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8" r:id="rId6"/>
    <p:sldId id="282" r:id="rId7"/>
    <p:sldId id="293" r:id="rId8"/>
    <p:sldId id="285" r:id="rId9"/>
    <p:sldId id="286" r:id="rId10"/>
    <p:sldId id="288" r:id="rId11"/>
    <p:sldId id="294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233289"/>
    <a:srgbClr val="5F006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E66CA-8FD0-488C-B5B7-B6CD04EA88DF}" v="1425" dt="2023-05-22T13:50:53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4480" autoAdjust="0"/>
  </p:normalViewPr>
  <p:slideViewPr>
    <p:cSldViewPr snapToGrid="0">
      <p:cViewPr>
        <p:scale>
          <a:sx n="42" d="100"/>
          <a:sy n="42" d="100"/>
        </p:scale>
        <p:origin x="15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Kenyon" userId="baf6f2ab-e903-4e95-bfb8-3a00365aaada" providerId="ADAL" clId="{B1EE66CA-8FD0-488C-B5B7-B6CD04EA88DF}"/>
    <pc:docChg chg="undo redo custSel addSld delSld modSld sldOrd modMainMaster">
      <pc:chgData name="Susan Kenyon" userId="baf6f2ab-e903-4e95-bfb8-3a00365aaada" providerId="ADAL" clId="{B1EE66CA-8FD0-488C-B5B7-B6CD04EA88DF}" dt="2023-05-22T13:50:39.537" v="7810" actId="13926"/>
      <pc:docMkLst>
        <pc:docMk/>
      </pc:docMkLst>
      <pc:sldChg chg="addSp modSp mod">
        <pc:chgData name="Susan Kenyon" userId="baf6f2ab-e903-4e95-bfb8-3a00365aaada" providerId="ADAL" clId="{B1EE66CA-8FD0-488C-B5B7-B6CD04EA88DF}" dt="2023-05-22T13:27:57.182" v="7419" actId="27636"/>
        <pc:sldMkLst>
          <pc:docMk/>
          <pc:sldMk cId="3188179317" sldId="256"/>
        </pc:sldMkLst>
        <pc:spChg chg="mod">
          <ac:chgData name="Susan Kenyon" userId="baf6f2ab-e903-4e95-bfb8-3a00365aaada" providerId="ADAL" clId="{B1EE66CA-8FD0-488C-B5B7-B6CD04EA88DF}" dt="2023-05-22T13:27:57.182" v="7419" actId="27636"/>
          <ac:spMkLst>
            <pc:docMk/>
            <pc:sldMk cId="3188179317" sldId="256"/>
            <ac:spMk id="3" creationId="{00000000-0000-0000-0000-000000000000}"/>
          </ac:spMkLst>
        </pc:spChg>
        <pc:picChg chg="add mod">
          <ac:chgData name="Susan Kenyon" userId="baf6f2ab-e903-4e95-bfb8-3a00365aaada" providerId="ADAL" clId="{B1EE66CA-8FD0-488C-B5B7-B6CD04EA88DF}" dt="2023-05-22T09:54:40.189" v="5455"/>
          <ac:picMkLst>
            <pc:docMk/>
            <pc:sldMk cId="3188179317" sldId="256"/>
            <ac:picMk id="5" creationId="{4DD3A4EF-F201-4F58-708E-7066113531CF}"/>
          </ac:picMkLst>
        </pc:picChg>
      </pc:sldChg>
      <pc:sldChg chg="addSp delSp modSp del mod delAnim modAnim">
        <pc:chgData name="Susan Kenyon" userId="baf6f2ab-e903-4e95-bfb8-3a00365aaada" providerId="ADAL" clId="{B1EE66CA-8FD0-488C-B5B7-B6CD04EA88DF}" dt="2023-05-19T14:19:14.030" v="2846" actId="47"/>
        <pc:sldMkLst>
          <pc:docMk/>
          <pc:sldMk cId="1506787337" sldId="266"/>
        </pc:sldMkLst>
        <pc:spChg chg="mod">
          <ac:chgData name="Susan Kenyon" userId="baf6f2ab-e903-4e95-bfb8-3a00365aaada" providerId="ADAL" clId="{B1EE66CA-8FD0-488C-B5B7-B6CD04EA88DF}" dt="2023-05-19T13:52:21.996" v="1680" actId="571"/>
          <ac:spMkLst>
            <pc:docMk/>
            <pc:sldMk cId="1506787337" sldId="266"/>
            <ac:spMk id="3" creationId="{936923B2-91D0-E512-C0D1-C80D2A5D56D2}"/>
          </ac:spMkLst>
        </pc:spChg>
        <pc:spChg chg="mod">
          <ac:chgData name="Susan Kenyon" userId="baf6f2ab-e903-4e95-bfb8-3a00365aaada" providerId="ADAL" clId="{B1EE66CA-8FD0-488C-B5B7-B6CD04EA88DF}" dt="2023-05-19T13:52:21.996" v="1680" actId="571"/>
          <ac:spMkLst>
            <pc:docMk/>
            <pc:sldMk cId="1506787337" sldId="266"/>
            <ac:spMk id="4" creationId="{87075744-941B-CA74-5137-91FB3539DC1E}"/>
          </ac:spMkLst>
        </pc:spChg>
        <pc:spChg chg="mod">
          <ac:chgData name="Susan Kenyon" userId="baf6f2ab-e903-4e95-bfb8-3a00365aaada" providerId="ADAL" clId="{B1EE66CA-8FD0-488C-B5B7-B6CD04EA88DF}" dt="2023-05-19T13:52:21.996" v="1680" actId="571"/>
          <ac:spMkLst>
            <pc:docMk/>
            <pc:sldMk cId="1506787337" sldId="266"/>
            <ac:spMk id="7" creationId="{E0C033FD-EADA-355F-7771-A754A9D16445}"/>
          </ac:spMkLst>
        </pc:spChg>
        <pc:spChg chg="mod">
          <ac:chgData name="Susan Kenyon" userId="baf6f2ab-e903-4e95-bfb8-3a00365aaada" providerId="ADAL" clId="{B1EE66CA-8FD0-488C-B5B7-B6CD04EA88DF}" dt="2023-05-19T13:52:21.996" v="1680" actId="571"/>
          <ac:spMkLst>
            <pc:docMk/>
            <pc:sldMk cId="1506787337" sldId="266"/>
            <ac:spMk id="8" creationId="{01FE3A5A-81FE-F863-345D-A592F805E90E}"/>
          </ac:spMkLst>
        </pc:spChg>
        <pc:spChg chg="mod">
          <ac:chgData name="Susan Kenyon" userId="baf6f2ab-e903-4e95-bfb8-3a00365aaada" providerId="ADAL" clId="{B1EE66CA-8FD0-488C-B5B7-B6CD04EA88DF}" dt="2023-05-19T13:52:21.996" v="1680" actId="571"/>
          <ac:spMkLst>
            <pc:docMk/>
            <pc:sldMk cId="1506787337" sldId="266"/>
            <ac:spMk id="10" creationId="{4AFE7276-5F25-590C-8B62-31BD8AD2E231}"/>
          </ac:spMkLst>
        </pc:spChg>
        <pc:spChg chg="mod">
          <ac:chgData name="Susan Kenyon" userId="baf6f2ab-e903-4e95-bfb8-3a00365aaada" providerId="ADAL" clId="{B1EE66CA-8FD0-488C-B5B7-B6CD04EA88DF}" dt="2023-05-19T13:52:21.996" v="1680" actId="571"/>
          <ac:spMkLst>
            <pc:docMk/>
            <pc:sldMk cId="1506787337" sldId="266"/>
            <ac:spMk id="11" creationId="{27C98153-8B94-1D11-431F-311318C2EDDA}"/>
          </ac:spMkLst>
        </pc:spChg>
        <pc:grpChg chg="add mod">
          <ac:chgData name="Susan Kenyon" userId="baf6f2ab-e903-4e95-bfb8-3a00365aaada" providerId="ADAL" clId="{B1EE66CA-8FD0-488C-B5B7-B6CD04EA88DF}" dt="2023-05-19T13:52:21.996" v="1680" actId="571"/>
          <ac:grpSpMkLst>
            <pc:docMk/>
            <pc:sldMk cId="1506787337" sldId="266"/>
            <ac:grpSpMk id="2" creationId="{61543595-5E09-3939-FBFB-AAB56C44E42E}"/>
          </ac:grpSpMkLst>
        </pc:grpChg>
        <pc:grpChg chg="add mod">
          <ac:chgData name="Susan Kenyon" userId="baf6f2ab-e903-4e95-bfb8-3a00365aaada" providerId="ADAL" clId="{B1EE66CA-8FD0-488C-B5B7-B6CD04EA88DF}" dt="2023-05-19T13:52:21.996" v="1680" actId="571"/>
          <ac:grpSpMkLst>
            <pc:docMk/>
            <pc:sldMk cId="1506787337" sldId="266"/>
            <ac:grpSpMk id="5" creationId="{91FB1C7F-3252-BF89-714E-F8A2854AC25F}"/>
          </ac:grpSpMkLst>
        </pc:grpChg>
        <pc:grpChg chg="add mod">
          <ac:chgData name="Susan Kenyon" userId="baf6f2ab-e903-4e95-bfb8-3a00365aaada" providerId="ADAL" clId="{B1EE66CA-8FD0-488C-B5B7-B6CD04EA88DF}" dt="2023-05-19T13:52:21.996" v="1680" actId="571"/>
          <ac:grpSpMkLst>
            <pc:docMk/>
            <pc:sldMk cId="1506787337" sldId="266"/>
            <ac:grpSpMk id="9" creationId="{F8F43686-0727-E089-9C44-55849041F19A}"/>
          </ac:grpSpMkLst>
        </pc:grpChg>
        <pc:grpChg chg="mod">
          <ac:chgData name="Susan Kenyon" userId="baf6f2ab-e903-4e95-bfb8-3a00365aaada" providerId="ADAL" clId="{B1EE66CA-8FD0-488C-B5B7-B6CD04EA88DF}" dt="2023-05-19T13:53:35.883" v="1693" actId="1076"/>
          <ac:grpSpMkLst>
            <pc:docMk/>
            <pc:sldMk cId="1506787337" sldId="266"/>
            <ac:grpSpMk id="18" creationId="{B247FE4B-3F53-4EF2-B4F7-65CAC3E1AD5B}"/>
          </ac:grpSpMkLst>
        </pc:grpChg>
        <pc:grpChg chg="mod">
          <ac:chgData name="Susan Kenyon" userId="baf6f2ab-e903-4e95-bfb8-3a00365aaada" providerId="ADAL" clId="{B1EE66CA-8FD0-488C-B5B7-B6CD04EA88DF}" dt="2023-05-19T13:53:26.437" v="1692" actId="1076"/>
          <ac:grpSpMkLst>
            <pc:docMk/>
            <pc:sldMk cId="1506787337" sldId="266"/>
            <ac:grpSpMk id="21" creationId="{88281B52-012E-4809-BE71-8C4F986E0906}"/>
          </ac:grpSpMkLst>
        </pc:grpChg>
        <pc:grpChg chg="mod">
          <ac:chgData name="Susan Kenyon" userId="baf6f2ab-e903-4e95-bfb8-3a00365aaada" providerId="ADAL" clId="{B1EE66CA-8FD0-488C-B5B7-B6CD04EA88DF}" dt="2023-05-19T13:53:17.561" v="1691" actId="1076"/>
          <ac:grpSpMkLst>
            <pc:docMk/>
            <pc:sldMk cId="1506787337" sldId="266"/>
            <ac:grpSpMk id="24" creationId="{637F3F53-90EF-4359-AAB5-679F957854B7}"/>
          </ac:grpSpMkLst>
        </pc:grpChg>
        <pc:cxnChg chg="add mod">
          <ac:chgData name="Susan Kenyon" userId="baf6f2ab-e903-4e95-bfb8-3a00365aaada" providerId="ADAL" clId="{B1EE66CA-8FD0-488C-B5B7-B6CD04EA88DF}" dt="2023-05-19T13:52:21.996" v="1680" actId="571"/>
          <ac:cxnSpMkLst>
            <pc:docMk/>
            <pc:sldMk cId="1506787337" sldId="266"/>
            <ac:cxnSpMk id="12" creationId="{B2FAE6CD-00A6-D83C-904A-9456A9205C3A}"/>
          </ac:cxnSpMkLst>
        </pc:cxnChg>
        <pc:cxnChg chg="del mod">
          <ac:chgData name="Susan Kenyon" userId="baf6f2ab-e903-4e95-bfb8-3a00365aaada" providerId="ADAL" clId="{B1EE66CA-8FD0-488C-B5B7-B6CD04EA88DF}" dt="2023-05-19T13:52:53.821" v="1685" actId="478"/>
          <ac:cxnSpMkLst>
            <pc:docMk/>
            <pc:sldMk cId="1506787337" sldId="266"/>
            <ac:cxnSpMk id="28" creationId="{E1BF35B5-8C09-43D6-98F6-C35A7FBB0466}"/>
          </ac:cxnSpMkLst>
        </pc:cxnChg>
        <pc:cxnChg chg="del mod">
          <ac:chgData name="Susan Kenyon" userId="baf6f2ab-e903-4e95-bfb8-3a00365aaada" providerId="ADAL" clId="{B1EE66CA-8FD0-488C-B5B7-B6CD04EA88DF}" dt="2023-05-19T13:52:54.358" v="1686" actId="478"/>
          <ac:cxnSpMkLst>
            <pc:docMk/>
            <pc:sldMk cId="1506787337" sldId="266"/>
            <ac:cxnSpMk id="31" creationId="{AA11D35B-BEE9-4669-86A6-9A15D6CA2435}"/>
          </ac:cxnSpMkLst>
        </pc:cxnChg>
      </pc:sldChg>
      <pc:sldChg chg="del">
        <pc:chgData name="Susan Kenyon" userId="baf6f2ab-e903-4e95-bfb8-3a00365aaada" providerId="ADAL" clId="{B1EE66CA-8FD0-488C-B5B7-B6CD04EA88DF}" dt="2023-05-19T12:21:53.631" v="184" actId="47"/>
        <pc:sldMkLst>
          <pc:docMk/>
          <pc:sldMk cId="4113573808" sldId="267"/>
        </pc:sldMkLst>
      </pc:sldChg>
      <pc:sldChg chg="addSp delSp modSp mod setBg modAnim">
        <pc:chgData name="Susan Kenyon" userId="baf6f2ab-e903-4e95-bfb8-3a00365aaada" providerId="ADAL" clId="{B1EE66CA-8FD0-488C-B5B7-B6CD04EA88DF}" dt="2023-05-22T13:12:57.884" v="6881"/>
        <pc:sldMkLst>
          <pc:docMk/>
          <pc:sldMk cId="1479661315" sldId="268"/>
        </pc:sldMkLst>
        <pc:spChg chg="mod">
          <ac:chgData name="Susan Kenyon" userId="baf6f2ab-e903-4e95-bfb8-3a00365aaada" providerId="ADAL" clId="{B1EE66CA-8FD0-488C-B5B7-B6CD04EA88DF}" dt="2023-05-19T13:16:29.080" v="965" actId="26606"/>
          <ac:spMkLst>
            <pc:docMk/>
            <pc:sldMk cId="1479661315" sldId="268"/>
            <ac:spMk id="3" creationId="{00000000-0000-0000-0000-000000000000}"/>
          </ac:spMkLst>
        </pc:spChg>
        <pc:spChg chg="del mod">
          <ac:chgData name="Susan Kenyon" userId="baf6f2ab-e903-4e95-bfb8-3a00365aaada" providerId="ADAL" clId="{B1EE66CA-8FD0-488C-B5B7-B6CD04EA88DF}" dt="2023-05-22T09:56:15.204" v="5463" actId="478"/>
          <ac:spMkLst>
            <pc:docMk/>
            <pc:sldMk cId="1479661315" sldId="268"/>
            <ac:spMk id="4" creationId="{2C002C7D-F1FB-4D67-ACFD-3D6F78FCA698}"/>
          </ac:spMkLst>
        </pc:spChg>
        <pc:spChg chg="add del mod">
          <ac:chgData name="Susan Kenyon" userId="baf6f2ab-e903-4e95-bfb8-3a00365aaada" providerId="ADAL" clId="{B1EE66CA-8FD0-488C-B5B7-B6CD04EA88DF}" dt="2023-05-22T09:56:34.826" v="5474" actId="478"/>
          <ac:spMkLst>
            <pc:docMk/>
            <pc:sldMk cId="1479661315" sldId="268"/>
            <ac:spMk id="6" creationId="{CBE4DA12-8F3B-296C-DB01-DBD29E433459}"/>
          </ac:spMkLst>
        </pc:spChg>
        <pc:spChg chg="add del mod">
          <ac:chgData name="Susan Kenyon" userId="baf6f2ab-e903-4e95-bfb8-3a00365aaada" providerId="ADAL" clId="{B1EE66CA-8FD0-488C-B5B7-B6CD04EA88DF}" dt="2023-05-22T09:56:28.464" v="5473"/>
          <ac:spMkLst>
            <pc:docMk/>
            <pc:sldMk cId="1479661315" sldId="268"/>
            <ac:spMk id="8" creationId="{E8B0659F-36B5-5BB5-0EFE-4504D9A94211}"/>
          </ac:spMkLst>
        </pc:spChg>
        <pc:spChg chg="add del">
          <ac:chgData name="Susan Kenyon" userId="baf6f2ab-e903-4e95-bfb8-3a00365aaada" providerId="ADAL" clId="{B1EE66CA-8FD0-488C-B5B7-B6CD04EA88DF}" dt="2023-05-22T09:05:02.919" v="4836" actId="26606"/>
          <ac:spMkLst>
            <pc:docMk/>
            <pc:sldMk cId="1479661315" sldId="268"/>
            <ac:spMk id="9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22T09:05:02.919" v="4836" actId="26606"/>
          <ac:spMkLst>
            <pc:docMk/>
            <pc:sldMk cId="1479661315" sldId="268"/>
            <ac:spMk id="11" creationId="{DB17E863-922E-4C26-BD64-E8FD41D28661}"/>
          </ac:spMkLst>
        </pc:spChg>
        <pc:spChg chg="add mod">
          <ac:chgData name="Susan Kenyon" userId="baf6f2ab-e903-4e95-bfb8-3a00365aaada" providerId="ADAL" clId="{B1EE66CA-8FD0-488C-B5B7-B6CD04EA88DF}" dt="2023-05-22T10:17:04.442" v="5582" actId="1076"/>
          <ac:spMkLst>
            <pc:docMk/>
            <pc:sldMk cId="1479661315" sldId="268"/>
            <ac:spMk id="13" creationId="{A542DE1D-FFCE-7F78-AC7B-04A1E550163C}"/>
          </ac:spMkLst>
        </pc:spChg>
        <pc:spChg chg="add mod">
          <ac:chgData name="Susan Kenyon" userId="baf6f2ab-e903-4e95-bfb8-3a00365aaada" providerId="ADAL" clId="{B1EE66CA-8FD0-488C-B5B7-B6CD04EA88DF}" dt="2023-05-22T10:17:09.762" v="5583" actId="1076"/>
          <ac:spMkLst>
            <pc:docMk/>
            <pc:sldMk cId="1479661315" sldId="268"/>
            <ac:spMk id="14" creationId="{2384696D-2FE7-79DD-869E-BD7B14B0C7F3}"/>
          </ac:spMkLst>
        </pc:spChg>
        <pc:spChg chg="add del mod">
          <ac:chgData name="Susan Kenyon" userId="baf6f2ab-e903-4e95-bfb8-3a00365aaada" providerId="ADAL" clId="{B1EE66CA-8FD0-488C-B5B7-B6CD04EA88DF}" dt="2023-05-22T10:16:45.199" v="5580" actId="21"/>
          <ac:spMkLst>
            <pc:docMk/>
            <pc:sldMk cId="1479661315" sldId="268"/>
            <ac:spMk id="15" creationId="{7DEE872D-0A5D-DF04-3404-D578BFD81AAD}"/>
          </ac:spMkLst>
        </pc:spChg>
        <pc:spChg chg="add">
          <ac:chgData name="Susan Kenyon" userId="baf6f2ab-e903-4e95-bfb8-3a00365aaada" providerId="ADAL" clId="{B1EE66CA-8FD0-488C-B5B7-B6CD04EA88DF}" dt="2023-05-22T09:05:02.919" v="4836" actId="26606"/>
          <ac:spMkLst>
            <pc:docMk/>
            <pc:sldMk cId="1479661315" sldId="268"/>
            <ac:spMk id="16" creationId="{100EDD19-6802-4EC3-95CE-CFFAB042CFD6}"/>
          </ac:spMkLst>
        </pc:spChg>
        <pc:spChg chg="add del mod">
          <ac:chgData name="Susan Kenyon" userId="baf6f2ab-e903-4e95-bfb8-3a00365aaada" providerId="ADAL" clId="{B1EE66CA-8FD0-488C-B5B7-B6CD04EA88DF}" dt="2023-05-22T10:16:08.743" v="5576" actId="478"/>
          <ac:spMkLst>
            <pc:docMk/>
            <pc:sldMk cId="1479661315" sldId="268"/>
            <ac:spMk id="17" creationId="{C0CA5DEA-5347-A611-4B18-D6A722BF1332}"/>
          </ac:spMkLst>
        </pc:spChg>
        <pc:spChg chg="add">
          <ac:chgData name="Susan Kenyon" userId="baf6f2ab-e903-4e95-bfb8-3a00365aaada" providerId="ADAL" clId="{B1EE66CA-8FD0-488C-B5B7-B6CD04EA88DF}" dt="2023-05-22T09:05:02.919" v="4836" actId="26606"/>
          <ac:spMkLst>
            <pc:docMk/>
            <pc:sldMk cId="1479661315" sldId="268"/>
            <ac:spMk id="18" creationId="{DB17E863-922E-4C26-BD64-E8FD41D28661}"/>
          </ac:spMkLst>
        </pc:spChg>
        <pc:spChg chg="add del mod">
          <ac:chgData name="Susan Kenyon" userId="baf6f2ab-e903-4e95-bfb8-3a00365aaada" providerId="ADAL" clId="{B1EE66CA-8FD0-488C-B5B7-B6CD04EA88DF}" dt="2023-05-22T10:16:50.890" v="5581" actId="478"/>
          <ac:spMkLst>
            <pc:docMk/>
            <pc:sldMk cId="1479661315" sldId="268"/>
            <ac:spMk id="20" creationId="{DE6FA2D9-B2F6-0970-2A37-0D4AD9563141}"/>
          </ac:spMkLst>
        </pc:spChg>
        <pc:graphicFrameChg chg="add del mod">
          <ac:chgData name="Susan Kenyon" userId="baf6f2ab-e903-4e95-bfb8-3a00365aaada" providerId="ADAL" clId="{B1EE66CA-8FD0-488C-B5B7-B6CD04EA88DF}" dt="2023-05-22T09:56:28.464" v="5473"/>
          <ac:graphicFrameMkLst>
            <pc:docMk/>
            <pc:sldMk cId="1479661315" sldId="268"/>
            <ac:graphicFrameMk id="7" creationId="{90DA9A3E-989A-035C-7A19-4E9DBD2D8BD2}"/>
          </ac:graphicFrameMkLst>
        </pc:graphicFrameChg>
        <pc:picChg chg="add mod">
          <ac:chgData name="Susan Kenyon" userId="baf6f2ab-e903-4e95-bfb8-3a00365aaada" providerId="ADAL" clId="{B1EE66CA-8FD0-488C-B5B7-B6CD04EA88DF}" dt="2023-05-22T09:54:42.860" v="5456"/>
          <ac:picMkLst>
            <pc:docMk/>
            <pc:sldMk cId="1479661315" sldId="268"/>
            <ac:picMk id="2" creationId="{35F98200-4208-24C0-E9A0-B8CC736ABA56}"/>
          </ac:picMkLst>
        </pc:picChg>
        <pc:picChg chg="del">
          <ac:chgData name="Susan Kenyon" userId="baf6f2ab-e903-4e95-bfb8-3a00365aaada" providerId="ADAL" clId="{B1EE66CA-8FD0-488C-B5B7-B6CD04EA88DF}" dt="2023-05-19T13:14:17.093" v="875" actId="478"/>
          <ac:picMkLst>
            <pc:docMk/>
            <pc:sldMk cId="1479661315" sldId="268"/>
            <ac:picMk id="6" creationId="{00000000-0000-0000-0000-000000000000}"/>
          </ac:picMkLst>
        </pc:picChg>
        <pc:picChg chg="add del mod">
          <ac:chgData name="Susan Kenyon" userId="baf6f2ab-e903-4e95-bfb8-3a00365aaada" providerId="ADAL" clId="{B1EE66CA-8FD0-488C-B5B7-B6CD04EA88DF}" dt="2023-05-22T09:56:28.464" v="5473"/>
          <ac:picMkLst>
            <pc:docMk/>
            <pc:sldMk cId="1479661315" sldId="268"/>
            <ac:picMk id="10" creationId="{743714AC-C479-49AC-7363-EDB2B8100D3C}"/>
          </ac:picMkLst>
        </pc:picChg>
        <pc:picChg chg="add mod">
          <ac:chgData name="Susan Kenyon" userId="baf6f2ab-e903-4e95-bfb8-3a00365aaada" providerId="ADAL" clId="{B1EE66CA-8FD0-488C-B5B7-B6CD04EA88DF}" dt="2023-05-22T09:59:09.300" v="5493" actId="1076"/>
          <ac:picMkLst>
            <pc:docMk/>
            <pc:sldMk cId="1479661315" sldId="268"/>
            <ac:picMk id="12" creationId="{533464AC-B97C-2336-7FBB-597F4913F136}"/>
          </ac:picMkLst>
        </pc:picChg>
      </pc:sldChg>
      <pc:sldChg chg="del">
        <pc:chgData name="Susan Kenyon" userId="baf6f2ab-e903-4e95-bfb8-3a00365aaada" providerId="ADAL" clId="{B1EE66CA-8FD0-488C-B5B7-B6CD04EA88DF}" dt="2023-05-19T14:10:39.747" v="2271" actId="47"/>
        <pc:sldMkLst>
          <pc:docMk/>
          <pc:sldMk cId="4146363470" sldId="269"/>
        </pc:sldMkLst>
      </pc:sldChg>
      <pc:sldChg chg="del">
        <pc:chgData name="Susan Kenyon" userId="baf6f2ab-e903-4e95-bfb8-3a00365aaada" providerId="ADAL" clId="{B1EE66CA-8FD0-488C-B5B7-B6CD04EA88DF}" dt="2023-05-19T14:27:15.433" v="3075" actId="47"/>
        <pc:sldMkLst>
          <pc:docMk/>
          <pc:sldMk cId="3159194425" sldId="270"/>
        </pc:sldMkLst>
      </pc:sldChg>
      <pc:sldChg chg="del">
        <pc:chgData name="Susan Kenyon" userId="baf6f2ab-e903-4e95-bfb8-3a00365aaada" providerId="ADAL" clId="{B1EE66CA-8FD0-488C-B5B7-B6CD04EA88DF}" dt="2023-05-19T14:27:06.279" v="3072" actId="47"/>
        <pc:sldMkLst>
          <pc:docMk/>
          <pc:sldMk cId="3986917658" sldId="271"/>
        </pc:sldMkLst>
      </pc:sldChg>
      <pc:sldChg chg="del">
        <pc:chgData name="Susan Kenyon" userId="baf6f2ab-e903-4e95-bfb8-3a00365aaada" providerId="ADAL" clId="{B1EE66CA-8FD0-488C-B5B7-B6CD04EA88DF}" dt="2023-05-19T14:27:10.035" v="3073" actId="47"/>
        <pc:sldMkLst>
          <pc:docMk/>
          <pc:sldMk cId="848293906" sldId="272"/>
        </pc:sldMkLst>
      </pc:sldChg>
      <pc:sldChg chg="del">
        <pc:chgData name="Susan Kenyon" userId="baf6f2ab-e903-4e95-bfb8-3a00365aaada" providerId="ADAL" clId="{B1EE66CA-8FD0-488C-B5B7-B6CD04EA88DF}" dt="2023-05-19T14:27:13.785" v="3074" actId="47"/>
        <pc:sldMkLst>
          <pc:docMk/>
          <pc:sldMk cId="1166709141" sldId="273"/>
        </pc:sldMkLst>
      </pc:sldChg>
      <pc:sldChg chg="del">
        <pc:chgData name="Susan Kenyon" userId="baf6f2ab-e903-4e95-bfb8-3a00365aaada" providerId="ADAL" clId="{B1EE66CA-8FD0-488C-B5B7-B6CD04EA88DF}" dt="2023-05-19T14:27:27.157" v="3076" actId="47"/>
        <pc:sldMkLst>
          <pc:docMk/>
          <pc:sldMk cId="3865488308" sldId="274"/>
        </pc:sldMkLst>
      </pc:sldChg>
      <pc:sldChg chg="del">
        <pc:chgData name="Susan Kenyon" userId="baf6f2ab-e903-4e95-bfb8-3a00365aaada" providerId="ADAL" clId="{B1EE66CA-8FD0-488C-B5B7-B6CD04EA88DF}" dt="2023-05-19T14:27:29.674" v="3078" actId="47"/>
        <pc:sldMkLst>
          <pc:docMk/>
          <pc:sldMk cId="3349992933" sldId="275"/>
        </pc:sldMkLst>
      </pc:sldChg>
      <pc:sldChg chg="del">
        <pc:chgData name="Susan Kenyon" userId="baf6f2ab-e903-4e95-bfb8-3a00365aaada" providerId="ADAL" clId="{B1EE66CA-8FD0-488C-B5B7-B6CD04EA88DF}" dt="2023-05-19T14:58:04.983" v="4062" actId="47"/>
        <pc:sldMkLst>
          <pc:docMk/>
          <pc:sldMk cId="1139237630" sldId="276"/>
        </pc:sldMkLst>
      </pc:sldChg>
      <pc:sldChg chg="del">
        <pc:chgData name="Susan Kenyon" userId="baf6f2ab-e903-4e95-bfb8-3a00365aaada" providerId="ADAL" clId="{B1EE66CA-8FD0-488C-B5B7-B6CD04EA88DF}" dt="2023-05-19T14:27:29.063" v="3077" actId="47"/>
        <pc:sldMkLst>
          <pc:docMk/>
          <pc:sldMk cId="981527328" sldId="277"/>
        </pc:sldMkLst>
      </pc:sldChg>
      <pc:sldChg chg="del">
        <pc:chgData name="Susan Kenyon" userId="baf6f2ab-e903-4e95-bfb8-3a00365aaada" providerId="ADAL" clId="{B1EE66CA-8FD0-488C-B5B7-B6CD04EA88DF}" dt="2023-05-19T14:27:32.513" v="3080" actId="47"/>
        <pc:sldMkLst>
          <pc:docMk/>
          <pc:sldMk cId="3874777687" sldId="278"/>
        </pc:sldMkLst>
      </pc:sldChg>
      <pc:sldChg chg="del">
        <pc:chgData name="Susan Kenyon" userId="baf6f2ab-e903-4e95-bfb8-3a00365aaada" providerId="ADAL" clId="{B1EE66CA-8FD0-488C-B5B7-B6CD04EA88DF}" dt="2023-05-19T14:27:30.823" v="3079" actId="47"/>
        <pc:sldMkLst>
          <pc:docMk/>
          <pc:sldMk cId="1887394903" sldId="279"/>
        </pc:sldMkLst>
      </pc:sldChg>
      <pc:sldChg chg="del">
        <pc:chgData name="Susan Kenyon" userId="baf6f2ab-e903-4e95-bfb8-3a00365aaada" providerId="ADAL" clId="{B1EE66CA-8FD0-488C-B5B7-B6CD04EA88DF}" dt="2023-05-19T14:58:04.671" v="4061" actId="47"/>
        <pc:sldMkLst>
          <pc:docMk/>
          <pc:sldMk cId="4045433589" sldId="280"/>
        </pc:sldMkLst>
      </pc:sldChg>
      <pc:sldChg chg="del">
        <pc:chgData name="Susan Kenyon" userId="baf6f2ab-e903-4e95-bfb8-3a00365aaada" providerId="ADAL" clId="{B1EE66CA-8FD0-488C-B5B7-B6CD04EA88DF}" dt="2023-05-22T12:24:55.439" v="5900" actId="47"/>
        <pc:sldMkLst>
          <pc:docMk/>
          <pc:sldMk cId="1745288299" sldId="281"/>
        </pc:sldMkLst>
      </pc:sldChg>
      <pc:sldChg chg="addSp delSp modSp add mod ord setBg modClrScheme modAnim chgLayout">
        <pc:chgData name="Susan Kenyon" userId="baf6f2ab-e903-4e95-bfb8-3a00365aaada" providerId="ADAL" clId="{B1EE66CA-8FD0-488C-B5B7-B6CD04EA88DF}" dt="2023-05-22T12:43:20.364" v="6218" actId="20577"/>
        <pc:sldMkLst>
          <pc:docMk/>
          <pc:sldMk cId="2291503497" sldId="282"/>
        </pc:sldMkLst>
        <pc:spChg chg="add del mod ord">
          <ac:chgData name="Susan Kenyon" userId="baf6f2ab-e903-4e95-bfb8-3a00365aaada" providerId="ADAL" clId="{B1EE66CA-8FD0-488C-B5B7-B6CD04EA88DF}" dt="2023-05-19T13:07:56.793" v="771" actId="478"/>
          <ac:spMkLst>
            <pc:docMk/>
            <pc:sldMk cId="2291503497" sldId="282"/>
            <ac:spMk id="2" creationId="{FDFBC57B-BF04-8DB3-A542-A77EEE78F106}"/>
          </ac:spMkLst>
        </pc:spChg>
        <pc:spChg chg="del mod">
          <ac:chgData name="Susan Kenyon" userId="baf6f2ab-e903-4e95-bfb8-3a00365aaada" providerId="ADAL" clId="{B1EE66CA-8FD0-488C-B5B7-B6CD04EA88DF}" dt="2023-05-19T13:15:22.121" v="881" actId="478"/>
          <ac:spMkLst>
            <pc:docMk/>
            <pc:sldMk cId="2291503497" sldId="282"/>
            <ac:spMk id="3" creationId="{00000000-0000-0000-0000-000000000000}"/>
          </ac:spMkLst>
        </pc:spChg>
        <pc:spChg chg="del mod ord">
          <ac:chgData name="Susan Kenyon" userId="baf6f2ab-e903-4e95-bfb8-3a00365aaada" providerId="ADAL" clId="{B1EE66CA-8FD0-488C-B5B7-B6CD04EA88DF}" dt="2023-05-19T13:07:16.295" v="764" actId="700"/>
          <ac:spMkLst>
            <pc:docMk/>
            <pc:sldMk cId="2291503497" sldId="282"/>
            <ac:spMk id="4" creationId="{2C002C7D-F1FB-4D67-ACFD-3D6F78FCA698}"/>
          </ac:spMkLst>
        </pc:spChg>
        <pc:spChg chg="add del mod ord">
          <ac:chgData name="Susan Kenyon" userId="baf6f2ab-e903-4e95-bfb8-3a00365aaada" providerId="ADAL" clId="{B1EE66CA-8FD0-488C-B5B7-B6CD04EA88DF}" dt="2023-05-19T13:07:39.489" v="767" actId="478"/>
          <ac:spMkLst>
            <pc:docMk/>
            <pc:sldMk cId="2291503497" sldId="282"/>
            <ac:spMk id="5" creationId="{1D13195C-EEC5-4AA6-5253-9F9B75D24239}"/>
          </ac:spMkLst>
        </pc:spChg>
        <pc:spChg chg="add mod ord">
          <ac:chgData name="Susan Kenyon" userId="baf6f2ab-e903-4e95-bfb8-3a00365aaada" providerId="ADAL" clId="{B1EE66CA-8FD0-488C-B5B7-B6CD04EA88DF}" dt="2023-05-22T12:38:51.555" v="6177" actId="255"/>
          <ac:spMkLst>
            <pc:docMk/>
            <pc:sldMk cId="2291503497" sldId="282"/>
            <ac:spMk id="7" creationId="{EC66FDC4-4ACB-3446-779E-544A10230981}"/>
          </ac:spMkLst>
        </pc:spChg>
        <pc:spChg chg="mod">
          <ac:chgData name="Susan Kenyon" userId="baf6f2ab-e903-4e95-bfb8-3a00365aaada" providerId="ADAL" clId="{B1EE66CA-8FD0-488C-B5B7-B6CD04EA88DF}" dt="2023-05-19T13:07:23.490" v="765"/>
          <ac:spMkLst>
            <pc:docMk/>
            <pc:sldMk cId="2291503497" sldId="282"/>
            <ac:spMk id="9" creationId="{02F3E154-B6F8-F9BA-D402-7053C83F161F}"/>
          </ac:spMkLst>
        </pc:spChg>
        <pc:spChg chg="mod">
          <ac:chgData name="Susan Kenyon" userId="baf6f2ab-e903-4e95-bfb8-3a00365aaada" providerId="ADAL" clId="{B1EE66CA-8FD0-488C-B5B7-B6CD04EA88DF}" dt="2023-05-19T13:08:06.597" v="772" actId="6549"/>
          <ac:spMkLst>
            <pc:docMk/>
            <pc:sldMk cId="2291503497" sldId="282"/>
            <ac:spMk id="10" creationId="{22EF90B3-15CF-41D1-C3AB-EEB298BDF2F3}"/>
          </ac:spMkLst>
        </pc:spChg>
        <pc:spChg chg="add del mod ord">
          <ac:chgData name="Susan Kenyon" userId="baf6f2ab-e903-4e95-bfb8-3a00365aaada" providerId="ADAL" clId="{B1EE66CA-8FD0-488C-B5B7-B6CD04EA88DF}" dt="2023-05-19T13:15:27.763" v="882"/>
          <ac:spMkLst>
            <pc:docMk/>
            <pc:sldMk cId="2291503497" sldId="282"/>
            <ac:spMk id="11" creationId="{B764D231-FFF8-CD51-7EBB-250C44FC7D6E}"/>
          </ac:spMkLst>
        </pc:spChg>
        <pc:spChg chg="add del mod ord">
          <ac:chgData name="Susan Kenyon" userId="baf6f2ab-e903-4e95-bfb8-3a00365aaada" providerId="ADAL" clId="{B1EE66CA-8FD0-488C-B5B7-B6CD04EA88DF}" dt="2023-05-19T13:15:27.763" v="882"/>
          <ac:spMkLst>
            <pc:docMk/>
            <pc:sldMk cId="2291503497" sldId="282"/>
            <ac:spMk id="12" creationId="{4C46C230-DF32-A139-B5C9-3590F1C9551B}"/>
          </ac:spMkLst>
        </pc:spChg>
        <pc:spChg chg="add del mod">
          <ac:chgData name="Susan Kenyon" userId="baf6f2ab-e903-4e95-bfb8-3a00365aaada" providerId="ADAL" clId="{B1EE66CA-8FD0-488C-B5B7-B6CD04EA88DF}" dt="2023-05-19T13:15:27.763" v="882"/>
          <ac:spMkLst>
            <pc:docMk/>
            <pc:sldMk cId="2291503497" sldId="282"/>
            <ac:spMk id="13" creationId="{261792C5-FEC3-D0E9-2A5B-030909A977D8}"/>
          </ac:spMkLst>
        </pc:spChg>
        <pc:spChg chg="add mod">
          <ac:chgData name="Susan Kenyon" userId="baf6f2ab-e903-4e95-bfb8-3a00365aaada" providerId="ADAL" clId="{B1EE66CA-8FD0-488C-B5B7-B6CD04EA88DF}" dt="2023-05-22T12:43:20.364" v="6218" actId="20577"/>
          <ac:spMkLst>
            <pc:docMk/>
            <pc:sldMk cId="2291503497" sldId="282"/>
            <ac:spMk id="14" creationId="{F5717CF5-0DEE-1D70-6A39-A21F9FBBE298}"/>
          </ac:spMkLst>
        </pc:spChg>
        <pc:spChg chg="add del mod">
          <ac:chgData name="Susan Kenyon" userId="baf6f2ab-e903-4e95-bfb8-3a00365aaada" providerId="ADAL" clId="{B1EE66CA-8FD0-488C-B5B7-B6CD04EA88DF}" dt="2023-05-19T13:15:50.385" v="952" actId="478"/>
          <ac:spMkLst>
            <pc:docMk/>
            <pc:sldMk cId="2291503497" sldId="282"/>
            <ac:spMk id="15" creationId="{EE4D5101-7503-A576-E92D-54BA065B0BEB}"/>
          </ac:spMkLst>
        </pc:spChg>
        <pc:spChg chg="add del">
          <ac:chgData name="Susan Kenyon" userId="baf6f2ab-e903-4e95-bfb8-3a00365aaada" providerId="ADAL" clId="{B1EE66CA-8FD0-488C-B5B7-B6CD04EA88DF}" dt="2023-05-19T13:16:02.920" v="955" actId="26606"/>
          <ac:spMkLst>
            <pc:docMk/>
            <pc:sldMk cId="2291503497" sldId="282"/>
            <ac:spMk id="19" creationId="{DBC6133C-0615-4CE4-9132-37E609A9BDFA}"/>
          </ac:spMkLst>
        </pc:spChg>
        <pc:spChg chg="add del">
          <ac:chgData name="Susan Kenyon" userId="baf6f2ab-e903-4e95-bfb8-3a00365aaada" providerId="ADAL" clId="{B1EE66CA-8FD0-488C-B5B7-B6CD04EA88DF}" dt="2023-05-19T13:16:02.920" v="955" actId="26606"/>
          <ac:spMkLst>
            <pc:docMk/>
            <pc:sldMk cId="2291503497" sldId="282"/>
            <ac:spMk id="21" creationId="{169CC832-2974-4E8D-90ED-3E2941BA7336}"/>
          </ac:spMkLst>
        </pc:spChg>
        <pc:spChg chg="add del">
          <ac:chgData name="Susan Kenyon" userId="baf6f2ab-e903-4e95-bfb8-3a00365aaada" providerId="ADAL" clId="{B1EE66CA-8FD0-488C-B5B7-B6CD04EA88DF}" dt="2023-05-19T13:16:02.920" v="955" actId="26606"/>
          <ac:spMkLst>
            <pc:docMk/>
            <pc:sldMk cId="2291503497" sldId="282"/>
            <ac:spMk id="23" creationId="{55222F96-971A-4F90-B841-6BAB416C7AC1}"/>
          </ac:spMkLst>
        </pc:spChg>
        <pc:spChg chg="add del">
          <ac:chgData name="Susan Kenyon" userId="baf6f2ab-e903-4e95-bfb8-3a00365aaada" providerId="ADAL" clId="{B1EE66CA-8FD0-488C-B5B7-B6CD04EA88DF}" dt="2023-05-19T13:16:02.920" v="955" actId="26606"/>
          <ac:spMkLst>
            <pc:docMk/>
            <pc:sldMk cId="2291503497" sldId="282"/>
            <ac:spMk id="25" creationId="{08980754-6F4B-43C9-B9BE-127B6BED6586}"/>
          </ac:spMkLst>
        </pc:spChg>
        <pc:spChg chg="add del">
          <ac:chgData name="Susan Kenyon" userId="baf6f2ab-e903-4e95-bfb8-3a00365aaada" providerId="ADAL" clId="{B1EE66CA-8FD0-488C-B5B7-B6CD04EA88DF}" dt="2023-05-19T13:16:02.920" v="955" actId="26606"/>
          <ac:spMkLst>
            <pc:docMk/>
            <pc:sldMk cId="2291503497" sldId="282"/>
            <ac:spMk id="27" creationId="{2C1BBA94-3F40-40AA-8BB9-E69E25E537C1}"/>
          </ac:spMkLst>
        </pc:spChg>
        <pc:spChg chg="add del">
          <ac:chgData name="Susan Kenyon" userId="baf6f2ab-e903-4e95-bfb8-3a00365aaada" providerId="ADAL" clId="{B1EE66CA-8FD0-488C-B5B7-B6CD04EA88DF}" dt="2023-05-19T13:16:04.479" v="957" actId="26606"/>
          <ac:spMkLst>
            <pc:docMk/>
            <pc:sldMk cId="2291503497" sldId="282"/>
            <ac:spMk id="29" creationId="{058A14AF-9FB5-4CC7-BA35-E8E85D3EDF0E}"/>
          </ac:spMkLst>
        </pc:spChg>
        <pc:spChg chg="add del">
          <ac:chgData name="Susan Kenyon" userId="baf6f2ab-e903-4e95-bfb8-3a00365aaada" providerId="ADAL" clId="{B1EE66CA-8FD0-488C-B5B7-B6CD04EA88DF}" dt="2023-05-19T13:16:04.479" v="957" actId="26606"/>
          <ac:spMkLst>
            <pc:docMk/>
            <pc:sldMk cId="2291503497" sldId="282"/>
            <ac:spMk id="30" creationId="{3A9A4357-BD1D-4622-A4FE-766E6AB8DE84}"/>
          </ac:spMkLst>
        </pc:spChg>
        <pc:spChg chg="add del">
          <ac:chgData name="Susan Kenyon" userId="baf6f2ab-e903-4e95-bfb8-3a00365aaada" providerId="ADAL" clId="{B1EE66CA-8FD0-488C-B5B7-B6CD04EA88DF}" dt="2023-05-19T13:16:04.479" v="957" actId="26606"/>
          <ac:spMkLst>
            <pc:docMk/>
            <pc:sldMk cId="2291503497" sldId="282"/>
            <ac:spMk id="31" creationId="{E659831F-0D9A-4C63-9EBB-8435B85A440F}"/>
          </ac:spMkLst>
        </pc:spChg>
        <pc:spChg chg="add del">
          <ac:chgData name="Susan Kenyon" userId="baf6f2ab-e903-4e95-bfb8-3a00365aaada" providerId="ADAL" clId="{B1EE66CA-8FD0-488C-B5B7-B6CD04EA88DF}" dt="2023-05-19T13:16:04.479" v="957" actId="26606"/>
          <ac:spMkLst>
            <pc:docMk/>
            <pc:sldMk cId="2291503497" sldId="282"/>
            <ac:spMk id="32" creationId="{E6995CE5-F890-4ABA-82A2-26507CE8D2A3}"/>
          </ac:spMkLst>
        </pc:spChg>
        <pc:spChg chg="add del">
          <ac:chgData name="Susan Kenyon" userId="baf6f2ab-e903-4e95-bfb8-3a00365aaada" providerId="ADAL" clId="{B1EE66CA-8FD0-488C-B5B7-B6CD04EA88DF}" dt="2023-05-19T13:16:12.528" v="959" actId="26606"/>
          <ac:spMkLst>
            <pc:docMk/>
            <pc:sldMk cId="2291503497" sldId="282"/>
            <ac:spMk id="34" creationId="{131BAD53-4E89-4F62-BBB7-26359763ED39}"/>
          </ac:spMkLst>
        </pc:spChg>
        <pc:spChg chg="add del">
          <ac:chgData name="Susan Kenyon" userId="baf6f2ab-e903-4e95-bfb8-3a00365aaada" providerId="ADAL" clId="{B1EE66CA-8FD0-488C-B5B7-B6CD04EA88DF}" dt="2023-05-19T13:16:12.528" v="959" actId="26606"/>
          <ac:spMkLst>
            <pc:docMk/>
            <pc:sldMk cId="2291503497" sldId="282"/>
            <ac:spMk id="35" creationId="{62756DA2-40EB-4C6F-B962-5822FFB54FB6}"/>
          </ac:spMkLst>
        </pc:spChg>
        <pc:spChg chg="add del">
          <ac:chgData name="Susan Kenyon" userId="baf6f2ab-e903-4e95-bfb8-3a00365aaada" providerId="ADAL" clId="{B1EE66CA-8FD0-488C-B5B7-B6CD04EA88DF}" dt="2023-05-19T13:16:18.029" v="961" actId="26606"/>
          <ac:spMkLst>
            <pc:docMk/>
            <pc:sldMk cId="2291503497" sldId="282"/>
            <ac:spMk id="37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19T13:16:18.029" v="961" actId="26606"/>
          <ac:spMkLst>
            <pc:docMk/>
            <pc:sldMk cId="2291503497" sldId="282"/>
            <ac:spMk id="38" creationId="{650D18FE-0824-4A46-B22C-A86B52E5780A}"/>
          </ac:spMkLst>
        </pc:spChg>
        <pc:spChg chg="add del">
          <ac:chgData name="Susan Kenyon" userId="baf6f2ab-e903-4e95-bfb8-3a00365aaada" providerId="ADAL" clId="{B1EE66CA-8FD0-488C-B5B7-B6CD04EA88DF}" dt="2023-05-19T13:16:22.558" v="963" actId="26606"/>
          <ac:spMkLst>
            <pc:docMk/>
            <pc:sldMk cId="2291503497" sldId="282"/>
            <ac:spMk id="40" creationId="{2C9A9DA9-7DC8-488B-A882-123947B0F3D9}"/>
          </ac:spMkLst>
        </pc:spChg>
        <pc:spChg chg="add del">
          <ac:chgData name="Susan Kenyon" userId="baf6f2ab-e903-4e95-bfb8-3a00365aaada" providerId="ADAL" clId="{B1EE66CA-8FD0-488C-B5B7-B6CD04EA88DF}" dt="2023-05-19T13:16:22.558" v="963" actId="26606"/>
          <ac:spMkLst>
            <pc:docMk/>
            <pc:sldMk cId="2291503497" sldId="282"/>
            <ac:spMk id="41" creationId="{57F6BDD4-E066-4008-8011-6CC31AEB4556}"/>
          </ac:spMkLst>
        </pc:spChg>
        <pc:spChg chg="add del">
          <ac:chgData name="Susan Kenyon" userId="baf6f2ab-e903-4e95-bfb8-3a00365aaada" providerId="ADAL" clId="{B1EE66CA-8FD0-488C-B5B7-B6CD04EA88DF}" dt="2023-05-19T13:16:22.558" v="963" actId="26606"/>
          <ac:spMkLst>
            <pc:docMk/>
            <pc:sldMk cId="2291503497" sldId="282"/>
            <ac:spMk id="42" creationId="{2711A8FB-68FC-45FC-B01E-38F809E2D439}"/>
          </ac:spMkLst>
        </pc:spChg>
        <pc:spChg chg="add del">
          <ac:chgData name="Susan Kenyon" userId="baf6f2ab-e903-4e95-bfb8-3a00365aaada" providerId="ADAL" clId="{B1EE66CA-8FD0-488C-B5B7-B6CD04EA88DF}" dt="2023-05-19T13:16:22.558" v="963" actId="26606"/>
          <ac:spMkLst>
            <pc:docMk/>
            <pc:sldMk cId="2291503497" sldId="282"/>
            <ac:spMk id="43" creationId="{2A865FE3-5FC9-4049-87CF-30019C46C0F5}"/>
          </ac:spMkLst>
        </pc:spChg>
        <pc:spChg chg="add">
          <ac:chgData name="Susan Kenyon" userId="baf6f2ab-e903-4e95-bfb8-3a00365aaada" providerId="ADAL" clId="{B1EE66CA-8FD0-488C-B5B7-B6CD04EA88DF}" dt="2023-05-19T13:16:22.568" v="964" actId="26606"/>
          <ac:spMkLst>
            <pc:docMk/>
            <pc:sldMk cId="2291503497" sldId="282"/>
            <ac:spMk id="45" creationId="{743AA782-23D1-4521-8CAD-47662984AA08}"/>
          </ac:spMkLst>
        </pc:spChg>
        <pc:spChg chg="add">
          <ac:chgData name="Susan Kenyon" userId="baf6f2ab-e903-4e95-bfb8-3a00365aaada" providerId="ADAL" clId="{B1EE66CA-8FD0-488C-B5B7-B6CD04EA88DF}" dt="2023-05-19T13:16:22.568" v="964" actId="26606"/>
          <ac:spMkLst>
            <pc:docMk/>
            <pc:sldMk cId="2291503497" sldId="282"/>
            <ac:spMk id="46" creationId="{650D18FE-0824-4A46-B22C-A86B52E5780A}"/>
          </ac:spMkLst>
        </pc:spChg>
        <pc:grpChg chg="add mod">
          <ac:chgData name="Susan Kenyon" userId="baf6f2ab-e903-4e95-bfb8-3a00365aaada" providerId="ADAL" clId="{B1EE66CA-8FD0-488C-B5B7-B6CD04EA88DF}" dt="2023-05-19T14:44:05.196" v="3505" actId="1076"/>
          <ac:grpSpMkLst>
            <pc:docMk/>
            <pc:sldMk cId="2291503497" sldId="282"/>
            <ac:grpSpMk id="8" creationId="{05141821-3840-0568-6B79-2DF5AB82B1B2}"/>
          </ac:grpSpMkLst>
        </pc:grpChg>
        <pc:picChg chg="add mod">
          <ac:chgData name="Susan Kenyon" userId="baf6f2ab-e903-4e95-bfb8-3a00365aaada" providerId="ADAL" clId="{B1EE66CA-8FD0-488C-B5B7-B6CD04EA88DF}" dt="2023-05-22T09:54:44.430" v="5457"/>
          <ac:picMkLst>
            <pc:docMk/>
            <pc:sldMk cId="2291503497" sldId="282"/>
            <ac:picMk id="2" creationId="{63E9B22C-FA51-7C87-3E3F-2981A07ABB9B}"/>
          </ac:picMkLst>
        </pc:picChg>
        <pc:picChg chg="add del">
          <ac:chgData name="Susan Kenyon" userId="baf6f2ab-e903-4e95-bfb8-3a00365aaada" providerId="ADAL" clId="{B1EE66CA-8FD0-488C-B5B7-B6CD04EA88DF}" dt="2023-05-19T13:14:26.880" v="876" actId="478"/>
          <ac:picMkLst>
            <pc:docMk/>
            <pc:sldMk cId="2291503497" sldId="282"/>
            <ac:picMk id="6" creationId="{00000000-0000-0000-0000-000000000000}"/>
          </ac:picMkLst>
        </pc:picChg>
      </pc:sldChg>
      <pc:sldChg chg="new del">
        <pc:chgData name="Susan Kenyon" userId="baf6f2ab-e903-4e95-bfb8-3a00365aaada" providerId="ADAL" clId="{B1EE66CA-8FD0-488C-B5B7-B6CD04EA88DF}" dt="2023-05-19T13:47:17.437" v="1596" actId="47"/>
        <pc:sldMkLst>
          <pc:docMk/>
          <pc:sldMk cId="499036991" sldId="283"/>
        </pc:sldMkLst>
      </pc:sldChg>
      <pc:sldChg chg="addSp delSp modSp add del mod delAnim modAnim delDesignElem chgLayout">
        <pc:chgData name="Susan Kenyon" userId="baf6f2ab-e903-4e95-bfb8-3a00365aaada" providerId="ADAL" clId="{B1EE66CA-8FD0-488C-B5B7-B6CD04EA88DF}" dt="2023-05-22T12:58:36.831" v="6412" actId="47"/>
        <pc:sldMkLst>
          <pc:docMk/>
          <pc:sldMk cId="2207920969" sldId="284"/>
        </pc:sldMkLst>
        <pc:spChg chg="add mod ord">
          <ac:chgData name="Susan Kenyon" userId="baf6f2ab-e903-4e95-bfb8-3a00365aaada" providerId="ADAL" clId="{B1EE66CA-8FD0-488C-B5B7-B6CD04EA88DF}" dt="2023-05-22T10:22:46.839" v="5625" actId="26606"/>
          <ac:spMkLst>
            <pc:docMk/>
            <pc:sldMk cId="2207920969" sldId="284"/>
            <ac:spMk id="2" creationId="{9AD01F79-6E6E-797B-FC47-FF529C97138B}"/>
          </ac:spMkLst>
        </pc:spChg>
        <pc:spChg chg="del mod">
          <ac:chgData name="Susan Kenyon" userId="baf6f2ab-e903-4e95-bfb8-3a00365aaada" providerId="ADAL" clId="{B1EE66CA-8FD0-488C-B5B7-B6CD04EA88DF}" dt="2023-05-19T14:11:10.767" v="2273" actId="26606"/>
          <ac:spMkLst>
            <pc:docMk/>
            <pc:sldMk cId="2207920969" sldId="284"/>
            <ac:spMk id="3" creationId="{00000000-0000-0000-0000-000000000000}"/>
          </ac:spMkLst>
        </pc:spChg>
        <pc:spChg chg="del mod">
          <ac:chgData name="Susan Kenyon" userId="baf6f2ab-e903-4e95-bfb8-3a00365aaada" providerId="ADAL" clId="{B1EE66CA-8FD0-488C-B5B7-B6CD04EA88DF}" dt="2023-05-19T13:45:54.005" v="1581" actId="478"/>
          <ac:spMkLst>
            <pc:docMk/>
            <pc:sldMk cId="2207920969" sldId="284"/>
            <ac:spMk id="4" creationId="{2C002C7D-F1FB-4D67-ACFD-3D6F78FCA698}"/>
          </ac:spMkLst>
        </pc:spChg>
        <pc:spChg chg="add mod ord">
          <ac:chgData name="Susan Kenyon" userId="baf6f2ab-e903-4e95-bfb8-3a00365aaada" providerId="ADAL" clId="{B1EE66CA-8FD0-488C-B5B7-B6CD04EA88DF}" dt="2023-05-22T10:22:46.839" v="5625" actId="26606"/>
          <ac:spMkLst>
            <pc:docMk/>
            <pc:sldMk cId="2207920969" sldId="284"/>
            <ac:spMk id="5" creationId="{D7F9C4FB-4E9E-4456-6503-CD073EC494ED}"/>
          </ac:spMkLst>
        </pc:spChg>
        <pc:spChg chg="add mod ord">
          <ac:chgData name="Susan Kenyon" userId="baf6f2ab-e903-4e95-bfb8-3a00365aaada" providerId="ADAL" clId="{B1EE66CA-8FD0-488C-B5B7-B6CD04EA88DF}" dt="2023-05-22T10:25:47.021" v="5638" actId="255"/>
          <ac:spMkLst>
            <pc:docMk/>
            <pc:sldMk cId="2207920969" sldId="284"/>
            <ac:spMk id="6" creationId="{53310871-9E7A-D6FC-7FB4-05350B531551}"/>
          </ac:spMkLst>
        </pc:spChg>
        <pc:spChg chg="add del">
          <ac:chgData name="Susan Kenyon" userId="baf6f2ab-e903-4e95-bfb8-3a00365aaada" providerId="ADAL" clId="{B1EE66CA-8FD0-488C-B5B7-B6CD04EA88DF}" dt="2023-05-22T10:22:46.839" v="5625" actId="26606"/>
          <ac:spMkLst>
            <pc:docMk/>
            <pc:sldMk cId="2207920969" sldId="284"/>
            <ac:spMk id="8" creationId="{100EDD19-6802-4EC3-95CE-CFFAB042CFD6}"/>
          </ac:spMkLst>
        </pc:spChg>
        <pc:spChg chg="del">
          <ac:chgData name="Susan Kenyon" userId="baf6f2ab-e903-4e95-bfb8-3a00365aaada" providerId="ADAL" clId="{B1EE66CA-8FD0-488C-B5B7-B6CD04EA88DF}" dt="2023-05-19T14:11:07.620" v="2272" actId="700"/>
          <ac:spMkLst>
            <pc:docMk/>
            <pc:sldMk cId="2207920969" sldId="284"/>
            <ac:spMk id="9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19T14:19:41.331" v="2848" actId="22"/>
          <ac:spMkLst>
            <pc:docMk/>
            <pc:sldMk cId="2207920969" sldId="284"/>
            <ac:spMk id="10" creationId="{06004403-E41A-AB62-B0FA-DC88341372F8}"/>
          </ac:spMkLst>
        </pc:spChg>
        <pc:spChg chg="del">
          <ac:chgData name="Susan Kenyon" userId="baf6f2ab-e903-4e95-bfb8-3a00365aaada" providerId="ADAL" clId="{B1EE66CA-8FD0-488C-B5B7-B6CD04EA88DF}" dt="2023-05-19T14:11:07.620" v="2272" actId="700"/>
          <ac:spMkLst>
            <pc:docMk/>
            <pc:sldMk cId="2207920969" sldId="284"/>
            <ac:spMk id="11" creationId="{DB17E863-922E-4C26-BD64-E8FD41D28661}"/>
          </ac:spMkLst>
        </pc:spChg>
        <pc:spChg chg="add del">
          <ac:chgData name="Susan Kenyon" userId="baf6f2ab-e903-4e95-bfb8-3a00365aaada" providerId="ADAL" clId="{B1EE66CA-8FD0-488C-B5B7-B6CD04EA88DF}" dt="2023-05-22T10:22:46.839" v="5625" actId="26606"/>
          <ac:spMkLst>
            <pc:docMk/>
            <pc:sldMk cId="2207920969" sldId="284"/>
            <ac:spMk id="13" creationId="{DB17E863-922E-4C26-BD64-E8FD41D28661}"/>
          </ac:spMkLst>
        </pc:spChg>
        <pc:spChg chg="mod">
          <ac:chgData name="Susan Kenyon" userId="baf6f2ab-e903-4e95-bfb8-3a00365aaada" providerId="ADAL" clId="{B1EE66CA-8FD0-488C-B5B7-B6CD04EA88DF}" dt="2023-05-19T14:19:53.745" v="2849"/>
          <ac:spMkLst>
            <pc:docMk/>
            <pc:sldMk cId="2207920969" sldId="284"/>
            <ac:spMk id="14" creationId="{0217F94C-B8D2-F376-8B7C-5EA8339C70B3}"/>
          </ac:spMkLst>
        </pc:spChg>
        <pc:spChg chg="mod">
          <ac:chgData name="Susan Kenyon" userId="baf6f2ab-e903-4e95-bfb8-3a00365aaada" providerId="ADAL" clId="{B1EE66CA-8FD0-488C-B5B7-B6CD04EA88DF}" dt="2023-05-19T14:23:10.777" v="2969" actId="20577"/>
          <ac:spMkLst>
            <pc:docMk/>
            <pc:sldMk cId="2207920969" sldId="284"/>
            <ac:spMk id="15" creationId="{102DCC8B-401D-1C02-5E77-ADF9983DBDAB}"/>
          </ac:spMkLst>
        </pc:spChg>
        <pc:spChg chg="mod">
          <ac:chgData name="Susan Kenyon" userId="baf6f2ab-e903-4e95-bfb8-3a00365aaada" providerId="ADAL" clId="{B1EE66CA-8FD0-488C-B5B7-B6CD04EA88DF}" dt="2023-05-19T14:20:14.277" v="2861"/>
          <ac:spMkLst>
            <pc:docMk/>
            <pc:sldMk cId="2207920969" sldId="284"/>
            <ac:spMk id="17" creationId="{F7E6009A-36AC-FA4F-BCB8-82D480B6E209}"/>
          </ac:spMkLst>
        </pc:spChg>
        <pc:spChg chg="mod">
          <ac:chgData name="Susan Kenyon" userId="baf6f2ab-e903-4e95-bfb8-3a00365aaada" providerId="ADAL" clId="{B1EE66CA-8FD0-488C-B5B7-B6CD04EA88DF}" dt="2023-05-19T14:23:28.009" v="3020" actId="20577"/>
          <ac:spMkLst>
            <pc:docMk/>
            <pc:sldMk cId="2207920969" sldId="284"/>
            <ac:spMk id="18" creationId="{5B88EFDD-18B2-4CAB-447D-18EA2176A20B}"/>
          </ac:spMkLst>
        </pc:spChg>
        <pc:spChg chg="mod">
          <ac:chgData name="Susan Kenyon" userId="baf6f2ab-e903-4e95-bfb8-3a00365aaada" providerId="ADAL" clId="{B1EE66CA-8FD0-488C-B5B7-B6CD04EA88DF}" dt="2023-05-19T14:21:05.457" v="2924"/>
          <ac:spMkLst>
            <pc:docMk/>
            <pc:sldMk cId="2207920969" sldId="284"/>
            <ac:spMk id="20" creationId="{5A6DEFEB-501A-73B7-FE6A-09DA13AFB09D}"/>
          </ac:spMkLst>
        </pc:spChg>
        <pc:spChg chg="mod">
          <ac:chgData name="Susan Kenyon" userId="baf6f2ab-e903-4e95-bfb8-3a00365aaada" providerId="ADAL" clId="{B1EE66CA-8FD0-488C-B5B7-B6CD04EA88DF}" dt="2023-05-19T14:23:18.496" v="2979" actId="20577"/>
          <ac:spMkLst>
            <pc:docMk/>
            <pc:sldMk cId="2207920969" sldId="284"/>
            <ac:spMk id="21" creationId="{9CD82385-51B3-CD20-F2EB-204106B7E99F}"/>
          </ac:spMkLst>
        </pc:spChg>
        <pc:spChg chg="add del">
          <ac:chgData name="Susan Kenyon" userId="baf6f2ab-e903-4e95-bfb8-3a00365aaada" providerId="ADAL" clId="{B1EE66CA-8FD0-488C-B5B7-B6CD04EA88DF}" dt="2023-05-22T10:22:44.760" v="5623" actId="26606"/>
          <ac:spMkLst>
            <pc:docMk/>
            <pc:sldMk cId="2207920969" sldId="284"/>
            <ac:spMk id="27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22T10:22:44.760" v="5623" actId="26606"/>
          <ac:spMkLst>
            <pc:docMk/>
            <pc:sldMk cId="2207920969" sldId="284"/>
            <ac:spMk id="29" creationId="{71877DBC-BB60-40F0-AC93-2ACDBAAE60CE}"/>
          </ac:spMkLst>
        </pc:spChg>
        <pc:spChg chg="add del">
          <ac:chgData name="Susan Kenyon" userId="baf6f2ab-e903-4e95-bfb8-3a00365aaada" providerId="ADAL" clId="{B1EE66CA-8FD0-488C-B5B7-B6CD04EA88DF}" dt="2023-05-22T10:22:46.839" v="5625" actId="26606"/>
          <ac:spMkLst>
            <pc:docMk/>
            <pc:sldMk cId="2207920969" sldId="284"/>
            <ac:spMk id="31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22T10:22:46.839" v="5625" actId="26606"/>
          <ac:spMkLst>
            <pc:docMk/>
            <pc:sldMk cId="2207920969" sldId="284"/>
            <ac:spMk id="32" creationId="{650D18FE-0824-4A46-B22C-A86B52E5780A}"/>
          </ac:spMkLst>
        </pc:spChg>
        <pc:grpChg chg="add del mod">
          <ac:chgData name="Susan Kenyon" userId="baf6f2ab-e903-4e95-bfb8-3a00365aaada" providerId="ADAL" clId="{B1EE66CA-8FD0-488C-B5B7-B6CD04EA88DF}" dt="2023-05-19T14:25:06.869" v="3062" actId="21"/>
          <ac:grpSpMkLst>
            <pc:docMk/>
            <pc:sldMk cId="2207920969" sldId="284"/>
            <ac:grpSpMk id="12" creationId="{E8769B42-80B7-CCDC-45C3-C17A4537ADDF}"/>
          </ac:grpSpMkLst>
        </pc:grpChg>
        <pc:grpChg chg="add del mod">
          <ac:chgData name="Susan Kenyon" userId="baf6f2ab-e903-4e95-bfb8-3a00365aaada" providerId="ADAL" clId="{B1EE66CA-8FD0-488C-B5B7-B6CD04EA88DF}" dt="2023-05-19T14:25:06.869" v="3062" actId="21"/>
          <ac:grpSpMkLst>
            <pc:docMk/>
            <pc:sldMk cId="2207920969" sldId="284"/>
            <ac:grpSpMk id="16" creationId="{1C025186-5D45-11A1-E799-BE64BEED913B}"/>
          </ac:grpSpMkLst>
        </pc:grpChg>
        <pc:grpChg chg="add del mod">
          <ac:chgData name="Susan Kenyon" userId="baf6f2ab-e903-4e95-bfb8-3a00365aaada" providerId="ADAL" clId="{B1EE66CA-8FD0-488C-B5B7-B6CD04EA88DF}" dt="2023-05-19T14:25:06.869" v="3062" actId="21"/>
          <ac:grpSpMkLst>
            <pc:docMk/>
            <pc:sldMk cId="2207920969" sldId="284"/>
            <ac:grpSpMk id="19" creationId="{A9FE9867-E073-0CAD-04E8-D97574CC780D}"/>
          </ac:grpSpMkLst>
        </pc:grpChg>
        <pc:picChg chg="add mod">
          <ac:chgData name="Susan Kenyon" userId="baf6f2ab-e903-4e95-bfb8-3a00365aaada" providerId="ADAL" clId="{B1EE66CA-8FD0-488C-B5B7-B6CD04EA88DF}" dt="2023-05-22T09:54:46.364" v="5458"/>
          <ac:picMkLst>
            <pc:docMk/>
            <pc:sldMk cId="2207920969" sldId="284"/>
            <ac:picMk id="3" creationId="{76351A94-E8FE-ECEC-C792-9CA9A7143AAB}"/>
          </ac:picMkLst>
        </pc:picChg>
        <pc:picChg chg="add del mod">
          <ac:chgData name="Susan Kenyon" userId="baf6f2ab-e903-4e95-bfb8-3a00365aaada" providerId="ADAL" clId="{B1EE66CA-8FD0-488C-B5B7-B6CD04EA88DF}" dt="2023-05-22T12:57:51.587" v="6410" actId="21"/>
          <ac:picMkLst>
            <pc:docMk/>
            <pc:sldMk cId="2207920969" sldId="284"/>
            <ac:picMk id="22" creationId="{25A36F78-D435-E637-27E4-E0204A4FC248}"/>
          </ac:picMkLst>
        </pc:picChg>
      </pc:sldChg>
      <pc:sldChg chg="addSp delSp add del setBg delDesignElem">
        <pc:chgData name="Susan Kenyon" userId="baf6f2ab-e903-4e95-bfb8-3a00365aaada" providerId="ADAL" clId="{B1EE66CA-8FD0-488C-B5B7-B6CD04EA88DF}" dt="2023-05-19T13:27:00.140" v="1277"/>
        <pc:sldMkLst>
          <pc:docMk/>
          <pc:sldMk cId="3163400459" sldId="284"/>
        </pc:sldMkLst>
        <pc:spChg chg="add del">
          <ac:chgData name="Susan Kenyon" userId="baf6f2ab-e903-4e95-bfb8-3a00365aaada" providerId="ADAL" clId="{B1EE66CA-8FD0-488C-B5B7-B6CD04EA88DF}" dt="2023-05-19T13:27:00.140" v="1277"/>
          <ac:spMkLst>
            <pc:docMk/>
            <pc:sldMk cId="3163400459" sldId="284"/>
            <ac:spMk id="9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19T13:27:00.140" v="1277"/>
          <ac:spMkLst>
            <pc:docMk/>
            <pc:sldMk cId="3163400459" sldId="284"/>
            <ac:spMk id="11" creationId="{DB17E863-922E-4C26-BD64-E8FD41D28661}"/>
          </ac:spMkLst>
        </pc:spChg>
      </pc:sldChg>
      <pc:sldChg chg="addSp delSp modSp add mod ord modClrScheme modAnim delDesignElem chgLayout">
        <pc:chgData name="Susan Kenyon" userId="baf6f2ab-e903-4e95-bfb8-3a00365aaada" providerId="ADAL" clId="{B1EE66CA-8FD0-488C-B5B7-B6CD04EA88DF}" dt="2023-05-22T13:14:24.377" v="6892"/>
        <pc:sldMkLst>
          <pc:docMk/>
          <pc:sldMk cId="4006249478" sldId="285"/>
        </pc:sldMkLst>
        <pc:spChg chg="add del mod ord">
          <ac:chgData name="Susan Kenyon" userId="baf6f2ab-e903-4e95-bfb8-3a00365aaada" providerId="ADAL" clId="{B1EE66CA-8FD0-488C-B5B7-B6CD04EA88DF}" dt="2023-05-19T13:44:54.851" v="1572" actId="700"/>
          <ac:spMkLst>
            <pc:docMk/>
            <pc:sldMk cId="4006249478" sldId="285"/>
            <ac:spMk id="2" creationId="{75AD4664-7040-DC65-136D-22E398234AA7}"/>
          </ac:spMkLst>
        </pc:spChg>
        <pc:spChg chg="mod">
          <ac:chgData name="Susan Kenyon" userId="baf6f2ab-e903-4e95-bfb8-3a00365aaada" providerId="ADAL" clId="{B1EE66CA-8FD0-488C-B5B7-B6CD04EA88DF}" dt="2023-05-19T14:03:34.253" v="2119" actId="26606"/>
          <ac:spMkLst>
            <pc:docMk/>
            <pc:sldMk cId="4006249478" sldId="285"/>
            <ac:spMk id="3" creationId="{00000000-0000-0000-0000-000000000000}"/>
          </ac:spMkLst>
        </pc:spChg>
        <pc:spChg chg="del mod ord">
          <ac:chgData name="Susan Kenyon" userId="baf6f2ab-e903-4e95-bfb8-3a00365aaada" providerId="ADAL" clId="{B1EE66CA-8FD0-488C-B5B7-B6CD04EA88DF}" dt="2023-05-19T13:46:46.245" v="1588" actId="478"/>
          <ac:spMkLst>
            <pc:docMk/>
            <pc:sldMk cId="4006249478" sldId="285"/>
            <ac:spMk id="4" creationId="{2C002C7D-F1FB-4D67-ACFD-3D6F78FCA698}"/>
          </ac:spMkLst>
        </pc:spChg>
        <pc:spChg chg="add del mod ord">
          <ac:chgData name="Susan Kenyon" userId="baf6f2ab-e903-4e95-bfb8-3a00365aaada" providerId="ADAL" clId="{B1EE66CA-8FD0-488C-B5B7-B6CD04EA88DF}" dt="2023-05-19T13:44:54.851" v="1572" actId="700"/>
          <ac:spMkLst>
            <pc:docMk/>
            <pc:sldMk cId="4006249478" sldId="285"/>
            <ac:spMk id="5" creationId="{F72562EC-D5CB-AEAE-2055-02EB42F89224}"/>
          </ac:spMkLst>
        </pc:spChg>
        <pc:spChg chg="add mod">
          <ac:chgData name="Susan Kenyon" userId="baf6f2ab-e903-4e95-bfb8-3a00365aaada" providerId="ADAL" clId="{B1EE66CA-8FD0-488C-B5B7-B6CD04EA88DF}" dt="2023-05-22T13:13:44.649" v="6888" actId="27636"/>
          <ac:spMkLst>
            <pc:docMk/>
            <pc:sldMk cId="4006249478" sldId="285"/>
            <ac:spMk id="6" creationId="{F886AEF8-A9BA-AD5B-16D8-6BE30005092A}"/>
          </ac:spMkLst>
        </pc:spChg>
        <pc:spChg chg="mod">
          <ac:chgData name="Susan Kenyon" userId="baf6f2ab-e903-4e95-bfb8-3a00365aaada" providerId="ADAL" clId="{B1EE66CA-8FD0-488C-B5B7-B6CD04EA88DF}" dt="2023-05-19T13:48:06.862" v="1597"/>
          <ac:spMkLst>
            <pc:docMk/>
            <pc:sldMk cId="4006249478" sldId="285"/>
            <ac:spMk id="8" creationId="{D8F41BBD-81A5-8754-2399-6393242EBCC3}"/>
          </ac:spMkLst>
        </pc:spChg>
        <pc:spChg chg="add del">
          <ac:chgData name="Susan Kenyon" userId="baf6f2ab-e903-4e95-bfb8-3a00365aaada" providerId="ADAL" clId="{B1EE66CA-8FD0-488C-B5B7-B6CD04EA88DF}" dt="2023-05-19T13:54:10.468" v="1697" actId="26606"/>
          <ac:spMkLst>
            <pc:docMk/>
            <pc:sldMk cId="4006249478" sldId="285"/>
            <ac:spMk id="9" creationId="{100EDD19-6802-4EC3-95CE-CFFAB042CFD6}"/>
          </ac:spMkLst>
        </pc:spChg>
        <pc:spChg chg="mod">
          <ac:chgData name="Susan Kenyon" userId="baf6f2ab-e903-4e95-bfb8-3a00365aaada" providerId="ADAL" clId="{B1EE66CA-8FD0-488C-B5B7-B6CD04EA88DF}" dt="2023-05-19T13:48:06.862" v="1597"/>
          <ac:spMkLst>
            <pc:docMk/>
            <pc:sldMk cId="4006249478" sldId="285"/>
            <ac:spMk id="10" creationId="{ECB4BCC8-CE01-B0E6-B869-FA8AD1EBAFE4}"/>
          </ac:spMkLst>
        </pc:spChg>
        <pc:spChg chg="add del">
          <ac:chgData name="Susan Kenyon" userId="baf6f2ab-e903-4e95-bfb8-3a00365aaada" providerId="ADAL" clId="{B1EE66CA-8FD0-488C-B5B7-B6CD04EA88DF}" dt="2023-05-19T13:54:10.468" v="1697" actId="26606"/>
          <ac:spMkLst>
            <pc:docMk/>
            <pc:sldMk cId="4006249478" sldId="285"/>
            <ac:spMk id="11" creationId="{DB17E863-922E-4C26-BD64-E8FD41D28661}"/>
          </ac:spMkLst>
        </pc:spChg>
        <pc:spChg chg="mod">
          <ac:chgData name="Susan Kenyon" userId="baf6f2ab-e903-4e95-bfb8-3a00365aaada" providerId="ADAL" clId="{B1EE66CA-8FD0-488C-B5B7-B6CD04EA88DF}" dt="2023-05-19T13:48:06.862" v="1597"/>
          <ac:spMkLst>
            <pc:docMk/>
            <pc:sldMk cId="4006249478" sldId="285"/>
            <ac:spMk id="13" creationId="{33BE7CA2-E404-1F38-4900-EEFAEBABC7B5}"/>
          </ac:spMkLst>
        </pc:spChg>
        <pc:spChg chg="mod">
          <ac:chgData name="Susan Kenyon" userId="baf6f2ab-e903-4e95-bfb8-3a00365aaada" providerId="ADAL" clId="{B1EE66CA-8FD0-488C-B5B7-B6CD04EA88DF}" dt="2023-05-19T13:48:06.862" v="1597"/>
          <ac:spMkLst>
            <pc:docMk/>
            <pc:sldMk cId="4006249478" sldId="285"/>
            <ac:spMk id="14" creationId="{AF2BDA23-13F7-EF6D-F6DF-771FFE33922A}"/>
          </ac:spMkLst>
        </pc:spChg>
        <pc:spChg chg="mod">
          <ac:chgData name="Susan Kenyon" userId="baf6f2ab-e903-4e95-bfb8-3a00365aaada" providerId="ADAL" clId="{B1EE66CA-8FD0-488C-B5B7-B6CD04EA88DF}" dt="2023-05-19T13:48:06.862" v="1597"/>
          <ac:spMkLst>
            <pc:docMk/>
            <pc:sldMk cId="4006249478" sldId="285"/>
            <ac:spMk id="16" creationId="{B41B999E-D6F2-EE10-50EA-DB8653BDCB90}"/>
          </ac:spMkLst>
        </pc:spChg>
        <pc:spChg chg="mod">
          <ac:chgData name="Susan Kenyon" userId="baf6f2ab-e903-4e95-bfb8-3a00365aaada" providerId="ADAL" clId="{B1EE66CA-8FD0-488C-B5B7-B6CD04EA88DF}" dt="2023-05-19T13:48:06.862" v="1597"/>
          <ac:spMkLst>
            <pc:docMk/>
            <pc:sldMk cId="4006249478" sldId="285"/>
            <ac:spMk id="17" creationId="{5D71E3CA-EE34-0C3B-102C-AF835FF53FB6}"/>
          </ac:spMkLst>
        </pc:spChg>
        <pc:spChg chg="add del">
          <ac:chgData name="Susan Kenyon" userId="baf6f2ab-e903-4e95-bfb8-3a00365aaada" providerId="ADAL" clId="{B1EE66CA-8FD0-488C-B5B7-B6CD04EA88DF}" dt="2023-05-19T13:50:20.574" v="1633" actId="26606"/>
          <ac:spMkLst>
            <pc:docMk/>
            <pc:sldMk cId="4006249478" sldId="285"/>
            <ac:spMk id="22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19T13:50:20.574" v="1633" actId="26606"/>
          <ac:spMkLst>
            <pc:docMk/>
            <pc:sldMk cId="4006249478" sldId="285"/>
            <ac:spMk id="23" creationId="{650D18FE-0824-4A46-B22C-A86B52E5780A}"/>
          </ac:spMkLst>
        </pc:spChg>
        <pc:spChg chg="add del mod">
          <ac:chgData name="Susan Kenyon" userId="baf6f2ab-e903-4e95-bfb8-3a00365aaada" providerId="ADAL" clId="{B1EE66CA-8FD0-488C-B5B7-B6CD04EA88DF}" dt="2023-05-19T14:06:57.661" v="2181" actId="478"/>
          <ac:spMkLst>
            <pc:docMk/>
            <pc:sldMk cId="4006249478" sldId="285"/>
            <ac:spMk id="24" creationId="{D361B12B-7B8A-39F6-47AD-BB01C3BAB39B}"/>
          </ac:spMkLst>
        </pc:spChg>
        <pc:spChg chg="add del">
          <ac:chgData name="Susan Kenyon" userId="baf6f2ab-e903-4e95-bfb8-3a00365aaada" providerId="ADAL" clId="{B1EE66CA-8FD0-488C-B5B7-B6CD04EA88DF}" dt="2023-05-19T13:49:08.192" v="1627" actId="26606"/>
          <ac:spMkLst>
            <pc:docMk/>
            <pc:sldMk cId="4006249478" sldId="285"/>
            <ac:spMk id="25" creationId="{F13C74B1-5B17-4795-BED0-7140497B445A}"/>
          </ac:spMkLst>
        </pc:spChg>
        <pc:spChg chg="add del">
          <ac:chgData name="Susan Kenyon" userId="baf6f2ab-e903-4e95-bfb8-3a00365aaada" providerId="ADAL" clId="{B1EE66CA-8FD0-488C-B5B7-B6CD04EA88DF}" dt="2023-05-19T14:03:34.253" v="2119" actId="26606"/>
          <ac:spMkLst>
            <pc:docMk/>
            <pc:sldMk cId="4006249478" sldId="285"/>
            <ac:spMk id="26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19T13:49:08.192" v="1627" actId="26606"/>
          <ac:spMkLst>
            <pc:docMk/>
            <pc:sldMk cId="4006249478" sldId="285"/>
            <ac:spMk id="27" creationId="{D4974D33-8DC5-464E-8C6D-BE58F0669C17}"/>
          </ac:spMkLst>
        </pc:spChg>
        <pc:spChg chg="add del">
          <ac:chgData name="Susan Kenyon" userId="baf6f2ab-e903-4e95-bfb8-3a00365aaada" providerId="ADAL" clId="{B1EE66CA-8FD0-488C-B5B7-B6CD04EA88DF}" dt="2023-05-19T14:03:34.253" v="2119" actId="26606"/>
          <ac:spMkLst>
            <pc:docMk/>
            <pc:sldMk cId="4006249478" sldId="285"/>
            <ac:spMk id="28" creationId="{650D18FE-0824-4A46-B22C-A86B52E5780A}"/>
          </ac:spMkLst>
        </pc:spChg>
        <pc:spChg chg="add del mod">
          <ac:chgData name="Susan Kenyon" userId="baf6f2ab-e903-4e95-bfb8-3a00365aaada" providerId="ADAL" clId="{B1EE66CA-8FD0-488C-B5B7-B6CD04EA88DF}" dt="2023-05-19T14:05:37.534" v="2137"/>
          <ac:spMkLst>
            <pc:docMk/>
            <pc:sldMk cId="4006249478" sldId="285"/>
            <ac:spMk id="29" creationId="{1C86C2F1-8F37-4C0C-89B2-99E2A4B64DB0}"/>
          </ac:spMkLst>
        </pc:spChg>
        <pc:spChg chg="add del">
          <ac:chgData name="Susan Kenyon" userId="baf6f2ab-e903-4e95-bfb8-3a00365aaada" providerId="ADAL" clId="{B1EE66CA-8FD0-488C-B5B7-B6CD04EA88DF}" dt="2023-05-19T14:03:34.253" v="2119" actId="26606"/>
          <ac:spMkLst>
            <pc:docMk/>
            <pc:sldMk cId="4006249478" sldId="285"/>
            <ac:spMk id="33" creationId="{F13C74B1-5B17-4795-BED0-7140497B445A}"/>
          </ac:spMkLst>
        </pc:spChg>
        <pc:spChg chg="add del">
          <ac:chgData name="Susan Kenyon" userId="baf6f2ab-e903-4e95-bfb8-3a00365aaada" providerId="ADAL" clId="{B1EE66CA-8FD0-488C-B5B7-B6CD04EA88DF}" dt="2023-05-19T14:03:34.253" v="2119" actId="26606"/>
          <ac:spMkLst>
            <pc:docMk/>
            <pc:sldMk cId="4006249478" sldId="285"/>
            <ac:spMk id="35" creationId="{D4974D33-8DC5-464E-8C6D-BE58F0669C17}"/>
          </ac:spMkLst>
        </pc:spChg>
        <pc:grpChg chg="add del mod">
          <ac:chgData name="Susan Kenyon" userId="baf6f2ab-e903-4e95-bfb8-3a00365aaada" providerId="ADAL" clId="{B1EE66CA-8FD0-488C-B5B7-B6CD04EA88DF}" dt="2023-05-19T13:48:11.865" v="1598"/>
          <ac:grpSpMkLst>
            <pc:docMk/>
            <pc:sldMk cId="4006249478" sldId="285"/>
            <ac:grpSpMk id="7" creationId="{B84B93D7-3ECA-A355-1EB3-D8839EC275A1}"/>
          </ac:grpSpMkLst>
        </pc:grpChg>
        <pc:grpChg chg="add del mod">
          <ac:chgData name="Susan Kenyon" userId="baf6f2ab-e903-4e95-bfb8-3a00365aaada" providerId="ADAL" clId="{B1EE66CA-8FD0-488C-B5B7-B6CD04EA88DF}" dt="2023-05-19T13:48:11.865" v="1598"/>
          <ac:grpSpMkLst>
            <pc:docMk/>
            <pc:sldMk cId="4006249478" sldId="285"/>
            <ac:grpSpMk id="12" creationId="{E10093A4-B454-229D-9D7D-C8B19FE2F3AF}"/>
          </ac:grpSpMkLst>
        </pc:grpChg>
        <pc:grpChg chg="add del mod">
          <ac:chgData name="Susan Kenyon" userId="baf6f2ab-e903-4e95-bfb8-3a00365aaada" providerId="ADAL" clId="{B1EE66CA-8FD0-488C-B5B7-B6CD04EA88DF}" dt="2023-05-19T13:48:11.865" v="1598"/>
          <ac:grpSpMkLst>
            <pc:docMk/>
            <pc:sldMk cId="4006249478" sldId="285"/>
            <ac:grpSpMk id="15" creationId="{1A89A968-71DB-9FA9-F165-609DB7EE6D43}"/>
          </ac:grpSpMkLst>
        </pc:grpChg>
        <pc:picChg chg="add mod">
          <ac:chgData name="Susan Kenyon" userId="baf6f2ab-e903-4e95-bfb8-3a00365aaada" providerId="ADAL" clId="{B1EE66CA-8FD0-488C-B5B7-B6CD04EA88DF}" dt="2023-05-22T09:54:48.136" v="5459"/>
          <ac:picMkLst>
            <pc:docMk/>
            <pc:sldMk cId="4006249478" sldId="285"/>
            <ac:picMk id="2" creationId="{071667F7-8390-3DA9-71F5-2180D142CB2E}"/>
          </ac:picMkLst>
        </pc:picChg>
        <pc:picChg chg="add del mod">
          <ac:chgData name="Susan Kenyon" userId="baf6f2ab-e903-4e95-bfb8-3a00365aaada" providerId="ADAL" clId="{B1EE66CA-8FD0-488C-B5B7-B6CD04EA88DF}" dt="2023-05-19T13:50:37.964" v="1635" actId="478"/>
          <ac:picMkLst>
            <pc:docMk/>
            <pc:sldMk cId="4006249478" sldId="285"/>
            <ac:picMk id="20" creationId="{06C13B69-CF6E-9989-01EA-4648C54163C0}"/>
          </ac:picMkLst>
        </pc:picChg>
        <pc:picChg chg="add mod">
          <ac:chgData name="Susan Kenyon" userId="baf6f2ab-e903-4e95-bfb8-3a00365aaada" providerId="ADAL" clId="{B1EE66CA-8FD0-488C-B5B7-B6CD04EA88DF}" dt="2023-05-22T13:14:03.777" v="6889" actId="1076"/>
          <ac:picMkLst>
            <pc:docMk/>
            <pc:sldMk cId="4006249478" sldId="285"/>
            <ac:picMk id="21" creationId="{108E219A-AD84-0903-0B85-1C7DBC94D0AD}"/>
          </ac:picMkLst>
        </pc:picChg>
        <pc:cxnChg chg="add del mod">
          <ac:chgData name="Susan Kenyon" userId="baf6f2ab-e903-4e95-bfb8-3a00365aaada" providerId="ADAL" clId="{B1EE66CA-8FD0-488C-B5B7-B6CD04EA88DF}" dt="2023-05-19T13:48:11.865" v="1598"/>
          <ac:cxnSpMkLst>
            <pc:docMk/>
            <pc:sldMk cId="4006249478" sldId="285"/>
            <ac:cxnSpMk id="18" creationId="{2A34326E-1CF7-DEDE-0CBE-08536B51645A}"/>
          </ac:cxnSpMkLst>
        </pc:cxnChg>
        <pc:cxnChg chg="add del mod">
          <ac:chgData name="Susan Kenyon" userId="baf6f2ab-e903-4e95-bfb8-3a00365aaada" providerId="ADAL" clId="{B1EE66CA-8FD0-488C-B5B7-B6CD04EA88DF}" dt="2023-05-19T13:48:11.865" v="1598"/>
          <ac:cxnSpMkLst>
            <pc:docMk/>
            <pc:sldMk cId="4006249478" sldId="285"/>
            <ac:cxnSpMk id="19" creationId="{51E3A2D2-6075-B0D3-AB32-8C1BAC902889}"/>
          </ac:cxnSpMkLst>
        </pc:cxnChg>
      </pc:sldChg>
      <pc:sldChg chg="addSp delSp modSp add mod modAnim delDesignElem chgLayout">
        <pc:chgData name="Susan Kenyon" userId="baf6f2ab-e903-4e95-bfb8-3a00365aaada" providerId="ADAL" clId="{B1EE66CA-8FD0-488C-B5B7-B6CD04EA88DF}" dt="2023-05-22T13:21:39.917" v="7074"/>
        <pc:sldMkLst>
          <pc:docMk/>
          <pc:sldMk cId="3810258461" sldId="286"/>
        </pc:sldMkLst>
        <pc:spChg chg="add mod ord">
          <ac:chgData name="Susan Kenyon" userId="baf6f2ab-e903-4e95-bfb8-3a00365aaada" providerId="ADAL" clId="{B1EE66CA-8FD0-488C-B5B7-B6CD04EA88DF}" dt="2023-05-22T12:33:55.596" v="6098" actId="20577"/>
          <ac:spMkLst>
            <pc:docMk/>
            <pc:sldMk cId="3810258461" sldId="286"/>
            <ac:spMk id="4" creationId="{6869BF41-71BB-75F1-1AFC-90F4AC52A3FC}"/>
          </ac:spMkLst>
        </pc:spChg>
        <pc:spChg chg="del mod ord">
          <ac:chgData name="Susan Kenyon" userId="baf6f2ab-e903-4e95-bfb8-3a00365aaada" providerId="ADAL" clId="{B1EE66CA-8FD0-488C-B5B7-B6CD04EA88DF}" dt="2023-05-19T14:42:31.909" v="3500" actId="478"/>
          <ac:spMkLst>
            <pc:docMk/>
            <pc:sldMk cId="3810258461" sldId="286"/>
            <ac:spMk id="5" creationId="{D7F9C4FB-4E9E-4456-6503-CD073EC494ED}"/>
          </ac:spMkLst>
        </pc:spChg>
        <pc:spChg chg="del mod ord">
          <ac:chgData name="Susan Kenyon" userId="baf6f2ab-e903-4e95-bfb8-3a00365aaada" providerId="ADAL" clId="{B1EE66CA-8FD0-488C-B5B7-B6CD04EA88DF}" dt="2023-05-19T14:43:32.262" v="3501" actId="931"/>
          <ac:spMkLst>
            <pc:docMk/>
            <pc:sldMk cId="3810258461" sldId="286"/>
            <ac:spMk id="6" creationId="{53310871-9E7A-D6FC-7FB4-05350B531551}"/>
          </ac:spMkLst>
        </pc:spChg>
        <pc:spChg chg="del">
          <ac:chgData name="Susan Kenyon" userId="baf6f2ab-e903-4e95-bfb8-3a00365aaada" providerId="ADAL" clId="{B1EE66CA-8FD0-488C-B5B7-B6CD04EA88DF}" dt="2023-05-19T14:29:05.141" v="3118" actId="700"/>
          <ac:spMkLst>
            <pc:docMk/>
            <pc:sldMk cId="3810258461" sldId="286"/>
            <ac:spMk id="8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19T14:43:44.390" v="3502" actId="26606"/>
          <ac:spMkLst>
            <pc:docMk/>
            <pc:sldMk cId="3810258461" sldId="286"/>
            <ac:spMk id="9" creationId="{DB17E863-922E-4C26-BD64-E8FD41D28661}"/>
          </ac:spMkLst>
        </pc:spChg>
        <pc:spChg chg="add del">
          <ac:chgData name="Susan Kenyon" userId="baf6f2ab-e903-4e95-bfb8-3a00365aaada" providerId="ADAL" clId="{B1EE66CA-8FD0-488C-B5B7-B6CD04EA88DF}" dt="2023-05-19T14:43:44.390" v="3502" actId="26606"/>
          <ac:spMkLst>
            <pc:docMk/>
            <pc:sldMk cId="3810258461" sldId="286"/>
            <ac:spMk id="11" creationId="{100EDD19-6802-4EC3-95CE-CFFAB042CFD6}"/>
          </ac:spMkLst>
        </pc:spChg>
        <pc:spChg chg="del">
          <ac:chgData name="Susan Kenyon" userId="baf6f2ab-e903-4e95-bfb8-3a00365aaada" providerId="ADAL" clId="{B1EE66CA-8FD0-488C-B5B7-B6CD04EA88DF}" dt="2023-05-19T14:29:05.141" v="3118" actId="700"/>
          <ac:spMkLst>
            <pc:docMk/>
            <pc:sldMk cId="3810258461" sldId="286"/>
            <ac:spMk id="13" creationId="{DB17E863-922E-4C26-BD64-E8FD41D28661}"/>
          </ac:spMkLst>
        </pc:spChg>
        <pc:spChg chg="mod">
          <ac:chgData name="Susan Kenyon" userId="baf6f2ab-e903-4e95-bfb8-3a00365aaada" providerId="ADAL" clId="{B1EE66CA-8FD0-488C-B5B7-B6CD04EA88DF}" dt="2023-05-19T14:47:04.687" v="3635"/>
          <ac:spMkLst>
            <pc:docMk/>
            <pc:sldMk cId="3810258461" sldId="286"/>
            <ac:spMk id="14" creationId="{3AFF42B5-76CD-3C48-70AB-89C2F0ECBA23}"/>
          </ac:spMkLst>
        </pc:spChg>
        <pc:spChg chg="add del mod">
          <ac:chgData name="Susan Kenyon" userId="baf6f2ab-e903-4e95-bfb8-3a00365aaada" providerId="ADAL" clId="{B1EE66CA-8FD0-488C-B5B7-B6CD04EA88DF}" dt="2023-05-22T13:21:17.316" v="7070" actId="14100"/>
          <ac:spMkLst>
            <pc:docMk/>
            <pc:sldMk cId="3810258461" sldId="286"/>
            <ac:spMk id="15" creationId="{94602D36-05FA-B192-2D16-AE88CB8F8B56}"/>
          </ac:spMkLst>
        </pc:spChg>
        <pc:spChg chg="mod">
          <ac:chgData name="Susan Kenyon" userId="baf6f2ab-e903-4e95-bfb8-3a00365aaada" providerId="ADAL" clId="{B1EE66CA-8FD0-488C-B5B7-B6CD04EA88DF}" dt="2023-05-19T14:47:04.687" v="3635"/>
          <ac:spMkLst>
            <pc:docMk/>
            <pc:sldMk cId="3810258461" sldId="286"/>
            <ac:spMk id="16" creationId="{AF9530DE-4EF5-0A8F-4D8C-41C3B99EC96B}"/>
          </ac:spMkLst>
        </pc:spChg>
        <pc:spChg chg="add">
          <ac:chgData name="Susan Kenyon" userId="baf6f2ab-e903-4e95-bfb8-3a00365aaada" providerId="ADAL" clId="{B1EE66CA-8FD0-488C-B5B7-B6CD04EA88DF}" dt="2023-05-19T14:43:44.390" v="3502" actId="26606"/>
          <ac:spMkLst>
            <pc:docMk/>
            <pc:sldMk cId="3810258461" sldId="286"/>
            <ac:spMk id="18" creationId="{743AA782-23D1-4521-8CAD-47662984AA08}"/>
          </ac:spMkLst>
        </pc:spChg>
        <pc:spChg chg="mod">
          <ac:chgData name="Susan Kenyon" userId="baf6f2ab-e903-4e95-bfb8-3a00365aaada" providerId="ADAL" clId="{B1EE66CA-8FD0-488C-B5B7-B6CD04EA88DF}" dt="2023-05-19T14:47:04.687" v="3635"/>
          <ac:spMkLst>
            <pc:docMk/>
            <pc:sldMk cId="3810258461" sldId="286"/>
            <ac:spMk id="19" creationId="{0C94D961-4C3D-C1EE-2618-DE4AF7311D6A}"/>
          </ac:spMkLst>
        </pc:spChg>
        <pc:spChg chg="add">
          <ac:chgData name="Susan Kenyon" userId="baf6f2ab-e903-4e95-bfb8-3a00365aaada" providerId="ADAL" clId="{B1EE66CA-8FD0-488C-B5B7-B6CD04EA88DF}" dt="2023-05-19T14:43:44.390" v="3502" actId="26606"/>
          <ac:spMkLst>
            <pc:docMk/>
            <pc:sldMk cId="3810258461" sldId="286"/>
            <ac:spMk id="20" creationId="{71877DBC-BB60-40F0-AC93-2ACDBAAE60CE}"/>
          </ac:spMkLst>
        </pc:spChg>
        <pc:spChg chg="mod">
          <ac:chgData name="Susan Kenyon" userId="baf6f2ab-e903-4e95-bfb8-3a00365aaada" providerId="ADAL" clId="{B1EE66CA-8FD0-488C-B5B7-B6CD04EA88DF}" dt="2023-05-19T14:47:04.687" v="3635"/>
          <ac:spMkLst>
            <pc:docMk/>
            <pc:sldMk cId="3810258461" sldId="286"/>
            <ac:spMk id="21" creationId="{91B8A049-35BC-1BD2-6458-72C7DCA08774}"/>
          </ac:spMkLst>
        </pc:spChg>
        <pc:spChg chg="add del mod">
          <ac:chgData name="Susan Kenyon" userId="baf6f2ab-e903-4e95-bfb8-3a00365aaada" providerId="ADAL" clId="{B1EE66CA-8FD0-488C-B5B7-B6CD04EA88DF}" dt="2023-05-19T14:49:33.337" v="3690" actId="478"/>
          <ac:spMkLst>
            <pc:docMk/>
            <pc:sldMk cId="3810258461" sldId="286"/>
            <ac:spMk id="23" creationId="{09C12C56-758C-2A0B-CA58-11A745EFF314}"/>
          </ac:spMkLst>
        </pc:spChg>
        <pc:grpChg chg="add mod">
          <ac:chgData name="Susan Kenyon" userId="baf6f2ab-e903-4e95-bfb8-3a00365aaada" providerId="ADAL" clId="{B1EE66CA-8FD0-488C-B5B7-B6CD04EA88DF}" dt="2023-05-22T10:20:15.700" v="5596" actId="1076"/>
          <ac:grpSpMkLst>
            <pc:docMk/>
            <pc:sldMk cId="3810258461" sldId="286"/>
            <ac:grpSpMk id="12" creationId="{9B0378C3-E2E6-8A31-2DB9-64E4E52C859D}"/>
          </ac:grpSpMkLst>
        </pc:grpChg>
        <pc:grpChg chg="add mod">
          <ac:chgData name="Susan Kenyon" userId="baf6f2ab-e903-4e95-bfb8-3a00365aaada" providerId="ADAL" clId="{B1EE66CA-8FD0-488C-B5B7-B6CD04EA88DF}" dt="2023-05-19T14:48:19.674" v="3671" actId="1076"/>
          <ac:grpSpMkLst>
            <pc:docMk/>
            <pc:sldMk cId="3810258461" sldId="286"/>
            <ac:grpSpMk id="17" creationId="{4CF15B94-8E96-2972-D48C-632ACBFD58EE}"/>
          </ac:grpSpMkLst>
        </pc:grpChg>
        <pc:graphicFrameChg chg="add del">
          <ac:chgData name="Susan Kenyon" userId="baf6f2ab-e903-4e95-bfb8-3a00365aaada" providerId="ADAL" clId="{B1EE66CA-8FD0-488C-B5B7-B6CD04EA88DF}" dt="2023-05-22T10:22:30.437" v="5621" actId="26606"/>
          <ac:graphicFrameMkLst>
            <pc:docMk/>
            <pc:sldMk cId="3810258461" sldId="286"/>
            <ac:graphicFrameMk id="24" creationId="{124A0FE7-FD93-07AA-BA64-DD5A7C35EE4A}"/>
          </ac:graphicFrameMkLst>
        </pc:graphicFrameChg>
        <pc:picChg chg="add mod">
          <ac:chgData name="Susan Kenyon" userId="baf6f2ab-e903-4e95-bfb8-3a00365aaada" providerId="ADAL" clId="{B1EE66CA-8FD0-488C-B5B7-B6CD04EA88DF}" dt="2023-05-22T09:54:50.094" v="5460"/>
          <ac:picMkLst>
            <pc:docMk/>
            <pc:sldMk cId="3810258461" sldId="286"/>
            <ac:picMk id="3" creationId="{67B61795-ECAA-F7F2-5471-F5C54C833564}"/>
          </ac:picMkLst>
        </pc:picChg>
        <pc:picChg chg="add mod">
          <ac:chgData name="Susan Kenyon" userId="baf6f2ab-e903-4e95-bfb8-3a00365aaada" providerId="ADAL" clId="{B1EE66CA-8FD0-488C-B5B7-B6CD04EA88DF}" dt="2023-05-22T10:20:58.672" v="5603" actId="1037"/>
          <ac:picMkLst>
            <pc:docMk/>
            <pc:sldMk cId="3810258461" sldId="286"/>
            <ac:picMk id="6" creationId="{71AF0205-371E-6AB1-29C2-CF361CC2F718}"/>
          </ac:picMkLst>
        </pc:picChg>
        <pc:picChg chg="add mod">
          <ac:chgData name="Susan Kenyon" userId="baf6f2ab-e903-4e95-bfb8-3a00365aaada" providerId="ADAL" clId="{B1EE66CA-8FD0-488C-B5B7-B6CD04EA88DF}" dt="2023-05-22T10:19:54.045" v="5594" actId="1076"/>
          <ac:picMkLst>
            <pc:docMk/>
            <pc:sldMk cId="3810258461" sldId="286"/>
            <ac:picMk id="8" creationId="{336AFCF9-B95A-DB09-71EE-1F68784F8FDE}"/>
          </ac:picMkLst>
        </pc:picChg>
        <pc:picChg chg="add mod">
          <ac:chgData name="Susan Kenyon" userId="baf6f2ab-e903-4e95-bfb8-3a00365aaada" providerId="ADAL" clId="{B1EE66CA-8FD0-488C-B5B7-B6CD04EA88DF}" dt="2023-05-19T14:48:04.840" v="3669" actId="1076"/>
          <ac:picMkLst>
            <pc:docMk/>
            <pc:sldMk cId="3810258461" sldId="286"/>
            <ac:picMk id="10" creationId="{C70A6040-183B-B2DC-025D-938970193AEB}"/>
          </ac:picMkLst>
        </pc:picChg>
        <pc:picChg chg="del">
          <ac:chgData name="Susan Kenyon" userId="baf6f2ab-e903-4e95-bfb8-3a00365aaada" providerId="ADAL" clId="{B1EE66CA-8FD0-488C-B5B7-B6CD04EA88DF}" dt="2023-05-19T14:28:58.297" v="3116" actId="478"/>
          <ac:picMkLst>
            <pc:docMk/>
            <pc:sldMk cId="3810258461" sldId="286"/>
            <ac:picMk id="22" creationId="{25A36F78-D435-E637-27E4-E0204A4FC248}"/>
          </ac:picMkLst>
        </pc:picChg>
      </pc:sldChg>
      <pc:sldChg chg="delSp modSp add del mod ord">
        <pc:chgData name="Susan Kenyon" userId="baf6f2ab-e903-4e95-bfb8-3a00365aaada" providerId="ADAL" clId="{B1EE66CA-8FD0-488C-B5B7-B6CD04EA88DF}" dt="2023-05-19T13:50:31.131" v="1634" actId="47"/>
        <pc:sldMkLst>
          <pc:docMk/>
          <pc:sldMk cId="4226009920" sldId="286"/>
        </pc:sldMkLst>
        <pc:grpChg chg="del mod">
          <ac:chgData name="Susan Kenyon" userId="baf6f2ab-e903-4e95-bfb8-3a00365aaada" providerId="ADAL" clId="{B1EE66CA-8FD0-488C-B5B7-B6CD04EA88DF}" dt="2023-05-19T13:45:38.421" v="1580" actId="478"/>
          <ac:grpSpMkLst>
            <pc:docMk/>
            <pc:sldMk cId="4226009920" sldId="286"/>
            <ac:grpSpMk id="8" creationId="{05141821-3840-0568-6B79-2DF5AB82B1B2}"/>
          </ac:grpSpMkLst>
        </pc:grpChg>
      </pc:sldChg>
      <pc:sldChg chg="addSp delSp modSp add del mod modClrScheme delDesignElem chgLayout">
        <pc:chgData name="Susan Kenyon" userId="baf6f2ab-e903-4e95-bfb8-3a00365aaada" providerId="ADAL" clId="{B1EE66CA-8FD0-488C-B5B7-B6CD04EA88DF}" dt="2023-05-22T12:24:43.144" v="5899" actId="47"/>
        <pc:sldMkLst>
          <pc:docMk/>
          <pc:sldMk cId="576847675" sldId="287"/>
        </pc:sldMkLst>
        <pc:spChg chg="add mod ord">
          <ac:chgData name="Susan Kenyon" userId="baf6f2ab-e903-4e95-bfb8-3a00365aaada" providerId="ADAL" clId="{B1EE66CA-8FD0-488C-B5B7-B6CD04EA88DF}" dt="2023-05-22T10:26:49.847" v="5640"/>
          <ac:spMkLst>
            <pc:docMk/>
            <pc:sldMk cId="576847675" sldId="287"/>
            <ac:spMk id="3" creationId="{0ACB01FC-934F-F193-9860-0ECA2472D70A}"/>
          </ac:spMkLst>
        </pc:spChg>
        <pc:spChg chg="mod ord">
          <ac:chgData name="Susan Kenyon" userId="baf6f2ab-e903-4e95-bfb8-3a00365aaada" providerId="ADAL" clId="{B1EE66CA-8FD0-488C-B5B7-B6CD04EA88DF}" dt="2023-05-22T10:27:06.935" v="5644" actId="20577"/>
          <ac:spMkLst>
            <pc:docMk/>
            <pc:sldMk cId="576847675" sldId="287"/>
            <ac:spMk id="4" creationId="{6869BF41-71BB-75F1-1AFC-90F4AC52A3FC}"/>
          </ac:spMkLst>
        </pc:spChg>
        <pc:spChg chg="mod ord">
          <ac:chgData name="Susan Kenyon" userId="baf6f2ab-e903-4e95-bfb8-3a00365aaada" providerId="ADAL" clId="{B1EE66CA-8FD0-488C-B5B7-B6CD04EA88DF}" dt="2023-05-22T10:27:14.632" v="5646"/>
          <ac:spMkLst>
            <pc:docMk/>
            <pc:sldMk cId="576847675" sldId="287"/>
            <ac:spMk id="15" creationId="{94602D36-05FA-B192-2D16-AE88CB8F8B56}"/>
          </ac:spMkLst>
        </pc:spChg>
        <pc:spChg chg="del">
          <ac:chgData name="Susan Kenyon" userId="baf6f2ab-e903-4e95-bfb8-3a00365aaada" providerId="ADAL" clId="{B1EE66CA-8FD0-488C-B5B7-B6CD04EA88DF}" dt="2023-05-19T15:17:40.107" v="4819" actId="700"/>
          <ac:spMkLst>
            <pc:docMk/>
            <pc:sldMk cId="576847675" sldId="287"/>
            <ac:spMk id="18" creationId="{743AA782-23D1-4521-8CAD-47662984AA08}"/>
          </ac:spMkLst>
        </pc:spChg>
        <pc:spChg chg="del">
          <ac:chgData name="Susan Kenyon" userId="baf6f2ab-e903-4e95-bfb8-3a00365aaada" providerId="ADAL" clId="{B1EE66CA-8FD0-488C-B5B7-B6CD04EA88DF}" dt="2023-05-19T15:17:40.107" v="4819" actId="700"/>
          <ac:spMkLst>
            <pc:docMk/>
            <pc:sldMk cId="576847675" sldId="287"/>
            <ac:spMk id="20" creationId="{71877DBC-BB60-40F0-AC93-2ACDBAAE60CE}"/>
          </ac:spMkLst>
        </pc:spChg>
        <pc:spChg chg="add del">
          <ac:chgData name="Susan Kenyon" userId="baf6f2ab-e903-4e95-bfb8-3a00365aaada" providerId="ADAL" clId="{B1EE66CA-8FD0-488C-B5B7-B6CD04EA88DF}" dt="2023-05-19T15:17:53.601" v="4823" actId="700"/>
          <ac:spMkLst>
            <pc:docMk/>
            <pc:sldMk cId="576847675" sldId="287"/>
            <ac:spMk id="22" creationId="{DB17E863-922E-4C26-BD64-E8FD41D28661}"/>
          </ac:spMkLst>
        </pc:spChg>
        <pc:spChg chg="add del">
          <ac:chgData name="Susan Kenyon" userId="baf6f2ab-e903-4e95-bfb8-3a00365aaada" providerId="ADAL" clId="{B1EE66CA-8FD0-488C-B5B7-B6CD04EA88DF}" dt="2023-05-19T15:17:53.601" v="4823" actId="700"/>
          <ac:spMkLst>
            <pc:docMk/>
            <pc:sldMk cId="576847675" sldId="287"/>
            <ac:spMk id="23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19T15:18:20.155" v="4827" actId="26606"/>
          <ac:spMkLst>
            <pc:docMk/>
            <pc:sldMk cId="576847675" sldId="287"/>
            <ac:spMk id="24" creationId="{DB0D7DD0-1C67-4D4C-9E06-678233DB8468}"/>
          </ac:spMkLst>
        </pc:spChg>
        <pc:spChg chg="add del">
          <ac:chgData name="Susan Kenyon" userId="baf6f2ab-e903-4e95-bfb8-3a00365aaada" providerId="ADAL" clId="{B1EE66CA-8FD0-488C-B5B7-B6CD04EA88DF}" dt="2023-05-19T15:18:20.155" v="4827" actId="26606"/>
          <ac:spMkLst>
            <pc:docMk/>
            <pc:sldMk cId="576847675" sldId="287"/>
            <ac:spMk id="25" creationId="{428D436F-9ACD-4C92-AFC8-C934C527A6A4}"/>
          </ac:spMkLst>
        </pc:spChg>
        <pc:spChg chg="add del">
          <ac:chgData name="Susan Kenyon" userId="baf6f2ab-e903-4e95-bfb8-3a00365aaada" providerId="ADAL" clId="{B1EE66CA-8FD0-488C-B5B7-B6CD04EA88DF}" dt="2023-05-19T15:18:20.155" v="4827" actId="26606"/>
          <ac:spMkLst>
            <pc:docMk/>
            <pc:sldMk cId="576847675" sldId="287"/>
            <ac:spMk id="26" creationId="{090538E0-A884-4E60-A6AB-77D830E2FCED}"/>
          </ac:spMkLst>
        </pc:spChg>
        <pc:grpChg chg="del">
          <ac:chgData name="Susan Kenyon" userId="baf6f2ab-e903-4e95-bfb8-3a00365aaada" providerId="ADAL" clId="{B1EE66CA-8FD0-488C-B5B7-B6CD04EA88DF}" dt="2023-05-19T15:17:32.925" v="4817" actId="478"/>
          <ac:grpSpMkLst>
            <pc:docMk/>
            <pc:sldMk cId="576847675" sldId="287"/>
            <ac:grpSpMk id="12" creationId="{9B0378C3-E2E6-8A31-2DB9-64E4E52C859D}"/>
          </ac:grpSpMkLst>
        </pc:grpChg>
        <pc:grpChg chg="del">
          <ac:chgData name="Susan Kenyon" userId="baf6f2ab-e903-4e95-bfb8-3a00365aaada" providerId="ADAL" clId="{B1EE66CA-8FD0-488C-B5B7-B6CD04EA88DF}" dt="2023-05-19T15:17:33.541" v="4818" actId="478"/>
          <ac:grpSpMkLst>
            <pc:docMk/>
            <pc:sldMk cId="576847675" sldId="287"/>
            <ac:grpSpMk id="17" creationId="{4CF15B94-8E96-2972-D48C-632ACBFD58EE}"/>
          </ac:grpSpMkLst>
        </pc:grpChg>
        <pc:picChg chg="add mod">
          <ac:chgData name="Susan Kenyon" userId="baf6f2ab-e903-4e95-bfb8-3a00365aaada" providerId="ADAL" clId="{B1EE66CA-8FD0-488C-B5B7-B6CD04EA88DF}" dt="2023-05-22T09:54:52.223" v="5461"/>
          <ac:picMkLst>
            <pc:docMk/>
            <pc:sldMk cId="576847675" sldId="287"/>
            <ac:picMk id="5" creationId="{BB13D451-242E-2B4A-A61C-64646B358A2E}"/>
          </ac:picMkLst>
        </pc:picChg>
        <pc:picChg chg="del">
          <ac:chgData name="Susan Kenyon" userId="baf6f2ab-e903-4e95-bfb8-3a00365aaada" providerId="ADAL" clId="{B1EE66CA-8FD0-488C-B5B7-B6CD04EA88DF}" dt="2023-05-19T15:17:29.629" v="4816" actId="478"/>
          <ac:picMkLst>
            <pc:docMk/>
            <pc:sldMk cId="576847675" sldId="287"/>
            <ac:picMk id="10" creationId="{C70A6040-183B-B2DC-025D-938970193AEB}"/>
          </ac:picMkLst>
        </pc:picChg>
      </pc:sldChg>
      <pc:sldChg chg="addSp delSp modSp add del mod">
        <pc:chgData name="Susan Kenyon" userId="baf6f2ab-e903-4e95-bfb8-3a00365aaada" providerId="ADAL" clId="{B1EE66CA-8FD0-488C-B5B7-B6CD04EA88DF}" dt="2023-05-19T14:57:49.658" v="4060" actId="47"/>
        <pc:sldMkLst>
          <pc:docMk/>
          <pc:sldMk cId="3110965747" sldId="287"/>
        </pc:sldMkLst>
        <pc:spChg chg="add del">
          <ac:chgData name="Susan Kenyon" userId="baf6f2ab-e903-4e95-bfb8-3a00365aaada" providerId="ADAL" clId="{B1EE66CA-8FD0-488C-B5B7-B6CD04EA88DF}" dt="2023-05-19T14:44:03.477" v="3504" actId="22"/>
          <ac:spMkLst>
            <pc:docMk/>
            <pc:sldMk cId="3110965747" sldId="287"/>
            <ac:spMk id="4" creationId="{4F82BE56-692F-7791-AC21-E4C5C8C151DC}"/>
          </ac:spMkLst>
        </pc:spChg>
        <pc:spChg chg="mod">
          <ac:chgData name="Susan Kenyon" userId="baf6f2ab-e903-4e95-bfb8-3a00365aaada" providerId="ADAL" clId="{B1EE66CA-8FD0-488C-B5B7-B6CD04EA88DF}" dt="2023-05-19T14:44:09.712" v="3506"/>
          <ac:spMkLst>
            <pc:docMk/>
            <pc:sldMk cId="3110965747" sldId="287"/>
            <ac:spMk id="8" creationId="{D6890C83-9F46-2811-7C5C-8951B326AB0A}"/>
          </ac:spMkLst>
        </pc:spChg>
        <pc:spChg chg="mod">
          <ac:chgData name="Susan Kenyon" userId="baf6f2ab-e903-4e95-bfb8-3a00365aaada" providerId="ADAL" clId="{B1EE66CA-8FD0-488C-B5B7-B6CD04EA88DF}" dt="2023-05-19T14:46:18.472" v="3613" actId="1037"/>
          <ac:spMkLst>
            <pc:docMk/>
            <pc:sldMk cId="3110965747" sldId="287"/>
            <ac:spMk id="10" creationId="{FD6D7C42-0271-10BE-8516-0F40B6633C80}"/>
          </ac:spMkLst>
        </pc:spChg>
        <pc:spChg chg="mod">
          <ac:chgData name="Susan Kenyon" userId="baf6f2ab-e903-4e95-bfb8-3a00365aaada" providerId="ADAL" clId="{B1EE66CA-8FD0-488C-B5B7-B6CD04EA88DF}" dt="2023-05-19T14:46:45.748" v="3616"/>
          <ac:spMkLst>
            <pc:docMk/>
            <pc:sldMk cId="3110965747" sldId="287"/>
            <ac:spMk id="13" creationId="{DCCED0B3-6307-A403-84C7-3035EF861995}"/>
          </ac:spMkLst>
        </pc:spChg>
        <pc:spChg chg="mod">
          <ac:chgData name="Susan Kenyon" userId="baf6f2ab-e903-4e95-bfb8-3a00365aaada" providerId="ADAL" clId="{B1EE66CA-8FD0-488C-B5B7-B6CD04EA88DF}" dt="2023-05-19T14:46:53.463" v="3633" actId="20577"/>
          <ac:spMkLst>
            <pc:docMk/>
            <pc:sldMk cId="3110965747" sldId="287"/>
            <ac:spMk id="14" creationId="{C7F9425F-86A7-BB17-C41D-EA786D0667A5}"/>
          </ac:spMkLst>
        </pc:spChg>
        <pc:grpChg chg="add del mod">
          <ac:chgData name="Susan Kenyon" userId="baf6f2ab-e903-4e95-bfb8-3a00365aaada" providerId="ADAL" clId="{B1EE66CA-8FD0-488C-B5B7-B6CD04EA88DF}" dt="2023-05-19T14:46:59.065" v="3634" actId="21"/>
          <ac:grpSpMkLst>
            <pc:docMk/>
            <pc:sldMk cId="3110965747" sldId="287"/>
            <ac:grpSpMk id="7" creationId="{A03CA58E-AE4E-4489-1A5A-A3A5913C03DA}"/>
          </ac:grpSpMkLst>
        </pc:grpChg>
        <pc:grpChg chg="add del mod">
          <ac:chgData name="Susan Kenyon" userId="baf6f2ab-e903-4e95-bfb8-3a00365aaada" providerId="ADAL" clId="{B1EE66CA-8FD0-488C-B5B7-B6CD04EA88DF}" dt="2023-05-19T14:46:59.065" v="3634" actId="21"/>
          <ac:grpSpMkLst>
            <pc:docMk/>
            <pc:sldMk cId="3110965747" sldId="287"/>
            <ac:grpSpMk id="12" creationId="{EC484FAC-9140-463D-F431-F54910B4EEC9}"/>
          </ac:grpSpMkLst>
        </pc:grpChg>
      </pc:sldChg>
      <pc:sldChg chg="addSp delSp modSp add mod ord">
        <pc:chgData name="Susan Kenyon" userId="baf6f2ab-e903-4e95-bfb8-3a00365aaada" providerId="ADAL" clId="{B1EE66CA-8FD0-488C-B5B7-B6CD04EA88DF}" dt="2023-05-22T13:17:40.407" v="7029" actId="255"/>
        <pc:sldMkLst>
          <pc:docMk/>
          <pc:sldMk cId="487181107" sldId="288"/>
        </pc:sldMkLst>
        <pc:spChg chg="add del ord">
          <ac:chgData name="Susan Kenyon" userId="baf6f2ab-e903-4e95-bfb8-3a00365aaada" providerId="ADAL" clId="{B1EE66CA-8FD0-488C-B5B7-B6CD04EA88DF}" dt="2023-05-22T13:03:48.147" v="6466" actId="478"/>
          <ac:spMkLst>
            <pc:docMk/>
            <pc:sldMk cId="487181107" sldId="288"/>
            <ac:spMk id="2" creationId="{9AD01F79-6E6E-797B-FC47-FF529C97138B}"/>
          </ac:spMkLst>
        </pc:spChg>
        <pc:spChg chg="mod">
          <ac:chgData name="Susan Kenyon" userId="baf6f2ab-e903-4e95-bfb8-3a00365aaada" providerId="ADAL" clId="{B1EE66CA-8FD0-488C-B5B7-B6CD04EA88DF}" dt="2023-05-22T12:23:25.023" v="5896" actId="26606"/>
          <ac:spMkLst>
            <pc:docMk/>
            <pc:sldMk cId="487181107" sldId="288"/>
            <ac:spMk id="5" creationId="{D7F9C4FB-4E9E-4456-6503-CD073EC494ED}"/>
          </ac:spMkLst>
        </pc:spChg>
        <pc:spChg chg="add del mod">
          <ac:chgData name="Susan Kenyon" userId="baf6f2ab-e903-4e95-bfb8-3a00365aaada" providerId="ADAL" clId="{B1EE66CA-8FD0-488C-B5B7-B6CD04EA88DF}" dt="2023-05-22T13:17:40.407" v="7029" actId="255"/>
          <ac:spMkLst>
            <pc:docMk/>
            <pc:sldMk cId="487181107" sldId="288"/>
            <ac:spMk id="6" creationId="{53310871-9E7A-D6FC-7FB4-05350B531551}"/>
          </ac:spMkLst>
        </pc:spChg>
        <pc:spChg chg="add del">
          <ac:chgData name="Susan Kenyon" userId="baf6f2ab-e903-4e95-bfb8-3a00365aaada" providerId="ADAL" clId="{B1EE66CA-8FD0-488C-B5B7-B6CD04EA88DF}" dt="2023-05-22T12:23:25.023" v="5896" actId="26606"/>
          <ac:spMkLst>
            <pc:docMk/>
            <pc:sldMk cId="487181107" sldId="288"/>
            <ac:spMk id="8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22T12:23:25.023" v="5896" actId="26606"/>
          <ac:spMkLst>
            <pc:docMk/>
            <pc:sldMk cId="487181107" sldId="288"/>
            <ac:spMk id="13" creationId="{DB17E863-922E-4C26-BD64-E8FD41D28661}"/>
          </ac:spMkLst>
        </pc:spChg>
        <pc:spChg chg="add del">
          <ac:chgData name="Susan Kenyon" userId="baf6f2ab-e903-4e95-bfb8-3a00365aaada" providerId="ADAL" clId="{B1EE66CA-8FD0-488C-B5B7-B6CD04EA88DF}" dt="2023-05-22T12:23:25.020" v="5895" actId="26606"/>
          <ac:spMkLst>
            <pc:docMk/>
            <pc:sldMk cId="487181107" sldId="288"/>
            <ac:spMk id="25" creationId="{2B97F24A-32CE-4C1C-A50D-3016B394DCFB}"/>
          </ac:spMkLst>
        </pc:spChg>
        <pc:spChg chg="add del">
          <ac:chgData name="Susan Kenyon" userId="baf6f2ab-e903-4e95-bfb8-3a00365aaada" providerId="ADAL" clId="{B1EE66CA-8FD0-488C-B5B7-B6CD04EA88DF}" dt="2023-05-22T12:23:25.020" v="5895" actId="26606"/>
          <ac:spMkLst>
            <pc:docMk/>
            <pc:sldMk cId="487181107" sldId="288"/>
            <ac:spMk id="26" creationId="{CD8B4F24-440B-49E9-B85D-733523DC064B}"/>
          </ac:spMkLst>
        </pc:spChg>
        <pc:spChg chg="add del">
          <ac:chgData name="Susan Kenyon" userId="baf6f2ab-e903-4e95-bfb8-3a00365aaada" providerId="ADAL" clId="{B1EE66CA-8FD0-488C-B5B7-B6CD04EA88DF}" dt="2023-05-22T12:20:53.313" v="5873" actId="26606"/>
          <ac:spMkLst>
            <pc:docMk/>
            <pc:sldMk cId="487181107" sldId="288"/>
            <ac:spMk id="27" creationId="{2B97F24A-32CE-4C1C-A50D-3016B394DCFB}"/>
          </ac:spMkLst>
        </pc:spChg>
        <pc:spChg chg="add">
          <ac:chgData name="Susan Kenyon" userId="baf6f2ab-e903-4e95-bfb8-3a00365aaada" providerId="ADAL" clId="{B1EE66CA-8FD0-488C-B5B7-B6CD04EA88DF}" dt="2023-05-22T12:23:25.023" v="5896" actId="26606"/>
          <ac:spMkLst>
            <pc:docMk/>
            <pc:sldMk cId="487181107" sldId="288"/>
            <ac:spMk id="28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22T12:20:53.313" v="5873" actId="26606"/>
          <ac:spMkLst>
            <pc:docMk/>
            <pc:sldMk cId="487181107" sldId="288"/>
            <ac:spMk id="29" creationId="{CD8B4F24-440B-49E9-B85D-733523DC064B}"/>
          </ac:spMkLst>
        </pc:spChg>
        <pc:spChg chg="add">
          <ac:chgData name="Susan Kenyon" userId="baf6f2ab-e903-4e95-bfb8-3a00365aaada" providerId="ADAL" clId="{B1EE66CA-8FD0-488C-B5B7-B6CD04EA88DF}" dt="2023-05-22T12:23:25.023" v="5896" actId="26606"/>
          <ac:spMkLst>
            <pc:docMk/>
            <pc:sldMk cId="487181107" sldId="288"/>
            <ac:spMk id="30" creationId="{650D18FE-0824-4A46-B22C-A86B52E5780A}"/>
          </ac:spMkLst>
        </pc:spChg>
        <pc:spChg chg="add del">
          <ac:chgData name="Susan Kenyon" userId="baf6f2ab-e903-4e95-bfb8-3a00365aaada" providerId="ADAL" clId="{B1EE66CA-8FD0-488C-B5B7-B6CD04EA88DF}" dt="2023-05-22T12:20:56.398" v="5875" actId="26606"/>
          <ac:spMkLst>
            <pc:docMk/>
            <pc:sldMk cId="487181107" sldId="288"/>
            <ac:spMk id="31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22T12:20:56.398" v="5875" actId="26606"/>
          <ac:spMkLst>
            <pc:docMk/>
            <pc:sldMk cId="487181107" sldId="288"/>
            <ac:spMk id="32" creationId="{71877DBC-BB60-40F0-AC93-2ACDBAAE60CE}"/>
          </ac:spMkLst>
        </pc:spChg>
        <pc:spChg chg="add del">
          <ac:chgData name="Susan Kenyon" userId="baf6f2ab-e903-4e95-bfb8-3a00365aaada" providerId="ADAL" clId="{B1EE66CA-8FD0-488C-B5B7-B6CD04EA88DF}" dt="2023-05-22T12:20:59.401" v="5877" actId="26606"/>
          <ac:spMkLst>
            <pc:docMk/>
            <pc:sldMk cId="487181107" sldId="288"/>
            <ac:spMk id="34" creationId="{2B97F24A-32CE-4C1C-A50D-3016B394DCFB}"/>
          </ac:spMkLst>
        </pc:spChg>
        <pc:spChg chg="add del">
          <ac:chgData name="Susan Kenyon" userId="baf6f2ab-e903-4e95-bfb8-3a00365aaada" providerId="ADAL" clId="{B1EE66CA-8FD0-488C-B5B7-B6CD04EA88DF}" dt="2023-05-22T12:20:59.401" v="5877" actId="26606"/>
          <ac:spMkLst>
            <pc:docMk/>
            <pc:sldMk cId="487181107" sldId="288"/>
            <ac:spMk id="35" creationId="{CD8B4F24-440B-49E9-B85D-733523DC064B}"/>
          </ac:spMkLst>
        </pc:spChg>
        <pc:spChg chg="add del">
          <ac:chgData name="Susan Kenyon" userId="baf6f2ab-e903-4e95-bfb8-3a00365aaada" providerId="ADAL" clId="{B1EE66CA-8FD0-488C-B5B7-B6CD04EA88DF}" dt="2023-05-22T12:21:03.190" v="5879" actId="26606"/>
          <ac:spMkLst>
            <pc:docMk/>
            <pc:sldMk cId="487181107" sldId="288"/>
            <ac:spMk id="37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22T12:21:03.190" v="5879" actId="26606"/>
          <ac:spMkLst>
            <pc:docMk/>
            <pc:sldMk cId="487181107" sldId="288"/>
            <ac:spMk id="38" creationId="{650D18FE-0824-4A46-B22C-A86B52E5780A}"/>
          </ac:spMkLst>
        </pc:spChg>
        <pc:spChg chg="add del">
          <ac:chgData name="Susan Kenyon" userId="baf6f2ab-e903-4e95-bfb8-3a00365aaada" providerId="ADAL" clId="{B1EE66CA-8FD0-488C-B5B7-B6CD04EA88DF}" dt="2023-05-22T12:22:40.858" v="5881" actId="26606"/>
          <ac:spMkLst>
            <pc:docMk/>
            <pc:sldMk cId="487181107" sldId="288"/>
            <ac:spMk id="40" creationId="{743AA782-23D1-4521-8CAD-47662984AA08}"/>
          </ac:spMkLst>
        </pc:spChg>
        <pc:spChg chg="add del">
          <ac:chgData name="Susan Kenyon" userId="baf6f2ab-e903-4e95-bfb8-3a00365aaada" providerId="ADAL" clId="{B1EE66CA-8FD0-488C-B5B7-B6CD04EA88DF}" dt="2023-05-22T12:22:40.858" v="5881" actId="26606"/>
          <ac:spMkLst>
            <pc:docMk/>
            <pc:sldMk cId="487181107" sldId="288"/>
            <ac:spMk id="41" creationId="{71877DBC-BB60-40F0-AC93-2ACDBAAE60CE}"/>
          </ac:spMkLst>
        </pc:spChg>
        <pc:spChg chg="add del">
          <ac:chgData name="Susan Kenyon" userId="baf6f2ab-e903-4e95-bfb8-3a00365aaada" providerId="ADAL" clId="{B1EE66CA-8FD0-488C-B5B7-B6CD04EA88DF}" dt="2023-05-22T12:22:49.283" v="5883" actId="26606"/>
          <ac:spMkLst>
            <pc:docMk/>
            <pc:sldMk cId="487181107" sldId="288"/>
            <ac:spMk id="43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22T12:22:49.283" v="5883" actId="26606"/>
          <ac:spMkLst>
            <pc:docMk/>
            <pc:sldMk cId="487181107" sldId="288"/>
            <ac:spMk id="44" creationId="{DB17E863-922E-4C26-BD64-E8FD41D28661}"/>
          </ac:spMkLst>
        </pc:spChg>
        <pc:spChg chg="add del">
          <ac:chgData name="Susan Kenyon" userId="baf6f2ab-e903-4e95-bfb8-3a00365aaada" providerId="ADAL" clId="{B1EE66CA-8FD0-488C-B5B7-B6CD04EA88DF}" dt="2023-05-22T12:23:12.727" v="5891" actId="26606"/>
          <ac:spMkLst>
            <pc:docMk/>
            <pc:sldMk cId="487181107" sldId="288"/>
            <ac:spMk id="46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22T12:23:12.727" v="5891" actId="26606"/>
          <ac:spMkLst>
            <pc:docMk/>
            <pc:sldMk cId="487181107" sldId="288"/>
            <ac:spMk id="47" creationId="{DB17E863-922E-4C26-BD64-E8FD41D28661}"/>
          </ac:spMkLst>
        </pc:spChg>
        <pc:graphicFrameChg chg="add del modGraphic">
          <ac:chgData name="Susan Kenyon" userId="baf6f2ab-e903-4e95-bfb8-3a00365aaada" providerId="ADAL" clId="{B1EE66CA-8FD0-488C-B5B7-B6CD04EA88DF}" dt="2023-05-22T13:04:30.206" v="6468" actId="478"/>
          <ac:graphicFrameMkLst>
            <pc:docMk/>
            <pc:sldMk cId="487181107" sldId="288"/>
            <ac:graphicFrameMk id="4" creationId="{0E475A53-1B50-9ACE-57B0-C1E6F674F9D9}"/>
          </ac:graphicFrameMkLst>
        </pc:graphicFrameChg>
        <pc:graphicFrameChg chg="add mod modGraphic">
          <ac:chgData name="Susan Kenyon" userId="baf6f2ab-e903-4e95-bfb8-3a00365aaada" providerId="ADAL" clId="{B1EE66CA-8FD0-488C-B5B7-B6CD04EA88DF}" dt="2023-05-22T13:15:50.904" v="6984" actId="20577"/>
          <ac:graphicFrameMkLst>
            <pc:docMk/>
            <pc:sldMk cId="487181107" sldId="288"/>
            <ac:graphicFrameMk id="7" creationId="{3C04A183-26B5-0164-F2D2-798B59441CBA}"/>
          </ac:graphicFrameMkLst>
        </pc:graphicFrameChg>
        <pc:graphicFrameChg chg="add del">
          <ac:chgData name="Susan Kenyon" userId="baf6f2ab-e903-4e95-bfb8-3a00365aaada" providerId="ADAL" clId="{B1EE66CA-8FD0-488C-B5B7-B6CD04EA88DF}" dt="2023-05-22T12:22:49.283" v="5883" actId="26606"/>
          <ac:graphicFrameMkLst>
            <pc:docMk/>
            <pc:sldMk cId="487181107" sldId="288"/>
            <ac:graphicFrameMk id="24" creationId="{E8353B82-2D03-9734-0293-1156988CA814}"/>
          </ac:graphicFrameMkLst>
        </pc:graphicFrameChg>
        <pc:graphicFrameChg chg="add del modGraphic">
          <ac:chgData name="Susan Kenyon" userId="baf6f2ab-e903-4e95-bfb8-3a00365aaada" providerId="ADAL" clId="{B1EE66CA-8FD0-488C-B5B7-B6CD04EA88DF}" dt="2023-05-22T12:23:12.727" v="5891" actId="26606"/>
          <ac:graphicFrameMkLst>
            <pc:docMk/>
            <pc:sldMk cId="487181107" sldId="288"/>
            <ac:graphicFrameMk id="48" creationId="{48276354-9A50-7741-AA0A-08AFBD1A0D58}"/>
          </ac:graphicFrameMkLst>
        </pc:graphicFrameChg>
        <pc:picChg chg="add del mod">
          <ac:chgData name="Susan Kenyon" userId="baf6f2ab-e903-4e95-bfb8-3a00365aaada" providerId="ADAL" clId="{B1EE66CA-8FD0-488C-B5B7-B6CD04EA88DF}" dt="2023-05-22T13:02:27.827" v="6465" actId="478"/>
          <ac:picMkLst>
            <pc:docMk/>
            <pc:sldMk cId="487181107" sldId="288"/>
            <ac:picMk id="22" creationId="{25A36F78-D435-E637-27E4-E0204A4FC248}"/>
          </ac:picMkLst>
        </pc:picChg>
      </pc:sldChg>
      <pc:sldChg chg="addSp delSp modSp new del mod ord modClrScheme chgLayout">
        <pc:chgData name="Susan Kenyon" userId="baf6f2ab-e903-4e95-bfb8-3a00365aaada" providerId="ADAL" clId="{B1EE66CA-8FD0-488C-B5B7-B6CD04EA88DF}" dt="2023-05-22T10:24:05.079" v="5631" actId="47"/>
        <pc:sldMkLst>
          <pc:docMk/>
          <pc:sldMk cId="589602683" sldId="288"/>
        </pc:sldMkLst>
        <pc:spChg chg="del">
          <ac:chgData name="Susan Kenyon" userId="baf6f2ab-e903-4e95-bfb8-3a00365aaada" providerId="ADAL" clId="{B1EE66CA-8FD0-488C-B5B7-B6CD04EA88DF}" dt="2023-05-22T09:07:18.021" v="4838" actId="700"/>
          <ac:spMkLst>
            <pc:docMk/>
            <pc:sldMk cId="589602683" sldId="288"/>
            <ac:spMk id="2" creationId="{D6FBC888-2D07-DA6B-BFBA-1166C8DB11C5}"/>
          </ac:spMkLst>
        </pc:spChg>
        <pc:spChg chg="del">
          <ac:chgData name="Susan Kenyon" userId="baf6f2ab-e903-4e95-bfb8-3a00365aaada" providerId="ADAL" clId="{B1EE66CA-8FD0-488C-B5B7-B6CD04EA88DF}" dt="2023-05-22T09:07:18.021" v="4838" actId="700"/>
          <ac:spMkLst>
            <pc:docMk/>
            <pc:sldMk cId="589602683" sldId="288"/>
            <ac:spMk id="3" creationId="{2A8E2717-F1A5-8F2E-BD5F-31D952199541}"/>
          </ac:spMkLst>
        </pc:spChg>
        <pc:spChg chg="mod">
          <ac:chgData name="Susan Kenyon" userId="baf6f2ab-e903-4e95-bfb8-3a00365aaada" providerId="ADAL" clId="{B1EE66CA-8FD0-488C-B5B7-B6CD04EA88DF}" dt="2023-05-22T09:11:15.275" v="5059" actId="692"/>
          <ac:spMkLst>
            <pc:docMk/>
            <pc:sldMk cId="589602683" sldId="288"/>
            <ac:spMk id="5" creationId="{243F0880-6D95-A41F-37F8-59F2EE89D901}"/>
          </ac:spMkLst>
        </pc:spChg>
        <pc:spChg chg="mod">
          <ac:chgData name="Susan Kenyon" userId="baf6f2ab-e903-4e95-bfb8-3a00365aaada" providerId="ADAL" clId="{B1EE66CA-8FD0-488C-B5B7-B6CD04EA88DF}" dt="2023-05-22T09:11:15.275" v="5059" actId="692"/>
          <ac:spMkLst>
            <pc:docMk/>
            <pc:sldMk cId="589602683" sldId="288"/>
            <ac:spMk id="6" creationId="{0064FC3D-1B80-06BC-02A4-AEE7EBF79C3C}"/>
          </ac:spMkLst>
        </pc:spChg>
        <pc:spChg chg="mod">
          <ac:chgData name="Susan Kenyon" userId="baf6f2ab-e903-4e95-bfb8-3a00365aaada" providerId="ADAL" clId="{B1EE66CA-8FD0-488C-B5B7-B6CD04EA88DF}" dt="2023-05-22T09:11:40.507" v="5061" actId="208"/>
          <ac:spMkLst>
            <pc:docMk/>
            <pc:sldMk cId="589602683" sldId="288"/>
            <ac:spMk id="8" creationId="{75BA13CE-268E-B287-CDD6-68D2254EA6B5}"/>
          </ac:spMkLst>
        </pc:spChg>
        <pc:spChg chg="mod">
          <ac:chgData name="Susan Kenyon" userId="baf6f2ab-e903-4e95-bfb8-3a00365aaada" providerId="ADAL" clId="{B1EE66CA-8FD0-488C-B5B7-B6CD04EA88DF}" dt="2023-05-22T09:11:40.507" v="5061" actId="208"/>
          <ac:spMkLst>
            <pc:docMk/>
            <pc:sldMk cId="589602683" sldId="288"/>
            <ac:spMk id="9" creationId="{C46FDCBA-A164-6C95-E1A8-5352AA52A270}"/>
          </ac:spMkLst>
        </pc:spChg>
        <pc:spChg chg="add mod">
          <ac:chgData name="Susan Kenyon" userId="baf6f2ab-e903-4e95-bfb8-3a00365aaada" providerId="ADAL" clId="{B1EE66CA-8FD0-488C-B5B7-B6CD04EA88DF}" dt="2023-05-22T09:24:55.572" v="5396" actId="1076"/>
          <ac:spMkLst>
            <pc:docMk/>
            <pc:sldMk cId="589602683" sldId="288"/>
            <ac:spMk id="11" creationId="{50FCAFC4-007E-024E-34A1-81CA263AB99E}"/>
          </ac:spMkLst>
        </pc:spChg>
        <pc:grpChg chg="add del mod">
          <ac:chgData name="Susan Kenyon" userId="baf6f2ab-e903-4e95-bfb8-3a00365aaada" providerId="ADAL" clId="{B1EE66CA-8FD0-488C-B5B7-B6CD04EA88DF}" dt="2023-05-22T09:12:41.898" v="5065" actId="478"/>
          <ac:grpSpMkLst>
            <pc:docMk/>
            <pc:sldMk cId="589602683" sldId="288"/>
            <ac:grpSpMk id="4" creationId="{5104E3ED-6ADF-8B84-A719-6F569027822F}"/>
          </ac:grpSpMkLst>
        </pc:grpChg>
        <pc:grpChg chg="add del mod">
          <ac:chgData name="Susan Kenyon" userId="baf6f2ab-e903-4e95-bfb8-3a00365aaada" providerId="ADAL" clId="{B1EE66CA-8FD0-488C-B5B7-B6CD04EA88DF}" dt="2023-05-22T09:12:41.152" v="5064" actId="478"/>
          <ac:grpSpMkLst>
            <pc:docMk/>
            <pc:sldMk cId="589602683" sldId="288"/>
            <ac:grpSpMk id="7" creationId="{690FCAD7-697E-C2B6-49AA-92B3C0F2AA5F}"/>
          </ac:grpSpMkLst>
        </pc:grpChg>
        <pc:graphicFrameChg chg="add mod modGraphic">
          <ac:chgData name="Susan Kenyon" userId="baf6f2ab-e903-4e95-bfb8-3a00365aaada" providerId="ADAL" clId="{B1EE66CA-8FD0-488C-B5B7-B6CD04EA88DF}" dt="2023-05-22T09:29:06.442" v="5418" actId="20577"/>
          <ac:graphicFrameMkLst>
            <pc:docMk/>
            <pc:sldMk cId="589602683" sldId="288"/>
            <ac:graphicFrameMk id="10" creationId="{952EF880-5D84-958B-993E-23ED35E7736B}"/>
          </ac:graphicFrameMkLst>
        </pc:graphicFrameChg>
        <pc:picChg chg="add mod">
          <ac:chgData name="Susan Kenyon" userId="baf6f2ab-e903-4e95-bfb8-3a00365aaada" providerId="ADAL" clId="{B1EE66CA-8FD0-488C-B5B7-B6CD04EA88DF}" dt="2023-05-22T09:26:16.653" v="5404" actId="1076"/>
          <ac:picMkLst>
            <pc:docMk/>
            <pc:sldMk cId="589602683" sldId="288"/>
            <ac:picMk id="13" creationId="{3B1C448B-A4DA-032A-2A68-4A2853852020}"/>
          </ac:picMkLst>
        </pc:picChg>
        <pc:picChg chg="add del mod">
          <ac:chgData name="Susan Kenyon" userId="baf6f2ab-e903-4e95-bfb8-3a00365aaada" providerId="ADAL" clId="{B1EE66CA-8FD0-488C-B5B7-B6CD04EA88DF}" dt="2023-05-22T09:54:36.426" v="5454" actId="21"/>
          <ac:picMkLst>
            <pc:docMk/>
            <pc:sldMk cId="589602683" sldId="288"/>
            <ac:picMk id="14" creationId="{005F4988-DAED-BC16-839F-E5F218FC2A54}"/>
          </ac:picMkLst>
        </pc:picChg>
      </pc:sldChg>
      <pc:sldChg chg="modSp add mod">
        <pc:chgData name="Susan Kenyon" userId="baf6f2ab-e903-4e95-bfb8-3a00365aaada" providerId="ADAL" clId="{B1EE66CA-8FD0-488C-B5B7-B6CD04EA88DF}" dt="2023-05-22T13:28:02.541" v="7421" actId="27636"/>
        <pc:sldMkLst>
          <pc:docMk/>
          <pc:sldMk cId="249640959" sldId="289"/>
        </pc:sldMkLst>
        <pc:spChg chg="mod">
          <ac:chgData name="Susan Kenyon" userId="baf6f2ab-e903-4e95-bfb8-3a00365aaada" providerId="ADAL" clId="{B1EE66CA-8FD0-488C-B5B7-B6CD04EA88DF}" dt="2023-05-22T13:28:02.541" v="7421" actId="27636"/>
          <ac:spMkLst>
            <pc:docMk/>
            <pc:sldMk cId="249640959" sldId="289"/>
            <ac:spMk id="3" creationId="{00000000-0000-0000-0000-000000000000}"/>
          </ac:spMkLst>
        </pc:spChg>
      </pc:sldChg>
      <pc:sldChg chg="addSp delSp modSp add del mod">
        <pc:chgData name="Susan Kenyon" userId="baf6f2ab-e903-4e95-bfb8-3a00365aaada" providerId="ADAL" clId="{B1EE66CA-8FD0-488C-B5B7-B6CD04EA88DF}" dt="2023-05-22T10:17:44.653" v="5584" actId="47"/>
        <pc:sldMkLst>
          <pc:docMk/>
          <pc:sldMk cId="3090414367" sldId="289"/>
        </pc:sldMkLst>
        <pc:spChg chg="mod">
          <ac:chgData name="Susan Kenyon" userId="baf6f2ab-e903-4e95-bfb8-3a00365aaada" providerId="ADAL" clId="{B1EE66CA-8FD0-488C-B5B7-B6CD04EA88DF}" dt="2023-05-22T09:58:17.838" v="5488" actId="26606"/>
          <ac:spMkLst>
            <pc:docMk/>
            <pc:sldMk cId="3090414367" sldId="289"/>
            <ac:spMk id="3" creationId="{00000000-0000-0000-0000-000000000000}"/>
          </ac:spMkLst>
        </pc:spChg>
        <pc:spChg chg="add del mod">
          <ac:chgData name="Susan Kenyon" userId="baf6f2ab-e903-4e95-bfb8-3a00365aaada" providerId="ADAL" clId="{B1EE66CA-8FD0-488C-B5B7-B6CD04EA88DF}" dt="2023-05-22T10:13:12.867" v="5546" actId="14100"/>
          <ac:spMkLst>
            <pc:docMk/>
            <pc:sldMk cId="3090414367" sldId="289"/>
            <ac:spMk id="4" creationId="{2C002C7D-F1FB-4D67-ACFD-3D6F78FCA698}"/>
          </ac:spMkLst>
        </pc:spChg>
        <pc:spChg chg="add del mod">
          <ac:chgData name="Susan Kenyon" userId="baf6f2ab-e903-4e95-bfb8-3a00365aaada" providerId="ADAL" clId="{B1EE66CA-8FD0-488C-B5B7-B6CD04EA88DF}" dt="2023-05-22T09:57:57.650" v="5484"/>
          <ac:spMkLst>
            <pc:docMk/>
            <pc:sldMk cId="3090414367" sldId="289"/>
            <ac:spMk id="6" creationId="{E58C5973-1B81-B32F-F903-84E3DB7E7C23}"/>
          </ac:spMkLst>
        </pc:spChg>
        <pc:spChg chg="add del mod">
          <ac:chgData name="Susan Kenyon" userId="baf6f2ab-e903-4e95-bfb8-3a00365aaada" providerId="ADAL" clId="{B1EE66CA-8FD0-488C-B5B7-B6CD04EA88DF}" dt="2023-05-22T09:58:42.930" v="5491" actId="21"/>
          <ac:spMkLst>
            <pc:docMk/>
            <pc:sldMk cId="3090414367" sldId="289"/>
            <ac:spMk id="10" creationId="{01F12CB2-7FF1-F978-3166-C7A81525B8F3}"/>
          </ac:spMkLst>
        </pc:spChg>
        <pc:spChg chg="del">
          <ac:chgData name="Susan Kenyon" userId="baf6f2ab-e903-4e95-bfb8-3a00365aaada" providerId="ADAL" clId="{B1EE66CA-8FD0-488C-B5B7-B6CD04EA88DF}" dt="2023-05-22T09:58:17.838" v="5488" actId="26606"/>
          <ac:spMkLst>
            <pc:docMk/>
            <pc:sldMk cId="3090414367" sldId="289"/>
            <ac:spMk id="16" creationId="{100EDD19-6802-4EC3-95CE-CFFAB042CFD6}"/>
          </ac:spMkLst>
        </pc:spChg>
        <pc:spChg chg="del">
          <ac:chgData name="Susan Kenyon" userId="baf6f2ab-e903-4e95-bfb8-3a00365aaada" providerId="ADAL" clId="{B1EE66CA-8FD0-488C-B5B7-B6CD04EA88DF}" dt="2023-05-22T09:58:17.838" v="5488" actId="26606"/>
          <ac:spMkLst>
            <pc:docMk/>
            <pc:sldMk cId="3090414367" sldId="289"/>
            <ac:spMk id="18" creationId="{DB17E863-922E-4C26-BD64-E8FD41D28661}"/>
          </ac:spMkLst>
        </pc:spChg>
        <pc:spChg chg="add">
          <ac:chgData name="Susan Kenyon" userId="baf6f2ab-e903-4e95-bfb8-3a00365aaada" providerId="ADAL" clId="{B1EE66CA-8FD0-488C-B5B7-B6CD04EA88DF}" dt="2023-05-22T09:58:17.838" v="5488" actId="26606"/>
          <ac:spMkLst>
            <pc:docMk/>
            <pc:sldMk cId="3090414367" sldId="289"/>
            <ac:spMk id="23" creationId="{743AA782-23D1-4521-8CAD-47662984AA08}"/>
          </ac:spMkLst>
        </pc:spChg>
        <pc:spChg chg="add">
          <ac:chgData name="Susan Kenyon" userId="baf6f2ab-e903-4e95-bfb8-3a00365aaada" providerId="ADAL" clId="{B1EE66CA-8FD0-488C-B5B7-B6CD04EA88DF}" dt="2023-05-22T09:58:17.838" v="5488" actId="26606"/>
          <ac:spMkLst>
            <pc:docMk/>
            <pc:sldMk cId="3090414367" sldId="289"/>
            <ac:spMk id="25" creationId="{71877DBC-BB60-40F0-AC93-2ACDBAAE60CE}"/>
          </ac:spMkLst>
        </pc:spChg>
        <pc:graphicFrameChg chg="add del mod">
          <ac:chgData name="Susan Kenyon" userId="baf6f2ab-e903-4e95-bfb8-3a00365aaada" providerId="ADAL" clId="{B1EE66CA-8FD0-488C-B5B7-B6CD04EA88DF}" dt="2023-05-22T09:57:57.650" v="5484"/>
          <ac:graphicFrameMkLst>
            <pc:docMk/>
            <pc:sldMk cId="3090414367" sldId="289"/>
            <ac:graphicFrameMk id="5" creationId="{A56F8045-E7B4-DA59-429C-FB146EE00C8D}"/>
          </ac:graphicFrameMkLst>
        </pc:graphicFrameChg>
        <pc:picChg chg="mod ord">
          <ac:chgData name="Susan Kenyon" userId="baf6f2ab-e903-4e95-bfb8-3a00365aaada" providerId="ADAL" clId="{B1EE66CA-8FD0-488C-B5B7-B6CD04EA88DF}" dt="2023-05-22T09:58:42.930" v="5491" actId="21"/>
          <ac:picMkLst>
            <pc:docMk/>
            <pc:sldMk cId="3090414367" sldId="289"/>
            <ac:picMk id="2" creationId="{35F98200-4208-24C0-E9A0-B8CC736ABA56}"/>
          </ac:picMkLst>
        </pc:picChg>
        <pc:picChg chg="add del mod">
          <ac:chgData name="Susan Kenyon" userId="baf6f2ab-e903-4e95-bfb8-3a00365aaada" providerId="ADAL" clId="{B1EE66CA-8FD0-488C-B5B7-B6CD04EA88DF}" dt="2023-05-22T09:57:57.650" v="5484"/>
          <ac:picMkLst>
            <pc:docMk/>
            <pc:sldMk cId="3090414367" sldId="289"/>
            <ac:picMk id="7" creationId="{02261C93-AE9D-E6F0-9AFB-7F5128AB7346}"/>
          </ac:picMkLst>
        </pc:picChg>
        <pc:picChg chg="add mod">
          <ac:chgData name="Susan Kenyon" userId="baf6f2ab-e903-4e95-bfb8-3a00365aaada" providerId="ADAL" clId="{B1EE66CA-8FD0-488C-B5B7-B6CD04EA88DF}" dt="2023-05-22T09:58:17.838" v="5488" actId="26606"/>
          <ac:picMkLst>
            <pc:docMk/>
            <pc:sldMk cId="3090414367" sldId="289"/>
            <ac:picMk id="8" creationId="{748289D7-CD55-E93C-ECC2-815BD49DEDF2}"/>
          </ac:picMkLst>
        </pc:picChg>
      </pc:sldChg>
      <pc:sldChg chg="add del">
        <pc:chgData name="Susan Kenyon" userId="baf6f2ab-e903-4e95-bfb8-3a00365aaada" providerId="ADAL" clId="{B1EE66CA-8FD0-488C-B5B7-B6CD04EA88DF}" dt="2023-05-22T09:21:32.865" v="5360" actId="47"/>
        <pc:sldMkLst>
          <pc:docMk/>
          <pc:sldMk cId="3243174961" sldId="289"/>
        </pc:sldMkLst>
      </pc:sldChg>
      <pc:sldChg chg="addSp delSp modSp new del mod modClrScheme chgLayout">
        <pc:chgData name="Susan Kenyon" userId="baf6f2ab-e903-4e95-bfb8-3a00365aaada" providerId="ADAL" clId="{B1EE66CA-8FD0-488C-B5B7-B6CD04EA88DF}" dt="2023-05-22T12:58:20.909" v="6411" actId="2696"/>
        <pc:sldMkLst>
          <pc:docMk/>
          <pc:sldMk cId="468948471" sldId="290"/>
        </pc:sldMkLst>
        <pc:spChg chg="del">
          <ac:chgData name="Susan Kenyon" userId="baf6f2ab-e903-4e95-bfb8-3a00365aaada" providerId="ADAL" clId="{B1EE66CA-8FD0-488C-B5B7-B6CD04EA88DF}" dt="2023-05-22T12:43:46.193" v="6220" actId="700"/>
          <ac:spMkLst>
            <pc:docMk/>
            <pc:sldMk cId="468948471" sldId="290"/>
            <ac:spMk id="2" creationId="{B134FA42-B282-F0EC-6AD9-D5B6C2DE38EC}"/>
          </ac:spMkLst>
        </pc:spChg>
        <pc:spChg chg="del">
          <ac:chgData name="Susan Kenyon" userId="baf6f2ab-e903-4e95-bfb8-3a00365aaada" providerId="ADAL" clId="{B1EE66CA-8FD0-488C-B5B7-B6CD04EA88DF}" dt="2023-05-22T12:43:46.193" v="6220" actId="700"/>
          <ac:spMkLst>
            <pc:docMk/>
            <pc:sldMk cId="468948471" sldId="290"/>
            <ac:spMk id="3" creationId="{771784CD-262D-29F0-E403-6EF9E8B04760}"/>
          </ac:spMkLst>
        </pc:spChg>
        <pc:graphicFrameChg chg="add mod modGraphic">
          <ac:chgData name="Susan Kenyon" userId="baf6f2ab-e903-4e95-bfb8-3a00365aaada" providerId="ADAL" clId="{B1EE66CA-8FD0-488C-B5B7-B6CD04EA88DF}" dt="2023-05-22T12:50:13.544" v="6377"/>
          <ac:graphicFrameMkLst>
            <pc:docMk/>
            <pc:sldMk cId="468948471" sldId="290"/>
            <ac:graphicFrameMk id="4" creationId="{132E5ACF-1395-3456-A482-B4D37901A554}"/>
          </ac:graphicFrameMkLst>
        </pc:graphicFrameChg>
      </pc:sldChg>
      <pc:sldChg chg="addSp delSp modSp add del">
        <pc:chgData name="Susan Kenyon" userId="baf6f2ab-e903-4e95-bfb8-3a00365aaada" providerId="ADAL" clId="{B1EE66CA-8FD0-488C-B5B7-B6CD04EA88DF}" dt="2023-05-22T12:58:20.909" v="6411" actId="2696"/>
        <pc:sldMkLst>
          <pc:docMk/>
          <pc:sldMk cId="1540773547" sldId="291"/>
        </pc:sldMkLst>
        <pc:spChg chg="mod">
          <ac:chgData name="Susan Kenyon" userId="baf6f2ab-e903-4e95-bfb8-3a00365aaada" providerId="ADAL" clId="{B1EE66CA-8FD0-488C-B5B7-B6CD04EA88DF}" dt="2023-05-22T12:51:25.355" v="6383" actId="18245"/>
          <ac:spMkLst>
            <pc:docMk/>
            <pc:sldMk cId="1540773547" sldId="291"/>
            <ac:spMk id="3" creationId="{7DCE663C-F5A2-4DD9-ECA0-1F3FF1353CC0}"/>
          </ac:spMkLst>
        </pc:spChg>
        <pc:spChg chg="mod">
          <ac:chgData name="Susan Kenyon" userId="baf6f2ab-e903-4e95-bfb8-3a00365aaada" providerId="ADAL" clId="{B1EE66CA-8FD0-488C-B5B7-B6CD04EA88DF}" dt="2023-05-22T12:51:25.355" v="6383" actId="18245"/>
          <ac:spMkLst>
            <pc:docMk/>
            <pc:sldMk cId="1540773547" sldId="291"/>
            <ac:spMk id="5" creationId="{FFA47868-7E5A-3689-80C5-8CB1D7BABF6B}"/>
          </ac:spMkLst>
        </pc:spChg>
        <pc:spChg chg="mod">
          <ac:chgData name="Susan Kenyon" userId="baf6f2ab-e903-4e95-bfb8-3a00365aaada" providerId="ADAL" clId="{B1EE66CA-8FD0-488C-B5B7-B6CD04EA88DF}" dt="2023-05-22T12:51:25.355" v="6383" actId="18245"/>
          <ac:spMkLst>
            <pc:docMk/>
            <pc:sldMk cId="1540773547" sldId="291"/>
            <ac:spMk id="6" creationId="{03E92C78-B6E5-4A12-3C4B-FF8FA873F8C3}"/>
          </ac:spMkLst>
        </pc:spChg>
        <pc:spChg chg="mod">
          <ac:chgData name="Susan Kenyon" userId="baf6f2ab-e903-4e95-bfb8-3a00365aaada" providerId="ADAL" clId="{B1EE66CA-8FD0-488C-B5B7-B6CD04EA88DF}" dt="2023-05-22T12:51:20.675" v="6382" actId="18245"/>
          <ac:spMkLst>
            <pc:docMk/>
            <pc:sldMk cId="1540773547" sldId="291"/>
            <ac:spMk id="7" creationId="{53C2F4AE-13BA-410E-306E-3E061AD3223D}"/>
          </ac:spMkLst>
        </pc:spChg>
        <pc:grpChg chg="mod">
          <ac:chgData name="Susan Kenyon" userId="baf6f2ab-e903-4e95-bfb8-3a00365aaada" providerId="ADAL" clId="{B1EE66CA-8FD0-488C-B5B7-B6CD04EA88DF}" dt="2023-05-22T12:51:25.355" v="6383" actId="18245"/>
          <ac:grpSpMkLst>
            <pc:docMk/>
            <pc:sldMk cId="1540773547" sldId="291"/>
            <ac:grpSpMk id="2" creationId="{8E6D98D9-AB9A-D92E-DDB4-B6BB8BE3BD58}"/>
          </ac:grpSpMkLst>
        </pc:grpChg>
        <pc:graphicFrameChg chg="add del mod">
          <ac:chgData name="Susan Kenyon" userId="baf6f2ab-e903-4e95-bfb8-3a00365aaada" providerId="ADAL" clId="{B1EE66CA-8FD0-488C-B5B7-B6CD04EA88DF}" dt="2023-05-22T12:53:27.172" v="6393" actId="255"/>
          <ac:graphicFrameMkLst>
            <pc:docMk/>
            <pc:sldMk cId="1540773547" sldId="291"/>
            <ac:graphicFrameMk id="4" creationId="{132E5ACF-1395-3456-A482-B4D37901A554}"/>
          </ac:graphicFrameMkLst>
        </pc:graphicFrameChg>
      </pc:sldChg>
      <pc:sldChg chg="addSp delSp modSp add del mod">
        <pc:chgData name="Susan Kenyon" userId="baf6f2ab-e903-4e95-bfb8-3a00365aaada" providerId="ADAL" clId="{B1EE66CA-8FD0-488C-B5B7-B6CD04EA88DF}" dt="2023-05-22T12:58:38.208" v="6413" actId="47"/>
        <pc:sldMkLst>
          <pc:docMk/>
          <pc:sldMk cId="3839630190" sldId="292"/>
        </pc:sldMkLst>
        <pc:spChg chg="mod">
          <ac:chgData name="Susan Kenyon" userId="baf6f2ab-e903-4e95-bfb8-3a00365aaada" providerId="ADAL" clId="{B1EE66CA-8FD0-488C-B5B7-B6CD04EA88DF}" dt="2023-05-22T12:54:44.362" v="6399"/>
          <ac:spMkLst>
            <pc:docMk/>
            <pc:sldMk cId="3839630190" sldId="292"/>
            <ac:spMk id="2" creationId="{9AD01F79-6E6E-797B-FC47-FF529C97138B}"/>
          </ac:spMkLst>
        </pc:spChg>
        <pc:picChg chg="add mod">
          <ac:chgData name="Susan Kenyon" userId="baf6f2ab-e903-4e95-bfb8-3a00365aaada" providerId="ADAL" clId="{B1EE66CA-8FD0-488C-B5B7-B6CD04EA88DF}" dt="2023-05-22T12:55:18.948" v="6406" actId="1076"/>
          <ac:picMkLst>
            <pc:docMk/>
            <pc:sldMk cId="3839630190" sldId="292"/>
            <ac:picMk id="4" creationId="{6A2AA152-9A04-2C54-F2AF-D9CE51D10103}"/>
          </ac:picMkLst>
        </pc:picChg>
        <pc:picChg chg="del">
          <ac:chgData name="Susan Kenyon" userId="baf6f2ab-e903-4e95-bfb8-3a00365aaada" providerId="ADAL" clId="{B1EE66CA-8FD0-488C-B5B7-B6CD04EA88DF}" dt="2023-05-22T12:54:31.499" v="6396" actId="478"/>
          <ac:picMkLst>
            <pc:docMk/>
            <pc:sldMk cId="3839630190" sldId="292"/>
            <ac:picMk id="22" creationId="{25A36F78-D435-E637-27E4-E0204A4FC248}"/>
          </ac:picMkLst>
        </pc:picChg>
      </pc:sldChg>
      <pc:sldChg chg="addSp delSp modSp add mod delAnim modAnim">
        <pc:chgData name="Susan Kenyon" userId="baf6f2ab-e903-4e95-bfb8-3a00365aaada" providerId="ADAL" clId="{B1EE66CA-8FD0-488C-B5B7-B6CD04EA88DF}" dt="2023-05-22T13:19:35.951" v="7034"/>
        <pc:sldMkLst>
          <pc:docMk/>
          <pc:sldMk cId="1345578840" sldId="293"/>
        </pc:sldMkLst>
        <pc:picChg chg="add del mod">
          <ac:chgData name="Susan Kenyon" userId="baf6f2ab-e903-4e95-bfb8-3a00365aaada" providerId="ADAL" clId="{B1EE66CA-8FD0-488C-B5B7-B6CD04EA88DF}" dt="2023-05-22T13:18:48.169" v="7030" actId="21"/>
          <ac:picMkLst>
            <pc:docMk/>
            <pc:sldMk cId="1345578840" sldId="293"/>
            <ac:picMk id="4" creationId="{861B5CBC-D4AD-9D59-383A-70947A667D59}"/>
          </ac:picMkLst>
        </pc:picChg>
        <pc:picChg chg="add del mod">
          <ac:chgData name="Susan Kenyon" userId="baf6f2ab-e903-4e95-bfb8-3a00365aaada" providerId="ADAL" clId="{B1EE66CA-8FD0-488C-B5B7-B6CD04EA88DF}" dt="2023-05-22T13:18:48.169" v="7030" actId="21"/>
          <ac:picMkLst>
            <pc:docMk/>
            <pc:sldMk cId="1345578840" sldId="293"/>
            <ac:picMk id="9" creationId="{8454F524-16AF-7535-9A35-2EB51979ABC4}"/>
          </ac:picMkLst>
        </pc:picChg>
        <pc:picChg chg="add del mod">
          <ac:chgData name="Susan Kenyon" userId="baf6f2ab-e903-4e95-bfb8-3a00365aaada" providerId="ADAL" clId="{B1EE66CA-8FD0-488C-B5B7-B6CD04EA88DF}" dt="2023-05-22T12:59:23.696" v="6420" actId="478"/>
          <ac:picMkLst>
            <pc:docMk/>
            <pc:sldMk cId="1345578840" sldId="293"/>
            <ac:picMk id="10" creationId="{CE130BE7-EC5B-1B1A-BED5-1EA2FBA064BE}"/>
          </ac:picMkLst>
        </pc:picChg>
        <pc:picChg chg="add del mod">
          <ac:chgData name="Susan Kenyon" userId="baf6f2ab-e903-4e95-bfb8-3a00365aaada" providerId="ADAL" clId="{B1EE66CA-8FD0-488C-B5B7-B6CD04EA88DF}" dt="2023-05-22T12:59:22.589" v="6419" actId="478"/>
          <ac:picMkLst>
            <pc:docMk/>
            <pc:sldMk cId="1345578840" sldId="293"/>
            <ac:picMk id="11" creationId="{52B78124-BE7E-EDE6-E154-15C208DA4FA3}"/>
          </ac:picMkLst>
        </pc:picChg>
        <pc:picChg chg="add del mod">
          <ac:chgData name="Susan Kenyon" userId="baf6f2ab-e903-4e95-bfb8-3a00365aaada" providerId="ADAL" clId="{B1EE66CA-8FD0-488C-B5B7-B6CD04EA88DF}" dt="2023-05-22T13:18:48.169" v="7030" actId="21"/>
          <ac:picMkLst>
            <pc:docMk/>
            <pc:sldMk cId="1345578840" sldId="293"/>
            <ac:picMk id="12" creationId="{416C2715-5310-625F-5452-94070BDDA255}"/>
          </ac:picMkLst>
        </pc:picChg>
        <pc:picChg chg="add del mod">
          <ac:chgData name="Susan Kenyon" userId="baf6f2ab-e903-4e95-bfb8-3a00365aaada" providerId="ADAL" clId="{B1EE66CA-8FD0-488C-B5B7-B6CD04EA88DF}" dt="2023-05-22T13:18:48.169" v="7030" actId="21"/>
          <ac:picMkLst>
            <pc:docMk/>
            <pc:sldMk cId="1345578840" sldId="293"/>
            <ac:picMk id="14" creationId="{52E5E8A5-7131-2AF0-27F2-045673971EE8}"/>
          </ac:picMkLst>
        </pc:picChg>
        <pc:picChg chg="add mod">
          <ac:chgData name="Susan Kenyon" userId="baf6f2ab-e903-4e95-bfb8-3a00365aaada" providerId="ADAL" clId="{B1EE66CA-8FD0-488C-B5B7-B6CD04EA88DF}" dt="2023-05-22T13:19:02.034" v="7033" actId="1076"/>
          <ac:picMkLst>
            <pc:docMk/>
            <pc:sldMk cId="1345578840" sldId="293"/>
            <ac:picMk id="15" creationId="{B8E01F18-6400-07F6-3EBB-942E4D174B39}"/>
          </ac:picMkLst>
        </pc:picChg>
        <pc:picChg chg="del">
          <ac:chgData name="Susan Kenyon" userId="baf6f2ab-e903-4e95-bfb8-3a00365aaada" providerId="ADAL" clId="{B1EE66CA-8FD0-488C-B5B7-B6CD04EA88DF}" dt="2023-05-22T12:54:33.609" v="6397" actId="478"/>
          <ac:picMkLst>
            <pc:docMk/>
            <pc:sldMk cId="1345578840" sldId="293"/>
            <ac:picMk id="22" creationId="{25A36F78-D435-E637-27E4-E0204A4FC248}"/>
          </ac:picMkLst>
        </pc:picChg>
      </pc:sldChg>
      <pc:sldChg chg="addSp delSp add del setBg delDesignElem">
        <pc:chgData name="Susan Kenyon" userId="baf6f2ab-e903-4e95-bfb8-3a00365aaada" providerId="ADAL" clId="{B1EE66CA-8FD0-488C-B5B7-B6CD04EA88DF}" dt="2023-05-22T13:28:17.908" v="7424"/>
        <pc:sldMkLst>
          <pc:docMk/>
          <pc:sldMk cId="200335276" sldId="294"/>
        </pc:sldMkLst>
        <pc:spChg chg="add del">
          <ac:chgData name="Susan Kenyon" userId="baf6f2ab-e903-4e95-bfb8-3a00365aaada" providerId="ADAL" clId="{B1EE66CA-8FD0-488C-B5B7-B6CD04EA88DF}" dt="2023-05-22T13:28:17.908" v="7424"/>
          <ac:spMkLst>
            <pc:docMk/>
            <pc:sldMk cId="200335276" sldId="294"/>
            <ac:spMk id="8" creationId="{100EDD19-6802-4EC3-95CE-CFFAB042CFD6}"/>
          </ac:spMkLst>
        </pc:spChg>
        <pc:spChg chg="add del">
          <ac:chgData name="Susan Kenyon" userId="baf6f2ab-e903-4e95-bfb8-3a00365aaada" providerId="ADAL" clId="{B1EE66CA-8FD0-488C-B5B7-B6CD04EA88DF}" dt="2023-05-22T13:28:17.908" v="7424"/>
          <ac:spMkLst>
            <pc:docMk/>
            <pc:sldMk cId="200335276" sldId="294"/>
            <ac:spMk id="13" creationId="{DB17E863-922E-4C26-BD64-E8FD41D28661}"/>
          </ac:spMkLst>
        </pc:spChg>
      </pc:sldChg>
      <pc:sldChg chg="delSp modSp add mod ord modClrScheme delAnim modAnim delDesignElem chgLayout">
        <pc:chgData name="Susan Kenyon" userId="baf6f2ab-e903-4e95-bfb8-3a00365aaada" providerId="ADAL" clId="{B1EE66CA-8FD0-488C-B5B7-B6CD04EA88DF}" dt="2023-05-22T13:50:39.537" v="7810" actId="13926"/>
        <pc:sldMkLst>
          <pc:docMk/>
          <pc:sldMk cId="3157699123" sldId="294"/>
        </pc:sldMkLst>
        <pc:spChg chg="del mod">
          <ac:chgData name="Susan Kenyon" userId="baf6f2ab-e903-4e95-bfb8-3a00365aaada" providerId="ADAL" clId="{B1EE66CA-8FD0-488C-B5B7-B6CD04EA88DF}" dt="2023-05-22T13:49:01.951" v="7793" actId="478"/>
          <ac:spMkLst>
            <pc:docMk/>
            <pc:sldMk cId="3157699123" sldId="294"/>
            <ac:spMk id="2" creationId="{9AD01F79-6E6E-797B-FC47-FF529C97138B}"/>
          </ac:spMkLst>
        </pc:spChg>
        <pc:spChg chg="del mod">
          <ac:chgData name="Susan Kenyon" userId="baf6f2ab-e903-4e95-bfb8-3a00365aaada" providerId="ADAL" clId="{B1EE66CA-8FD0-488C-B5B7-B6CD04EA88DF}" dt="2023-05-22T13:41:27.558" v="7697" actId="478"/>
          <ac:spMkLst>
            <pc:docMk/>
            <pc:sldMk cId="3157699123" sldId="294"/>
            <ac:spMk id="5" creationId="{D7F9C4FB-4E9E-4456-6503-CD073EC494ED}"/>
          </ac:spMkLst>
        </pc:spChg>
        <pc:spChg chg="mod ord">
          <ac:chgData name="Susan Kenyon" userId="baf6f2ab-e903-4e95-bfb8-3a00365aaada" providerId="ADAL" clId="{B1EE66CA-8FD0-488C-B5B7-B6CD04EA88DF}" dt="2023-05-22T13:50:39.537" v="7810" actId="13926"/>
          <ac:spMkLst>
            <pc:docMk/>
            <pc:sldMk cId="3157699123" sldId="294"/>
            <ac:spMk id="6" creationId="{53310871-9E7A-D6FC-7FB4-05350B531551}"/>
          </ac:spMkLst>
        </pc:spChg>
        <pc:spChg chg="del">
          <ac:chgData name="Susan Kenyon" userId="baf6f2ab-e903-4e95-bfb8-3a00365aaada" providerId="ADAL" clId="{B1EE66CA-8FD0-488C-B5B7-B6CD04EA88DF}" dt="2023-05-22T13:41:58.760" v="7718" actId="700"/>
          <ac:spMkLst>
            <pc:docMk/>
            <pc:sldMk cId="3157699123" sldId="294"/>
            <ac:spMk id="8" creationId="{100EDD19-6802-4EC3-95CE-CFFAB042CFD6}"/>
          </ac:spMkLst>
        </pc:spChg>
        <pc:spChg chg="del">
          <ac:chgData name="Susan Kenyon" userId="baf6f2ab-e903-4e95-bfb8-3a00365aaada" providerId="ADAL" clId="{B1EE66CA-8FD0-488C-B5B7-B6CD04EA88DF}" dt="2023-05-22T13:41:58.760" v="7718" actId="700"/>
          <ac:spMkLst>
            <pc:docMk/>
            <pc:sldMk cId="3157699123" sldId="294"/>
            <ac:spMk id="13" creationId="{DB17E863-922E-4C26-BD64-E8FD41D28661}"/>
          </ac:spMkLst>
        </pc:spChg>
        <pc:picChg chg="del">
          <ac:chgData name="Susan Kenyon" userId="baf6f2ab-e903-4e95-bfb8-3a00365aaada" providerId="ADAL" clId="{B1EE66CA-8FD0-488C-B5B7-B6CD04EA88DF}" dt="2023-05-22T13:49:58.237" v="7804" actId="478"/>
          <ac:picMkLst>
            <pc:docMk/>
            <pc:sldMk cId="3157699123" sldId="294"/>
            <ac:picMk id="3" creationId="{76351A94-E8FE-ECEC-C792-9CA9A7143AAB}"/>
          </ac:picMkLst>
        </pc:picChg>
        <pc:picChg chg="del mod">
          <ac:chgData name="Susan Kenyon" userId="baf6f2ab-e903-4e95-bfb8-3a00365aaada" providerId="ADAL" clId="{B1EE66CA-8FD0-488C-B5B7-B6CD04EA88DF}" dt="2023-05-22T13:28:33" v="7440" actId="478"/>
          <ac:picMkLst>
            <pc:docMk/>
            <pc:sldMk cId="3157699123" sldId="294"/>
            <ac:picMk id="15" creationId="{B8E01F18-6400-07F6-3EBB-942E4D174B39}"/>
          </ac:picMkLst>
        </pc:picChg>
      </pc:sldChg>
      <pc:sldMasterChg chg="addSp delSp modSp modSldLayout">
        <pc:chgData name="Susan Kenyon" userId="baf6f2ab-e903-4e95-bfb8-3a00365aaada" providerId="ADAL" clId="{B1EE66CA-8FD0-488C-B5B7-B6CD04EA88DF}" dt="2023-05-22T09:54:35.453" v="5453"/>
        <pc:sldMasterMkLst>
          <pc:docMk/>
          <pc:sldMasterMk cId="1856363744" sldId="2147483648"/>
        </pc:sldMasterMkLst>
        <pc:picChg chg="add del mod">
          <ac:chgData name="Susan Kenyon" userId="baf6f2ab-e903-4e95-bfb8-3a00365aaada" providerId="ADAL" clId="{B1EE66CA-8FD0-488C-B5B7-B6CD04EA88DF}" dt="2023-05-22T09:53:51.960" v="5439"/>
          <ac:picMkLst>
            <pc:docMk/>
            <pc:sldMasterMk cId="1856363744" sldId="2147483648"/>
            <ac:picMk id="7" creationId="{3033102B-95E0-DE7D-B010-B68AE94F8620}"/>
          </ac:picMkLst>
        </pc:picChg>
        <pc:picChg chg="add del mod">
          <ac:chgData name="Susan Kenyon" userId="baf6f2ab-e903-4e95-bfb8-3a00365aaada" providerId="ADAL" clId="{B1EE66CA-8FD0-488C-B5B7-B6CD04EA88DF}" dt="2023-05-22T09:54:35.453" v="5453"/>
          <ac:picMkLst>
            <pc:docMk/>
            <pc:sldMasterMk cId="1856363744" sldId="2147483648"/>
            <ac:picMk id="8" creationId="{E47E738F-ADFB-A4D3-0927-AE07C12408BE}"/>
          </ac:picMkLst>
        </pc:picChg>
        <pc:sldLayoutChg chg="addSp delSp modSp">
          <pc:chgData name="Susan Kenyon" userId="baf6f2ab-e903-4e95-bfb8-3a00365aaada" providerId="ADAL" clId="{B1EE66CA-8FD0-488C-B5B7-B6CD04EA88DF}" dt="2023-05-22T09:53:51.027" v="5438"/>
          <pc:sldLayoutMkLst>
            <pc:docMk/>
            <pc:sldMasterMk cId="1856363744" sldId="2147483648"/>
            <pc:sldLayoutMk cId="3211810288" sldId="2147483649"/>
          </pc:sldLayoutMkLst>
          <pc:picChg chg="add del mod">
            <ac:chgData name="Susan Kenyon" userId="baf6f2ab-e903-4e95-bfb8-3a00365aaada" providerId="ADAL" clId="{B1EE66CA-8FD0-488C-B5B7-B6CD04EA88DF}" dt="2023-05-22T09:53:51.027" v="5438"/>
            <ac:picMkLst>
              <pc:docMk/>
              <pc:sldMasterMk cId="1856363744" sldId="2147483648"/>
              <pc:sldLayoutMk cId="3211810288" sldId="2147483649"/>
              <ac:picMk id="7" creationId="{6B02A791-16AB-280F-9DF5-33ECBEF59FD1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49.343" v="5437"/>
          <pc:sldLayoutMkLst>
            <pc:docMk/>
            <pc:sldMasterMk cId="1856363744" sldId="2147483648"/>
            <pc:sldLayoutMk cId="2260677717" sldId="2147483650"/>
          </pc:sldLayoutMkLst>
          <pc:picChg chg="add del mod">
            <ac:chgData name="Susan Kenyon" userId="baf6f2ab-e903-4e95-bfb8-3a00365aaada" providerId="ADAL" clId="{B1EE66CA-8FD0-488C-B5B7-B6CD04EA88DF}" dt="2023-05-22T09:53:49.343" v="5437"/>
            <ac:picMkLst>
              <pc:docMk/>
              <pc:sldMasterMk cId="1856363744" sldId="2147483648"/>
              <pc:sldLayoutMk cId="2260677717" sldId="2147483650"/>
              <ac:picMk id="7" creationId="{ADC4156F-8FF6-0D71-1643-F59DCE1B2C87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47.930" v="5436"/>
          <pc:sldLayoutMkLst>
            <pc:docMk/>
            <pc:sldMasterMk cId="1856363744" sldId="2147483648"/>
            <pc:sldLayoutMk cId="868387781" sldId="2147483651"/>
          </pc:sldLayoutMkLst>
          <pc:picChg chg="add del mod">
            <ac:chgData name="Susan Kenyon" userId="baf6f2ab-e903-4e95-bfb8-3a00365aaada" providerId="ADAL" clId="{B1EE66CA-8FD0-488C-B5B7-B6CD04EA88DF}" dt="2023-05-22T09:53:47.930" v="5436"/>
            <ac:picMkLst>
              <pc:docMk/>
              <pc:sldMasterMk cId="1856363744" sldId="2147483648"/>
              <pc:sldLayoutMk cId="868387781" sldId="2147483651"/>
              <ac:picMk id="7" creationId="{7BCE6B41-D96B-DBB9-B003-DE7E3206EE67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52.435" v="5440"/>
          <pc:sldLayoutMkLst>
            <pc:docMk/>
            <pc:sldMasterMk cId="1856363744" sldId="2147483648"/>
            <pc:sldLayoutMk cId="3723044096" sldId="2147483654"/>
          </pc:sldLayoutMkLst>
          <pc:picChg chg="add del mod">
            <ac:chgData name="Susan Kenyon" userId="baf6f2ab-e903-4e95-bfb8-3a00365aaada" providerId="ADAL" clId="{B1EE66CA-8FD0-488C-B5B7-B6CD04EA88DF}" dt="2023-05-22T09:53:52.435" v="5440"/>
            <ac:picMkLst>
              <pc:docMk/>
              <pc:sldMasterMk cId="1856363744" sldId="2147483648"/>
              <pc:sldLayoutMk cId="3723044096" sldId="2147483654"/>
              <ac:picMk id="6" creationId="{C6DB7C55-FFD3-CC16-C07E-5D2A78526967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57.693" v="5447"/>
          <pc:sldLayoutMkLst>
            <pc:docMk/>
            <pc:sldMasterMk cId="1856363744" sldId="2147483648"/>
            <pc:sldLayoutMk cId="555140427" sldId="2147483655"/>
          </pc:sldLayoutMkLst>
          <pc:picChg chg="add del mod">
            <ac:chgData name="Susan Kenyon" userId="baf6f2ab-e903-4e95-bfb8-3a00365aaada" providerId="ADAL" clId="{B1EE66CA-8FD0-488C-B5B7-B6CD04EA88DF}" dt="2023-05-22T09:53:57.693" v="5447"/>
            <ac:picMkLst>
              <pc:docMk/>
              <pc:sldMasterMk cId="1856363744" sldId="2147483648"/>
              <pc:sldLayoutMk cId="555140427" sldId="2147483655"/>
              <ac:picMk id="5" creationId="{A5C662DF-3493-1C56-B879-5913312625A8}"/>
            </ac:picMkLst>
          </pc:picChg>
        </pc:sldLayoutChg>
        <pc:sldLayoutChg chg="addSp delSp modSp mod">
          <pc:chgData name="Susan Kenyon" userId="baf6f2ab-e903-4e95-bfb8-3a00365aaada" providerId="ADAL" clId="{B1EE66CA-8FD0-488C-B5B7-B6CD04EA88DF}" dt="2023-05-22T09:53:55.891" v="5446"/>
          <pc:sldLayoutMkLst>
            <pc:docMk/>
            <pc:sldMasterMk cId="1856363744" sldId="2147483648"/>
            <pc:sldLayoutMk cId="754768308" sldId="2147483656"/>
          </pc:sldLayoutMkLst>
          <pc:picChg chg="add del mod">
            <ac:chgData name="Susan Kenyon" userId="baf6f2ab-e903-4e95-bfb8-3a00365aaada" providerId="ADAL" clId="{B1EE66CA-8FD0-488C-B5B7-B6CD04EA88DF}" dt="2023-05-22T09:53:55.891" v="5446"/>
            <ac:picMkLst>
              <pc:docMk/>
              <pc:sldMasterMk cId="1856363744" sldId="2147483648"/>
              <pc:sldLayoutMk cId="754768308" sldId="2147483656"/>
              <ac:picMk id="8" creationId="{BA26BE05-082E-472A-471C-4ED0A6E7334F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54.409" v="5443"/>
          <pc:sldLayoutMkLst>
            <pc:docMk/>
            <pc:sldMasterMk cId="1856363744" sldId="2147483648"/>
            <pc:sldLayoutMk cId="2362602975" sldId="2147483657"/>
          </pc:sldLayoutMkLst>
          <pc:picChg chg="add del mod">
            <ac:chgData name="Susan Kenyon" userId="baf6f2ab-e903-4e95-bfb8-3a00365aaada" providerId="ADAL" clId="{B1EE66CA-8FD0-488C-B5B7-B6CD04EA88DF}" dt="2023-05-22T09:53:54.409" v="5443"/>
            <ac:picMkLst>
              <pc:docMk/>
              <pc:sldMasterMk cId="1856363744" sldId="2147483648"/>
              <pc:sldLayoutMk cId="2362602975" sldId="2147483657"/>
              <ac:picMk id="8" creationId="{D0A694DC-4341-881F-806E-9FD15329C6C7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54.039" v="5442"/>
          <pc:sldLayoutMkLst>
            <pc:docMk/>
            <pc:sldMasterMk cId="1856363744" sldId="2147483648"/>
            <pc:sldLayoutMk cId="1663860466" sldId="2147483658"/>
          </pc:sldLayoutMkLst>
          <pc:picChg chg="add del mod">
            <ac:chgData name="Susan Kenyon" userId="baf6f2ab-e903-4e95-bfb8-3a00365aaada" providerId="ADAL" clId="{B1EE66CA-8FD0-488C-B5B7-B6CD04EA88DF}" dt="2023-05-22T09:53:54.039" v="5442"/>
            <ac:picMkLst>
              <pc:docMk/>
              <pc:sldMasterMk cId="1856363744" sldId="2147483648"/>
              <pc:sldLayoutMk cId="1663860466" sldId="2147483658"/>
              <ac:picMk id="7" creationId="{91917833-BF10-6961-0D00-7BD9F4617CC2}"/>
            </ac:picMkLst>
          </pc:picChg>
        </pc:sldLayoutChg>
        <pc:sldLayoutChg chg="addSp delSp modSp">
          <pc:chgData name="Susan Kenyon" userId="baf6f2ab-e903-4e95-bfb8-3a00365aaada" providerId="ADAL" clId="{B1EE66CA-8FD0-488C-B5B7-B6CD04EA88DF}" dt="2023-05-22T09:53:53.618" v="5441"/>
          <pc:sldLayoutMkLst>
            <pc:docMk/>
            <pc:sldMasterMk cId="1856363744" sldId="2147483648"/>
            <pc:sldLayoutMk cId="670085390" sldId="2147483659"/>
          </pc:sldLayoutMkLst>
          <pc:picChg chg="add del mod">
            <ac:chgData name="Susan Kenyon" userId="baf6f2ab-e903-4e95-bfb8-3a00365aaada" providerId="ADAL" clId="{B1EE66CA-8FD0-488C-B5B7-B6CD04EA88DF}" dt="2023-05-22T09:53:53.618" v="5441"/>
            <ac:picMkLst>
              <pc:docMk/>
              <pc:sldMasterMk cId="1856363744" sldId="2147483648"/>
              <pc:sldLayoutMk cId="670085390" sldId="2147483659"/>
              <ac:picMk id="7" creationId="{10439C41-7071-00DB-CE3C-1642EF2DBEB8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72668-0331-4022-ADCF-E9C0F66B00E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EE9EFEE-2D85-4CE7-A36D-8A171895B50C}">
      <dgm:prSet phldrT="[Text]"/>
      <dgm:spPr/>
      <dgm:t>
        <a:bodyPr/>
        <a:lstStyle/>
        <a:p>
          <a:r>
            <a:rPr lang="en-GB" dirty="0"/>
            <a:t>Baselines </a:t>
          </a:r>
        </a:p>
      </dgm:t>
    </dgm:pt>
    <dgm:pt modelId="{DBF7A431-D3E3-4C0D-9FED-074923B599CB}" type="parTrans" cxnId="{628CE6E2-ECE8-45F4-963A-346722A540D0}">
      <dgm:prSet/>
      <dgm:spPr/>
      <dgm:t>
        <a:bodyPr/>
        <a:lstStyle/>
        <a:p>
          <a:endParaRPr lang="en-GB"/>
        </a:p>
      </dgm:t>
    </dgm:pt>
    <dgm:pt modelId="{ED9E20E4-D471-4D33-8E61-C0065E11FB2C}" type="sibTrans" cxnId="{628CE6E2-ECE8-45F4-963A-346722A540D0}">
      <dgm:prSet/>
      <dgm:spPr/>
      <dgm:t>
        <a:bodyPr/>
        <a:lstStyle/>
        <a:p>
          <a:endParaRPr lang="en-GB"/>
        </a:p>
      </dgm:t>
    </dgm:pt>
    <dgm:pt modelId="{D12FAFE9-A947-488F-8939-C243B72927E3}">
      <dgm:prSet phldrT="[Text]"/>
      <dgm:spPr/>
      <dgm:t>
        <a:bodyPr/>
        <a:lstStyle/>
        <a:p>
          <a:r>
            <a:rPr lang="en-GB" dirty="0"/>
            <a:t>Existing CCCU data. </a:t>
          </a:r>
        </a:p>
      </dgm:t>
    </dgm:pt>
    <dgm:pt modelId="{DFA47C3C-E435-4696-B12A-C1946825B950}" type="parTrans" cxnId="{A3116F5A-CBEC-4E49-B760-C4CBB778F776}">
      <dgm:prSet/>
      <dgm:spPr/>
      <dgm:t>
        <a:bodyPr/>
        <a:lstStyle/>
        <a:p>
          <a:endParaRPr lang="en-GB"/>
        </a:p>
      </dgm:t>
    </dgm:pt>
    <dgm:pt modelId="{7FCC1020-71EE-4C5B-83E7-C57ACA2D2DEE}" type="sibTrans" cxnId="{A3116F5A-CBEC-4E49-B760-C4CBB778F776}">
      <dgm:prSet/>
      <dgm:spPr/>
      <dgm:t>
        <a:bodyPr/>
        <a:lstStyle/>
        <a:p>
          <a:endParaRPr lang="en-GB"/>
        </a:p>
      </dgm:t>
    </dgm:pt>
    <dgm:pt modelId="{3BA1E643-B995-4855-8694-83A8929B49C4}">
      <dgm:prSet phldrT="[Text]"/>
      <dgm:spPr/>
      <dgm:t>
        <a:bodyPr/>
        <a:lstStyle/>
        <a:p>
          <a:r>
            <a:rPr lang="en-GB" dirty="0"/>
            <a:t>Primary data collection. </a:t>
          </a:r>
        </a:p>
      </dgm:t>
    </dgm:pt>
    <dgm:pt modelId="{6509978A-C722-4E6B-99F6-B39A595A19AE}" type="parTrans" cxnId="{6CE92D44-3BF8-45E0-8700-4435D8BF9F53}">
      <dgm:prSet/>
      <dgm:spPr/>
      <dgm:t>
        <a:bodyPr/>
        <a:lstStyle/>
        <a:p>
          <a:endParaRPr lang="en-GB"/>
        </a:p>
      </dgm:t>
    </dgm:pt>
    <dgm:pt modelId="{03AF5703-BC21-401C-9343-6423819FD686}" type="sibTrans" cxnId="{6CE92D44-3BF8-45E0-8700-4435D8BF9F53}">
      <dgm:prSet/>
      <dgm:spPr/>
      <dgm:t>
        <a:bodyPr/>
        <a:lstStyle/>
        <a:p>
          <a:endParaRPr lang="en-GB"/>
        </a:p>
      </dgm:t>
    </dgm:pt>
    <dgm:pt modelId="{1F4A4B42-6913-459B-ACDB-E60179F1F7C7}">
      <dgm:prSet phldrT="[Text]"/>
      <dgm:spPr/>
      <dgm:t>
        <a:bodyPr/>
        <a:lstStyle/>
        <a:p>
          <a:r>
            <a:rPr lang="en-GB" dirty="0"/>
            <a:t>Targets </a:t>
          </a:r>
        </a:p>
      </dgm:t>
    </dgm:pt>
    <dgm:pt modelId="{A1FDC495-A8DE-4AAB-A6C5-5F80053D700A}" type="parTrans" cxnId="{8A95DE0B-CA33-42DC-BF3E-4DF2CC9D2692}">
      <dgm:prSet/>
      <dgm:spPr/>
      <dgm:t>
        <a:bodyPr/>
        <a:lstStyle/>
        <a:p>
          <a:endParaRPr lang="en-GB"/>
        </a:p>
      </dgm:t>
    </dgm:pt>
    <dgm:pt modelId="{89B4A2AB-D23F-49BB-9AE0-033B81F06C70}" type="sibTrans" cxnId="{8A95DE0B-CA33-42DC-BF3E-4DF2CC9D2692}">
      <dgm:prSet/>
      <dgm:spPr/>
      <dgm:t>
        <a:bodyPr/>
        <a:lstStyle/>
        <a:p>
          <a:endParaRPr lang="en-GB"/>
        </a:p>
      </dgm:t>
    </dgm:pt>
    <dgm:pt modelId="{C7B95BEE-F33C-42A8-AFBD-6206CC88AF01}">
      <dgm:prSet phldrT="[Text]"/>
      <dgm:spPr/>
      <dgm:t>
        <a:bodyPr/>
        <a:lstStyle/>
        <a:p>
          <a:r>
            <a:rPr lang="en-GB" dirty="0"/>
            <a:t>Student perceptions. </a:t>
          </a:r>
        </a:p>
      </dgm:t>
    </dgm:pt>
    <dgm:pt modelId="{0D6C5B99-3F6E-4411-8F1F-36BEF3693551}" type="parTrans" cxnId="{5C679F24-4CBE-4220-89B0-8519F790441D}">
      <dgm:prSet/>
      <dgm:spPr/>
      <dgm:t>
        <a:bodyPr/>
        <a:lstStyle/>
        <a:p>
          <a:endParaRPr lang="en-GB"/>
        </a:p>
      </dgm:t>
    </dgm:pt>
    <dgm:pt modelId="{54BCA630-AD56-4395-B7AA-AEBC283B59B2}" type="sibTrans" cxnId="{5C679F24-4CBE-4220-89B0-8519F790441D}">
      <dgm:prSet/>
      <dgm:spPr/>
      <dgm:t>
        <a:bodyPr/>
        <a:lstStyle/>
        <a:p>
          <a:endParaRPr lang="en-GB"/>
        </a:p>
      </dgm:t>
    </dgm:pt>
    <dgm:pt modelId="{DF029F86-9790-4E27-A886-6472FCBEF557}">
      <dgm:prSet phldrT="[Text]"/>
      <dgm:spPr/>
      <dgm:t>
        <a:bodyPr/>
        <a:lstStyle/>
        <a:p>
          <a:r>
            <a:rPr lang="en-GB" dirty="0"/>
            <a:t>Policy analysis (CCCU / government). </a:t>
          </a:r>
        </a:p>
      </dgm:t>
    </dgm:pt>
    <dgm:pt modelId="{0AD3E099-B5F4-4DD9-B553-DE3E2C92E386}" type="parTrans" cxnId="{494B90C3-EF6D-4299-B12F-890676962D12}">
      <dgm:prSet/>
      <dgm:spPr/>
      <dgm:t>
        <a:bodyPr/>
        <a:lstStyle/>
        <a:p>
          <a:endParaRPr lang="en-GB"/>
        </a:p>
      </dgm:t>
    </dgm:pt>
    <dgm:pt modelId="{2073C799-A982-47C5-A0D8-8C8F38157B4F}" type="sibTrans" cxnId="{494B90C3-EF6D-4299-B12F-890676962D12}">
      <dgm:prSet/>
      <dgm:spPr/>
      <dgm:t>
        <a:bodyPr/>
        <a:lstStyle/>
        <a:p>
          <a:endParaRPr lang="en-GB"/>
        </a:p>
      </dgm:t>
    </dgm:pt>
    <dgm:pt modelId="{E09BE03C-E216-47EF-9CD8-864EE74A2906}">
      <dgm:prSet phldrT="[Text]"/>
      <dgm:spPr/>
      <dgm:t>
        <a:bodyPr/>
        <a:lstStyle/>
        <a:p>
          <a:r>
            <a:rPr lang="en-GB" dirty="0"/>
            <a:t>Interventions </a:t>
          </a:r>
        </a:p>
      </dgm:t>
    </dgm:pt>
    <dgm:pt modelId="{1E4C623A-7EFB-4AB5-89AC-0EA0536F1746}" type="parTrans" cxnId="{56CE6F0E-5C02-4CB7-BE0E-31F19FCCD98C}">
      <dgm:prSet/>
      <dgm:spPr/>
      <dgm:t>
        <a:bodyPr/>
        <a:lstStyle/>
        <a:p>
          <a:endParaRPr lang="en-GB"/>
        </a:p>
      </dgm:t>
    </dgm:pt>
    <dgm:pt modelId="{91CA5A6F-6D2F-44A1-BBDF-91F9D50C6E60}" type="sibTrans" cxnId="{56CE6F0E-5C02-4CB7-BE0E-31F19FCCD98C}">
      <dgm:prSet/>
      <dgm:spPr/>
      <dgm:t>
        <a:bodyPr/>
        <a:lstStyle/>
        <a:p>
          <a:endParaRPr lang="en-GB"/>
        </a:p>
      </dgm:t>
    </dgm:pt>
    <dgm:pt modelId="{22187A6A-4B70-49B7-BF36-1694839D4AD8}">
      <dgm:prSet phldrT="[Text]"/>
      <dgm:spPr/>
      <dgm:t>
        <a:bodyPr/>
        <a:lstStyle/>
        <a:p>
          <a:r>
            <a:rPr lang="en-GB" dirty="0"/>
            <a:t>Travel behaviour science. </a:t>
          </a:r>
        </a:p>
      </dgm:t>
    </dgm:pt>
    <dgm:pt modelId="{3D635E24-3827-49F4-B9A1-DEC85ED3451B}" type="parTrans" cxnId="{4EF4614C-BE7C-49BE-BC87-C5F5F678CBF6}">
      <dgm:prSet/>
      <dgm:spPr/>
      <dgm:t>
        <a:bodyPr/>
        <a:lstStyle/>
        <a:p>
          <a:endParaRPr lang="en-GB"/>
        </a:p>
      </dgm:t>
    </dgm:pt>
    <dgm:pt modelId="{ED4252FF-79A8-47C4-9F68-E9CC66A13229}" type="sibTrans" cxnId="{4EF4614C-BE7C-49BE-BC87-C5F5F678CBF6}">
      <dgm:prSet/>
      <dgm:spPr/>
      <dgm:t>
        <a:bodyPr/>
        <a:lstStyle/>
        <a:p>
          <a:endParaRPr lang="en-GB"/>
        </a:p>
      </dgm:t>
    </dgm:pt>
    <dgm:pt modelId="{EE7AB423-443C-4076-A0AA-2BB47AF10BD0}">
      <dgm:prSet phldrT="[Text]"/>
      <dgm:spPr/>
      <dgm:t>
        <a:bodyPr/>
        <a:lstStyle/>
        <a:p>
          <a:r>
            <a:rPr lang="en-GB" dirty="0"/>
            <a:t>Student perceptions. </a:t>
          </a:r>
        </a:p>
      </dgm:t>
    </dgm:pt>
    <dgm:pt modelId="{27683AF1-1F0D-4C52-9A2C-49AAE15892BE}" type="parTrans" cxnId="{FD673D75-9237-4272-A795-3E901E9A6959}">
      <dgm:prSet/>
      <dgm:spPr/>
      <dgm:t>
        <a:bodyPr/>
        <a:lstStyle/>
        <a:p>
          <a:endParaRPr lang="en-GB"/>
        </a:p>
      </dgm:t>
    </dgm:pt>
    <dgm:pt modelId="{72E03362-D190-44C9-B38B-18E9E6CE676F}" type="sibTrans" cxnId="{FD673D75-9237-4272-A795-3E901E9A6959}">
      <dgm:prSet/>
      <dgm:spPr/>
      <dgm:t>
        <a:bodyPr/>
        <a:lstStyle/>
        <a:p>
          <a:endParaRPr lang="en-GB"/>
        </a:p>
      </dgm:t>
    </dgm:pt>
    <dgm:pt modelId="{77C87357-D913-47B9-BA8C-CB620ADA2CD5}">
      <dgm:prSet phldrT="[Text]"/>
      <dgm:spPr/>
      <dgm:t>
        <a:bodyPr/>
        <a:lstStyle/>
        <a:p>
          <a:r>
            <a:rPr lang="en-GB" dirty="0"/>
            <a:t>Transport accessibility analysis (TRACC).  </a:t>
          </a:r>
        </a:p>
      </dgm:t>
    </dgm:pt>
    <dgm:pt modelId="{C279CBDF-AAA8-49A9-8696-48F832A2789D}" type="parTrans" cxnId="{FA97CF41-9348-40CA-A755-06A90B24B061}">
      <dgm:prSet/>
      <dgm:spPr/>
      <dgm:t>
        <a:bodyPr/>
        <a:lstStyle/>
        <a:p>
          <a:endParaRPr lang="en-GB"/>
        </a:p>
      </dgm:t>
    </dgm:pt>
    <dgm:pt modelId="{DF983174-64B5-4756-B1AE-81E01403957E}" type="sibTrans" cxnId="{FA97CF41-9348-40CA-A755-06A90B24B061}">
      <dgm:prSet/>
      <dgm:spPr/>
      <dgm:t>
        <a:bodyPr/>
        <a:lstStyle/>
        <a:p>
          <a:endParaRPr lang="en-GB"/>
        </a:p>
      </dgm:t>
    </dgm:pt>
    <dgm:pt modelId="{34D36F99-C1E4-4BC8-B017-F996941C058F}">
      <dgm:prSet phldrT="[Text]"/>
      <dgm:spPr/>
      <dgm:t>
        <a:bodyPr/>
        <a:lstStyle/>
        <a:p>
          <a:r>
            <a:rPr lang="en-GB" dirty="0"/>
            <a:t>HEI consultation, literature review. </a:t>
          </a:r>
        </a:p>
      </dgm:t>
    </dgm:pt>
    <dgm:pt modelId="{FF908B02-B9FD-4411-A2C4-C34493EAA150}" type="parTrans" cxnId="{17270027-0009-470E-A68F-03AD2AAF3AF6}">
      <dgm:prSet/>
      <dgm:spPr/>
      <dgm:t>
        <a:bodyPr/>
        <a:lstStyle/>
        <a:p>
          <a:endParaRPr lang="en-GB"/>
        </a:p>
      </dgm:t>
    </dgm:pt>
    <dgm:pt modelId="{EFFF70DF-C460-47B4-A8BD-7BBB912FC947}" type="sibTrans" cxnId="{17270027-0009-470E-A68F-03AD2AAF3AF6}">
      <dgm:prSet/>
      <dgm:spPr/>
      <dgm:t>
        <a:bodyPr/>
        <a:lstStyle/>
        <a:p>
          <a:endParaRPr lang="en-GB"/>
        </a:p>
      </dgm:t>
    </dgm:pt>
    <dgm:pt modelId="{0DF9FA43-C65A-4B1A-B036-9B10E341D056}">
      <dgm:prSet phldrT="[Text]"/>
      <dgm:spPr/>
      <dgm:t>
        <a:bodyPr/>
        <a:lstStyle/>
        <a:p>
          <a:r>
            <a:rPr lang="en-GB" dirty="0"/>
            <a:t>Acceptable, Accessible, Affordable, Available. </a:t>
          </a:r>
        </a:p>
      </dgm:t>
    </dgm:pt>
    <dgm:pt modelId="{1DAB5629-9A82-4871-99C8-0994E20C491C}" type="parTrans" cxnId="{A614D919-4512-4D1A-8623-75589C39F011}">
      <dgm:prSet/>
      <dgm:spPr/>
      <dgm:t>
        <a:bodyPr/>
        <a:lstStyle/>
        <a:p>
          <a:endParaRPr lang="en-GB"/>
        </a:p>
      </dgm:t>
    </dgm:pt>
    <dgm:pt modelId="{2BC461A9-9D9A-4F96-AF2F-9B093FCBF166}" type="sibTrans" cxnId="{A614D919-4512-4D1A-8623-75589C39F011}">
      <dgm:prSet/>
      <dgm:spPr/>
      <dgm:t>
        <a:bodyPr/>
        <a:lstStyle/>
        <a:p>
          <a:endParaRPr lang="en-GB"/>
        </a:p>
      </dgm:t>
    </dgm:pt>
    <dgm:pt modelId="{13AA8DB5-ACF2-4052-9446-B5DC81C44098}" type="pres">
      <dgm:prSet presAssocID="{5F572668-0331-4022-ADCF-E9C0F66B00EC}" presName="linearFlow" presStyleCnt="0">
        <dgm:presLayoutVars>
          <dgm:dir/>
          <dgm:animLvl val="lvl"/>
          <dgm:resizeHandles val="exact"/>
        </dgm:presLayoutVars>
      </dgm:prSet>
      <dgm:spPr/>
    </dgm:pt>
    <dgm:pt modelId="{4220FA01-86E5-42BE-A43D-28C4A46254D6}" type="pres">
      <dgm:prSet presAssocID="{AEE9EFEE-2D85-4CE7-A36D-8A171895B50C}" presName="composite" presStyleCnt="0"/>
      <dgm:spPr/>
    </dgm:pt>
    <dgm:pt modelId="{35F2C22A-B018-450E-8C45-133225E5AF4D}" type="pres">
      <dgm:prSet presAssocID="{AEE9EFEE-2D85-4CE7-A36D-8A171895B50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8763F6B-2F2B-44EE-9A29-F3F51F0AC2F9}" type="pres">
      <dgm:prSet presAssocID="{AEE9EFEE-2D85-4CE7-A36D-8A171895B50C}" presName="descendantText" presStyleLbl="alignAcc1" presStyleIdx="0" presStyleCnt="3" custLinFactNeighborX="9213" custLinFactNeighborY="-7169">
        <dgm:presLayoutVars>
          <dgm:bulletEnabled val="1"/>
        </dgm:presLayoutVars>
      </dgm:prSet>
      <dgm:spPr/>
    </dgm:pt>
    <dgm:pt modelId="{D6D3D727-7BF5-46FF-9DD2-E0208976654E}" type="pres">
      <dgm:prSet presAssocID="{ED9E20E4-D471-4D33-8E61-C0065E11FB2C}" presName="sp" presStyleCnt="0"/>
      <dgm:spPr/>
    </dgm:pt>
    <dgm:pt modelId="{F028DDC3-75C4-4463-9B75-E54695164B5D}" type="pres">
      <dgm:prSet presAssocID="{1F4A4B42-6913-459B-ACDB-E60179F1F7C7}" presName="composite" presStyleCnt="0"/>
      <dgm:spPr/>
    </dgm:pt>
    <dgm:pt modelId="{4D7799B6-4C0F-4E51-A48A-3F36981CE8B1}" type="pres">
      <dgm:prSet presAssocID="{1F4A4B42-6913-459B-ACDB-E60179F1F7C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7B02AF5-1124-4664-A97B-A74D4ED61B05}" type="pres">
      <dgm:prSet presAssocID="{1F4A4B42-6913-459B-ACDB-E60179F1F7C7}" presName="descendantText" presStyleLbl="alignAcc1" presStyleIdx="1" presStyleCnt="3">
        <dgm:presLayoutVars>
          <dgm:bulletEnabled val="1"/>
        </dgm:presLayoutVars>
      </dgm:prSet>
      <dgm:spPr/>
    </dgm:pt>
    <dgm:pt modelId="{5C49A792-6FB2-4174-954A-364CC49A7E88}" type="pres">
      <dgm:prSet presAssocID="{89B4A2AB-D23F-49BB-9AE0-033B81F06C70}" presName="sp" presStyleCnt="0"/>
      <dgm:spPr/>
    </dgm:pt>
    <dgm:pt modelId="{0A50E7FD-3542-4008-B48F-FFCE337CFA65}" type="pres">
      <dgm:prSet presAssocID="{E09BE03C-E216-47EF-9CD8-864EE74A2906}" presName="composite" presStyleCnt="0"/>
      <dgm:spPr/>
    </dgm:pt>
    <dgm:pt modelId="{F6EFEA2D-B3E5-4A60-B5ED-BB7392C5D831}" type="pres">
      <dgm:prSet presAssocID="{E09BE03C-E216-47EF-9CD8-864EE74A290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E49137A-764F-4B0E-9C41-31270D662394}" type="pres">
      <dgm:prSet presAssocID="{E09BE03C-E216-47EF-9CD8-864EE74A290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A95DE0B-CA33-42DC-BF3E-4DF2CC9D2692}" srcId="{5F572668-0331-4022-ADCF-E9C0F66B00EC}" destId="{1F4A4B42-6913-459B-ACDB-E60179F1F7C7}" srcOrd="1" destOrd="0" parTransId="{A1FDC495-A8DE-4AAB-A6C5-5F80053D700A}" sibTransId="{89B4A2AB-D23F-49BB-9AE0-033B81F06C70}"/>
    <dgm:cxn modelId="{56CE6F0E-5C02-4CB7-BE0E-31F19FCCD98C}" srcId="{5F572668-0331-4022-ADCF-E9C0F66B00EC}" destId="{E09BE03C-E216-47EF-9CD8-864EE74A2906}" srcOrd="2" destOrd="0" parTransId="{1E4C623A-7EFB-4AB5-89AC-0EA0536F1746}" sibTransId="{91CA5A6F-6D2F-44A1-BBDF-91F9D50C6E60}"/>
    <dgm:cxn modelId="{1AC21318-E4C9-45F7-AC30-770EDBE15F16}" type="presOf" srcId="{C7B95BEE-F33C-42A8-AFBD-6206CC88AF01}" destId="{77B02AF5-1124-4664-A97B-A74D4ED61B05}" srcOrd="0" destOrd="0" presId="urn:microsoft.com/office/officeart/2005/8/layout/chevron2"/>
    <dgm:cxn modelId="{A614D919-4512-4D1A-8623-75589C39F011}" srcId="{E09BE03C-E216-47EF-9CD8-864EE74A2906}" destId="{0DF9FA43-C65A-4B1A-B036-9B10E341D056}" srcOrd="2" destOrd="0" parTransId="{1DAB5629-9A82-4871-99C8-0994E20C491C}" sibTransId="{2BC461A9-9D9A-4F96-AF2F-9B093FCBF166}"/>
    <dgm:cxn modelId="{5C679F24-4CBE-4220-89B0-8519F790441D}" srcId="{1F4A4B42-6913-459B-ACDB-E60179F1F7C7}" destId="{C7B95BEE-F33C-42A8-AFBD-6206CC88AF01}" srcOrd="0" destOrd="0" parTransId="{0D6C5B99-3F6E-4411-8F1F-36BEF3693551}" sibTransId="{54BCA630-AD56-4395-B7AA-AEBC283B59B2}"/>
    <dgm:cxn modelId="{17270027-0009-470E-A68F-03AD2AAF3AF6}" srcId="{AEE9EFEE-2D85-4CE7-A36D-8A171895B50C}" destId="{34D36F99-C1E4-4BC8-B017-F996941C058F}" srcOrd="2" destOrd="0" parTransId="{FF908B02-B9FD-4411-A2C4-C34493EAA150}" sibTransId="{EFFF70DF-C460-47B4-A8BD-7BBB912FC947}"/>
    <dgm:cxn modelId="{71720530-B8F2-4B76-AE4B-851261AF4E9D}" type="presOf" srcId="{D12FAFE9-A947-488F-8939-C243B72927E3}" destId="{88763F6B-2F2B-44EE-9A29-F3F51F0AC2F9}" srcOrd="0" destOrd="0" presId="urn:microsoft.com/office/officeart/2005/8/layout/chevron2"/>
    <dgm:cxn modelId="{2F9BDE3D-CA98-4C1F-818E-3A4F5293920B}" type="presOf" srcId="{E09BE03C-E216-47EF-9CD8-864EE74A2906}" destId="{F6EFEA2D-B3E5-4A60-B5ED-BB7392C5D831}" srcOrd="0" destOrd="0" presId="urn:microsoft.com/office/officeart/2005/8/layout/chevron2"/>
    <dgm:cxn modelId="{D1940C60-AD6A-4BDB-B484-BAD3969A127A}" type="presOf" srcId="{EE7AB423-443C-4076-A0AA-2BB47AF10BD0}" destId="{3E49137A-764F-4B0E-9C41-31270D662394}" srcOrd="0" destOrd="0" presId="urn:microsoft.com/office/officeart/2005/8/layout/chevron2"/>
    <dgm:cxn modelId="{FA97CF41-9348-40CA-A755-06A90B24B061}" srcId="{1F4A4B42-6913-459B-ACDB-E60179F1F7C7}" destId="{77C87357-D913-47B9-BA8C-CB620ADA2CD5}" srcOrd="2" destOrd="0" parTransId="{C279CBDF-AAA8-49A9-8696-48F832A2789D}" sibTransId="{DF983174-64B5-4756-B1AE-81E01403957E}"/>
    <dgm:cxn modelId="{6CE92D44-3BF8-45E0-8700-4435D8BF9F53}" srcId="{AEE9EFEE-2D85-4CE7-A36D-8A171895B50C}" destId="{3BA1E643-B995-4855-8694-83A8929B49C4}" srcOrd="1" destOrd="0" parTransId="{6509978A-C722-4E6B-99F6-B39A595A19AE}" sibTransId="{03AF5703-BC21-401C-9343-6423819FD686}"/>
    <dgm:cxn modelId="{4EF4614C-BE7C-49BE-BC87-C5F5F678CBF6}" srcId="{E09BE03C-E216-47EF-9CD8-864EE74A2906}" destId="{22187A6A-4B70-49B7-BF36-1694839D4AD8}" srcOrd="1" destOrd="0" parTransId="{3D635E24-3827-49F4-B9A1-DEC85ED3451B}" sibTransId="{ED4252FF-79A8-47C4-9F68-E9CC66A13229}"/>
    <dgm:cxn modelId="{FD673D75-9237-4272-A795-3E901E9A6959}" srcId="{E09BE03C-E216-47EF-9CD8-864EE74A2906}" destId="{EE7AB423-443C-4076-A0AA-2BB47AF10BD0}" srcOrd="0" destOrd="0" parTransId="{27683AF1-1F0D-4C52-9A2C-49AAE15892BE}" sibTransId="{72E03362-D190-44C9-B38B-18E9E6CE676F}"/>
    <dgm:cxn modelId="{B9828458-8CA9-40A4-A8B4-BED447502F76}" type="presOf" srcId="{5F572668-0331-4022-ADCF-E9C0F66B00EC}" destId="{13AA8DB5-ACF2-4052-9446-B5DC81C44098}" srcOrd="0" destOrd="0" presId="urn:microsoft.com/office/officeart/2005/8/layout/chevron2"/>
    <dgm:cxn modelId="{A3116F5A-CBEC-4E49-B760-C4CBB778F776}" srcId="{AEE9EFEE-2D85-4CE7-A36D-8A171895B50C}" destId="{D12FAFE9-A947-488F-8939-C243B72927E3}" srcOrd="0" destOrd="0" parTransId="{DFA47C3C-E435-4696-B12A-C1946825B950}" sibTransId="{7FCC1020-71EE-4C5B-83E7-C57ACA2D2DEE}"/>
    <dgm:cxn modelId="{F5B4A683-03B2-46DF-8140-55F0480A25DE}" type="presOf" srcId="{AEE9EFEE-2D85-4CE7-A36D-8A171895B50C}" destId="{35F2C22A-B018-450E-8C45-133225E5AF4D}" srcOrd="0" destOrd="0" presId="urn:microsoft.com/office/officeart/2005/8/layout/chevron2"/>
    <dgm:cxn modelId="{1C5AC18D-D4C3-44E1-BD15-31E4DFD91715}" type="presOf" srcId="{1F4A4B42-6913-459B-ACDB-E60179F1F7C7}" destId="{4D7799B6-4C0F-4E51-A48A-3F36981CE8B1}" srcOrd="0" destOrd="0" presId="urn:microsoft.com/office/officeart/2005/8/layout/chevron2"/>
    <dgm:cxn modelId="{C9DBF1AA-DF9C-4D1E-92C2-4ADA98A18F0B}" type="presOf" srcId="{22187A6A-4B70-49B7-BF36-1694839D4AD8}" destId="{3E49137A-764F-4B0E-9C41-31270D662394}" srcOrd="0" destOrd="1" presId="urn:microsoft.com/office/officeart/2005/8/layout/chevron2"/>
    <dgm:cxn modelId="{591F3EBD-BC36-40C6-92C8-73E8E703FE65}" type="presOf" srcId="{DF029F86-9790-4E27-A886-6472FCBEF557}" destId="{77B02AF5-1124-4664-A97B-A74D4ED61B05}" srcOrd="0" destOrd="1" presId="urn:microsoft.com/office/officeart/2005/8/layout/chevron2"/>
    <dgm:cxn modelId="{494B90C3-EF6D-4299-B12F-890676962D12}" srcId="{1F4A4B42-6913-459B-ACDB-E60179F1F7C7}" destId="{DF029F86-9790-4E27-A886-6472FCBEF557}" srcOrd="1" destOrd="0" parTransId="{0AD3E099-B5F4-4DD9-B553-DE3E2C92E386}" sibTransId="{2073C799-A982-47C5-A0D8-8C8F38157B4F}"/>
    <dgm:cxn modelId="{CCF5DACC-7EB4-4D69-99D3-FD2014190291}" type="presOf" srcId="{3BA1E643-B995-4855-8694-83A8929B49C4}" destId="{88763F6B-2F2B-44EE-9A29-F3F51F0AC2F9}" srcOrd="0" destOrd="1" presId="urn:microsoft.com/office/officeart/2005/8/layout/chevron2"/>
    <dgm:cxn modelId="{901995D3-5E7D-4FE6-BC81-53816091DEFE}" type="presOf" srcId="{77C87357-D913-47B9-BA8C-CB620ADA2CD5}" destId="{77B02AF5-1124-4664-A97B-A74D4ED61B05}" srcOrd="0" destOrd="2" presId="urn:microsoft.com/office/officeart/2005/8/layout/chevron2"/>
    <dgm:cxn modelId="{BDFE64DA-1667-4B20-9A5F-BD0B031F68A7}" type="presOf" srcId="{34D36F99-C1E4-4BC8-B017-F996941C058F}" destId="{88763F6B-2F2B-44EE-9A29-F3F51F0AC2F9}" srcOrd="0" destOrd="2" presId="urn:microsoft.com/office/officeart/2005/8/layout/chevron2"/>
    <dgm:cxn modelId="{628CE6E2-ECE8-45F4-963A-346722A540D0}" srcId="{5F572668-0331-4022-ADCF-E9C0F66B00EC}" destId="{AEE9EFEE-2D85-4CE7-A36D-8A171895B50C}" srcOrd="0" destOrd="0" parTransId="{DBF7A431-D3E3-4C0D-9FED-074923B599CB}" sibTransId="{ED9E20E4-D471-4D33-8E61-C0065E11FB2C}"/>
    <dgm:cxn modelId="{DF4494F8-3B9E-47D5-B666-3E457932840D}" type="presOf" srcId="{0DF9FA43-C65A-4B1A-B036-9B10E341D056}" destId="{3E49137A-764F-4B0E-9C41-31270D662394}" srcOrd="0" destOrd="2" presId="urn:microsoft.com/office/officeart/2005/8/layout/chevron2"/>
    <dgm:cxn modelId="{A725E178-867F-4FC8-9180-6D6A38B2C178}" type="presParOf" srcId="{13AA8DB5-ACF2-4052-9446-B5DC81C44098}" destId="{4220FA01-86E5-42BE-A43D-28C4A46254D6}" srcOrd="0" destOrd="0" presId="urn:microsoft.com/office/officeart/2005/8/layout/chevron2"/>
    <dgm:cxn modelId="{CB9F8FE4-00CC-4ADB-9EC2-8291BD316D54}" type="presParOf" srcId="{4220FA01-86E5-42BE-A43D-28C4A46254D6}" destId="{35F2C22A-B018-450E-8C45-133225E5AF4D}" srcOrd="0" destOrd="0" presId="urn:microsoft.com/office/officeart/2005/8/layout/chevron2"/>
    <dgm:cxn modelId="{7F1DEEA4-4C12-4F0E-A5F2-4ACF70DF8976}" type="presParOf" srcId="{4220FA01-86E5-42BE-A43D-28C4A46254D6}" destId="{88763F6B-2F2B-44EE-9A29-F3F51F0AC2F9}" srcOrd="1" destOrd="0" presId="urn:microsoft.com/office/officeart/2005/8/layout/chevron2"/>
    <dgm:cxn modelId="{D5EBAE1D-5B2C-43C4-8926-33CFA1116402}" type="presParOf" srcId="{13AA8DB5-ACF2-4052-9446-B5DC81C44098}" destId="{D6D3D727-7BF5-46FF-9DD2-E0208976654E}" srcOrd="1" destOrd="0" presId="urn:microsoft.com/office/officeart/2005/8/layout/chevron2"/>
    <dgm:cxn modelId="{4150C759-4716-40B0-AC40-4E3402892AED}" type="presParOf" srcId="{13AA8DB5-ACF2-4052-9446-B5DC81C44098}" destId="{F028DDC3-75C4-4463-9B75-E54695164B5D}" srcOrd="2" destOrd="0" presId="urn:microsoft.com/office/officeart/2005/8/layout/chevron2"/>
    <dgm:cxn modelId="{5E9882B9-B092-4FB3-AD89-DEEF173ED5F6}" type="presParOf" srcId="{F028DDC3-75C4-4463-9B75-E54695164B5D}" destId="{4D7799B6-4C0F-4E51-A48A-3F36981CE8B1}" srcOrd="0" destOrd="0" presId="urn:microsoft.com/office/officeart/2005/8/layout/chevron2"/>
    <dgm:cxn modelId="{3D9412BE-A569-4978-BFED-9CAEFF9B8415}" type="presParOf" srcId="{F028DDC3-75C4-4463-9B75-E54695164B5D}" destId="{77B02AF5-1124-4664-A97B-A74D4ED61B05}" srcOrd="1" destOrd="0" presId="urn:microsoft.com/office/officeart/2005/8/layout/chevron2"/>
    <dgm:cxn modelId="{5821FDD7-AA54-4B2F-BF9E-CC44D0E943BE}" type="presParOf" srcId="{13AA8DB5-ACF2-4052-9446-B5DC81C44098}" destId="{5C49A792-6FB2-4174-954A-364CC49A7E88}" srcOrd="3" destOrd="0" presId="urn:microsoft.com/office/officeart/2005/8/layout/chevron2"/>
    <dgm:cxn modelId="{425C5D9F-6A9D-4A70-8375-99E0C46BB0C6}" type="presParOf" srcId="{13AA8DB5-ACF2-4052-9446-B5DC81C44098}" destId="{0A50E7FD-3542-4008-B48F-FFCE337CFA65}" srcOrd="4" destOrd="0" presId="urn:microsoft.com/office/officeart/2005/8/layout/chevron2"/>
    <dgm:cxn modelId="{0A3A7656-A917-4E1E-9F53-63A70A779BA4}" type="presParOf" srcId="{0A50E7FD-3542-4008-B48F-FFCE337CFA65}" destId="{F6EFEA2D-B3E5-4A60-B5ED-BB7392C5D831}" srcOrd="0" destOrd="0" presId="urn:microsoft.com/office/officeart/2005/8/layout/chevron2"/>
    <dgm:cxn modelId="{48DE043E-4B1A-462C-BB73-4EA2CA460357}" type="presParOf" srcId="{0A50E7FD-3542-4008-B48F-FFCE337CFA65}" destId="{3E49137A-764F-4B0E-9C41-31270D6623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2C22A-B018-450E-8C45-133225E5AF4D}">
      <dsp:nvSpPr>
        <dsp:cNvPr id="0" name=""/>
        <dsp:cNvSpPr/>
      </dsp:nvSpPr>
      <dsp:spPr>
        <a:xfrm rot="5400000">
          <a:off x="-235061" y="235885"/>
          <a:ext cx="1567079" cy="1096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Baselines </a:t>
          </a:r>
        </a:p>
      </dsp:txBody>
      <dsp:txXfrm rot="-5400000">
        <a:off x="2" y="549301"/>
        <a:ext cx="1096955" cy="470124"/>
      </dsp:txXfrm>
    </dsp:sp>
    <dsp:sp modelId="{88763F6B-2F2B-44EE-9A29-F3F51F0AC2F9}">
      <dsp:nvSpPr>
        <dsp:cNvPr id="0" name=""/>
        <dsp:cNvSpPr/>
      </dsp:nvSpPr>
      <dsp:spPr>
        <a:xfrm rot="5400000">
          <a:off x="3143564" y="-2046609"/>
          <a:ext cx="1018601" cy="5111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Existing CCCU data.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Primary data collection.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HEI consultation, literature review. </a:t>
          </a:r>
        </a:p>
      </dsp:txBody>
      <dsp:txXfrm rot="-5400000">
        <a:off x="1096955" y="49724"/>
        <a:ext cx="5062096" cy="919153"/>
      </dsp:txXfrm>
    </dsp:sp>
    <dsp:sp modelId="{4D7799B6-4C0F-4E51-A48A-3F36981CE8B1}">
      <dsp:nvSpPr>
        <dsp:cNvPr id="0" name=""/>
        <dsp:cNvSpPr/>
      </dsp:nvSpPr>
      <dsp:spPr>
        <a:xfrm rot="5400000">
          <a:off x="-235061" y="1608363"/>
          <a:ext cx="1567079" cy="1096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Targets </a:t>
          </a:r>
        </a:p>
      </dsp:txBody>
      <dsp:txXfrm rot="-5400000">
        <a:off x="2" y="1921779"/>
        <a:ext cx="1096955" cy="470124"/>
      </dsp:txXfrm>
    </dsp:sp>
    <dsp:sp modelId="{77B02AF5-1124-4664-A97B-A74D4ED61B05}">
      <dsp:nvSpPr>
        <dsp:cNvPr id="0" name=""/>
        <dsp:cNvSpPr/>
      </dsp:nvSpPr>
      <dsp:spPr>
        <a:xfrm rot="5400000">
          <a:off x="3143564" y="-673308"/>
          <a:ext cx="1018601" cy="5111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Student perceptions.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Policy analysis (CCCU / government).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Transport accessibility analysis (TRACC).  </a:t>
          </a:r>
        </a:p>
      </dsp:txBody>
      <dsp:txXfrm rot="-5400000">
        <a:off x="1096955" y="1423025"/>
        <a:ext cx="5062096" cy="919153"/>
      </dsp:txXfrm>
    </dsp:sp>
    <dsp:sp modelId="{F6EFEA2D-B3E5-4A60-B5ED-BB7392C5D831}">
      <dsp:nvSpPr>
        <dsp:cNvPr id="0" name=""/>
        <dsp:cNvSpPr/>
      </dsp:nvSpPr>
      <dsp:spPr>
        <a:xfrm rot="5400000">
          <a:off x="-235061" y="2980840"/>
          <a:ext cx="1567079" cy="1096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Interventions </a:t>
          </a:r>
        </a:p>
      </dsp:txBody>
      <dsp:txXfrm rot="-5400000">
        <a:off x="2" y="3294256"/>
        <a:ext cx="1096955" cy="470124"/>
      </dsp:txXfrm>
    </dsp:sp>
    <dsp:sp modelId="{3E49137A-764F-4B0E-9C41-31270D662394}">
      <dsp:nvSpPr>
        <dsp:cNvPr id="0" name=""/>
        <dsp:cNvSpPr/>
      </dsp:nvSpPr>
      <dsp:spPr>
        <a:xfrm rot="5400000">
          <a:off x="3143564" y="699169"/>
          <a:ext cx="1018601" cy="5111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Student perceptions.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Travel behaviour science.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Acceptable, Accessible, Affordable, Available. </a:t>
          </a:r>
        </a:p>
      </dsp:txBody>
      <dsp:txXfrm rot="-5400000">
        <a:off x="1096955" y="2795502"/>
        <a:ext cx="5062096" cy="91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F42E-278D-4594-8DB9-09DCB05CEDC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208E-EA9A-4FC8-80B2-A48ECD5A2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8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6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6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5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80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94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3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98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74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3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7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8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3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9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4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6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EEDF-EF02-4B0B-A9A0-01F0966FC836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6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usan.Kenyon@Canterbury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07/s10098-021-02180-2" TargetMode="External"/><Relationship Id="rId3" Type="http://schemas.openxmlformats.org/officeDocument/2006/relationships/hyperlink" Target="https://researchbriefings.files.parliament.uk/documents/CBP-8204/CBP-8204.pdf" TargetMode="External"/><Relationship Id="rId7" Type="http://schemas.openxmlformats.org/officeDocument/2006/relationships/hyperlink" Target="https://www.hepi.ac.uk/wp-content/uploads/2018/12/HEPI-Homeward-Bound-Defining-understanding-and-aiding-%E2%80%98commuter-students%E2%80%99-Report-11429_11_18Web-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esa.ac.uk/data-and-analysis/students/chart-4" TargetMode="External"/><Relationship Id="rId5" Type="http://schemas.openxmlformats.org/officeDocument/2006/relationships/hyperlink" Target="https://dera.ioe.ac.uk/10659/1/10_01a.pdf" TargetMode="External"/><Relationship Id="rId4" Type="http://schemas.openxmlformats.org/officeDocument/2006/relationships/hyperlink" Target="https://www.gov.uk/government/statistics/widening-participation-in-higher-education-2022" TargetMode="External"/><Relationship Id="rId9" Type="http://schemas.openxmlformats.org/officeDocument/2006/relationships/hyperlink" Target="https://www.hepi.ac.uk/wp-content/uploads/2019/11/HEPI_Somewhere-to-live_Report-121-FINAL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usan.Kenyon@Canterbury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086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80" y="3602038"/>
            <a:ext cx="7261270" cy="31748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Humnst777 Lt BT"/>
              </a:rPr>
              <a:t>How to enhance the student experience and address the climate emergency: focus on commuter students </a:t>
            </a:r>
            <a:endParaRPr lang="en-GB" sz="280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l"/>
            <a:endParaRPr lang="en-GB" dirty="0">
              <a:solidFill>
                <a:schemeClr val="bg1"/>
              </a:solidFill>
              <a:latin typeface="Humnst777 Lt BT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Presented at: Enhancing the Student Experience 2023.  Universities UK, London, UK.  25 May, 2023. 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Dr Susan Kenyon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1600" dirty="0">
                <a:solidFill>
                  <a:schemeClr val="bg1"/>
                </a:solidFill>
                <a:latin typeface="Humnst777 Lt BT"/>
              </a:rPr>
              <a:t>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3A4EF-F201-4F58-708E-7066113531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7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Overview 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F98200-4208-24C0-E9A0-B8CC736AB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3464AC-B97C-2336-7FBB-597F4913F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608" y="1974849"/>
            <a:ext cx="6895735" cy="397027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42DE1D-FFCE-7F78-AC7B-04A1E550163C}"/>
              </a:ext>
            </a:extLst>
          </p:cNvPr>
          <p:cNvSpPr txBox="1"/>
          <p:nvPr/>
        </p:nvSpPr>
        <p:spPr>
          <a:xfrm>
            <a:off x="578195" y="3059985"/>
            <a:ext cx="1800000" cy="18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 dirty="0">
                <a:ea typeface="+mj-ea"/>
                <a:cs typeface="+mj-cs"/>
              </a:rPr>
              <a:t>40%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84696D-2FE7-79DD-869E-BD7B14B0C7F3}"/>
              </a:ext>
            </a:extLst>
          </p:cNvPr>
          <p:cNvSpPr txBox="1"/>
          <p:nvPr/>
        </p:nvSpPr>
        <p:spPr>
          <a:xfrm>
            <a:off x="9813805" y="3059985"/>
            <a:ext cx="1800000" cy="18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 dirty="0">
                <a:ea typeface="+mj-ea"/>
                <a:cs typeface="+mj-cs"/>
              </a:rPr>
              <a:t>35% </a:t>
            </a:r>
          </a:p>
        </p:txBody>
      </p:sp>
    </p:spTree>
    <p:extLst>
      <p:ext uri="{BB962C8B-B14F-4D97-AF65-F5344CB8AC3E}">
        <p14:creationId xmlns:p14="http://schemas.microsoft.com/office/powerpoint/2010/main" val="147966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1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5717CF5-0DEE-1D70-6A39-A21F9FBB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5747004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/>
              <a:t>C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ommuter students</a:t>
            </a:r>
            <a:r>
              <a:rPr lang="en-US" sz="5000" dirty="0"/>
              <a:t>: a WP success story? </a:t>
            </a:r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66FDC4-4ACB-3446-779E-544A1023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660904"/>
            <a:ext cx="5369814" cy="41159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/>
              <a:t>c.40% of the national student population. </a:t>
            </a:r>
          </a:p>
          <a:p>
            <a:pPr lvl="1"/>
            <a:r>
              <a:rPr lang="en-US" sz="2200" dirty="0"/>
              <a:t>c.1.1 million students. </a:t>
            </a:r>
          </a:p>
          <a:p>
            <a:r>
              <a:rPr lang="en-US" sz="2200" dirty="0"/>
              <a:t>Rapidly increasing in number.  </a:t>
            </a:r>
          </a:p>
          <a:p>
            <a:pPr lvl="1"/>
            <a:r>
              <a:rPr lang="en-US" sz="2200" dirty="0"/>
              <a:t>Far faster than overall cohort increase.  </a:t>
            </a:r>
          </a:p>
          <a:p>
            <a:r>
              <a:rPr lang="en-US" sz="2200" dirty="0"/>
              <a:t>Demographics. </a:t>
            </a:r>
          </a:p>
          <a:p>
            <a:pPr lvl="1"/>
            <a:r>
              <a:rPr lang="en-US" sz="2200" dirty="0"/>
              <a:t>‘Non-traditional’ to HE.  </a:t>
            </a:r>
          </a:p>
          <a:p>
            <a:pPr lvl="1"/>
            <a:r>
              <a:rPr lang="en-US" sz="2200" dirty="0"/>
              <a:t>Unable/unwilling to relocate.  </a:t>
            </a:r>
          </a:p>
          <a:p>
            <a:pPr lvl="1"/>
            <a:r>
              <a:rPr lang="en-US" sz="2200" dirty="0"/>
              <a:t>New universities.  </a:t>
            </a:r>
          </a:p>
          <a:p>
            <a:pPr lvl="2"/>
            <a:r>
              <a:rPr lang="en-US" sz="2200" dirty="0"/>
              <a:t>76% CCCU student population. </a:t>
            </a:r>
          </a:p>
          <a:p>
            <a:pPr lvl="1"/>
            <a:r>
              <a:rPr lang="en-US" sz="2200" dirty="0"/>
              <a:t>Vocational courses.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141821-3840-0568-6B79-2DF5AB82B1B2}"/>
              </a:ext>
            </a:extLst>
          </p:cNvPr>
          <p:cNvGrpSpPr/>
          <p:nvPr/>
        </p:nvGrpSpPr>
        <p:grpSpPr>
          <a:xfrm>
            <a:off x="6102096" y="826503"/>
            <a:ext cx="5458968" cy="5204994"/>
            <a:chOff x="4640460" y="832"/>
            <a:chExt cx="2911078" cy="291107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2F3E154-B6F8-F9BA-D402-7053C83F161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22EF90B3-15CF-41D1-C3AB-EEB298BDF2F3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10934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952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‘Students who continue to live at home whilst studying, rather than moving into student accommodation’.  </a:t>
              </a:r>
              <a:endParaRPr lang="en-GB" sz="2400" kern="1200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3E9B22C-FA51-7C87-3E3F-2981A07AB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F9C4FB-4E9E-4456-6503-CD073EC4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Commuters: the student experience 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10871-9E7A-D6FC-7FB4-05350B53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966086"/>
            <a:ext cx="5459730" cy="47925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Poorer student experience. </a:t>
            </a:r>
          </a:p>
          <a:p>
            <a:pPr lvl="1"/>
            <a:r>
              <a:rPr lang="en-US" sz="2000" dirty="0"/>
              <a:t>Higher level of dissatisfaction.  </a:t>
            </a:r>
          </a:p>
          <a:p>
            <a:pPr lvl="1"/>
            <a:r>
              <a:rPr lang="en-US" sz="2000" dirty="0"/>
              <a:t>Lower perception of value. </a:t>
            </a:r>
          </a:p>
          <a:p>
            <a:pPr lvl="1"/>
            <a:r>
              <a:rPr lang="en-US" sz="2000" dirty="0"/>
              <a:t>Lower feeling of belonging. </a:t>
            </a:r>
          </a:p>
          <a:p>
            <a:r>
              <a:rPr lang="en-US" sz="2200" dirty="0"/>
              <a:t>Lower engagement. </a:t>
            </a:r>
          </a:p>
          <a:p>
            <a:pPr lvl="1"/>
            <a:r>
              <a:rPr lang="en-US" sz="2000" dirty="0"/>
              <a:t>Learning activities. </a:t>
            </a:r>
          </a:p>
          <a:p>
            <a:pPr lvl="1"/>
            <a:r>
              <a:rPr lang="en-US" sz="2000" dirty="0"/>
              <a:t>Extra-curricular activities. </a:t>
            </a:r>
          </a:p>
          <a:p>
            <a:pPr lvl="1"/>
            <a:r>
              <a:rPr lang="en-US" sz="2000" dirty="0"/>
              <a:t>Social activities.  </a:t>
            </a:r>
          </a:p>
          <a:p>
            <a:pPr lvl="1"/>
            <a:r>
              <a:rPr lang="en-US" sz="2000" dirty="0"/>
              <a:t>Learning community. </a:t>
            </a:r>
          </a:p>
          <a:p>
            <a:r>
              <a:rPr lang="en-US" sz="2200" dirty="0"/>
              <a:t>Poorer outcomes. </a:t>
            </a:r>
          </a:p>
          <a:p>
            <a:pPr lvl="1"/>
            <a:r>
              <a:rPr lang="en-US" sz="2000" dirty="0"/>
              <a:t>Lower attainment: ‘good degree’ and pass. </a:t>
            </a:r>
          </a:p>
          <a:p>
            <a:pPr lvl="1"/>
            <a:r>
              <a:rPr lang="en-US" sz="2000" dirty="0"/>
              <a:t>Lower continuation, retention. </a:t>
            </a:r>
          </a:p>
          <a:p>
            <a:pPr lvl="1"/>
            <a:r>
              <a:rPr lang="en-US" sz="2000" dirty="0"/>
              <a:t>Worse graduate outcomes. 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9AD01F79-6E6E-797B-FC47-FF529C97138B}"/>
              </a:ext>
            </a:extLst>
          </p:cNvPr>
          <p:cNvSpPr txBox="1">
            <a:spLocks/>
          </p:cNvSpPr>
          <p:nvPr/>
        </p:nvSpPr>
        <p:spPr>
          <a:xfrm>
            <a:off x="6848856" y="2055813"/>
            <a:ext cx="4818888" cy="4152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351A94-E8FE-ECEC-C792-9CA9A7143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E01F18-6400-07F6-3EBB-942E4D174B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648" y="2307558"/>
            <a:ext cx="5060119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7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0936" y="640080"/>
            <a:ext cx="4818888" cy="14813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Commuters: the climate emergency 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F886AEF8-A9BA-AD5B-16D8-6BE30005092A}"/>
              </a:ext>
            </a:extLst>
          </p:cNvPr>
          <p:cNvSpPr txBox="1">
            <a:spLocks/>
          </p:cNvSpPr>
          <p:nvPr/>
        </p:nvSpPr>
        <p:spPr>
          <a:xfrm>
            <a:off x="630936" y="2660904"/>
            <a:ext cx="5106924" cy="4142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c.1.1m students = c.3.3m return journeys/week. </a:t>
            </a:r>
          </a:p>
          <a:p>
            <a:r>
              <a:rPr lang="en-US" sz="2200" dirty="0"/>
              <a:t>2005: 11% of total HEI emissions. </a:t>
            </a:r>
          </a:p>
          <a:p>
            <a:pPr lvl="1"/>
            <a:r>
              <a:rPr lang="en-US" sz="2200" dirty="0"/>
              <a:t>2023: more students; more commuter students = greater %; greater volume. </a:t>
            </a:r>
          </a:p>
          <a:p>
            <a:r>
              <a:rPr lang="en-US" sz="2200" dirty="0"/>
              <a:t>Demographics: </a:t>
            </a:r>
          </a:p>
          <a:p>
            <a:pPr lvl="1"/>
            <a:r>
              <a:rPr lang="en-US" sz="2200" dirty="0"/>
              <a:t>Car reliant. </a:t>
            </a:r>
          </a:p>
          <a:p>
            <a:pPr lvl="1"/>
            <a:r>
              <a:rPr lang="en-US" sz="2200" dirty="0"/>
              <a:t>Complex activity patterns.  </a:t>
            </a:r>
          </a:p>
          <a:p>
            <a:r>
              <a:rPr lang="en-US" sz="2200" dirty="0"/>
              <a:t>Residential model: </a:t>
            </a:r>
          </a:p>
          <a:p>
            <a:pPr lvl="1"/>
            <a:r>
              <a:rPr lang="en-US" sz="2200" dirty="0"/>
              <a:t>Inaccessible university locations.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08E219A-AD84-0903-0B85-1C7DBC94D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237" y="1070402"/>
            <a:ext cx="5493894" cy="49234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71667F7-8390-3DA9-71F5-2180D142C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69BF41-71BB-75F1-1AFC-90F4AC52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400" dirty="0"/>
              <a:t>Lessons from the pandemic 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4602D36-05FA-B192-2D16-AE88CB8F8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580" y="2900933"/>
            <a:ext cx="4818888" cy="3875957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Commuter students had a more positive student experience.  </a:t>
            </a:r>
          </a:p>
          <a:p>
            <a:r>
              <a:rPr lang="en-US" dirty="0"/>
              <a:t>Reduced mobility, structural and cultural exclusion.  </a:t>
            </a:r>
          </a:p>
          <a:p>
            <a:r>
              <a:rPr lang="en-US" dirty="0"/>
              <a:t>Increased community, engagement, participation, (attainment). </a:t>
            </a:r>
          </a:p>
          <a:p>
            <a:r>
              <a:rPr lang="en-US" dirty="0"/>
              <a:t>With caveats…  </a:t>
            </a:r>
          </a:p>
        </p:txBody>
      </p:sp>
      <p:pic>
        <p:nvPicPr>
          <p:cNvPr id="10" name="Content Placeholder 9" descr="Scales of justice outline">
            <a:extLst>
              <a:ext uri="{FF2B5EF4-FFF2-40B4-BE49-F238E27FC236}">
                <a16:creationId xmlns:a16="http://schemas.microsoft.com/office/drawing/2014/main" id="{C70A6040-183B-B2DC-025D-938970193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08027" y="649224"/>
            <a:ext cx="5458968" cy="5458968"/>
          </a:xfrm>
          <a:prstGeom prst="rect">
            <a:avLst/>
          </a:prstGeom>
        </p:spPr>
      </p:pic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9AD01F79-6E6E-797B-FC47-FF529C97138B}"/>
              </a:ext>
            </a:extLst>
          </p:cNvPr>
          <p:cNvSpPr txBox="1">
            <a:spLocks/>
          </p:cNvSpPr>
          <p:nvPr/>
        </p:nvSpPr>
        <p:spPr>
          <a:xfrm>
            <a:off x="6848856" y="2055813"/>
            <a:ext cx="4818888" cy="4152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0378C3-E2E6-8A31-2DB9-64E4E52C859D}"/>
              </a:ext>
            </a:extLst>
          </p:cNvPr>
          <p:cNvGrpSpPr/>
          <p:nvPr/>
        </p:nvGrpSpPr>
        <p:grpSpPr>
          <a:xfrm>
            <a:off x="6289477" y="2581577"/>
            <a:ext cx="1800000" cy="1800000"/>
            <a:chOff x="4640460" y="832"/>
            <a:chExt cx="2911078" cy="291107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AFF42B5-76CD-3C48-70AB-89C2F0ECBA23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Oval 4">
              <a:extLst>
                <a:ext uri="{FF2B5EF4-FFF2-40B4-BE49-F238E27FC236}">
                  <a16:creationId xmlns:a16="http://schemas.microsoft.com/office/drawing/2014/main" id="{AF9530DE-4EF5-0A8F-4D8C-41C3B99EC96B}"/>
                </a:ext>
              </a:extLst>
            </p:cNvPr>
            <p:cNvSpPr txBox="1"/>
            <p:nvPr/>
          </p:nvSpPr>
          <p:spPr>
            <a:xfrm>
              <a:off x="5002295" y="427151"/>
              <a:ext cx="2166384" cy="2166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10934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/>
                <a:t>Experience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F15B94-8E96-2972-D48C-632ACBFD58EE}"/>
              </a:ext>
            </a:extLst>
          </p:cNvPr>
          <p:cNvGrpSpPr/>
          <p:nvPr/>
        </p:nvGrpSpPr>
        <p:grpSpPr>
          <a:xfrm>
            <a:off x="9523632" y="3448206"/>
            <a:ext cx="1800000" cy="1800000"/>
            <a:chOff x="4640460" y="832"/>
            <a:chExt cx="2911078" cy="291107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C94D961-4C3D-C1EE-2618-DE4AF7311D6A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Oval 4">
              <a:extLst>
                <a:ext uri="{FF2B5EF4-FFF2-40B4-BE49-F238E27FC236}">
                  <a16:creationId xmlns:a16="http://schemas.microsoft.com/office/drawing/2014/main" id="{91B8A049-35BC-1BD2-6458-72C7DCA08774}"/>
                </a:ext>
              </a:extLst>
            </p:cNvPr>
            <p:cNvSpPr txBox="1"/>
            <p:nvPr/>
          </p:nvSpPr>
          <p:spPr>
            <a:xfrm>
              <a:off x="5002295" y="427151"/>
              <a:ext cx="2166384" cy="2166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10934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/>
                <a:t>Emissions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7B61795-ECAA-F7F2-5471-F5C54C8335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  <p:pic>
        <p:nvPicPr>
          <p:cNvPr id="6" name="Graphic 5" descr="Arrow Down with solid fill">
            <a:extLst>
              <a:ext uri="{FF2B5EF4-FFF2-40B4-BE49-F238E27FC236}">
                <a16:creationId xmlns:a16="http://schemas.microsoft.com/office/drawing/2014/main" id="{71AF0205-371E-6AB1-29C2-CF361CC2F7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13948" y="3264680"/>
            <a:ext cx="914400" cy="2164947"/>
          </a:xfrm>
          <a:prstGeom prst="rect">
            <a:avLst/>
          </a:prstGeom>
        </p:spPr>
      </p:pic>
      <p:pic>
        <p:nvPicPr>
          <p:cNvPr id="8" name="Graphic 7" descr="Arrow Up with solid fill">
            <a:extLst>
              <a:ext uri="{FF2B5EF4-FFF2-40B4-BE49-F238E27FC236}">
                <a16:creationId xmlns:a16="http://schemas.microsoft.com/office/drawing/2014/main" id="{336AFCF9-B95A-DB09-71EE-1F68784F8F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97816" y="2296234"/>
            <a:ext cx="914400" cy="216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6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F9C4FB-4E9E-4456-6503-CD073EC4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5000" kern="1200" dirty="0" err="1">
                <a:latin typeface="+mj-lt"/>
                <a:ea typeface="+mj-ea"/>
                <a:cs typeface="+mj-cs"/>
              </a:rPr>
              <a:t>Reconceptualising</a:t>
            </a:r>
            <a:r>
              <a:rPr lang="en-US" sz="5000" kern="1200" dirty="0">
                <a:latin typeface="+mj-lt"/>
                <a:ea typeface="+mj-ea"/>
                <a:cs typeface="+mj-cs"/>
              </a:rPr>
              <a:t> HE 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10871-9E7A-D6FC-7FB4-05350B53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From ‘Widening Participation to ‘Facilitating Access’. </a:t>
            </a:r>
          </a:p>
          <a:p>
            <a:pPr lvl="1"/>
            <a:r>
              <a:rPr lang="en-US" dirty="0"/>
              <a:t>Challenge the residential model. </a:t>
            </a:r>
          </a:p>
          <a:p>
            <a:pPr lvl="1"/>
            <a:r>
              <a:rPr lang="en-US" dirty="0"/>
              <a:t>Reduce the need to travel. </a:t>
            </a:r>
          </a:p>
          <a:p>
            <a:endParaRPr lang="en-US" dirty="0"/>
          </a:p>
          <a:p>
            <a:r>
              <a:rPr lang="en-US" dirty="0"/>
              <a:t>Major CCCU study.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351A94-E8FE-ECEC-C792-9CA9A7143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C04A183-26B5-0164-F2D2-798B59441C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0953268"/>
              </p:ext>
            </p:extLst>
          </p:nvPr>
        </p:nvGraphicFramePr>
        <p:xfrm>
          <a:off x="5716524" y="1652988"/>
          <a:ext cx="6208776" cy="431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8718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10871-9E7A-D6FC-7FB4-05350B5315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GB" sz="1200" b="1" dirty="0"/>
              <a:t>References </a:t>
            </a:r>
          </a:p>
          <a:p>
            <a:r>
              <a:rPr lang="en-GB" sz="900" dirty="0"/>
              <a:t>Bowl, M.  2010.  Experiencing the barriers: non-traditional students entering higher education.  </a:t>
            </a:r>
            <a:r>
              <a:rPr lang="en-GB" sz="900" i="1" dirty="0"/>
              <a:t>Research Papers in Education</a:t>
            </a:r>
            <a:r>
              <a:rPr lang="en-GB" sz="900" dirty="0"/>
              <a:t>.  16:2.  141-160. </a:t>
            </a:r>
          </a:p>
          <a:p>
            <a:r>
              <a:rPr lang="en-GB" sz="900" dirty="0"/>
              <a:t>Burke, P.  2012.  </a:t>
            </a:r>
            <a:r>
              <a:rPr lang="en-GB" sz="900" i="1" dirty="0"/>
              <a:t>The right to Higher Education: beyond widening participation</a:t>
            </a:r>
            <a:r>
              <a:rPr lang="en-GB" sz="900" dirty="0"/>
              <a:t>.  London: Routledge. </a:t>
            </a:r>
          </a:p>
          <a:p>
            <a:r>
              <a:rPr lang="en-GB" sz="900" dirty="0" err="1"/>
              <a:t>Burlison</a:t>
            </a:r>
            <a:r>
              <a:rPr lang="en-GB" sz="900" dirty="0"/>
              <a:t>, M. B. 2015.  Non-ac</a:t>
            </a:r>
            <a:r>
              <a:rPr lang="en-GB" sz="900" dirty="0">
                <a:highlight>
                  <a:srgbClr val="000000"/>
                </a:highlight>
              </a:rPr>
              <a:t>a</a:t>
            </a:r>
            <a:r>
              <a:rPr lang="en-GB" sz="900" dirty="0"/>
              <a:t>demic commitments affecting commuter student involvement and engagement.  </a:t>
            </a:r>
            <a:r>
              <a:rPr lang="en-GB" sz="900" i="1" dirty="0"/>
              <a:t>New Directions for Student Services</a:t>
            </a:r>
            <a:r>
              <a:rPr lang="en-GB" sz="900" dirty="0"/>
              <a:t>.  150.  27-34.</a:t>
            </a:r>
          </a:p>
          <a:p>
            <a:r>
              <a:rPr lang="en-GB" sz="900" dirty="0"/>
              <a:t>Connell-Smith, A. and Hubble, S.  2018.  Widening participation strategy in higher education in England.  House of Commons Library briefing paper 8204.  Available online, via: </a:t>
            </a:r>
            <a:r>
              <a:rPr lang="en-GB" sz="900" u="sng" dirty="0">
                <a:hlinkClick r:id="rId3"/>
              </a:rPr>
              <a:t>https://researchbriefings.files.parliament.uk/documents/CBP-8204/CBP-8204.pdf</a:t>
            </a:r>
            <a:r>
              <a:rPr lang="en-GB" sz="900" dirty="0"/>
              <a:t>, viewed 27/07/2022.  </a:t>
            </a:r>
          </a:p>
          <a:p>
            <a:r>
              <a:rPr lang="en-GB" sz="900" dirty="0"/>
              <a:t>Crawford, N. and McKenzie, L. 2022. Localised learning: mobilising belonging among mature-aged students in low socio-economic status regional and remote areas.  </a:t>
            </a:r>
            <a:r>
              <a:rPr lang="en-GB" sz="900" i="1" dirty="0"/>
              <a:t>Higher Education</a:t>
            </a:r>
            <a:r>
              <a:rPr lang="en-GB" sz="900" dirty="0"/>
              <a:t>.  DOI: 10.1007/s10734-022-00877-x.  </a:t>
            </a:r>
          </a:p>
          <a:p>
            <a:r>
              <a:rPr lang="en-GB" sz="900" dirty="0"/>
              <a:t>Department for Education (DfE).  2022.  </a:t>
            </a:r>
            <a:r>
              <a:rPr lang="en-GB" sz="900" i="1" dirty="0"/>
              <a:t>Widening participation in Higher Education: 2022</a:t>
            </a:r>
            <a:r>
              <a:rPr lang="en-GB" sz="900" dirty="0"/>
              <a:t>.  Available online, via: </a:t>
            </a:r>
            <a:r>
              <a:rPr lang="en-GB" sz="900" u="sng" dirty="0">
                <a:hlinkClick r:id="rId4"/>
              </a:rPr>
              <a:t>https://www.gov.uk/government/statistics/widening-participation-in-higher-education-2022</a:t>
            </a:r>
            <a:r>
              <a:rPr lang="en-GB" sz="900" dirty="0"/>
              <a:t>, viewed 28/07/2022.  </a:t>
            </a:r>
          </a:p>
          <a:p>
            <a:r>
              <a:rPr lang="en-GB" sz="900" dirty="0"/>
              <a:t>Donnelly, M. and </a:t>
            </a:r>
            <a:r>
              <a:rPr lang="en-GB" sz="900" dirty="0" err="1"/>
              <a:t>Gamsu</a:t>
            </a:r>
            <a:r>
              <a:rPr lang="en-GB" sz="900" dirty="0"/>
              <a:t>, S.  2018.  </a:t>
            </a:r>
            <a:r>
              <a:rPr lang="en-GB" sz="900" i="1" dirty="0"/>
              <a:t>Home and away: social, ethnic and spatial inequalities student mobility</a:t>
            </a:r>
            <a:r>
              <a:rPr lang="en-GB" sz="900" dirty="0"/>
              <a:t>.  London: The Sutton Trust.  </a:t>
            </a:r>
          </a:p>
          <a:p>
            <a:r>
              <a:rPr lang="en-GB" sz="900" dirty="0"/>
              <a:t>HEFCE.  2010.  Carbon reduction target and strategy for Higher Education in England.  Available online, via: </a:t>
            </a:r>
            <a:r>
              <a:rPr lang="en-GB" sz="900" u="sng" dirty="0">
                <a:hlinkClick r:id="rId5"/>
              </a:rPr>
              <a:t>https://dera.ioe.ac.uk/10659/1/10_01a.pdf</a:t>
            </a:r>
            <a:r>
              <a:rPr lang="en-GB" sz="900" dirty="0"/>
              <a:t>, viewed 20/07/2022.  </a:t>
            </a:r>
          </a:p>
          <a:p>
            <a:r>
              <a:rPr lang="en-GB" sz="900" dirty="0"/>
              <a:t>HESA.  2022a.  Chart 4 Full-time and sandwich students by term-time accommodation.  Available online, via: </a:t>
            </a:r>
            <a:r>
              <a:rPr lang="en-GB" sz="900" u="sng" dirty="0">
                <a:hlinkClick r:id="rId6"/>
              </a:rPr>
              <a:t>https://www.hesa.ac.uk/data-and-analysis/students/chart-4</a:t>
            </a:r>
            <a:r>
              <a:rPr lang="en-GB" sz="900" dirty="0"/>
              <a:t>, viewed 15/07/2022.  </a:t>
            </a:r>
          </a:p>
          <a:p>
            <a:r>
              <a:rPr lang="en-GB" sz="900" dirty="0"/>
              <a:t>Jacoby, B.  2015. Enhancing commuter student success: what’s theory got to do with it?  </a:t>
            </a:r>
            <a:r>
              <a:rPr lang="en-GB" sz="900" i="1" dirty="0"/>
              <a:t>New Directions for Student Services</a:t>
            </a:r>
            <a:r>
              <a:rPr lang="en-GB" sz="900" dirty="0"/>
              <a:t>.  150.  3-12.  </a:t>
            </a:r>
          </a:p>
          <a:p>
            <a:r>
              <a:rPr lang="en-GB" sz="900" dirty="0"/>
              <a:t>Jury, M., </a:t>
            </a:r>
            <a:r>
              <a:rPr lang="en-GB" sz="900" dirty="0" err="1"/>
              <a:t>Smeding</a:t>
            </a:r>
            <a:r>
              <a:rPr lang="en-GB" sz="900" dirty="0"/>
              <a:t>, A., Stephens, N., Nelson, J., </a:t>
            </a:r>
            <a:r>
              <a:rPr lang="en-GB" sz="900" dirty="0" err="1"/>
              <a:t>Aelenei</a:t>
            </a:r>
            <a:r>
              <a:rPr lang="en-GB" sz="900" dirty="0"/>
              <a:t>, C. and </a:t>
            </a:r>
            <a:r>
              <a:rPr lang="en-GB" sz="900" dirty="0" err="1"/>
              <a:t>Darnon</a:t>
            </a:r>
            <a:r>
              <a:rPr lang="en-GB" sz="900" dirty="0"/>
              <a:t>, C.  2017.  The Experience of Low-SES Students in Higher Education: Psychological Barriers to Success and Interventions to Reduce Social-Class Inequality.  </a:t>
            </a:r>
            <a:r>
              <a:rPr lang="en-GB" sz="900" i="1" dirty="0"/>
              <a:t>Journal of Social Issues</a:t>
            </a:r>
            <a:r>
              <a:rPr lang="en-GB" sz="900" dirty="0"/>
              <a:t>. 73: 1. 23-41. </a:t>
            </a:r>
          </a:p>
          <a:p>
            <a:r>
              <a:rPr lang="en-GB" sz="900" dirty="0"/>
              <a:t>Kenyon, S.  2015.  Development and social policy: the role of transport in social development, in the UK context.  Chapter 28 in Hickman, R., </a:t>
            </a:r>
            <a:r>
              <a:rPr lang="en-GB" sz="900" dirty="0" err="1"/>
              <a:t>Givoni</a:t>
            </a:r>
            <a:r>
              <a:rPr lang="en-GB" sz="900" dirty="0"/>
              <a:t>, M., Bonilla, D. and </a:t>
            </a:r>
            <a:r>
              <a:rPr lang="en-GB" sz="900" dirty="0" err="1"/>
              <a:t>Baniser</a:t>
            </a:r>
            <a:r>
              <a:rPr lang="en-GB" sz="900" dirty="0"/>
              <a:t>, D.  2015.  </a:t>
            </a:r>
            <a:r>
              <a:rPr lang="en-GB" sz="900" i="1" dirty="0"/>
              <a:t>Handbook on transport and development.</a:t>
            </a:r>
            <a:r>
              <a:rPr lang="en-GB" sz="900" dirty="0"/>
              <a:t>  Cheltenham: Edward Elgar.  430-440.  </a:t>
            </a:r>
          </a:p>
          <a:p>
            <a:r>
              <a:rPr lang="en-US" sz="900" dirty="0"/>
              <a:t>Kenyon, S. 2023. </a:t>
            </a:r>
            <a:r>
              <a:rPr lang="en-GB" sz="900" dirty="0"/>
              <a:t>Commuter students: draft plan of work, Phase 2, 02-2023 to 11-2023. Paper submitted to CESIG, CCCU, April 2023.  Unpublished. </a:t>
            </a:r>
          </a:p>
          <a:p>
            <a:r>
              <a:rPr lang="en-GB" sz="900" dirty="0"/>
              <a:t>Kenyon, S.  2023.  Commuter students: applying lessons from the pandemic lockdown to enhance attainment, engagement and the student experience.  Submitted to Higher Education.  </a:t>
            </a:r>
          </a:p>
          <a:p>
            <a:r>
              <a:rPr lang="en-GB" sz="900" dirty="0" err="1"/>
              <a:t>Kretovics</a:t>
            </a:r>
            <a:r>
              <a:rPr lang="en-GB" sz="900" dirty="0"/>
              <a:t>, M.  2015.  Commuter Students, Online Services, and Online Communities.  </a:t>
            </a:r>
            <a:r>
              <a:rPr lang="en-GB" sz="900" i="1" dirty="0"/>
              <a:t>New Directions for Student Services.</a:t>
            </a:r>
            <a:r>
              <a:rPr lang="en-GB" sz="900" dirty="0"/>
              <a:t>  150.  69-78.  </a:t>
            </a:r>
          </a:p>
          <a:p>
            <a:r>
              <a:rPr lang="en-GB" sz="900" dirty="0"/>
              <a:t>Maguire, D. and Morris, D.  2018.  Homeward bound: defining, understanding and aiding ‘commuter students’.  HEPI report 114.  Available online, via: </a:t>
            </a:r>
            <a:r>
              <a:rPr lang="en-GB" sz="900" u="sng" dirty="0">
                <a:hlinkClick r:id="rId7"/>
              </a:rPr>
              <a:t>https://www.hepi.ac.uk/wp-content/uploads/2018/12/HEPI-Homeward-Bound-Defining-understanding-and-aiding-%E2%80%98commuter-students%E2%80%99-Report-11429_11_18Web-1.pdf</a:t>
            </a:r>
            <a:r>
              <a:rPr lang="en-GB" sz="900" dirty="0"/>
              <a:t>, viewed 27/07/2022.  </a:t>
            </a:r>
          </a:p>
          <a:p>
            <a:r>
              <a:rPr lang="en-GB" sz="900" dirty="0"/>
              <a:t>Newbold, J.  2015.  Lifestyle challenges for commuter students.  </a:t>
            </a:r>
            <a:r>
              <a:rPr lang="en-GB" sz="900" i="1" dirty="0"/>
              <a:t>New directions for student services</a:t>
            </a:r>
            <a:r>
              <a:rPr lang="en-GB" sz="900" dirty="0"/>
              <a:t>.  150. 79-86. </a:t>
            </a:r>
          </a:p>
          <a:p>
            <a:r>
              <a:rPr lang="en-GB" sz="900" dirty="0" err="1"/>
              <a:t>Stalmirska</a:t>
            </a:r>
            <a:r>
              <a:rPr lang="en-GB" sz="900" dirty="0"/>
              <a:t>, A. M. and Mellon, V.  2022.  ‘It feels like a job…’  Understanding commuter students: motivations, engagement and learning experiences.  </a:t>
            </a:r>
            <a:r>
              <a:rPr lang="en-GB" sz="900" i="1" dirty="0"/>
              <a:t>Journal of Hospitality, Leisure, Sport and Tourism Education</a:t>
            </a:r>
            <a:r>
              <a:rPr lang="en-GB" sz="900" dirty="0"/>
              <a:t>.  30.  100368.  </a:t>
            </a:r>
          </a:p>
          <a:p>
            <a:r>
              <a:rPr lang="en-GB" sz="900" dirty="0"/>
              <a:t>Thomas, L. and Jones, R.  2017.  </a:t>
            </a:r>
            <a:r>
              <a:rPr lang="en-GB" sz="900" i="1" dirty="0"/>
              <a:t>Student engagement in the context of commuter students</a:t>
            </a:r>
            <a:r>
              <a:rPr lang="en-GB" sz="900" dirty="0"/>
              <a:t>.  London: The Student Engagement Partnership.  </a:t>
            </a:r>
          </a:p>
          <a:p>
            <a:r>
              <a:rPr lang="en-GB" sz="900" dirty="0"/>
              <a:t>Thomas, L.  2019.  ‘I am happy just doing the work…’ Commuter student engagement in the wider higher education experience.  </a:t>
            </a:r>
            <a:r>
              <a:rPr lang="en-GB" sz="900" i="1" dirty="0"/>
              <a:t>Higher Education Quarterly</a:t>
            </a:r>
            <a:r>
              <a:rPr lang="en-GB" sz="900" dirty="0"/>
              <a:t>.  74. 290–303.  </a:t>
            </a:r>
          </a:p>
          <a:p>
            <a:r>
              <a:rPr lang="en-US" sz="900" dirty="0"/>
              <a:t>Valls-Val, K., </a:t>
            </a:r>
            <a:r>
              <a:rPr lang="en-US" sz="900" dirty="0" err="1"/>
              <a:t>Bovea</a:t>
            </a:r>
            <a:r>
              <a:rPr lang="en-US" sz="900" dirty="0"/>
              <a:t>, M.D. 2021. Carbon footprint in Higher Education Institutions: a literature review and prospects for future research. </a:t>
            </a:r>
            <a:r>
              <a:rPr lang="en-US" sz="900" i="1" dirty="0"/>
              <a:t>Clean </a:t>
            </a:r>
            <a:r>
              <a:rPr lang="en-US" sz="900" i="1" dirty="0" err="1"/>
              <a:t>Techn</a:t>
            </a:r>
            <a:r>
              <a:rPr lang="en-US" sz="900" i="1" dirty="0"/>
              <a:t> Environ Policy</a:t>
            </a:r>
            <a:r>
              <a:rPr lang="en-US" sz="900" dirty="0"/>
              <a:t> </a:t>
            </a:r>
            <a:r>
              <a:rPr lang="en-US" sz="900" b="1" dirty="0"/>
              <a:t>23</a:t>
            </a:r>
            <a:r>
              <a:rPr lang="en-US" sz="900" dirty="0"/>
              <a:t>, 2523–2542. </a:t>
            </a:r>
            <a:r>
              <a:rPr lang="en-US" sz="900" dirty="0">
                <a:hlinkClick r:id="rId8"/>
              </a:rPr>
              <a:t>https://doi.org/10.1007/s10098-021-02180-2</a:t>
            </a:r>
            <a:r>
              <a:rPr lang="en-US" sz="900" dirty="0"/>
              <a:t>.  </a:t>
            </a:r>
          </a:p>
          <a:p>
            <a:r>
              <a:rPr lang="en-GB" sz="900" dirty="0" err="1"/>
              <a:t>Wakeling</a:t>
            </a:r>
            <a:r>
              <a:rPr lang="en-GB" sz="900" dirty="0"/>
              <a:t>, P. and Jefferies, K.  2013.  The effect of tuition fees on student mobility: the UK and Ireland as a natural experiment.  </a:t>
            </a:r>
            <a:r>
              <a:rPr lang="en-GB" sz="900" i="1" dirty="0"/>
              <a:t>British Educational Research Journal</a:t>
            </a:r>
            <a:r>
              <a:rPr lang="en-GB" sz="900" dirty="0"/>
              <a:t>.  39: 3.  491-513.  </a:t>
            </a:r>
          </a:p>
          <a:p>
            <a:r>
              <a:rPr lang="en-GB" sz="900" dirty="0"/>
              <a:t>White, P. M. and Lee, D. M.  2020.  Geographic inequalities and access to higher education: is the proximity to higher education associated with the probability of attendance in England?  </a:t>
            </a:r>
            <a:r>
              <a:rPr lang="en-GB" sz="900" i="1" dirty="0"/>
              <a:t>Research in Higher Education</a:t>
            </a:r>
            <a:r>
              <a:rPr lang="en-GB" sz="900" dirty="0"/>
              <a:t>.  61.  825-848.  </a:t>
            </a:r>
          </a:p>
          <a:p>
            <a:r>
              <a:rPr lang="en-GB" sz="900" dirty="0"/>
              <a:t>Whyte, W.  2019.  Somewhere to live: why British students study away from home – and why it matters.  HEPI report 121.  Available online, via: </a:t>
            </a:r>
            <a:r>
              <a:rPr lang="en-GB" sz="900" u="sng" dirty="0">
                <a:hlinkClick r:id="rId9"/>
              </a:rPr>
              <a:t>https://www.hepi.ac.uk/wp-content/uploads/2019/11/HEPI_Somewhere-to-live_Report-121-FINAL.pdf</a:t>
            </a:r>
            <a:r>
              <a:rPr lang="en-GB" sz="900" dirty="0"/>
              <a:t>, viewed 28/07/2022.  </a:t>
            </a:r>
          </a:p>
          <a:p>
            <a:pPr marL="0" indent="0">
              <a:buNone/>
            </a:pP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15769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086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80" y="3602038"/>
            <a:ext cx="7261270" cy="31748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Humnst777 Lt BT"/>
              </a:rPr>
              <a:t>How to enhance the student experience and address the climate emergency: focus on commuter students </a:t>
            </a:r>
            <a:endParaRPr lang="en-GB" sz="280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l"/>
            <a:endParaRPr lang="en-GB" dirty="0">
              <a:solidFill>
                <a:schemeClr val="bg1"/>
              </a:solidFill>
              <a:latin typeface="Humnst777 Lt BT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Presented at: Enhancing the Student Experience 2023.  Universities UK, London, UK.  25 May, 2023. 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Dr Susan Kenyon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1600" dirty="0">
                <a:solidFill>
                  <a:schemeClr val="bg1"/>
                </a:solidFill>
                <a:latin typeface="Humnst777 Lt BT"/>
              </a:rPr>
              <a:t>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3A4EF-F201-4F58-708E-7066113531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8330" y="5865111"/>
            <a:ext cx="2113670" cy="9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AD7FD95347D4CB780B7289FEBA530" ma:contentTypeVersion="13" ma:contentTypeDescription="Create a new document." ma:contentTypeScope="" ma:versionID="f2de75425265111231c1a6dcf8cb7bab">
  <xsd:schema xmlns:xsd="http://www.w3.org/2001/XMLSchema" xmlns:xs="http://www.w3.org/2001/XMLSchema" xmlns:p="http://schemas.microsoft.com/office/2006/metadata/properties" xmlns:ns3="8997d3a6-72df-41ba-8fca-128b1d1a1ea3" xmlns:ns4="2235652d-674c-4010-b91f-b24af75ecdf6" targetNamespace="http://schemas.microsoft.com/office/2006/metadata/properties" ma:root="true" ma:fieldsID="f6ffd8ed87f7457ab83819cc3dca43c4" ns3:_="" ns4:_="">
    <xsd:import namespace="8997d3a6-72df-41ba-8fca-128b1d1a1ea3"/>
    <xsd:import namespace="2235652d-674c-4010-b91f-b24af75ecd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7d3a6-72df-41ba-8fca-128b1d1a1e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5652d-674c-4010-b91f-b24af75e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B2741B-FFF4-4BC7-A502-E9215A8FB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7d3a6-72df-41ba-8fca-128b1d1a1ea3"/>
    <ds:schemaRef ds:uri="2235652d-674c-4010-b91f-b24af75ecd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F3BE2C-A0D2-41C2-A0DB-26DF524E1C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65C734-3A1A-4D40-8EAF-A80D1F474B21}">
  <ds:schemaRefs>
    <ds:schemaRef ds:uri="http://www.w3.org/XML/1998/namespace"/>
    <ds:schemaRef ds:uri="2235652d-674c-4010-b91f-b24af75ecdf6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8997d3a6-72df-41ba-8fca-128b1d1a1ea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1341</Words>
  <Application>Microsoft Office PowerPoint</Application>
  <PresentationFormat>Widescreen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Humnst777 Lt BT</vt:lpstr>
      <vt:lpstr>Office Theme</vt:lpstr>
      <vt:lpstr>PowerPoint Presentation</vt:lpstr>
      <vt:lpstr>PowerPoint Presentation</vt:lpstr>
      <vt:lpstr>Commuter students: a WP success story? </vt:lpstr>
      <vt:lpstr>Commuters: the student experience </vt:lpstr>
      <vt:lpstr>PowerPoint Presentation</vt:lpstr>
      <vt:lpstr>Lessons from the pandemic </vt:lpstr>
      <vt:lpstr>Reconceptualising HE </vt:lpstr>
      <vt:lpstr>PowerPoint Presentation</vt:lpstr>
      <vt:lpstr>PowerPoint Presentation</vt:lpstr>
    </vt:vector>
  </TitlesOfParts>
  <Company>Canterbury Christ Church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Ginette (ginette.casey@canterbury.ac.uk)</dc:creator>
  <cp:lastModifiedBy>Susan Kenyon</cp:lastModifiedBy>
  <cp:revision>88</cp:revision>
  <dcterms:created xsi:type="dcterms:W3CDTF">2018-05-17T07:04:23Z</dcterms:created>
  <dcterms:modified xsi:type="dcterms:W3CDTF">2023-05-22T13:50:54Z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0x0101001D8AD7FD95347D4CB780B7289FEBA530</vt:lpwstr>
  </property>
</Properties>
</file>