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1.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5.xml" ContentType="application/vnd.openxmlformats-officedocument.theme+xml"/>
  <Override PartName="/ppt/slideLayouts/slideLayout8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 id="2147483736" r:id="rId2"/>
    <p:sldMasterId id="2147483700" r:id="rId3"/>
    <p:sldMasterId id="2147483656" r:id="rId4"/>
    <p:sldMasterId id="2147483810" r:id="rId5"/>
    <p:sldMasterId id="2147483834" r:id="rId6"/>
    <p:sldMasterId id="2147483845" r:id="rId7"/>
    <p:sldMasterId id="2147483855" r:id="rId8"/>
    <p:sldMasterId id="2147483864" r:id="rId9"/>
    <p:sldMasterId id="2147483819" r:id="rId10"/>
    <p:sldMasterId id="2147483871" r:id="rId11"/>
    <p:sldMasterId id="2147483878" r:id="rId12"/>
    <p:sldMasterId id="2147483885" r:id="rId13"/>
    <p:sldMasterId id="2147483892" r:id="rId14"/>
    <p:sldMasterId id="2147483669" r:id="rId15"/>
    <p:sldMasterId id="2147483789" r:id="rId16"/>
  </p:sldMasterIdLst>
  <p:handoutMasterIdLst>
    <p:handoutMasterId r:id="rId36"/>
  </p:handoutMasterIdLst>
  <p:sldIdLst>
    <p:sldId id="419" r:id="rId17"/>
    <p:sldId id="423" r:id="rId18"/>
    <p:sldId id="421" r:id="rId19"/>
    <p:sldId id="422" r:id="rId20"/>
    <p:sldId id="424" r:id="rId21"/>
    <p:sldId id="425" r:id="rId22"/>
    <p:sldId id="426" r:id="rId23"/>
    <p:sldId id="434" r:id="rId24"/>
    <p:sldId id="427" r:id="rId25"/>
    <p:sldId id="428" r:id="rId26"/>
    <p:sldId id="429" r:id="rId27"/>
    <p:sldId id="430" r:id="rId28"/>
    <p:sldId id="431" r:id="rId29"/>
    <p:sldId id="435" r:id="rId30"/>
    <p:sldId id="436" r:id="rId31"/>
    <p:sldId id="432" r:id="rId32"/>
    <p:sldId id="437" r:id="rId33"/>
    <p:sldId id="438" r:id="rId34"/>
    <p:sldId id="43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E59"/>
    <a:srgbClr val="F1EFEC"/>
    <a:srgbClr val="304FFF"/>
    <a:srgbClr val="6600CC"/>
    <a:srgbClr val="F088B6"/>
    <a:srgbClr val="1CA691"/>
    <a:srgbClr val="FAA719"/>
    <a:srgbClr val="3E77C0"/>
    <a:srgbClr val="FF3B58"/>
    <a:srgbClr val="EC5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23A98-CBD6-47AB-BF40-BA76B5791990}" v="19" dt="2024-01-19T18:47:50.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p:restoredTop sz="96299"/>
  </p:normalViewPr>
  <p:slideViewPr>
    <p:cSldViewPr snapToGrid="0" snapToObjects="1" showGuides="1">
      <p:cViewPr varScale="1">
        <p:scale>
          <a:sx n="103" d="100"/>
          <a:sy n="103" d="100"/>
        </p:scale>
        <p:origin x="132" y="558"/>
      </p:cViewPr>
      <p:guideLst/>
    </p:cSldViewPr>
  </p:slideViewPr>
  <p:notesTextViewPr>
    <p:cViewPr>
      <p:scale>
        <a:sx n="1" d="1"/>
        <a:sy n="1" d="1"/>
      </p:scale>
      <p:origin x="0" y="0"/>
    </p:cViewPr>
  </p:notesTextViewPr>
  <p:notesViewPr>
    <p:cSldViewPr snapToGrid="0" snapToObjects="1">
      <p:cViewPr varScale="1">
        <p:scale>
          <a:sx n="112" d="100"/>
          <a:sy n="112" d="100"/>
        </p:scale>
        <p:origin x="451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21" Type="http://schemas.openxmlformats.org/officeDocument/2006/relationships/slide" Target="slides/slide5.xml"/><Relationship Id="rId34" Type="http://schemas.openxmlformats.org/officeDocument/2006/relationships/slide" Target="slides/slide18.xml"/><Relationship Id="rId42"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Ward" userId="a57e6db4-b979-4727-87af-cb55c7f0937f" providerId="ADAL" clId="{B8723A98-CBD6-47AB-BF40-BA76B5791990}"/>
    <pc:docChg chg="undo custSel addSld modSld">
      <pc:chgData name="Gareth Ward" userId="a57e6db4-b979-4727-87af-cb55c7f0937f" providerId="ADAL" clId="{B8723A98-CBD6-47AB-BF40-BA76B5791990}" dt="2024-01-19T18:50:47.711" v="3703" actId="20577"/>
      <pc:docMkLst>
        <pc:docMk/>
      </pc:docMkLst>
      <pc:sldChg chg="modSp mod">
        <pc:chgData name="Gareth Ward" userId="a57e6db4-b979-4727-87af-cb55c7f0937f" providerId="ADAL" clId="{B8723A98-CBD6-47AB-BF40-BA76B5791990}" dt="2024-01-19T14:03:11.532" v="830" actId="20577"/>
        <pc:sldMkLst>
          <pc:docMk/>
          <pc:sldMk cId="1763558682" sldId="421"/>
        </pc:sldMkLst>
        <pc:spChg chg="mod">
          <ac:chgData name="Gareth Ward" userId="a57e6db4-b979-4727-87af-cb55c7f0937f" providerId="ADAL" clId="{B8723A98-CBD6-47AB-BF40-BA76B5791990}" dt="2024-01-19T14:00:17.073" v="50" actId="27636"/>
          <ac:spMkLst>
            <pc:docMk/>
            <pc:sldMk cId="1763558682" sldId="421"/>
            <ac:spMk id="7" creationId="{25E9E830-32BF-F948-B592-2C53CE465AB4}"/>
          </ac:spMkLst>
        </pc:spChg>
        <pc:spChg chg="mod">
          <ac:chgData name="Gareth Ward" userId="a57e6db4-b979-4727-87af-cb55c7f0937f" providerId="ADAL" clId="{B8723A98-CBD6-47AB-BF40-BA76B5791990}" dt="2024-01-19T14:03:11.532" v="830" actId="20577"/>
          <ac:spMkLst>
            <pc:docMk/>
            <pc:sldMk cId="1763558682" sldId="421"/>
            <ac:spMk id="8" creationId="{82CA6A32-592A-53D8-0A81-CC476FE14391}"/>
          </ac:spMkLst>
        </pc:spChg>
      </pc:sldChg>
      <pc:sldChg chg="modSp mod">
        <pc:chgData name="Gareth Ward" userId="a57e6db4-b979-4727-87af-cb55c7f0937f" providerId="ADAL" clId="{B8723A98-CBD6-47AB-BF40-BA76B5791990}" dt="2024-01-19T14:29:43.562" v="1931" actId="20577"/>
        <pc:sldMkLst>
          <pc:docMk/>
          <pc:sldMk cId="3281611989" sldId="422"/>
        </pc:sldMkLst>
        <pc:spChg chg="mod">
          <ac:chgData name="Gareth Ward" userId="a57e6db4-b979-4727-87af-cb55c7f0937f" providerId="ADAL" clId="{B8723A98-CBD6-47AB-BF40-BA76B5791990}" dt="2024-01-19T14:06:54.923" v="1166" actId="20577"/>
          <ac:spMkLst>
            <pc:docMk/>
            <pc:sldMk cId="3281611989" sldId="422"/>
            <ac:spMk id="7" creationId="{1CD60AA2-1D45-DCE3-C045-6CB3AF87BF80}"/>
          </ac:spMkLst>
        </pc:spChg>
        <pc:spChg chg="mod">
          <ac:chgData name="Gareth Ward" userId="a57e6db4-b979-4727-87af-cb55c7f0937f" providerId="ADAL" clId="{B8723A98-CBD6-47AB-BF40-BA76B5791990}" dt="2024-01-19T14:29:43.562" v="1931" actId="20577"/>
          <ac:spMkLst>
            <pc:docMk/>
            <pc:sldMk cId="3281611989" sldId="422"/>
            <ac:spMk id="8" creationId="{03B88962-2C70-0125-607C-A4291C4DAE30}"/>
          </ac:spMkLst>
        </pc:spChg>
      </pc:sldChg>
      <pc:sldChg chg="modSp new mod">
        <pc:chgData name="Gareth Ward" userId="a57e6db4-b979-4727-87af-cb55c7f0937f" providerId="ADAL" clId="{B8723A98-CBD6-47AB-BF40-BA76B5791990}" dt="2024-01-19T13:59:37.885" v="45" actId="20577"/>
        <pc:sldMkLst>
          <pc:docMk/>
          <pc:sldMk cId="3998356594" sldId="423"/>
        </pc:sldMkLst>
        <pc:spChg chg="mod">
          <ac:chgData name="Gareth Ward" userId="a57e6db4-b979-4727-87af-cb55c7f0937f" providerId="ADAL" clId="{B8723A98-CBD6-47AB-BF40-BA76B5791990}" dt="2024-01-19T13:59:37.885" v="45" actId="20577"/>
          <ac:spMkLst>
            <pc:docMk/>
            <pc:sldMk cId="3998356594" sldId="423"/>
            <ac:spMk id="2" creationId="{A0F91CE8-5B47-6B81-4E14-52BE904506A9}"/>
          </ac:spMkLst>
        </pc:spChg>
      </pc:sldChg>
      <pc:sldChg chg="modSp add mod">
        <pc:chgData name="Gareth Ward" userId="a57e6db4-b979-4727-87af-cb55c7f0937f" providerId="ADAL" clId="{B8723A98-CBD6-47AB-BF40-BA76B5791990}" dt="2024-01-19T14:35:00.819" v="2071" actId="6549"/>
        <pc:sldMkLst>
          <pc:docMk/>
          <pc:sldMk cId="1686305842" sldId="424"/>
        </pc:sldMkLst>
        <pc:spChg chg="mod">
          <ac:chgData name="Gareth Ward" userId="a57e6db4-b979-4727-87af-cb55c7f0937f" providerId="ADAL" clId="{B8723A98-CBD6-47AB-BF40-BA76B5791990}" dt="2024-01-19T14:07:08.638" v="1222" actId="20577"/>
          <ac:spMkLst>
            <pc:docMk/>
            <pc:sldMk cId="1686305842" sldId="424"/>
            <ac:spMk id="7" creationId="{1CD60AA2-1D45-DCE3-C045-6CB3AF87BF80}"/>
          </ac:spMkLst>
        </pc:spChg>
        <pc:spChg chg="mod">
          <ac:chgData name="Gareth Ward" userId="a57e6db4-b979-4727-87af-cb55c7f0937f" providerId="ADAL" clId="{B8723A98-CBD6-47AB-BF40-BA76B5791990}" dt="2024-01-19T14:35:00.819" v="2071" actId="6549"/>
          <ac:spMkLst>
            <pc:docMk/>
            <pc:sldMk cId="1686305842" sldId="424"/>
            <ac:spMk id="8" creationId="{03B88962-2C70-0125-607C-A4291C4DAE30}"/>
          </ac:spMkLst>
        </pc:spChg>
      </pc:sldChg>
      <pc:sldChg chg="modSp add mod">
        <pc:chgData name="Gareth Ward" userId="a57e6db4-b979-4727-87af-cb55c7f0937f" providerId="ADAL" clId="{B8723A98-CBD6-47AB-BF40-BA76B5791990}" dt="2024-01-19T14:36:37.294" v="2110" actId="20577"/>
        <pc:sldMkLst>
          <pc:docMk/>
          <pc:sldMk cId="495722106" sldId="425"/>
        </pc:sldMkLst>
        <pc:spChg chg="mod">
          <ac:chgData name="Gareth Ward" userId="a57e6db4-b979-4727-87af-cb55c7f0937f" providerId="ADAL" clId="{B8723A98-CBD6-47AB-BF40-BA76B5791990}" dt="2024-01-19T14:07:34.992" v="1278" actId="20577"/>
          <ac:spMkLst>
            <pc:docMk/>
            <pc:sldMk cId="495722106" sldId="425"/>
            <ac:spMk id="7" creationId="{1CD60AA2-1D45-DCE3-C045-6CB3AF87BF80}"/>
          </ac:spMkLst>
        </pc:spChg>
        <pc:spChg chg="mod">
          <ac:chgData name="Gareth Ward" userId="a57e6db4-b979-4727-87af-cb55c7f0937f" providerId="ADAL" clId="{B8723A98-CBD6-47AB-BF40-BA76B5791990}" dt="2024-01-19T14:36:37.294" v="2110" actId="20577"/>
          <ac:spMkLst>
            <pc:docMk/>
            <pc:sldMk cId="495722106" sldId="425"/>
            <ac:spMk id="8" creationId="{03B88962-2C70-0125-607C-A4291C4DAE30}"/>
          </ac:spMkLst>
        </pc:spChg>
      </pc:sldChg>
      <pc:sldChg chg="modSp add mod">
        <pc:chgData name="Gareth Ward" userId="a57e6db4-b979-4727-87af-cb55c7f0937f" providerId="ADAL" clId="{B8723A98-CBD6-47AB-BF40-BA76B5791990}" dt="2024-01-19T14:45:17.144" v="2190" actId="6549"/>
        <pc:sldMkLst>
          <pc:docMk/>
          <pc:sldMk cId="248436035" sldId="426"/>
        </pc:sldMkLst>
        <pc:spChg chg="mod">
          <ac:chgData name="Gareth Ward" userId="a57e6db4-b979-4727-87af-cb55c7f0937f" providerId="ADAL" clId="{B8723A98-CBD6-47AB-BF40-BA76B5791990}" dt="2024-01-19T14:07:50.168" v="1317" actId="20577"/>
          <ac:spMkLst>
            <pc:docMk/>
            <pc:sldMk cId="248436035" sldId="426"/>
            <ac:spMk id="7" creationId="{1CD60AA2-1D45-DCE3-C045-6CB3AF87BF80}"/>
          </ac:spMkLst>
        </pc:spChg>
        <pc:spChg chg="mod">
          <ac:chgData name="Gareth Ward" userId="a57e6db4-b979-4727-87af-cb55c7f0937f" providerId="ADAL" clId="{B8723A98-CBD6-47AB-BF40-BA76B5791990}" dt="2024-01-19T14:45:17.144" v="2190" actId="6549"/>
          <ac:spMkLst>
            <pc:docMk/>
            <pc:sldMk cId="248436035" sldId="426"/>
            <ac:spMk id="8" creationId="{03B88962-2C70-0125-607C-A4291C4DAE30}"/>
          </ac:spMkLst>
        </pc:spChg>
      </pc:sldChg>
      <pc:sldChg chg="modSp add mod">
        <pc:chgData name="Gareth Ward" userId="a57e6db4-b979-4727-87af-cb55c7f0937f" providerId="ADAL" clId="{B8723A98-CBD6-47AB-BF40-BA76B5791990}" dt="2024-01-19T14:06:14.582" v="1154" actId="12"/>
        <pc:sldMkLst>
          <pc:docMk/>
          <pc:sldMk cId="2184605351" sldId="427"/>
        </pc:sldMkLst>
        <pc:spChg chg="mod">
          <ac:chgData name="Gareth Ward" userId="a57e6db4-b979-4727-87af-cb55c7f0937f" providerId="ADAL" clId="{B8723A98-CBD6-47AB-BF40-BA76B5791990}" dt="2024-01-19T14:04:30.147" v="871" actId="20577"/>
          <ac:spMkLst>
            <pc:docMk/>
            <pc:sldMk cId="2184605351" sldId="427"/>
            <ac:spMk id="7" creationId="{1CD60AA2-1D45-DCE3-C045-6CB3AF87BF80}"/>
          </ac:spMkLst>
        </pc:spChg>
        <pc:spChg chg="mod">
          <ac:chgData name="Gareth Ward" userId="a57e6db4-b979-4727-87af-cb55c7f0937f" providerId="ADAL" clId="{B8723A98-CBD6-47AB-BF40-BA76B5791990}" dt="2024-01-19T14:06:14.582" v="1154" actId="12"/>
          <ac:spMkLst>
            <pc:docMk/>
            <pc:sldMk cId="2184605351" sldId="427"/>
            <ac:spMk id="8" creationId="{03B88962-2C70-0125-607C-A4291C4DAE30}"/>
          </ac:spMkLst>
        </pc:spChg>
      </pc:sldChg>
      <pc:sldChg chg="modSp add mod">
        <pc:chgData name="Gareth Ward" userId="a57e6db4-b979-4727-87af-cb55c7f0937f" providerId="ADAL" clId="{B8723A98-CBD6-47AB-BF40-BA76B5791990}" dt="2024-01-19T14:57:53.419" v="2192" actId="20577"/>
        <pc:sldMkLst>
          <pc:docMk/>
          <pc:sldMk cId="2006581405" sldId="428"/>
        </pc:sldMkLst>
        <pc:spChg chg="mod">
          <ac:chgData name="Gareth Ward" userId="a57e6db4-b979-4727-87af-cb55c7f0937f" providerId="ADAL" clId="{B8723A98-CBD6-47AB-BF40-BA76B5791990}" dt="2024-01-19T14:57:53.419" v="2192" actId="20577"/>
          <ac:spMkLst>
            <pc:docMk/>
            <pc:sldMk cId="2006581405" sldId="428"/>
            <ac:spMk id="7" creationId="{1CD60AA2-1D45-DCE3-C045-6CB3AF87BF80}"/>
          </ac:spMkLst>
        </pc:spChg>
        <pc:spChg chg="mod">
          <ac:chgData name="Gareth Ward" userId="a57e6db4-b979-4727-87af-cb55c7f0937f" providerId="ADAL" clId="{B8723A98-CBD6-47AB-BF40-BA76B5791990}" dt="2024-01-19T14:15:44.443" v="1544" actId="20577"/>
          <ac:spMkLst>
            <pc:docMk/>
            <pc:sldMk cId="2006581405" sldId="428"/>
            <ac:spMk id="8" creationId="{03B88962-2C70-0125-607C-A4291C4DAE30}"/>
          </ac:spMkLst>
        </pc:spChg>
      </pc:sldChg>
      <pc:sldChg chg="modSp add mod">
        <pc:chgData name="Gareth Ward" userId="a57e6db4-b979-4727-87af-cb55c7f0937f" providerId="ADAL" clId="{B8723A98-CBD6-47AB-BF40-BA76B5791990}" dt="2024-01-19T15:01:31.485" v="2220" actId="20577"/>
        <pc:sldMkLst>
          <pc:docMk/>
          <pc:sldMk cId="36858637" sldId="429"/>
        </pc:sldMkLst>
        <pc:spChg chg="mod">
          <ac:chgData name="Gareth Ward" userId="a57e6db4-b979-4727-87af-cb55c7f0937f" providerId="ADAL" clId="{B8723A98-CBD6-47AB-BF40-BA76B5791990}" dt="2024-01-19T14:58:16.716" v="2194" actId="27636"/>
          <ac:spMkLst>
            <pc:docMk/>
            <pc:sldMk cId="36858637" sldId="429"/>
            <ac:spMk id="7" creationId="{1CD60AA2-1D45-DCE3-C045-6CB3AF87BF80}"/>
          </ac:spMkLst>
        </pc:spChg>
        <pc:spChg chg="mod">
          <ac:chgData name="Gareth Ward" userId="a57e6db4-b979-4727-87af-cb55c7f0937f" providerId="ADAL" clId="{B8723A98-CBD6-47AB-BF40-BA76B5791990}" dt="2024-01-19T15:01:31.485" v="2220" actId="20577"/>
          <ac:spMkLst>
            <pc:docMk/>
            <pc:sldMk cId="36858637" sldId="429"/>
            <ac:spMk id="8" creationId="{03B88962-2C70-0125-607C-A4291C4DAE30}"/>
          </ac:spMkLst>
        </pc:spChg>
      </pc:sldChg>
      <pc:sldChg chg="modSp add mod">
        <pc:chgData name="Gareth Ward" userId="a57e6db4-b979-4727-87af-cb55c7f0937f" providerId="ADAL" clId="{B8723A98-CBD6-47AB-BF40-BA76B5791990}" dt="2024-01-19T15:02:13.529" v="2248" actId="20577"/>
        <pc:sldMkLst>
          <pc:docMk/>
          <pc:sldMk cId="1538837089" sldId="430"/>
        </pc:sldMkLst>
        <pc:spChg chg="mod">
          <ac:chgData name="Gareth Ward" userId="a57e6db4-b979-4727-87af-cb55c7f0937f" providerId="ADAL" clId="{B8723A98-CBD6-47AB-BF40-BA76B5791990}" dt="2024-01-19T14:58:26.370" v="2197" actId="6549"/>
          <ac:spMkLst>
            <pc:docMk/>
            <pc:sldMk cId="1538837089" sldId="430"/>
            <ac:spMk id="7" creationId="{1CD60AA2-1D45-DCE3-C045-6CB3AF87BF80}"/>
          </ac:spMkLst>
        </pc:spChg>
        <pc:spChg chg="mod">
          <ac:chgData name="Gareth Ward" userId="a57e6db4-b979-4727-87af-cb55c7f0937f" providerId="ADAL" clId="{B8723A98-CBD6-47AB-BF40-BA76B5791990}" dt="2024-01-19T15:02:13.529" v="2248" actId="20577"/>
          <ac:spMkLst>
            <pc:docMk/>
            <pc:sldMk cId="1538837089" sldId="430"/>
            <ac:spMk id="8" creationId="{03B88962-2C70-0125-607C-A4291C4DAE30}"/>
          </ac:spMkLst>
        </pc:spChg>
      </pc:sldChg>
      <pc:sldChg chg="modSp add mod">
        <pc:chgData name="Gareth Ward" userId="a57e6db4-b979-4727-87af-cb55c7f0937f" providerId="ADAL" clId="{B8723A98-CBD6-47AB-BF40-BA76B5791990}" dt="2024-01-19T15:07:53.617" v="3241" actId="6549"/>
        <pc:sldMkLst>
          <pc:docMk/>
          <pc:sldMk cId="2410034596" sldId="431"/>
        </pc:sldMkLst>
        <pc:spChg chg="mod">
          <ac:chgData name="Gareth Ward" userId="a57e6db4-b979-4727-87af-cb55c7f0937f" providerId="ADAL" clId="{B8723A98-CBD6-47AB-BF40-BA76B5791990}" dt="2024-01-19T14:58:34.750" v="2199" actId="27636"/>
          <ac:spMkLst>
            <pc:docMk/>
            <pc:sldMk cId="2410034596" sldId="431"/>
            <ac:spMk id="7" creationId="{1CD60AA2-1D45-DCE3-C045-6CB3AF87BF80}"/>
          </ac:spMkLst>
        </pc:spChg>
        <pc:spChg chg="mod">
          <ac:chgData name="Gareth Ward" userId="a57e6db4-b979-4727-87af-cb55c7f0937f" providerId="ADAL" clId="{B8723A98-CBD6-47AB-BF40-BA76B5791990}" dt="2024-01-19T15:07:53.617" v="3241" actId="6549"/>
          <ac:spMkLst>
            <pc:docMk/>
            <pc:sldMk cId="2410034596" sldId="431"/>
            <ac:spMk id="8" creationId="{03B88962-2C70-0125-607C-A4291C4DAE30}"/>
          </ac:spMkLst>
        </pc:spChg>
      </pc:sldChg>
      <pc:sldChg chg="modSp add mod">
        <pc:chgData name="Gareth Ward" userId="a57e6db4-b979-4727-87af-cb55c7f0937f" providerId="ADAL" clId="{B8723A98-CBD6-47AB-BF40-BA76B5791990}" dt="2024-01-19T15:12:55.360" v="3530" actId="21"/>
        <pc:sldMkLst>
          <pc:docMk/>
          <pc:sldMk cId="934057423" sldId="432"/>
        </pc:sldMkLst>
        <pc:spChg chg="mod">
          <ac:chgData name="Gareth Ward" userId="a57e6db4-b979-4727-87af-cb55c7f0937f" providerId="ADAL" clId="{B8723A98-CBD6-47AB-BF40-BA76B5791990}" dt="2024-01-19T14:03:44.369" v="849" actId="20577"/>
          <ac:spMkLst>
            <pc:docMk/>
            <pc:sldMk cId="934057423" sldId="432"/>
            <ac:spMk id="7" creationId="{1CD60AA2-1D45-DCE3-C045-6CB3AF87BF80}"/>
          </ac:spMkLst>
        </pc:spChg>
        <pc:spChg chg="mod">
          <ac:chgData name="Gareth Ward" userId="a57e6db4-b979-4727-87af-cb55c7f0937f" providerId="ADAL" clId="{B8723A98-CBD6-47AB-BF40-BA76B5791990}" dt="2024-01-19T15:12:55.360" v="3530" actId="21"/>
          <ac:spMkLst>
            <pc:docMk/>
            <pc:sldMk cId="934057423" sldId="432"/>
            <ac:spMk id="8" creationId="{03B88962-2C70-0125-607C-A4291C4DAE30}"/>
          </ac:spMkLst>
        </pc:spChg>
      </pc:sldChg>
      <pc:sldChg chg="new">
        <pc:chgData name="Gareth Ward" userId="a57e6db4-b979-4727-87af-cb55c7f0937f" providerId="ADAL" clId="{B8723A98-CBD6-47AB-BF40-BA76B5791990}" dt="2024-01-19T14:04:00.256" v="850" actId="680"/>
        <pc:sldMkLst>
          <pc:docMk/>
          <pc:sldMk cId="3098786644" sldId="433"/>
        </pc:sldMkLst>
      </pc:sldChg>
      <pc:sldChg chg="modSp new mod">
        <pc:chgData name="Gareth Ward" userId="a57e6db4-b979-4727-87af-cb55c7f0937f" providerId="ADAL" clId="{B8723A98-CBD6-47AB-BF40-BA76B5791990}" dt="2024-01-19T14:24:22.785" v="1641" actId="255"/>
        <pc:sldMkLst>
          <pc:docMk/>
          <pc:sldMk cId="343769161" sldId="434"/>
        </pc:sldMkLst>
        <pc:spChg chg="mod">
          <ac:chgData name="Gareth Ward" userId="a57e6db4-b979-4727-87af-cb55c7f0937f" providerId="ADAL" clId="{B8723A98-CBD6-47AB-BF40-BA76B5791990}" dt="2024-01-19T14:19:41.727" v="1546"/>
          <ac:spMkLst>
            <pc:docMk/>
            <pc:sldMk cId="343769161" sldId="434"/>
            <ac:spMk id="2" creationId="{E41ACCC1-6CC5-E933-9A60-AC694037E5A9}"/>
          </ac:spMkLst>
        </pc:spChg>
        <pc:spChg chg="mod">
          <ac:chgData name="Gareth Ward" userId="a57e6db4-b979-4727-87af-cb55c7f0937f" providerId="ADAL" clId="{B8723A98-CBD6-47AB-BF40-BA76B5791990}" dt="2024-01-19T14:24:22.785" v="1641" actId="255"/>
          <ac:spMkLst>
            <pc:docMk/>
            <pc:sldMk cId="343769161" sldId="434"/>
            <ac:spMk id="3" creationId="{33E061AC-BB08-BD8F-F099-11F94938E4ED}"/>
          </ac:spMkLst>
        </pc:spChg>
      </pc:sldChg>
      <pc:sldChg chg="modSp add mod">
        <pc:chgData name="Gareth Ward" userId="a57e6db4-b979-4727-87af-cb55c7f0937f" providerId="ADAL" clId="{B8723A98-CBD6-47AB-BF40-BA76B5791990}" dt="2024-01-19T15:09:41.081" v="3424" actId="20577"/>
        <pc:sldMkLst>
          <pc:docMk/>
          <pc:sldMk cId="1774826477" sldId="435"/>
        </pc:sldMkLst>
        <pc:spChg chg="mod">
          <ac:chgData name="Gareth Ward" userId="a57e6db4-b979-4727-87af-cb55c7f0937f" providerId="ADAL" clId="{B8723A98-CBD6-47AB-BF40-BA76B5791990}" dt="2024-01-19T14:58:57.700" v="2208" actId="255"/>
          <ac:spMkLst>
            <pc:docMk/>
            <pc:sldMk cId="1774826477" sldId="435"/>
            <ac:spMk id="7" creationId="{1CD60AA2-1D45-DCE3-C045-6CB3AF87BF80}"/>
          </ac:spMkLst>
        </pc:spChg>
        <pc:spChg chg="mod">
          <ac:chgData name="Gareth Ward" userId="a57e6db4-b979-4727-87af-cb55c7f0937f" providerId="ADAL" clId="{B8723A98-CBD6-47AB-BF40-BA76B5791990}" dt="2024-01-19T15:09:41.081" v="3424" actId="20577"/>
          <ac:spMkLst>
            <pc:docMk/>
            <pc:sldMk cId="1774826477" sldId="435"/>
            <ac:spMk id="8" creationId="{03B88962-2C70-0125-607C-A4291C4DAE30}"/>
          </ac:spMkLst>
        </pc:spChg>
      </pc:sldChg>
      <pc:sldChg chg="modSp add mod">
        <pc:chgData name="Gareth Ward" userId="a57e6db4-b979-4727-87af-cb55c7f0937f" providerId="ADAL" clId="{B8723A98-CBD6-47AB-BF40-BA76B5791990}" dt="2024-01-19T18:50:47.711" v="3703" actId="20577"/>
        <pc:sldMkLst>
          <pc:docMk/>
          <pc:sldMk cId="3466953892" sldId="436"/>
        </pc:sldMkLst>
        <pc:spChg chg="mod">
          <ac:chgData name="Gareth Ward" userId="a57e6db4-b979-4727-87af-cb55c7f0937f" providerId="ADAL" clId="{B8723A98-CBD6-47AB-BF40-BA76B5791990}" dt="2024-01-19T15:09:55.083" v="3452" actId="20577"/>
          <ac:spMkLst>
            <pc:docMk/>
            <pc:sldMk cId="3466953892" sldId="436"/>
            <ac:spMk id="7" creationId="{1CD60AA2-1D45-DCE3-C045-6CB3AF87BF80}"/>
          </ac:spMkLst>
        </pc:spChg>
        <pc:spChg chg="mod">
          <ac:chgData name="Gareth Ward" userId="a57e6db4-b979-4727-87af-cb55c7f0937f" providerId="ADAL" clId="{B8723A98-CBD6-47AB-BF40-BA76B5791990}" dt="2024-01-19T18:50:47.711" v="3703" actId="20577"/>
          <ac:spMkLst>
            <pc:docMk/>
            <pc:sldMk cId="3466953892" sldId="436"/>
            <ac:spMk id="8" creationId="{03B88962-2C70-0125-607C-A4291C4DAE30}"/>
          </ac:spMkLst>
        </pc:spChg>
      </pc:sldChg>
      <pc:sldChg chg="modSp add mod">
        <pc:chgData name="Gareth Ward" userId="a57e6db4-b979-4727-87af-cb55c7f0937f" providerId="ADAL" clId="{B8723A98-CBD6-47AB-BF40-BA76B5791990}" dt="2024-01-19T15:14:45.817" v="3614" actId="21"/>
        <pc:sldMkLst>
          <pc:docMk/>
          <pc:sldMk cId="3614931732" sldId="437"/>
        </pc:sldMkLst>
        <pc:spChg chg="mod">
          <ac:chgData name="Gareth Ward" userId="a57e6db4-b979-4727-87af-cb55c7f0937f" providerId="ADAL" clId="{B8723A98-CBD6-47AB-BF40-BA76B5791990}" dt="2024-01-19T15:14:45.817" v="3614" actId="21"/>
          <ac:spMkLst>
            <pc:docMk/>
            <pc:sldMk cId="3614931732" sldId="437"/>
            <ac:spMk id="8" creationId="{03B88962-2C70-0125-607C-A4291C4DAE30}"/>
          </ac:spMkLst>
        </pc:spChg>
      </pc:sldChg>
      <pc:sldChg chg="modSp add mod">
        <pc:chgData name="Gareth Ward" userId="a57e6db4-b979-4727-87af-cb55c7f0937f" providerId="ADAL" clId="{B8723A98-CBD6-47AB-BF40-BA76B5791990}" dt="2024-01-19T18:48:18.069" v="3646" actId="20577"/>
        <pc:sldMkLst>
          <pc:docMk/>
          <pc:sldMk cId="576479036" sldId="438"/>
        </pc:sldMkLst>
        <pc:spChg chg="mod">
          <ac:chgData name="Gareth Ward" userId="a57e6db4-b979-4727-87af-cb55c7f0937f" providerId="ADAL" clId="{B8723A98-CBD6-47AB-BF40-BA76B5791990}" dt="2024-01-19T18:48:18.069" v="3646" actId="20577"/>
          <ac:spMkLst>
            <pc:docMk/>
            <pc:sldMk cId="576479036" sldId="438"/>
            <ac:spMk id="8" creationId="{03B88962-2C70-0125-607C-A4291C4DAE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EBC71A-9C5D-9A2C-A15F-A5400CDA4E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6AFF51-F9E0-DB97-945D-6FE4E10A80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A45EEF-DD1A-8742-8830-9AF8C51014E5}" type="datetimeFigureOut">
              <a:rPr lang="en-US" smtClean="0"/>
              <a:t>1/19/2024</a:t>
            </a:fld>
            <a:endParaRPr lang="en-US"/>
          </a:p>
        </p:txBody>
      </p:sp>
      <p:sp>
        <p:nvSpPr>
          <p:cNvPr id="4" name="Footer Placeholder 3">
            <a:extLst>
              <a:ext uri="{FF2B5EF4-FFF2-40B4-BE49-F238E27FC236}">
                <a16:creationId xmlns:a16="http://schemas.microsoft.com/office/drawing/2014/main" id="{37F16389-CE81-4455-5554-98F2CEFAB4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4086A6-B781-4E85-4B21-CCF7D1EE94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19E5A-4CF6-0C47-9D09-B43E5FC27C68}" type="slidenum">
              <a:rPr lang="en-US" smtClean="0"/>
              <a:t>‹#›</a:t>
            </a:fld>
            <a:endParaRPr lang="en-US"/>
          </a:p>
        </p:txBody>
      </p:sp>
    </p:spTree>
    <p:extLst>
      <p:ext uri="{BB962C8B-B14F-4D97-AF65-F5344CB8AC3E}">
        <p14:creationId xmlns:p14="http://schemas.microsoft.com/office/powerpoint/2010/main" val="32102730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91941A-FE88-32A5-6B12-C21147FAEF37}"/>
              </a:ext>
            </a:extLst>
          </p:cNvPr>
          <p:cNvPicPr>
            <a:picLocks noChangeAspect="1"/>
          </p:cNvPicPr>
          <p:nvPr userDrawn="1"/>
        </p:nvPicPr>
        <p:blipFill>
          <a:blip r:embed="rId3"/>
          <a:stretch>
            <a:fillRect/>
          </a:stretch>
        </p:blipFill>
        <p:spPr>
          <a:xfrm>
            <a:off x="3205716" y="2495738"/>
            <a:ext cx="5780568" cy="1866524"/>
          </a:xfrm>
          <a:prstGeom prst="rect">
            <a:avLst/>
          </a:prstGeom>
        </p:spPr>
      </p:pic>
    </p:spTree>
    <p:extLst>
      <p:ext uri="{BB962C8B-B14F-4D97-AF65-F5344CB8AC3E}">
        <p14:creationId xmlns:p14="http://schemas.microsoft.com/office/powerpoint/2010/main" val="301581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hapter title+Subtitle_Stone">
    <p:bg>
      <p:bgPr>
        <a:solidFill>
          <a:srgbClr val="F1EFEC"/>
        </a:solidFill>
        <a:effectLst/>
      </p:bgPr>
    </p:bg>
    <p:spTree>
      <p:nvGrpSpPr>
        <p:cNvPr id="1" name=""/>
        <p:cNvGrpSpPr/>
        <p:nvPr/>
      </p:nvGrpSpPr>
      <p:grpSpPr>
        <a:xfrm>
          <a:off x="0" y="0"/>
          <a:ext cx="0" cy="0"/>
          <a:chOff x="0" y="0"/>
          <a:chExt cx="0" cy="0"/>
        </a:xfrm>
      </p:grpSpPr>
      <p:pic>
        <p:nvPicPr>
          <p:cNvPr id="5" name="Graphic 6">
            <a:extLst>
              <a:ext uri="{FF2B5EF4-FFF2-40B4-BE49-F238E27FC236}">
                <a16:creationId xmlns:a16="http://schemas.microsoft.com/office/drawing/2014/main" id="{A66A3AB1-E3C1-1675-3F11-959EE18B4191}"/>
              </a:ext>
            </a:extLst>
          </p:cNvPr>
          <p:cNvPicPr>
            <a:picLocks noChangeAspect="1"/>
          </p:cNvPicPr>
          <p:nvPr userDrawn="1"/>
        </p:nvPicPr>
        <p:blipFill>
          <a:blip r:embed="rId2"/>
          <a:srcRect/>
          <a:stretch/>
        </p:blipFill>
        <p:spPr>
          <a:xfrm>
            <a:off x="305200" y="6093123"/>
            <a:ext cx="1542014" cy="497910"/>
          </a:xfrm>
          <a:prstGeom prst="rect">
            <a:avLst/>
          </a:prstGeom>
        </p:spPr>
      </p:pic>
      <p:sp>
        <p:nvSpPr>
          <p:cNvPr id="10" name="Title 1">
            <a:extLst>
              <a:ext uri="{FF2B5EF4-FFF2-40B4-BE49-F238E27FC236}">
                <a16:creationId xmlns:a16="http://schemas.microsoft.com/office/drawing/2014/main" id="{42882352-B4BA-EEA3-7089-4DBD218B04C1}"/>
              </a:ext>
            </a:extLst>
          </p:cNvPr>
          <p:cNvSpPr>
            <a:spLocks noGrp="1"/>
          </p:cNvSpPr>
          <p:nvPr>
            <p:ph type="title" hasCustomPrompt="1"/>
          </p:nvPr>
        </p:nvSpPr>
        <p:spPr>
          <a:xfrm>
            <a:off x="275874" y="2599466"/>
            <a:ext cx="10463874" cy="936037"/>
          </a:xfrm>
          <a:prstGeom prst="rect">
            <a:avLst/>
          </a:prstGeom>
        </p:spPr>
        <p:txBody>
          <a:bodyPr anchor="t">
            <a:noAutofit/>
          </a:bodyPr>
          <a:lstStyle>
            <a:lvl1pPr>
              <a:defRPr sz="60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Chapter title</a:t>
            </a:r>
          </a:p>
        </p:txBody>
      </p:sp>
      <p:sp>
        <p:nvSpPr>
          <p:cNvPr id="14" name="Text Placeholder 3">
            <a:extLst>
              <a:ext uri="{FF2B5EF4-FFF2-40B4-BE49-F238E27FC236}">
                <a16:creationId xmlns:a16="http://schemas.microsoft.com/office/drawing/2014/main" id="{C5D41F2C-B2B5-405C-C91C-AF6A924A5A08}"/>
              </a:ext>
            </a:extLst>
          </p:cNvPr>
          <p:cNvSpPr>
            <a:spLocks noGrp="1"/>
          </p:cNvSpPr>
          <p:nvPr>
            <p:ph type="body" sz="quarter" idx="10" hasCustomPrompt="1"/>
          </p:nvPr>
        </p:nvSpPr>
        <p:spPr>
          <a:xfrm>
            <a:off x="276225" y="3641253"/>
            <a:ext cx="10463213" cy="658813"/>
          </a:xfrm>
          <a:prstGeom prst="rect">
            <a:avLst/>
          </a:prstGeom>
        </p:spPr>
        <p:txBody>
          <a:bodyPr/>
          <a:lstStyle>
            <a:lvl1pPr marL="0" indent="0">
              <a:buNone/>
              <a:defRPr sz="2500">
                <a:solidFill>
                  <a:srgbClr val="0A1E59"/>
                </a:solidFill>
                <a:latin typeface="Arial" panose="020B0604020202020204" pitchFamily="34" charset="0"/>
                <a:cs typeface="Arial" panose="020B0604020202020204" pitchFamily="34" charset="0"/>
              </a:defRPr>
            </a:lvl1pPr>
          </a:lstStyle>
          <a:p>
            <a:pPr lvl="0"/>
            <a:r>
              <a:rPr lang="en-GB" dirty="0"/>
              <a:t>Chapter subtitle</a:t>
            </a:r>
            <a:endParaRPr lang="en-US" dirty="0"/>
          </a:p>
        </p:txBody>
      </p:sp>
    </p:spTree>
    <p:extLst>
      <p:ext uri="{BB962C8B-B14F-4D97-AF65-F5344CB8AC3E}">
        <p14:creationId xmlns:p14="http://schemas.microsoft.com/office/powerpoint/2010/main" val="400185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hapter title+Subtitle_White">
    <p:bg>
      <p:bgPr>
        <a:solidFill>
          <a:schemeClr val="bg1"/>
        </a:solidFill>
        <a:effectLst/>
      </p:bgPr>
    </p:bg>
    <p:spTree>
      <p:nvGrpSpPr>
        <p:cNvPr id="1" name=""/>
        <p:cNvGrpSpPr/>
        <p:nvPr/>
      </p:nvGrpSpPr>
      <p:grpSpPr>
        <a:xfrm>
          <a:off x="0" y="0"/>
          <a:ext cx="0" cy="0"/>
          <a:chOff x="0" y="0"/>
          <a:chExt cx="0" cy="0"/>
        </a:xfrm>
      </p:grpSpPr>
      <p:pic>
        <p:nvPicPr>
          <p:cNvPr id="5" name="Graphic 6">
            <a:extLst>
              <a:ext uri="{FF2B5EF4-FFF2-40B4-BE49-F238E27FC236}">
                <a16:creationId xmlns:a16="http://schemas.microsoft.com/office/drawing/2014/main" id="{E56DCE60-F388-23FD-D416-F58F09565435}"/>
              </a:ext>
            </a:extLst>
          </p:cNvPr>
          <p:cNvPicPr>
            <a:picLocks noChangeAspect="1"/>
          </p:cNvPicPr>
          <p:nvPr userDrawn="1"/>
        </p:nvPicPr>
        <p:blipFill>
          <a:blip r:embed="rId2"/>
          <a:srcRect/>
          <a:stretch/>
        </p:blipFill>
        <p:spPr>
          <a:xfrm>
            <a:off x="305200" y="6093123"/>
            <a:ext cx="1542014" cy="497910"/>
          </a:xfrm>
          <a:prstGeom prst="rect">
            <a:avLst/>
          </a:prstGeom>
        </p:spPr>
      </p:pic>
      <p:sp>
        <p:nvSpPr>
          <p:cNvPr id="10" name="Title 1">
            <a:extLst>
              <a:ext uri="{FF2B5EF4-FFF2-40B4-BE49-F238E27FC236}">
                <a16:creationId xmlns:a16="http://schemas.microsoft.com/office/drawing/2014/main" id="{4DFA87EF-EAA5-E616-E42E-BFEC257B6ADB}"/>
              </a:ext>
            </a:extLst>
          </p:cNvPr>
          <p:cNvSpPr>
            <a:spLocks noGrp="1"/>
          </p:cNvSpPr>
          <p:nvPr>
            <p:ph type="title" hasCustomPrompt="1"/>
          </p:nvPr>
        </p:nvSpPr>
        <p:spPr>
          <a:xfrm>
            <a:off x="275874" y="2599466"/>
            <a:ext cx="10463874" cy="936037"/>
          </a:xfrm>
          <a:prstGeom prst="rect">
            <a:avLst/>
          </a:prstGeom>
        </p:spPr>
        <p:txBody>
          <a:bodyPr anchor="t">
            <a:noAutofit/>
          </a:bodyPr>
          <a:lstStyle>
            <a:lvl1pPr>
              <a:defRPr sz="60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Chapter title</a:t>
            </a:r>
          </a:p>
        </p:txBody>
      </p:sp>
      <p:sp>
        <p:nvSpPr>
          <p:cNvPr id="11" name="Text Placeholder 3">
            <a:extLst>
              <a:ext uri="{FF2B5EF4-FFF2-40B4-BE49-F238E27FC236}">
                <a16:creationId xmlns:a16="http://schemas.microsoft.com/office/drawing/2014/main" id="{C9598B46-F7C7-1A95-12AE-E70BD3E1309B}"/>
              </a:ext>
            </a:extLst>
          </p:cNvPr>
          <p:cNvSpPr>
            <a:spLocks noGrp="1"/>
          </p:cNvSpPr>
          <p:nvPr>
            <p:ph type="body" sz="quarter" idx="10" hasCustomPrompt="1"/>
          </p:nvPr>
        </p:nvSpPr>
        <p:spPr>
          <a:xfrm>
            <a:off x="276225" y="3641253"/>
            <a:ext cx="10463213" cy="658813"/>
          </a:xfrm>
          <a:prstGeom prst="rect">
            <a:avLst/>
          </a:prstGeom>
        </p:spPr>
        <p:txBody>
          <a:bodyPr/>
          <a:lstStyle>
            <a:lvl1pPr marL="0" indent="0">
              <a:buNone/>
              <a:defRPr sz="2500">
                <a:solidFill>
                  <a:srgbClr val="0A1E59"/>
                </a:solidFill>
                <a:latin typeface="Arial" panose="020B0604020202020204" pitchFamily="34" charset="0"/>
                <a:cs typeface="Arial" panose="020B0604020202020204" pitchFamily="34" charset="0"/>
              </a:defRPr>
            </a:lvl1pPr>
          </a:lstStyle>
          <a:p>
            <a:pPr lvl="0"/>
            <a:r>
              <a:rPr lang="en-GB" dirty="0"/>
              <a:t>Chapter subtitle</a:t>
            </a:r>
            <a:endParaRPr lang="en-US" dirty="0"/>
          </a:p>
        </p:txBody>
      </p:sp>
    </p:spTree>
    <p:extLst>
      <p:ext uri="{BB962C8B-B14F-4D97-AF65-F5344CB8AC3E}">
        <p14:creationId xmlns:p14="http://schemas.microsoft.com/office/powerpoint/2010/main" val="316291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 Image">
    <p:bg>
      <p:bgPr>
        <a:solidFill>
          <a:schemeClr val="bg1"/>
        </a:solid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1021AA63-5197-9854-AAB2-5B2C4DEEA297}"/>
              </a:ext>
            </a:extLst>
          </p:cNvPr>
          <p:cNvSpPr>
            <a:spLocks noGrp="1"/>
          </p:cNvSpPr>
          <p:nvPr>
            <p:ph type="pic" sz="quarter" idx="24" hasCustomPrompt="1"/>
          </p:nvPr>
        </p:nvSpPr>
        <p:spPr>
          <a:xfrm>
            <a:off x="6096000" y="0"/>
            <a:ext cx="6096000" cy="6858000"/>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pic>
        <p:nvPicPr>
          <p:cNvPr id="6" name="Graphic 6">
            <a:extLst>
              <a:ext uri="{FF2B5EF4-FFF2-40B4-BE49-F238E27FC236}">
                <a16:creationId xmlns:a16="http://schemas.microsoft.com/office/drawing/2014/main" id="{053704A5-9851-6B4F-E2A7-D5C0117BC8A0}"/>
              </a:ext>
            </a:extLst>
          </p:cNvPr>
          <p:cNvPicPr>
            <a:picLocks noChangeAspect="1"/>
          </p:cNvPicPr>
          <p:nvPr userDrawn="1"/>
        </p:nvPicPr>
        <p:blipFill>
          <a:blip r:embed="rId2"/>
          <a:srcRect/>
          <a:stretch/>
        </p:blipFill>
        <p:spPr>
          <a:xfrm>
            <a:off x="305200" y="6093123"/>
            <a:ext cx="1542014" cy="497910"/>
          </a:xfrm>
          <a:prstGeom prst="rect">
            <a:avLst/>
          </a:prstGeom>
        </p:spPr>
      </p:pic>
      <p:sp>
        <p:nvSpPr>
          <p:cNvPr id="9" name="Title 1">
            <a:extLst>
              <a:ext uri="{FF2B5EF4-FFF2-40B4-BE49-F238E27FC236}">
                <a16:creationId xmlns:a16="http://schemas.microsoft.com/office/drawing/2014/main" id="{B5467086-8BDF-2409-5C85-FCF7650A6B87}"/>
              </a:ext>
            </a:extLst>
          </p:cNvPr>
          <p:cNvSpPr>
            <a:spLocks noGrp="1"/>
          </p:cNvSpPr>
          <p:nvPr>
            <p:ph type="title" hasCustomPrompt="1"/>
          </p:nvPr>
        </p:nvSpPr>
        <p:spPr>
          <a:xfrm>
            <a:off x="275874" y="2599466"/>
            <a:ext cx="5445916" cy="936037"/>
          </a:xfrm>
          <a:prstGeom prst="rect">
            <a:avLst/>
          </a:prstGeom>
        </p:spPr>
        <p:txBody>
          <a:bodyPr anchor="t">
            <a:noAutofit/>
          </a:bodyPr>
          <a:lstStyle>
            <a:lvl1pPr>
              <a:defRPr sz="60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Chapter title</a:t>
            </a:r>
          </a:p>
        </p:txBody>
      </p:sp>
      <p:sp>
        <p:nvSpPr>
          <p:cNvPr id="10" name="Text Placeholder 3">
            <a:extLst>
              <a:ext uri="{FF2B5EF4-FFF2-40B4-BE49-F238E27FC236}">
                <a16:creationId xmlns:a16="http://schemas.microsoft.com/office/drawing/2014/main" id="{A0ECCB58-7CEE-5D1B-75C3-926D093E4632}"/>
              </a:ext>
            </a:extLst>
          </p:cNvPr>
          <p:cNvSpPr>
            <a:spLocks noGrp="1"/>
          </p:cNvSpPr>
          <p:nvPr>
            <p:ph type="body" sz="quarter" idx="10" hasCustomPrompt="1"/>
          </p:nvPr>
        </p:nvSpPr>
        <p:spPr>
          <a:xfrm>
            <a:off x="276226" y="3641253"/>
            <a:ext cx="5445572" cy="658813"/>
          </a:xfrm>
          <a:prstGeom prst="rect">
            <a:avLst/>
          </a:prstGeom>
        </p:spPr>
        <p:txBody>
          <a:bodyPr/>
          <a:lstStyle>
            <a:lvl1pPr marL="0" indent="0">
              <a:buNone/>
              <a:defRPr sz="2500">
                <a:solidFill>
                  <a:srgbClr val="0A1E59"/>
                </a:solidFill>
                <a:latin typeface="Arial" panose="020B0604020202020204" pitchFamily="34" charset="0"/>
                <a:cs typeface="Arial" panose="020B0604020202020204" pitchFamily="34" charset="0"/>
              </a:defRPr>
            </a:lvl1pPr>
          </a:lstStyle>
          <a:p>
            <a:pPr lvl="0"/>
            <a:r>
              <a:rPr lang="en-GB" dirty="0"/>
              <a:t>Chapter subtitle</a:t>
            </a:r>
            <a:endParaRPr lang="en-US" dirty="0"/>
          </a:p>
        </p:txBody>
      </p:sp>
    </p:spTree>
    <p:extLst>
      <p:ext uri="{BB962C8B-B14F-4D97-AF65-F5344CB8AC3E}">
        <p14:creationId xmlns:p14="http://schemas.microsoft.com/office/powerpoint/2010/main" val="2599548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9" name="Content Placeholder 1">
            <a:extLst>
              <a:ext uri="{FF2B5EF4-FFF2-40B4-BE49-F238E27FC236}">
                <a16:creationId xmlns:a16="http://schemas.microsoft.com/office/drawing/2014/main" id="{2A9AC6F1-2736-1631-D819-D3BACCEDAA36}"/>
              </a:ext>
            </a:extLst>
          </p:cNvPr>
          <p:cNvSpPr>
            <a:spLocks noGrp="1"/>
          </p:cNvSpPr>
          <p:nvPr>
            <p:ph idx="13" hasCustomPrompt="1"/>
          </p:nvPr>
        </p:nvSpPr>
        <p:spPr>
          <a:xfrm>
            <a:off x="421840" y="1044863"/>
            <a:ext cx="7750609" cy="4583777"/>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Large Body Copy</a:t>
            </a:r>
          </a:p>
          <a:p>
            <a:endParaRPr lang="en-US" dirty="0"/>
          </a:p>
        </p:txBody>
      </p:sp>
      <p:pic>
        <p:nvPicPr>
          <p:cNvPr id="13" name="Graphic 6">
            <a:extLst>
              <a:ext uri="{FF2B5EF4-FFF2-40B4-BE49-F238E27FC236}">
                <a16:creationId xmlns:a16="http://schemas.microsoft.com/office/drawing/2014/main" id="{46A8313B-7B2C-3E65-0FAF-4D28475B3550}"/>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217016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B33619-C06C-1402-FD02-AE011ADD050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1" name="Graphic 6">
            <a:extLst>
              <a:ext uri="{FF2B5EF4-FFF2-40B4-BE49-F238E27FC236}">
                <a16:creationId xmlns:a16="http://schemas.microsoft.com/office/drawing/2014/main" id="{26157647-1284-FB4D-163D-EFB9F039086A}"/>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4043272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7" name="Title 1">
            <a:extLst>
              <a:ext uri="{FF2B5EF4-FFF2-40B4-BE49-F238E27FC236}">
                <a16:creationId xmlns:a16="http://schemas.microsoft.com/office/drawing/2014/main" id="{79E429FD-B9D9-0491-1FFA-517231F2D1C2}"/>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0" name="Graphic 6">
            <a:extLst>
              <a:ext uri="{FF2B5EF4-FFF2-40B4-BE49-F238E27FC236}">
                <a16:creationId xmlns:a16="http://schemas.microsoft.com/office/drawing/2014/main" id="{435028E3-1B7D-EB9A-1ADD-80BDF5F231D1}"/>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3446915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6" name="Title 1">
            <a:extLst>
              <a:ext uri="{FF2B5EF4-FFF2-40B4-BE49-F238E27FC236}">
                <a16:creationId xmlns:a16="http://schemas.microsoft.com/office/drawing/2014/main" id="{B014A037-057E-37C9-AC79-5B8EB87434EC}"/>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9" name="Graphic 6">
            <a:extLst>
              <a:ext uri="{FF2B5EF4-FFF2-40B4-BE49-F238E27FC236}">
                <a16:creationId xmlns:a16="http://schemas.microsoft.com/office/drawing/2014/main" id="{B7A170FD-B3FA-B2FF-0006-5C33D4EEE0AC}"/>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1757617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3" name="Title 1">
            <a:extLst>
              <a:ext uri="{FF2B5EF4-FFF2-40B4-BE49-F238E27FC236}">
                <a16:creationId xmlns:a16="http://schemas.microsoft.com/office/drawing/2014/main" id="{F2863CDB-ADD0-99D7-CA36-7C731DE2EFBD}"/>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8" name="Graphic 6">
            <a:extLst>
              <a:ext uri="{FF2B5EF4-FFF2-40B4-BE49-F238E27FC236}">
                <a16:creationId xmlns:a16="http://schemas.microsoft.com/office/drawing/2014/main" id="{E3F9349E-5200-95CE-C848-61302DC44D99}"/>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280176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2" name="Title 1">
            <a:extLst>
              <a:ext uri="{FF2B5EF4-FFF2-40B4-BE49-F238E27FC236}">
                <a16:creationId xmlns:a16="http://schemas.microsoft.com/office/drawing/2014/main" id="{3FC3FDC8-4E9C-CA3F-B1DC-5B97E7BA0ADB}"/>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Graphic 6">
            <a:extLst>
              <a:ext uri="{FF2B5EF4-FFF2-40B4-BE49-F238E27FC236}">
                <a16:creationId xmlns:a16="http://schemas.microsoft.com/office/drawing/2014/main" id="{3A3FACE5-B32F-5566-83D3-3361E261316B}"/>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4087797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6" name="Content Placeholder 1">
            <a:extLst>
              <a:ext uri="{FF2B5EF4-FFF2-40B4-BE49-F238E27FC236}">
                <a16:creationId xmlns:a16="http://schemas.microsoft.com/office/drawing/2014/main" id="{DB5EC46C-967E-C4A9-2AB1-B125A672EBE4}"/>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Large Body Copy</a:t>
            </a:r>
          </a:p>
          <a:p>
            <a:endParaRPr lang="en-US" dirty="0"/>
          </a:p>
        </p:txBody>
      </p:sp>
      <p:pic>
        <p:nvPicPr>
          <p:cNvPr id="8" name="Picture 7">
            <a:extLst>
              <a:ext uri="{FF2B5EF4-FFF2-40B4-BE49-F238E27FC236}">
                <a16:creationId xmlns:a16="http://schemas.microsoft.com/office/drawing/2014/main" id="{C990497E-1AA1-DF1C-1CB8-C745B45BA12B}"/>
              </a:ext>
            </a:extLst>
          </p:cNvPr>
          <p:cNvPicPr>
            <a:picLocks noChangeAspect="1"/>
          </p:cNvPicPr>
          <p:nvPr userDrawn="1"/>
        </p:nvPicPr>
        <p:blipFill>
          <a:blip r:embed="rId2"/>
          <a:srcRect/>
          <a:stretch/>
        </p:blipFill>
        <p:spPr>
          <a:xfrm>
            <a:off x="-10160" y="6016415"/>
            <a:ext cx="12212320" cy="884121"/>
          </a:xfrm>
          <a:prstGeom prst="rect">
            <a:avLst/>
          </a:prstGeom>
        </p:spPr>
      </p:pic>
      <p:pic>
        <p:nvPicPr>
          <p:cNvPr id="9" name="Graphic 6">
            <a:extLst>
              <a:ext uri="{FF2B5EF4-FFF2-40B4-BE49-F238E27FC236}">
                <a16:creationId xmlns:a16="http://schemas.microsoft.com/office/drawing/2014/main" id="{0F91AA79-FC09-9EAC-AD0B-83454BB51313}"/>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107565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2 –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91941A-FE88-32A5-6B12-C21147FAEF37}"/>
              </a:ext>
            </a:extLst>
          </p:cNvPr>
          <p:cNvPicPr>
            <a:picLocks noChangeAspect="1"/>
          </p:cNvPicPr>
          <p:nvPr userDrawn="1"/>
        </p:nvPicPr>
        <p:blipFill>
          <a:blip r:embed="rId3"/>
          <a:stretch>
            <a:fillRect/>
          </a:stretch>
        </p:blipFill>
        <p:spPr>
          <a:xfrm>
            <a:off x="3205716" y="2495738"/>
            <a:ext cx="5780568" cy="1866524"/>
          </a:xfrm>
          <a:prstGeom prst="rect">
            <a:avLst/>
          </a:prstGeom>
        </p:spPr>
      </p:pic>
    </p:spTree>
    <p:extLst>
      <p:ext uri="{BB962C8B-B14F-4D97-AF65-F5344CB8AC3E}">
        <p14:creationId xmlns:p14="http://schemas.microsoft.com/office/powerpoint/2010/main" val="3195435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B33619-C06C-1402-FD02-AE011ADD050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9" name="Picture 8">
            <a:extLst>
              <a:ext uri="{FF2B5EF4-FFF2-40B4-BE49-F238E27FC236}">
                <a16:creationId xmlns:a16="http://schemas.microsoft.com/office/drawing/2014/main" id="{F08646C1-8BF6-6441-95C3-D5E9206A0BA1}"/>
              </a:ext>
            </a:extLst>
          </p:cNvPr>
          <p:cNvPicPr>
            <a:picLocks noChangeAspect="1"/>
          </p:cNvPicPr>
          <p:nvPr userDrawn="1"/>
        </p:nvPicPr>
        <p:blipFill>
          <a:blip r:embed="rId2"/>
          <a:srcRect/>
          <a:stretch/>
        </p:blipFill>
        <p:spPr>
          <a:xfrm>
            <a:off x="-10160" y="6016415"/>
            <a:ext cx="12212320" cy="884121"/>
          </a:xfrm>
          <a:prstGeom prst="rect">
            <a:avLst/>
          </a:prstGeom>
        </p:spPr>
      </p:pic>
      <p:pic>
        <p:nvPicPr>
          <p:cNvPr id="11" name="Graphic 6">
            <a:extLst>
              <a:ext uri="{FF2B5EF4-FFF2-40B4-BE49-F238E27FC236}">
                <a16:creationId xmlns:a16="http://schemas.microsoft.com/office/drawing/2014/main" id="{580B684B-B39D-B9AA-04E5-DBA8A874B9BA}"/>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2443413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7" name="Title 1">
            <a:extLst>
              <a:ext uri="{FF2B5EF4-FFF2-40B4-BE49-F238E27FC236}">
                <a16:creationId xmlns:a16="http://schemas.microsoft.com/office/drawing/2014/main" id="{79E429FD-B9D9-0491-1FFA-517231F2D1C2}"/>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0" name="Picture 9">
            <a:extLst>
              <a:ext uri="{FF2B5EF4-FFF2-40B4-BE49-F238E27FC236}">
                <a16:creationId xmlns:a16="http://schemas.microsoft.com/office/drawing/2014/main" id="{9A9937A8-FA3A-AF2A-113F-060EBB0D387B}"/>
              </a:ext>
            </a:extLst>
          </p:cNvPr>
          <p:cNvPicPr>
            <a:picLocks noChangeAspect="1"/>
          </p:cNvPicPr>
          <p:nvPr userDrawn="1"/>
        </p:nvPicPr>
        <p:blipFill>
          <a:blip r:embed="rId2"/>
          <a:srcRect/>
          <a:stretch/>
        </p:blipFill>
        <p:spPr>
          <a:xfrm>
            <a:off x="-10160" y="6016415"/>
            <a:ext cx="12212320" cy="884121"/>
          </a:xfrm>
          <a:prstGeom prst="rect">
            <a:avLst/>
          </a:prstGeom>
        </p:spPr>
      </p:pic>
      <p:pic>
        <p:nvPicPr>
          <p:cNvPr id="13" name="Graphic 6">
            <a:extLst>
              <a:ext uri="{FF2B5EF4-FFF2-40B4-BE49-F238E27FC236}">
                <a16:creationId xmlns:a16="http://schemas.microsoft.com/office/drawing/2014/main" id="{F5959C4C-2235-A1C8-7192-F7ED5E225DB3}"/>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492807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6" name="Title 1">
            <a:extLst>
              <a:ext uri="{FF2B5EF4-FFF2-40B4-BE49-F238E27FC236}">
                <a16:creationId xmlns:a16="http://schemas.microsoft.com/office/drawing/2014/main" id="{B014A037-057E-37C9-AC79-5B8EB87434EC}"/>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9" name="Picture 8">
            <a:extLst>
              <a:ext uri="{FF2B5EF4-FFF2-40B4-BE49-F238E27FC236}">
                <a16:creationId xmlns:a16="http://schemas.microsoft.com/office/drawing/2014/main" id="{B59B7231-27DB-46D5-7CB0-209070453487}"/>
              </a:ext>
            </a:extLst>
          </p:cNvPr>
          <p:cNvPicPr>
            <a:picLocks noChangeAspect="1"/>
          </p:cNvPicPr>
          <p:nvPr userDrawn="1"/>
        </p:nvPicPr>
        <p:blipFill>
          <a:blip r:embed="rId2"/>
          <a:srcRect/>
          <a:stretch/>
        </p:blipFill>
        <p:spPr>
          <a:xfrm>
            <a:off x="-10160" y="6016415"/>
            <a:ext cx="12212320" cy="884121"/>
          </a:xfrm>
          <a:prstGeom prst="rect">
            <a:avLst/>
          </a:prstGeom>
        </p:spPr>
      </p:pic>
      <p:pic>
        <p:nvPicPr>
          <p:cNvPr id="11" name="Graphic 6">
            <a:extLst>
              <a:ext uri="{FF2B5EF4-FFF2-40B4-BE49-F238E27FC236}">
                <a16:creationId xmlns:a16="http://schemas.microsoft.com/office/drawing/2014/main" id="{E531EA12-95D8-F443-D4FE-B5F5E88FF7A9}"/>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66987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3" name="Title 1">
            <a:extLst>
              <a:ext uri="{FF2B5EF4-FFF2-40B4-BE49-F238E27FC236}">
                <a16:creationId xmlns:a16="http://schemas.microsoft.com/office/drawing/2014/main" id="{F2863CDB-ADD0-99D7-CA36-7C731DE2EFBD}"/>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8" name="Picture 7">
            <a:extLst>
              <a:ext uri="{FF2B5EF4-FFF2-40B4-BE49-F238E27FC236}">
                <a16:creationId xmlns:a16="http://schemas.microsoft.com/office/drawing/2014/main" id="{031E0805-FB8C-2AAE-CD3C-4FFBC8051F97}"/>
              </a:ext>
            </a:extLst>
          </p:cNvPr>
          <p:cNvPicPr>
            <a:picLocks noChangeAspect="1"/>
          </p:cNvPicPr>
          <p:nvPr userDrawn="1"/>
        </p:nvPicPr>
        <p:blipFill>
          <a:blip r:embed="rId2"/>
          <a:srcRect/>
          <a:stretch/>
        </p:blipFill>
        <p:spPr>
          <a:xfrm>
            <a:off x="-10160" y="6016415"/>
            <a:ext cx="12212320" cy="884121"/>
          </a:xfrm>
          <a:prstGeom prst="rect">
            <a:avLst/>
          </a:prstGeom>
        </p:spPr>
      </p:pic>
      <p:pic>
        <p:nvPicPr>
          <p:cNvPr id="11" name="Graphic 6">
            <a:extLst>
              <a:ext uri="{FF2B5EF4-FFF2-40B4-BE49-F238E27FC236}">
                <a16:creationId xmlns:a16="http://schemas.microsoft.com/office/drawing/2014/main" id="{0D47E3A3-BD4A-828A-84A1-9E4E11264EC1}"/>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3584443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2" name="Title 1">
            <a:extLst>
              <a:ext uri="{FF2B5EF4-FFF2-40B4-BE49-F238E27FC236}">
                <a16:creationId xmlns:a16="http://schemas.microsoft.com/office/drawing/2014/main" id="{3FC3FDC8-4E9C-CA3F-B1DC-5B97E7BA0ADB}"/>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7" name="Picture 6">
            <a:extLst>
              <a:ext uri="{FF2B5EF4-FFF2-40B4-BE49-F238E27FC236}">
                <a16:creationId xmlns:a16="http://schemas.microsoft.com/office/drawing/2014/main" id="{6BBE18A2-A22F-CCD6-67AC-2A1ADE8517F7}"/>
              </a:ext>
            </a:extLst>
          </p:cNvPr>
          <p:cNvPicPr>
            <a:picLocks noChangeAspect="1"/>
          </p:cNvPicPr>
          <p:nvPr userDrawn="1"/>
        </p:nvPicPr>
        <p:blipFill>
          <a:blip r:embed="rId2"/>
          <a:srcRect/>
          <a:stretch/>
        </p:blipFill>
        <p:spPr>
          <a:xfrm>
            <a:off x="-10160" y="6016415"/>
            <a:ext cx="12212320" cy="884121"/>
          </a:xfrm>
          <a:prstGeom prst="rect">
            <a:avLst/>
          </a:prstGeom>
        </p:spPr>
      </p:pic>
      <p:pic>
        <p:nvPicPr>
          <p:cNvPr id="9" name="Graphic 6">
            <a:extLst>
              <a:ext uri="{FF2B5EF4-FFF2-40B4-BE49-F238E27FC236}">
                <a16:creationId xmlns:a16="http://schemas.microsoft.com/office/drawing/2014/main" id="{3B7D6D14-6579-E0B1-EA29-3A86FA42EADC}"/>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3106248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6" name="Content Placeholder 1">
            <a:extLst>
              <a:ext uri="{FF2B5EF4-FFF2-40B4-BE49-F238E27FC236}">
                <a16:creationId xmlns:a16="http://schemas.microsoft.com/office/drawing/2014/main" id="{DB5EC46C-967E-C4A9-2AB1-B125A672EBE4}"/>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Large Body Copy</a:t>
            </a:r>
          </a:p>
          <a:p>
            <a:endParaRPr lang="en-US" dirty="0"/>
          </a:p>
        </p:txBody>
      </p:sp>
      <p:pic>
        <p:nvPicPr>
          <p:cNvPr id="10" name="Picture 9">
            <a:extLst>
              <a:ext uri="{FF2B5EF4-FFF2-40B4-BE49-F238E27FC236}">
                <a16:creationId xmlns:a16="http://schemas.microsoft.com/office/drawing/2014/main" id="{7A1E9D66-CF4D-FE5E-E315-CE843AFD4EC9}"/>
              </a:ext>
            </a:extLst>
          </p:cNvPr>
          <p:cNvPicPr>
            <a:picLocks noChangeAspect="1"/>
          </p:cNvPicPr>
          <p:nvPr userDrawn="1"/>
        </p:nvPicPr>
        <p:blipFill>
          <a:blip r:embed="rId2"/>
          <a:srcRect/>
          <a:stretch/>
        </p:blipFill>
        <p:spPr>
          <a:xfrm>
            <a:off x="-10159" y="6016415"/>
            <a:ext cx="12212318" cy="884121"/>
          </a:xfrm>
          <a:prstGeom prst="rect">
            <a:avLst/>
          </a:prstGeom>
        </p:spPr>
      </p:pic>
      <p:pic>
        <p:nvPicPr>
          <p:cNvPr id="11" name="Graphic 6">
            <a:extLst>
              <a:ext uri="{FF2B5EF4-FFF2-40B4-BE49-F238E27FC236}">
                <a16:creationId xmlns:a16="http://schemas.microsoft.com/office/drawing/2014/main" id="{C31C3A35-991E-0BDC-0BA7-3B49E6689B75}"/>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146568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B33619-C06C-1402-FD02-AE011ADD050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7" name="Picture 6">
            <a:extLst>
              <a:ext uri="{FF2B5EF4-FFF2-40B4-BE49-F238E27FC236}">
                <a16:creationId xmlns:a16="http://schemas.microsoft.com/office/drawing/2014/main" id="{EDAB66A6-9566-FB01-1CA9-F3211CAF0545}"/>
              </a:ext>
            </a:extLst>
          </p:cNvPr>
          <p:cNvPicPr>
            <a:picLocks noChangeAspect="1"/>
          </p:cNvPicPr>
          <p:nvPr userDrawn="1"/>
        </p:nvPicPr>
        <p:blipFill>
          <a:blip r:embed="rId2"/>
          <a:srcRect/>
          <a:stretch/>
        </p:blipFill>
        <p:spPr>
          <a:xfrm>
            <a:off x="-10159" y="6016415"/>
            <a:ext cx="12212318" cy="884121"/>
          </a:xfrm>
          <a:prstGeom prst="rect">
            <a:avLst/>
          </a:prstGeom>
        </p:spPr>
      </p:pic>
      <p:pic>
        <p:nvPicPr>
          <p:cNvPr id="8" name="Graphic 6">
            <a:extLst>
              <a:ext uri="{FF2B5EF4-FFF2-40B4-BE49-F238E27FC236}">
                <a16:creationId xmlns:a16="http://schemas.microsoft.com/office/drawing/2014/main" id="{8DDEEB58-6912-CA8B-4EFB-CAD766411587}"/>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164921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7" name="Title 1">
            <a:extLst>
              <a:ext uri="{FF2B5EF4-FFF2-40B4-BE49-F238E27FC236}">
                <a16:creationId xmlns:a16="http://schemas.microsoft.com/office/drawing/2014/main" id="{79E429FD-B9D9-0491-1FFA-517231F2D1C2}"/>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8" name="Picture 7">
            <a:extLst>
              <a:ext uri="{FF2B5EF4-FFF2-40B4-BE49-F238E27FC236}">
                <a16:creationId xmlns:a16="http://schemas.microsoft.com/office/drawing/2014/main" id="{56EE24A1-94E6-E5BD-0EF9-B6CF3E7FFDAE}"/>
              </a:ext>
            </a:extLst>
          </p:cNvPr>
          <p:cNvPicPr>
            <a:picLocks noChangeAspect="1"/>
          </p:cNvPicPr>
          <p:nvPr userDrawn="1"/>
        </p:nvPicPr>
        <p:blipFill>
          <a:blip r:embed="rId2"/>
          <a:srcRect/>
          <a:stretch/>
        </p:blipFill>
        <p:spPr>
          <a:xfrm>
            <a:off x="-10159" y="6016415"/>
            <a:ext cx="12212318" cy="884121"/>
          </a:xfrm>
          <a:prstGeom prst="rect">
            <a:avLst/>
          </a:prstGeom>
        </p:spPr>
      </p:pic>
      <p:pic>
        <p:nvPicPr>
          <p:cNvPr id="9" name="Graphic 6">
            <a:extLst>
              <a:ext uri="{FF2B5EF4-FFF2-40B4-BE49-F238E27FC236}">
                <a16:creationId xmlns:a16="http://schemas.microsoft.com/office/drawing/2014/main" id="{077B3391-04C3-23ED-502B-294CBEE4BC8A}"/>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2010706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6" name="Title 1">
            <a:extLst>
              <a:ext uri="{FF2B5EF4-FFF2-40B4-BE49-F238E27FC236}">
                <a16:creationId xmlns:a16="http://schemas.microsoft.com/office/drawing/2014/main" id="{B014A037-057E-37C9-AC79-5B8EB87434EC}"/>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7" name="Picture 6">
            <a:extLst>
              <a:ext uri="{FF2B5EF4-FFF2-40B4-BE49-F238E27FC236}">
                <a16:creationId xmlns:a16="http://schemas.microsoft.com/office/drawing/2014/main" id="{466DCEA7-4340-29E1-396A-98F6C0E26D54}"/>
              </a:ext>
            </a:extLst>
          </p:cNvPr>
          <p:cNvPicPr>
            <a:picLocks noChangeAspect="1"/>
          </p:cNvPicPr>
          <p:nvPr userDrawn="1"/>
        </p:nvPicPr>
        <p:blipFill>
          <a:blip r:embed="rId2"/>
          <a:srcRect/>
          <a:stretch/>
        </p:blipFill>
        <p:spPr>
          <a:xfrm>
            <a:off x="-10159" y="6016415"/>
            <a:ext cx="12212318" cy="884121"/>
          </a:xfrm>
          <a:prstGeom prst="rect">
            <a:avLst/>
          </a:prstGeom>
        </p:spPr>
      </p:pic>
      <p:pic>
        <p:nvPicPr>
          <p:cNvPr id="8" name="Graphic 6">
            <a:extLst>
              <a:ext uri="{FF2B5EF4-FFF2-40B4-BE49-F238E27FC236}">
                <a16:creationId xmlns:a16="http://schemas.microsoft.com/office/drawing/2014/main" id="{B0FF6F35-CD4C-D9D9-DF73-EF8030E5D755}"/>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3387628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3" name="Title 1">
            <a:extLst>
              <a:ext uri="{FF2B5EF4-FFF2-40B4-BE49-F238E27FC236}">
                <a16:creationId xmlns:a16="http://schemas.microsoft.com/office/drawing/2014/main" id="{F2863CDB-ADD0-99D7-CA36-7C731DE2EFBD}"/>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7" name="Picture 6">
            <a:extLst>
              <a:ext uri="{FF2B5EF4-FFF2-40B4-BE49-F238E27FC236}">
                <a16:creationId xmlns:a16="http://schemas.microsoft.com/office/drawing/2014/main" id="{B2DD27FB-0B9B-F792-E024-BF07BBA3972A}"/>
              </a:ext>
            </a:extLst>
          </p:cNvPr>
          <p:cNvPicPr>
            <a:picLocks noChangeAspect="1"/>
          </p:cNvPicPr>
          <p:nvPr userDrawn="1"/>
        </p:nvPicPr>
        <p:blipFill>
          <a:blip r:embed="rId2"/>
          <a:srcRect/>
          <a:stretch/>
        </p:blipFill>
        <p:spPr>
          <a:xfrm>
            <a:off x="-10159" y="6016415"/>
            <a:ext cx="12212318" cy="884121"/>
          </a:xfrm>
          <a:prstGeom prst="rect">
            <a:avLst/>
          </a:prstGeom>
        </p:spPr>
      </p:pic>
      <p:pic>
        <p:nvPicPr>
          <p:cNvPr id="9" name="Graphic 6">
            <a:extLst>
              <a:ext uri="{FF2B5EF4-FFF2-40B4-BE49-F238E27FC236}">
                <a16:creationId xmlns:a16="http://schemas.microsoft.com/office/drawing/2014/main" id="{605AA47C-2021-B5B9-3255-6920B56ADEFE}"/>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86400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 Cornflow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91941A-FE88-32A5-6B12-C21147FAEF37}"/>
              </a:ext>
            </a:extLst>
          </p:cNvPr>
          <p:cNvPicPr>
            <a:picLocks noChangeAspect="1"/>
          </p:cNvPicPr>
          <p:nvPr userDrawn="1"/>
        </p:nvPicPr>
        <p:blipFill>
          <a:blip r:embed="rId3"/>
          <a:stretch>
            <a:fillRect/>
          </a:stretch>
        </p:blipFill>
        <p:spPr>
          <a:xfrm>
            <a:off x="3205716" y="2495738"/>
            <a:ext cx="5780568" cy="1866524"/>
          </a:xfrm>
          <a:prstGeom prst="rect">
            <a:avLst/>
          </a:prstGeom>
        </p:spPr>
      </p:pic>
    </p:spTree>
    <p:extLst>
      <p:ext uri="{BB962C8B-B14F-4D97-AF65-F5344CB8AC3E}">
        <p14:creationId xmlns:p14="http://schemas.microsoft.com/office/powerpoint/2010/main" val="1810193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2" name="Title 1">
            <a:extLst>
              <a:ext uri="{FF2B5EF4-FFF2-40B4-BE49-F238E27FC236}">
                <a16:creationId xmlns:a16="http://schemas.microsoft.com/office/drawing/2014/main" id="{3FC3FDC8-4E9C-CA3F-B1DC-5B97E7BA0ADB}"/>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8" name="Picture 7">
            <a:extLst>
              <a:ext uri="{FF2B5EF4-FFF2-40B4-BE49-F238E27FC236}">
                <a16:creationId xmlns:a16="http://schemas.microsoft.com/office/drawing/2014/main" id="{56FFB273-5916-3151-1DF3-052033640D4A}"/>
              </a:ext>
            </a:extLst>
          </p:cNvPr>
          <p:cNvPicPr>
            <a:picLocks noChangeAspect="1"/>
          </p:cNvPicPr>
          <p:nvPr userDrawn="1"/>
        </p:nvPicPr>
        <p:blipFill>
          <a:blip r:embed="rId2"/>
          <a:srcRect/>
          <a:stretch/>
        </p:blipFill>
        <p:spPr>
          <a:xfrm>
            <a:off x="-10159" y="6016415"/>
            <a:ext cx="12212318" cy="884121"/>
          </a:xfrm>
          <a:prstGeom prst="rect">
            <a:avLst/>
          </a:prstGeom>
        </p:spPr>
      </p:pic>
      <p:pic>
        <p:nvPicPr>
          <p:cNvPr id="10" name="Graphic 6">
            <a:extLst>
              <a:ext uri="{FF2B5EF4-FFF2-40B4-BE49-F238E27FC236}">
                <a16:creationId xmlns:a16="http://schemas.microsoft.com/office/drawing/2014/main" id="{F7C88AAE-90CA-B4BE-F3B7-295B0D3C9F68}"/>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2713736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6" name="Content Placeholder 1">
            <a:extLst>
              <a:ext uri="{FF2B5EF4-FFF2-40B4-BE49-F238E27FC236}">
                <a16:creationId xmlns:a16="http://schemas.microsoft.com/office/drawing/2014/main" id="{DB5EC46C-967E-C4A9-2AB1-B125A672EBE4}"/>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Large Body Copy</a:t>
            </a:r>
          </a:p>
          <a:p>
            <a:endParaRPr lang="en-US" dirty="0"/>
          </a:p>
        </p:txBody>
      </p:sp>
      <p:pic>
        <p:nvPicPr>
          <p:cNvPr id="8" name="Picture 7">
            <a:extLst>
              <a:ext uri="{FF2B5EF4-FFF2-40B4-BE49-F238E27FC236}">
                <a16:creationId xmlns:a16="http://schemas.microsoft.com/office/drawing/2014/main" id="{1CD6E18E-9A3A-8327-DF95-2FC8DBC9C694}"/>
              </a:ext>
            </a:extLst>
          </p:cNvPr>
          <p:cNvPicPr>
            <a:picLocks noChangeAspect="1"/>
          </p:cNvPicPr>
          <p:nvPr userDrawn="1"/>
        </p:nvPicPr>
        <p:blipFill>
          <a:blip r:embed="rId2"/>
          <a:srcRect/>
          <a:stretch/>
        </p:blipFill>
        <p:spPr>
          <a:xfrm>
            <a:off x="-10159" y="6016415"/>
            <a:ext cx="12212318" cy="884120"/>
          </a:xfrm>
          <a:prstGeom prst="rect">
            <a:avLst/>
          </a:prstGeom>
        </p:spPr>
      </p:pic>
      <p:pic>
        <p:nvPicPr>
          <p:cNvPr id="9" name="Graphic 6">
            <a:extLst>
              <a:ext uri="{FF2B5EF4-FFF2-40B4-BE49-F238E27FC236}">
                <a16:creationId xmlns:a16="http://schemas.microsoft.com/office/drawing/2014/main" id="{4C683772-BC67-0449-4219-BE4ECD8AAFA1}"/>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953950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B33619-C06C-1402-FD02-AE011ADD050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9" name="Picture 8">
            <a:extLst>
              <a:ext uri="{FF2B5EF4-FFF2-40B4-BE49-F238E27FC236}">
                <a16:creationId xmlns:a16="http://schemas.microsoft.com/office/drawing/2014/main" id="{23F511B3-315A-42EC-A60D-9527354175A4}"/>
              </a:ext>
            </a:extLst>
          </p:cNvPr>
          <p:cNvPicPr>
            <a:picLocks noChangeAspect="1"/>
          </p:cNvPicPr>
          <p:nvPr userDrawn="1"/>
        </p:nvPicPr>
        <p:blipFill>
          <a:blip r:embed="rId2"/>
          <a:srcRect/>
          <a:stretch/>
        </p:blipFill>
        <p:spPr>
          <a:xfrm>
            <a:off x="-10159" y="6016415"/>
            <a:ext cx="12212318" cy="884120"/>
          </a:xfrm>
          <a:prstGeom prst="rect">
            <a:avLst/>
          </a:prstGeom>
        </p:spPr>
      </p:pic>
      <p:pic>
        <p:nvPicPr>
          <p:cNvPr id="10" name="Graphic 6">
            <a:extLst>
              <a:ext uri="{FF2B5EF4-FFF2-40B4-BE49-F238E27FC236}">
                <a16:creationId xmlns:a16="http://schemas.microsoft.com/office/drawing/2014/main" id="{E9E8E2A8-169C-99B4-1BEA-698342293F11}"/>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1134482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7" name="Title 1">
            <a:extLst>
              <a:ext uri="{FF2B5EF4-FFF2-40B4-BE49-F238E27FC236}">
                <a16:creationId xmlns:a16="http://schemas.microsoft.com/office/drawing/2014/main" id="{79E429FD-B9D9-0491-1FFA-517231F2D1C2}"/>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0" name="Picture 9">
            <a:extLst>
              <a:ext uri="{FF2B5EF4-FFF2-40B4-BE49-F238E27FC236}">
                <a16:creationId xmlns:a16="http://schemas.microsoft.com/office/drawing/2014/main" id="{0B2FF030-6357-FE6B-2C50-5A49BEA360CE}"/>
              </a:ext>
            </a:extLst>
          </p:cNvPr>
          <p:cNvPicPr>
            <a:picLocks noChangeAspect="1"/>
          </p:cNvPicPr>
          <p:nvPr userDrawn="1"/>
        </p:nvPicPr>
        <p:blipFill>
          <a:blip r:embed="rId2"/>
          <a:srcRect/>
          <a:stretch/>
        </p:blipFill>
        <p:spPr>
          <a:xfrm>
            <a:off x="-10159" y="6016415"/>
            <a:ext cx="12212318" cy="884120"/>
          </a:xfrm>
          <a:prstGeom prst="rect">
            <a:avLst/>
          </a:prstGeom>
        </p:spPr>
      </p:pic>
      <p:pic>
        <p:nvPicPr>
          <p:cNvPr id="12" name="Graphic 6">
            <a:extLst>
              <a:ext uri="{FF2B5EF4-FFF2-40B4-BE49-F238E27FC236}">
                <a16:creationId xmlns:a16="http://schemas.microsoft.com/office/drawing/2014/main" id="{19CE9F51-D2E0-8EA0-1780-8A7FFA35E62F}"/>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990532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6" name="Title 1">
            <a:extLst>
              <a:ext uri="{FF2B5EF4-FFF2-40B4-BE49-F238E27FC236}">
                <a16:creationId xmlns:a16="http://schemas.microsoft.com/office/drawing/2014/main" id="{B014A037-057E-37C9-AC79-5B8EB87434EC}"/>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9" name="Picture 8">
            <a:extLst>
              <a:ext uri="{FF2B5EF4-FFF2-40B4-BE49-F238E27FC236}">
                <a16:creationId xmlns:a16="http://schemas.microsoft.com/office/drawing/2014/main" id="{C7A57CB0-672B-69E5-A418-D370D0FAC76B}"/>
              </a:ext>
            </a:extLst>
          </p:cNvPr>
          <p:cNvPicPr>
            <a:picLocks noChangeAspect="1"/>
          </p:cNvPicPr>
          <p:nvPr userDrawn="1"/>
        </p:nvPicPr>
        <p:blipFill>
          <a:blip r:embed="rId2"/>
          <a:srcRect/>
          <a:stretch/>
        </p:blipFill>
        <p:spPr>
          <a:xfrm>
            <a:off x="-10159" y="6016415"/>
            <a:ext cx="12212318" cy="884120"/>
          </a:xfrm>
          <a:prstGeom prst="rect">
            <a:avLst/>
          </a:prstGeom>
        </p:spPr>
      </p:pic>
      <p:pic>
        <p:nvPicPr>
          <p:cNvPr id="10" name="Graphic 6">
            <a:extLst>
              <a:ext uri="{FF2B5EF4-FFF2-40B4-BE49-F238E27FC236}">
                <a16:creationId xmlns:a16="http://schemas.microsoft.com/office/drawing/2014/main" id="{8D730E87-1DE6-9593-4AD3-EC2BE9C6D188}"/>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3984319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3" name="Title 1">
            <a:extLst>
              <a:ext uri="{FF2B5EF4-FFF2-40B4-BE49-F238E27FC236}">
                <a16:creationId xmlns:a16="http://schemas.microsoft.com/office/drawing/2014/main" id="{F2863CDB-ADD0-99D7-CA36-7C731DE2EFBD}"/>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8" name="Picture 7">
            <a:extLst>
              <a:ext uri="{FF2B5EF4-FFF2-40B4-BE49-F238E27FC236}">
                <a16:creationId xmlns:a16="http://schemas.microsoft.com/office/drawing/2014/main" id="{BCD81608-F8AC-2700-DF4D-D6BC95B23B61}"/>
              </a:ext>
            </a:extLst>
          </p:cNvPr>
          <p:cNvPicPr>
            <a:picLocks noChangeAspect="1"/>
          </p:cNvPicPr>
          <p:nvPr userDrawn="1"/>
        </p:nvPicPr>
        <p:blipFill>
          <a:blip r:embed="rId2"/>
          <a:srcRect/>
          <a:stretch/>
        </p:blipFill>
        <p:spPr>
          <a:xfrm>
            <a:off x="-10159" y="6016415"/>
            <a:ext cx="12212318" cy="884120"/>
          </a:xfrm>
          <a:prstGeom prst="rect">
            <a:avLst/>
          </a:prstGeom>
        </p:spPr>
      </p:pic>
      <p:pic>
        <p:nvPicPr>
          <p:cNvPr id="11" name="Graphic 6">
            <a:extLst>
              <a:ext uri="{FF2B5EF4-FFF2-40B4-BE49-F238E27FC236}">
                <a16:creationId xmlns:a16="http://schemas.microsoft.com/office/drawing/2014/main" id="{448CACCB-8079-8A1F-FA08-625AB29E2DA2}"/>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469029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2" name="Title 1">
            <a:extLst>
              <a:ext uri="{FF2B5EF4-FFF2-40B4-BE49-F238E27FC236}">
                <a16:creationId xmlns:a16="http://schemas.microsoft.com/office/drawing/2014/main" id="{3FC3FDC8-4E9C-CA3F-B1DC-5B97E7BA0ADB}"/>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Picture 8">
            <a:extLst>
              <a:ext uri="{FF2B5EF4-FFF2-40B4-BE49-F238E27FC236}">
                <a16:creationId xmlns:a16="http://schemas.microsoft.com/office/drawing/2014/main" id="{AE7D437B-BB21-393F-59DD-F1AF6C0BFB8B}"/>
              </a:ext>
            </a:extLst>
          </p:cNvPr>
          <p:cNvPicPr>
            <a:picLocks noChangeAspect="1"/>
          </p:cNvPicPr>
          <p:nvPr userDrawn="1"/>
        </p:nvPicPr>
        <p:blipFill>
          <a:blip r:embed="rId2"/>
          <a:srcRect/>
          <a:stretch/>
        </p:blipFill>
        <p:spPr>
          <a:xfrm>
            <a:off x="-10159" y="6016415"/>
            <a:ext cx="12212318" cy="884120"/>
          </a:xfrm>
          <a:prstGeom prst="rect">
            <a:avLst/>
          </a:prstGeom>
        </p:spPr>
      </p:pic>
      <p:pic>
        <p:nvPicPr>
          <p:cNvPr id="13" name="Graphic 6">
            <a:extLst>
              <a:ext uri="{FF2B5EF4-FFF2-40B4-BE49-F238E27FC236}">
                <a16:creationId xmlns:a16="http://schemas.microsoft.com/office/drawing/2014/main" id="{61FF5BF4-C1DA-E1BF-27DE-252633D36196}"/>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70618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6" name="Content Placeholder 1">
            <a:extLst>
              <a:ext uri="{FF2B5EF4-FFF2-40B4-BE49-F238E27FC236}">
                <a16:creationId xmlns:a16="http://schemas.microsoft.com/office/drawing/2014/main" id="{DB5EC46C-967E-C4A9-2AB1-B125A672EBE4}"/>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Large Body Copy</a:t>
            </a:r>
          </a:p>
          <a:p>
            <a:endParaRPr lang="en-US" dirty="0"/>
          </a:p>
        </p:txBody>
      </p:sp>
      <p:pic>
        <p:nvPicPr>
          <p:cNvPr id="10" name="Picture 9">
            <a:extLst>
              <a:ext uri="{FF2B5EF4-FFF2-40B4-BE49-F238E27FC236}">
                <a16:creationId xmlns:a16="http://schemas.microsoft.com/office/drawing/2014/main" id="{288ED9E1-0383-61A9-F910-BE4B9D0C8A8F}"/>
              </a:ext>
            </a:extLst>
          </p:cNvPr>
          <p:cNvPicPr>
            <a:picLocks noChangeAspect="1"/>
          </p:cNvPicPr>
          <p:nvPr userDrawn="1"/>
        </p:nvPicPr>
        <p:blipFill>
          <a:blip r:embed="rId2"/>
          <a:srcRect/>
          <a:stretch/>
        </p:blipFill>
        <p:spPr>
          <a:xfrm>
            <a:off x="-10153" y="6016415"/>
            <a:ext cx="12212305" cy="884120"/>
          </a:xfrm>
          <a:prstGeom prst="rect">
            <a:avLst/>
          </a:prstGeom>
        </p:spPr>
      </p:pic>
      <p:pic>
        <p:nvPicPr>
          <p:cNvPr id="11" name="Graphic 6">
            <a:extLst>
              <a:ext uri="{FF2B5EF4-FFF2-40B4-BE49-F238E27FC236}">
                <a16:creationId xmlns:a16="http://schemas.microsoft.com/office/drawing/2014/main" id="{33414031-2BB0-541E-6920-DDADA13C3CC1}"/>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3785362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B33619-C06C-1402-FD02-AE011ADD050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7" name="Picture 6">
            <a:extLst>
              <a:ext uri="{FF2B5EF4-FFF2-40B4-BE49-F238E27FC236}">
                <a16:creationId xmlns:a16="http://schemas.microsoft.com/office/drawing/2014/main" id="{3293EA1C-1C36-2C96-86C6-BAE08658AB14}"/>
              </a:ext>
            </a:extLst>
          </p:cNvPr>
          <p:cNvPicPr>
            <a:picLocks noChangeAspect="1"/>
          </p:cNvPicPr>
          <p:nvPr userDrawn="1"/>
        </p:nvPicPr>
        <p:blipFill>
          <a:blip r:embed="rId2"/>
          <a:srcRect/>
          <a:stretch/>
        </p:blipFill>
        <p:spPr>
          <a:xfrm>
            <a:off x="-10153" y="6016415"/>
            <a:ext cx="12212305" cy="884120"/>
          </a:xfrm>
          <a:prstGeom prst="rect">
            <a:avLst/>
          </a:prstGeom>
        </p:spPr>
      </p:pic>
      <p:pic>
        <p:nvPicPr>
          <p:cNvPr id="8" name="Graphic 6">
            <a:extLst>
              <a:ext uri="{FF2B5EF4-FFF2-40B4-BE49-F238E27FC236}">
                <a16:creationId xmlns:a16="http://schemas.microsoft.com/office/drawing/2014/main" id="{7E81F801-2558-B8FF-295E-8AB12A9E7ADE}"/>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1177976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7" name="Title 1">
            <a:extLst>
              <a:ext uri="{FF2B5EF4-FFF2-40B4-BE49-F238E27FC236}">
                <a16:creationId xmlns:a16="http://schemas.microsoft.com/office/drawing/2014/main" id="{79E429FD-B9D9-0491-1FFA-517231F2D1C2}"/>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8" name="Picture 7">
            <a:extLst>
              <a:ext uri="{FF2B5EF4-FFF2-40B4-BE49-F238E27FC236}">
                <a16:creationId xmlns:a16="http://schemas.microsoft.com/office/drawing/2014/main" id="{BEC9AC48-1402-009D-C97D-40AA1503BBA5}"/>
              </a:ext>
            </a:extLst>
          </p:cNvPr>
          <p:cNvPicPr>
            <a:picLocks noChangeAspect="1"/>
          </p:cNvPicPr>
          <p:nvPr userDrawn="1"/>
        </p:nvPicPr>
        <p:blipFill>
          <a:blip r:embed="rId2"/>
          <a:srcRect/>
          <a:stretch/>
        </p:blipFill>
        <p:spPr>
          <a:xfrm>
            <a:off x="-10153" y="6016415"/>
            <a:ext cx="12212305" cy="884120"/>
          </a:xfrm>
          <a:prstGeom prst="rect">
            <a:avLst/>
          </a:prstGeom>
        </p:spPr>
      </p:pic>
      <p:pic>
        <p:nvPicPr>
          <p:cNvPr id="9" name="Graphic 6">
            <a:extLst>
              <a:ext uri="{FF2B5EF4-FFF2-40B4-BE49-F238E27FC236}">
                <a16:creationId xmlns:a16="http://schemas.microsoft.com/office/drawing/2014/main" id="{8483C173-2467-286C-3C95-E8BC6499E92E}"/>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724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 St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91941A-FE88-32A5-6B12-C21147FAEF37}"/>
              </a:ext>
            </a:extLst>
          </p:cNvPr>
          <p:cNvPicPr>
            <a:picLocks noChangeAspect="1"/>
          </p:cNvPicPr>
          <p:nvPr userDrawn="1"/>
        </p:nvPicPr>
        <p:blipFill>
          <a:blip r:embed="rId3"/>
          <a:srcRect/>
          <a:stretch/>
        </p:blipFill>
        <p:spPr>
          <a:xfrm>
            <a:off x="3205716" y="2495738"/>
            <a:ext cx="5780568" cy="1866523"/>
          </a:xfrm>
          <a:prstGeom prst="rect">
            <a:avLst/>
          </a:prstGeom>
        </p:spPr>
      </p:pic>
    </p:spTree>
    <p:extLst>
      <p:ext uri="{BB962C8B-B14F-4D97-AF65-F5344CB8AC3E}">
        <p14:creationId xmlns:p14="http://schemas.microsoft.com/office/powerpoint/2010/main" val="282945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6" name="Title 1">
            <a:extLst>
              <a:ext uri="{FF2B5EF4-FFF2-40B4-BE49-F238E27FC236}">
                <a16:creationId xmlns:a16="http://schemas.microsoft.com/office/drawing/2014/main" id="{B014A037-057E-37C9-AC79-5B8EB87434EC}"/>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7" name="Picture 6">
            <a:extLst>
              <a:ext uri="{FF2B5EF4-FFF2-40B4-BE49-F238E27FC236}">
                <a16:creationId xmlns:a16="http://schemas.microsoft.com/office/drawing/2014/main" id="{D68F6860-C329-310A-6C3D-12C87BE76966}"/>
              </a:ext>
            </a:extLst>
          </p:cNvPr>
          <p:cNvPicPr>
            <a:picLocks noChangeAspect="1"/>
          </p:cNvPicPr>
          <p:nvPr userDrawn="1"/>
        </p:nvPicPr>
        <p:blipFill>
          <a:blip r:embed="rId2"/>
          <a:srcRect/>
          <a:stretch/>
        </p:blipFill>
        <p:spPr>
          <a:xfrm>
            <a:off x="-10153" y="6016415"/>
            <a:ext cx="12212305" cy="884120"/>
          </a:xfrm>
          <a:prstGeom prst="rect">
            <a:avLst/>
          </a:prstGeom>
        </p:spPr>
      </p:pic>
      <p:pic>
        <p:nvPicPr>
          <p:cNvPr id="8" name="Graphic 6">
            <a:extLst>
              <a:ext uri="{FF2B5EF4-FFF2-40B4-BE49-F238E27FC236}">
                <a16:creationId xmlns:a16="http://schemas.microsoft.com/office/drawing/2014/main" id="{2C529755-58AA-AC64-B021-2D70F686D724}"/>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2348707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3" name="Title 1">
            <a:extLst>
              <a:ext uri="{FF2B5EF4-FFF2-40B4-BE49-F238E27FC236}">
                <a16:creationId xmlns:a16="http://schemas.microsoft.com/office/drawing/2014/main" id="{F2863CDB-ADD0-99D7-CA36-7C731DE2EFBD}"/>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7" name="Picture 6">
            <a:extLst>
              <a:ext uri="{FF2B5EF4-FFF2-40B4-BE49-F238E27FC236}">
                <a16:creationId xmlns:a16="http://schemas.microsoft.com/office/drawing/2014/main" id="{8EB8EC65-858E-F4C3-6509-169CDE50BC74}"/>
              </a:ext>
            </a:extLst>
          </p:cNvPr>
          <p:cNvPicPr>
            <a:picLocks noChangeAspect="1"/>
          </p:cNvPicPr>
          <p:nvPr userDrawn="1"/>
        </p:nvPicPr>
        <p:blipFill>
          <a:blip r:embed="rId2"/>
          <a:srcRect/>
          <a:stretch/>
        </p:blipFill>
        <p:spPr>
          <a:xfrm>
            <a:off x="-10153" y="6016415"/>
            <a:ext cx="12212305" cy="884120"/>
          </a:xfrm>
          <a:prstGeom prst="rect">
            <a:avLst/>
          </a:prstGeom>
        </p:spPr>
      </p:pic>
      <p:pic>
        <p:nvPicPr>
          <p:cNvPr id="9" name="Graphic 6">
            <a:extLst>
              <a:ext uri="{FF2B5EF4-FFF2-40B4-BE49-F238E27FC236}">
                <a16:creationId xmlns:a16="http://schemas.microsoft.com/office/drawing/2014/main" id="{32C04415-AD44-A72A-6544-5226A785E56E}"/>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2154582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2" name="Title 1">
            <a:extLst>
              <a:ext uri="{FF2B5EF4-FFF2-40B4-BE49-F238E27FC236}">
                <a16:creationId xmlns:a16="http://schemas.microsoft.com/office/drawing/2014/main" id="{3FC3FDC8-4E9C-CA3F-B1DC-5B97E7BA0ADB}"/>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8" name="Picture 7">
            <a:extLst>
              <a:ext uri="{FF2B5EF4-FFF2-40B4-BE49-F238E27FC236}">
                <a16:creationId xmlns:a16="http://schemas.microsoft.com/office/drawing/2014/main" id="{7F4355BE-ED11-02D4-8D72-3ECB7CF294FB}"/>
              </a:ext>
            </a:extLst>
          </p:cNvPr>
          <p:cNvPicPr>
            <a:picLocks noChangeAspect="1"/>
          </p:cNvPicPr>
          <p:nvPr userDrawn="1"/>
        </p:nvPicPr>
        <p:blipFill>
          <a:blip r:embed="rId2"/>
          <a:srcRect/>
          <a:stretch/>
        </p:blipFill>
        <p:spPr>
          <a:xfrm>
            <a:off x="-10153" y="6016415"/>
            <a:ext cx="12212305" cy="884120"/>
          </a:xfrm>
          <a:prstGeom prst="rect">
            <a:avLst/>
          </a:prstGeom>
        </p:spPr>
      </p:pic>
      <p:pic>
        <p:nvPicPr>
          <p:cNvPr id="10" name="Graphic 6">
            <a:extLst>
              <a:ext uri="{FF2B5EF4-FFF2-40B4-BE49-F238E27FC236}">
                <a16:creationId xmlns:a16="http://schemas.microsoft.com/office/drawing/2014/main" id="{61F6608F-63B8-E01F-F6F5-16CF0BE6B802}"/>
              </a:ext>
            </a:extLst>
          </p:cNvPr>
          <p:cNvPicPr>
            <a:picLocks noChangeAspect="1"/>
          </p:cNvPicPr>
          <p:nvPr userDrawn="1"/>
        </p:nvPicPr>
        <p:blipFill>
          <a:blip r:embed="rId3"/>
          <a:srcRect/>
          <a:stretch/>
        </p:blipFill>
        <p:spPr>
          <a:xfrm>
            <a:off x="356000" y="6202259"/>
            <a:ext cx="1542014" cy="497911"/>
          </a:xfrm>
          <a:prstGeom prst="rect">
            <a:avLst/>
          </a:prstGeom>
        </p:spPr>
      </p:pic>
    </p:spTree>
    <p:extLst>
      <p:ext uri="{BB962C8B-B14F-4D97-AF65-F5344CB8AC3E}">
        <p14:creationId xmlns:p14="http://schemas.microsoft.com/office/powerpoint/2010/main" val="3485906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6" name="Content Placeholder 1">
            <a:extLst>
              <a:ext uri="{FF2B5EF4-FFF2-40B4-BE49-F238E27FC236}">
                <a16:creationId xmlns:a16="http://schemas.microsoft.com/office/drawing/2014/main" id="{DB5EC46C-967E-C4A9-2AB1-B125A672EBE4}"/>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Large Body Copy</a:t>
            </a:r>
          </a:p>
          <a:p>
            <a:endParaRPr lang="en-US" dirty="0"/>
          </a:p>
        </p:txBody>
      </p:sp>
      <p:pic>
        <p:nvPicPr>
          <p:cNvPr id="8" name="Picture 7">
            <a:extLst>
              <a:ext uri="{FF2B5EF4-FFF2-40B4-BE49-F238E27FC236}">
                <a16:creationId xmlns:a16="http://schemas.microsoft.com/office/drawing/2014/main" id="{60AE8903-95AD-BB9B-844F-531CBA7D00E8}"/>
              </a:ext>
            </a:extLst>
          </p:cNvPr>
          <p:cNvPicPr>
            <a:picLocks noChangeAspect="1"/>
          </p:cNvPicPr>
          <p:nvPr userDrawn="1"/>
        </p:nvPicPr>
        <p:blipFill>
          <a:blip r:embed="rId2"/>
          <a:srcRect/>
          <a:stretch/>
        </p:blipFill>
        <p:spPr>
          <a:xfrm>
            <a:off x="-10153" y="6016415"/>
            <a:ext cx="12212305" cy="884119"/>
          </a:xfrm>
          <a:prstGeom prst="rect">
            <a:avLst/>
          </a:prstGeom>
        </p:spPr>
      </p:pic>
      <p:pic>
        <p:nvPicPr>
          <p:cNvPr id="9" name="Graphic 6">
            <a:extLst>
              <a:ext uri="{FF2B5EF4-FFF2-40B4-BE49-F238E27FC236}">
                <a16:creationId xmlns:a16="http://schemas.microsoft.com/office/drawing/2014/main" id="{F0E591B7-559E-7E1A-BBAE-51FD8CD1A6DE}"/>
              </a:ext>
            </a:extLst>
          </p:cNvPr>
          <p:cNvPicPr>
            <a:picLocks noChangeAspect="1"/>
          </p:cNvPicPr>
          <p:nvPr userDrawn="1"/>
        </p:nvPicPr>
        <p:blipFill>
          <a:blip r:embed="rId3"/>
          <a:srcRect/>
          <a:stretch/>
        </p:blipFill>
        <p:spPr>
          <a:xfrm>
            <a:off x="356000" y="6202259"/>
            <a:ext cx="1542014" cy="497910"/>
          </a:xfrm>
          <a:prstGeom prst="rect">
            <a:avLst/>
          </a:prstGeom>
        </p:spPr>
      </p:pic>
    </p:spTree>
    <p:extLst>
      <p:ext uri="{BB962C8B-B14F-4D97-AF65-F5344CB8AC3E}">
        <p14:creationId xmlns:p14="http://schemas.microsoft.com/office/powerpoint/2010/main" val="2434737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B33619-C06C-1402-FD02-AE011ADD050F}"/>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9" name="Picture 8">
            <a:extLst>
              <a:ext uri="{FF2B5EF4-FFF2-40B4-BE49-F238E27FC236}">
                <a16:creationId xmlns:a16="http://schemas.microsoft.com/office/drawing/2014/main" id="{13CFDA75-5F20-7C7A-725C-75EE26872733}"/>
              </a:ext>
            </a:extLst>
          </p:cNvPr>
          <p:cNvPicPr>
            <a:picLocks noChangeAspect="1"/>
          </p:cNvPicPr>
          <p:nvPr userDrawn="1"/>
        </p:nvPicPr>
        <p:blipFill>
          <a:blip r:embed="rId2"/>
          <a:srcRect/>
          <a:stretch/>
        </p:blipFill>
        <p:spPr>
          <a:xfrm>
            <a:off x="-10153" y="6016415"/>
            <a:ext cx="12212305" cy="884119"/>
          </a:xfrm>
          <a:prstGeom prst="rect">
            <a:avLst/>
          </a:prstGeom>
        </p:spPr>
      </p:pic>
      <p:pic>
        <p:nvPicPr>
          <p:cNvPr id="10" name="Graphic 6">
            <a:extLst>
              <a:ext uri="{FF2B5EF4-FFF2-40B4-BE49-F238E27FC236}">
                <a16:creationId xmlns:a16="http://schemas.microsoft.com/office/drawing/2014/main" id="{EBEC5086-1ABC-827A-776F-E311F283DD65}"/>
              </a:ext>
            </a:extLst>
          </p:cNvPr>
          <p:cNvPicPr>
            <a:picLocks noChangeAspect="1"/>
          </p:cNvPicPr>
          <p:nvPr userDrawn="1"/>
        </p:nvPicPr>
        <p:blipFill>
          <a:blip r:embed="rId3"/>
          <a:srcRect/>
          <a:stretch/>
        </p:blipFill>
        <p:spPr>
          <a:xfrm>
            <a:off x="356000" y="6202259"/>
            <a:ext cx="1542014" cy="497910"/>
          </a:xfrm>
          <a:prstGeom prst="rect">
            <a:avLst/>
          </a:prstGeom>
        </p:spPr>
      </p:pic>
    </p:spTree>
    <p:extLst>
      <p:ext uri="{BB962C8B-B14F-4D97-AF65-F5344CB8AC3E}">
        <p14:creationId xmlns:p14="http://schemas.microsoft.com/office/powerpoint/2010/main" val="952382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7" name="Title 1">
            <a:extLst>
              <a:ext uri="{FF2B5EF4-FFF2-40B4-BE49-F238E27FC236}">
                <a16:creationId xmlns:a16="http://schemas.microsoft.com/office/drawing/2014/main" id="{79E429FD-B9D9-0491-1FFA-517231F2D1C2}"/>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0" name="Picture 9">
            <a:extLst>
              <a:ext uri="{FF2B5EF4-FFF2-40B4-BE49-F238E27FC236}">
                <a16:creationId xmlns:a16="http://schemas.microsoft.com/office/drawing/2014/main" id="{F2D5CA21-29FD-E723-EBE1-8B509D08FED1}"/>
              </a:ext>
            </a:extLst>
          </p:cNvPr>
          <p:cNvPicPr>
            <a:picLocks noChangeAspect="1"/>
          </p:cNvPicPr>
          <p:nvPr userDrawn="1"/>
        </p:nvPicPr>
        <p:blipFill>
          <a:blip r:embed="rId2"/>
          <a:srcRect/>
          <a:stretch/>
        </p:blipFill>
        <p:spPr>
          <a:xfrm>
            <a:off x="-10153" y="6016415"/>
            <a:ext cx="12212305" cy="884119"/>
          </a:xfrm>
          <a:prstGeom prst="rect">
            <a:avLst/>
          </a:prstGeom>
        </p:spPr>
      </p:pic>
      <p:pic>
        <p:nvPicPr>
          <p:cNvPr id="12" name="Graphic 6">
            <a:extLst>
              <a:ext uri="{FF2B5EF4-FFF2-40B4-BE49-F238E27FC236}">
                <a16:creationId xmlns:a16="http://schemas.microsoft.com/office/drawing/2014/main" id="{62E484ED-4260-B666-4A9A-86708DA9F00C}"/>
              </a:ext>
            </a:extLst>
          </p:cNvPr>
          <p:cNvPicPr>
            <a:picLocks noChangeAspect="1"/>
          </p:cNvPicPr>
          <p:nvPr userDrawn="1"/>
        </p:nvPicPr>
        <p:blipFill>
          <a:blip r:embed="rId3"/>
          <a:srcRect/>
          <a:stretch/>
        </p:blipFill>
        <p:spPr>
          <a:xfrm>
            <a:off x="356000" y="6202259"/>
            <a:ext cx="1542014" cy="497910"/>
          </a:xfrm>
          <a:prstGeom prst="rect">
            <a:avLst/>
          </a:prstGeom>
        </p:spPr>
      </p:pic>
    </p:spTree>
    <p:extLst>
      <p:ext uri="{BB962C8B-B14F-4D97-AF65-F5344CB8AC3E}">
        <p14:creationId xmlns:p14="http://schemas.microsoft.com/office/powerpoint/2010/main" val="783323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6" name="Title 1">
            <a:extLst>
              <a:ext uri="{FF2B5EF4-FFF2-40B4-BE49-F238E27FC236}">
                <a16:creationId xmlns:a16="http://schemas.microsoft.com/office/drawing/2014/main" id="{B014A037-057E-37C9-AC79-5B8EB87434EC}"/>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9" name="Picture 8">
            <a:extLst>
              <a:ext uri="{FF2B5EF4-FFF2-40B4-BE49-F238E27FC236}">
                <a16:creationId xmlns:a16="http://schemas.microsoft.com/office/drawing/2014/main" id="{2A0B7ADD-7358-29FC-9EBF-82F1FD04E139}"/>
              </a:ext>
            </a:extLst>
          </p:cNvPr>
          <p:cNvPicPr>
            <a:picLocks noChangeAspect="1"/>
          </p:cNvPicPr>
          <p:nvPr userDrawn="1"/>
        </p:nvPicPr>
        <p:blipFill>
          <a:blip r:embed="rId2"/>
          <a:srcRect/>
          <a:stretch/>
        </p:blipFill>
        <p:spPr>
          <a:xfrm>
            <a:off x="-10153" y="6016415"/>
            <a:ext cx="12212305" cy="884119"/>
          </a:xfrm>
          <a:prstGeom prst="rect">
            <a:avLst/>
          </a:prstGeom>
        </p:spPr>
      </p:pic>
      <p:pic>
        <p:nvPicPr>
          <p:cNvPr id="10" name="Graphic 6">
            <a:extLst>
              <a:ext uri="{FF2B5EF4-FFF2-40B4-BE49-F238E27FC236}">
                <a16:creationId xmlns:a16="http://schemas.microsoft.com/office/drawing/2014/main" id="{D3E2F50F-D076-74C9-F720-CFCC05827BF3}"/>
              </a:ext>
            </a:extLst>
          </p:cNvPr>
          <p:cNvPicPr>
            <a:picLocks noChangeAspect="1"/>
          </p:cNvPicPr>
          <p:nvPr userDrawn="1"/>
        </p:nvPicPr>
        <p:blipFill>
          <a:blip r:embed="rId3"/>
          <a:srcRect/>
          <a:stretch/>
        </p:blipFill>
        <p:spPr>
          <a:xfrm>
            <a:off x="356000" y="6202259"/>
            <a:ext cx="1542014" cy="497910"/>
          </a:xfrm>
          <a:prstGeom prst="rect">
            <a:avLst/>
          </a:prstGeom>
        </p:spPr>
      </p:pic>
    </p:spTree>
    <p:extLst>
      <p:ext uri="{BB962C8B-B14F-4D97-AF65-F5344CB8AC3E}">
        <p14:creationId xmlns:p14="http://schemas.microsoft.com/office/powerpoint/2010/main" val="2087912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3" name="Title 1">
            <a:extLst>
              <a:ext uri="{FF2B5EF4-FFF2-40B4-BE49-F238E27FC236}">
                <a16:creationId xmlns:a16="http://schemas.microsoft.com/office/drawing/2014/main" id="{F2863CDB-ADD0-99D7-CA36-7C731DE2EFBD}"/>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8" name="Picture 7">
            <a:extLst>
              <a:ext uri="{FF2B5EF4-FFF2-40B4-BE49-F238E27FC236}">
                <a16:creationId xmlns:a16="http://schemas.microsoft.com/office/drawing/2014/main" id="{4708AB6E-2BB8-6F22-8B4C-469D4D99AC82}"/>
              </a:ext>
            </a:extLst>
          </p:cNvPr>
          <p:cNvPicPr>
            <a:picLocks noChangeAspect="1"/>
          </p:cNvPicPr>
          <p:nvPr userDrawn="1"/>
        </p:nvPicPr>
        <p:blipFill>
          <a:blip r:embed="rId2"/>
          <a:srcRect/>
          <a:stretch/>
        </p:blipFill>
        <p:spPr>
          <a:xfrm>
            <a:off x="-10153" y="6016415"/>
            <a:ext cx="12212305" cy="884119"/>
          </a:xfrm>
          <a:prstGeom prst="rect">
            <a:avLst/>
          </a:prstGeom>
        </p:spPr>
      </p:pic>
      <p:pic>
        <p:nvPicPr>
          <p:cNvPr id="11" name="Graphic 6">
            <a:extLst>
              <a:ext uri="{FF2B5EF4-FFF2-40B4-BE49-F238E27FC236}">
                <a16:creationId xmlns:a16="http://schemas.microsoft.com/office/drawing/2014/main" id="{5A189380-4A79-8B77-441C-36D844F98D3C}"/>
              </a:ext>
            </a:extLst>
          </p:cNvPr>
          <p:cNvPicPr>
            <a:picLocks noChangeAspect="1"/>
          </p:cNvPicPr>
          <p:nvPr userDrawn="1"/>
        </p:nvPicPr>
        <p:blipFill>
          <a:blip r:embed="rId3"/>
          <a:srcRect/>
          <a:stretch/>
        </p:blipFill>
        <p:spPr>
          <a:xfrm>
            <a:off x="356000" y="6202259"/>
            <a:ext cx="1542014" cy="497910"/>
          </a:xfrm>
          <a:prstGeom prst="rect">
            <a:avLst/>
          </a:prstGeom>
        </p:spPr>
      </p:pic>
    </p:spTree>
    <p:extLst>
      <p:ext uri="{BB962C8B-B14F-4D97-AF65-F5344CB8AC3E}">
        <p14:creationId xmlns:p14="http://schemas.microsoft.com/office/powerpoint/2010/main" val="1151242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2" name="Title 1">
            <a:extLst>
              <a:ext uri="{FF2B5EF4-FFF2-40B4-BE49-F238E27FC236}">
                <a16:creationId xmlns:a16="http://schemas.microsoft.com/office/drawing/2014/main" id="{3FC3FDC8-4E9C-CA3F-B1DC-5B97E7BA0ADB}"/>
              </a:ext>
            </a:extLst>
          </p:cNvPr>
          <p:cNvSpPr>
            <a:spLocks noGrp="1"/>
          </p:cNvSpPr>
          <p:nvPr>
            <p:ph type="title" hasCustomPrompt="1"/>
          </p:nvPr>
        </p:nvSpPr>
        <p:spPr>
          <a:xfrm>
            <a:off x="421840" y="277127"/>
            <a:ext cx="10463874"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Picture 8">
            <a:extLst>
              <a:ext uri="{FF2B5EF4-FFF2-40B4-BE49-F238E27FC236}">
                <a16:creationId xmlns:a16="http://schemas.microsoft.com/office/drawing/2014/main" id="{4C566121-E776-915C-E016-428F02894BC4}"/>
              </a:ext>
            </a:extLst>
          </p:cNvPr>
          <p:cNvPicPr>
            <a:picLocks noChangeAspect="1"/>
          </p:cNvPicPr>
          <p:nvPr userDrawn="1"/>
        </p:nvPicPr>
        <p:blipFill>
          <a:blip r:embed="rId2"/>
          <a:srcRect/>
          <a:stretch/>
        </p:blipFill>
        <p:spPr>
          <a:xfrm>
            <a:off x="-10153" y="6016415"/>
            <a:ext cx="12212305" cy="884119"/>
          </a:xfrm>
          <a:prstGeom prst="rect">
            <a:avLst/>
          </a:prstGeom>
        </p:spPr>
      </p:pic>
      <p:pic>
        <p:nvPicPr>
          <p:cNvPr id="13" name="Graphic 6">
            <a:extLst>
              <a:ext uri="{FF2B5EF4-FFF2-40B4-BE49-F238E27FC236}">
                <a16:creationId xmlns:a16="http://schemas.microsoft.com/office/drawing/2014/main" id="{5AD8EE87-C7DD-2EB9-3A75-CF98D1D1B01B}"/>
              </a:ext>
            </a:extLst>
          </p:cNvPr>
          <p:cNvPicPr>
            <a:picLocks noChangeAspect="1"/>
          </p:cNvPicPr>
          <p:nvPr userDrawn="1"/>
        </p:nvPicPr>
        <p:blipFill>
          <a:blip r:embed="rId3"/>
          <a:srcRect/>
          <a:stretch/>
        </p:blipFill>
        <p:spPr>
          <a:xfrm>
            <a:off x="356000" y="6202259"/>
            <a:ext cx="1542014" cy="497910"/>
          </a:xfrm>
          <a:prstGeom prst="rect">
            <a:avLst/>
          </a:prstGeom>
        </p:spPr>
      </p:pic>
    </p:spTree>
    <p:extLst>
      <p:ext uri="{BB962C8B-B14F-4D97-AF65-F5344CB8AC3E}">
        <p14:creationId xmlns:p14="http://schemas.microsoft.com/office/powerpoint/2010/main" val="4278459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4CF152C-074A-E331-8FF2-7DCEF8935813}"/>
              </a:ext>
            </a:extLst>
          </p:cNvPr>
          <p:cNvPicPr>
            <a:picLocks noChangeAspect="1"/>
          </p:cNvPicPr>
          <p:nvPr userDrawn="1"/>
        </p:nvPicPr>
        <p:blipFill>
          <a:blip r:embed="rId2"/>
          <a:srcRect/>
          <a:stretch/>
        </p:blipFill>
        <p:spPr>
          <a:xfrm>
            <a:off x="-10160" y="-63767"/>
            <a:ext cx="12212320" cy="884121"/>
          </a:xfrm>
          <a:prstGeom prst="rect">
            <a:avLst/>
          </a:prstGeom>
        </p:spPr>
      </p:pic>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10" name="Graphic 6">
            <a:extLst>
              <a:ext uri="{FF2B5EF4-FFF2-40B4-BE49-F238E27FC236}">
                <a16:creationId xmlns:a16="http://schemas.microsoft.com/office/drawing/2014/main" id="{6F7CD640-9923-FA85-278F-1ECCF348571E}"/>
              </a:ext>
            </a:extLst>
          </p:cNvPr>
          <p:cNvPicPr>
            <a:picLocks noChangeAspect="1"/>
          </p:cNvPicPr>
          <p:nvPr userDrawn="1"/>
        </p:nvPicPr>
        <p:blipFill>
          <a:blip r:embed="rId3"/>
          <a:srcRect/>
          <a:stretch/>
        </p:blipFill>
        <p:spPr>
          <a:xfrm>
            <a:off x="305200" y="6093123"/>
            <a:ext cx="1542014" cy="497910"/>
          </a:xfrm>
          <a:prstGeom prst="rect">
            <a:avLst/>
          </a:prstGeom>
        </p:spPr>
      </p:pic>
      <p:sp>
        <p:nvSpPr>
          <p:cNvPr id="13" name="Content Placeholder 1">
            <a:extLst>
              <a:ext uri="{FF2B5EF4-FFF2-40B4-BE49-F238E27FC236}">
                <a16:creationId xmlns:a16="http://schemas.microsoft.com/office/drawing/2014/main" id="{851CF63C-AB7F-AF91-42EF-8B12CB2139DA}"/>
              </a:ext>
            </a:extLst>
          </p:cNvPr>
          <p:cNvSpPr>
            <a:spLocks noGrp="1"/>
          </p:cNvSpPr>
          <p:nvPr>
            <p:ph idx="13" hasCustomPrompt="1"/>
          </p:nvPr>
        </p:nvSpPr>
        <p:spPr>
          <a:xfrm>
            <a:off x="421840" y="1034703"/>
            <a:ext cx="7750609" cy="459237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Large Body Copy</a:t>
            </a:r>
          </a:p>
          <a:p>
            <a:endParaRPr lang="en-US" dirty="0"/>
          </a:p>
        </p:txBody>
      </p:sp>
    </p:spTree>
    <p:extLst>
      <p:ext uri="{BB962C8B-B14F-4D97-AF65-F5344CB8AC3E}">
        <p14:creationId xmlns:p14="http://schemas.microsoft.com/office/powerpoint/2010/main" val="158739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 D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F1ACAD9-08C0-7ECA-CA95-996C2D4625CF}"/>
              </a:ext>
            </a:extLst>
          </p:cNvPr>
          <p:cNvSpPr>
            <a:spLocks noGrp="1"/>
          </p:cNvSpPr>
          <p:nvPr>
            <p:ph type="title" hasCustomPrompt="1"/>
          </p:nvPr>
        </p:nvSpPr>
        <p:spPr>
          <a:xfrm>
            <a:off x="315915" y="340252"/>
            <a:ext cx="8668065" cy="4701648"/>
          </a:xfrm>
          <a:prstGeom prst="rect">
            <a:avLst/>
          </a:prstGeom>
        </p:spPr>
        <p:txBody>
          <a:bodyPr anchor="t">
            <a:noAutofit/>
          </a:bodyPr>
          <a:lstStyle>
            <a:lvl1pPr>
              <a:lnSpc>
                <a:spcPct val="85000"/>
              </a:lnSpc>
              <a:defRPr sz="90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Insert title </a:t>
            </a:r>
            <a:br>
              <a:rPr lang="en-US" dirty="0"/>
            </a:br>
            <a:r>
              <a:rPr lang="en-US" dirty="0"/>
              <a:t>text here</a:t>
            </a:r>
          </a:p>
        </p:txBody>
      </p:sp>
      <p:pic>
        <p:nvPicPr>
          <p:cNvPr id="6" name="Graphic 6">
            <a:extLst>
              <a:ext uri="{FF2B5EF4-FFF2-40B4-BE49-F238E27FC236}">
                <a16:creationId xmlns:a16="http://schemas.microsoft.com/office/drawing/2014/main" id="{92CF9048-693F-8678-55CD-8F40A0615CCD}"/>
              </a:ext>
            </a:extLst>
          </p:cNvPr>
          <p:cNvPicPr>
            <a:picLocks noChangeAspect="1"/>
          </p:cNvPicPr>
          <p:nvPr userDrawn="1"/>
        </p:nvPicPr>
        <p:blipFill>
          <a:blip r:embed="rId3"/>
          <a:srcRect/>
          <a:stretch/>
        </p:blipFill>
        <p:spPr>
          <a:xfrm>
            <a:off x="305201" y="6093123"/>
            <a:ext cx="1542012" cy="497910"/>
          </a:xfrm>
          <a:prstGeom prst="rect">
            <a:avLst/>
          </a:prstGeom>
        </p:spPr>
      </p:pic>
    </p:spTree>
    <p:extLst>
      <p:ext uri="{BB962C8B-B14F-4D97-AF65-F5344CB8AC3E}">
        <p14:creationId xmlns:p14="http://schemas.microsoft.com/office/powerpoint/2010/main" val="952803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C8C1EB-8C98-11C1-64B6-18F5F2A78522}"/>
              </a:ext>
            </a:extLst>
          </p:cNvPr>
          <p:cNvPicPr>
            <a:picLocks noChangeAspect="1"/>
          </p:cNvPicPr>
          <p:nvPr userDrawn="1"/>
        </p:nvPicPr>
        <p:blipFill>
          <a:blip r:embed="rId2"/>
          <a:srcRect/>
          <a:stretch/>
        </p:blipFill>
        <p:spPr>
          <a:xfrm>
            <a:off x="-10160" y="-63767"/>
            <a:ext cx="12212320" cy="884121"/>
          </a:xfrm>
          <a:prstGeom prst="rect">
            <a:avLst/>
          </a:prstGeom>
        </p:spPr>
      </p:pic>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1" name="Graphic 6">
            <a:extLst>
              <a:ext uri="{FF2B5EF4-FFF2-40B4-BE49-F238E27FC236}">
                <a16:creationId xmlns:a16="http://schemas.microsoft.com/office/drawing/2014/main" id="{26157647-1284-FB4D-163D-EFB9F039086A}"/>
              </a:ext>
            </a:extLst>
          </p:cNvPr>
          <p:cNvPicPr>
            <a:picLocks noChangeAspect="1"/>
          </p:cNvPicPr>
          <p:nvPr userDrawn="1"/>
        </p:nvPicPr>
        <p:blipFill>
          <a:blip r:embed="rId3"/>
          <a:srcRect/>
          <a:stretch/>
        </p:blipFill>
        <p:spPr>
          <a:xfrm>
            <a:off x="305200" y="6093123"/>
            <a:ext cx="1542014" cy="497910"/>
          </a:xfrm>
          <a:prstGeom prst="rect">
            <a:avLst/>
          </a:prstGeom>
        </p:spPr>
      </p:pic>
      <p:sp>
        <p:nvSpPr>
          <p:cNvPr id="10" name="Title 1">
            <a:extLst>
              <a:ext uri="{FF2B5EF4-FFF2-40B4-BE49-F238E27FC236}">
                <a16:creationId xmlns:a16="http://schemas.microsoft.com/office/drawing/2014/main" id="{270A7E16-A426-FD6A-D286-5968773A6EDE}"/>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456625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0" name="Graphic 6">
            <a:extLst>
              <a:ext uri="{FF2B5EF4-FFF2-40B4-BE49-F238E27FC236}">
                <a16:creationId xmlns:a16="http://schemas.microsoft.com/office/drawing/2014/main" id="{435028E3-1B7D-EB9A-1ADD-80BDF5F231D1}"/>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8" name="Picture 7">
            <a:extLst>
              <a:ext uri="{FF2B5EF4-FFF2-40B4-BE49-F238E27FC236}">
                <a16:creationId xmlns:a16="http://schemas.microsoft.com/office/drawing/2014/main" id="{3B0E322F-9640-486B-46DD-5A9FFC0A4DC0}"/>
              </a:ext>
            </a:extLst>
          </p:cNvPr>
          <p:cNvPicPr>
            <a:picLocks noChangeAspect="1"/>
          </p:cNvPicPr>
          <p:nvPr userDrawn="1"/>
        </p:nvPicPr>
        <p:blipFill>
          <a:blip r:embed="rId3"/>
          <a:srcRect/>
          <a:stretch/>
        </p:blipFill>
        <p:spPr>
          <a:xfrm>
            <a:off x="-10160" y="-63767"/>
            <a:ext cx="12212320" cy="884121"/>
          </a:xfrm>
          <a:prstGeom prst="rect">
            <a:avLst/>
          </a:prstGeom>
        </p:spPr>
      </p:pic>
      <p:sp>
        <p:nvSpPr>
          <p:cNvPr id="13" name="Title 1">
            <a:extLst>
              <a:ext uri="{FF2B5EF4-FFF2-40B4-BE49-F238E27FC236}">
                <a16:creationId xmlns:a16="http://schemas.microsoft.com/office/drawing/2014/main" id="{C7558A3E-6F2E-390A-CCAB-794632D1849E}"/>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895789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Graphic 6">
            <a:extLst>
              <a:ext uri="{FF2B5EF4-FFF2-40B4-BE49-F238E27FC236}">
                <a16:creationId xmlns:a16="http://schemas.microsoft.com/office/drawing/2014/main" id="{B7A170FD-B3FA-B2FF-0006-5C33D4EEE0AC}"/>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8" name="Picture 7">
            <a:extLst>
              <a:ext uri="{FF2B5EF4-FFF2-40B4-BE49-F238E27FC236}">
                <a16:creationId xmlns:a16="http://schemas.microsoft.com/office/drawing/2014/main" id="{7E66FE6D-FDB1-FECE-71A3-9BFF49DE4587}"/>
              </a:ext>
            </a:extLst>
          </p:cNvPr>
          <p:cNvPicPr>
            <a:picLocks noChangeAspect="1"/>
          </p:cNvPicPr>
          <p:nvPr userDrawn="1"/>
        </p:nvPicPr>
        <p:blipFill>
          <a:blip r:embed="rId3"/>
          <a:srcRect/>
          <a:stretch/>
        </p:blipFill>
        <p:spPr>
          <a:xfrm>
            <a:off x="-10160" y="-63767"/>
            <a:ext cx="12212320" cy="884121"/>
          </a:xfrm>
          <a:prstGeom prst="rect">
            <a:avLst/>
          </a:prstGeom>
        </p:spPr>
      </p:pic>
      <p:sp>
        <p:nvSpPr>
          <p:cNvPr id="10" name="Title 1">
            <a:extLst>
              <a:ext uri="{FF2B5EF4-FFF2-40B4-BE49-F238E27FC236}">
                <a16:creationId xmlns:a16="http://schemas.microsoft.com/office/drawing/2014/main" id="{8C99E16A-FA43-5978-C281-82AA95355763}"/>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824318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8" name="Graphic 6">
            <a:extLst>
              <a:ext uri="{FF2B5EF4-FFF2-40B4-BE49-F238E27FC236}">
                <a16:creationId xmlns:a16="http://schemas.microsoft.com/office/drawing/2014/main" id="{E3F9349E-5200-95CE-C848-61302DC44D99}"/>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9" name="Picture 8">
            <a:extLst>
              <a:ext uri="{FF2B5EF4-FFF2-40B4-BE49-F238E27FC236}">
                <a16:creationId xmlns:a16="http://schemas.microsoft.com/office/drawing/2014/main" id="{2D48BD49-F638-7D49-F574-D4CE91854C95}"/>
              </a:ext>
            </a:extLst>
          </p:cNvPr>
          <p:cNvPicPr>
            <a:picLocks noChangeAspect="1"/>
          </p:cNvPicPr>
          <p:nvPr userDrawn="1"/>
        </p:nvPicPr>
        <p:blipFill>
          <a:blip r:embed="rId3"/>
          <a:srcRect/>
          <a:stretch/>
        </p:blipFill>
        <p:spPr>
          <a:xfrm>
            <a:off x="-10160" y="-63767"/>
            <a:ext cx="12212320" cy="884121"/>
          </a:xfrm>
          <a:prstGeom prst="rect">
            <a:avLst/>
          </a:prstGeom>
        </p:spPr>
      </p:pic>
      <p:sp>
        <p:nvSpPr>
          <p:cNvPr id="11" name="Title 1">
            <a:extLst>
              <a:ext uri="{FF2B5EF4-FFF2-40B4-BE49-F238E27FC236}">
                <a16:creationId xmlns:a16="http://schemas.microsoft.com/office/drawing/2014/main" id="{8DBAB7C4-EB46-735B-95F6-957C937BABA0}"/>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2081118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Graphic 6">
            <a:extLst>
              <a:ext uri="{FF2B5EF4-FFF2-40B4-BE49-F238E27FC236}">
                <a16:creationId xmlns:a16="http://schemas.microsoft.com/office/drawing/2014/main" id="{3A3FACE5-B32F-5566-83D3-3361E261316B}"/>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10" name="Picture 9">
            <a:extLst>
              <a:ext uri="{FF2B5EF4-FFF2-40B4-BE49-F238E27FC236}">
                <a16:creationId xmlns:a16="http://schemas.microsoft.com/office/drawing/2014/main" id="{A8B6A270-78FE-FBEC-93A0-9EEB5A3B7877}"/>
              </a:ext>
            </a:extLst>
          </p:cNvPr>
          <p:cNvPicPr>
            <a:picLocks noChangeAspect="1"/>
          </p:cNvPicPr>
          <p:nvPr userDrawn="1"/>
        </p:nvPicPr>
        <p:blipFill>
          <a:blip r:embed="rId3"/>
          <a:srcRect/>
          <a:stretch/>
        </p:blipFill>
        <p:spPr>
          <a:xfrm>
            <a:off x="-10160" y="-63767"/>
            <a:ext cx="12212320" cy="884121"/>
          </a:xfrm>
          <a:prstGeom prst="rect">
            <a:avLst/>
          </a:prstGeom>
        </p:spPr>
      </p:pic>
      <p:sp>
        <p:nvSpPr>
          <p:cNvPr id="13" name="Title 1">
            <a:extLst>
              <a:ext uri="{FF2B5EF4-FFF2-40B4-BE49-F238E27FC236}">
                <a16:creationId xmlns:a16="http://schemas.microsoft.com/office/drawing/2014/main" id="{3E2A9647-F943-5E55-993C-BAEF113969AA}"/>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1471397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4CF152C-074A-E331-8FF2-7DCEF8935813}"/>
              </a:ext>
            </a:extLst>
          </p:cNvPr>
          <p:cNvPicPr>
            <a:picLocks noChangeAspect="1"/>
          </p:cNvPicPr>
          <p:nvPr userDrawn="1"/>
        </p:nvPicPr>
        <p:blipFill>
          <a:blip r:embed="rId2"/>
          <a:srcRect/>
          <a:stretch/>
        </p:blipFill>
        <p:spPr>
          <a:xfrm>
            <a:off x="-10159" y="-63767"/>
            <a:ext cx="12212318" cy="884121"/>
          </a:xfrm>
          <a:prstGeom prst="rect">
            <a:avLst/>
          </a:prstGeom>
        </p:spPr>
      </p:pic>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10" name="Graphic 6">
            <a:extLst>
              <a:ext uri="{FF2B5EF4-FFF2-40B4-BE49-F238E27FC236}">
                <a16:creationId xmlns:a16="http://schemas.microsoft.com/office/drawing/2014/main" id="{6F7CD640-9923-FA85-278F-1ECCF348571E}"/>
              </a:ext>
            </a:extLst>
          </p:cNvPr>
          <p:cNvPicPr>
            <a:picLocks noChangeAspect="1"/>
          </p:cNvPicPr>
          <p:nvPr userDrawn="1"/>
        </p:nvPicPr>
        <p:blipFill>
          <a:blip r:embed="rId3"/>
          <a:srcRect/>
          <a:stretch/>
        </p:blipFill>
        <p:spPr>
          <a:xfrm>
            <a:off x="305200" y="6093123"/>
            <a:ext cx="1542014" cy="497910"/>
          </a:xfrm>
          <a:prstGeom prst="rect">
            <a:avLst/>
          </a:prstGeom>
        </p:spPr>
      </p:pic>
      <p:sp>
        <p:nvSpPr>
          <p:cNvPr id="13" name="Content Placeholder 1">
            <a:extLst>
              <a:ext uri="{FF2B5EF4-FFF2-40B4-BE49-F238E27FC236}">
                <a16:creationId xmlns:a16="http://schemas.microsoft.com/office/drawing/2014/main" id="{851CF63C-AB7F-AF91-42EF-8B12CB2139DA}"/>
              </a:ext>
            </a:extLst>
          </p:cNvPr>
          <p:cNvSpPr>
            <a:spLocks noGrp="1"/>
          </p:cNvSpPr>
          <p:nvPr>
            <p:ph idx="13" hasCustomPrompt="1"/>
          </p:nvPr>
        </p:nvSpPr>
        <p:spPr>
          <a:xfrm>
            <a:off x="421840" y="1034703"/>
            <a:ext cx="7750609" cy="459237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Large Body Copy</a:t>
            </a:r>
          </a:p>
          <a:p>
            <a:endParaRPr lang="en-US" dirty="0"/>
          </a:p>
        </p:txBody>
      </p:sp>
    </p:spTree>
    <p:extLst>
      <p:ext uri="{BB962C8B-B14F-4D97-AF65-F5344CB8AC3E}">
        <p14:creationId xmlns:p14="http://schemas.microsoft.com/office/powerpoint/2010/main" val="648366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1" name="Graphic 6">
            <a:extLst>
              <a:ext uri="{FF2B5EF4-FFF2-40B4-BE49-F238E27FC236}">
                <a16:creationId xmlns:a16="http://schemas.microsoft.com/office/drawing/2014/main" id="{26157647-1284-FB4D-163D-EFB9F039086A}"/>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9" name="Picture 8">
            <a:extLst>
              <a:ext uri="{FF2B5EF4-FFF2-40B4-BE49-F238E27FC236}">
                <a16:creationId xmlns:a16="http://schemas.microsoft.com/office/drawing/2014/main" id="{FB66E89A-2A4B-287D-062A-825D0C365567}"/>
              </a:ext>
            </a:extLst>
          </p:cNvPr>
          <p:cNvPicPr>
            <a:picLocks noChangeAspect="1"/>
          </p:cNvPicPr>
          <p:nvPr userDrawn="1"/>
        </p:nvPicPr>
        <p:blipFill>
          <a:blip r:embed="rId3"/>
          <a:srcRect/>
          <a:stretch/>
        </p:blipFill>
        <p:spPr>
          <a:xfrm>
            <a:off x="-10159" y="-63767"/>
            <a:ext cx="12212318" cy="884121"/>
          </a:xfrm>
          <a:prstGeom prst="rect">
            <a:avLst/>
          </a:prstGeom>
        </p:spPr>
      </p:pic>
      <p:sp>
        <p:nvSpPr>
          <p:cNvPr id="13" name="Title 1">
            <a:extLst>
              <a:ext uri="{FF2B5EF4-FFF2-40B4-BE49-F238E27FC236}">
                <a16:creationId xmlns:a16="http://schemas.microsoft.com/office/drawing/2014/main" id="{9B9954DE-1BBD-299E-1C8C-58532F4BB598}"/>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9266473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0" name="Graphic 6">
            <a:extLst>
              <a:ext uri="{FF2B5EF4-FFF2-40B4-BE49-F238E27FC236}">
                <a16:creationId xmlns:a16="http://schemas.microsoft.com/office/drawing/2014/main" id="{435028E3-1B7D-EB9A-1ADD-80BDF5F231D1}"/>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7" name="Picture 6">
            <a:extLst>
              <a:ext uri="{FF2B5EF4-FFF2-40B4-BE49-F238E27FC236}">
                <a16:creationId xmlns:a16="http://schemas.microsoft.com/office/drawing/2014/main" id="{765433D3-CF3A-3E61-F2BE-956A8DFA809B}"/>
              </a:ext>
            </a:extLst>
          </p:cNvPr>
          <p:cNvPicPr>
            <a:picLocks noChangeAspect="1"/>
          </p:cNvPicPr>
          <p:nvPr userDrawn="1"/>
        </p:nvPicPr>
        <p:blipFill>
          <a:blip r:embed="rId3"/>
          <a:srcRect/>
          <a:stretch/>
        </p:blipFill>
        <p:spPr>
          <a:xfrm>
            <a:off x="-10159" y="-63767"/>
            <a:ext cx="12212318" cy="884121"/>
          </a:xfrm>
          <a:prstGeom prst="rect">
            <a:avLst/>
          </a:prstGeom>
        </p:spPr>
      </p:pic>
      <p:sp>
        <p:nvSpPr>
          <p:cNvPr id="9" name="Title 1">
            <a:extLst>
              <a:ext uri="{FF2B5EF4-FFF2-40B4-BE49-F238E27FC236}">
                <a16:creationId xmlns:a16="http://schemas.microsoft.com/office/drawing/2014/main" id="{B5C6CFCB-C246-263C-EB14-C033A43ACCAE}"/>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8923416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Graphic 6">
            <a:extLst>
              <a:ext uri="{FF2B5EF4-FFF2-40B4-BE49-F238E27FC236}">
                <a16:creationId xmlns:a16="http://schemas.microsoft.com/office/drawing/2014/main" id="{B7A170FD-B3FA-B2FF-0006-5C33D4EEE0AC}"/>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6" name="Picture 5">
            <a:extLst>
              <a:ext uri="{FF2B5EF4-FFF2-40B4-BE49-F238E27FC236}">
                <a16:creationId xmlns:a16="http://schemas.microsoft.com/office/drawing/2014/main" id="{B1246DCF-6D47-E416-1ECE-9D39318870EB}"/>
              </a:ext>
            </a:extLst>
          </p:cNvPr>
          <p:cNvPicPr>
            <a:picLocks noChangeAspect="1"/>
          </p:cNvPicPr>
          <p:nvPr userDrawn="1"/>
        </p:nvPicPr>
        <p:blipFill>
          <a:blip r:embed="rId3"/>
          <a:srcRect/>
          <a:stretch/>
        </p:blipFill>
        <p:spPr>
          <a:xfrm>
            <a:off x="-10159" y="-63767"/>
            <a:ext cx="12212318" cy="884121"/>
          </a:xfrm>
          <a:prstGeom prst="rect">
            <a:avLst/>
          </a:prstGeom>
        </p:spPr>
      </p:pic>
      <p:sp>
        <p:nvSpPr>
          <p:cNvPr id="7" name="Title 1">
            <a:extLst>
              <a:ext uri="{FF2B5EF4-FFF2-40B4-BE49-F238E27FC236}">
                <a16:creationId xmlns:a16="http://schemas.microsoft.com/office/drawing/2014/main" id="{30FB204C-96CF-9A34-5F04-B4D50D747A8A}"/>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9612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8" name="Graphic 6">
            <a:extLst>
              <a:ext uri="{FF2B5EF4-FFF2-40B4-BE49-F238E27FC236}">
                <a16:creationId xmlns:a16="http://schemas.microsoft.com/office/drawing/2014/main" id="{E3F9349E-5200-95CE-C848-61302DC44D99}"/>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7" name="Picture 6">
            <a:extLst>
              <a:ext uri="{FF2B5EF4-FFF2-40B4-BE49-F238E27FC236}">
                <a16:creationId xmlns:a16="http://schemas.microsoft.com/office/drawing/2014/main" id="{6BCF8DCE-2546-1EE7-F050-2C7ABC40CFAD}"/>
              </a:ext>
            </a:extLst>
          </p:cNvPr>
          <p:cNvPicPr>
            <a:picLocks noChangeAspect="1"/>
          </p:cNvPicPr>
          <p:nvPr userDrawn="1"/>
        </p:nvPicPr>
        <p:blipFill>
          <a:blip r:embed="rId3"/>
          <a:srcRect/>
          <a:stretch/>
        </p:blipFill>
        <p:spPr>
          <a:xfrm>
            <a:off x="-10159" y="-63767"/>
            <a:ext cx="12212318" cy="884121"/>
          </a:xfrm>
          <a:prstGeom prst="rect">
            <a:avLst/>
          </a:prstGeom>
        </p:spPr>
      </p:pic>
      <p:sp>
        <p:nvSpPr>
          <p:cNvPr id="12" name="Title 1">
            <a:extLst>
              <a:ext uri="{FF2B5EF4-FFF2-40B4-BE49-F238E27FC236}">
                <a16:creationId xmlns:a16="http://schemas.microsoft.com/office/drawing/2014/main" id="{7CC9941F-0966-46EF-27A4-D95B88F7BE73}"/>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6856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1 – Cornflow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91841D-53F6-AE7D-E317-F0AD5B33041C}"/>
              </a:ext>
            </a:extLst>
          </p:cNvPr>
          <p:cNvSpPr>
            <a:spLocks noGrp="1"/>
          </p:cNvSpPr>
          <p:nvPr>
            <p:ph type="title" hasCustomPrompt="1"/>
          </p:nvPr>
        </p:nvSpPr>
        <p:spPr>
          <a:xfrm>
            <a:off x="315915" y="340252"/>
            <a:ext cx="8668065" cy="4701648"/>
          </a:xfrm>
          <a:prstGeom prst="rect">
            <a:avLst/>
          </a:prstGeom>
        </p:spPr>
        <p:txBody>
          <a:bodyPr anchor="t">
            <a:noAutofit/>
          </a:bodyPr>
          <a:lstStyle>
            <a:lvl1pPr>
              <a:lnSpc>
                <a:spcPct val="85000"/>
              </a:lnSpc>
              <a:defRPr sz="90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Insert title </a:t>
            </a:r>
            <a:br>
              <a:rPr lang="en-US" dirty="0"/>
            </a:br>
            <a:r>
              <a:rPr lang="en-US" dirty="0"/>
              <a:t>text here</a:t>
            </a:r>
          </a:p>
        </p:txBody>
      </p:sp>
      <p:pic>
        <p:nvPicPr>
          <p:cNvPr id="4" name="Graphic 6">
            <a:extLst>
              <a:ext uri="{FF2B5EF4-FFF2-40B4-BE49-F238E27FC236}">
                <a16:creationId xmlns:a16="http://schemas.microsoft.com/office/drawing/2014/main" id="{AC213558-6397-AEF1-AC3B-9F138A2E9B71}"/>
              </a:ext>
            </a:extLst>
          </p:cNvPr>
          <p:cNvPicPr>
            <a:picLocks noChangeAspect="1"/>
          </p:cNvPicPr>
          <p:nvPr userDrawn="1"/>
        </p:nvPicPr>
        <p:blipFill>
          <a:blip r:embed="rId3"/>
          <a:srcRect/>
          <a:stretch/>
        </p:blipFill>
        <p:spPr>
          <a:xfrm>
            <a:off x="305201" y="6093123"/>
            <a:ext cx="1542012" cy="497910"/>
          </a:xfrm>
          <a:prstGeom prst="rect">
            <a:avLst/>
          </a:prstGeom>
        </p:spPr>
      </p:pic>
    </p:spTree>
    <p:extLst>
      <p:ext uri="{BB962C8B-B14F-4D97-AF65-F5344CB8AC3E}">
        <p14:creationId xmlns:p14="http://schemas.microsoft.com/office/powerpoint/2010/main" val="3141495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Graphic 6">
            <a:extLst>
              <a:ext uri="{FF2B5EF4-FFF2-40B4-BE49-F238E27FC236}">
                <a16:creationId xmlns:a16="http://schemas.microsoft.com/office/drawing/2014/main" id="{3A3FACE5-B32F-5566-83D3-3361E261316B}"/>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8" name="Picture 7">
            <a:extLst>
              <a:ext uri="{FF2B5EF4-FFF2-40B4-BE49-F238E27FC236}">
                <a16:creationId xmlns:a16="http://schemas.microsoft.com/office/drawing/2014/main" id="{7936BAAD-39F7-9453-312D-35B1770ED096}"/>
              </a:ext>
            </a:extLst>
          </p:cNvPr>
          <p:cNvPicPr>
            <a:picLocks noChangeAspect="1"/>
          </p:cNvPicPr>
          <p:nvPr userDrawn="1"/>
        </p:nvPicPr>
        <p:blipFill>
          <a:blip r:embed="rId3"/>
          <a:srcRect/>
          <a:stretch/>
        </p:blipFill>
        <p:spPr>
          <a:xfrm>
            <a:off x="-10159" y="-63767"/>
            <a:ext cx="12212318" cy="884121"/>
          </a:xfrm>
          <a:prstGeom prst="rect">
            <a:avLst/>
          </a:prstGeom>
        </p:spPr>
      </p:pic>
      <p:sp>
        <p:nvSpPr>
          <p:cNvPr id="12" name="Title 1">
            <a:extLst>
              <a:ext uri="{FF2B5EF4-FFF2-40B4-BE49-F238E27FC236}">
                <a16:creationId xmlns:a16="http://schemas.microsoft.com/office/drawing/2014/main" id="{84944F57-73C3-A622-A539-C3E130C1131F}"/>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40863567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4CF152C-074A-E331-8FF2-7DCEF8935813}"/>
              </a:ext>
            </a:extLst>
          </p:cNvPr>
          <p:cNvPicPr>
            <a:picLocks noChangeAspect="1"/>
          </p:cNvPicPr>
          <p:nvPr userDrawn="1"/>
        </p:nvPicPr>
        <p:blipFill>
          <a:blip r:embed="rId2"/>
          <a:srcRect/>
          <a:stretch/>
        </p:blipFill>
        <p:spPr>
          <a:xfrm>
            <a:off x="-10159" y="-63767"/>
            <a:ext cx="12212318" cy="884120"/>
          </a:xfrm>
          <a:prstGeom prst="rect">
            <a:avLst/>
          </a:prstGeom>
        </p:spPr>
      </p:pic>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10" name="Graphic 6">
            <a:extLst>
              <a:ext uri="{FF2B5EF4-FFF2-40B4-BE49-F238E27FC236}">
                <a16:creationId xmlns:a16="http://schemas.microsoft.com/office/drawing/2014/main" id="{6F7CD640-9923-FA85-278F-1ECCF348571E}"/>
              </a:ext>
            </a:extLst>
          </p:cNvPr>
          <p:cNvPicPr>
            <a:picLocks noChangeAspect="1"/>
          </p:cNvPicPr>
          <p:nvPr userDrawn="1"/>
        </p:nvPicPr>
        <p:blipFill>
          <a:blip r:embed="rId3"/>
          <a:srcRect/>
          <a:stretch/>
        </p:blipFill>
        <p:spPr>
          <a:xfrm>
            <a:off x="305200" y="6093123"/>
            <a:ext cx="1542014" cy="497910"/>
          </a:xfrm>
          <a:prstGeom prst="rect">
            <a:avLst/>
          </a:prstGeom>
        </p:spPr>
      </p:pic>
      <p:sp>
        <p:nvSpPr>
          <p:cNvPr id="13" name="Content Placeholder 1">
            <a:extLst>
              <a:ext uri="{FF2B5EF4-FFF2-40B4-BE49-F238E27FC236}">
                <a16:creationId xmlns:a16="http://schemas.microsoft.com/office/drawing/2014/main" id="{851CF63C-AB7F-AF91-42EF-8B12CB2139DA}"/>
              </a:ext>
            </a:extLst>
          </p:cNvPr>
          <p:cNvSpPr>
            <a:spLocks noGrp="1"/>
          </p:cNvSpPr>
          <p:nvPr>
            <p:ph idx="13" hasCustomPrompt="1"/>
          </p:nvPr>
        </p:nvSpPr>
        <p:spPr>
          <a:xfrm>
            <a:off x="421840" y="1034703"/>
            <a:ext cx="7750609" cy="459237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Large Body Copy</a:t>
            </a:r>
          </a:p>
          <a:p>
            <a:endParaRPr lang="en-US" dirty="0"/>
          </a:p>
        </p:txBody>
      </p:sp>
    </p:spTree>
    <p:extLst>
      <p:ext uri="{BB962C8B-B14F-4D97-AF65-F5344CB8AC3E}">
        <p14:creationId xmlns:p14="http://schemas.microsoft.com/office/powerpoint/2010/main" val="51134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1" name="Graphic 6">
            <a:extLst>
              <a:ext uri="{FF2B5EF4-FFF2-40B4-BE49-F238E27FC236}">
                <a16:creationId xmlns:a16="http://schemas.microsoft.com/office/drawing/2014/main" id="{26157647-1284-FB4D-163D-EFB9F039086A}"/>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6" name="Picture 5">
            <a:extLst>
              <a:ext uri="{FF2B5EF4-FFF2-40B4-BE49-F238E27FC236}">
                <a16:creationId xmlns:a16="http://schemas.microsoft.com/office/drawing/2014/main" id="{2C739DD2-6A21-EC95-49C3-F12AE3120C82}"/>
              </a:ext>
            </a:extLst>
          </p:cNvPr>
          <p:cNvPicPr>
            <a:picLocks noChangeAspect="1"/>
          </p:cNvPicPr>
          <p:nvPr userDrawn="1"/>
        </p:nvPicPr>
        <p:blipFill>
          <a:blip r:embed="rId3"/>
          <a:srcRect/>
          <a:stretch/>
        </p:blipFill>
        <p:spPr>
          <a:xfrm>
            <a:off x="-10159" y="-63767"/>
            <a:ext cx="12212318" cy="884120"/>
          </a:xfrm>
          <a:prstGeom prst="rect">
            <a:avLst/>
          </a:prstGeom>
        </p:spPr>
      </p:pic>
      <p:sp>
        <p:nvSpPr>
          <p:cNvPr id="7" name="Title 1">
            <a:extLst>
              <a:ext uri="{FF2B5EF4-FFF2-40B4-BE49-F238E27FC236}">
                <a16:creationId xmlns:a16="http://schemas.microsoft.com/office/drawing/2014/main" id="{1D711F0B-BA2E-9CF6-2016-119CEDC7C755}"/>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224499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0" name="Graphic 6">
            <a:extLst>
              <a:ext uri="{FF2B5EF4-FFF2-40B4-BE49-F238E27FC236}">
                <a16:creationId xmlns:a16="http://schemas.microsoft.com/office/drawing/2014/main" id="{435028E3-1B7D-EB9A-1ADD-80BDF5F231D1}"/>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8" name="Picture 7">
            <a:extLst>
              <a:ext uri="{FF2B5EF4-FFF2-40B4-BE49-F238E27FC236}">
                <a16:creationId xmlns:a16="http://schemas.microsoft.com/office/drawing/2014/main" id="{1346004E-CA5F-E0B1-3A89-8CA6AC395779}"/>
              </a:ext>
            </a:extLst>
          </p:cNvPr>
          <p:cNvPicPr>
            <a:picLocks noChangeAspect="1"/>
          </p:cNvPicPr>
          <p:nvPr userDrawn="1"/>
        </p:nvPicPr>
        <p:blipFill>
          <a:blip r:embed="rId3"/>
          <a:srcRect/>
          <a:stretch/>
        </p:blipFill>
        <p:spPr>
          <a:xfrm>
            <a:off x="-10159" y="-63767"/>
            <a:ext cx="12212318" cy="884120"/>
          </a:xfrm>
          <a:prstGeom prst="rect">
            <a:avLst/>
          </a:prstGeom>
        </p:spPr>
      </p:pic>
      <p:sp>
        <p:nvSpPr>
          <p:cNvPr id="12" name="Title 1">
            <a:extLst>
              <a:ext uri="{FF2B5EF4-FFF2-40B4-BE49-F238E27FC236}">
                <a16:creationId xmlns:a16="http://schemas.microsoft.com/office/drawing/2014/main" id="{1536A8CF-D21B-01D4-F612-66A2CE0E440B}"/>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8927405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Graphic 6">
            <a:extLst>
              <a:ext uri="{FF2B5EF4-FFF2-40B4-BE49-F238E27FC236}">
                <a16:creationId xmlns:a16="http://schemas.microsoft.com/office/drawing/2014/main" id="{B7A170FD-B3FA-B2FF-0006-5C33D4EEE0AC}"/>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8" name="Picture 7">
            <a:extLst>
              <a:ext uri="{FF2B5EF4-FFF2-40B4-BE49-F238E27FC236}">
                <a16:creationId xmlns:a16="http://schemas.microsoft.com/office/drawing/2014/main" id="{CCBFAF4F-D76A-0828-6DCE-01AA985E0FA3}"/>
              </a:ext>
            </a:extLst>
          </p:cNvPr>
          <p:cNvPicPr>
            <a:picLocks noChangeAspect="1"/>
          </p:cNvPicPr>
          <p:nvPr userDrawn="1"/>
        </p:nvPicPr>
        <p:blipFill>
          <a:blip r:embed="rId3"/>
          <a:srcRect/>
          <a:stretch/>
        </p:blipFill>
        <p:spPr>
          <a:xfrm>
            <a:off x="-10159" y="-63767"/>
            <a:ext cx="12212318" cy="884120"/>
          </a:xfrm>
          <a:prstGeom prst="rect">
            <a:avLst/>
          </a:prstGeom>
        </p:spPr>
      </p:pic>
      <p:sp>
        <p:nvSpPr>
          <p:cNvPr id="10" name="Title 1">
            <a:extLst>
              <a:ext uri="{FF2B5EF4-FFF2-40B4-BE49-F238E27FC236}">
                <a16:creationId xmlns:a16="http://schemas.microsoft.com/office/drawing/2014/main" id="{5AFC5E58-7F7B-D06E-9149-D5A1ED5CC5F6}"/>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650687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8" name="Graphic 6">
            <a:extLst>
              <a:ext uri="{FF2B5EF4-FFF2-40B4-BE49-F238E27FC236}">
                <a16:creationId xmlns:a16="http://schemas.microsoft.com/office/drawing/2014/main" id="{E3F9349E-5200-95CE-C848-61302DC44D99}"/>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9" name="Picture 8">
            <a:extLst>
              <a:ext uri="{FF2B5EF4-FFF2-40B4-BE49-F238E27FC236}">
                <a16:creationId xmlns:a16="http://schemas.microsoft.com/office/drawing/2014/main" id="{383222CC-7BF8-98CC-D686-E77F034D0901}"/>
              </a:ext>
            </a:extLst>
          </p:cNvPr>
          <p:cNvPicPr>
            <a:picLocks noChangeAspect="1"/>
          </p:cNvPicPr>
          <p:nvPr userDrawn="1"/>
        </p:nvPicPr>
        <p:blipFill>
          <a:blip r:embed="rId3"/>
          <a:srcRect/>
          <a:stretch/>
        </p:blipFill>
        <p:spPr>
          <a:xfrm>
            <a:off x="-10159" y="-63767"/>
            <a:ext cx="12212318" cy="884120"/>
          </a:xfrm>
          <a:prstGeom prst="rect">
            <a:avLst/>
          </a:prstGeom>
        </p:spPr>
      </p:pic>
      <p:sp>
        <p:nvSpPr>
          <p:cNvPr id="11" name="Title 1">
            <a:extLst>
              <a:ext uri="{FF2B5EF4-FFF2-40B4-BE49-F238E27FC236}">
                <a16:creationId xmlns:a16="http://schemas.microsoft.com/office/drawing/2014/main" id="{1F184A7A-58AE-DF2C-28AD-3125AC957751}"/>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2717141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Graphic 6">
            <a:extLst>
              <a:ext uri="{FF2B5EF4-FFF2-40B4-BE49-F238E27FC236}">
                <a16:creationId xmlns:a16="http://schemas.microsoft.com/office/drawing/2014/main" id="{3A3FACE5-B32F-5566-83D3-3361E261316B}"/>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10" name="Picture 9">
            <a:extLst>
              <a:ext uri="{FF2B5EF4-FFF2-40B4-BE49-F238E27FC236}">
                <a16:creationId xmlns:a16="http://schemas.microsoft.com/office/drawing/2014/main" id="{BD6226EC-7AAE-99A1-5549-D66F632DD118}"/>
              </a:ext>
            </a:extLst>
          </p:cNvPr>
          <p:cNvPicPr>
            <a:picLocks noChangeAspect="1"/>
          </p:cNvPicPr>
          <p:nvPr userDrawn="1"/>
        </p:nvPicPr>
        <p:blipFill>
          <a:blip r:embed="rId3"/>
          <a:srcRect/>
          <a:stretch/>
        </p:blipFill>
        <p:spPr>
          <a:xfrm>
            <a:off x="-10159" y="-63767"/>
            <a:ext cx="12212318" cy="884120"/>
          </a:xfrm>
          <a:prstGeom prst="rect">
            <a:avLst/>
          </a:prstGeom>
        </p:spPr>
      </p:pic>
      <p:sp>
        <p:nvSpPr>
          <p:cNvPr id="13" name="Title 1">
            <a:extLst>
              <a:ext uri="{FF2B5EF4-FFF2-40B4-BE49-F238E27FC236}">
                <a16:creationId xmlns:a16="http://schemas.microsoft.com/office/drawing/2014/main" id="{A1D8770E-842D-B927-73B0-7E4DB1E49A81}"/>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201122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4CF152C-074A-E331-8FF2-7DCEF8935813}"/>
              </a:ext>
            </a:extLst>
          </p:cNvPr>
          <p:cNvPicPr>
            <a:picLocks noChangeAspect="1"/>
          </p:cNvPicPr>
          <p:nvPr userDrawn="1"/>
        </p:nvPicPr>
        <p:blipFill>
          <a:blip r:embed="rId2"/>
          <a:srcRect/>
          <a:stretch/>
        </p:blipFill>
        <p:spPr>
          <a:xfrm>
            <a:off x="-10153" y="-63767"/>
            <a:ext cx="12212305" cy="884120"/>
          </a:xfrm>
          <a:prstGeom prst="rect">
            <a:avLst/>
          </a:prstGeom>
        </p:spPr>
      </p:pic>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10" name="Graphic 6">
            <a:extLst>
              <a:ext uri="{FF2B5EF4-FFF2-40B4-BE49-F238E27FC236}">
                <a16:creationId xmlns:a16="http://schemas.microsoft.com/office/drawing/2014/main" id="{6F7CD640-9923-FA85-278F-1ECCF348571E}"/>
              </a:ext>
            </a:extLst>
          </p:cNvPr>
          <p:cNvPicPr>
            <a:picLocks noChangeAspect="1"/>
          </p:cNvPicPr>
          <p:nvPr userDrawn="1"/>
        </p:nvPicPr>
        <p:blipFill>
          <a:blip r:embed="rId3"/>
          <a:srcRect/>
          <a:stretch/>
        </p:blipFill>
        <p:spPr>
          <a:xfrm>
            <a:off x="305200" y="6093123"/>
            <a:ext cx="1542014" cy="497910"/>
          </a:xfrm>
          <a:prstGeom prst="rect">
            <a:avLst/>
          </a:prstGeom>
        </p:spPr>
      </p:pic>
      <p:sp>
        <p:nvSpPr>
          <p:cNvPr id="13" name="Content Placeholder 1">
            <a:extLst>
              <a:ext uri="{FF2B5EF4-FFF2-40B4-BE49-F238E27FC236}">
                <a16:creationId xmlns:a16="http://schemas.microsoft.com/office/drawing/2014/main" id="{851CF63C-AB7F-AF91-42EF-8B12CB2139DA}"/>
              </a:ext>
            </a:extLst>
          </p:cNvPr>
          <p:cNvSpPr>
            <a:spLocks noGrp="1"/>
          </p:cNvSpPr>
          <p:nvPr>
            <p:ph idx="13" hasCustomPrompt="1"/>
          </p:nvPr>
        </p:nvSpPr>
        <p:spPr>
          <a:xfrm>
            <a:off x="421840" y="1034703"/>
            <a:ext cx="7750609" cy="459237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Large Body Copy</a:t>
            </a:r>
          </a:p>
          <a:p>
            <a:endParaRPr lang="en-US" dirty="0"/>
          </a:p>
        </p:txBody>
      </p:sp>
    </p:spTree>
    <p:extLst>
      <p:ext uri="{BB962C8B-B14F-4D97-AF65-F5344CB8AC3E}">
        <p14:creationId xmlns:p14="http://schemas.microsoft.com/office/powerpoint/2010/main" val="9577405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1" name="Graphic 6">
            <a:extLst>
              <a:ext uri="{FF2B5EF4-FFF2-40B4-BE49-F238E27FC236}">
                <a16:creationId xmlns:a16="http://schemas.microsoft.com/office/drawing/2014/main" id="{26157647-1284-FB4D-163D-EFB9F039086A}"/>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8" name="Picture 7">
            <a:extLst>
              <a:ext uri="{FF2B5EF4-FFF2-40B4-BE49-F238E27FC236}">
                <a16:creationId xmlns:a16="http://schemas.microsoft.com/office/drawing/2014/main" id="{8F55750A-54E6-21C3-25F0-D331A04B6DF0}"/>
              </a:ext>
            </a:extLst>
          </p:cNvPr>
          <p:cNvPicPr>
            <a:picLocks noChangeAspect="1"/>
          </p:cNvPicPr>
          <p:nvPr userDrawn="1"/>
        </p:nvPicPr>
        <p:blipFill>
          <a:blip r:embed="rId3"/>
          <a:srcRect/>
          <a:stretch/>
        </p:blipFill>
        <p:spPr>
          <a:xfrm>
            <a:off x="-10153" y="-63767"/>
            <a:ext cx="12212305" cy="884120"/>
          </a:xfrm>
          <a:prstGeom prst="rect">
            <a:avLst/>
          </a:prstGeom>
        </p:spPr>
      </p:pic>
      <p:sp>
        <p:nvSpPr>
          <p:cNvPr id="9" name="Title 1">
            <a:extLst>
              <a:ext uri="{FF2B5EF4-FFF2-40B4-BE49-F238E27FC236}">
                <a16:creationId xmlns:a16="http://schemas.microsoft.com/office/drawing/2014/main" id="{40875EF9-C217-C116-E14C-E48FBD4D7CDF}"/>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536493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0" name="Graphic 6">
            <a:extLst>
              <a:ext uri="{FF2B5EF4-FFF2-40B4-BE49-F238E27FC236}">
                <a16:creationId xmlns:a16="http://schemas.microsoft.com/office/drawing/2014/main" id="{435028E3-1B7D-EB9A-1ADD-80BDF5F231D1}"/>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7" name="Picture 6">
            <a:extLst>
              <a:ext uri="{FF2B5EF4-FFF2-40B4-BE49-F238E27FC236}">
                <a16:creationId xmlns:a16="http://schemas.microsoft.com/office/drawing/2014/main" id="{4467829D-0325-4A8F-74CC-77B887440EB7}"/>
              </a:ext>
            </a:extLst>
          </p:cNvPr>
          <p:cNvPicPr>
            <a:picLocks noChangeAspect="1"/>
          </p:cNvPicPr>
          <p:nvPr userDrawn="1"/>
        </p:nvPicPr>
        <p:blipFill>
          <a:blip r:embed="rId3"/>
          <a:srcRect/>
          <a:stretch/>
        </p:blipFill>
        <p:spPr>
          <a:xfrm>
            <a:off x="-10153" y="-63767"/>
            <a:ext cx="12212305" cy="884120"/>
          </a:xfrm>
          <a:prstGeom prst="rect">
            <a:avLst/>
          </a:prstGeom>
        </p:spPr>
      </p:pic>
      <p:sp>
        <p:nvSpPr>
          <p:cNvPr id="9" name="Title 1">
            <a:extLst>
              <a:ext uri="{FF2B5EF4-FFF2-40B4-BE49-F238E27FC236}">
                <a16:creationId xmlns:a16="http://schemas.microsoft.com/office/drawing/2014/main" id="{14B7C69A-13BE-7C08-65E8-40928119ECE6}"/>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8197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1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F2B81B8-1E5C-13F7-621B-E3050D5F66AA}"/>
              </a:ext>
            </a:extLst>
          </p:cNvPr>
          <p:cNvSpPr>
            <a:spLocks noGrp="1"/>
          </p:cNvSpPr>
          <p:nvPr>
            <p:ph type="title" hasCustomPrompt="1"/>
          </p:nvPr>
        </p:nvSpPr>
        <p:spPr>
          <a:xfrm>
            <a:off x="315915" y="340252"/>
            <a:ext cx="8668065" cy="4701648"/>
          </a:xfrm>
          <a:prstGeom prst="rect">
            <a:avLst/>
          </a:prstGeom>
        </p:spPr>
        <p:txBody>
          <a:bodyPr anchor="t">
            <a:noAutofit/>
          </a:bodyPr>
          <a:lstStyle>
            <a:lvl1pPr>
              <a:lnSpc>
                <a:spcPct val="85000"/>
              </a:lnSpc>
              <a:defRPr sz="90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Insert title </a:t>
            </a:r>
            <a:br>
              <a:rPr lang="en-US" dirty="0"/>
            </a:br>
            <a:r>
              <a:rPr lang="en-US" dirty="0"/>
              <a:t>text here</a:t>
            </a:r>
          </a:p>
        </p:txBody>
      </p:sp>
      <p:pic>
        <p:nvPicPr>
          <p:cNvPr id="4" name="Graphic 6">
            <a:extLst>
              <a:ext uri="{FF2B5EF4-FFF2-40B4-BE49-F238E27FC236}">
                <a16:creationId xmlns:a16="http://schemas.microsoft.com/office/drawing/2014/main" id="{5F17142D-094B-6EAE-1885-CDC7F6E19EC7}"/>
              </a:ext>
            </a:extLst>
          </p:cNvPr>
          <p:cNvPicPr>
            <a:picLocks noChangeAspect="1"/>
          </p:cNvPicPr>
          <p:nvPr userDrawn="1"/>
        </p:nvPicPr>
        <p:blipFill>
          <a:blip r:embed="rId3"/>
          <a:srcRect/>
          <a:stretch/>
        </p:blipFill>
        <p:spPr>
          <a:xfrm>
            <a:off x="305201" y="6093123"/>
            <a:ext cx="1542012" cy="497910"/>
          </a:xfrm>
          <a:prstGeom prst="rect">
            <a:avLst/>
          </a:prstGeom>
        </p:spPr>
      </p:pic>
    </p:spTree>
    <p:extLst>
      <p:ext uri="{BB962C8B-B14F-4D97-AF65-F5344CB8AC3E}">
        <p14:creationId xmlns:p14="http://schemas.microsoft.com/office/powerpoint/2010/main" val="5159140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Graphic 6">
            <a:extLst>
              <a:ext uri="{FF2B5EF4-FFF2-40B4-BE49-F238E27FC236}">
                <a16:creationId xmlns:a16="http://schemas.microsoft.com/office/drawing/2014/main" id="{B7A170FD-B3FA-B2FF-0006-5C33D4EEE0AC}"/>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6" name="Picture 5">
            <a:extLst>
              <a:ext uri="{FF2B5EF4-FFF2-40B4-BE49-F238E27FC236}">
                <a16:creationId xmlns:a16="http://schemas.microsoft.com/office/drawing/2014/main" id="{B51E6BFF-E2CF-493A-A35A-31A729543B48}"/>
              </a:ext>
            </a:extLst>
          </p:cNvPr>
          <p:cNvPicPr>
            <a:picLocks noChangeAspect="1"/>
          </p:cNvPicPr>
          <p:nvPr userDrawn="1"/>
        </p:nvPicPr>
        <p:blipFill>
          <a:blip r:embed="rId3"/>
          <a:srcRect/>
          <a:stretch/>
        </p:blipFill>
        <p:spPr>
          <a:xfrm>
            <a:off x="-10153" y="-63767"/>
            <a:ext cx="12212305" cy="884120"/>
          </a:xfrm>
          <a:prstGeom prst="rect">
            <a:avLst/>
          </a:prstGeom>
        </p:spPr>
      </p:pic>
      <p:sp>
        <p:nvSpPr>
          <p:cNvPr id="7" name="Title 1">
            <a:extLst>
              <a:ext uri="{FF2B5EF4-FFF2-40B4-BE49-F238E27FC236}">
                <a16:creationId xmlns:a16="http://schemas.microsoft.com/office/drawing/2014/main" id="{DF238276-FD08-D27C-73EA-4496A8C13EE1}"/>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2695576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8" name="Graphic 6">
            <a:extLst>
              <a:ext uri="{FF2B5EF4-FFF2-40B4-BE49-F238E27FC236}">
                <a16:creationId xmlns:a16="http://schemas.microsoft.com/office/drawing/2014/main" id="{E3F9349E-5200-95CE-C848-61302DC44D99}"/>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7" name="Picture 6">
            <a:extLst>
              <a:ext uri="{FF2B5EF4-FFF2-40B4-BE49-F238E27FC236}">
                <a16:creationId xmlns:a16="http://schemas.microsoft.com/office/drawing/2014/main" id="{199ECA32-5B61-07EB-D7FE-062F6247F4AB}"/>
              </a:ext>
            </a:extLst>
          </p:cNvPr>
          <p:cNvPicPr>
            <a:picLocks noChangeAspect="1"/>
          </p:cNvPicPr>
          <p:nvPr userDrawn="1"/>
        </p:nvPicPr>
        <p:blipFill>
          <a:blip r:embed="rId3"/>
          <a:srcRect/>
          <a:stretch/>
        </p:blipFill>
        <p:spPr>
          <a:xfrm>
            <a:off x="-10153" y="-63767"/>
            <a:ext cx="12212305" cy="884120"/>
          </a:xfrm>
          <a:prstGeom prst="rect">
            <a:avLst/>
          </a:prstGeom>
        </p:spPr>
      </p:pic>
      <p:sp>
        <p:nvSpPr>
          <p:cNvPr id="12" name="Title 1">
            <a:extLst>
              <a:ext uri="{FF2B5EF4-FFF2-40B4-BE49-F238E27FC236}">
                <a16:creationId xmlns:a16="http://schemas.microsoft.com/office/drawing/2014/main" id="{FD4C8829-F4CE-A1D5-8181-058C07DF8F4C}"/>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3336824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Graphic 6">
            <a:extLst>
              <a:ext uri="{FF2B5EF4-FFF2-40B4-BE49-F238E27FC236}">
                <a16:creationId xmlns:a16="http://schemas.microsoft.com/office/drawing/2014/main" id="{3A3FACE5-B32F-5566-83D3-3361E261316B}"/>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8" name="Picture 7">
            <a:extLst>
              <a:ext uri="{FF2B5EF4-FFF2-40B4-BE49-F238E27FC236}">
                <a16:creationId xmlns:a16="http://schemas.microsoft.com/office/drawing/2014/main" id="{8224A503-8A03-376A-A624-F3AA060194AE}"/>
              </a:ext>
            </a:extLst>
          </p:cNvPr>
          <p:cNvPicPr>
            <a:picLocks noChangeAspect="1"/>
          </p:cNvPicPr>
          <p:nvPr userDrawn="1"/>
        </p:nvPicPr>
        <p:blipFill>
          <a:blip r:embed="rId3"/>
          <a:srcRect/>
          <a:stretch/>
        </p:blipFill>
        <p:spPr>
          <a:xfrm>
            <a:off x="-10153" y="-63767"/>
            <a:ext cx="12212305" cy="884120"/>
          </a:xfrm>
          <a:prstGeom prst="rect">
            <a:avLst/>
          </a:prstGeom>
        </p:spPr>
      </p:pic>
      <p:sp>
        <p:nvSpPr>
          <p:cNvPr id="12" name="Title 1">
            <a:extLst>
              <a:ext uri="{FF2B5EF4-FFF2-40B4-BE49-F238E27FC236}">
                <a16:creationId xmlns:a16="http://schemas.microsoft.com/office/drawing/2014/main" id="{E5C82152-7711-CB21-30E1-35EF42F93B61}"/>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21054800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Body Cop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4CF152C-074A-E331-8FF2-7DCEF8935813}"/>
              </a:ext>
            </a:extLst>
          </p:cNvPr>
          <p:cNvPicPr>
            <a:picLocks noChangeAspect="1"/>
          </p:cNvPicPr>
          <p:nvPr userDrawn="1"/>
        </p:nvPicPr>
        <p:blipFill>
          <a:blip r:embed="rId2"/>
          <a:srcRect/>
          <a:stretch/>
        </p:blipFill>
        <p:spPr>
          <a:xfrm>
            <a:off x="-10153" y="-63767"/>
            <a:ext cx="12212305" cy="884119"/>
          </a:xfrm>
          <a:prstGeom prst="rect">
            <a:avLst/>
          </a:prstGeom>
        </p:spPr>
      </p:pic>
      <p:sp>
        <p:nvSpPr>
          <p:cNvPr id="7" name="Title 1">
            <a:extLst>
              <a:ext uri="{FF2B5EF4-FFF2-40B4-BE49-F238E27FC236}">
                <a16:creationId xmlns:a16="http://schemas.microsoft.com/office/drawing/2014/main" id="{F3ADA929-9F29-8A73-41ED-8D2B94984EFF}"/>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10" name="Graphic 6">
            <a:extLst>
              <a:ext uri="{FF2B5EF4-FFF2-40B4-BE49-F238E27FC236}">
                <a16:creationId xmlns:a16="http://schemas.microsoft.com/office/drawing/2014/main" id="{6F7CD640-9923-FA85-278F-1ECCF348571E}"/>
              </a:ext>
            </a:extLst>
          </p:cNvPr>
          <p:cNvPicPr>
            <a:picLocks noChangeAspect="1"/>
          </p:cNvPicPr>
          <p:nvPr userDrawn="1"/>
        </p:nvPicPr>
        <p:blipFill>
          <a:blip r:embed="rId3"/>
          <a:srcRect/>
          <a:stretch/>
        </p:blipFill>
        <p:spPr>
          <a:xfrm>
            <a:off x="305200" y="6093123"/>
            <a:ext cx="1542014" cy="497910"/>
          </a:xfrm>
          <a:prstGeom prst="rect">
            <a:avLst/>
          </a:prstGeom>
        </p:spPr>
      </p:pic>
      <p:sp>
        <p:nvSpPr>
          <p:cNvPr id="13" name="Content Placeholder 1">
            <a:extLst>
              <a:ext uri="{FF2B5EF4-FFF2-40B4-BE49-F238E27FC236}">
                <a16:creationId xmlns:a16="http://schemas.microsoft.com/office/drawing/2014/main" id="{851CF63C-AB7F-AF91-42EF-8B12CB2139DA}"/>
              </a:ext>
            </a:extLst>
          </p:cNvPr>
          <p:cNvSpPr>
            <a:spLocks noGrp="1"/>
          </p:cNvSpPr>
          <p:nvPr>
            <p:ph idx="13" hasCustomPrompt="1"/>
          </p:nvPr>
        </p:nvSpPr>
        <p:spPr>
          <a:xfrm>
            <a:off x="421840" y="1034703"/>
            <a:ext cx="7750609" cy="459237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20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Large Body Copy</a:t>
            </a:r>
          </a:p>
          <a:p>
            <a:endParaRPr lang="en-US" dirty="0"/>
          </a:p>
        </p:txBody>
      </p:sp>
    </p:spTree>
    <p:extLst>
      <p:ext uri="{BB962C8B-B14F-4D97-AF65-F5344CB8AC3E}">
        <p14:creationId xmlns:p14="http://schemas.microsoft.com/office/powerpoint/2010/main" val="29470522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dy Copy - 1">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C10B65C0-9ABC-B5A9-AF0B-5A6047029C67}"/>
              </a:ext>
            </a:extLst>
          </p:cNvPr>
          <p:cNvSpPr>
            <a:spLocks noGrp="1"/>
          </p:cNvSpPr>
          <p:nvPr>
            <p:ph idx="13" hasCustomPrompt="1"/>
          </p:nvPr>
        </p:nvSpPr>
        <p:spPr>
          <a:xfrm>
            <a:off x="421840" y="1044863"/>
            <a:ext cx="7750609"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1" name="Graphic 6">
            <a:extLst>
              <a:ext uri="{FF2B5EF4-FFF2-40B4-BE49-F238E27FC236}">
                <a16:creationId xmlns:a16="http://schemas.microsoft.com/office/drawing/2014/main" id="{26157647-1284-FB4D-163D-EFB9F039086A}"/>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6" name="Picture 5">
            <a:extLst>
              <a:ext uri="{FF2B5EF4-FFF2-40B4-BE49-F238E27FC236}">
                <a16:creationId xmlns:a16="http://schemas.microsoft.com/office/drawing/2014/main" id="{4C19663C-F2BE-DD5A-1AA9-3AC74836AF9B}"/>
              </a:ext>
            </a:extLst>
          </p:cNvPr>
          <p:cNvPicPr>
            <a:picLocks noChangeAspect="1"/>
          </p:cNvPicPr>
          <p:nvPr userDrawn="1"/>
        </p:nvPicPr>
        <p:blipFill>
          <a:blip r:embed="rId3"/>
          <a:srcRect/>
          <a:stretch/>
        </p:blipFill>
        <p:spPr>
          <a:xfrm>
            <a:off x="-10153" y="-63767"/>
            <a:ext cx="12212305" cy="884119"/>
          </a:xfrm>
          <a:prstGeom prst="rect">
            <a:avLst/>
          </a:prstGeom>
        </p:spPr>
      </p:pic>
      <p:sp>
        <p:nvSpPr>
          <p:cNvPr id="7" name="Title 1">
            <a:extLst>
              <a:ext uri="{FF2B5EF4-FFF2-40B4-BE49-F238E27FC236}">
                <a16:creationId xmlns:a16="http://schemas.microsoft.com/office/drawing/2014/main" id="{3237DDE4-C0A8-AAE0-7E46-76C9F2A54D31}"/>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0521452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dy Copy - 2">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51E2F71-1A52-4642-A9FA-500CAC80F17F}"/>
              </a:ext>
            </a:extLst>
          </p:cNvPr>
          <p:cNvSpPr>
            <a:spLocks noGrp="1"/>
          </p:cNvSpPr>
          <p:nvPr>
            <p:ph idx="13" hasCustomPrompt="1"/>
          </p:nvPr>
        </p:nvSpPr>
        <p:spPr>
          <a:xfrm>
            <a:off x="421841"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15" name="Content Placeholder 1">
            <a:extLst>
              <a:ext uri="{FF2B5EF4-FFF2-40B4-BE49-F238E27FC236}">
                <a16:creationId xmlns:a16="http://schemas.microsoft.com/office/drawing/2014/main" id="{73133D55-A358-C68C-3B2F-1395FE18B4C8}"/>
              </a:ext>
            </a:extLst>
          </p:cNvPr>
          <p:cNvSpPr>
            <a:spLocks noGrp="1"/>
          </p:cNvSpPr>
          <p:nvPr>
            <p:ph idx="16" hasCustomPrompt="1"/>
          </p:nvPr>
        </p:nvSpPr>
        <p:spPr>
          <a:xfrm>
            <a:off x="5799384" y="1044863"/>
            <a:ext cx="5108101" cy="4582214"/>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pic>
        <p:nvPicPr>
          <p:cNvPr id="10" name="Graphic 6">
            <a:extLst>
              <a:ext uri="{FF2B5EF4-FFF2-40B4-BE49-F238E27FC236}">
                <a16:creationId xmlns:a16="http://schemas.microsoft.com/office/drawing/2014/main" id="{435028E3-1B7D-EB9A-1ADD-80BDF5F231D1}"/>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8" name="Picture 7">
            <a:extLst>
              <a:ext uri="{FF2B5EF4-FFF2-40B4-BE49-F238E27FC236}">
                <a16:creationId xmlns:a16="http://schemas.microsoft.com/office/drawing/2014/main" id="{AC855FF4-9288-EF57-1239-49F37AE9C2BA}"/>
              </a:ext>
            </a:extLst>
          </p:cNvPr>
          <p:cNvPicPr>
            <a:picLocks noChangeAspect="1"/>
          </p:cNvPicPr>
          <p:nvPr userDrawn="1"/>
        </p:nvPicPr>
        <p:blipFill>
          <a:blip r:embed="rId3"/>
          <a:srcRect/>
          <a:stretch/>
        </p:blipFill>
        <p:spPr>
          <a:xfrm>
            <a:off x="-10153" y="-63767"/>
            <a:ext cx="12212305" cy="884119"/>
          </a:xfrm>
          <a:prstGeom prst="rect">
            <a:avLst/>
          </a:prstGeom>
        </p:spPr>
      </p:pic>
      <p:sp>
        <p:nvSpPr>
          <p:cNvPr id="12" name="Title 1">
            <a:extLst>
              <a:ext uri="{FF2B5EF4-FFF2-40B4-BE49-F238E27FC236}">
                <a16:creationId xmlns:a16="http://schemas.microsoft.com/office/drawing/2014/main" id="{2BFE5406-FF6A-D903-4238-A6D48B473146}"/>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1109300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 1">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4AFD4348-8191-61B4-1381-F737A3FBF631}"/>
              </a:ext>
            </a:extLst>
          </p:cNvPr>
          <p:cNvSpPr>
            <a:spLocks noGrp="1"/>
          </p:cNvSpPr>
          <p:nvPr>
            <p:ph idx="12" hasCustomPrompt="1"/>
          </p:nvPr>
        </p:nvSpPr>
        <p:spPr>
          <a:xfrm>
            <a:off x="421840" y="1044863"/>
            <a:ext cx="7602019"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Graphic 6">
            <a:extLst>
              <a:ext uri="{FF2B5EF4-FFF2-40B4-BE49-F238E27FC236}">
                <a16:creationId xmlns:a16="http://schemas.microsoft.com/office/drawing/2014/main" id="{B7A170FD-B3FA-B2FF-0006-5C33D4EEE0AC}"/>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8" name="Picture 7">
            <a:extLst>
              <a:ext uri="{FF2B5EF4-FFF2-40B4-BE49-F238E27FC236}">
                <a16:creationId xmlns:a16="http://schemas.microsoft.com/office/drawing/2014/main" id="{0B45F4C4-B278-2C39-6D47-72F28B58118E}"/>
              </a:ext>
            </a:extLst>
          </p:cNvPr>
          <p:cNvPicPr>
            <a:picLocks noChangeAspect="1"/>
          </p:cNvPicPr>
          <p:nvPr userDrawn="1"/>
        </p:nvPicPr>
        <p:blipFill>
          <a:blip r:embed="rId3"/>
          <a:srcRect/>
          <a:stretch/>
        </p:blipFill>
        <p:spPr>
          <a:xfrm>
            <a:off x="-10153" y="-63767"/>
            <a:ext cx="12212305" cy="884119"/>
          </a:xfrm>
          <a:prstGeom prst="rect">
            <a:avLst/>
          </a:prstGeom>
        </p:spPr>
      </p:pic>
      <p:sp>
        <p:nvSpPr>
          <p:cNvPr id="10" name="Title 1">
            <a:extLst>
              <a:ext uri="{FF2B5EF4-FFF2-40B4-BE49-F238E27FC236}">
                <a16:creationId xmlns:a16="http://schemas.microsoft.com/office/drawing/2014/main" id="{A60164B2-54F8-507C-8692-322739ACA042}"/>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6199743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 Point - 2">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7653C02-0EE7-9FF9-FB87-C5C9651DB7CE}"/>
              </a:ext>
            </a:extLst>
          </p:cNvPr>
          <p:cNvSpPr>
            <a:spLocks noGrp="1"/>
          </p:cNvSpPr>
          <p:nvPr>
            <p:ph idx="13" hasCustomPrompt="1"/>
          </p:nvPr>
        </p:nvSpPr>
        <p:spPr>
          <a:xfrm>
            <a:off x="421841"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02F84A0B-4082-74CA-9369-9A4AC80D8073}"/>
              </a:ext>
            </a:extLst>
          </p:cNvPr>
          <p:cNvSpPr>
            <a:spLocks noGrp="1"/>
          </p:cNvSpPr>
          <p:nvPr>
            <p:ph idx="16" hasCustomPrompt="1"/>
          </p:nvPr>
        </p:nvSpPr>
        <p:spPr>
          <a:xfrm>
            <a:off x="5799656" y="1044863"/>
            <a:ext cx="5108102" cy="4582214"/>
          </a:xfrm>
          <a:prstGeom prst="rect">
            <a:avLst/>
          </a:prstGeom>
        </p:spPr>
        <p:txBody>
          <a:bodyPr/>
          <a:lstStyle>
            <a:lvl1pPr>
              <a:lnSpc>
                <a:spcPct val="80000"/>
              </a:lnSpc>
              <a:buFont typeface="System Font Regular"/>
              <a:buChar char="–"/>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8" name="Graphic 6">
            <a:extLst>
              <a:ext uri="{FF2B5EF4-FFF2-40B4-BE49-F238E27FC236}">
                <a16:creationId xmlns:a16="http://schemas.microsoft.com/office/drawing/2014/main" id="{E3F9349E-5200-95CE-C848-61302DC44D99}"/>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9" name="Picture 8">
            <a:extLst>
              <a:ext uri="{FF2B5EF4-FFF2-40B4-BE49-F238E27FC236}">
                <a16:creationId xmlns:a16="http://schemas.microsoft.com/office/drawing/2014/main" id="{5265BE4A-05C8-8131-7B90-40690B77DBE0}"/>
              </a:ext>
            </a:extLst>
          </p:cNvPr>
          <p:cNvPicPr>
            <a:picLocks noChangeAspect="1"/>
          </p:cNvPicPr>
          <p:nvPr userDrawn="1"/>
        </p:nvPicPr>
        <p:blipFill>
          <a:blip r:embed="rId3"/>
          <a:srcRect/>
          <a:stretch/>
        </p:blipFill>
        <p:spPr>
          <a:xfrm>
            <a:off x="-10153" y="-63767"/>
            <a:ext cx="12212305" cy="884119"/>
          </a:xfrm>
          <a:prstGeom prst="rect">
            <a:avLst/>
          </a:prstGeom>
        </p:spPr>
      </p:pic>
      <p:sp>
        <p:nvSpPr>
          <p:cNvPr id="11" name="Title 1">
            <a:extLst>
              <a:ext uri="{FF2B5EF4-FFF2-40B4-BE49-F238E27FC236}">
                <a16:creationId xmlns:a16="http://schemas.microsoft.com/office/drawing/2014/main" id="{294445D6-4B29-C6DF-0B5C-418CBBD6C564}"/>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38002658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ullet Point - 3">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A334E3E-69F9-7D0A-D4D8-5F2EB0FB5089}"/>
              </a:ext>
            </a:extLst>
          </p:cNvPr>
          <p:cNvSpPr>
            <a:spLocks noGrp="1"/>
          </p:cNvSpPr>
          <p:nvPr>
            <p:ph idx="15" hasCustomPrompt="1"/>
          </p:nvPr>
        </p:nvSpPr>
        <p:spPr>
          <a:xfrm>
            <a:off x="4218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6" name="Content Placeholder 1">
            <a:extLst>
              <a:ext uri="{FF2B5EF4-FFF2-40B4-BE49-F238E27FC236}">
                <a16:creationId xmlns:a16="http://schemas.microsoft.com/office/drawing/2014/main" id="{C4875A2E-85FA-6579-A5B1-56EE777934D0}"/>
              </a:ext>
            </a:extLst>
          </p:cNvPr>
          <p:cNvSpPr>
            <a:spLocks noGrp="1"/>
          </p:cNvSpPr>
          <p:nvPr>
            <p:ph idx="25" hasCustomPrompt="1"/>
          </p:nvPr>
        </p:nvSpPr>
        <p:spPr>
          <a:xfrm>
            <a:off x="3999512"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sp>
        <p:nvSpPr>
          <p:cNvPr id="17" name="Content Placeholder 1">
            <a:extLst>
              <a:ext uri="{FF2B5EF4-FFF2-40B4-BE49-F238E27FC236}">
                <a16:creationId xmlns:a16="http://schemas.microsoft.com/office/drawing/2014/main" id="{DEAF003A-7847-EF31-A9FD-9A3580F8138B}"/>
              </a:ext>
            </a:extLst>
          </p:cNvPr>
          <p:cNvSpPr>
            <a:spLocks noGrp="1"/>
          </p:cNvSpPr>
          <p:nvPr>
            <p:ph idx="26" hasCustomPrompt="1"/>
          </p:nvPr>
        </p:nvSpPr>
        <p:spPr>
          <a:xfrm>
            <a:off x="7584640" y="1044863"/>
            <a:ext cx="3301074" cy="4602311"/>
          </a:xfrm>
          <a:prstGeom prst="rect">
            <a:avLst/>
          </a:prstGeom>
        </p:spPr>
        <p:txBody>
          <a:bodyPr/>
          <a:lstStyle>
            <a:lvl1pPr marL="228600" marR="0" indent="-228600" algn="l" defTabSz="914400" rtl="0" eaLnBrk="1" fontAlgn="auto" latinLnBrk="0" hangingPunct="1">
              <a:lnSpc>
                <a:spcPct val="80000"/>
              </a:lnSpc>
              <a:spcBef>
                <a:spcPts val="1000"/>
              </a:spcBef>
              <a:spcAft>
                <a:spcPts val="0"/>
              </a:spcAft>
              <a:buClrTx/>
              <a:buSzTx/>
              <a:buFont typeface="System Font Regular"/>
              <a:buChar char="–"/>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Bullet point</a:t>
            </a:r>
          </a:p>
        </p:txBody>
      </p:sp>
      <p:pic>
        <p:nvPicPr>
          <p:cNvPr id="9" name="Graphic 6">
            <a:extLst>
              <a:ext uri="{FF2B5EF4-FFF2-40B4-BE49-F238E27FC236}">
                <a16:creationId xmlns:a16="http://schemas.microsoft.com/office/drawing/2014/main" id="{3A3FACE5-B32F-5566-83D3-3361E261316B}"/>
              </a:ext>
            </a:extLst>
          </p:cNvPr>
          <p:cNvPicPr>
            <a:picLocks noChangeAspect="1"/>
          </p:cNvPicPr>
          <p:nvPr userDrawn="1"/>
        </p:nvPicPr>
        <p:blipFill>
          <a:blip r:embed="rId2"/>
          <a:srcRect/>
          <a:stretch/>
        </p:blipFill>
        <p:spPr>
          <a:xfrm>
            <a:off x="305200" y="6093123"/>
            <a:ext cx="1542014" cy="497910"/>
          </a:xfrm>
          <a:prstGeom prst="rect">
            <a:avLst/>
          </a:prstGeom>
        </p:spPr>
      </p:pic>
      <p:pic>
        <p:nvPicPr>
          <p:cNvPr id="10" name="Picture 9">
            <a:extLst>
              <a:ext uri="{FF2B5EF4-FFF2-40B4-BE49-F238E27FC236}">
                <a16:creationId xmlns:a16="http://schemas.microsoft.com/office/drawing/2014/main" id="{5B35BBD7-90AE-454A-AD7E-941074C1CA3B}"/>
              </a:ext>
            </a:extLst>
          </p:cNvPr>
          <p:cNvPicPr>
            <a:picLocks noChangeAspect="1"/>
          </p:cNvPicPr>
          <p:nvPr userDrawn="1"/>
        </p:nvPicPr>
        <p:blipFill>
          <a:blip r:embed="rId3"/>
          <a:srcRect/>
          <a:stretch/>
        </p:blipFill>
        <p:spPr>
          <a:xfrm>
            <a:off x="-10153" y="-63767"/>
            <a:ext cx="12212305" cy="884119"/>
          </a:xfrm>
          <a:prstGeom prst="rect">
            <a:avLst/>
          </a:prstGeom>
        </p:spPr>
      </p:pic>
      <p:sp>
        <p:nvSpPr>
          <p:cNvPr id="13" name="Title 1">
            <a:extLst>
              <a:ext uri="{FF2B5EF4-FFF2-40B4-BE49-F238E27FC236}">
                <a16:creationId xmlns:a16="http://schemas.microsoft.com/office/drawing/2014/main" id="{73DDBF98-63B8-65D7-D771-C6A8CE5D3244}"/>
              </a:ext>
            </a:extLst>
          </p:cNvPr>
          <p:cNvSpPr>
            <a:spLocks noGrp="1"/>
          </p:cNvSpPr>
          <p:nvPr>
            <p:ph type="title" hasCustomPrompt="1"/>
          </p:nvPr>
        </p:nvSpPr>
        <p:spPr>
          <a:xfrm>
            <a:off x="421840" y="105378"/>
            <a:ext cx="10063280" cy="545833"/>
          </a:xfrm>
          <a:prstGeom prst="rect">
            <a:avLst/>
          </a:prstGeom>
        </p:spPr>
        <p:txBody>
          <a:bodyPr anchor="t">
            <a:norm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1664686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chemeClr val="bg1"/>
        </a:solid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FF28FBF8-A723-944E-E6C3-574C9B4A3BC9}"/>
              </a:ext>
            </a:extLst>
          </p:cNvPr>
          <p:cNvSpPr>
            <a:spLocks noGrp="1"/>
          </p:cNvSpPr>
          <p:nvPr>
            <p:ph type="pic" sz="quarter" idx="24" hasCustomPrompt="1"/>
          </p:nvPr>
        </p:nvSpPr>
        <p:spPr>
          <a:xfrm>
            <a:off x="6096000" y="0"/>
            <a:ext cx="6096000" cy="6858000"/>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
        <p:nvSpPr>
          <p:cNvPr id="7" name="Content Placeholder 1">
            <a:extLst>
              <a:ext uri="{FF2B5EF4-FFF2-40B4-BE49-F238E27FC236}">
                <a16:creationId xmlns:a16="http://schemas.microsoft.com/office/drawing/2014/main" id="{C4A3E3EA-E141-4532-5628-FF0FEBDD519B}"/>
              </a:ext>
            </a:extLst>
          </p:cNvPr>
          <p:cNvSpPr>
            <a:spLocks noGrp="1"/>
          </p:cNvSpPr>
          <p:nvPr>
            <p:ph idx="13" hasCustomPrompt="1"/>
          </p:nvPr>
        </p:nvSpPr>
        <p:spPr>
          <a:xfrm>
            <a:off x="421841" y="1044863"/>
            <a:ext cx="5257990" cy="4506851"/>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 typeface="System Font Regular"/>
              <a:buNone/>
              <a:tabLst/>
              <a:defRPr sz="1600" b="0" i="0">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Body Copy</a:t>
            </a:r>
          </a:p>
          <a:p>
            <a:endParaRPr lang="en-US" dirty="0"/>
          </a:p>
        </p:txBody>
      </p:sp>
      <p:sp>
        <p:nvSpPr>
          <p:cNvPr id="8" name="Title 1">
            <a:extLst>
              <a:ext uri="{FF2B5EF4-FFF2-40B4-BE49-F238E27FC236}">
                <a16:creationId xmlns:a16="http://schemas.microsoft.com/office/drawing/2014/main" id="{35A9572B-554A-5BE1-A6CE-AC5DC04E07E0}"/>
              </a:ext>
            </a:extLst>
          </p:cNvPr>
          <p:cNvSpPr>
            <a:spLocks noGrp="1"/>
          </p:cNvSpPr>
          <p:nvPr>
            <p:ph type="title" hasCustomPrompt="1"/>
          </p:nvPr>
        </p:nvSpPr>
        <p:spPr>
          <a:xfrm>
            <a:off x="421841" y="277127"/>
            <a:ext cx="5257990" cy="545833"/>
          </a:xfrm>
          <a:prstGeom prst="rect">
            <a:avLst/>
          </a:prstGeom>
        </p:spPr>
        <p:txBody>
          <a:bodyPr anchor="ctr">
            <a:noAutofit/>
          </a:bodyPr>
          <a:lstStyle>
            <a:lvl1pPr>
              <a:defRPr sz="32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Click to add title</a:t>
            </a:r>
          </a:p>
        </p:txBody>
      </p:sp>
      <p:pic>
        <p:nvPicPr>
          <p:cNvPr id="10" name="Graphic 6">
            <a:extLst>
              <a:ext uri="{FF2B5EF4-FFF2-40B4-BE49-F238E27FC236}">
                <a16:creationId xmlns:a16="http://schemas.microsoft.com/office/drawing/2014/main" id="{74A30CC0-4E34-A82D-4F7C-678C3B94E852}"/>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402251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1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317A96-6AF3-7A6E-55A3-8DE086E30712}"/>
              </a:ext>
            </a:extLst>
          </p:cNvPr>
          <p:cNvSpPr>
            <a:spLocks noGrp="1"/>
          </p:cNvSpPr>
          <p:nvPr>
            <p:ph type="title" hasCustomPrompt="1"/>
          </p:nvPr>
        </p:nvSpPr>
        <p:spPr>
          <a:xfrm>
            <a:off x="315915" y="340252"/>
            <a:ext cx="8668065" cy="4701648"/>
          </a:xfrm>
          <a:prstGeom prst="rect">
            <a:avLst/>
          </a:prstGeom>
        </p:spPr>
        <p:txBody>
          <a:bodyPr anchor="t">
            <a:noAutofit/>
          </a:bodyPr>
          <a:lstStyle>
            <a:lvl1pPr>
              <a:lnSpc>
                <a:spcPct val="85000"/>
              </a:lnSpc>
              <a:defRPr sz="9000" b="1" i="0" u="none">
                <a:solidFill>
                  <a:schemeClr val="bg1"/>
                </a:solidFill>
                <a:latin typeface="Arial" panose="020B0604020202020204" pitchFamily="34" charset="0"/>
                <a:ea typeface="Beatrice" pitchFamily="2" charset="77"/>
                <a:cs typeface="Arial" panose="020B0604020202020204" pitchFamily="34" charset="0"/>
              </a:defRPr>
            </a:lvl1pPr>
          </a:lstStyle>
          <a:p>
            <a:r>
              <a:rPr lang="en-US" dirty="0"/>
              <a:t>Insert title </a:t>
            </a:r>
            <a:br>
              <a:rPr lang="en-US" dirty="0"/>
            </a:br>
            <a:r>
              <a:rPr lang="en-US" dirty="0"/>
              <a:t>text here</a:t>
            </a:r>
          </a:p>
        </p:txBody>
      </p:sp>
      <p:pic>
        <p:nvPicPr>
          <p:cNvPr id="5" name="Graphic 6">
            <a:extLst>
              <a:ext uri="{FF2B5EF4-FFF2-40B4-BE49-F238E27FC236}">
                <a16:creationId xmlns:a16="http://schemas.microsoft.com/office/drawing/2014/main" id="{13A15A56-B788-FBDA-CBA3-0334321B3BF6}"/>
              </a:ext>
            </a:extLst>
          </p:cNvPr>
          <p:cNvPicPr>
            <a:picLocks noChangeAspect="1"/>
          </p:cNvPicPr>
          <p:nvPr userDrawn="1"/>
        </p:nvPicPr>
        <p:blipFill>
          <a:blip r:embed="rId3"/>
          <a:srcRect/>
          <a:stretch/>
        </p:blipFill>
        <p:spPr>
          <a:xfrm>
            <a:off x="305201" y="6093123"/>
            <a:ext cx="1542012" cy="497910"/>
          </a:xfrm>
          <a:prstGeom prst="rect">
            <a:avLst/>
          </a:prstGeom>
        </p:spPr>
      </p:pic>
    </p:spTree>
    <p:extLst>
      <p:ext uri="{BB962C8B-B14F-4D97-AF65-F5344CB8AC3E}">
        <p14:creationId xmlns:p14="http://schemas.microsoft.com/office/powerpoint/2010/main" val="6837410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images">
    <p:bg>
      <p:bgPr>
        <a:solidFill>
          <a:schemeClr val="bg1"/>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BF0A4B0F-BE1F-BC4B-BC17-50A3B83CA839}"/>
              </a:ext>
            </a:extLst>
          </p:cNvPr>
          <p:cNvSpPr>
            <a:spLocks noGrp="1"/>
          </p:cNvSpPr>
          <p:nvPr>
            <p:ph type="pic" sz="quarter" idx="21" hasCustomPrompt="1"/>
          </p:nvPr>
        </p:nvSpPr>
        <p:spPr>
          <a:xfrm>
            <a:off x="6291943" y="351615"/>
            <a:ext cx="5607529" cy="5216065"/>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
        <p:nvSpPr>
          <p:cNvPr id="14" name="Picture Placeholder 3">
            <a:extLst>
              <a:ext uri="{FF2B5EF4-FFF2-40B4-BE49-F238E27FC236}">
                <a16:creationId xmlns:a16="http://schemas.microsoft.com/office/drawing/2014/main" id="{45F68FF2-3B04-236B-E9B2-51A281F2E0EC}"/>
              </a:ext>
            </a:extLst>
          </p:cNvPr>
          <p:cNvSpPr>
            <a:spLocks noGrp="1"/>
          </p:cNvSpPr>
          <p:nvPr>
            <p:ph type="pic" sz="quarter" idx="23" hasCustomPrompt="1"/>
          </p:nvPr>
        </p:nvSpPr>
        <p:spPr>
          <a:xfrm>
            <a:off x="358998" y="351615"/>
            <a:ext cx="5607529" cy="5216065"/>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pic>
        <p:nvPicPr>
          <p:cNvPr id="5" name="Graphic 6">
            <a:extLst>
              <a:ext uri="{FF2B5EF4-FFF2-40B4-BE49-F238E27FC236}">
                <a16:creationId xmlns:a16="http://schemas.microsoft.com/office/drawing/2014/main" id="{CD387EAB-1AAD-7C0D-0B4D-AFA61CF48074}"/>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9529118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images">
    <p:bg>
      <p:bgPr>
        <a:solidFill>
          <a:schemeClr val="bg1"/>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BF0A4B0F-BE1F-BC4B-BC17-50A3B83CA839}"/>
              </a:ext>
            </a:extLst>
          </p:cNvPr>
          <p:cNvSpPr>
            <a:spLocks noGrp="1"/>
          </p:cNvSpPr>
          <p:nvPr>
            <p:ph type="pic" sz="quarter" idx="21" hasCustomPrompt="1"/>
          </p:nvPr>
        </p:nvSpPr>
        <p:spPr>
          <a:xfrm>
            <a:off x="4675239" y="351615"/>
            <a:ext cx="7224234" cy="5216065"/>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
        <p:nvSpPr>
          <p:cNvPr id="12" name="Picture Placeholder 3">
            <a:extLst>
              <a:ext uri="{FF2B5EF4-FFF2-40B4-BE49-F238E27FC236}">
                <a16:creationId xmlns:a16="http://schemas.microsoft.com/office/drawing/2014/main" id="{C8C847BD-846E-E0BD-A86D-FFDE876D9ED9}"/>
              </a:ext>
            </a:extLst>
          </p:cNvPr>
          <p:cNvSpPr>
            <a:spLocks noGrp="1"/>
          </p:cNvSpPr>
          <p:nvPr>
            <p:ph type="pic" sz="quarter" idx="23" hasCustomPrompt="1"/>
          </p:nvPr>
        </p:nvSpPr>
        <p:spPr>
          <a:xfrm>
            <a:off x="361204" y="347656"/>
            <a:ext cx="4004062" cy="2462451"/>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
        <p:nvSpPr>
          <p:cNvPr id="13" name="Picture Placeholder 3">
            <a:extLst>
              <a:ext uri="{FF2B5EF4-FFF2-40B4-BE49-F238E27FC236}">
                <a16:creationId xmlns:a16="http://schemas.microsoft.com/office/drawing/2014/main" id="{B3F19B96-D1A4-E643-1080-76DD42745A64}"/>
              </a:ext>
            </a:extLst>
          </p:cNvPr>
          <p:cNvSpPr>
            <a:spLocks noGrp="1"/>
          </p:cNvSpPr>
          <p:nvPr>
            <p:ph type="pic" sz="quarter" idx="25" hasCustomPrompt="1"/>
          </p:nvPr>
        </p:nvSpPr>
        <p:spPr>
          <a:xfrm>
            <a:off x="361204" y="3105229"/>
            <a:ext cx="4004062" cy="2462451"/>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pic>
        <p:nvPicPr>
          <p:cNvPr id="6" name="Graphic 6">
            <a:extLst>
              <a:ext uri="{FF2B5EF4-FFF2-40B4-BE49-F238E27FC236}">
                <a16:creationId xmlns:a16="http://schemas.microsoft.com/office/drawing/2014/main" id="{FC89C579-AA62-905C-949E-3E11EED42256}"/>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21025393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 Images">
    <p:bg>
      <p:bgPr>
        <a:solidFill>
          <a:schemeClr val="bg1"/>
        </a:solidFill>
        <a:effectLst/>
      </p:bgPr>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5A69097F-3585-7A40-88AC-801BFF37FE47}"/>
              </a:ext>
            </a:extLst>
          </p:cNvPr>
          <p:cNvSpPr>
            <a:spLocks noGrp="1"/>
          </p:cNvSpPr>
          <p:nvPr>
            <p:ph type="pic" sz="quarter" idx="23" hasCustomPrompt="1"/>
          </p:nvPr>
        </p:nvSpPr>
        <p:spPr>
          <a:xfrm>
            <a:off x="361204" y="347656"/>
            <a:ext cx="4004062" cy="2462451"/>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
        <p:nvSpPr>
          <p:cNvPr id="7" name="Picture Placeholder 3">
            <a:extLst>
              <a:ext uri="{FF2B5EF4-FFF2-40B4-BE49-F238E27FC236}">
                <a16:creationId xmlns:a16="http://schemas.microsoft.com/office/drawing/2014/main" id="{BF0A4B0F-BE1F-BC4B-BC17-50A3B83CA839}"/>
              </a:ext>
            </a:extLst>
          </p:cNvPr>
          <p:cNvSpPr>
            <a:spLocks noGrp="1"/>
          </p:cNvSpPr>
          <p:nvPr>
            <p:ph type="pic" sz="quarter" idx="21" hasCustomPrompt="1"/>
          </p:nvPr>
        </p:nvSpPr>
        <p:spPr>
          <a:xfrm>
            <a:off x="4636767" y="351615"/>
            <a:ext cx="3457102" cy="5216065"/>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
        <p:nvSpPr>
          <p:cNvPr id="15" name="Picture Placeholder 3">
            <a:extLst>
              <a:ext uri="{FF2B5EF4-FFF2-40B4-BE49-F238E27FC236}">
                <a16:creationId xmlns:a16="http://schemas.microsoft.com/office/drawing/2014/main" id="{3FCA6DBD-3A24-608A-4FA6-D190784330FD}"/>
              </a:ext>
            </a:extLst>
          </p:cNvPr>
          <p:cNvSpPr>
            <a:spLocks noGrp="1"/>
          </p:cNvSpPr>
          <p:nvPr>
            <p:ph type="pic" sz="quarter" idx="25" hasCustomPrompt="1"/>
          </p:nvPr>
        </p:nvSpPr>
        <p:spPr>
          <a:xfrm>
            <a:off x="361204" y="3105229"/>
            <a:ext cx="4004062" cy="2462451"/>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
        <p:nvSpPr>
          <p:cNvPr id="18" name="Picture Placeholder 3">
            <a:extLst>
              <a:ext uri="{FF2B5EF4-FFF2-40B4-BE49-F238E27FC236}">
                <a16:creationId xmlns:a16="http://schemas.microsoft.com/office/drawing/2014/main" id="{3FC73D09-8CCE-E23D-7737-FA855858167E}"/>
              </a:ext>
            </a:extLst>
          </p:cNvPr>
          <p:cNvSpPr>
            <a:spLocks noGrp="1"/>
          </p:cNvSpPr>
          <p:nvPr>
            <p:ph type="pic" sz="quarter" idx="26" hasCustomPrompt="1"/>
          </p:nvPr>
        </p:nvSpPr>
        <p:spPr>
          <a:xfrm>
            <a:off x="8365370" y="351615"/>
            <a:ext cx="3457102" cy="5216065"/>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pic>
        <p:nvPicPr>
          <p:cNvPr id="8" name="Graphic 6">
            <a:extLst>
              <a:ext uri="{FF2B5EF4-FFF2-40B4-BE49-F238E27FC236}">
                <a16:creationId xmlns:a16="http://schemas.microsoft.com/office/drawing/2014/main" id="{BCE97B5F-36D0-A76F-323B-0D852A7427AD}"/>
              </a:ext>
            </a:extLst>
          </p:cNvPr>
          <p:cNvPicPr>
            <a:picLocks noChangeAspect="1"/>
          </p:cNvPicPr>
          <p:nvPr userDrawn="1"/>
        </p:nvPicPr>
        <p:blipFill>
          <a:blip r:embed="rId2"/>
          <a:srcRect/>
          <a:stretch/>
        </p:blipFill>
        <p:spPr>
          <a:xfrm>
            <a:off x="305200" y="6093123"/>
            <a:ext cx="1542014" cy="497910"/>
          </a:xfrm>
          <a:prstGeom prst="rect">
            <a:avLst/>
          </a:prstGeom>
        </p:spPr>
      </p:pic>
    </p:spTree>
    <p:extLst>
      <p:ext uri="{BB962C8B-B14F-4D97-AF65-F5344CB8AC3E}">
        <p14:creationId xmlns:p14="http://schemas.microsoft.com/office/powerpoint/2010/main" val="10525849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ground Image">
    <p:bg>
      <p:bgPr>
        <a:solidFill>
          <a:schemeClr val="bg1"/>
        </a:solid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5B86F024-B1C5-B849-931F-1EEF077E7AF8}"/>
              </a:ext>
            </a:extLst>
          </p:cNvPr>
          <p:cNvSpPr>
            <a:spLocks noGrp="1"/>
          </p:cNvSpPr>
          <p:nvPr>
            <p:ph type="pic" sz="quarter" idx="18" hasCustomPrompt="1"/>
          </p:nvPr>
        </p:nvSpPr>
        <p:spPr>
          <a:xfrm>
            <a:off x="0" y="0"/>
            <a:ext cx="12192000" cy="6858000"/>
          </a:xfrm>
          <a:prstGeom prst="rect">
            <a:avLst/>
          </a:prstGeom>
          <a:solidFill>
            <a:schemeClr val="bg1">
              <a:lumMod val="85000"/>
            </a:schemeClr>
          </a:solidFill>
        </p:spPr>
        <p:txBody>
          <a:bodyPr anchor="ctr"/>
          <a:lstStyle>
            <a:lvl1pPr marL="0" indent="0" algn="ctr">
              <a:buFontTx/>
              <a:buNone/>
              <a:defRPr sz="1800" b="0" i="0">
                <a:solidFill>
                  <a:schemeClr val="tx1"/>
                </a:solidFill>
                <a:latin typeface="Arial" panose="020B0604020202020204" pitchFamily="34" charset="0"/>
                <a:ea typeface="Beatrice" pitchFamily="2" charset="77"/>
                <a:cs typeface="Arial" panose="020B0604020202020204" pitchFamily="34" charset="0"/>
              </a:defRPr>
            </a:lvl1pPr>
            <a:lvl2pPr marL="723900" indent="0">
              <a:buNone/>
              <a:defRPr/>
            </a:lvl2pPr>
          </a:lstStyle>
          <a:p>
            <a:pPr marL="228600" marR="0" lvl="0" indent="-228600" algn="ctr" defTabSz="914400" rtl="0" eaLnBrk="1" latinLnBrk="0" hangingPunct="1">
              <a:lnSpc>
                <a:spcPct val="90000"/>
              </a:lnSpc>
              <a:spcBef>
                <a:spcPts val="1000"/>
              </a:spcBef>
              <a:spcAft>
                <a:spcPts val="0"/>
              </a:spcAft>
              <a:buClrTx/>
              <a:buSzPct val="100000"/>
              <a:buFont typeface="Helvetica"/>
              <a:buChar char="–"/>
              <a:tabLst/>
            </a:pPr>
            <a:r>
              <a:rPr lang="en-GB" dirty="0"/>
              <a:t>Insert Picture</a:t>
            </a:r>
          </a:p>
        </p:txBody>
      </p:sp>
    </p:spTree>
    <p:extLst>
      <p:ext uri="{BB962C8B-B14F-4D97-AF65-F5344CB8AC3E}">
        <p14:creationId xmlns:p14="http://schemas.microsoft.com/office/powerpoint/2010/main" val="23769320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Slide – Logo marq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217F4-9ED8-9C3C-8334-C61CE79A4496}"/>
              </a:ext>
            </a:extLst>
          </p:cNvPr>
          <p:cNvPicPr>
            <a:picLocks noChangeAspect="1"/>
          </p:cNvPicPr>
          <p:nvPr userDrawn="1"/>
        </p:nvPicPr>
        <p:blipFill rotWithShape="1">
          <a:blip r:embed="rId3"/>
          <a:srcRect r="68162"/>
          <a:stretch/>
        </p:blipFill>
        <p:spPr>
          <a:xfrm>
            <a:off x="4838270" y="2153428"/>
            <a:ext cx="2515460" cy="2551143"/>
          </a:xfrm>
          <a:prstGeom prst="rect">
            <a:avLst/>
          </a:prstGeom>
        </p:spPr>
      </p:pic>
    </p:spTree>
    <p:extLst>
      <p:ext uri="{BB962C8B-B14F-4D97-AF65-F5344CB8AC3E}">
        <p14:creationId xmlns:p14="http://schemas.microsoft.com/office/powerpoint/2010/main" val="329450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1 – St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40DD58-2B3E-9DE0-DD13-A670870C2E0F}"/>
              </a:ext>
            </a:extLst>
          </p:cNvPr>
          <p:cNvSpPr>
            <a:spLocks noGrp="1"/>
          </p:cNvSpPr>
          <p:nvPr>
            <p:ph type="title" hasCustomPrompt="1"/>
          </p:nvPr>
        </p:nvSpPr>
        <p:spPr>
          <a:xfrm>
            <a:off x="315915" y="340252"/>
            <a:ext cx="8668065" cy="4701648"/>
          </a:xfrm>
          <a:prstGeom prst="rect">
            <a:avLst/>
          </a:prstGeom>
        </p:spPr>
        <p:txBody>
          <a:bodyPr anchor="t">
            <a:noAutofit/>
          </a:bodyPr>
          <a:lstStyle>
            <a:lvl1pPr>
              <a:lnSpc>
                <a:spcPct val="85000"/>
              </a:lnSpc>
              <a:defRPr sz="9000" b="1" i="0" u="none">
                <a:solidFill>
                  <a:srgbClr val="0A1E59"/>
                </a:solidFill>
                <a:latin typeface="Arial" panose="020B0604020202020204" pitchFamily="34" charset="0"/>
                <a:ea typeface="Beatrice" pitchFamily="2" charset="77"/>
                <a:cs typeface="Arial" panose="020B0604020202020204" pitchFamily="34" charset="0"/>
              </a:defRPr>
            </a:lvl1pPr>
          </a:lstStyle>
          <a:p>
            <a:r>
              <a:rPr lang="en-US" dirty="0"/>
              <a:t>Insert title </a:t>
            </a:r>
            <a:br>
              <a:rPr lang="en-US" dirty="0"/>
            </a:br>
            <a:r>
              <a:rPr lang="en-US" dirty="0"/>
              <a:t>text here</a:t>
            </a:r>
          </a:p>
        </p:txBody>
      </p:sp>
      <p:pic>
        <p:nvPicPr>
          <p:cNvPr id="5" name="Graphic 6">
            <a:extLst>
              <a:ext uri="{FF2B5EF4-FFF2-40B4-BE49-F238E27FC236}">
                <a16:creationId xmlns:a16="http://schemas.microsoft.com/office/drawing/2014/main" id="{FB66400F-32CB-4879-96C2-43DA94A868BA}"/>
              </a:ext>
            </a:extLst>
          </p:cNvPr>
          <p:cNvPicPr>
            <a:picLocks noChangeAspect="1"/>
          </p:cNvPicPr>
          <p:nvPr userDrawn="1"/>
        </p:nvPicPr>
        <p:blipFill>
          <a:blip r:embed="rId3"/>
          <a:srcRect/>
          <a:stretch/>
        </p:blipFill>
        <p:spPr>
          <a:xfrm>
            <a:off x="305200" y="6093123"/>
            <a:ext cx="1542014" cy="497910"/>
          </a:xfrm>
          <a:prstGeom prst="rect">
            <a:avLst/>
          </a:prstGeom>
        </p:spPr>
      </p:pic>
    </p:spTree>
    <p:extLst>
      <p:ext uri="{BB962C8B-B14F-4D97-AF65-F5344CB8AC3E}">
        <p14:creationId xmlns:p14="http://schemas.microsoft.com/office/powerpoint/2010/main" val="2695452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1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1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theme" Target="../theme/theme1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theme" Target="../theme/theme1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theme" Target="../theme/theme1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15.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325467"/>
      </p:ext>
    </p:extLst>
  </p:cSld>
  <p:clrMap bg1="lt1" tx1="dk1" bg2="lt2" tx2="dk2" accent1="accent1" accent2="accent2" accent3="accent3" accent4="accent4" accent5="accent5" accent6="accent6" hlink="hlink" folHlink="folHlink"/>
  <p:sldLayoutIdLst>
    <p:sldLayoutId id="2147483791" r:id="rId1"/>
    <p:sldLayoutId id="2147483795" r:id="rId2"/>
    <p:sldLayoutId id="2147483793" r:id="rId3"/>
    <p:sldLayoutId id="214748379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807197"/>
      </p:ext>
    </p:extLst>
  </p:cSld>
  <p:clrMap bg1="lt1" tx1="dk1" bg2="lt2" tx2="dk2" accent1="accent1" accent2="accent2" accent3="accent3" accent4="accent4" accent5="accent5" accent6="accent6" hlink="hlink" folHlink="folHlink"/>
  <p:sldLayoutIdLst>
    <p:sldLayoutId id="2147483809" r:id="rId1"/>
    <p:sldLayoutId id="2147483821" r:id="rId2"/>
    <p:sldLayoutId id="2147483822" r:id="rId3"/>
    <p:sldLayoutId id="2147483823" r:id="rId4"/>
    <p:sldLayoutId id="2147483824" r:id="rId5"/>
    <p:sldLayoutId id="214748382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858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949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65191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24149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6540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690" r:id="rId3"/>
    <p:sldLayoutId id="2147483730" r:id="rId4"/>
    <p:sldLayoutId id="214748367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11367"/>
      </p:ext>
    </p:extLst>
  </p:cSld>
  <p:clrMap bg1="lt1" tx1="dk1" bg2="lt2" tx2="dk2" accent1="accent1" accent2="accent2" accent3="accent3" accent4="accent4" accent5="accent5" accent6="accent6" hlink="hlink" folHlink="folHlink"/>
  <p:sldLayoutIdLst>
    <p:sldLayoutId id="21474837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91087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5" r:id="rId3"/>
    <p:sldLayoutId id="2147483746" r:id="rId4"/>
    <p:sldLayoutId id="214748374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75407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72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161498"/>
      </p:ext>
    </p:extLst>
  </p:cSld>
  <p:clrMap bg1="lt1" tx1="dk1" bg2="lt2" tx2="dk2" accent1="accent1" accent2="accent2" accent3="accent3" accent4="accent4" accent5="accent5" accent6="accent6" hlink="hlink" folHlink="folHlink"/>
  <p:sldLayoutIdLst>
    <p:sldLayoutId id="2147483808" r:id="rId1"/>
    <p:sldLayoutId id="2147483784" r:id="rId2"/>
    <p:sldLayoutId id="2147483785" r:id="rId3"/>
    <p:sldLayoutId id="2147483786" r:id="rId4"/>
    <p:sldLayoutId id="2147483787" r:id="rId5"/>
    <p:sldLayoutId id="214748378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911203"/>
      </p:ext>
    </p:extLst>
  </p:cSld>
  <p:clrMap bg1="lt1" tx1="dk1" bg2="lt2" tx2="dk2" accent1="accent1" accent2="accent2" accent3="accent3" accent4="accent4" accent5="accent5" accent6="accent6" hlink="hlink" folHlink="folHlink"/>
  <p:sldLayoutIdLst>
    <p:sldLayoutId id="2147483812" r:id="rId1"/>
    <p:sldLayoutId id="2147483814" r:id="rId2"/>
    <p:sldLayoutId id="2147483815" r:id="rId3"/>
    <p:sldLayoutId id="2147483816" r:id="rId4"/>
    <p:sldLayoutId id="2147483817" r:id="rId5"/>
    <p:sldLayoutId id="214748381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44450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64574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78815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01135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33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lstStyle/>
          <a:p>
            <a:r>
              <a:rPr lang="en-GB" dirty="0"/>
              <a:t>Steps for Supporting the Adoption of AR in HE</a:t>
            </a:r>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dirty="0"/>
              <a:t>The following steps can be used to train </a:t>
            </a:r>
            <a:r>
              <a:rPr lang="en-GB" dirty="0" err="1"/>
              <a:t>practioners</a:t>
            </a:r>
            <a:r>
              <a:rPr lang="en-GB" dirty="0"/>
              <a:t> and students how to create their first AR digital artefacts:</a:t>
            </a:r>
          </a:p>
          <a:p>
            <a:pPr marL="285750" indent="-285750">
              <a:buFont typeface="Arial" panose="020B0604020202020204" pitchFamily="34" charset="0"/>
              <a:buChar char="•"/>
            </a:pPr>
            <a:r>
              <a:rPr lang="en-GB" dirty="0"/>
              <a:t>Step 1: The Introduction of the Concepts</a:t>
            </a:r>
          </a:p>
          <a:p>
            <a:pPr marL="285750" indent="-285750">
              <a:buFont typeface="Arial" panose="020B0604020202020204" pitchFamily="34" charset="0"/>
              <a:buChar char="•"/>
            </a:pPr>
            <a:r>
              <a:rPr lang="en-GB" dirty="0"/>
              <a:t>Step 2: A 3D Picture is worth a 1000 Words (hardware required)</a:t>
            </a:r>
          </a:p>
          <a:p>
            <a:pPr marL="285750" indent="-285750">
              <a:buFont typeface="Arial" panose="020B0604020202020204" pitchFamily="34" charset="0"/>
              <a:buChar char="•"/>
            </a:pPr>
            <a:r>
              <a:rPr lang="en-GB" dirty="0"/>
              <a:t>Step 3: Creation of an 3D Artefact for AR</a:t>
            </a:r>
          </a:p>
          <a:p>
            <a:pPr marL="285750" indent="-285750">
              <a:buFont typeface="Arial" panose="020B0604020202020204" pitchFamily="34" charset="0"/>
              <a:buChar char="•"/>
            </a:pPr>
            <a:r>
              <a:rPr lang="en-GB" dirty="0"/>
              <a:t>Step 4: Putting It All Together</a:t>
            </a:r>
          </a:p>
        </p:txBody>
      </p:sp>
    </p:spTree>
    <p:extLst>
      <p:ext uri="{BB962C8B-B14F-4D97-AF65-F5344CB8AC3E}">
        <p14:creationId xmlns:p14="http://schemas.microsoft.com/office/powerpoint/2010/main" val="200658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normAutofit fontScale="90000"/>
          </a:bodyPr>
          <a:lstStyle/>
          <a:p>
            <a:r>
              <a:rPr lang="en-GB" dirty="0"/>
              <a:t>Step 1: The Introduction of the Concepts</a:t>
            </a:r>
            <a:br>
              <a:rPr lang="en-GB" dirty="0"/>
            </a:br>
            <a:endParaRPr lang="en-GB" dirty="0"/>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dirty="0"/>
              <a:t>This would consist of a simple introduction of the concepts, culminating in an instance of a marker on a wall that can be replaced with a digital artifact, that can be changed at will. This example would be using a device with a webcam and browser but utilizing the simple tutorial found on the AR.js site (https://ar-js-org.github.io/studio/.)</a:t>
            </a:r>
          </a:p>
          <a:p>
            <a:r>
              <a:rPr lang="en-GB" dirty="0"/>
              <a:t>Once this has been done it will be necessary to demonstrate how to create an AR app in Android Studio with a pre-existing 3D model. This will be done using two slightly different use-cases as shown below – one using hardware and the other using emulators.</a:t>
            </a:r>
          </a:p>
        </p:txBody>
      </p:sp>
    </p:spTree>
    <p:extLst>
      <p:ext uri="{BB962C8B-B14F-4D97-AF65-F5344CB8AC3E}">
        <p14:creationId xmlns:p14="http://schemas.microsoft.com/office/powerpoint/2010/main" val="3685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normAutofit fontScale="90000"/>
          </a:bodyPr>
          <a:lstStyle/>
          <a:p>
            <a:r>
              <a:rPr lang="en-GB" dirty="0"/>
              <a:t>Step 2: A 3D Picture is worth a 1000 Words</a:t>
            </a:r>
            <a:br>
              <a:rPr lang="en-GB" dirty="0"/>
            </a:br>
            <a:endParaRPr lang="en-GB" dirty="0"/>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dirty="0"/>
              <a:t>This use-case is like the one below, however it will require physical hardware that has support for Google’s </a:t>
            </a:r>
            <a:r>
              <a:rPr lang="en-GB" dirty="0" err="1"/>
              <a:t>ARCore</a:t>
            </a:r>
            <a:r>
              <a:rPr lang="en-GB" dirty="0"/>
              <a:t>. Using a compatible smart device (most phones should be capable of doing this,) anyone who has used Pok ́</a:t>
            </a:r>
            <a:r>
              <a:rPr lang="en-GB" dirty="0" err="1"/>
              <a:t>emon</a:t>
            </a:r>
            <a:r>
              <a:rPr lang="en-GB" dirty="0"/>
              <a:t> Go will have already had some experience with this. </a:t>
            </a:r>
          </a:p>
          <a:p>
            <a:r>
              <a:rPr lang="en-GB" dirty="0"/>
              <a:t>For a list of compatible devices, please see “Device List (table)” in the “</a:t>
            </a:r>
            <a:r>
              <a:rPr lang="en-GB" dirty="0" err="1"/>
              <a:t>ARCore</a:t>
            </a:r>
            <a:r>
              <a:rPr lang="en-GB" dirty="0"/>
              <a:t> supported Devices” site at https://developers.google.com/ar/devices </a:t>
            </a:r>
          </a:p>
          <a:p>
            <a:r>
              <a:rPr lang="en-GB" dirty="0"/>
              <a:t>By following the simple instructions, with a suitable Android device (with the relevant settings enabled) will be able to install and run the sample app, that allows the user to place a rudimentary 3D peg in a fixed location.</a:t>
            </a:r>
          </a:p>
          <a:p>
            <a:r>
              <a:rPr lang="en-GB" dirty="0">
                <a:effectLst/>
                <a:latin typeface="Arial" panose="020B0604020202020204" pitchFamily="34" charset="0"/>
              </a:rPr>
              <a:t>If suitable hardware is not immediately available, emulators can be used on a desktop PC. This approach may be more financially appealing for many (students and educational establishments alike.) It does require that the client’s computer has sufficient power and memory to do so, with any computer that meets the minimum system requirements for Android Studio should be able to do so.</a:t>
            </a:r>
            <a:endParaRPr lang="en-GB" dirty="0"/>
          </a:p>
        </p:txBody>
      </p:sp>
    </p:spTree>
    <p:extLst>
      <p:ext uri="{BB962C8B-B14F-4D97-AF65-F5344CB8AC3E}">
        <p14:creationId xmlns:p14="http://schemas.microsoft.com/office/powerpoint/2010/main" val="153883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normAutofit fontScale="90000"/>
          </a:bodyPr>
          <a:lstStyle/>
          <a:p>
            <a:r>
              <a:rPr lang="en-GB" dirty="0"/>
              <a:t>Step 3: Creation of an 3D Artefact for AR</a:t>
            </a:r>
            <a:br>
              <a:rPr lang="en-GB" dirty="0"/>
            </a:br>
            <a:endParaRPr lang="en-GB" dirty="0"/>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dirty="0"/>
              <a:t>Once the students have grasped the rudiments of AR (as mentioned in the use-cases above) they will need to know how to obtain a 3D model that can be viewed in AR.</a:t>
            </a:r>
          </a:p>
          <a:p>
            <a:endParaRPr lang="en-GB" dirty="0"/>
          </a:p>
          <a:p>
            <a:r>
              <a:rPr lang="en-GB" b="1" dirty="0"/>
              <a:t>Option 1: Create a 3D model of their own</a:t>
            </a:r>
          </a:p>
          <a:p>
            <a:r>
              <a:rPr lang="en-GB" dirty="0"/>
              <a:t>The open-source application called Blender can be used for this. Tutorials are available that provide an explanation on how to create 3D models using Blender. </a:t>
            </a:r>
          </a:p>
          <a:p>
            <a:endParaRPr lang="en-GB" dirty="0"/>
          </a:p>
          <a:p>
            <a:r>
              <a:rPr lang="en-GB" b="1" dirty="0"/>
              <a:t>Option 2: Use public-domain 3D models</a:t>
            </a:r>
          </a:p>
          <a:p>
            <a:r>
              <a:rPr lang="en-GB" dirty="0"/>
              <a:t>There are repositories online for a range of 3D models that can be used for free.</a:t>
            </a:r>
          </a:p>
          <a:p>
            <a:endParaRPr lang="en-GB" dirty="0"/>
          </a:p>
          <a:p>
            <a:endParaRPr lang="en-GB" dirty="0"/>
          </a:p>
          <a:p>
            <a:r>
              <a:rPr lang="en-GB" b="1" dirty="0"/>
              <a:t>Note: </a:t>
            </a:r>
            <a:r>
              <a:rPr lang="en-GB" dirty="0"/>
              <a:t>3D models can range from a cube to a simple house (like a Monopoly piece). If the model is too complex it might not be viewable on a lower-powered smartphone. Trail-and-error is needed here.</a:t>
            </a:r>
          </a:p>
        </p:txBody>
      </p:sp>
    </p:spTree>
    <p:extLst>
      <p:ext uri="{BB962C8B-B14F-4D97-AF65-F5344CB8AC3E}">
        <p14:creationId xmlns:p14="http://schemas.microsoft.com/office/powerpoint/2010/main" val="241003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normAutofit/>
          </a:bodyPr>
          <a:lstStyle/>
          <a:p>
            <a:r>
              <a:rPr lang="en-GB" sz="2900" dirty="0"/>
              <a:t>Step 4: Putting It All Together</a:t>
            </a:r>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dirty="0"/>
              <a:t>After the student have completed the steps mentioned in the above use-cases, they will have:</a:t>
            </a:r>
          </a:p>
          <a:p>
            <a:pPr marL="285750" indent="-285750">
              <a:buFont typeface="Arial" panose="020B0604020202020204" pitchFamily="34" charset="0"/>
              <a:buChar char="•"/>
            </a:pPr>
            <a:r>
              <a:rPr lang="en-GB" dirty="0"/>
              <a:t>Understood the basic concepts of what AR is, </a:t>
            </a:r>
          </a:p>
          <a:p>
            <a:pPr marL="285750" indent="-285750">
              <a:buFont typeface="Arial" panose="020B0604020202020204" pitchFamily="34" charset="0"/>
              <a:buChar char="•"/>
            </a:pPr>
            <a:r>
              <a:rPr lang="en-GB" dirty="0"/>
              <a:t>Created an AR app with an existing 3D artefact, </a:t>
            </a:r>
          </a:p>
          <a:p>
            <a:pPr marL="285750" indent="-285750">
              <a:buFont typeface="Arial" panose="020B0604020202020204" pitchFamily="34" charset="0"/>
              <a:buChar char="•"/>
            </a:pPr>
            <a:r>
              <a:rPr lang="en-GB" dirty="0"/>
              <a:t>Created an 3D artefact of their own.</a:t>
            </a:r>
          </a:p>
          <a:p>
            <a:endParaRPr lang="en-GB" dirty="0"/>
          </a:p>
          <a:p>
            <a:r>
              <a:rPr lang="en-GB" dirty="0"/>
              <a:t>The next step would be to research how to get the 3D artefact that they have created into an AR app using the knowledge they have gained from the prior 3 steps.</a:t>
            </a:r>
          </a:p>
        </p:txBody>
      </p:sp>
    </p:spTree>
    <p:extLst>
      <p:ext uri="{BB962C8B-B14F-4D97-AF65-F5344CB8AC3E}">
        <p14:creationId xmlns:p14="http://schemas.microsoft.com/office/powerpoint/2010/main" val="177482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normAutofit/>
          </a:bodyPr>
          <a:lstStyle/>
          <a:p>
            <a:r>
              <a:rPr lang="en-GB" sz="2900" dirty="0"/>
              <a:t>Discussion and Conclusion</a:t>
            </a:r>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dirty="0"/>
              <a:t>AR can provide a more memorable experience for students, which would therefore aid in knowledge retention.</a:t>
            </a:r>
          </a:p>
          <a:p>
            <a:r>
              <a:rPr lang="en-GB" dirty="0"/>
              <a:t>The decision to mainly use AR over VR in education would be directly related to the learning objectives, financial considerations of the educational establishment, and the scenario in which the technology is being applied.</a:t>
            </a:r>
          </a:p>
          <a:p>
            <a:r>
              <a:rPr lang="en-GB" dirty="0"/>
              <a:t>AR can be used to produce new engaging educational material that enhances existing teaching practices and is significantly easier to implement when compared to VR which fully replaces the learning environment for a digital alternative.</a:t>
            </a:r>
          </a:p>
          <a:p>
            <a:r>
              <a:rPr lang="en-GB" dirty="0"/>
              <a:t>AR will play a significant role in the future of education and will become embedded in a variety of teaching practices. </a:t>
            </a:r>
          </a:p>
          <a:p>
            <a:r>
              <a:rPr lang="en-GB" dirty="0"/>
              <a:t>AR has the potential to become a ubiquitous and pervasive technology, that was previously perceived as being just another esoteric tool that educators and industrial specialists have.</a:t>
            </a:r>
          </a:p>
          <a:p>
            <a:r>
              <a:rPr lang="en-GB" dirty="0"/>
              <a:t>From a sustainability perspective, with companies such as Apple ‘Apple Doubles down on Augmented Reality with $390m Investment’, 2017 and Alphabet/Google investing significant amounts of money over the recent years on Augmented Reality and related technologies, the future of AR looks promising.</a:t>
            </a:r>
          </a:p>
        </p:txBody>
      </p:sp>
    </p:spTree>
    <p:extLst>
      <p:ext uri="{BB962C8B-B14F-4D97-AF65-F5344CB8AC3E}">
        <p14:creationId xmlns:p14="http://schemas.microsoft.com/office/powerpoint/2010/main" val="346695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lstStyle/>
          <a:p>
            <a:r>
              <a:rPr lang="en-US" dirty="0"/>
              <a:t>References</a:t>
            </a:r>
            <a:endParaRPr lang="en-GB" dirty="0"/>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sz="1000" dirty="0">
                <a:effectLst/>
                <a:latin typeface="Arial" panose="020B0604020202020204" pitchFamily="34" charset="0"/>
              </a:rPr>
              <a:t>Aggarwal, R., Ward, J., </a:t>
            </a:r>
            <a:r>
              <a:rPr lang="en-GB" sz="1000" dirty="0" err="1">
                <a:effectLst/>
                <a:latin typeface="Arial" panose="020B0604020202020204" pitchFamily="34" charset="0"/>
              </a:rPr>
              <a:t>Balasundaram</a:t>
            </a:r>
            <a:r>
              <a:rPr lang="en-GB" sz="1000" dirty="0">
                <a:effectLst/>
                <a:latin typeface="Arial" panose="020B0604020202020204" pitchFamily="34" charset="0"/>
              </a:rPr>
              <a:t>, I., Sains, P., </a:t>
            </a:r>
            <a:r>
              <a:rPr lang="en-GB" sz="1000" dirty="0" err="1">
                <a:effectLst/>
                <a:latin typeface="Arial" panose="020B0604020202020204" pitchFamily="34" charset="0"/>
              </a:rPr>
              <a:t>Athanasiou</a:t>
            </a:r>
            <a:r>
              <a:rPr lang="en-GB" sz="1000" dirty="0">
                <a:effectLst/>
                <a:latin typeface="Arial" panose="020B0604020202020204" pitchFamily="34" charset="0"/>
              </a:rPr>
              <a:t>, T. and Darzi, A., 2007. Proving the Effectiveness of Virtual Reality Simulation for Training in Laparoscopic Surgery. Annals of surgery [Online], 246(5), November, pp.771–779. Available from: </a:t>
            </a:r>
            <a:r>
              <a:rPr lang="en-GB" sz="1000" dirty="0">
                <a:effectLst/>
                <a:latin typeface="Courier New" panose="02070309020205020404" pitchFamily="49" charset="0"/>
              </a:rPr>
              <a:t>https://doi.org/10.1097/SLA.0b013e3180f61b09 </a:t>
            </a:r>
            <a:r>
              <a:rPr lang="en-GB" sz="1000" dirty="0">
                <a:effectLst/>
                <a:latin typeface="Arial" panose="020B0604020202020204" pitchFamily="34" charset="0"/>
              </a:rPr>
              <a:t>[Accessed 9 June 2022].</a:t>
            </a:r>
            <a:br>
              <a:rPr lang="en-GB" sz="1000" dirty="0">
                <a:effectLst/>
                <a:latin typeface="Arial" panose="020B0604020202020204" pitchFamily="34" charset="0"/>
              </a:rPr>
            </a:br>
            <a:br>
              <a:rPr lang="en-GB" sz="1000" dirty="0"/>
            </a:br>
            <a:r>
              <a:rPr lang="en-GB" sz="1000" dirty="0" err="1">
                <a:effectLst/>
                <a:latin typeface="Arial" panose="020B0604020202020204" pitchFamily="34" charset="0"/>
              </a:rPr>
              <a:t>Ahlberg</a:t>
            </a:r>
            <a:r>
              <a:rPr lang="en-GB" sz="1000" dirty="0">
                <a:effectLst/>
                <a:latin typeface="Arial" panose="020B0604020202020204" pitchFamily="34" charset="0"/>
              </a:rPr>
              <a:t>, G., </a:t>
            </a:r>
            <a:r>
              <a:rPr lang="en-GB" sz="1000" dirty="0" err="1">
                <a:effectLst/>
                <a:latin typeface="Arial" panose="020B0604020202020204" pitchFamily="34" charset="0"/>
              </a:rPr>
              <a:t>Enochsson</a:t>
            </a:r>
            <a:r>
              <a:rPr lang="en-GB" sz="1000" dirty="0">
                <a:effectLst/>
                <a:latin typeface="Arial" panose="020B0604020202020204" pitchFamily="34" charset="0"/>
              </a:rPr>
              <a:t>, L., Gallagher, A.G., </a:t>
            </a:r>
            <a:r>
              <a:rPr lang="en-GB" sz="1000" dirty="0" err="1">
                <a:effectLst/>
                <a:latin typeface="Arial" panose="020B0604020202020204" pitchFamily="34" charset="0"/>
              </a:rPr>
              <a:t>Hedman</a:t>
            </a:r>
            <a:r>
              <a:rPr lang="en-GB" sz="1000" dirty="0">
                <a:effectLst/>
                <a:latin typeface="Arial" panose="020B0604020202020204" pitchFamily="34" charset="0"/>
              </a:rPr>
              <a:t>, L., </a:t>
            </a:r>
            <a:r>
              <a:rPr lang="en-GB" sz="1000" dirty="0" err="1">
                <a:effectLst/>
                <a:latin typeface="Arial" panose="020B0604020202020204" pitchFamily="34" charset="0"/>
              </a:rPr>
              <a:t>Hogman</a:t>
            </a:r>
            <a:r>
              <a:rPr lang="en-GB" sz="1000" dirty="0">
                <a:effectLst/>
                <a:latin typeface="Arial" panose="020B0604020202020204" pitchFamily="34" charset="0"/>
              </a:rPr>
              <a:t>, C., McClusky, D.A., Ramel, S., Smith, C.D. and Arvidsson, D., 2007. Proficiency-based virtual reality training significantly reduces the error rate for residents during their first 10 laparoscopic cholecystectomies. The </a:t>
            </a:r>
            <a:r>
              <a:rPr lang="en-GB" sz="1000" dirty="0" err="1">
                <a:effectLst/>
                <a:latin typeface="Arial" panose="020B0604020202020204" pitchFamily="34" charset="0"/>
              </a:rPr>
              <a:t>american</a:t>
            </a:r>
            <a:r>
              <a:rPr lang="en-GB" sz="1000" dirty="0">
                <a:effectLst/>
                <a:latin typeface="Arial" panose="020B0604020202020204" pitchFamily="34" charset="0"/>
              </a:rPr>
              <a:t> journal of surgery [Online], 193(6), June, pp.797–804. Available from: </a:t>
            </a:r>
            <a:r>
              <a:rPr lang="en-GB" sz="1000" dirty="0">
                <a:effectLst/>
                <a:latin typeface="Courier New" panose="02070309020205020404" pitchFamily="49" charset="0"/>
              </a:rPr>
              <a:t>https://doi.</a:t>
            </a:r>
            <a:br>
              <a:rPr lang="en-GB" sz="1000" dirty="0"/>
            </a:br>
            <a:r>
              <a:rPr lang="en-GB" sz="1000" dirty="0">
                <a:effectLst/>
                <a:latin typeface="Courier New" panose="02070309020205020404" pitchFamily="49" charset="0"/>
              </a:rPr>
              <a:t>org/10.1016/j.amjsurg.2006.06.050 </a:t>
            </a:r>
            <a:r>
              <a:rPr lang="en-GB" sz="1000" dirty="0">
                <a:effectLst/>
                <a:latin typeface="Arial" panose="020B0604020202020204" pitchFamily="34" charset="0"/>
              </a:rPr>
              <a:t>[Accessed 9 June 2022].</a:t>
            </a:r>
            <a:br>
              <a:rPr lang="en-GB" sz="1000" dirty="0">
                <a:effectLst/>
                <a:latin typeface="Arial" panose="020B0604020202020204" pitchFamily="34" charset="0"/>
              </a:rPr>
            </a:br>
            <a:br>
              <a:rPr lang="en-GB" sz="1000" dirty="0"/>
            </a:br>
            <a:r>
              <a:rPr lang="en-GB" sz="1000" dirty="0" err="1">
                <a:effectLst/>
                <a:latin typeface="Arial" panose="020B0604020202020204" pitchFamily="34" charset="0"/>
              </a:rPr>
              <a:t>Andone</a:t>
            </a:r>
            <a:r>
              <a:rPr lang="en-GB" sz="1000" dirty="0">
                <a:effectLst/>
                <a:latin typeface="Arial" panose="020B0604020202020204" pitchFamily="34" charset="0"/>
              </a:rPr>
              <a:t>, D. and Frydenberg, M., 2019. Creating Virtual Reality in a Business and Technology Educational Context. In: M.C. tom </a:t>
            </a:r>
            <a:r>
              <a:rPr lang="en-GB" sz="1000" dirty="0" err="1">
                <a:effectLst/>
                <a:latin typeface="Arial" panose="020B0604020202020204" pitchFamily="34" charset="0"/>
              </a:rPr>
              <a:t>Dieck</a:t>
            </a:r>
            <a:r>
              <a:rPr lang="en-GB" sz="1000" dirty="0">
                <a:effectLst/>
                <a:latin typeface="Arial" panose="020B0604020202020204" pitchFamily="34" charset="0"/>
              </a:rPr>
              <a:t> and T. Jung, eds. Augmented Reality and Virtual Reality [Online], Progress in IS. Cham: Springer International Publishing, pp.147–159. Available from: </a:t>
            </a:r>
            <a:r>
              <a:rPr lang="en-GB" sz="1000" dirty="0">
                <a:effectLst/>
                <a:latin typeface="Courier New" panose="02070309020205020404" pitchFamily="49" charset="0"/>
              </a:rPr>
              <a:t>https://doi.org/10.1007/978-3-030-06246-0_11 </a:t>
            </a:r>
            <a:r>
              <a:rPr lang="en-GB" sz="1000" dirty="0">
                <a:effectLst/>
                <a:latin typeface="Arial" panose="020B0604020202020204" pitchFamily="34" charset="0"/>
              </a:rPr>
              <a:t>[Accessed 9 June 2022].</a:t>
            </a:r>
            <a:br>
              <a:rPr lang="en-GB" sz="1000" dirty="0">
                <a:effectLst/>
                <a:latin typeface="Arial" panose="020B0604020202020204" pitchFamily="34" charset="0"/>
              </a:rPr>
            </a:br>
            <a:br>
              <a:rPr lang="en-GB" sz="1000" dirty="0"/>
            </a:br>
            <a:r>
              <a:rPr lang="en-GB" sz="1000" dirty="0">
                <a:effectLst/>
                <a:latin typeface="Arial" panose="020B0604020202020204" pitchFamily="34" charset="0"/>
              </a:rPr>
              <a:t>Apple doubles down on augmented reality with $390m investment, 2017. Financial times, 13 December. AR.js Studio, n.d. [Online]. Available from: </a:t>
            </a:r>
            <a:r>
              <a:rPr lang="en-GB" sz="1000" dirty="0">
                <a:effectLst/>
                <a:latin typeface="Courier New" panose="02070309020205020404" pitchFamily="49" charset="0"/>
              </a:rPr>
              <a:t>https://ar- </a:t>
            </a:r>
            <a:r>
              <a:rPr lang="en-GB" sz="1000" dirty="0" err="1">
                <a:effectLst/>
                <a:latin typeface="Courier New" panose="02070309020205020404" pitchFamily="49" charset="0"/>
              </a:rPr>
              <a:t>js</a:t>
            </a:r>
            <a:r>
              <a:rPr lang="en-GB" sz="1000" dirty="0">
                <a:effectLst/>
                <a:latin typeface="Courier New" panose="02070309020205020404" pitchFamily="49" charset="0"/>
              </a:rPr>
              <a:t>- org.github.io/studio/ </a:t>
            </a:r>
            <a:r>
              <a:rPr lang="en-GB" sz="1000" dirty="0">
                <a:effectLst/>
                <a:latin typeface="Arial" panose="020B0604020202020204" pitchFamily="34" charset="0"/>
              </a:rPr>
              <a:t>[Accessed 9 June 2022].</a:t>
            </a:r>
            <a:br>
              <a:rPr lang="en-GB" sz="1000" dirty="0">
                <a:effectLst/>
                <a:latin typeface="Arial" panose="020B0604020202020204" pitchFamily="34" charset="0"/>
              </a:rPr>
            </a:br>
            <a:br>
              <a:rPr lang="en-GB" sz="1000" dirty="0"/>
            </a:br>
            <a:r>
              <a:rPr lang="en-GB" sz="1000" dirty="0">
                <a:effectLst/>
                <a:latin typeface="Arial" panose="020B0604020202020204" pitchFamily="34" charset="0"/>
              </a:rPr>
              <a:t>Arts, B.C. for the, 1996. Immersed in Technology: Art and Virtual Environments. MIT Press. 400pp.</a:t>
            </a:r>
            <a:br>
              <a:rPr lang="en-GB" sz="1000" dirty="0"/>
            </a:br>
            <a:r>
              <a:rPr lang="en-GB" sz="1000" dirty="0">
                <a:effectLst/>
                <a:latin typeface="Arial" panose="020B0604020202020204" pitchFamily="34" charset="0"/>
              </a:rPr>
              <a:t>Google Books: </a:t>
            </a:r>
            <a:r>
              <a:rPr lang="en-GB" sz="1000" dirty="0">
                <a:effectLst/>
                <a:latin typeface="Courier New" panose="02070309020205020404" pitchFamily="49" charset="0"/>
              </a:rPr>
              <a:t>7FGTVGs64RsC</a:t>
            </a:r>
            <a:r>
              <a:rPr lang="en-GB" sz="1000" dirty="0">
                <a:effectLst/>
                <a:latin typeface="Arial" panose="020B0604020202020204" pitchFamily="34" charset="0"/>
              </a:rPr>
              <a:t>. Ba ̃</a:t>
            </a:r>
            <a:r>
              <a:rPr lang="en-GB" sz="1000" dirty="0" err="1">
                <a:effectLst/>
                <a:latin typeface="Arial" panose="020B0604020202020204" pitchFamily="34" charset="0"/>
              </a:rPr>
              <a:t>nos</a:t>
            </a:r>
            <a:r>
              <a:rPr lang="en-GB" sz="1000" dirty="0">
                <a:effectLst/>
                <a:latin typeface="Arial" panose="020B0604020202020204" pitchFamily="34" charset="0"/>
              </a:rPr>
              <a:t>, R., </a:t>
            </a:r>
            <a:r>
              <a:rPr lang="en-GB" sz="1000" dirty="0" err="1">
                <a:effectLst/>
                <a:latin typeface="Arial" panose="020B0604020202020204" pitchFamily="34" charset="0"/>
              </a:rPr>
              <a:t>Botella</a:t>
            </a:r>
            <a:r>
              <a:rPr lang="en-GB" sz="1000" dirty="0">
                <a:effectLst/>
                <a:latin typeface="Arial" panose="020B0604020202020204" pitchFamily="34" charset="0"/>
              </a:rPr>
              <a:t>, C. and </a:t>
            </a:r>
            <a:r>
              <a:rPr lang="en-GB" sz="1000" dirty="0" err="1">
                <a:effectLst/>
                <a:latin typeface="Arial" panose="020B0604020202020204" pitchFamily="34" charset="0"/>
              </a:rPr>
              <a:t>Perpi</a:t>
            </a:r>
            <a:r>
              <a:rPr lang="en-GB" sz="1000" dirty="0">
                <a:effectLst/>
                <a:latin typeface="Arial" panose="020B0604020202020204" pitchFamily="34" charset="0"/>
              </a:rPr>
              <a:t> ̃n ́a, C., 1999. Virtual Reality and Psychopathology. </a:t>
            </a:r>
            <a:r>
              <a:rPr lang="en-GB" sz="1000" dirty="0" err="1">
                <a:effectLst/>
                <a:latin typeface="Arial" panose="020B0604020202020204" pitchFamily="34" charset="0"/>
              </a:rPr>
              <a:t>Cyberpsycho</a:t>
            </a:r>
            <a:r>
              <a:rPr lang="en-GB" sz="1000" dirty="0">
                <a:effectLst/>
                <a:latin typeface="Arial" panose="020B0604020202020204" pitchFamily="34" charset="0"/>
              </a:rPr>
              <a:t>-</a:t>
            </a:r>
            <a:br>
              <a:rPr lang="en-GB" sz="1000" dirty="0"/>
            </a:br>
            <a:r>
              <a:rPr lang="en-GB" sz="1000" dirty="0">
                <a:effectLst/>
                <a:latin typeface="Arial" panose="020B0604020202020204" pitchFamily="34" charset="0"/>
              </a:rPr>
              <a:t>logy &amp; </a:t>
            </a:r>
            <a:r>
              <a:rPr lang="en-GB" sz="1000" dirty="0" err="1">
                <a:effectLst/>
                <a:latin typeface="Arial" panose="020B0604020202020204" pitchFamily="34" charset="0"/>
              </a:rPr>
              <a:t>behavior</a:t>
            </a:r>
            <a:r>
              <a:rPr lang="en-GB" sz="1000" dirty="0">
                <a:effectLst/>
                <a:latin typeface="Arial" panose="020B0604020202020204" pitchFamily="34" charset="0"/>
              </a:rPr>
              <a:t> [Online], 2(4), August, pp.283–292. Available from: </a:t>
            </a:r>
            <a:r>
              <a:rPr lang="en-GB" sz="1000" dirty="0">
                <a:effectLst/>
                <a:latin typeface="Courier New" panose="02070309020205020404" pitchFamily="49" charset="0"/>
              </a:rPr>
              <a:t>https://doi.org/10.1089/cpb.1999.2.283 </a:t>
            </a:r>
            <a:r>
              <a:rPr lang="en-GB" sz="1000" dirty="0">
                <a:effectLst/>
                <a:latin typeface="Arial" panose="020B0604020202020204" pitchFamily="34" charset="0"/>
              </a:rPr>
              <a:t>[Accessed 9 June 2022].</a:t>
            </a:r>
            <a:br>
              <a:rPr lang="en-GB" sz="1000" dirty="0">
                <a:effectLst/>
                <a:latin typeface="Arial" panose="020B0604020202020204" pitchFamily="34" charset="0"/>
              </a:rPr>
            </a:br>
            <a:br>
              <a:rPr lang="en-GB" sz="1000" dirty="0"/>
            </a:br>
            <a:r>
              <a:rPr lang="en-GB" sz="1000" dirty="0">
                <a:effectLst/>
                <a:latin typeface="Arial" panose="020B0604020202020204" pitchFamily="34" charset="0"/>
              </a:rPr>
              <a:t>Beard, L., Wilson, K., Morra, D. and Keelan, J., 2009. A Survey of Health-Related Activities on Second Life. Journal of medical internet research [Online], 11(2), 22 May, e17. Available from: </a:t>
            </a:r>
            <a:r>
              <a:rPr lang="en-GB" sz="1000" dirty="0">
                <a:effectLst/>
                <a:latin typeface="Courier New" panose="02070309020205020404" pitchFamily="49" charset="0"/>
              </a:rPr>
              <a:t>https://doi.org/10.2196/jmir.1192 </a:t>
            </a:r>
            <a:r>
              <a:rPr lang="en-GB" sz="1000" dirty="0">
                <a:effectLst/>
                <a:latin typeface="Arial" panose="020B0604020202020204" pitchFamily="34" charset="0"/>
              </a:rPr>
              <a:t>[Accessed 9 June 2022].</a:t>
            </a:r>
            <a:br>
              <a:rPr lang="en-GB" sz="1000" dirty="0">
                <a:effectLst/>
                <a:latin typeface="Arial" panose="020B0604020202020204" pitchFamily="34" charset="0"/>
              </a:rPr>
            </a:br>
            <a:br>
              <a:rPr lang="en-GB" sz="1000" dirty="0"/>
            </a:br>
            <a:r>
              <a:rPr lang="en-GB" sz="1000" dirty="0">
                <a:effectLst/>
                <a:latin typeface="Arial" panose="020B0604020202020204" pitchFamily="34" charset="0"/>
              </a:rPr>
              <a:t>Claudia </a:t>
            </a:r>
            <a:r>
              <a:rPr lang="en-GB" sz="1000" dirty="0" err="1">
                <a:effectLst/>
                <a:latin typeface="Arial" panose="020B0604020202020204" pitchFamily="34" charset="0"/>
              </a:rPr>
              <a:t>Geib</a:t>
            </a:r>
            <a:r>
              <a:rPr lang="en-GB" sz="1000" dirty="0">
                <a:effectLst/>
                <a:latin typeface="Arial" panose="020B0604020202020204" pitchFamily="34" charset="0"/>
              </a:rPr>
              <a:t>, 2017. The UAE released a VR tour of the first city on Mars [Online]. Futurism, 29 November. Available from: </a:t>
            </a:r>
            <a:r>
              <a:rPr lang="en-GB" sz="1000" dirty="0">
                <a:effectLst/>
                <a:latin typeface="Courier New" panose="02070309020205020404" pitchFamily="49" charset="0"/>
              </a:rPr>
              <a:t>https : / / futurism . com / </a:t>
            </a:r>
            <a:r>
              <a:rPr lang="en-GB" sz="1000" dirty="0" err="1">
                <a:effectLst/>
                <a:latin typeface="Courier New" panose="02070309020205020404" pitchFamily="49" charset="0"/>
              </a:rPr>
              <a:t>uae</a:t>
            </a:r>
            <a:r>
              <a:rPr lang="en-GB" sz="1000" dirty="0">
                <a:effectLst/>
                <a:latin typeface="Courier New" panose="02070309020205020404" pitchFamily="49" charset="0"/>
              </a:rPr>
              <a:t> - released - </a:t>
            </a:r>
            <a:r>
              <a:rPr lang="en-GB" sz="1000" dirty="0" err="1">
                <a:effectLst/>
                <a:latin typeface="Courier New" panose="02070309020205020404" pitchFamily="49" charset="0"/>
              </a:rPr>
              <a:t>vr</a:t>
            </a:r>
            <a:r>
              <a:rPr lang="en-GB" sz="1000" dirty="0">
                <a:effectLst/>
                <a:latin typeface="Courier New" panose="02070309020205020404" pitchFamily="49" charset="0"/>
              </a:rPr>
              <a:t> - tour -first-city-mars </a:t>
            </a:r>
            <a:r>
              <a:rPr lang="en-GB" sz="1000" dirty="0">
                <a:effectLst/>
                <a:latin typeface="Arial" panose="020B0604020202020204" pitchFamily="34" charset="0"/>
              </a:rPr>
              <a:t>[Accessed 9 June 2022].</a:t>
            </a:r>
          </a:p>
          <a:p>
            <a:r>
              <a:rPr lang="en-GB" sz="1000" dirty="0" err="1">
                <a:effectLst/>
                <a:latin typeface="Arial" panose="020B0604020202020204" pitchFamily="34" charset="0"/>
              </a:rPr>
              <a:t>Conole</a:t>
            </a:r>
            <a:r>
              <a:rPr lang="en-GB" sz="1000" dirty="0">
                <a:effectLst/>
                <a:latin typeface="Arial" panose="020B0604020202020204" pitchFamily="34" charset="0"/>
              </a:rPr>
              <a:t>, G. and Fill, K., 2005. A learning design toolkit to create pedagogically effective learning activities. Journal of interactive media in education [Online], 2005(1), 26 September, p.9. Available from: </a:t>
            </a:r>
            <a:r>
              <a:rPr lang="en-GB" sz="1000" dirty="0">
                <a:effectLst/>
                <a:latin typeface="Courier New" panose="02070309020205020404" pitchFamily="49" charset="0"/>
              </a:rPr>
              <a:t>https://doi.org/10.5334/2005-8 </a:t>
            </a:r>
            <a:r>
              <a:rPr lang="en-GB" sz="1000" dirty="0">
                <a:effectLst/>
                <a:latin typeface="Arial" panose="020B0604020202020204" pitchFamily="34" charset="0"/>
              </a:rPr>
              <a:t>[Accessed 10 February 2023].</a:t>
            </a:r>
          </a:p>
          <a:p>
            <a:r>
              <a:rPr lang="en-GB" sz="1000" dirty="0">
                <a:effectLst/>
                <a:latin typeface="Arial" panose="020B0604020202020204" pitchFamily="34" charset="0"/>
              </a:rPr>
              <a:t>Cranmer, E.E., 2019. Designing Valuable Augmented Reality Tourism Application Experiences. In: M.C. tom </a:t>
            </a:r>
            <a:r>
              <a:rPr lang="en-GB" sz="1000" dirty="0" err="1">
                <a:effectLst/>
                <a:latin typeface="Arial" panose="020B0604020202020204" pitchFamily="34" charset="0"/>
              </a:rPr>
              <a:t>Dieck</a:t>
            </a:r>
            <a:r>
              <a:rPr lang="en-GB" sz="1000" dirty="0">
                <a:effectLst/>
                <a:latin typeface="Arial" panose="020B0604020202020204" pitchFamily="34" charset="0"/>
              </a:rPr>
              <a:t> and T. Jung, eds. Augmented Reality and Virtual Reality [Online], Progress in IS. Cham: Springer International Publishing, pp.73–87. Available from: </a:t>
            </a:r>
            <a:r>
              <a:rPr lang="en-GB" sz="1000" dirty="0">
                <a:effectLst/>
                <a:latin typeface="Courier New" panose="02070309020205020404" pitchFamily="49" charset="0"/>
              </a:rPr>
              <a:t>https://doi.org/10.1007/978-3-030-06246-0_6 </a:t>
            </a:r>
            <a:r>
              <a:rPr lang="en-GB" sz="1000" dirty="0">
                <a:effectLst/>
                <a:latin typeface="Arial" panose="020B0604020202020204" pitchFamily="34" charset="0"/>
              </a:rPr>
              <a:t>[Accessed 9 June 2022].</a:t>
            </a:r>
          </a:p>
          <a:p>
            <a:r>
              <a:rPr lang="en-GB" sz="1000" dirty="0" err="1">
                <a:effectLst/>
                <a:latin typeface="Arial" panose="020B0604020202020204" pitchFamily="34" charset="0"/>
              </a:rPr>
              <a:t>Elmqaddem</a:t>
            </a:r>
            <a:r>
              <a:rPr lang="en-GB" sz="1000" dirty="0">
                <a:effectLst/>
                <a:latin typeface="Arial" panose="020B0604020202020204" pitchFamily="34" charset="0"/>
              </a:rPr>
              <a:t>, N., 2019. Augmented Reality and Virtual Reality in Education. Myth or Reality? International journal of emerging technologies in learning (</a:t>
            </a:r>
            <a:r>
              <a:rPr lang="en-GB" sz="1000" dirty="0" err="1">
                <a:effectLst/>
                <a:latin typeface="Arial" panose="020B0604020202020204" pitchFamily="34" charset="0"/>
              </a:rPr>
              <a:t>ijet</a:t>
            </a:r>
            <a:r>
              <a:rPr lang="en-GB" sz="1000" dirty="0">
                <a:effectLst/>
                <a:latin typeface="Arial" panose="020B0604020202020204" pitchFamily="34" charset="0"/>
              </a:rPr>
              <a:t>) [Online], 14(03), 14 February, p.234. Available from: </a:t>
            </a:r>
            <a:r>
              <a:rPr lang="en-GB" sz="1000" dirty="0">
                <a:effectLst/>
                <a:latin typeface="Courier New" panose="02070309020205020404" pitchFamily="49" charset="0"/>
              </a:rPr>
              <a:t>https : / / </a:t>
            </a:r>
            <a:r>
              <a:rPr lang="en-GB" sz="1000" dirty="0" err="1">
                <a:effectLst/>
                <a:latin typeface="Courier New" panose="02070309020205020404" pitchFamily="49" charset="0"/>
              </a:rPr>
              <a:t>doi</a:t>
            </a:r>
            <a:r>
              <a:rPr lang="en-GB" sz="1000" dirty="0">
                <a:effectLst/>
                <a:latin typeface="Courier New" panose="02070309020205020404" pitchFamily="49" charset="0"/>
              </a:rPr>
              <a:t> . org / 10 . 3991 / </a:t>
            </a:r>
            <a:r>
              <a:rPr lang="en-GB" sz="1000" dirty="0" err="1">
                <a:effectLst/>
                <a:latin typeface="Courier New" panose="02070309020205020404" pitchFamily="49" charset="0"/>
              </a:rPr>
              <a:t>ijet</a:t>
            </a:r>
            <a:r>
              <a:rPr lang="en-GB" sz="1000" dirty="0">
                <a:effectLst/>
                <a:latin typeface="Courier New" panose="02070309020205020404" pitchFamily="49" charset="0"/>
              </a:rPr>
              <a:t> . v14i03 . 9289 </a:t>
            </a:r>
            <a:r>
              <a:rPr lang="en-GB" sz="1000" dirty="0">
                <a:effectLst/>
                <a:latin typeface="Arial" panose="020B0604020202020204" pitchFamily="34" charset="0"/>
              </a:rPr>
              <a:t>[Accessed 9 June 2022].</a:t>
            </a:r>
            <a:endParaRPr lang="en-GB" sz="1000" dirty="0"/>
          </a:p>
        </p:txBody>
      </p:sp>
    </p:spTree>
    <p:extLst>
      <p:ext uri="{BB962C8B-B14F-4D97-AF65-F5344CB8AC3E}">
        <p14:creationId xmlns:p14="http://schemas.microsoft.com/office/powerpoint/2010/main" val="93405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lstStyle/>
          <a:p>
            <a:r>
              <a:rPr lang="en-US" dirty="0"/>
              <a:t>References</a:t>
            </a:r>
            <a:endParaRPr lang="en-GB" dirty="0"/>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br>
              <a:rPr lang="en-GB" sz="1000" dirty="0"/>
            </a:br>
            <a:r>
              <a:rPr lang="en-GB" sz="1000" dirty="0" err="1">
                <a:effectLst/>
                <a:latin typeface="Arial" panose="020B0604020202020204" pitchFamily="34" charset="0"/>
              </a:rPr>
              <a:t>Farshid</a:t>
            </a:r>
            <a:r>
              <a:rPr lang="en-GB" sz="1000" dirty="0">
                <a:effectLst/>
                <a:latin typeface="Arial" panose="020B0604020202020204" pitchFamily="34" charset="0"/>
              </a:rPr>
              <a:t>, M., </a:t>
            </a:r>
            <a:r>
              <a:rPr lang="en-GB" sz="1000" dirty="0" err="1">
                <a:effectLst/>
                <a:latin typeface="Arial" panose="020B0604020202020204" pitchFamily="34" charset="0"/>
              </a:rPr>
              <a:t>Paschen</a:t>
            </a:r>
            <a:r>
              <a:rPr lang="en-GB" sz="1000" dirty="0">
                <a:effectLst/>
                <a:latin typeface="Arial" panose="020B0604020202020204" pitchFamily="34" charset="0"/>
              </a:rPr>
              <a:t>, J., Eriksson, T. and </a:t>
            </a:r>
            <a:r>
              <a:rPr lang="en-GB" sz="1000" dirty="0" err="1">
                <a:effectLst/>
                <a:latin typeface="Arial" panose="020B0604020202020204" pitchFamily="34" charset="0"/>
              </a:rPr>
              <a:t>Kietzmann</a:t>
            </a:r>
            <a:r>
              <a:rPr lang="en-GB" sz="1000" dirty="0">
                <a:effectLst/>
                <a:latin typeface="Arial" panose="020B0604020202020204" pitchFamily="34" charset="0"/>
              </a:rPr>
              <a:t>, J., 2018. Go boldly! Business horizons [Online], 61(5), September, pp.657–663. Available from: </a:t>
            </a:r>
            <a:r>
              <a:rPr lang="en-GB" sz="1000" dirty="0">
                <a:effectLst/>
                <a:latin typeface="Courier New" panose="02070309020205020404" pitchFamily="49" charset="0"/>
              </a:rPr>
              <a:t>https : / / </a:t>
            </a:r>
            <a:r>
              <a:rPr lang="en-GB" sz="1000" dirty="0" err="1">
                <a:effectLst/>
                <a:latin typeface="Courier New" panose="02070309020205020404" pitchFamily="49" charset="0"/>
              </a:rPr>
              <a:t>doi</a:t>
            </a:r>
            <a:r>
              <a:rPr lang="en-GB" sz="1000" dirty="0">
                <a:effectLst/>
                <a:latin typeface="Courier New" panose="02070309020205020404" pitchFamily="49" charset="0"/>
              </a:rPr>
              <a:t> . org / 10 . 1016 / j .bushor.2018.05.009 </a:t>
            </a:r>
            <a:r>
              <a:rPr lang="en-GB" sz="1000" dirty="0">
                <a:effectLst/>
                <a:latin typeface="Arial" panose="020B0604020202020204" pitchFamily="34" charset="0"/>
              </a:rPr>
              <a:t>[Accessed 9 June 2022].</a:t>
            </a:r>
          </a:p>
          <a:p>
            <a:r>
              <a:rPr lang="en-GB" sz="1000" dirty="0">
                <a:effectLst/>
                <a:latin typeface="Arial" panose="020B0604020202020204" pitchFamily="34" charset="0"/>
              </a:rPr>
              <a:t>Fleck, S., </a:t>
            </a:r>
            <a:r>
              <a:rPr lang="en-GB" sz="1000" dirty="0" err="1">
                <a:effectLst/>
                <a:latin typeface="Arial" panose="020B0604020202020204" pitchFamily="34" charset="0"/>
              </a:rPr>
              <a:t>Hachet</a:t>
            </a:r>
            <a:r>
              <a:rPr lang="en-GB" sz="1000" dirty="0">
                <a:effectLst/>
                <a:latin typeface="Arial" panose="020B0604020202020204" pitchFamily="34" charset="0"/>
              </a:rPr>
              <a:t>, M. and Bastien, J.M.C., 2015. Marker-based augmented reality: instructional design to improve children interactions with astronomical concepts. Proceedings of the 14</a:t>
            </a:r>
            <a:r>
              <a:rPr lang="en-GB" sz="1000" baseline="30000" dirty="0">
                <a:effectLst/>
                <a:latin typeface="Arial" panose="020B0604020202020204" pitchFamily="34" charset="0"/>
              </a:rPr>
              <a:t>th</a:t>
            </a:r>
            <a:r>
              <a:rPr lang="en-GB" sz="1000" dirty="0">
                <a:effectLst/>
                <a:latin typeface="Arial" panose="020B0604020202020204" pitchFamily="34" charset="0"/>
              </a:rPr>
              <a:t> International Conference on Interaction Design and Children [Online]. IDC ’15: Interaction Design and Children. Boston Massachusetts: ACM, 21 June, pp.21–28. Available from: </a:t>
            </a:r>
            <a:r>
              <a:rPr lang="en-GB" sz="1000" dirty="0">
                <a:effectLst/>
                <a:latin typeface="Courier New" panose="02070309020205020404" pitchFamily="49" charset="0"/>
              </a:rPr>
              <a:t>https : / /</a:t>
            </a:r>
            <a:br>
              <a:rPr lang="en-GB" sz="1000" dirty="0"/>
            </a:br>
            <a:r>
              <a:rPr lang="en-GB" sz="1000" dirty="0">
                <a:effectLst/>
                <a:latin typeface="Courier New" panose="02070309020205020404" pitchFamily="49" charset="0"/>
              </a:rPr>
              <a:t>doi.org/10.1145/2771839.2771842 </a:t>
            </a:r>
            <a:r>
              <a:rPr lang="en-GB" sz="1000" dirty="0">
                <a:effectLst/>
                <a:latin typeface="Arial" panose="020B0604020202020204" pitchFamily="34" charset="0"/>
              </a:rPr>
              <a:t>[Accessed 9 June 2022].</a:t>
            </a:r>
          </a:p>
          <a:p>
            <a:r>
              <a:rPr lang="en-GB" sz="1000" dirty="0">
                <a:effectLst/>
                <a:latin typeface="Arial" panose="020B0604020202020204" pitchFamily="34" charset="0"/>
              </a:rPr>
              <a:t>Fortune </a:t>
            </a:r>
            <a:r>
              <a:rPr lang="en-GB" sz="1000" dirty="0" err="1">
                <a:effectLst/>
                <a:latin typeface="Arial" panose="020B0604020202020204" pitchFamily="34" charset="0"/>
              </a:rPr>
              <a:t>Buisiness</a:t>
            </a:r>
            <a:r>
              <a:rPr lang="en-GB" sz="1000" dirty="0">
                <a:effectLst/>
                <a:latin typeface="Arial" panose="020B0604020202020204" pitchFamily="34" charset="0"/>
              </a:rPr>
              <a:t> Insights, n.d. Augmented Reality Market Size, Share &amp; Forecast [2028] [Online]. Available from: </a:t>
            </a:r>
            <a:r>
              <a:rPr lang="en-GB" sz="1000" dirty="0">
                <a:effectLst/>
                <a:latin typeface="Courier New" panose="02070309020205020404" pitchFamily="49" charset="0"/>
              </a:rPr>
              <a:t>https://www.fortunebusinessinsights.com/augmented-reality-ar-market-102553 </a:t>
            </a:r>
            <a:r>
              <a:rPr lang="en-GB" sz="1000" dirty="0">
                <a:effectLst/>
                <a:latin typeface="Arial" panose="020B0604020202020204" pitchFamily="34" charset="0"/>
              </a:rPr>
              <a:t>[Accessed 9 June 2022].</a:t>
            </a:r>
          </a:p>
          <a:p>
            <a:r>
              <a:rPr lang="en-GB" sz="1000" dirty="0">
                <a:effectLst/>
                <a:latin typeface="Arial" panose="020B0604020202020204" pitchFamily="34" charset="0"/>
              </a:rPr>
              <a:t>Hanging Gardens of Babylon Recreated for the 21st Century: Voice of America Report from London, n.d. [Online]. University of Northampton’s Research Explorer. Available from: </a:t>
            </a:r>
            <a:r>
              <a:rPr lang="en-GB" sz="1000" dirty="0">
                <a:effectLst/>
                <a:latin typeface="Courier New" panose="02070309020205020404" pitchFamily="49" charset="0"/>
              </a:rPr>
              <a:t>https : / /pure . </a:t>
            </a:r>
            <a:r>
              <a:rPr lang="en-GB" sz="1000" dirty="0" err="1">
                <a:effectLst/>
                <a:latin typeface="Courier New" panose="02070309020205020404" pitchFamily="49" charset="0"/>
              </a:rPr>
              <a:t>northampton</a:t>
            </a:r>
            <a:r>
              <a:rPr lang="en-GB" sz="1000" dirty="0">
                <a:effectLst/>
                <a:latin typeface="Courier New" panose="02070309020205020404" pitchFamily="49" charset="0"/>
              </a:rPr>
              <a:t> . ac . </a:t>
            </a:r>
            <a:r>
              <a:rPr lang="en-GB" sz="1000" dirty="0" err="1">
                <a:effectLst/>
                <a:latin typeface="Courier New" panose="02070309020205020404" pitchFamily="49" charset="0"/>
              </a:rPr>
              <a:t>uk</a:t>
            </a:r>
            <a:r>
              <a:rPr lang="en-GB" sz="1000" dirty="0">
                <a:effectLst/>
                <a:latin typeface="Courier New" panose="02070309020205020404" pitchFamily="49" charset="0"/>
              </a:rPr>
              <a:t> / </a:t>
            </a:r>
            <a:r>
              <a:rPr lang="en-GB" sz="1000" dirty="0" err="1">
                <a:effectLst/>
                <a:latin typeface="Courier New" panose="02070309020205020404" pitchFamily="49" charset="0"/>
              </a:rPr>
              <a:t>en</a:t>
            </a:r>
            <a:r>
              <a:rPr lang="en-GB" sz="1000" dirty="0">
                <a:effectLst/>
                <a:latin typeface="Courier New" panose="02070309020205020404" pitchFamily="49" charset="0"/>
              </a:rPr>
              <a:t> / clippings / hanging - gardens - of - </a:t>
            </a:r>
            <a:r>
              <a:rPr lang="en-GB" sz="1000" dirty="0" err="1">
                <a:effectLst/>
                <a:latin typeface="Courier New" panose="02070309020205020404" pitchFamily="49" charset="0"/>
              </a:rPr>
              <a:t>babylon</a:t>
            </a:r>
            <a:r>
              <a:rPr lang="en-GB" sz="1000" dirty="0">
                <a:effectLst/>
                <a:latin typeface="Courier New" panose="02070309020205020404" pitchFamily="49" charset="0"/>
              </a:rPr>
              <a:t> -recreated-for-the-21st-century-voice-o </a:t>
            </a:r>
            <a:r>
              <a:rPr lang="en-GB" sz="1000" dirty="0">
                <a:effectLst/>
                <a:latin typeface="Arial" panose="020B0604020202020204" pitchFamily="34" charset="0"/>
              </a:rPr>
              <a:t>[Accessed 9 June 2022].</a:t>
            </a:r>
          </a:p>
          <a:p>
            <a:r>
              <a:rPr lang="en-GB" sz="1000" dirty="0" err="1">
                <a:effectLst/>
                <a:latin typeface="Arial" panose="020B0604020202020204" pitchFamily="34" charset="0"/>
              </a:rPr>
              <a:t>Helsel</a:t>
            </a:r>
            <a:r>
              <a:rPr lang="en-GB" sz="1000" dirty="0">
                <a:effectLst/>
                <a:latin typeface="Arial" panose="020B0604020202020204" pitchFamily="34" charset="0"/>
              </a:rPr>
              <a:t>, S., 1992. Virtual Reality and Education. Educational technology, 32(5), pp.38–42. JSTOR:</a:t>
            </a:r>
            <a:r>
              <a:rPr lang="en-GB" sz="1000" dirty="0">
                <a:effectLst/>
                <a:latin typeface="Courier New" panose="02070309020205020404" pitchFamily="49" charset="0"/>
              </a:rPr>
              <a:t>44425644</a:t>
            </a:r>
            <a:r>
              <a:rPr lang="en-GB" sz="1000" dirty="0">
                <a:effectLst/>
                <a:latin typeface="Arial" panose="020B0604020202020204" pitchFamily="34" charset="0"/>
              </a:rPr>
              <a:t>. </a:t>
            </a:r>
          </a:p>
          <a:p>
            <a:r>
              <a:rPr lang="en-GB" sz="1000" dirty="0">
                <a:effectLst/>
                <a:latin typeface="Arial" panose="020B0604020202020204" pitchFamily="34" charset="0"/>
              </a:rPr>
              <a:t>Jang, J., Ko, Y., Shin, W.S. and Han, I., 2021. Augmented reality and virtual reality for learning: an examination using an extended technology acceptance model. </a:t>
            </a:r>
            <a:r>
              <a:rPr lang="en-GB" sz="1000" dirty="0" err="1">
                <a:effectLst/>
                <a:latin typeface="Arial" panose="020B0604020202020204" pitchFamily="34" charset="0"/>
              </a:rPr>
              <a:t>Ieee</a:t>
            </a:r>
            <a:r>
              <a:rPr lang="en-GB" sz="1000" dirty="0">
                <a:effectLst/>
                <a:latin typeface="Arial" panose="020B0604020202020204" pitchFamily="34" charset="0"/>
              </a:rPr>
              <a:t> access [Online], 9,pp.6798–6809. Available from: </a:t>
            </a:r>
            <a:r>
              <a:rPr lang="en-GB" sz="1000" dirty="0">
                <a:effectLst/>
                <a:latin typeface="Courier New" panose="02070309020205020404" pitchFamily="49" charset="0"/>
              </a:rPr>
              <a:t>https://doi.org/10.1109/ACCESS.2020.3048708</a:t>
            </a:r>
            <a:r>
              <a:rPr lang="en-GB" sz="1000" dirty="0">
                <a:effectLst/>
                <a:latin typeface="Arial" panose="020B0604020202020204" pitchFamily="34" charset="0"/>
              </a:rPr>
              <a:t>.</a:t>
            </a:r>
          </a:p>
          <a:p>
            <a:r>
              <a:rPr lang="en-GB" sz="1000" dirty="0">
                <a:effectLst/>
                <a:latin typeface="Arial" panose="020B0604020202020204" pitchFamily="34" charset="0"/>
              </a:rPr>
              <a:t>Milgram, P., </a:t>
            </a:r>
            <a:r>
              <a:rPr lang="en-GB" sz="1000" dirty="0" err="1">
                <a:effectLst/>
                <a:latin typeface="Arial" panose="020B0604020202020204" pitchFamily="34" charset="0"/>
              </a:rPr>
              <a:t>Takemura</a:t>
            </a:r>
            <a:r>
              <a:rPr lang="en-GB" sz="1000" dirty="0">
                <a:effectLst/>
                <a:latin typeface="Arial" panose="020B0604020202020204" pitchFamily="34" charset="0"/>
              </a:rPr>
              <a:t>, H., </a:t>
            </a:r>
            <a:r>
              <a:rPr lang="en-GB" sz="1000" dirty="0" err="1">
                <a:effectLst/>
                <a:latin typeface="Arial" panose="020B0604020202020204" pitchFamily="34" charset="0"/>
              </a:rPr>
              <a:t>Utsumi</a:t>
            </a:r>
            <a:r>
              <a:rPr lang="en-GB" sz="1000" dirty="0">
                <a:effectLst/>
                <a:latin typeface="Arial" panose="020B0604020202020204" pitchFamily="34" charset="0"/>
              </a:rPr>
              <a:t>, A. and </a:t>
            </a:r>
            <a:r>
              <a:rPr lang="en-GB" sz="1000" dirty="0" err="1">
                <a:effectLst/>
                <a:latin typeface="Arial" panose="020B0604020202020204" pitchFamily="34" charset="0"/>
              </a:rPr>
              <a:t>Kishino</a:t>
            </a:r>
            <a:r>
              <a:rPr lang="en-GB" sz="1000" dirty="0">
                <a:effectLst/>
                <a:latin typeface="Arial" panose="020B0604020202020204" pitchFamily="34" charset="0"/>
              </a:rPr>
              <a:t>, F., 1995. Augmented reality: a class of displays on the reality-virtuality continuum. In: H. Das, ed. </a:t>
            </a:r>
            <a:r>
              <a:rPr lang="en-GB" sz="1000" dirty="0" err="1">
                <a:effectLst/>
                <a:latin typeface="Arial" panose="020B0604020202020204" pitchFamily="34" charset="0"/>
              </a:rPr>
              <a:t>Telemanipulator</a:t>
            </a:r>
            <a:r>
              <a:rPr lang="en-GB" sz="1000" dirty="0">
                <a:effectLst/>
                <a:latin typeface="Arial" panose="020B0604020202020204" pitchFamily="34" charset="0"/>
              </a:rPr>
              <a:t> and telepresence technologies [Online]. Vol. 2351. International Society for Optics and Photonics. SPIE, pp.282–292. Available from: </a:t>
            </a:r>
            <a:r>
              <a:rPr lang="en-GB" sz="1000" dirty="0">
                <a:effectLst/>
                <a:latin typeface="Courier New" panose="02070309020205020404" pitchFamily="49" charset="0"/>
              </a:rPr>
              <a:t>https://doi.org/10.1117/12.197321</a:t>
            </a:r>
            <a:r>
              <a:rPr lang="en-GB" sz="1000" dirty="0">
                <a:effectLst/>
                <a:latin typeface="Arial" panose="020B0604020202020204" pitchFamily="34" charset="0"/>
              </a:rPr>
              <a:t>.</a:t>
            </a:r>
          </a:p>
          <a:p>
            <a:r>
              <a:rPr lang="en-GB" sz="1000" dirty="0">
                <a:effectLst/>
                <a:latin typeface="Arial" panose="020B0604020202020204" pitchFamily="34" charset="0"/>
              </a:rPr>
              <a:t>Mosher, M.A. and Carreon, A.C., 2021. Teaching social skills to students with autism spectrum disorder through augmented, virtual and mixed reality. Research in learning technology [Online], 29, August. Available from: </a:t>
            </a:r>
            <a:r>
              <a:rPr lang="en-GB" sz="1000" dirty="0">
                <a:effectLst/>
                <a:latin typeface="Courier New" panose="02070309020205020404" pitchFamily="49" charset="0"/>
              </a:rPr>
              <a:t>https://doi.org/10.25304/rlt.v29.2626</a:t>
            </a:r>
            <a:r>
              <a:rPr lang="en-GB" sz="1000" dirty="0">
                <a:effectLst/>
                <a:latin typeface="Arial" panose="020B0604020202020204" pitchFamily="34" charset="0"/>
              </a:rPr>
              <a:t>.</a:t>
            </a:r>
            <a:br>
              <a:rPr lang="en-GB" sz="1000" dirty="0"/>
            </a:br>
            <a:r>
              <a:rPr lang="en-GB" sz="1000" dirty="0">
                <a:effectLst/>
                <a:latin typeface="Arial" panose="020B0604020202020204" pitchFamily="34" charset="0"/>
              </a:rPr>
              <a:t>Mozilla Foundation, n.d. Introduction to A-Frame [Online]. A-Frame. Available from: </a:t>
            </a:r>
            <a:r>
              <a:rPr lang="en-GB" sz="1000" dirty="0">
                <a:effectLst/>
                <a:latin typeface="Courier New" panose="02070309020205020404" pitchFamily="49" charset="0"/>
              </a:rPr>
              <a:t>https ://aframe.io </a:t>
            </a:r>
            <a:r>
              <a:rPr lang="en-GB" sz="1000" dirty="0">
                <a:effectLst/>
                <a:latin typeface="Arial" panose="020B0604020202020204" pitchFamily="34" charset="0"/>
              </a:rPr>
              <a:t>[Accessed 9 June 2022].</a:t>
            </a:r>
            <a:br>
              <a:rPr lang="en-GB" sz="1000" dirty="0"/>
            </a:br>
            <a:endParaRPr lang="en-GB" sz="1000" dirty="0"/>
          </a:p>
          <a:p>
            <a:r>
              <a:rPr lang="en-GB" sz="1000" dirty="0" err="1">
                <a:effectLst/>
                <a:latin typeface="Arial" panose="020B0604020202020204" pitchFamily="34" charset="0"/>
              </a:rPr>
              <a:t>Parveau</a:t>
            </a:r>
            <a:r>
              <a:rPr lang="en-GB" sz="1000" dirty="0">
                <a:effectLst/>
                <a:latin typeface="Arial" panose="020B0604020202020204" pitchFamily="34" charset="0"/>
              </a:rPr>
              <a:t>, M. and Adda, M., 2018. 3iVClass: a new classification method for Virtual, Augmented and Mixed Realities. Procedia computer science [Online], 141, pp.263–270. Available from: </a:t>
            </a:r>
            <a:r>
              <a:rPr lang="en-GB" sz="1000" dirty="0">
                <a:effectLst/>
                <a:latin typeface="Courier New" panose="02070309020205020404" pitchFamily="49" charset="0"/>
              </a:rPr>
              <a:t>https://doi.org/10.1016/j.procs.2018.10.180 </a:t>
            </a:r>
            <a:r>
              <a:rPr lang="en-GB" sz="1000" dirty="0">
                <a:effectLst/>
                <a:latin typeface="Arial" panose="020B0604020202020204" pitchFamily="34" charset="0"/>
              </a:rPr>
              <a:t>[Accessed 9 June 2022].</a:t>
            </a:r>
          </a:p>
          <a:p>
            <a:r>
              <a:rPr lang="en-GB" sz="1000" dirty="0" err="1">
                <a:effectLst/>
                <a:latin typeface="Arial" panose="020B0604020202020204" pitchFamily="34" charset="0"/>
              </a:rPr>
              <a:t>Pensieri</a:t>
            </a:r>
            <a:r>
              <a:rPr lang="en-GB" sz="1000" dirty="0">
                <a:effectLst/>
                <a:latin typeface="Arial" panose="020B0604020202020204" pitchFamily="34" charset="0"/>
              </a:rPr>
              <a:t>, C. and </a:t>
            </a:r>
            <a:r>
              <a:rPr lang="en-GB" sz="1000" dirty="0" err="1">
                <a:effectLst/>
                <a:latin typeface="Arial" panose="020B0604020202020204" pitchFamily="34" charset="0"/>
              </a:rPr>
              <a:t>Pennacchini</a:t>
            </a:r>
            <a:r>
              <a:rPr lang="en-GB" sz="1000" dirty="0">
                <a:effectLst/>
                <a:latin typeface="Arial" panose="020B0604020202020204" pitchFamily="34" charset="0"/>
              </a:rPr>
              <a:t>, M., 2016. Virtual Reality in Medicine. In: Y. Sivan, ed. Handbook on 3D3C Platforms [Online], Progress in IS. Cham: Springer International Publishing, pp.353-401. Available from: </a:t>
            </a:r>
            <a:r>
              <a:rPr lang="en-GB" sz="1000" dirty="0">
                <a:effectLst/>
                <a:latin typeface="Courier New" panose="02070309020205020404" pitchFamily="49" charset="0"/>
              </a:rPr>
              <a:t>https://doi.org/10.1007/978-3-319-22041-3_14 </a:t>
            </a:r>
            <a:r>
              <a:rPr lang="en-GB" sz="1000" dirty="0">
                <a:effectLst/>
                <a:latin typeface="Arial" panose="020B0604020202020204" pitchFamily="34" charset="0"/>
              </a:rPr>
              <a:t>[Accessed 9 June 2022].</a:t>
            </a:r>
            <a:endParaRPr lang="en-GB" sz="1000" dirty="0"/>
          </a:p>
        </p:txBody>
      </p:sp>
    </p:spTree>
    <p:extLst>
      <p:ext uri="{BB962C8B-B14F-4D97-AF65-F5344CB8AC3E}">
        <p14:creationId xmlns:p14="http://schemas.microsoft.com/office/powerpoint/2010/main" val="361493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lstStyle/>
          <a:p>
            <a:r>
              <a:rPr lang="en-US" dirty="0"/>
              <a:t>References</a:t>
            </a:r>
            <a:endParaRPr lang="en-GB" dirty="0"/>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sz="1000" dirty="0">
                <a:effectLst/>
                <a:latin typeface="Arial" panose="020B0604020202020204" pitchFamily="34" charset="0"/>
              </a:rPr>
              <a:t>Raja, M. and Lakshmi Priya, G.G., 2022. Using virtual reality and augmented reality with </a:t>
            </a:r>
            <a:r>
              <a:rPr lang="en-GB" sz="1000" dirty="0" err="1">
                <a:effectLst/>
                <a:latin typeface="Arial" panose="020B0604020202020204" pitchFamily="34" charset="0"/>
              </a:rPr>
              <a:t>ict</a:t>
            </a:r>
            <a:r>
              <a:rPr lang="en-GB" sz="1000" dirty="0">
                <a:effectLst/>
                <a:latin typeface="Arial" panose="020B0604020202020204" pitchFamily="34" charset="0"/>
              </a:rPr>
              <a:t> tools for enhancing quality in the changing academic environment in covid-19 pandemic: an empirical study. In: Technologies, artificial intelligence and the future of learning post-covid-19: the crucial role of international accreditation [Online].</a:t>
            </a:r>
          </a:p>
          <a:p>
            <a:r>
              <a:rPr lang="en-GB" sz="1000" dirty="0">
                <a:effectLst/>
                <a:latin typeface="Arial" panose="020B0604020202020204" pitchFamily="34" charset="0"/>
              </a:rPr>
              <a:t>Ed. by A. Hamdan, A.E. </a:t>
            </a:r>
            <a:r>
              <a:rPr lang="en-GB" sz="1000" dirty="0" err="1">
                <a:effectLst/>
                <a:latin typeface="Arial" panose="020B0604020202020204" pitchFamily="34" charset="0"/>
              </a:rPr>
              <a:t>Hassanien</a:t>
            </a:r>
            <a:r>
              <a:rPr lang="en-GB" sz="1000" dirty="0">
                <a:effectLst/>
                <a:latin typeface="Arial" panose="020B0604020202020204" pitchFamily="34" charset="0"/>
              </a:rPr>
              <a:t>, T. </a:t>
            </a:r>
            <a:r>
              <a:rPr lang="en-GB" sz="1000" dirty="0" err="1">
                <a:effectLst/>
                <a:latin typeface="Arial" panose="020B0604020202020204" pitchFamily="34" charset="0"/>
              </a:rPr>
              <a:t>Mescon</a:t>
            </a:r>
            <a:r>
              <a:rPr lang="en-GB" sz="1000" dirty="0">
                <a:effectLst/>
                <a:latin typeface="Arial" panose="020B0604020202020204" pitchFamily="34" charset="0"/>
              </a:rPr>
              <a:t> and B. </a:t>
            </a:r>
            <a:r>
              <a:rPr lang="en-GB" sz="1000" dirty="0" err="1">
                <a:effectLst/>
                <a:latin typeface="Arial" panose="020B0604020202020204" pitchFamily="34" charset="0"/>
              </a:rPr>
              <a:t>Alareeni</a:t>
            </a:r>
            <a:r>
              <a:rPr lang="en-GB" sz="1000" dirty="0">
                <a:effectLst/>
                <a:latin typeface="Arial" panose="020B0604020202020204" pitchFamily="34" charset="0"/>
              </a:rPr>
              <a:t>. Cham: Springer International Publishing, pp.467–482. Available</a:t>
            </a:r>
            <a:br>
              <a:rPr lang="en-GB" sz="1000" dirty="0"/>
            </a:br>
            <a:r>
              <a:rPr lang="en-GB" sz="1000" dirty="0">
                <a:effectLst/>
                <a:latin typeface="Arial" panose="020B0604020202020204" pitchFamily="34" charset="0"/>
              </a:rPr>
              <a:t>from: </a:t>
            </a:r>
            <a:r>
              <a:rPr lang="en-GB" sz="1000" dirty="0">
                <a:effectLst/>
                <a:latin typeface="Courier New" panose="02070309020205020404" pitchFamily="49" charset="0"/>
              </a:rPr>
              <a:t>https://doi.org/10.1007/978-3-030-93921-2_26</a:t>
            </a:r>
            <a:r>
              <a:rPr lang="en-GB" sz="1000" dirty="0">
                <a:effectLst/>
                <a:latin typeface="Arial" panose="020B0604020202020204" pitchFamily="34" charset="0"/>
              </a:rPr>
              <a:t>.</a:t>
            </a:r>
          </a:p>
          <a:p>
            <a:r>
              <a:rPr lang="en-GB" sz="1000" dirty="0">
                <a:effectLst/>
                <a:latin typeface="Arial" panose="020B0604020202020204" pitchFamily="34" charset="0"/>
              </a:rPr>
              <a:t>Seidel, R.J. and </a:t>
            </a:r>
            <a:r>
              <a:rPr lang="en-GB" sz="1000" dirty="0" err="1">
                <a:effectLst/>
                <a:latin typeface="Arial" panose="020B0604020202020204" pitchFamily="34" charset="0"/>
              </a:rPr>
              <a:t>Chatelier</a:t>
            </a:r>
            <a:r>
              <a:rPr lang="en-GB" sz="1000" dirty="0">
                <a:effectLst/>
                <a:latin typeface="Arial" panose="020B0604020202020204" pitchFamily="34" charset="0"/>
              </a:rPr>
              <a:t>, P.R., 1997. An Overview of Virtual Reality/Virtual Environments for Education and Training. In: R.J. Seidel and P.R. </a:t>
            </a:r>
            <a:r>
              <a:rPr lang="en-GB" sz="1000" dirty="0" err="1">
                <a:effectLst/>
                <a:latin typeface="Arial" panose="020B0604020202020204" pitchFamily="34" charset="0"/>
              </a:rPr>
              <a:t>Chatelier</a:t>
            </a:r>
            <a:r>
              <a:rPr lang="en-GB" sz="1000" dirty="0">
                <a:effectLst/>
                <a:latin typeface="Arial" panose="020B0604020202020204" pitchFamily="34" charset="0"/>
              </a:rPr>
              <a:t>, eds. Virtual Reality, Training’s Future? [Online]. Boston, MA: Springer US, pp.1–6. Available from: </a:t>
            </a:r>
            <a:r>
              <a:rPr lang="en-GB" sz="1000" dirty="0">
                <a:effectLst/>
                <a:latin typeface="Courier New" panose="02070309020205020404" pitchFamily="49" charset="0"/>
              </a:rPr>
              <a:t>https://doi.org/10.1007/978-1-4899-0038-8_1 </a:t>
            </a:r>
            <a:r>
              <a:rPr lang="en-GB" sz="1000" dirty="0">
                <a:effectLst/>
                <a:latin typeface="Arial" panose="020B0604020202020204" pitchFamily="34" charset="0"/>
              </a:rPr>
              <a:t>[Accessed 9 June 2022].</a:t>
            </a:r>
          </a:p>
          <a:p>
            <a:r>
              <a:rPr lang="en-GB" sz="1000" dirty="0">
                <a:effectLst/>
                <a:latin typeface="Arial" panose="020B0604020202020204" pitchFamily="34" charset="0"/>
              </a:rPr>
              <a:t>Turner, S, 2013. Computing in Northamptonshire: virtual reality for environmental students [Online].</a:t>
            </a:r>
          </a:p>
          <a:p>
            <a:r>
              <a:rPr lang="en-GB" sz="1000" dirty="0">
                <a:effectLst/>
                <a:latin typeface="Arial" panose="020B0604020202020204" pitchFamily="34" charset="0"/>
              </a:rPr>
              <a:t>Computing in Northamptonshire, 15 December. Available from: </a:t>
            </a:r>
            <a:r>
              <a:rPr lang="en-GB" sz="1000" dirty="0">
                <a:effectLst/>
                <a:latin typeface="Courier New" panose="02070309020205020404" pitchFamily="49" charset="0"/>
              </a:rPr>
              <a:t>https://computingnorthampton.blogspot.com/2013/12/virtual-reality-for-environmental.html </a:t>
            </a:r>
            <a:r>
              <a:rPr lang="en-GB" sz="1000" dirty="0">
                <a:effectLst/>
                <a:latin typeface="Arial" panose="020B0604020202020204" pitchFamily="34" charset="0"/>
              </a:rPr>
              <a:t>[Accessed</a:t>
            </a:r>
            <a:br>
              <a:rPr lang="en-GB" sz="1000" dirty="0"/>
            </a:br>
            <a:r>
              <a:rPr lang="en-GB" sz="1000" dirty="0">
                <a:effectLst/>
                <a:latin typeface="Arial" panose="020B0604020202020204" pitchFamily="34" charset="0"/>
              </a:rPr>
              <a:t>9 June 2022].</a:t>
            </a:r>
          </a:p>
          <a:p>
            <a:r>
              <a:rPr lang="en-GB" sz="1000" dirty="0" err="1">
                <a:effectLst/>
                <a:latin typeface="Arial" panose="020B0604020202020204" pitchFamily="34" charset="0"/>
              </a:rPr>
              <a:t>Wickens</a:t>
            </a:r>
            <a:r>
              <a:rPr lang="en-GB" sz="1000" dirty="0">
                <a:effectLst/>
                <a:latin typeface="Arial" panose="020B0604020202020204" pitchFamily="34" charset="0"/>
              </a:rPr>
              <a:t>, C., 1992. Virtual reality and education. [Proceedings] 1992 IEEE International Conference on Systems, Man, and Cybernetics [Online]. [Proceedings] 1992 IEEE International Conference on Systems, Man, and Cybernetics. Chicago, IL, USA: IEEE, pp.842–847. Available from: </a:t>
            </a:r>
            <a:r>
              <a:rPr lang="en-GB" sz="1000" dirty="0">
                <a:effectLst/>
                <a:latin typeface="Courier New" panose="02070309020205020404" pitchFamily="49" charset="0"/>
              </a:rPr>
              <a:t>https://doi.org/10.1109/ICSMC.1992.271688 </a:t>
            </a:r>
            <a:r>
              <a:rPr lang="en-GB" sz="1000" dirty="0">
                <a:effectLst/>
                <a:latin typeface="Arial" panose="020B0604020202020204" pitchFamily="34" charset="0"/>
              </a:rPr>
              <a:t>[Accessed 9 June 202</a:t>
            </a:r>
            <a:endParaRPr lang="en-GB" sz="1000" dirty="0"/>
          </a:p>
        </p:txBody>
      </p:sp>
    </p:spTree>
    <p:extLst>
      <p:ext uri="{BB962C8B-B14F-4D97-AF65-F5344CB8AC3E}">
        <p14:creationId xmlns:p14="http://schemas.microsoft.com/office/powerpoint/2010/main" val="57647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78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1CE8-5B47-6B81-4E14-52BE904506A9}"/>
              </a:ext>
            </a:extLst>
          </p:cNvPr>
          <p:cNvSpPr>
            <a:spLocks noGrp="1"/>
          </p:cNvSpPr>
          <p:nvPr>
            <p:ph type="title"/>
          </p:nvPr>
        </p:nvSpPr>
        <p:spPr/>
        <p:txBody>
          <a:bodyPr/>
          <a:lstStyle/>
          <a:p>
            <a:r>
              <a:rPr lang="en-US" dirty="0"/>
              <a:t>Use Cases when Adopting AR into HE Pedagogy</a:t>
            </a:r>
            <a:endParaRPr lang="en-GB" dirty="0"/>
          </a:p>
        </p:txBody>
      </p:sp>
    </p:spTree>
    <p:extLst>
      <p:ext uri="{BB962C8B-B14F-4D97-AF65-F5344CB8AC3E}">
        <p14:creationId xmlns:p14="http://schemas.microsoft.com/office/powerpoint/2010/main" val="399835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E9E830-32BF-F948-B592-2C53CE465AB4}"/>
              </a:ext>
            </a:extLst>
          </p:cNvPr>
          <p:cNvSpPr>
            <a:spLocks noGrp="1"/>
          </p:cNvSpPr>
          <p:nvPr>
            <p:ph type="title"/>
          </p:nvPr>
        </p:nvSpPr>
        <p:spPr/>
        <p:txBody>
          <a:bodyPr>
            <a:normAutofit fontScale="90000"/>
          </a:bodyPr>
          <a:lstStyle/>
          <a:p>
            <a:r>
              <a:rPr lang="en-GB" dirty="0">
                <a:effectLst/>
                <a:latin typeface="Arial" panose="020B0604020202020204" pitchFamily="34" charset="0"/>
              </a:rPr>
              <a:t>The Role of Use Cases when Adopting Augmented</a:t>
            </a:r>
            <a:br>
              <a:rPr lang="en-GB" dirty="0"/>
            </a:br>
            <a:r>
              <a:rPr lang="en-GB" dirty="0">
                <a:effectLst/>
                <a:latin typeface="Arial" panose="020B0604020202020204" pitchFamily="34" charset="0"/>
              </a:rPr>
              <a:t>Reality into Higher Education Pedagogy</a:t>
            </a:r>
            <a:endParaRPr lang="en-US" dirty="0"/>
          </a:p>
        </p:txBody>
      </p:sp>
      <p:sp>
        <p:nvSpPr>
          <p:cNvPr id="8" name="Content Placeholder 7">
            <a:extLst>
              <a:ext uri="{FF2B5EF4-FFF2-40B4-BE49-F238E27FC236}">
                <a16:creationId xmlns:a16="http://schemas.microsoft.com/office/drawing/2014/main" id="{82CA6A32-592A-53D8-0A81-CC476FE14391}"/>
              </a:ext>
            </a:extLst>
          </p:cNvPr>
          <p:cNvSpPr>
            <a:spLocks noGrp="1"/>
          </p:cNvSpPr>
          <p:nvPr>
            <p:ph idx="13"/>
          </p:nvPr>
        </p:nvSpPr>
        <p:spPr>
          <a:xfrm>
            <a:off x="421840" y="1371600"/>
            <a:ext cx="7750609" cy="4257040"/>
          </a:xfrm>
        </p:spPr>
        <p:txBody>
          <a:bodyPr/>
          <a:lstStyle/>
          <a:p>
            <a:pPr>
              <a:spcBef>
                <a:spcPts val="500"/>
              </a:spcBef>
            </a:pPr>
            <a:r>
              <a:rPr lang="en-US" dirty="0"/>
              <a:t>This practice-based conference presentation argues that focusing on ‘use cases’ when deciding whether to use XR technologies in teaching practice is pragmatic.</a:t>
            </a:r>
          </a:p>
          <a:p>
            <a:pPr>
              <a:spcBef>
                <a:spcPts val="500"/>
              </a:spcBef>
            </a:pPr>
            <a:endParaRPr lang="en-US" dirty="0"/>
          </a:p>
          <a:p>
            <a:pPr>
              <a:spcBef>
                <a:spcPts val="500"/>
              </a:spcBef>
            </a:pPr>
            <a:r>
              <a:rPr lang="en-US" dirty="0"/>
              <a:t>XR encompasses a range of technologies on a continuum, including:</a:t>
            </a:r>
          </a:p>
          <a:p>
            <a:pPr>
              <a:spcBef>
                <a:spcPts val="500"/>
              </a:spcBef>
            </a:pPr>
            <a:r>
              <a:rPr lang="en-US" dirty="0"/>
              <a:t>- Augmented Reality</a:t>
            </a:r>
          </a:p>
          <a:p>
            <a:pPr>
              <a:spcBef>
                <a:spcPts val="500"/>
              </a:spcBef>
            </a:pPr>
            <a:r>
              <a:rPr lang="en-US" dirty="0"/>
              <a:t>- Mixed Reality</a:t>
            </a:r>
          </a:p>
          <a:p>
            <a:pPr>
              <a:spcBef>
                <a:spcPts val="500"/>
              </a:spcBef>
            </a:pPr>
            <a:r>
              <a:rPr lang="en-US" dirty="0"/>
              <a:t>- Virtual Reality</a:t>
            </a:r>
          </a:p>
          <a:p>
            <a:pPr>
              <a:spcBef>
                <a:spcPts val="500"/>
              </a:spcBef>
            </a:pPr>
            <a:endParaRPr lang="en-US" dirty="0"/>
          </a:p>
          <a:p>
            <a:pPr>
              <a:spcBef>
                <a:spcPts val="500"/>
              </a:spcBef>
            </a:pPr>
            <a:r>
              <a:rPr lang="en-US" dirty="0"/>
              <a:t>The focus is on Augmented Reality (AR) for reasons expressed in this presentation.</a:t>
            </a:r>
          </a:p>
        </p:txBody>
      </p:sp>
    </p:spTree>
    <p:extLst>
      <p:ext uri="{BB962C8B-B14F-4D97-AF65-F5344CB8AC3E}">
        <p14:creationId xmlns:p14="http://schemas.microsoft.com/office/powerpoint/2010/main" val="1763558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lstStyle/>
          <a:p>
            <a:r>
              <a:rPr lang="en-US" dirty="0"/>
              <a:t>Introduction</a:t>
            </a:r>
            <a:endParaRPr lang="en-GB" dirty="0"/>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dirty="0">
                <a:effectLst/>
                <a:latin typeface="Arial" panose="020B0604020202020204" pitchFamily="34" charset="0"/>
              </a:rPr>
              <a:t>The technological and societal barriers that previously existed for the adoption of VR and AR has decreased, enabling an increase in their use in the education sector. </a:t>
            </a:r>
          </a:p>
          <a:p>
            <a:r>
              <a:rPr lang="en-GB" dirty="0">
                <a:effectLst/>
                <a:latin typeface="Arial" panose="020B0604020202020204" pitchFamily="34" charset="0"/>
              </a:rPr>
              <a:t>Research and adoption of VR and AR-related technologies in the HE sector has been pioneered historically, and is now rising again in popularity (</a:t>
            </a:r>
            <a:r>
              <a:rPr lang="en-GB" dirty="0" err="1">
                <a:effectLst/>
                <a:latin typeface="Arial" panose="020B0604020202020204" pitchFamily="34" charset="0"/>
              </a:rPr>
              <a:t>Helsel</a:t>
            </a:r>
            <a:r>
              <a:rPr lang="en-GB" dirty="0">
                <a:effectLst/>
                <a:latin typeface="Arial" panose="020B0604020202020204" pitchFamily="34" charset="0"/>
              </a:rPr>
              <a:t>, 1992; Seidel and </a:t>
            </a:r>
            <a:r>
              <a:rPr lang="en-GB" dirty="0" err="1">
                <a:effectLst/>
                <a:latin typeface="Arial" panose="020B0604020202020204" pitchFamily="34" charset="0"/>
              </a:rPr>
              <a:t>Chatelier</a:t>
            </a:r>
            <a:r>
              <a:rPr lang="en-GB" dirty="0">
                <a:effectLst/>
                <a:latin typeface="Arial" panose="020B0604020202020204" pitchFamily="34" charset="0"/>
              </a:rPr>
              <a:t>, 1997; Wickens,1992)</a:t>
            </a:r>
          </a:p>
          <a:p>
            <a:r>
              <a:rPr lang="en-GB" dirty="0">
                <a:effectLst/>
                <a:latin typeface="Arial" panose="020B0604020202020204" pitchFamily="34" charset="0"/>
              </a:rPr>
              <a:t>With this growth of adoption in the HE sector comes the need to understand how to best embed such technologies to work alongside existing teaching pedagogy.</a:t>
            </a:r>
          </a:p>
          <a:p>
            <a:r>
              <a:rPr lang="en-GB" dirty="0">
                <a:effectLst/>
                <a:latin typeface="Arial" panose="020B0604020202020204" pitchFamily="34" charset="0"/>
              </a:rPr>
              <a:t>Using AR in a learning environment provides the ability to augment existing teaching activities with an additional experiential digital layer with a lower barrier to entry than other XR technologies. </a:t>
            </a:r>
            <a:endParaRPr lang="en-US" dirty="0"/>
          </a:p>
          <a:p>
            <a:r>
              <a:rPr lang="en-US" dirty="0"/>
              <a:t>The ideas discussed in this presentation are based on a ‘bottom-up’ approach rather than ‘top-down’ approach when working in a hierarchical </a:t>
            </a:r>
            <a:r>
              <a:rPr lang="en-US" dirty="0" err="1"/>
              <a:t>organisation</a:t>
            </a:r>
            <a:r>
              <a:rPr lang="en-US" dirty="0"/>
              <a:t>.</a:t>
            </a:r>
          </a:p>
        </p:txBody>
      </p:sp>
    </p:spTree>
    <p:extLst>
      <p:ext uri="{BB962C8B-B14F-4D97-AF65-F5344CB8AC3E}">
        <p14:creationId xmlns:p14="http://schemas.microsoft.com/office/powerpoint/2010/main" val="328161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lstStyle/>
          <a:p>
            <a:r>
              <a:rPr lang="en-US" dirty="0"/>
              <a:t>Justification for the use of XR in Education</a:t>
            </a:r>
            <a:endParaRPr lang="en-GB" dirty="0"/>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dirty="0">
                <a:effectLst/>
                <a:latin typeface="Arial" panose="020B0604020202020204" pitchFamily="34" charset="0"/>
              </a:rPr>
              <a:t>AR and VR are part of a continuum of experiential technologies ( (Milgram et al., 1995); (</a:t>
            </a:r>
            <a:r>
              <a:rPr lang="en-GB" dirty="0" err="1">
                <a:effectLst/>
                <a:latin typeface="Arial" panose="020B0604020202020204" pitchFamily="34" charset="0"/>
              </a:rPr>
              <a:t>Farshid</a:t>
            </a:r>
            <a:r>
              <a:rPr lang="en-GB" dirty="0">
                <a:effectLst/>
                <a:latin typeface="Arial" panose="020B0604020202020204" pitchFamily="34" charset="0"/>
              </a:rPr>
              <a:t> et al., 2018)</a:t>
            </a:r>
          </a:p>
          <a:p>
            <a:endParaRPr lang="en-GB" dirty="0">
              <a:effectLst/>
              <a:latin typeface="Arial" panose="020B0604020202020204" pitchFamily="34" charset="0"/>
            </a:endParaRPr>
          </a:p>
          <a:p>
            <a:r>
              <a:rPr lang="en-GB" dirty="0">
                <a:effectLst/>
                <a:latin typeface="Arial" panose="020B0604020202020204" pitchFamily="34" charset="0"/>
              </a:rPr>
              <a:t>Definitions:</a:t>
            </a:r>
          </a:p>
          <a:p>
            <a:pPr marL="285750" indent="-285750">
              <a:buFont typeface="Arial" panose="020B0604020202020204" pitchFamily="34" charset="0"/>
              <a:buChar char="•"/>
            </a:pPr>
            <a:r>
              <a:rPr lang="en-GB" dirty="0">
                <a:effectLst/>
                <a:latin typeface="Arial" panose="020B0604020202020204" pitchFamily="34" charset="0"/>
              </a:rPr>
              <a:t>AR is defined as, the “superimposition of virtual information upon the real world”</a:t>
            </a:r>
            <a:br>
              <a:rPr lang="en-GB" dirty="0"/>
            </a:br>
            <a:r>
              <a:rPr lang="en-GB" dirty="0">
                <a:effectLst/>
                <a:latin typeface="Arial" panose="020B0604020202020204" pitchFamily="34" charset="0"/>
              </a:rPr>
              <a:t>(</a:t>
            </a:r>
            <a:r>
              <a:rPr lang="en-GB" dirty="0" err="1">
                <a:effectLst/>
                <a:latin typeface="Arial" panose="020B0604020202020204" pitchFamily="34" charset="0"/>
              </a:rPr>
              <a:t>Parveau</a:t>
            </a:r>
            <a:r>
              <a:rPr lang="en-GB" dirty="0">
                <a:effectLst/>
                <a:latin typeface="Arial" panose="020B0604020202020204" pitchFamily="34" charset="0"/>
              </a:rPr>
              <a:t> and Adda, 2018), mediated by a device, </a:t>
            </a:r>
          </a:p>
          <a:p>
            <a:pPr marL="285750" indent="-285750">
              <a:buFont typeface="Arial" panose="020B0604020202020204" pitchFamily="34" charset="0"/>
              <a:buChar char="•"/>
            </a:pPr>
            <a:r>
              <a:rPr lang="en-GB" dirty="0">
                <a:effectLst/>
                <a:latin typeface="Arial" panose="020B0604020202020204" pitchFamily="34" charset="0"/>
              </a:rPr>
              <a:t>VR is defined as “human immersion in a synthetic world” (Seidel and </a:t>
            </a:r>
            <a:r>
              <a:rPr lang="en-GB" dirty="0" err="1">
                <a:effectLst/>
                <a:latin typeface="Arial" panose="020B0604020202020204" pitchFamily="34" charset="0"/>
              </a:rPr>
              <a:t>Chatelier</a:t>
            </a:r>
            <a:r>
              <a:rPr lang="en-GB" dirty="0">
                <a:effectLst/>
                <a:latin typeface="Arial" panose="020B0604020202020204" pitchFamily="34" charset="0"/>
              </a:rPr>
              <a:t>, 1997).</a:t>
            </a:r>
          </a:p>
          <a:p>
            <a:r>
              <a:rPr lang="en-GB" dirty="0">
                <a:effectLst/>
                <a:latin typeface="Arial" panose="020B0604020202020204" pitchFamily="34" charset="0"/>
              </a:rPr>
              <a:t>AR provides ”tangible interaction to stimulate an active and learner-</a:t>
            </a:r>
            <a:r>
              <a:rPr lang="en-GB" dirty="0" err="1">
                <a:effectLst/>
                <a:latin typeface="Arial" panose="020B0604020202020204" pitchFamily="34" charset="0"/>
              </a:rPr>
              <a:t>centered</a:t>
            </a:r>
            <a:r>
              <a:rPr lang="en-GB" dirty="0">
                <a:effectLst/>
                <a:latin typeface="Arial" panose="020B0604020202020204" pitchFamily="34" charset="0"/>
              </a:rPr>
              <a:t> approach to scientific problem solving” (Fleck, </a:t>
            </a:r>
            <a:r>
              <a:rPr lang="en-GB" dirty="0" err="1">
                <a:effectLst/>
                <a:latin typeface="Arial" panose="020B0604020202020204" pitchFamily="34" charset="0"/>
              </a:rPr>
              <a:t>Hachet</a:t>
            </a:r>
            <a:r>
              <a:rPr lang="en-GB" dirty="0">
                <a:effectLst/>
                <a:latin typeface="Arial" panose="020B0604020202020204" pitchFamily="34" charset="0"/>
              </a:rPr>
              <a:t> and Bastien, 2015). </a:t>
            </a:r>
          </a:p>
          <a:p>
            <a:r>
              <a:rPr lang="en-GB" dirty="0"/>
              <a:t>VR provides opportunities enabling learners to visit and experience places that are either difficult to travel to or impossible to engage with in the ‘real world’. </a:t>
            </a:r>
            <a:r>
              <a:rPr lang="en-GB" dirty="0">
                <a:effectLst/>
                <a:latin typeface="Arial" panose="020B0604020202020204" pitchFamily="34" charset="0"/>
              </a:rPr>
              <a:t>(Claudia </a:t>
            </a:r>
            <a:r>
              <a:rPr lang="en-GB" dirty="0" err="1">
                <a:effectLst/>
                <a:latin typeface="Arial" panose="020B0604020202020204" pitchFamily="34" charset="0"/>
              </a:rPr>
              <a:t>Geib</a:t>
            </a:r>
            <a:r>
              <a:rPr lang="en-GB" dirty="0">
                <a:effectLst/>
                <a:latin typeface="Arial" panose="020B0604020202020204" pitchFamily="34" charset="0"/>
              </a:rPr>
              <a:t>, 2017; Turner, S, 2013)</a:t>
            </a:r>
          </a:p>
          <a:p>
            <a:endParaRPr lang="en-GB" dirty="0"/>
          </a:p>
          <a:p>
            <a:r>
              <a:rPr lang="en-GB" b="1" dirty="0"/>
              <a:t>AR and VR provides the </a:t>
            </a:r>
            <a:r>
              <a:rPr lang="en-GB" b="1" dirty="0">
                <a:effectLst/>
                <a:latin typeface="Arial" panose="020B0604020202020204" pitchFamily="34" charset="0"/>
              </a:rPr>
              <a:t>practical embodiment of experiential learning theory.</a:t>
            </a:r>
            <a:endParaRPr lang="en-GB" b="1" dirty="0"/>
          </a:p>
        </p:txBody>
      </p:sp>
    </p:spTree>
    <p:extLst>
      <p:ext uri="{BB962C8B-B14F-4D97-AF65-F5344CB8AC3E}">
        <p14:creationId xmlns:p14="http://schemas.microsoft.com/office/powerpoint/2010/main" val="168630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lstStyle/>
          <a:p>
            <a:r>
              <a:rPr lang="en-US" dirty="0"/>
              <a:t>Deciding on the use of AR or VR</a:t>
            </a:r>
            <a:endParaRPr lang="en-GB" dirty="0"/>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dirty="0"/>
              <a:t>Although enthusiast level AR and VR technologies are prohibitively expensive for mass adoption in education, entry level AR and VR technologies are relatively low cost and accessible.</a:t>
            </a:r>
          </a:p>
          <a:p>
            <a:endParaRPr lang="en-GB" dirty="0"/>
          </a:p>
          <a:p>
            <a:r>
              <a:rPr lang="en-GB" dirty="0"/>
              <a:t>A simple Android-based smartphone is sufficient to generate a simple AR or VR</a:t>
            </a:r>
          </a:p>
          <a:p>
            <a:r>
              <a:rPr lang="en-GB" dirty="0"/>
              <a:t>experience.</a:t>
            </a:r>
          </a:p>
          <a:p>
            <a:endParaRPr lang="en-GB" dirty="0"/>
          </a:p>
          <a:p>
            <a:r>
              <a:rPr lang="en-GB" dirty="0"/>
              <a:t>The quality of the simulated virtual environment changes based on the use case; it has the potential to rapidly increase in complexity and therefore expense. </a:t>
            </a:r>
          </a:p>
          <a:p>
            <a:endParaRPr lang="en-GB" dirty="0"/>
          </a:p>
          <a:p>
            <a:r>
              <a:rPr lang="en-GB" dirty="0"/>
              <a:t>The focus to encouraging the adoption of AR and VR should initially focus on simple digital interventions that enhance existing models of teaching practice rather than replacing such activities wholesale.</a:t>
            </a:r>
          </a:p>
        </p:txBody>
      </p:sp>
    </p:spTree>
    <p:extLst>
      <p:ext uri="{BB962C8B-B14F-4D97-AF65-F5344CB8AC3E}">
        <p14:creationId xmlns:p14="http://schemas.microsoft.com/office/powerpoint/2010/main" val="49572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lstStyle/>
          <a:p>
            <a:r>
              <a:rPr lang="en-US" dirty="0"/>
              <a:t>Supporting the Introduction of AR in HE</a:t>
            </a:r>
            <a:endParaRPr lang="en-GB" dirty="0"/>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GB" dirty="0">
                <a:effectLst/>
                <a:latin typeface="Arial" panose="020B0604020202020204" pitchFamily="34" charset="0"/>
              </a:rPr>
              <a:t>Introduce educators to using AR before other XR technologies as it is readily available via smartphone devices.</a:t>
            </a:r>
          </a:p>
          <a:p>
            <a:r>
              <a:rPr lang="en-GB" dirty="0"/>
              <a:t>AR is </a:t>
            </a:r>
            <a:r>
              <a:rPr lang="en-GB" dirty="0">
                <a:effectLst/>
                <a:latin typeface="Arial" panose="020B0604020202020204" pitchFamily="34" charset="0"/>
              </a:rPr>
              <a:t>also being familiar to the wider population (whether knowingly or unknowingly) through everyday uses, such as satnav, photographic image filters and simple AR games.</a:t>
            </a:r>
          </a:p>
          <a:p>
            <a:r>
              <a:rPr lang="en-GB" dirty="0">
                <a:effectLst/>
                <a:latin typeface="Arial" panose="020B0604020202020204" pitchFamily="34" charset="0"/>
              </a:rPr>
              <a:t>This understanding can then be used to demonstrate how those uses in everyday life can transition to provide benefits in the learning environment. </a:t>
            </a:r>
          </a:p>
          <a:p>
            <a:r>
              <a:rPr lang="en-GB" dirty="0"/>
              <a:t>T</a:t>
            </a:r>
            <a:r>
              <a:rPr lang="en-GB" dirty="0">
                <a:effectLst/>
                <a:latin typeface="Arial" panose="020B0604020202020204" pitchFamily="34" charset="0"/>
              </a:rPr>
              <a:t>he use of AR can be introduced as a stepping stone to help up-skill educators before they make use of more complex fully immersive VR technologies</a:t>
            </a:r>
            <a:endParaRPr lang="en-GB" dirty="0"/>
          </a:p>
        </p:txBody>
      </p:sp>
    </p:spTree>
    <p:extLst>
      <p:ext uri="{BB962C8B-B14F-4D97-AF65-F5344CB8AC3E}">
        <p14:creationId xmlns:p14="http://schemas.microsoft.com/office/powerpoint/2010/main" val="24843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CCC1-6CC5-E933-9A60-AC694037E5A9}"/>
              </a:ext>
            </a:extLst>
          </p:cNvPr>
          <p:cNvSpPr>
            <a:spLocks noGrp="1"/>
          </p:cNvSpPr>
          <p:nvPr>
            <p:ph type="title"/>
          </p:nvPr>
        </p:nvSpPr>
        <p:spPr/>
        <p:txBody>
          <a:bodyPr/>
          <a:lstStyle/>
          <a:p>
            <a:r>
              <a:rPr lang="en-GB" dirty="0"/>
              <a:t>Defining the Pedagogic Use Case</a:t>
            </a:r>
          </a:p>
        </p:txBody>
      </p:sp>
      <p:sp>
        <p:nvSpPr>
          <p:cNvPr id="3" name="Content Placeholder 2">
            <a:extLst>
              <a:ext uri="{FF2B5EF4-FFF2-40B4-BE49-F238E27FC236}">
                <a16:creationId xmlns:a16="http://schemas.microsoft.com/office/drawing/2014/main" id="{33E061AC-BB08-BD8F-F099-11F94938E4ED}"/>
              </a:ext>
            </a:extLst>
          </p:cNvPr>
          <p:cNvSpPr>
            <a:spLocks noGrp="1"/>
          </p:cNvSpPr>
          <p:nvPr>
            <p:ph idx="13"/>
          </p:nvPr>
        </p:nvSpPr>
        <p:spPr/>
        <p:txBody>
          <a:bodyPr/>
          <a:lstStyle/>
          <a:p>
            <a:r>
              <a:rPr lang="en-GB" dirty="0"/>
              <a:t>Designing an Effective Learning Activity</a:t>
            </a:r>
          </a:p>
          <a:p>
            <a:pPr marL="285750" indent="-285750">
              <a:buFont typeface="Arial" panose="020B0604020202020204" pitchFamily="34" charset="0"/>
              <a:buChar char="•"/>
            </a:pPr>
            <a:r>
              <a:rPr lang="en-GB" dirty="0"/>
              <a:t>Context,</a:t>
            </a:r>
          </a:p>
          <a:p>
            <a:pPr marL="285750" indent="-285750">
              <a:buFont typeface="Arial" panose="020B0604020202020204" pitchFamily="34" charset="0"/>
              <a:buChar char="•"/>
            </a:pPr>
            <a:r>
              <a:rPr lang="en-GB" dirty="0"/>
              <a:t>Learning Teaching Approaches,</a:t>
            </a:r>
          </a:p>
          <a:p>
            <a:pPr marL="285750" indent="-285750">
              <a:buFont typeface="Arial" panose="020B0604020202020204" pitchFamily="34" charset="0"/>
              <a:buChar char="•"/>
            </a:pPr>
            <a:r>
              <a:rPr lang="en-GB" dirty="0"/>
              <a:t>Tasks.</a:t>
            </a:r>
          </a:p>
          <a:p>
            <a:endParaRPr lang="en-GB" dirty="0"/>
          </a:p>
          <a:p>
            <a:r>
              <a:rPr lang="en-GB" dirty="0"/>
              <a:t>Additional Non-Learning Activity-based Considerations</a:t>
            </a:r>
          </a:p>
          <a:p>
            <a:pPr marL="285750" indent="-285750">
              <a:buFont typeface="Arial" panose="020B0604020202020204" pitchFamily="34" charset="0"/>
              <a:buChar char="•"/>
            </a:pPr>
            <a:r>
              <a:rPr lang="en-GB" dirty="0">
                <a:solidFill>
                  <a:srgbClr val="0A1E59"/>
                </a:solidFill>
              </a:rPr>
              <a:t>Increased Immersive Interaction,</a:t>
            </a:r>
          </a:p>
          <a:p>
            <a:pPr marL="285750" indent="-285750">
              <a:buFont typeface="Arial" panose="020B0604020202020204" pitchFamily="34" charset="0"/>
              <a:buChar char="•"/>
            </a:pPr>
            <a:r>
              <a:rPr lang="en-GB" dirty="0">
                <a:solidFill>
                  <a:srgbClr val="0A1E59"/>
                </a:solidFill>
              </a:rPr>
              <a:t>Understanding what various businesses are doing/have done,</a:t>
            </a:r>
          </a:p>
          <a:p>
            <a:pPr marL="285750" indent="-285750">
              <a:buFont typeface="Arial" panose="020B0604020202020204" pitchFamily="34" charset="0"/>
              <a:buChar char="•"/>
            </a:pPr>
            <a:r>
              <a:rPr lang="en-GB" dirty="0">
                <a:solidFill>
                  <a:srgbClr val="0A1E59"/>
                </a:solidFill>
              </a:rPr>
              <a:t>Complexity,</a:t>
            </a:r>
          </a:p>
          <a:p>
            <a:pPr marL="285750" indent="-285750">
              <a:buFont typeface="Arial" panose="020B0604020202020204" pitchFamily="34" charset="0"/>
              <a:buChar char="•"/>
            </a:pPr>
            <a:r>
              <a:rPr lang="en-GB" dirty="0">
                <a:solidFill>
                  <a:srgbClr val="0A1E59"/>
                </a:solidFill>
              </a:rPr>
              <a:t>Financial,</a:t>
            </a:r>
          </a:p>
          <a:p>
            <a:pPr marL="285750" indent="-285750">
              <a:buFont typeface="Arial" panose="020B0604020202020204" pitchFamily="34" charset="0"/>
              <a:buChar char="•"/>
            </a:pPr>
            <a:r>
              <a:rPr lang="en-GB" dirty="0">
                <a:solidFill>
                  <a:srgbClr val="0A1E59"/>
                </a:solidFill>
              </a:rPr>
              <a:t>Adverse conditions,</a:t>
            </a:r>
          </a:p>
          <a:p>
            <a:pPr marL="285750" indent="-285750">
              <a:buFont typeface="Arial" panose="020B0604020202020204" pitchFamily="34" charset="0"/>
              <a:buChar char="•"/>
            </a:pPr>
            <a:r>
              <a:rPr lang="en-GB" dirty="0">
                <a:solidFill>
                  <a:srgbClr val="0A1E59"/>
                </a:solidFill>
              </a:rPr>
              <a:t>Sociological and economic,</a:t>
            </a:r>
          </a:p>
          <a:p>
            <a:pPr marL="285750" indent="-285750">
              <a:buFont typeface="Arial" panose="020B0604020202020204" pitchFamily="34" charset="0"/>
              <a:buChar char="•"/>
            </a:pPr>
            <a:r>
              <a:rPr lang="en-GB" dirty="0">
                <a:solidFill>
                  <a:srgbClr val="0A1E59"/>
                </a:solidFill>
              </a:rPr>
              <a:t>Accessibility and Disability.</a:t>
            </a:r>
          </a:p>
        </p:txBody>
      </p:sp>
    </p:spTree>
    <p:extLst>
      <p:ext uri="{BB962C8B-B14F-4D97-AF65-F5344CB8AC3E}">
        <p14:creationId xmlns:p14="http://schemas.microsoft.com/office/powerpoint/2010/main" val="34376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60AA2-1D45-DCE3-C045-6CB3AF87BF80}"/>
              </a:ext>
            </a:extLst>
          </p:cNvPr>
          <p:cNvSpPr>
            <a:spLocks noGrp="1"/>
          </p:cNvSpPr>
          <p:nvPr>
            <p:ph type="title"/>
          </p:nvPr>
        </p:nvSpPr>
        <p:spPr/>
        <p:txBody>
          <a:bodyPr/>
          <a:lstStyle/>
          <a:p>
            <a:r>
              <a:rPr lang="en-US" dirty="0"/>
              <a:t>The Use Case Template</a:t>
            </a:r>
            <a:endParaRPr lang="en-GB" dirty="0"/>
          </a:p>
        </p:txBody>
      </p:sp>
      <p:sp>
        <p:nvSpPr>
          <p:cNvPr id="8" name="Content Placeholder 7">
            <a:extLst>
              <a:ext uri="{FF2B5EF4-FFF2-40B4-BE49-F238E27FC236}">
                <a16:creationId xmlns:a16="http://schemas.microsoft.com/office/drawing/2014/main" id="{03B88962-2C70-0125-607C-A4291C4DAE30}"/>
              </a:ext>
            </a:extLst>
          </p:cNvPr>
          <p:cNvSpPr>
            <a:spLocks noGrp="1"/>
          </p:cNvSpPr>
          <p:nvPr>
            <p:ph idx="13"/>
          </p:nvPr>
        </p:nvSpPr>
        <p:spPr/>
        <p:txBody>
          <a:bodyPr/>
          <a:lstStyle/>
          <a:p>
            <a:r>
              <a:rPr lang="en-US" dirty="0"/>
              <a:t>Considerations for the application of a valid pedagogical framework, combine with additional factors that may impact on the use of AR for both the </a:t>
            </a:r>
            <a:r>
              <a:rPr lang="en-US" dirty="0" err="1"/>
              <a:t>practioner</a:t>
            </a:r>
            <a:r>
              <a:rPr lang="en-US" dirty="0"/>
              <a:t> and learner.</a:t>
            </a:r>
          </a:p>
          <a:p>
            <a:r>
              <a:rPr lang="en-US" dirty="0"/>
              <a:t>Factors to be considered that form the template:</a:t>
            </a:r>
          </a:p>
          <a:p>
            <a:pPr marL="285750" indent="-285750">
              <a:buFont typeface="Arial" panose="020B0604020202020204" pitchFamily="34" charset="0"/>
              <a:buChar char="•"/>
            </a:pPr>
            <a:r>
              <a:rPr lang="en-GB" dirty="0"/>
              <a:t>Context,</a:t>
            </a:r>
          </a:p>
          <a:p>
            <a:pPr marL="285750" indent="-285750">
              <a:buFont typeface="Arial" panose="020B0604020202020204" pitchFamily="34" charset="0"/>
              <a:buChar char="•"/>
            </a:pPr>
            <a:r>
              <a:rPr lang="en-GB" dirty="0"/>
              <a:t>Learning and teaching approaches,</a:t>
            </a:r>
          </a:p>
          <a:p>
            <a:pPr marL="285750" indent="-285750">
              <a:buFont typeface="Arial" panose="020B0604020202020204" pitchFamily="34" charset="0"/>
              <a:buChar char="•"/>
            </a:pPr>
            <a:r>
              <a:rPr lang="en-GB" dirty="0"/>
              <a:t>Tasks,</a:t>
            </a:r>
          </a:p>
          <a:p>
            <a:pPr marL="285750" indent="-285750">
              <a:buFont typeface="Arial" panose="020B0604020202020204" pitchFamily="34" charset="0"/>
              <a:buChar char="•"/>
            </a:pPr>
            <a:r>
              <a:rPr lang="en-GB" dirty="0"/>
              <a:t>Immersive interactions,</a:t>
            </a:r>
          </a:p>
          <a:p>
            <a:pPr marL="285750" indent="-285750">
              <a:buFont typeface="Arial" panose="020B0604020202020204" pitchFamily="34" charset="0"/>
              <a:buChar char="•"/>
            </a:pPr>
            <a:r>
              <a:rPr lang="en-GB" dirty="0"/>
              <a:t>Industrial Alignment,</a:t>
            </a:r>
          </a:p>
          <a:p>
            <a:pPr marL="285750" indent="-285750">
              <a:buFont typeface="Arial" panose="020B0604020202020204" pitchFamily="34" charset="0"/>
              <a:buChar char="•"/>
            </a:pPr>
            <a:r>
              <a:rPr lang="en-GB" dirty="0"/>
              <a:t>Technical Complexity,</a:t>
            </a:r>
          </a:p>
          <a:p>
            <a:pPr marL="285750" indent="-285750">
              <a:buFont typeface="Arial" panose="020B0604020202020204" pitchFamily="34" charset="0"/>
              <a:buChar char="•"/>
            </a:pPr>
            <a:r>
              <a:rPr lang="en-GB" dirty="0"/>
              <a:t>Financial Constraints,</a:t>
            </a:r>
          </a:p>
          <a:p>
            <a:pPr marL="285750" indent="-285750">
              <a:buFont typeface="Arial" panose="020B0604020202020204" pitchFamily="34" charset="0"/>
              <a:buChar char="•"/>
            </a:pPr>
            <a:r>
              <a:rPr lang="en-GB" dirty="0"/>
              <a:t>Societal Conditions,</a:t>
            </a:r>
          </a:p>
          <a:p>
            <a:pPr marL="285750" indent="-285750">
              <a:buFont typeface="Arial" panose="020B0604020202020204" pitchFamily="34" charset="0"/>
              <a:buChar char="•"/>
            </a:pPr>
            <a:r>
              <a:rPr lang="en-GB" dirty="0"/>
              <a:t>Sociological and Economic,</a:t>
            </a:r>
          </a:p>
          <a:p>
            <a:pPr marL="285750" indent="-285750">
              <a:buFont typeface="Arial" panose="020B0604020202020204" pitchFamily="34" charset="0"/>
              <a:buChar char="•"/>
            </a:pPr>
            <a:r>
              <a:rPr lang="en-GB" dirty="0"/>
              <a:t>Accessibility and Disability.</a:t>
            </a:r>
          </a:p>
        </p:txBody>
      </p:sp>
    </p:spTree>
    <p:extLst>
      <p:ext uri="{BB962C8B-B14F-4D97-AF65-F5344CB8AC3E}">
        <p14:creationId xmlns:p14="http://schemas.microsoft.com/office/powerpoint/2010/main" val="2184605351"/>
      </p:ext>
    </p:extLst>
  </p:cSld>
  <p:clrMapOvr>
    <a:masterClrMapping/>
  </p:clrMapOvr>
</p:sld>
</file>

<file path=ppt/theme/theme1.xml><?xml version="1.0" encoding="utf-8"?>
<a:theme xmlns:a="http://schemas.openxmlformats.org/drawingml/2006/main" name="1_Cover Slides">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A42C41D4-5ECF-45FA-A503-179793E29342}"/>
    </a:ext>
  </a:extLst>
</a:theme>
</file>

<file path=ppt/theme/theme10.xml><?xml version="1.0" encoding="utf-8"?>
<a:theme xmlns:a="http://schemas.openxmlformats.org/drawingml/2006/main" name="6.1_Text Slides (Header)_Dark Blue">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ADF2E6F9-087D-4EB5-8377-5D534099F61D}"/>
    </a:ext>
  </a:extLst>
</a:theme>
</file>

<file path=ppt/theme/theme11.xml><?xml version="1.0" encoding="utf-8"?>
<a:theme xmlns:a="http://schemas.openxmlformats.org/drawingml/2006/main" name="6.2_Text Slides (Header)_Cornflower Blue">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4539444E-DB97-4EB9-9FC6-B248367132BE}"/>
    </a:ext>
  </a:extLst>
</a:theme>
</file>

<file path=ppt/theme/theme12.xml><?xml version="1.0" encoding="utf-8"?>
<a:theme xmlns:a="http://schemas.openxmlformats.org/drawingml/2006/main" name="6.3_Text Slides (Header)_Purple">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B0B9CF81-BCD5-4289-B76E-F2164FFF1CB9}"/>
    </a:ext>
  </a:extLst>
</a:theme>
</file>

<file path=ppt/theme/theme13.xml><?xml version="1.0" encoding="utf-8"?>
<a:theme xmlns:a="http://schemas.openxmlformats.org/drawingml/2006/main" name="6.4_Text Slides (Header)_Orange">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FD367DED-8A02-4098-AEFA-B0285CCC5FF1}"/>
    </a:ext>
  </a:extLst>
</a:theme>
</file>

<file path=ppt/theme/theme14.xml><?xml version="1.0" encoding="utf-8"?>
<a:theme xmlns:a="http://schemas.openxmlformats.org/drawingml/2006/main" name="6.5_Text Slides (Header)_Stone">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8D69BFD7-FD65-4C7C-AD05-82DCC7CA7226}"/>
    </a:ext>
  </a:extLst>
</a:theme>
</file>

<file path=ppt/theme/theme15.xml><?xml version="1.0" encoding="utf-8"?>
<a:theme xmlns:a="http://schemas.openxmlformats.org/drawingml/2006/main" name="6_Images Slides">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A41CEC63-9414-43BA-83A6-26C888EB70D2}"/>
    </a:ext>
  </a:extLst>
</a:theme>
</file>

<file path=ppt/theme/theme16.xml><?xml version="1.0" encoding="utf-8"?>
<a:theme xmlns:a="http://schemas.openxmlformats.org/drawingml/2006/main" name="7_End Slides">
  <a:themeElements>
    <a:clrScheme name="Custom 11">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CC8D8B39-31E9-4C54-8D9C-D5CF50C201BB}"/>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itle Slide">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F9DC195F-C56E-4B3B-A3C7-1547116D6C08}"/>
    </a:ext>
  </a:extLst>
</a:theme>
</file>

<file path=ppt/theme/theme3.xml><?xml version="1.0" encoding="utf-8"?>
<a:theme xmlns:a="http://schemas.openxmlformats.org/drawingml/2006/main" name="3_Chapter Title Slides">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89A6EA36-8BC0-46AD-997B-4D95402EAA9E}"/>
    </a:ext>
  </a:extLst>
</a:theme>
</file>

<file path=ppt/theme/theme4.xml><?xml version="1.0" encoding="utf-8"?>
<a:theme xmlns:a="http://schemas.openxmlformats.org/drawingml/2006/main" name="4_Text Slides (Simple)">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83CA2199-D635-4990-9B32-8BE593958EBA}"/>
    </a:ext>
  </a:extLst>
</a:theme>
</file>

<file path=ppt/theme/theme5.xml><?xml version="1.0" encoding="utf-8"?>
<a:theme xmlns:a="http://schemas.openxmlformats.org/drawingml/2006/main" name="5.1_Text Slides (Footer)_Dark Blue">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ECD6EA53-9E4F-4A65-911B-5A4CEFDD5E30}"/>
    </a:ext>
  </a:extLst>
</a:theme>
</file>

<file path=ppt/theme/theme6.xml><?xml version="1.0" encoding="utf-8"?>
<a:theme xmlns:a="http://schemas.openxmlformats.org/drawingml/2006/main" name="5.2_Text Slides (Footer)_Cornflower Blue">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2559646C-0E5D-4052-911F-52C4D2E2D613}"/>
    </a:ext>
  </a:extLst>
</a:theme>
</file>

<file path=ppt/theme/theme7.xml><?xml version="1.0" encoding="utf-8"?>
<a:theme xmlns:a="http://schemas.openxmlformats.org/drawingml/2006/main" name="5.3_Text Slides (Footer)_Purple">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2E28136F-8E4F-4404-A1E6-D765A2073D15}"/>
    </a:ext>
  </a:extLst>
</a:theme>
</file>

<file path=ppt/theme/theme8.xml><?xml version="1.0" encoding="utf-8"?>
<a:theme xmlns:a="http://schemas.openxmlformats.org/drawingml/2006/main" name="5.4_Text Slides (Footer)_Orange">
  <a:themeElements>
    <a:clrScheme name="Custom 12">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0D4AFFD5-CFDA-4B68-B54A-4AF699D94527}"/>
    </a:ext>
  </a:extLst>
</a:theme>
</file>

<file path=ppt/theme/theme9.xml><?xml version="1.0" encoding="utf-8"?>
<a:theme xmlns:a="http://schemas.openxmlformats.org/drawingml/2006/main" name="5.5_Text Slides (Footer)_Stone">
  <a:themeElements>
    <a:clrScheme name="Custom 11">
      <a:dk1>
        <a:srgbClr val="000000"/>
      </a:dk1>
      <a:lt1>
        <a:srgbClr val="FFFFFF"/>
      </a:lt1>
      <a:dk2>
        <a:srgbClr val="0A1E59"/>
      </a:dk2>
      <a:lt2>
        <a:srgbClr val="E7E6E6"/>
      </a:lt2>
      <a:accent1>
        <a:srgbClr val="0A1E59"/>
      </a:accent1>
      <a:accent2>
        <a:srgbClr val="304FFF"/>
      </a:accent2>
      <a:accent3>
        <a:srgbClr val="FF9CFF"/>
      </a:accent3>
      <a:accent4>
        <a:srgbClr val="FFC000"/>
      </a:accent4>
      <a:accent5>
        <a:srgbClr val="FE5000"/>
      </a:accent5>
      <a:accent6>
        <a:srgbClr val="18ED5E"/>
      </a:accent6>
      <a:hlink>
        <a:srgbClr val="F1EFEC"/>
      </a:hlink>
      <a:folHlink>
        <a:srgbClr val="00B9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U_Powerpoint Template_v5" id="{A8D91711-7D52-4827-AF03-65BD58A19371}" vid="{66950ECC-2CA7-4811-8449-F6E2920597C7}"/>
    </a:ext>
  </a:extLst>
</a:theme>
</file>

<file path=docProps/app.xml><?xml version="1.0" encoding="utf-8"?>
<Properties xmlns="http://schemas.openxmlformats.org/officeDocument/2006/extended-properties" xmlns:vt="http://schemas.openxmlformats.org/officeDocument/2006/docPropsVTypes">
  <Template/>
  <TotalTime>521</TotalTime>
  <Words>3218</Words>
  <Application>Microsoft Office PowerPoint</Application>
  <PresentationFormat>Widescreen</PresentationFormat>
  <Paragraphs>129</Paragraphs>
  <Slides>19</Slides>
  <Notes>0</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19</vt:i4>
      </vt:variant>
    </vt:vector>
  </HeadingPairs>
  <TitlesOfParts>
    <vt:vector size="40" baseType="lpstr">
      <vt:lpstr>Arial</vt:lpstr>
      <vt:lpstr>Calibri</vt:lpstr>
      <vt:lpstr>Courier New</vt:lpstr>
      <vt:lpstr>Helvetica</vt:lpstr>
      <vt:lpstr>System Font Regular</vt:lpstr>
      <vt:lpstr>1_Cover Slides</vt:lpstr>
      <vt:lpstr>2_Title Slide</vt:lpstr>
      <vt:lpstr>3_Chapter Title Slides</vt:lpstr>
      <vt:lpstr>4_Text Slides (Simple)</vt:lpstr>
      <vt:lpstr>5.1_Text Slides (Footer)_Dark Blue</vt:lpstr>
      <vt:lpstr>5.2_Text Slides (Footer)_Cornflower Blue</vt:lpstr>
      <vt:lpstr>5.3_Text Slides (Footer)_Purple</vt:lpstr>
      <vt:lpstr>5.4_Text Slides (Footer)_Orange</vt:lpstr>
      <vt:lpstr>5.5_Text Slides (Footer)_Stone</vt:lpstr>
      <vt:lpstr>6.1_Text Slides (Header)_Dark Blue</vt:lpstr>
      <vt:lpstr>6.2_Text Slides (Header)_Cornflower Blue</vt:lpstr>
      <vt:lpstr>6.3_Text Slides (Header)_Purple</vt:lpstr>
      <vt:lpstr>6.4_Text Slides (Header)_Orange</vt:lpstr>
      <vt:lpstr>6.5_Text Slides (Header)_Stone</vt:lpstr>
      <vt:lpstr>6_Images Slides</vt:lpstr>
      <vt:lpstr>7_End Slides</vt:lpstr>
      <vt:lpstr>PowerPoint Presentation</vt:lpstr>
      <vt:lpstr>Use Cases when Adopting AR into HE Pedagogy</vt:lpstr>
      <vt:lpstr>The Role of Use Cases when Adopting Augmented Reality into Higher Education Pedagogy</vt:lpstr>
      <vt:lpstr>Introduction</vt:lpstr>
      <vt:lpstr>Justification for the use of XR in Education</vt:lpstr>
      <vt:lpstr>Deciding on the use of AR or VR</vt:lpstr>
      <vt:lpstr>Supporting the Introduction of AR in HE</vt:lpstr>
      <vt:lpstr>Defining the Pedagogic Use Case</vt:lpstr>
      <vt:lpstr>The Use Case Template</vt:lpstr>
      <vt:lpstr>Steps for Supporting the Adoption of AR in HE</vt:lpstr>
      <vt:lpstr>Step 1: The Introduction of the Concepts </vt:lpstr>
      <vt:lpstr>Step 2: A 3D Picture is worth a 1000 Words </vt:lpstr>
      <vt:lpstr>Step 3: Creation of an 3D Artefact for AR </vt:lpstr>
      <vt:lpstr>Step 4: Putting It All Together</vt:lpstr>
      <vt:lpstr>Discussion and Conclusion</vt:lpstr>
      <vt:lpstr>References</vt:lpstr>
      <vt:lpstr>References</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Reilly</dc:creator>
  <cp:keywords/>
  <dc:description/>
  <cp:lastModifiedBy>Gareth Ward</cp:lastModifiedBy>
  <cp:revision>21</cp:revision>
  <dcterms:created xsi:type="dcterms:W3CDTF">2023-10-06T15:40:10Z</dcterms:created>
  <dcterms:modified xsi:type="dcterms:W3CDTF">2024-01-19T18:50:49Z</dcterms:modified>
  <cp:category/>
</cp:coreProperties>
</file>