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10375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3179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babi, Amina (a.kebabi417@canterbury.ac.uk)" userId="S::ak417@ccad.canterbury.ac.uk::d5bb73ff-8945-4662-8720-02896f973fb7" providerId="AD" clId="Web-{BD5CD674-4AF4-4357-A782-2820A92A8F5C}"/>
    <pc:docChg chg="modSld">
      <pc:chgData name="Kebabi, Amina (a.kebabi417@canterbury.ac.uk)" userId="S::ak417@ccad.canterbury.ac.uk::d5bb73ff-8945-4662-8720-02896f973fb7" providerId="AD" clId="Web-{BD5CD674-4AF4-4357-A782-2820A92A8F5C}" dt="2018-06-25T17:12:48.537" v="2" actId="1076"/>
      <pc:docMkLst>
        <pc:docMk/>
      </pc:docMkLst>
      <pc:sldChg chg="modSp">
        <pc:chgData name="Kebabi, Amina (a.kebabi417@canterbury.ac.uk)" userId="S::ak417@ccad.canterbury.ac.uk::d5bb73ff-8945-4662-8720-02896f973fb7" providerId="AD" clId="Web-{BD5CD674-4AF4-4357-A782-2820A92A8F5C}" dt="2018-06-25T17:12:48.537" v="2" actId="1076"/>
        <pc:sldMkLst>
          <pc:docMk/>
          <pc:sldMk cId="3242317078" sldId="256"/>
        </pc:sldMkLst>
        <pc:picChg chg="mod">
          <ac:chgData name="Kebabi, Amina (a.kebabi417@canterbury.ac.uk)" userId="S::ak417@ccad.canterbury.ac.uk::d5bb73ff-8945-4662-8720-02896f973fb7" providerId="AD" clId="Web-{BD5CD674-4AF4-4357-A782-2820A92A8F5C}" dt="2018-06-25T17:12:48.537" v="2" actId="1076"/>
          <ac:picMkLst>
            <pc:docMk/>
            <pc:sldMk cId="3242317078" sldId="256"/>
            <ac:picMk id="1026" creationId="{00000000-0000-0000-0000-000000000000}"/>
          </ac:picMkLst>
        </pc:picChg>
        <pc:picChg chg="mod">
          <ac:chgData name="Kebabi, Amina (a.kebabi417@canterbury.ac.uk)" userId="S::ak417@ccad.canterbury.ac.uk::d5bb73ff-8945-4662-8720-02896f973fb7" providerId="AD" clId="Web-{BD5CD674-4AF4-4357-A782-2820A92A8F5C}" dt="2018-06-25T17:11:32.801" v="0" actId="1076"/>
          <ac:picMkLst>
            <pc:docMk/>
            <pc:sldMk cId="3242317078" sldId="256"/>
            <ac:picMk id="4098" creationId="{00000000-0000-0000-0000-000000000000}"/>
          </ac:picMkLst>
        </pc:picChg>
      </pc:sldChg>
    </pc:docChg>
  </pc:docChgLst>
  <pc:docChgLst>
    <pc:chgData name="Kebabi, Amina (a.kebabi417@canterbury.ac.uk)" userId="S::ak417@ccad.canterbury.ac.uk::d5bb73ff-8945-4662-8720-02896f973fb7" providerId="AD" clId="Web-{6F53EEBD-A6C1-4262-B4E9-0509C9C49A62}"/>
    <pc:docChg chg="modSld">
      <pc:chgData name="Kebabi, Amina (a.kebabi417@canterbury.ac.uk)" userId="S::ak417@ccad.canterbury.ac.uk::d5bb73ff-8945-4662-8720-02896f973fb7" providerId="AD" clId="Web-{6F53EEBD-A6C1-4262-B4E9-0509C9C49A62}" dt="2018-06-25T17:09:43.205" v="1" actId="1076"/>
      <pc:docMkLst>
        <pc:docMk/>
      </pc:docMkLst>
      <pc:sldChg chg="modSp">
        <pc:chgData name="Kebabi, Amina (a.kebabi417@canterbury.ac.uk)" userId="S::ak417@ccad.canterbury.ac.uk::d5bb73ff-8945-4662-8720-02896f973fb7" providerId="AD" clId="Web-{6F53EEBD-A6C1-4262-B4E9-0509C9C49A62}" dt="2018-06-25T17:09:43.205" v="1" actId="1076"/>
        <pc:sldMkLst>
          <pc:docMk/>
          <pc:sldMk cId="3242317078" sldId="256"/>
        </pc:sldMkLst>
        <pc:picChg chg="mod">
          <ac:chgData name="Kebabi, Amina (a.kebabi417@canterbury.ac.uk)" userId="S::ak417@ccad.canterbury.ac.uk::d5bb73ff-8945-4662-8720-02896f973fb7" providerId="AD" clId="Web-{6F53EEBD-A6C1-4262-B4E9-0509C9C49A62}" dt="2018-06-25T17:09:43.205" v="1" actId="1076"/>
          <ac:picMkLst>
            <pc:docMk/>
            <pc:sldMk cId="3242317078" sldId="256"/>
            <ac:picMk id="409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0AC4A-0CAC-4084-93F5-4EF07075DF5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D7131-33D3-4D83-9FE8-F53F705F61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1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7131-33D3-4D83-9FE8-F53F705F615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15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7131-33D3-4D83-9FE8-F53F705F615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15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64445A-A217-40DA-ACFC-D39331561BAD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984ACF-53CD-4E0F-88D0-DB67A8A65507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2915816" y="2924944"/>
            <a:ext cx="6012159" cy="1080120"/>
          </a:xfrm>
        </p:spPr>
        <p:txBody>
          <a:bodyPr>
            <a:noAutofit/>
          </a:bodyPr>
          <a:lstStyle/>
          <a:p>
            <a:r>
              <a:rPr lang="fr-FR" sz="2000" dirty="0"/>
              <a:t>Amina </a:t>
            </a:r>
            <a:r>
              <a:rPr lang="fr-FR" sz="2000" dirty="0" err="1"/>
              <a:t>Kebabi</a:t>
            </a:r>
            <a:r>
              <a:rPr lang="fr-FR" sz="2000" dirty="0"/>
              <a:t>                        </a:t>
            </a:r>
          </a:p>
          <a:p>
            <a:r>
              <a:rPr lang="fr-FR" sz="2000" dirty="0" err="1"/>
              <a:t>School</a:t>
            </a:r>
            <a:r>
              <a:rPr lang="fr-FR" sz="2000" dirty="0"/>
              <a:t> of </a:t>
            </a:r>
            <a:r>
              <a:rPr lang="fr-FR" sz="2000" dirty="0" err="1"/>
              <a:t>Language</a:t>
            </a:r>
            <a:r>
              <a:rPr lang="fr-FR" sz="2000" dirty="0"/>
              <a:t> </a:t>
            </a:r>
            <a:r>
              <a:rPr lang="fr-FR" sz="2000" dirty="0" err="1"/>
              <a:t>Studies</a:t>
            </a:r>
            <a:r>
              <a:rPr lang="fr-FR" sz="2000" dirty="0"/>
              <a:t> and </a:t>
            </a:r>
            <a:r>
              <a:rPr lang="fr-FR" sz="2000" dirty="0" err="1"/>
              <a:t>Applied</a:t>
            </a:r>
            <a:r>
              <a:rPr lang="fr-FR" sz="2000" dirty="0"/>
              <a:t> </a:t>
            </a:r>
            <a:r>
              <a:rPr lang="fr-FR" sz="2000" dirty="0" err="1"/>
              <a:t>Linguistics</a:t>
            </a:r>
            <a:r>
              <a:rPr lang="fr-FR" sz="2000" dirty="0"/>
              <a:t> 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560840" cy="872774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US" sz="2800" dirty="0">
                <a:latin typeface="+mn-lt"/>
              </a:rPr>
              <a:t>Encountering the ‘Other’- identity display</a:t>
            </a:r>
            <a:endParaRPr lang="fr-FR" sz="2800" dirty="0">
              <a:latin typeface="+mn-lt"/>
            </a:endParaRPr>
          </a:p>
        </p:txBody>
      </p:sp>
      <p:pic>
        <p:nvPicPr>
          <p:cNvPr id="4098" name="Picture 2" descr="C:\Users\amina.kebabi\Desktop\CCC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789" y="4965183"/>
            <a:ext cx="2560722" cy="156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91" y="5327374"/>
            <a:ext cx="3204501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31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773756" y="332656"/>
            <a:ext cx="4390531" cy="133816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sz="3600" dirty="0">
                <a:latin typeface="+mn-lt"/>
              </a:rPr>
              <a:t>      </a:t>
            </a:r>
            <a:r>
              <a:rPr lang="fr-FR" sz="3100" dirty="0">
                <a:latin typeface="+mn-lt"/>
              </a:rPr>
              <a:t>‘The Other’</a:t>
            </a:r>
            <a:br>
              <a:rPr lang="fr-FR" sz="3100" dirty="0">
                <a:latin typeface="+mn-lt"/>
              </a:rPr>
            </a:br>
            <a:endParaRPr lang="fr-FR" sz="1300" dirty="0">
              <a:latin typeface="+mn-lt"/>
            </a:endParaRPr>
          </a:p>
        </p:txBody>
      </p:sp>
      <p:sp>
        <p:nvSpPr>
          <p:cNvPr id="5" name="Double flèche horizontale 4"/>
          <p:cNvSpPr/>
          <p:nvPr/>
        </p:nvSpPr>
        <p:spPr>
          <a:xfrm>
            <a:off x="3292320" y="1542769"/>
            <a:ext cx="2304256" cy="1014151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Intercultural</a:t>
            </a:r>
            <a:r>
              <a:rPr lang="fr-FR" dirty="0"/>
              <a:t> Exchange </a:t>
            </a:r>
          </a:p>
        </p:txBody>
      </p:sp>
      <p:sp>
        <p:nvSpPr>
          <p:cNvPr id="6" name="Flèche courbée vers la gauche 5"/>
          <p:cNvSpPr/>
          <p:nvPr/>
        </p:nvSpPr>
        <p:spPr>
          <a:xfrm>
            <a:off x="2125159" y="1542769"/>
            <a:ext cx="1152128" cy="13601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Flèche courbée vers la droite 7"/>
          <p:cNvSpPr/>
          <p:nvPr/>
        </p:nvSpPr>
        <p:spPr>
          <a:xfrm>
            <a:off x="5542214" y="1570761"/>
            <a:ext cx="1212704" cy="130418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" name="Parenthèse fermante 8"/>
          <p:cNvSpPr/>
          <p:nvPr/>
        </p:nvSpPr>
        <p:spPr>
          <a:xfrm>
            <a:off x="6734579" y="2559466"/>
            <a:ext cx="1128192" cy="200789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Parenthèse ouvrante 10"/>
          <p:cNvSpPr/>
          <p:nvPr/>
        </p:nvSpPr>
        <p:spPr>
          <a:xfrm>
            <a:off x="967893" y="2606732"/>
            <a:ext cx="1152128" cy="196063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120021" y="435906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 </a:t>
            </a:r>
            <a:r>
              <a:rPr lang="fr-FR" dirty="0" err="1"/>
              <a:t>space</a:t>
            </a:r>
            <a:r>
              <a:rPr lang="fr-FR" dirty="0"/>
              <a:t> 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187624" y="1988840"/>
            <a:ext cx="6513649" cy="14522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4719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ina.kebabi\Desktop\29306638-3d-people-pulling-a-rope-in-opposite-directions-3d-image-white-background--Stock-Photo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44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12160" y="5017955"/>
            <a:ext cx="5637010" cy="882119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7" name="Flèche vers le haut 4"/>
          <p:cNvSpPr/>
          <p:nvPr/>
        </p:nvSpPr>
        <p:spPr>
          <a:xfrm>
            <a:off x="3556992" y="2109489"/>
            <a:ext cx="2030015" cy="33495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1592" tIns="291592" rIns="291592" bIns="291592" numCol="1" spcCol="1270" anchor="ctr" anchorCtr="0">
            <a:noAutofit/>
          </a:bodyPr>
          <a:lstStyle/>
          <a:p>
            <a:pPr lvl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4100" kern="1200" dirty="0"/>
          </a:p>
        </p:txBody>
      </p:sp>
      <p:sp>
        <p:nvSpPr>
          <p:cNvPr id="6" name="Organigramme : Extraire 5"/>
          <p:cNvSpPr/>
          <p:nvPr/>
        </p:nvSpPr>
        <p:spPr>
          <a:xfrm>
            <a:off x="2572532" y="3659992"/>
            <a:ext cx="3014475" cy="2309044"/>
          </a:xfrm>
          <a:prstGeom prst="flowChartExtra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‘Non-West’ </a:t>
            </a:r>
          </a:p>
        </p:txBody>
      </p:sp>
      <p:sp>
        <p:nvSpPr>
          <p:cNvPr id="10" name="Ellipse 9"/>
          <p:cNvSpPr/>
          <p:nvPr/>
        </p:nvSpPr>
        <p:spPr>
          <a:xfrm>
            <a:off x="2473701" y="368955"/>
            <a:ext cx="3172169" cy="1740534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The ‘West’ </a:t>
            </a:r>
          </a:p>
        </p:txBody>
      </p:sp>
      <p:sp>
        <p:nvSpPr>
          <p:cNvPr id="13" name="Flèche vers le bas 12"/>
          <p:cNvSpPr/>
          <p:nvPr/>
        </p:nvSpPr>
        <p:spPr>
          <a:xfrm>
            <a:off x="3586751" y="2109489"/>
            <a:ext cx="985248" cy="1550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haut 14"/>
          <p:cNvSpPr/>
          <p:nvPr/>
        </p:nvSpPr>
        <p:spPr>
          <a:xfrm>
            <a:off x="5613931" y="1412776"/>
            <a:ext cx="906409" cy="46258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444208" y="5624691"/>
            <a:ext cx="2489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fr-FR" sz="2400" dirty="0" err="1"/>
              <a:t>Bottom</a:t>
            </a:r>
            <a:r>
              <a:rPr lang="fr-FR" sz="2400" dirty="0"/>
              <a:t> to Up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3568" y="3059668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fr-FR" sz="2400" dirty="0"/>
              <a:t>Up to </a:t>
            </a:r>
            <a:r>
              <a:rPr lang="fr-FR" sz="2400" dirty="0" err="1"/>
              <a:t>Bottom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7609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7704" y="4005064"/>
            <a:ext cx="6768752" cy="2592288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/>
              <a:t>A ‘Why do women in your </a:t>
            </a:r>
            <a:r>
              <a:rPr lang="en-GB"/>
              <a:t>culture cover </a:t>
            </a:r>
            <a:r>
              <a:rPr lang="en-GB" dirty="0"/>
              <a:t>their head ?’</a:t>
            </a:r>
          </a:p>
          <a:p>
            <a:pPr algn="l"/>
            <a:r>
              <a:rPr lang="en-GB" dirty="0"/>
              <a:t>B Not all women in ‘my culture’ wear Hijab </a:t>
            </a:r>
          </a:p>
          <a:p>
            <a:pPr algn="l"/>
            <a:r>
              <a:rPr lang="en-GB" dirty="0"/>
              <a:t>A ‘ Do you wear it in your country?’</a:t>
            </a:r>
          </a:p>
          <a:p>
            <a:pPr algn="l"/>
            <a:r>
              <a:rPr lang="en-GB" dirty="0"/>
              <a:t>B  No, I do not, in ‘my culture’ it is optional to wear Hijab or not to.</a:t>
            </a:r>
          </a:p>
          <a:p>
            <a:pPr algn="l"/>
            <a:r>
              <a:rPr lang="en-GB" dirty="0"/>
              <a:t>A ‘Maybe, because you are you are different to them, or because you have changed when you came here’ 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2050" name="Picture 2" descr="C:\Users\amina.kebabi\Desktop\la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9494"/>
            <a:ext cx="7147988" cy="351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56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mina.kebabi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59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757733" y="4941168"/>
            <a:ext cx="2386267" cy="576064"/>
          </a:xfrm>
        </p:spPr>
        <p:txBody>
          <a:bodyPr/>
          <a:lstStyle/>
          <a:p>
            <a:pPr marL="182880" indent="0">
              <a:buNone/>
            </a:pPr>
            <a:r>
              <a:rPr lang="en-GB" sz="28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741058971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1474</TotalTime>
  <Words>122</Words>
  <Application>Microsoft Office PowerPoint</Application>
  <PresentationFormat>On-screen Show (4:3)</PresentationFormat>
  <Paragraphs>20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Sillage</vt:lpstr>
      <vt:lpstr>Encountering the ‘Other’- identity display</vt:lpstr>
      <vt:lpstr>      ‘The Other’ </vt:lpstr>
      <vt:lpstr>PowerPoint Presentation</vt:lpstr>
      <vt:lpstr>PowerPoint Presentation</vt:lpstr>
      <vt:lpstr> 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Encountering the ‘Other’- Identity Display</dc:title>
  <dc:creator>Amina KEBABI</dc:creator>
  <cp:lastModifiedBy>Amina Kebabi</cp:lastModifiedBy>
  <cp:revision>103</cp:revision>
  <cp:lastPrinted>2018-01-22T21:30:52Z</cp:lastPrinted>
  <dcterms:created xsi:type="dcterms:W3CDTF">2018-01-13T16:33:24Z</dcterms:created>
  <dcterms:modified xsi:type="dcterms:W3CDTF">2018-06-25T17:13:07Z</dcterms:modified>
</cp:coreProperties>
</file>