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3004800" cy="9753600"/>
  <p:notesSz cx="6858000" cy="9144000"/>
  <p:defaultTextStyle>
    <a:lvl1pPr algn="ctr" defTabSz="584200">
      <a:defRPr sz="4200">
        <a:solidFill>
          <a:srgbClr val="515151"/>
        </a:solidFill>
        <a:latin typeface="+mn-lt"/>
        <a:ea typeface="+mn-ea"/>
        <a:cs typeface="+mn-cs"/>
        <a:sym typeface="Cochin"/>
      </a:defRPr>
    </a:lvl1pPr>
    <a:lvl2pPr indent="228600" algn="ctr" defTabSz="584200">
      <a:defRPr sz="4200">
        <a:solidFill>
          <a:srgbClr val="515151"/>
        </a:solidFill>
        <a:latin typeface="+mn-lt"/>
        <a:ea typeface="+mn-ea"/>
        <a:cs typeface="+mn-cs"/>
        <a:sym typeface="Cochin"/>
      </a:defRPr>
    </a:lvl2pPr>
    <a:lvl3pPr indent="457200" algn="ctr" defTabSz="584200">
      <a:defRPr sz="4200">
        <a:solidFill>
          <a:srgbClr val="515151"/>
        </a:solidFill>
        <a:latin typeface="+mn-lt"/>
        <a:ea typeface="+mn-ea"/>
        <a:cs typeface="+mn-cs"/>
        <a:sym typeface="Cochin"/>
      </a:defRPr>
    </a:lvl3pPr>
    <a:lvl4pPr indent="685800" algn="ctr" defTabSz="584200">
      <a:defRPr sz="4200">
        <a:solidFill>
          <a:srgbClr val="515151"/>
        </a:solidFill>
        <a:latin typeface="+mn-lt"/>
        <a:ea typeface="+mn-ea"/>
        <a:cs typeface="+mn-cs"/>
        <a:sym typeface="Cochin"/>
      </a:defRPr>
    </a:lvl4pPr>
    <a:lvl5pPr indent="914400" algn="ctr" defTabSz="584200">
      <a:defRPr sz="4200">
        <a:solidFill>
          <a:srgbClr val="515151"/>
        </a:solidFill>
        <a:latin typeface="+mn-lt"/>
        <a:ea typeface="+mn-ea"/>
        <a:cs typeface="+mn-cs"/>
        <a:sym typeface="Cochin"/>
      </a:defRPr>
    </a:lvl5pPr>
    <a:lvl6pPr indent="1143000" algn="ctr" defTabSz="584200">
      <a:defRPr sz="4200">
        <a:solidFill>
          <a:srgbClr val="515151"/>
        </a:solidFill>
        <a:latin typeface="+mn-lt"/>
        <a:ea typeface="+mn-ea"/>
        <a:cs typeface="+mn-cs"/>
        <a:sym typeface="Cochin"/>
      </a:defRPr>
    </a:lvl6pPr>
    <a:lvl7pPr indent="1371600" algn="ctr" defTabSz="584200">
      <a:defRPr sz="4200">
        <a:solidFill>
          <a:srgbClr val="515151"/>
        </a:solidFill>
        <a:latin typeface="+mn-lt"/>
        <a:ea typeface="+mn-ea"/>
        <a:cs typeface="+mn-cs"/>
        <a:sym typeface="Cochin"/>
      </a:defRPr>
    </a:lvl7pPr>
    <a:lvl8pPr indent="1600200" algn="ctr" defTabSz="584200">
      <a:defRPr sz="4200">
        <a:solidFill>
          <a:srgbClr val="515151"/>
        </a:solidFill>
        <a:latin typeface="+mn-lt"/>
        <a:ea typeface="+mn-ea"/>
        <a:cs typeface="+mn-cs"/>
        <a:sym typeface="Cochin"/>
      </a:defRPr>
    </a:lvl8pPr>
    <a:lvl9pPr indent="1828800" algn="ctr" defTabSz="584200">
      <a:defRPr sz="4200">
        <a:solidFill>
          <a:srgbClr val="515151"/>
        </a:solidFill>
        <a:latin typeface="+mn-lt"/>
        <a:ea typeface="+mn-ea"/>
        <a:cs typeface="+mn-cs"/>
        <a:sym typeface="Cochin"/>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noFill/>
              <a:miter lim="400000"/>
            </a:ln>
          </a:insideV>
        </a:tcBdr>
        <a:fill>
          <a:noFill/>
        </a:fill>
      </a:tcStyle>
    </a:wholeTbl>
    <a:band2H>
      <a:tcTxStyle/>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DCDEE0"/>
              </a:solidFill>
              <a:prstDash val="solid"/>
              <a:miter lim="400000"/>
            </a:ln>
          </a:top>
          <a:bottom>
            <a:ln w="12700" cap="flat">
              <a:solidFill>
                <a:srgbClr val="DCDEE0"/>
              </a:solidFill>
              <a:prstDash val="solid"/>
              <a:miter lim="400000"/>
            </a:ln>
          </a:bottom>
          <a:insideH>
            <a:ln w="12700" cap="flat">
              <a:solidFill>
                <a:srgbClr val="DCDEE0"/>
              </a:solidFill>
              <a:prstDash val="solid"/>
              <a:miter lim="400000"/>
            </a:ln>
          </a:insideH>
          <a:insideV>
            <a:ln w="12700" cap="flat">
              <a:noFill/>
              <a:miter lim="400000"/>
            </a:ln>
          </a:insideV>
        </a:tcBdr>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53585F"/>
              </a:solidFill>
              <a:prstDash val="solid"/>
              <a:miter lim="400000"/>
            </a:ln>
          </a:top>
          <a:bottom>
            <a:ln w="12700" cap="flat">
              <a:noFill/>
              <a:miter lim="400000"/>
            </a:ln>
          </a:bottom>
          <a:insideH>
            <a:ln w="12700" cap="flat">
              <a:solidFill>
                <a:srgbClr val="53585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53585F"/>
              </a:solidFill>
              <a:prstDash val="solid"/>
              <a:miter lim="400000"/>
            </a:ln>
          </a:bottom>
          <a:insideH>
            <a:ln w="12700" cap="flat">
              <a:solidFill>
                <a:srgbClr val="DCDEE0"/>
              </a:solidFill>
              <a:prstDash val="solid"/>
              <a:miter lim="400000"/>
            </a:ln>
          </a:insideH>
          <a:insideV>
            <a:ln w="12700" cap="flat">
              <a:noFill/>
              <a:miter lim="400000"/>
            </a:ln>
          </a:insideV>
        </a:tcBdr>
      </a:tcStyle>
    </a:firstRow>
  </a:tblStyle>
  <a:tblStyle styleId="{C7B018BB-80A7-4F77-B60F-C8B233D01FF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A2A1A6"/>
              </a:solidFill>
              <a:prstDash val="solid"/>
              <a:miter lim="400000"/>
            </a:ln>
          </a:top>
          <a:bottom>
            <a:ln w="12700" cap="flat">
              <a:solidFill>
                <a:srgbClr val="A2A1A6"/>
              </a:solidFill>
              <a:prstDash val="solid"/>
              <a:miter lim="400000"/>
            </a:ln>
          </a:bottom>
          <a:insideH>
            <a:ln w="12700" cap="flat">
              <a:solidFill>
                <a:srgbClr val="A2A1A6"/>
              </a:solidFill>
              <a:prstDash val="solid"/>
              <a:miter lim="400000"/>
            </a:ln>
          </a:insideH>
          <a:insideV>
            <a:ln w="12700" cap="flat">
              <a:noFill/>
              <a:miter lim="400000"/>
            </a:ln>
          </a:insideV>
        </a:tcBdr>
        <a:fill>
          <a:noFill/>
        </a:fill>
      </a:tcStyle>
    </a:wholeTbl>
    <a:band2H>
      <a:tcTxStyle/>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18181"/>
              </a:solidFill>
              <a:prstDash val="solid"/>
              <a:miter lim="400000"/>
            </a:ln>
          </a:insideH>
          <a:insideV>
            <a:ln w="12700" cap="flat">
              <a:noFill/>
              <a:miter lim="400000"/>
            </a:ln>
          </a:insideV>
        </a:tcBdr>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Row>
  </a:tblStyle>
  <a:tblStyle styleId="{EEE7283C-3CF3-47DC-8721-378D4A62B22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rnd">
              <a:solidFill>
                <a:srgbClr val="9BB4DA"/>
              </a:solidFill>
              <a:custDash>
                <a:ds d="100000" sp="200000"/>
              </a:custDash>
              <a:miter lim="400000"/>
            </a:ln>
          </a:top>
          <a:bottom>
            <a:ln w="25400" cap="rnd">
              <a:solidFill>
                <a:srgbClr val="9BB4DA"/>
              </a:solidFill>
              <a:custDash>
                <a:ds d="100000" sp="200000"/>
              </a:custDash>
              <a:miter lim="400000"/>
            </a:ln>
          </a:bottom>
          <a:insideH>
            <a:ln w="25400" cap="rnd">
              <a:solidFill>
                <a:srgbClr val="9BB4DA"/>
              </a:solidFill>
              <a:custDash>
                <a:ds d="100000" sp="200000"/>
              </a:custDash>
              <a:miter lim="400000"/>
            </a:ln>
          </a:insideH>
          <a:insideV>
            <a:ln w="12700" cap="flat">
              <a:noFill/>
              <a:miter lim="400000"/>
            </a:ln>
          </a:insideV>
        </a:tcBdr>
        <a:fill>
          <a:noFill/>
        </a:fill>
      </a:tcStyle>
    </a:wholeTbl>
    <a:band2H>
      <a:tcTxStyle/>
      <a:tcStyle>
        <a:tcBdr/>
        <a:fill>
          <a:solidFill>
            <a:srgbClr val="A6AAA9">
              <a:alpha val="11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25400" cap="rnd">
              <a:solidFill>
                <a:srgbClr val="9BB4DA"/>
              </a:solidFill>
              <a:custDash>
                <a:ds d="100000" sp="200000"/>
              </a:custDash>
              <a:miter lim="400000"/>
            </a:ln>
          </a:right>
          <a:top>
            <a:ln w="25400" cap="rnd">
              <a:solidFill>
                <a:srgbClr val="9BB4DA"/>
              </a:solidFill>
              <a:custDash>
                <a:ds d="100000" sp="200000"/>
              </a:custDash>
              <a:miter lim="400000"/>
            </a:ln>
          </a:top>
          <a:bottom>
            <a:ln w="25400" cap="rnd">
              <a:solidFill>
                <a:srgbClr val="9BB4DA"/>
              </a:solidFill>
              <a:custDash>
                <a:ds d="100000" sp="200000"/>
              </a:custDash>
              <a:miter lim="400000"/>
            </a:ln>
          </a:bottom>
          <a:insideH>
            <a:ln w="25400" cap="rnd">
              <a:solidFill>
                <a:srgbClr val="9BB4DA"/>
              </a:solidFill>
              <a:custDash>
                <a:ds d="100000" sp="200000"/>
              </a:custDash>
              <a:miter lim="400000"/>
            </a:ln>
          </a:insideH>
          <a:insideV>
            <a:ln w="25400" cap="rnd">
              <a:solidFill>
                <a:srgbClr val="9BB4DA"/>
              </a:solidFill>
              <a:custDash>
                <a:ds d="100000" sp="200000"/>
              </a:custDash>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A6AAA9"/>
              </a:solidFill>
              <a:custDash>
                <a:ds d="100000" sp="200000"/>
              </a:custDash>
              <a:miter lim="400000"/>
            </a:ln>
          </a:top>
          <a:bottom>
            <a:ln w="12700" cap="flat">
              <a:noFill/>
              <a:miter lim="400000"/>
            </a:ln>
          </a:bottom>
          <a:insideH>
            <a:ln w="12700" cap="flat">
              <a:solidFill>
                <a:srgbClr val="9BB4DA"/>
              </a:solidFill>
              <a:custDash>
                <a:ds d="100000" sp="200000"/>
              </a:custDash>
              <a:miter lim="400000"/>
            </a:ln>
          </a:insideH>
          <a:insideV>
            <a:ln w="12700" cap="flat">
              <a:noFill/>
              <a:miter lim="400000"/>
            </a:ln>
          </a:insideV>
        </a:tcBdr>
        <a:fill>
          <a:solidFill>
            <a:srgbClr val="425F8A">
              <a:alpha val="6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rnd">
              <a:solidFill>
                <a:srgbClr val="A6AAA9"/>
              </a:solidFill>
              <a:custDash>
                <a:ds d="100000" sp="200000"/>
              </a:custDash>
              <a:miter lim="400000"/>
            </a:ln>
          </a:bottom>
          <a:insideH>
            <a:ln w="12700" cap="flat">
              <a:solidFill>
                <a:srgbClr val="9BB4DA"/>
              </a:solidFill>
              <a:custDash>
                <a:ds d="100000" sp="200000"/>
              </a:custDash>
              <a:miter lim="400000"/>
            </a:ln>
          </a:insideH>
          <a:insideV>
            <a:ln w="12700" cap="flat">
              <a:noFill/>
              <a:miter lim="400000"/>
            </a:ln>
          </a:insideV>
        </a:tcBdr>
        <a:fill>
          <a:solidFill>
            <a:srgbClr val="425F8A">
              <a:alpha val="50000"/>
            </a:srgbClr>
          </a:solidFill>
        </a:fill>
      </a:tcStyle>
    </a:firstRow>
  </a:tblStyle>
  <a:tblStyle styleId="{CF821DB8-F4EB-4A41-A1BA-3FCAFE7338EE}" styleName="">
    <a:tblBg/>
    <a:wholeTbl>
      <a:tcTxStyle b="off" i="off">
        <a:fontRef idx="minor">
          <a:srgbClr val="3D3E3F">
            <a:alpha val="90000"/>
          </a:srgbClr>
        </a:fontRef>
        <a:srgbClr val="3D3E3F">
          <a:alpha val="90000"/>
        </a:srgbClr>
      </a:tcTxStyle>
      <a:tcStyle>
        <a:tcBdr>
          <a:left>
            <a:ln w="12700" cap="flat">
              <a:solidFill>
                <a:srgbClr val="A2BB8B">
                  <a:alpha val="50000"/>
                </a:srgbClr>
              </a:solidFill>
              <a:prstDash val="solid"/>
              <a:miter lim="400000"/>
            </a:ln>
          </a:left>
          <a:right>
            <a:ln w="12700" cap="flat">
              <a:solidFill>
                <a:srgbClr val="A2BB8B">
                  <a:alpha val="50000"/>
                </a:srgbClr>
              </a:solidFill>
              <a:prstDash val="solid"/>
              <a:miter lim="400000"/>
            </a:ln>
          </a:right>
          <a:top>
            <a:ln w="12700" cap="flat">
              <a:solidFill>
                <a:srgbClr val="A2BB8B">
                  <a:alpha val="50000"/>
                </a:srgbClr>
              </a:solidFill>
              <a:prstDash val="solid"/>
              <a:miter lim="400000"/>
            </a:ln>
          </a:top>
          <a:bottom>
            <a:ln w="12700" cap="flat">
              <a:solidFill>
                <a:srgbClr val="A2BB8B">
                  <a:alpha val="50000"/>
                </a:srgbClr>
              </a:solidFill>
              <a:prstDash val="solid"/>
              <a:miter lim="400000"/>
            </a:ln>
          </a:bottom>
          <a:insideH>
            <a:ln w="12700" cap="flat">
              <a:solidFill>
                <a:srgbClr val="A2BB8B">
                  <a:alpha val="50000"/>
                </a:srgbClr>
              </a:solidFill>
              <a:prstDash val="solid"/>
              <a:miter lim="400000"/>
            </a:ln>
          </a:insideH>
          <a:insideV>
            <a:ln w="12700" cap="flat">
              <a:solidFill>
                <a:srgbClr val="A2BB8B">
                  <a:alpha val="50000"/>
                </a:srgbClr>
              </a:solidFill>
              <a:prstDash val="solid"/>
              <a:miter lim="400000"/>
            </a:ln>
          </a:insideV>
        </a:tcBdr>
        <a:fill>
          <a:noFill/>
        </a:fill>
      </a:tcStyle>
    </a:wholeTbl>
    <a:band2H>
      <a:tcTxStyle/>
      <a:tcStyle>
        <a:tcBdr/>
        <a:fill>
          <a:solidFill>
            <a:srgbClr val="A6AAA9">
              <a:alpha val="25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A2BB8B">
                  <a:alpha val="50000"/>
                </a:srgbClr>
              </a:solidFill>
              <a:prstDash val="solid"/>
              <a:miter lim="400000"/>
            </a:ln>
          </a:insideV>
        </a:tcBdr>
        <a:fill>
          <a:solidFill>
            <a:srgbClr val="A2BB8B">
              <a:alpha val="3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A2BB8B">
                  <a:alpha val="50000"/>
                </a:srgbClr>
              </a:solidFill>
              <a:prstDash val="solid"/>
              <a:miter lim="400000"/>
            </a:ln>
          </a:insideH>
          <a:insideV>
            <a:ln w="12700" cap="flat">
              <a:noFill/>
              <a:miter lim="400000"/>
            </a:ln>
          </a:insideV>
        </a:tcBdr>
        <a:fill>
          <a:solidFill>
            <a:srgbClr val="77965C">
              <a:alpha val="8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A2BB8B">
                  <a:alpha val="50000"/>
                </a:srgbClr>
              </a:solidFill>
              <a:prstDash val="solid"/>
              <a:miter lim="400000"/>
            </a:ln>
          </a:insideH>
          <a:insideV>
            <a:ln w="12700" cap="flat">
              <a:noFill/>
              <a:miter lim="400000"/>
            </a:ln>
          </a:insideV>
        </a:tcBdr>
        <a:fill>
          <a:solidFill>
            <a:srgbClr val="77965C">
              <a:alpha val="64999"/>
            </a:srgbClr>
          </a:solidFill>
        </a:fill>
      </a:tcStyle>
    </a:firstRow>
  </a:tblStyle>
  <a:tblStyle styleId="{33BA23B1-9221-436E-865A-0063620EA4FD}" styleName="">
    <a:tblBg/>
    <a:wholeTbl>
      <a:tcTxStyle b="off" i="off">
        <a:fontRef idx="minor">
          <a:srgbClr val="3D3E3F">
            <a:alpha val="90000"/>
          </a:srgbClr>
        </a:fontRef>
        <a:srgbClr val="3D3E3F">
          <a:alpha val="90000"/>
        </a:srgbClr>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wholeTbl>
    <a:band2H>
      <a:tcTxStyle/>
      <a:tcStyle>
        <a:tcBdr/>
        <a:fill>
          <a:solidFill>
            <a:srgbClr val="A6AAA9">
              <a:alpha val="2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585F">
              <a:alpha val="57000"/>
            </a:srgbClr>
          </a:solid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A6AAA9"/>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Row>
  </a:tblStyle>
  <a:tblStyle styleId="{2708684C-4D16-4618-839F-0558EEFCDFE6}" styleName="">
    <a:tblBg/>
    <a:wholeTbl>
      <a:tcTxStyle b="off" i="off">
        <a:fontRef idx="minor">
          <a:srgbClr val="53585F"/>
        </a:fontRef>
        <a:srgbClr val="53585F"/>
      </a:tcTxStyle>
      <a:tcStyle>
        <a:tcBdr>
          <a:left>
            <a:ln w="25400" cap="rnd">
              <a:solidFill>
                <a:srgbClr val="9BB4DA"/>
              </a:solidFill>
              <a:custDash>
                <a:ds d="100000" sp="200000"/>
              </a:custDash>
              <a:miter lim="400000"/>
            </a:ln>
          </a:left>
          <a:right>
            <a:ln w="25400" cap="rnd">
              <a:solidFill>
                <a:srgbClr val="9BB4DA"/>
              </a:solidFill>
              <a:custDash>
                <a:ds d="100000" sp="200000"/>
              </a:custDash>
              <a:miter lim="400000"/>
            </a:ln>
          </a:right>
          <a:top>
            <a:ln w="25400" cap="rnd">
              <a:solidFill>
                <a:srgbClr val="9BB4DA"/>
              </a:solidFill>
              <a:custDash>
                <a:ds d="100000" sp="200000"/>
              </a:custDash>
              <a:miter lim="400000"/>
            </a:ln>
          </a:top>
          <a:bottom>
            <a:ln w="25400" cap="rnd">
              <a:solidFill>
                <a:srgbClr val="9BB4DA"/>
              </a:solidFill>
              <a:custDash>
                <a:ds d="100000" sp="200000"/>
              </a:custDash>
              <a:miter lim="400000"/>
            </a:ln>
          </a:bottom>
          <a:insideH>
            <a:ln w="25400" cap="rnd">
              <a:solidFill>
                <a:srgbClr val="9BB4DA"/>
              </a:solidFill>
              <a:custDash>
                <a:ds d="100000" sp="200000"/>
              </a:custDash>
              <a:miter lim="400000"/>
            </a:ln>
          </a:insideH>
          <a:insideV>
            <a:ln w="25400" cap="rnd">
              <a:solidFill>
                <a:srgbClr val="9BB4DA"/>
              </a:solidFill>
              <a:custDash>
                <a:ds d="100000" sp="200000"/>
              </a:custDash>
              <a:miter lim="400000"/>
            </a:ln>
          </a:insideV>
        </a:tcBdr>
        <a:fill>
          <a:noFill/>
        </a:fill>
      </a:tcStyle>
    </a:wholeTbl>
    <a:band2H>
      <a:tcTxStyle/>
      <a:tcStyle>
        <a:tcBdr/>
        <a:fill>
          <a:solidFill>
            <a:srgbClr val="DCDEE0"/>
          </a:solidFill>
        </a:fill>
      </a:tcStyle>
    </a:band2H>
    <a:firstCol>
      <a:tcTxStyle b="off" i="off">
        <a:fontRef idx="minor">
          <a:srgbClr val="818181"/>
        </a:fontRef>
        <a:srgbClr val="818181"/>
      </a:tcTxStyle>
      <a:tcStyle>
        <a:tcBdr>
          <a:left>
            <a:ln w="12700" cap="flat">
              <a:noFill/>
              <a:miter lim="400000"/>
            </a:ln>
          </a:left>
          <a:right>
            <a:ln w="25400" cap="flat">
              <a:solidFill>
                <a:srgbClr val="9BB4DA"/>
              </a:solidFill>
              <a:prstDash val="solid"/>
              <a:miter lim="400000"/>
            </a:ln>
          </a:right>
          <a:top>
            <a:ln w="25400" cap="rnd">
              <a:solidFill>
                <a:srgbClr val="9BB4DA"/>
              </a:solidFill>
              <a:custDash>
                <a:ds d="100000" sp="200000"/>
              </a:custDash>
              <a:miter lim="400000"/>
            </a:ln>
          </a:top>
          <a:bottom>
            <a:ln w="25400" cap="rnd">
              <a:solidFill>
                <a:srgbClr val="9BB4DA"/>
              </a:solidFill>
              <a:custDash>
                <a:ds d="100000" sp="200000"/>
              </a:custDash>
              <a:miter lim="400000"/>
            </a:ln>
          </a:bottom>
          <a:insideH>
            <a:ln w="25400" cap="rnd">
              <a:solidFill>
                <a:srgbClr val="9BB4DA"/>
              </a:solidFill>
              <a:custDash>
                <a:ds d="100000" sp="200000"/>
              </a:custDash>
              <a:miter lim="400000"/>
            </a:ln>
          </a:insideH>
          <a:insideV>
            <a:ln w="25400" cap="flat">
              <a:solidFill>
                <a:srgbClr val="9BB4DA"/>
              </a:solidFill>
              <a:prstDash val="solid"/>
              <a:miter lim="400000"/>
            </a:ln>
          </a:insideV>
        </a:tcBdr>
        <a:fill>
          <a:noFill/>
        </a:fill>
      </a:tcStyle>
    </a:firstCol>
    <a:lastRow>
      <a:tcTxStyle b="off" i="off">
        <a:fontRef idx="minor">
          <a:srgbClr val="818181"/>
        </a:fontRef>
        <a:srgbClr val="818181"/>
      </a:tcTxStyle>
      <a:tcStyle>
        <a:tcBdr>
          <a:left>
            <a:ln w="25400" cap="flat">
              <a:solidFill>
                <a:srgbClr val="9BB4DA"/>
              </a:solidFill>
              <a:prstDash val="solid"/>
              <a:miter lim="400000"/>
            </a:ln>
          </a:left>
          <a:right>
            <a:ln w="25400" cap="flat">
              <a:solidFill>
                <a:srgbClr val="9BB4DA"/>
              </a:solidFill>
              <a:prstDash val="solid"/>
              <a:miter lim="400000"/>
            </a:ln>
          </a:right>
          <a:top>
            <a:ln w="25400" cap="flat">
              <a:solidFill>
                <a:srgbClr val="9BB4DA"/>
              </a:solidFill>
              <a:prstDash val="solid"/>
              <a:miter lim="400000"/>
            </a:ln>
          </a:top>
          <a:bottom>
            <a:ln w="12700" cap="flat">
              <a:noFill/>
              <a:miter lim="400000"/>
            </a:ln>
          </a:bottom>
          <a:insideH>
            <a:ln w="25400" cap="flat">
              <a:solidFill>
                <a:srgbClr val="9BB4DA"/>
              </a:solidFill>
              <a:prstDash val="solid"/>
              <a:miter lim="400000"/>
            </a:ln>
          </a:insideH>
          <a:insideV>
            <a:ln w="25400" cap="flat">
              <a:solidFill>
                <a:srgbClr val="9BB4DA"/>
              </a:solidFill>
              <a:prstDash val="solid"/>
              <a:miter lim="400000"/>
            </a:ln>
          </a:insideV>
        </a:tcBdr>
        <a:fill>
          <a:noFill/>
        </a:fill>
      </a:tcStyle>
    </a:lastRow>
    <a:firstRow>
      <a:tcTxStyle b="off" i="off">
        <a:fontRef idx="minor">
          <a:srgbClr val="6789BA"/>
        </a:fontRef>
        <a:srgbClr val="6789BA"/>
      </a:tcTxStyle>
      <a:tcStyle>
        <a:tcBdr>
          <a:left>
            <a:ln w="25400" cap="flat">
              <a:solidFill>
                <a:srgbClr val="9BB4DA"/>
              </a:solidFill>
              <a:prstDash val="solid"/>
              <a:miter lim="400000"/>
            </a:ln>
          </a:left>
          <a:right>
            <a:ln w="25400" cap="flat">
              <a:solidFill>
                <a:srgbClr val="9BB4DA"/>
              </a:solidFill>
              <a:prstDash val="solid"/>
              <a:miter lim="400000"/>
            </a:ln>
          </a:right>
          <a:top>
            <a:ln w="12700" cap="flat">
              <a:noFill/>
              <a:miter lim="400000"/>
            </a:ln>
          </a:top>
          <a:bottom>
            <a:ln w="25400" cap="flat">
              <a:solidFill>
                <a:srgbClr val="9BB4DA"/>
              </a:solidFill>
              <a:prstDash val="solid"/>
              <a:miter lim="400000"/>
            </a:ln>
          </a:bottom>
          <a:insideH>
            <a:ln w="25400" cap="flat">
              <a:solidFill>
                <a:srgbClr val="9BB4DA"/>
              </a:solidFill>
              <a:prstDash val="solid"/>
              <a:miter lim="400000"/>
            </a:ln>
          </a:insideH>
          <a:insideV>
            <a:ln w="25400" cap="flat">
              <a:solidFill>
                <a:srgbClr val="9BB4DA"/>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61" autoAdjust="0"/>
  </p:normalViewPr>
  <p:slideViewPr>
    <p:cSldViewPr snapToGrid="0" snapToObjects="1">
      <p:cViewPr varScale="1">
        <p:scale>
          <a:sx n="67" d="100"/>
          <a:sy n="67" d="100"/>
        </p:scale>
        <p:origin x="-1752" y="-112"/>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844291565"/>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noRot="1" noChangeAspect="1"/>
          </p:cNvSpPr>
          <p:nvPr>
            <p:ph type="sldImg"/>
          </p:nvPr>
        </p:nvSpPr>
        <p:spPr>
          <a:prstGeom prst="rect">
            <a:avLst/>
          </a:prstGeom>
        </p:spPr>
        <p:txBody>
          <a:bodyPr/>
          <a:lstStyle/>
          <a:p>
            <a:pPr lvl="0"/>
            <a:endParaRPr/>
          </a:p>
        </p:txBody>
      </p:sp>
      <p:sp>
        <p:nvSpPr>
          <p:cNvPr id="37" name="Shape 37"/>
          <p:cNvSpPr>
            <a:spLocks noGrp="1"/>
          </p:cNvSpPr>
          <p:nvPr>
            <p:ph type="body" sz="quarter" idx="1"/>
          </p:nvPr>
        </p:nvSpPr>
        <p:spPr>
          <a:prstGeom prst="rect">
            <a:avLst/>
          </a:prstGeom>
        </p:spPr>
        <p:txBody>
          <a:bodyPr/>
          <a:lstStyle/>
          <a:p>
            <a:pPr marL="151130" lvl="0" indent="-151130">
              <a:buClr>
                <a:srgbClr val="515151"/>
              </a:buClr>
              <a:buSzPct val="75000"/>
              <a:buChar char="•"/>
              <a:defRPr sz="1800"/>
            </a:pPr>
            <a:r>
              <a:rPr sz="2000"/>
              <a:t>Sing: “</a:t>
            </a:r>
            <a:r>
              <a:rPr sz="2000" i="1"/>
              <a:t>Sirs, Sirs</a:t>
            </a:r>
            <a:r>
              <a:rPr sz="2000"/>
              <a:t>…”</a:t>
            </a:r>
          </a:p>
          <a:p>
            <a:pPr marL="151130" lvl="0" indent="-151130">
              <a:buClr>
                <a:srgbClr val="515151"/>
              </a:buClr>
              <a:buSzPct val="75000"/>
              <a:buChar char="•"/>
              <a:defRPr sz="1800"/>
            </a:pPr>
            <a:r>
              <a:rPr sz="2000"/>
              <a:t>Explain: What you have just heard is a </a:t>
            </a:r>
            <a:r>
              <a:rPr sz="2000" b="1"/>
              <a:t>catch</a:t>
            </a:r>
            <a:r>
              <a:rPr sz="2000"/>
              <a:t>, by one George Berg.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pPr lvl="0"/>
            <a:endParaRPr/>
          </a:p>
        </p:txBody>
      </p:sp>
      <p:sp>
        <p:nvSpPr>
          <p:cNvPr id="88" name="Shape 88"/>
          <p:cNvSpPr>
            <a:spLocks noGrp="1"/>
          </p:cNvSpPr>
          <p:nvPr>
            <p:ph type="body" sz="quarter" idx="1"/>
          </p:nvPr>
        </p:nvSpPr>
        <p:spPr>
          <a:prstGeom prst="rect">
            <a:avLst/>
          </a:prstGeom>
        </p:spPr>
        <p:txBody>
          <a:bodyPr/>
          <a:lstStyle/>
          <a:p>
            <a:pPr lvl="0">
              <a:defRPr sz="1800"/>
            </a:pPr>
            <a:r>
              <a:rPr sz="2400"/>
              <a:t>… some beautiful advertisements!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prstGeom prst="rect">
            <a:avLst/>
          </a:prstGeom>
        </p:spPr>
        <p:txBody>
          <a:bodyPr/>
          <a:lstStyle/>
          <a:p>
            <a:pPr lvl="0"/>
            <a:endParaRPr/>
          </a:p>
        </p:txBody>
      </p:sp>
      <p:sp>
        <p:nvSpPr>
          <p:cNvPr id="96" name="Shape 96"/>
          <p:cNvSpPr>
            <a:spLocks noGrp="1"/>
          </p:cNvSpPr>
          <p:nvPr>
            <p:ph type="body" sz="quarter" idx="1"/>
          </p:nvPr>
        </p:nvSpPr>
        <p:spPr>
          <a:prstGeom prst="rect">
            <a:avLst/>
          </a:prstGeom>
        </p:spPr>
        <p:txBody>
          <a:bodyPr/>
          <a:lstStyle/>
          <a:p>
            <a:pPr lvl="0">
              <a:defRPr sz="1800"/>
            </a:pPr>
            <a:r>
              <a:rPr sz="1600"/>
              <a:t>The material Part 2:</a:t>
            </a:r>
          </a:p>
          <a:p>
            <a:pPr marL="582930" lvl="1" indent="-151130">
              <a:buClr>
                <a:srgbClr val="515151"/>
              </a:buClr>
              <a:buSzPct val="75000"/>
              <a:buChar char="•"/>
              <a:defRPr sz="1800"/>
            </a:pPr>
            <a:r>
              <a:rPr sz="1600"/>
              <a:t>from 1802: </a:t>
            </a:r>
          </a:p>
          <a:p>
            <a:pPr marL="1014730" lvl="2" indent="-151130">
              <a:buClr>
                <a:srgbClr val="515151"/>
              </a:buClr>
              <a:buSzPct val="75000"/>
              <a:buChar char="•"/>
              <a:defRPr sz="1800"/>
            </a:pPr>
            <a:r>
              <a:rPr sz="1600"/>
              <a:t>Minute Books recording the Committee’s workings</a:t>
            </a:r>
          </a:p>
          <a:p>
            <a:pPr marL="1014730" lvl="2" indent="-151130">
              <a:buClr>
                <a:srgbClr val="515151"/>
              </a:buClr>
              <a:buSzPct val="75000"/>
              <a:buChar char="•"/>
              <a:defRPr sz="1800"/>
            </a:pPr>
            <a:r>
              <a:rPr sz="1600"/>
              <a:t>Concert records x 2 (CCC and Longhurts’s volume in the Beaney)</a:t>
            </a:r>
          </a:p>
          <a:p>
            <a:pPr marL="582930" lvl="1" indent="-151130">
              <a:buClr>
                <a:srgbClr val="515151"/>
              </a:buClr>
              <a:buSzPct val="75000"/>
              <a:buChar char="•"/>
              <a:defRPr sz="1800"/>
            </a:pPr>
            <a:r>
              <a:rPr sz="1600"/>
              <a:t>and in the Cathedral Archives:</a:t>
            </a:r>
          </a:p>
          <a:p>
            <a:pPr marL="1014730" lvl="2" indent="-151130">
              <a:buClr>
                <a:srgbClr val="515151"/>
              </a:buClr>
              <a:buSzPct val="75000"/>
              <a:buChar char="•"/>
              <a:defRPr sz="1800"/>
            </a:pPr>
            <a:r>
              <a:rPr sz="1600"/>
              <a:t>Dean’s and Precentor’s books - more later…</a:t>
            </a:r>
          </a:p>
          <a:p>
            <a:pPr marL="582930" lvl="1" indent="-151130">
              <a:buClr>
                <a:srgbClr val="515151"/>
              </a:buClr>
              <a:buSzPct val="75000"/>
              <a:buChar char="•"/>
              <a:defRPr sz="1800"/>
            </a:pPr>
            <a:r>
              <a:rPr sz="1600"/>
              <a:t>all this supplemented by the diaries of John Marsh (who lived in Cby 1783-7 and describes the CCC in great detail) and R.J.S. Stevens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prstGeom prst="rect">
            <a:avLst/>
          </a:prstGeom>
        </p:spPr>
        <p:txBody>
          <a:bodyPr/>
          <a:lstStyle/>
          <a:p>
            <a:pPr lvl="0"/>
            <a:endParaRPr/>
          </a:p>
        </p:txBody>
      </p:sp>
      <p:sp>
        <p:nvSpPr>
          <p:cNvPr id="104" name="Shape 104"/>
          <p:cNvSpPr>
            <a:spLocks noGrp="1"/>
          </p:cNvSpPr>
          <p:nvPr>
            <p:ph type="body" sz="quarter" idx="1"/>
          </p:nvPr>
        </p:nvSpPr>
        <p:spPr>
          <a:prstGeom prst="rect">
            <a:avLst/>
          </a:prstGeom>
        </p:spPr>
        <p:txBody>
          <a:bodyPr/>
          <a:lstStyle/>
          <a:p>
            <a:pPr lvl="1">
              <a:defRPr sz="1800"/>
            </a:pPr>
            <a:r>
              <a:rPr sz="1600"/>
              <a:t>What’s it all telling us?  </a:t>
            </a:r>
          </a:p>
          <a:p>
            <a:pPr lvl="1">
              <a:defRPr sz="1800"/>
            </a:pPr>
            <a:r>
              <a:rPr sz="1600"/>
              <a:t>The continuation &amp; evolution of a tradition;</a:t>
            </a:r>
          </a:p>
          <a:p>
            <a:pPr marL="690880" lvl="1" indent="-259080">
              <a:buClr>
                <a:srgbClr val="515151"/>
              </a:buClr>
              <a:buSzPct val="75000"/>
              <a:buChar char="•"/>
              <a:defRPr sz="1800"/>
            </a:pPr>
            <a:r>
              <a:rPr sz="1600"/>
              <a:t>Marsh describes the CCC in great detail: “The price of admission to this club was only 6d., for which besides the music an unlimited quantity of pipes and tobacco and beer was allowed, in consequence of which many of the members, amongst the lower kinds of tradesmen, etc., used some 40 or 50 pipes (which was always enough to stifle a person at first entering the room, and was very disagreeable to the non-smokers); there were three ventilators in the ceiling in order, in some degree, to get rid of the smoke, but the room was so low-pitched and bad that notwithstanding this, it appeared as if we were all in a fog there.”</a:t>
            </a:r>
          </a:p>
          <a:p>
            <a:pPr marL="690880" lvl="1" indent="-259080">
              <a:buClr>
                <a:srgbClr val="515151"/>
              </a:buClr>
              <a:buSzPct val="75000"/>
              <a:buChar char="•"/>
              <a:defRPr sz="1800"/>
            </a:pPr>
            <a:r>
              <a:rPr sz="1600"/>
              <a:t>But if you’re looking at this picture and thinking, that doesn’t seem to go with the description, you’d be right: Marsh (remember, 1790s) was describing the tavern-based Catch Club (run by Goodban in Prince of Orange Street) which had been familiar to England for a couple of centuries – or more - and which was never the subject of a classy print like this, which shows the Club in its later accommodation, in the Guildhall; this Club seems to have gone up in the world.</a:t>
            </a:r>
          </a:p>
          <a:p>
            <a:pPr marL="690880" lvl="1" indent="-259080">
              <a:buClr>
                <a:srgbClr val="515151"/>
              </a:buClr>
              <a:buSzPct val="75000"/>
              <a:buChar char="•"/>
              <a:defRPr sz="1800"/>
            </a:pPr>
            <a:r>
              <a:rPr sz="1600"/>
              <a:t>Consider the 1802 Rules (</a:t>
            </a:r>
            <a:r>
              <a:rPr sz="1600" b="1" i="1"/>
              <a:t>NB - transition pic!</a:t>
            </a:r>
            <a:r>
              <a:rPr sz="1600"/>
              <a:t>):</a:t>
            </a:r>
          </a:p>
          <a:p>
            <a:pPr marL="1122680" lvl="2" indent="-259080">
              <a:buClr>
                <a:srgbClr val="515151"/>
              </a:buClr>
              <a:buSzPct val="75000"/>
              <a:buChar char="•"/>
              <a:defRPr sz="1800"/>
            </a:pPr>
            <a:r>
              <a:rPr sz="1600"/>
              <a:t>First, that a Catch Club be established for the ensuing season.</a:t>
            </a:r>
          </a:p>
          <a:p>
            <a:pPr marL="1122680" lvl="2" indent="-259080">
              <a:buClr>
                <a:srgbClr val="515151"/>
              </a:buClr>
              <a:buSzPct val="75000"/>
              <a:buChar char="•"/>
              <a:defRPr sz="1800"/>
            </a:pPr>
            <a:r>
              <a:rPr sz="1600"/>
              <a:t>Second, that every gentleman wishing to become a member of this club do on his submission subscribe half a guinea (NB: average wage in 1802: just over £1 a month) towards the liquidation of the present debts incurred by the purchase of the organ, other musical instruments, books, etc., in consequence of which the gentleman of the orchestra, in whom the property is at present vested, do agreed to transfer their rights in the said property to the members of the club at large.</a:t>
            </a:r>
          </a:p>
          <a:p>
            <a:pPr marL="1122680" lvl="2" indent="-259080">
              <a:buClr>
                <a:srgbClr val="515151"/>
              </a:buClr>
              <a:buSzPct val="75000"/>
              <a:buChar char="•"/>
              <a:defRPr sz="1800"/>
            </a:pPr>
            <a:r>
              <a:rPr sz="1600"/>
              <a:t>Third, that every member do on his entrance each evening pay one shilling for which he will receive a sixpenny token; the other sixpence to be appropriated towards the necessary expenses of the club.</a:t>
            </a:r>
          </a:p>
          <a:p>
            <a:pPr marL="1122680" lvl="2" indent="-259080">
              <a:buClr>
                <a:srgbClr val="515151"/>
              </a:buClr>
              <a:buSzPct val="75000"/>
              <a:buChar char="•"/>
              <a:defRPr sz="1800"/>
            </a:pPr>
            <a:r>
              <a:rPr sz="1600"/>
              <a:t>Fourth, that every member be subject to the forfeiture of sixpence for non-attendance on the club evening.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prstGeom prst="rect">
            <a:avLst/>
          </a:prstGeom>
        </p:spPr>
        <p:txBody>
          <a:bodyPr/>
          <a:lstStyle/>
          <a:p>
            <a:pPr lvl="0"/>
            <a:endParaRPr/>
          </a:p>
        </p:txBody>
      </p:sp>
      <p:sp>
        <p:nvSpPr>
          <p:cNvPr id="112" name="Shape 112"/>
          <p:cNvSpPr>
            <a:spLocks noGrp="1"/>
          </p:cNvSpPr>
          <p:nvPr>
            <p:ph type="body" sz="quarter" idx="1"/>
          </p:nvPr>
        </p:nvSpPr>
        <p:spPr>
          <a:prstGeom prst="rect">
            <a:avLst/>
          </a:prstGeom>
        </p:spPr>
        <p:txBody>
          <a:bodyPr/>
          <a:lstStyle/>
          <a:p>
            <a:pPr lvl="0">
              <a:defRPr sz="1800"/>
            </a:pPr>
            <a:r>
              <a:rPr sz="2400"/>
              <a:t>Portraitising - St Cecilia (Feast Day Nov 22), and the Club luminaries: </a:t>
            </a:r>
          </a:p>
          <a:p>
            <a:pPr lvl="0">
              <a:defRPr sz="1800"/>
            </a:pPr>
            <a:r>
              <a:rPr sz="2400"/>
              <a:t>gentrification writ large…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prstGeom prst="rect">
            <a:avLst/>
          </a:prstGeom>
        </p:spPr>
        <p:txBody>
          <a:bodyPr/>
          <a:lstStyle/>
          <a:p>
            <a:pPr lvl="0"/>
            <a:endParaRPr/>
          </a:p>
        </p:txBody>
      </p:sp>
      <p:sp>
        <p:nvSpPr>
          <p:cNvPr id="117" name="Shape 117"/>
          <p:cNvSpPr>
            <a:spLocks noGrp="1"/>
          </p:cNvSpPr>
          <p:nvPr>
            <p:ph type="body" sz="quarter" idx="1"/>
          </p:nvPr>
        </p:nvSpPr>
        <p:spPr>
          <a:prstGeom prst="rect">
            <a:avLst/>
          </a:prstGeom>
        </p:spPr>
        <p:txBody>
          <a:bodyPr/>
          <a:lstStyle/>
          <a:p>
            <a:pPr lvl="0">
              <a:defRPr sz="1800"/>
            </a:pPr>
            <a:r>
              <a:rPr sz="1600" b="1" dirty="0"/>
              <a:t>Glees:</a:t>
            </a:r>
          </a:p>
          <a:p>
            <a:pPr marL="151130" lvl="0" indent="-151130">
              <a:buClr>
                <a:srgbClr val="515151"/>
              </a:buClr>
              <a:buSzPct val="75000"/>
              <a:buChar char="•"/>
              <a:defRPr sz="1800"/>
            </a:pPr>
            <a:r>
              <a:rPr sz="1600" dirty="0"/>
              <a:t>VW: “the 18th century, undistinguished as it undoubtedly was in the annals of music - oppressed as it was by the foreign fashionable domination of Italian operas and singers - was yet responsible for two exclusively English art forms - forces small in scope, and not of heroic build, but it was just in such forms as these that the English character found its true utterance; directly it went further it began to lose itself. These two forms are the Anglican chant and the glee… The glee is another purely English invention. It differs from the madrigal in that it moves in blocks of harmony rather than contrapuntally, and, rather like the ‘verse’ anthem, consists of several short movements. The glee is written for solo voices, usually those of men, the top voice being almost invariably an alto. It is this alto voice which largely helps to give a special character to the glee, and to distinguish it honourably from the flood of music for tenor and bass chorus, which swept over Germany a little later.”.</a:t>
            </a:r>
          </a:p>
          <a:p>
            <a:pPr marL="151130" lvl="0" indent="-151130">
              <a:buClr>
                <a:srgbClr val="515151"/>
              </a:buClr>
              <a:buSzPct val="75000"/>
              <a:buChar char="•"/>
              <a:defRPr sz="1800"/>
            </a:pPr>
            <a:r>
              <a:rPr sz="1600" dirty="0"/>
              <a:t>some 3,000 published between 1760-1830</a:t>
            </a:r>
          </a:p>
          <a:p>
            <a:pPr marL="151130" lvl="0" indent="-151130">
              <a:buClr>
                <a:srgbClr val="515151"/>
              </a:buClr>
              <a:buSzPct val="75000"/>
              <a:buChar char="•"/>
              <a:defRPr sz="1800"/>
            </a:pPr>
            <a:r>
              <a:rPr sz="1600" dirty="0"/>
              <a:t>Cooke (NB biog detail, from </a:t>
            </a:r>
            <a:r>
              <a:rPr sz="1600" i="1" dirty="0"/>
              <a:t>Anecdotes, Biographical Sketches, and Memoirs</a:t>
            </a:r>
            <a:r>
              <a:rPr sz="1600" dirty="0"/>
              <a:t>, collected by Letitia Matilda Hawkins - daughter of John Hawkins; reproduced in </a:t>
            </a:r>
            <a:r>
              <a:rPr sz="1600" i="1" dirty="0"/>
              <a:t>The Harmonicon</a:t>
            </a:r>
            <a:r>
              <a:rPr sz="1600" dirty="0"/>
              <a:t> 1823): “one of the worthiest and best-tempered men that ever existed; and though at an early period of life he had obtained a very high-rank in his profession, he had escaped all the ills connected with music and prosperity.”</a:t>
            </a:r>
          </a:p>
          <a:p>
            <a:pPr marL="582930" lvl="1" indent="-151130">
              <a:buClr>
                <a:srgbClr val="515151"/>
              </a:buClr>
              <a:buSzPct val="75000"/>
              <a:buChar char="•"/>
              <a:defRPr sz="1800"/>
            </a:pPr>
            <a:r>
              <a:rPr sz="1600" dirty="0"/>
              <a:t>Sing </a:t>
            </a:r>
            <a:r>
              <a:rPr sz="1600" i="1" dirty="0"/>
              <a:t>If the Prize You Mean to Get</a:t>
            </a:r>
            <a:r>
              <a:rPr sz="1600" dirty="0"/>
              <a:t>: how to win one of the N&amp;GCCoE prizes (10 guineas; NB. organist’s salary £30 per annum)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prstGeom prst="rect">
            <a:avLst/>
          </a:prstGeom>
        </p:spPr>
        <p:txBody>
          <a:bodyPr/>
          <a:lstStyle/>
          <a:p>
            <a:pPr lvl="0"/>
            <a:endParaRPr/>
          </a:p>
        </p:txBody>
      </p:sp>
      <p:sp>
        <p:nvSpPr>
          <p:cNvPr id="122" name="Shape 122"/>
          <p:cNvSpPr>
            <a:spLocks noGrp="1"/>
          </p:cNvSpPr>
          <p:nvPr>
            <p:ph type="body" sz="quarter" idx="1"/>
          </p:nvPr>
        </p:nvSpPr>
        <p:spPr>
          <a:prstGeom prst="rect">
            <a:avLst/>
          </a:prstGeom>
        </p:spPr>
        <p:txBody>
          <a:bodyPr/>
          <a:lstStyle>
            <a:lvl1pPr>
              <a:defRPr sz="1600"/>
            </a:lvl1pPr>
          </a:lstStyle>
          <a:p>
            <a:pPr lvl="0">
              <a:defRPr sz="1800"/>
            </a:pPr>
            <a:r>
              <a:rPr sz="1600"/>
              <a:t>Saucy as a catch could be, this piece by Marsh notes the difference between a ‘maid’ and a wife…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prstGeom prst="rect">
            <a:avLst/>
          </a:prstGeom>
        </p:spPr>
        <p:txBody>
          <a:bodyPr/>
          <a:lstStyle/>
          <a:p>
            <a:pPr lvl="0"/>
            <a:endParaRPr/>
          </a:p>
        </p:txBody>
      </p:sp>
      <p:sp>
        <p:nvSpPr>
          <p:cNvPr id="127" name="Shape 127"/>
          <p:cNvSpPr>
            <a:spLocks noGrp="1"/>
          </p:cNvSpPr>
          <p:nvPr>
            <p:ph type="body" sz="quarter" idx="1"/>
          </p:nvPr>
        </p:nvSpPr>
        <p:spPr>
          <a:prstGeom prst="rect">
            <a:avLst/>
          </a:prstGeom>
        </p:spPr>
        <p:txBody>
          <a:bodyPr/>
          <a:lstStyle/>
          <a:p>
            <a:pPr lvl="0">
              <a:defRPr sz="1800"/>
            </a:pPr>
            <a:r>
              <a:rPr sz="1600"/>
              <a:t>Here’s one which DID win a prize: note the sectional structure (like a tiny Baroque suite, jammed together), and light-hearted triple-time ending. A real feel for the words - also his own work.</a:t>
            </a:r>
          </a:p>
          <a:p>
            <a:pPr lvl="0">
              <a:defRPr sz="1800"/>
            </a:pPr>
            <a:r>
              <a:rPr sz="1600"/>
              <a:t>Sing Webbe: </a:t>
            </a:r>
            <a:r>
              <a:rPr sz="1600" i="1"/>
              <a:t>Discord</a:t>
            </a:r>
            <a:r>
              <a:rPr sz="1600"/>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pPr lvl="0"/>
            <a:endParaRPr/>
          </a:p>
        </p:txBody>
      </p:sp>
      <p:sp>
        <p:nvSpPr>
          <p:cNvPr id="132" name="Shape 132"/>
          <p:cNvSpPr>
            <a:spLocks noGrp="1"/>
          </p:cNvSpPr>
          <p:nvPr>
            <p:ph type="body" sz="quarter" idx="1"/>
          </p:nvPr>
        </p:nvSpPr>
        <p:spPr>
          <a:prstGeom prst="rect">
            <a:avLst/>
          </a:prstGeom>
        </p:spPr>
        <p:txBody>
          <a:bodyPr/>
          <a:lstStyle/>
          <a:p>
            <a:pPr marL="151130" lvl="0" indent="-151130">
              <a:buClr>
                <a:srgbClr val="515151"/>
              </a:buClr>
              <a:buSzPct val="75000"/>
              <a:buChar char="•"/>
              <a:defRPr sz="1800"/>
            </a:pPr>
            <a:r>
              <a:rPr sz="1600"/>
              <a:t>Webbe was universally respected for his achievement.  He took over as Secretary to the Nobs and Gents when Thomas Warren, who later took to calling himself Warren Horne, very confusingly, retired. </a:t>
            </a:r>
          </a:p>
          <a:p>
            <a:pPr marL="151130" lvl="0" indent="-151130">
              <a:buClr>
                <a:srgbClr val="515151"/>
              </a:buClr>
              <a:buSzPct val="75000"/>
              <a:buChar char="•"/>
              <a:defRPr sz="1800"/>
            </a:pPr>
            <a:r>
              <a:rPr sz="1600"/>
              <a:t>So it’s not surprising that the younger generation of composers might show their reverence by dedicating their work. It wouldn’t have harmed their chances of being noticed, either, though being Callcott’s son-in-law was a good start for William Horsely.</a:t>
            </a:r>
          </a:p>
          <a:p>
            <a:pPr marL="151130" lvl="0" indent="-151130">
              <a:buClr>
                <a:srgbClr val="515151"/>
              </a:buClr>
              <a:buSzPct val="75000"/>
              <a:buChar char="•"/>
              <a:defRPr sz="1800"/>
            </a:pPr>
            <a:r>
              <a:rPr sz="1600"/>
              <a:t>The choice of texts was interesting; Ogilvie is not often anthologised these days…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pPr lvl="0"/>
            <a:endParaRPr/>
          </a:p>
        </p:txBody>
      </p:sp>
      <p:sp>
        <p:nvSpPr>
          <p:cNvPr id="137" name="Shape 137"/>
          <p:cNvSpPr>
            <a:spLocks noGrp="1"/>
          </p:cNvSpPr>
          <p:nvPr>
            <p:ph type="body" sz="quarter" idx="1"/>
          </p:nvPr>
        </p:nvSpPr>
        <p:spPr>
          <a:prstGeom prst="rect">
            <a:avLst/>
          </a:prstGeom>
        </p:spPr>
        <p:txBody>
          <a:bodyPr/>
          <a:lstStyle/>
          <a:p>
            <a:pPr marL="582930" lvl="1" indent="-151130">
              <a:buClr>
                <a:srgbClr val="515151"/>
              </a:buClr>
              <a:buSzPct val="75000"/>
              <a:buChar char="•"/>
              <a:defRPr sz="1800"/>
            </a:pPr>
            <a:r>
              <a:rPr sz="1600"/>
              <a:t>Webbe: </a:t>
            </a:r>
            <a:r>
              <a:rPr sz="1600" i="1"/>
              <a:t>My Pocket’s Low</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pPr lvl="0"/>
            <a:endParaRPr/>
          </a:p>
        </p:txBody>
      </p:sp>
      <p:sp>
        <p:nvSpPr>
          <p:cNvPr id="143" name="Shape 143"/>
          <p:cNvSpPr>
            <a:spLocks noGrp="1"/>
          </p:cNvSpPr>
          <p:nvPr>
            <p:ph type="body" sz="quarter" idx="1"/>
          </p:nvPr>
        </p:nvSpPr>
        <p:spPr>
          <a:prstGeom prst="rect">
            <a:avLst/>
          </a:prstGeom>
        </p:spPr>
        <p:txBody>
          <a:bodyPr/>
          <a:lstStyle/>
          <a:p>
            <a:pPr lvl="0">
              <a:defRPr sz="1800"/>
            </a:pPr>
            <a:r>
              <a:rPr sz="1600" b="1"/>
              <a:t>The Musicians:</a:t>
            </a:r>
          </a:p>
          <a:p>
            <a:pPr marL="151130" lvl="0" indent="-151130">
              <a:buClr>
                <a:srgbClr val="515151"/>
              </a:buClr>
              <a:buSzPct val="75000"/>
              <a:buChar char="•"/>
              <a:defRPr sz="1800"/>
            </a:pPr>
            <a:r>
              <a:rPr sz="1600"/>
              <a:t>lowly status, cf:</a:t>
            </a:r>
          </a:p>
          <a:p>
            <a:pPr marL="582930" lvl="1" indent="-151130">
              <a:buClr>
                <a:srgbClr val="515151"/>
              </a:buClr>
              <a:buSzPct val="75000"/>
              <a:buChar char="•"/>
              <a:defRPr sz="1800"/>
            </a:pPr>
            <a:r>
              <a:rPr sz="1600"/>
              <a:t>Earles’ Microcosmographie (1628): “The common singing men in cathedral churches are a bad society and yet a company of good fellows, that roar deep in the Quire, deeper in the Tavern… their skill in melody makes them the better companions abroad, and their anthems abler to sing catches.”</a:t>
            </a:r>
          </a:p>
          <a:p>
            <a:pPr marL="582930" lvl="1" indent="-151130">
              <a:buClr>
                <a:srgbClr val="515151"/>
              </a:buClr>
              <a:buSzPct val="75000"/>
              <a:buChar char="•"/>
              <a:defRPr sz="1800"/>
            </a:pPr>
            <a:r>
              <a:rPr sz="1600"/>
              <a:t>Cathedral admonition of all the Lay Clerks in 1770 for ‘neglect of duty’, en masse;</a:t>
            </a:r>
          </a:p>
          <a:p>
            <a:pPr marL="582930" lvl="1" indent="-151130">
              <a:buClr>
                <a:srgbClr val="515151"/>
              </a:buClr>
              <a:buSzPct val="75000"/>
              <a:buChar char="•"/>
              <a:defRPr sz="1800"/>
            </a:pPr>
            <a:r>
              <a:rPr sz="1600"/>
              <a:t>CCC treatment of the orchestral players as ‘honorary members’ - but NOT to mix with the membership in the concert-hall when not playing…</a:t>
            </a:r>
          </a:p>
          <a:p>
            <a:pPr marL="582930" lvl="1" indent="-151130">
              <a:buClr>
                <a:srgbClr val="515151"/>
              </a:buClr>
              <a:buSzPct val="75000"/>
              <a:buChar char="•"/>
              <a:defRPr sz="1800"/>
            </a:pPr>
            <a:r>
              <a:rPr sz="1600"/>
              <a:t>…following the example of the London Noblemen and Gentlemen’s Catch Club (the ‘Nobs and Gents’). </a:t>
            </a:r>
          </a:p>
          <a:p>
            <a:pPr marL="582930" lvl="1" indent="-151130">
              <a:buClr>
                <a:srgbClr val="515151"/>
              </a:buClr>
              <a:buSzPct val="75000"/>
              <a:buChar char="•"/>
              <a:defRPr sz="1800"/>
            </a:pPr>
            <a:r>
              <a:rPr sz="1600"/>
              <a:t>NB: one such club advertised the fact that they were NOT going to engage ‘honorary members’!;</a:t>
            </a:r>
          </a:p>
          <a:p>
            <a:pPr marL="582930" lvl="1" indent="-151130">
              <a:buClr>
                <a:srgbClr val="515151"/>
              </a:buClr>
              <a:buSzPct val="75000"/>
              <a:buChar char="•"/>
              <a:defRPr sz="1800"/>
            </a:pPr>
            <a:r>
              <a:rPr sz="1600"/>
              <a:t>NB: the Orchestra Rules: “2: The vocal performers and accompanyists to attend rehearsals of Glees, Duets, &amp;c., on the Wednesday Afternoon at 4 o’clock precisely; anyone, (unless detained at the Cathedral, or prevented by illness,) who shall not be present by a quarter after four, or leaving before the Rehearsal is terminated without consent of the accompanyist, to be fined Six Pence; and if absent during the whole time of Rehearsal, to be fined One Shilling.”</a:t>
            </a:r>
          </a:p>
          <a:p>
            <a:pPr lvl="0">
              <a:defRPr sz="1800"/>
            </a:pPr>
            <a:endParaRPr sz="1600"/>
          </a:p>
          <a:p>
            <a:pPr lvl="0">
              <a:defRPr sz="1800"/>
            </a:pPr>
            <a:r>
              <a:rPr sz="1600"/>
              <a:t>…so the Cathedral connection is clear; and we get a more detailed view of that if we look more closely at those other books I mentioned earlier…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noRot="1" noChangeAspect="1"/>
          </p:cNvSpPr>
          <p:nvPr>
            <p:ph type="sldImg"/>
          </p:nvPr>
        </p:nvSpPr>
        <p:spPr>
          <a:prstGeom prst="rect">
            <a:avLst/>
          </a:prstGeom>
        </p:spPr>
        <p:txBody>
          <a:bodyPr/>
          <a:lstStyle/>
          <a:p>
            <a:pPr lvl="0"/>
            <a:endParaRPr/>
          </a:p>
        </p:txBody>
      </p:sp>
      <p:sp>
        <p:nvSpPr>
          <p:cNvPr id="42" name="Shape 42"/>
          <p:cNvSpPr>
            <a:spLocks noGrp="1"/>
          </p:cNvSpPr>
          <p:nvPr>
            <p:ph type="body" sz="quarter" idx="1"/>
          </p:nvPr>
        </p:nvSpPr>
        <p:spPr>
          <a:prstGeom prst="rect">
            <a:avLst/>
          </a:prstGeom>
        </p:spPr>
        <p:txBody>
          <a:bodyPr/>
          <a:lstStyle/>
          <a:p>
            <a:pPr lvl="0">
              <a:defRPr sz="1800"/>
            </a:pPr>
            <a:r>
              <a:rPr sz="2000"/>
              <a:t>Cby late 18th c.</a:t>
            </a:r>
          </a:p>
          <a:p>
            <a:pPr marL="728133" lvl="1" indent="-296333">
              <a:buClr>
                <a:srgbClr val="515151"/>
              </a:buClr>
              <a:buSzPct val="75000"/>
              <a:buChar char="•"/>
              <a:defRPr sz="1800"/>
            </a:pPr>
            <a:r>
              <a:rPr sz="2000"/>
              <a:t>c. 10,000 people;</a:t>
            </a:r>
          </a:p>
          <a:p>
            <a:pPr marL="728133" lvl="1" indent="-296333">
              <a:buClr>
                <a:srgbClr val="515151"/>
              </a:buClr>
              <a:buSzPct val="75000"/>
              <a:buChar char="•"/>
              <a:defRPr sz="1800"/>
            </a:pPr>
            <a:r>
              <a:rPr sz="2000"/>
              <a:t>Quiet market town, a focus for agricultural activity around;</a:t>
            </a:r>
          </a:p>
          <a:p>
            <a:pPr marL="728133" lvl="1" indent="-296333">
              <a:buClr>
                <a:srgbClr val="515151"/>
              </a:buClr>
              <a:buSzPct val="75000"/>
              <a:buChar char="•"/>
              <a:defRPr sz="1800"/>
            </a:pPr>
            <a:r>
              <a:rPr sz="2000"/>
              <a:t>main industries were silk weaving (thanks to the Huguenots) and brewing, centering on the hop fields of Kent;</a:t>
            </a:r>
          </a:p>
          <a:p>
            <a:pPr marL="728133" lvl="1" indent="-296333">
              <a:buClr>
                <a:srgbClr val="515151"/>
              </a:buClr>
              <a:buSzPct val="75000"/>
              <a:buChar char="•"/>
              <a:defRPr sz="1800"/>
            </a:pPr>
            <a:r>
              <a:rPr sz="2000"/>
              <a:t>there were 13 breweries and over 100 pubs;</a:t>
            </a:r>
          </a:p>
          <a:p>
            <a:pPr marL="728133" lvl="1" indent="-296333">
              <a:buClr>
                <a:srgbClr val="515151"/>
              </a:buClr>
              <a:buSzPct val="75000"/>
              <a:buChar char="•"/>
              <a:defRPr sz="1800"/>
            </a:pPr>
            <a:r>
              <a:rPr sz="2000"/>
              <a:t>Hasted History of 1800 – citizens healthy and respectable, gentle people, clergy of superior rank and fortune;</a:t>
            </a:r>
          </a:p>
          <a:p>
            <a:pPr marL="728133" lvl="1" indent="-296333">
              <a:buClr>
                <a:srgbClr val="515151"/>
              </a:buClr>
              <a:buSzPct val="75000"/>
              <a:buChar char="•"/>
              <a:defRPr sz="1800"/>
            </a:pPr>
            <a:r>
              <a:rPr sz="2000"/>
              <a:t>and in 1779, in the Prince of Wales tavern in ‘Prince Orange’ Street, the Canterbury Catch Club was founded.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pPr lvl="0"/>
            <a:endParaRPr/>
          </a:p>
        </p:txBody>
      </p:sp>
      <p:sp>
        <p:nvSpPr>
          <p:cNvPr id="152" name="Shape 152"/>
          <p:cNvSpPr>
            <a:spLocks noGrp="1"/>
          </p:cNvSpPr>
          <p:nvPr>
            <p:ph type="body" sz="quarter" idx="1"/>
          </p:nvPr>
        </p:nvSpPr>
        <p:spPr>
          <a:prstGeom prst="rect">
            <a:avLst/>
          </a:prstGeom>
        </p:spPr>
        <p:txBody>
          <a:bodyPr/>
          <a:lstStyle/>
          <a:p>
            <a:pPr marL="151130" lvl="0" indent="-151130">
              <a:buClr>
                <a:srgbClr val="515151"/>
              </a:buClr>
              <a:buSzPct val="75000"/>
              <a:buChar char="•"/>
              <a:defRPr sz="1800"/>
            </a:pPr>
            <a:r>
              <a:rPr sz="1600"/>
              <a:t>from 1802: </a:t>
            </a:r>
          </a:p>
          <a:p>
            <a:pPr marL="582930" lvl="1" indent="-151130">
              <a:buClr>
                <a:srgbClr val="515151"/>
              </a:buClr>
              <a:buSzPct val="75000"/>
              <a:buChar char="•"/>
              <a:defRPr sz="1800"/>
            </a:pPr>
            <a:r>
              <a:rPr sz="1600"/>
              <a:t>Minute Books recording the Committee’s workings (we know there was a Committee from inscriptions like this one at the back of Vol 5 of the music, but we don’t have the records before 1802.</a:t>
            </a:r>
          </a:p>
          <a:p>
            <a:pPr marL="582930" lvl="1" indent="-151130">
              <a:buClr>
                <a:srgbClr val="515151"/>
              </a:buClr>
              <a:buSzPct val="75000"/>
              <a:buChar char="•"/>
              <a:defRPr sz="1800"/>
            </a:pPr>
            <a:r>
              <a:rPr sz="1600"/>
              <a:t>Concert records x 2 (CCC and Longhurts’s volume in the Beaney)</a:t>
            </a:r>
          </a:p>
          <a:p>
            <a:pPr marL="151130" lvl="0" indent="-151130">
              <a:buClr>
                <a:srgbClr val="515151"/>
              </a:buClr>
              <a:buSzPct val="75000"/>
              <a:buChar char="•"/>
              <a:defRPr sz="1800"/>
            </a:pPr>
            <a:r>
              <a:rPr sz="1600"/>
              <a:t>and Dean’s and Precentor’s books:</a:t>
            </a:r>
          </a:p>
          <a:p>
            <a:pPr marL="582930" lvl="1" indent="-151130">
              <a:buClr>
                <a:srgbClr val="515151"/>
              </a:buClr>
              <a:buSzPct val="75000"/>
              <a:buChar char="•"/>
              <a:defRPr sz="1800"/>
            </a:pPr>
            <a:r>
              <a:rPr sz="1600"/>
              <a:t>note the death of Goodban in 1802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pPr lvl="0"/>
            <a:endParaRPr/>
          </a:p>
        </p:txBody>
      </p:sp>
      <p:sp>
        <p:nvSpPr>
          <p:cNvPr id="156" name="Shape 156"/>
          <p:cNvSpPr>
            <a:spLocks noGrp="1"/>
          </p:cNvSpPr>
          <p:nvPr>
            <p:ph type="body" sz="quarter" idx="1"/>
          </p:nvPr>
        </p:nvSpPr>
        <p:spPr>
          <a:prstGeom prst="rect">
            <a:avLst/>
          </a:prstGeom>
        </p:spPr>
        <p:txBody>
          <a:bodyPr/>
          <a:lstStyle/>
          <a:p>
            <a:pPr lvl="0">
              <a:defRPr sz="1800"/>
            </a:pPr>
            <a:r>
              <a:rPr sz="1600"/>
              <a:t>We’re taking our leave of the Canterbury Catch Club now. Only a generation after its passing, the Kentish Gazette wondered at them, in 1900: “What manner of men they were in those early days we can only surmise, but about 1830 a historic print of the Catch Club was executed … and it is impossible to help smiling at the rows of sedate-looking citizens, all wearing the dress coat and white “neckcloth” of the period, and each one puffing at a church-warden clay pipe full half a yard long. In this print the room represented was called the Apollonian Hall and was then attached to the Prince of Orange Inn; it is now the Odd Fellows Hall.”</a:t>
            </a:r>
          </a:p>
          <a:p>
            <a:pPr lvl="0">
              <a:defRPr sz="1800"/>
            </a:pPr>
            <a:endParaRPr sz="1600"/>
          </a:p>
          <a:p>
            <a:pPr lvl="0">
              <a:defRPr sz="1800"/>
            </a:pPr>
            <a:r>
              <a:rPr sz="1600"/>
              <a:t>There is no doubt that we are looking at a little bubble of time, place and society. Ideas of democracy were no more advanced than the Ancient Greeks - at the time of this print, slavery had not yet been abolished, though the trade had, and their consideration of the lower orders was not much more inclusive – remember this was the age E.P. Thompson described as one which moved from a moral to a monetary economy; attitudes to women seem primitive to us now, and their sycophantic support of the monarchy has any Republican weeping.  Enjoyable as their repertoire is, it cheerfully ignores the destruction of the English countryside by means of the Enclosure Acts, the dehumanisation of the vast majority of the population as a result of industrialisation, the flat refusal to empower and enfranchise women… this really doesn’t stand up to scrutiny by any modern political, social or philosophical measure.</a:t>
            </a:r>
          </a:p>
          <a:p>
            <a:pPr lvl="0">
              <a:defRPr sz="1800"/>
            </a:pPr>
            <a:endParaRPr sz="1600"/>
          </a:p>
          <a:p>
            <a:pPr lvl="0">
              <a:defRPr sz="1800"/>
            </a:pPr>
            <a:r>
              <a:rPr sz="1600"/>
              <a:t>But, for the defence, they bequeathed to us an important part our enlightened humanity: a love of music for its own sake, for its worth as a vehicle for communal, participatory conviviality, coupled with an acceptance of a truth we would nowadays prefer to forget: that life, if not entirely nasty and brutish for them - or us, now – is short, and in response to that certainty, the only thing worth taking seriously in our brief span upon this mortal coil is the fact that there is nothing worth taking seriously. </a:t>
            </a:r>
          </a:p>
          <a:p>
            <a:pPr lvl="0">
              <a:defRPr sz="1800"/>
            </a:pPr>
            <a:endParaRPr sz="1600"/>
          </a:p>
          <a:p>
            <a:pPr lvl="0">
              <a:defRPr sz="1800"/>
            </a:pPr>
            <a:r>
              <a:rPr sz="1600"/>
              <a:t>So let’s end with a suitably roisterous song: </a:t>
            </a:r>
            <a:r>
              <a:rPr sz="1600" i="1"/>
              <a:t>As Thomas was Cudgell’d One Day By His Wife</a:t>
            </a:r>
            <a:r>
              <a:rPr sz="1600"/>
              <a:t>, specially arranged for a non-participatory audience: we sing the lines individually, with a delicate accompaniment (safety in numbers), then you’ll hear it as one mass (morass?) of melodies at once - try and get an idea of what the Catch Club meeting would have sounded like as they all bellowed this at one another, late into the evening…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prstGeom prst="rect">
            <a:avLst/>
          </a:prstGeom>
        </p:spPr>
        <p:txBody>
          <a:bodyPr/>
          <a:lstStyle/>
          <a:p>
            <a:pPr lvl="0"/>
            <a:endParaRPr/>
          </a:p>
        </p:txBody>
      </p:sp>
      <p:sp>
        <p:nvSpPr>
          <p:cNvPr id="47" name="Shape 47"/>
          <p:cNvSpPr>
            <a:spLocks noGrp="1"/>
          </p:cNvSpPr>
          <p:nvPr>
            <p:ph type="body" sz="quarter" idx="1"/>
          </p:nvPr>
        </p:nvSpPr>
        <p:spPr>
          <a:prstGeom prst="rect">
            <a:avLst/>
          </a:prstGeom>
        </p:spPr>
        <p:txBody>
          <a:bodyPr/>
          <a:lstStyle/>
          <a:p>
            <a:pPr lvl="0">
              <a:defRPr sz="1800"/>
            </a:pPr>
            <a:r>
              <a:rPr sz="2000" b="1"/>
              <a:t>The Catches:</a:t>
            </a:r>
          </a:p>
          <a:p>
            <a:pPr marL="582930" lvl="1" indent="-151130">
              <a:buClr>
                <a:srgbClr val="515151"/>
              </a:buClr>
              <a:buSzPct val="75000"/>
              <a:buChar char="•"/>
              <a:defRPr sz="1800"/>
            </a:pPr>
            <a:r>
              <a:rPr sz="2000"/>
              <a:t>this was a tradition dating back at least to the late 16th c., …</a:t>
            </a:r>
          </a:p>
          <a:p>
            <a:pPr marL="582930" lvl="1" indent="-151130">
              <a:buClr>
                <a:srgbClr val="515151"/>
              </a:buClr>
              <a:buSzPct val="75000"/>
              <a:buChar char="•"/>
              <a:defRPr sz="1800"/>
            </a:pPr>
            <a:r>
              <a:rPr sz="2000"/>
              <a:t>the catches were never intended to be a spectator sport; a very participatory form of music-making;</a:t>
            </a:r>
          </a:p>
          <a:p>
            <a:pPr marL="582930" lvl="1" indent="-151130">
              <a:buClr>
                <a:srgbClr val="515151"/>
              </a:buClr>
              <a:buSzPct val="75000"/>
              <a:buChar char="•"/>
              <a:defRPr sz="1800"/>
            </a:pPr>
            <a:r>
              <a:rPr sz="2000"/>
              <a:t>they work like a round;</a:t>
            </a:r>
          </a:p>
          <a:p>
            <a:pPr marL="582930" lvl="1" indent="-151130">
              <a:buClr>
                <a:srgbClr val="515151"/>
              </a:buClr>
              <a:buSzPct val="75000"/>
              <a:buChar char="•"/>
              <a:defRPr sz="1800"/>
            </a:pPr>
            <a:r>
              <a:rPr sz="2000"/>
              <a:t>Harington: </a:t>
            </a:r>
            <a:r>
              <a:rPr sz="2000" i="1"/>
              <a:t>I Cannot Sing this Catch</a:t>
            </a:r>
            <a:r>
              <a:rPr sz="2000"/>
              <a:t> on the difficulties of, well, singing catches; </a:t>
            </a:r>
            <a:r>
              <a:rPr sz="2000" b="1"/>
              <a:t>sing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pPr lvl="0"/>
            <a:endParaRPr/>
          </a:p>
        </p:txBody>
      </p:sp>
      <p:sp>
        <p:nvSpPr>
          <p:cNvPr id="52" name="Shape 52"/>
          <p:cNvSpPr>
            <a:spLocks noGrp="1"/>
          </p:cNvSpPr>
          <p:nvPr>
            <p:ph type="body" sz="quarter" idx="1"/>
          </p:nvPr>
        </p:nvSpPr>
        <p:spPr>
          <a:prstGeom prst="rect">
            <a:avLst/>
          </a:prstGeom>
        </p:spPr>
        <p:txBody>
          <a:bodyPr/>
          <a:lstStyle/>
          <a:p>
            <a:pPr marL="582930" lvl="1" indent="-151130">
              <a:buClr>
                <a:srgbClr val="515151"/>
              </a:buClr>
              <a:buSzPct val="75000"/>
              <a:buChar char="•"/>
              <a:defRPr sz="1800"/>
            </a:pPr>
            <a:r>
              <a:rPr sz="1600"/>
              <a:t>Hayes Preface 1757 (NB connection with Cathedrals): “I found [catches] to be productive of the most desirable effects: viz. Cheerfulness and Good Humour, Friendship and a Love of Harmony; not to mention how much [their singing] contributed to the improvement of the younger practitioners, enabling them to sing readily at sight, by being accustomed to a variety of clefs and movements, and this, not by compulsion or drudgery, but by allurement, and the gratification of the pleasure they found in it themselves... Thus much may suffice as to the utility and laudable practice of frequently singing catches, and other little detached pieces of Vocal Harmony; and I cannot help wishing it may prove an inducement to others, my brethren of cathedrals especially, to encourage and promote such societies as the above; well knowing it will contribute greatly to their own satisfaction, the improvement of those who may stand in need of their assistance, and thereby, not a little, to the just execution of Church Music, or the support of any other Choral Performance…” He goes on to explain his practice of writing out catches in the modern manner: “I have often been witness to great difficulties…”; and then compares the Catch to the poetic Epigram: “much is to be expressed within a very small compass; and unless the term is neat and well appointed, it is of little value …Perhaps too, the poet’s compliment to the Epigram, might not undeservedly, in some respects, be applied to the Catch:</a:t>
            </a:r>
          </a:p>
          <a:p>
            <a:pPr lvl="0">
              <a:defRPr sz="1800"/>
            </a:pPr>
            <a:endParaRPr sz="1600"/>
          </a:p>
          <a:p>
            <a:pPr lvl="4">
              <a:defRPr sz="1800"/>
            </a:pPr>
            <a:r>
              <a:rPr sz="1600"/>
              <a:t>How does the little epigram delight</a:t>
            </a:r>
          </a:p>
          <a:p>
            <a:pPr lvl="4">
              <a:defRPr sz="1800"/>
            </a:pPr>
            <a:r>
              <a:rPr sz="1600"/>
              <a:t>And charm us with its miniature of wit!</a:t>
            </a:r>
          </a:p>
          <a:p>
            <a:pPr lvl="4">
              <a:defRPr sz="1800"/>
            </a:pPr>
            <a:r>
              <a:rPr sz="1600"/>
              <a:t>While tedious authors give the reader pain,</a:t>
            </a:r>
          </a:p>
          <a:p>
            <a:pPr lvl="4">
              <a:defRPr sz="1800"/>
            </a:pPr>
            <a:r>
              <a:rPr sz="1600"/>
              <a:t>Weary his thoughts, and make him toil in vain;</a:t>
            </a:r>
          </a:p>
          <a:p>
            <a:pPr lvl="4">
              <a:defRPr sz="1800"/>
            </a:pPr>
            <a:r>
              <a:rPr sz="1600"/>
              <a:t>When in less volumes we may pleasure find;</a:t>
            </a:r>
          </a:p>
          <a:p>
            <a:pPr lvl="4">
              <a:defRPr sz="1800"/>
            </a:pPr>
            <a:r>
              <a:rPr sz="1600"/>
              <a:t>And what diverts, still best informs the mind.</a:t>
            </a:r>
          </a:p>
          <a:p>
            <a:pPr lvl="5">
              <a:defRPr sz="1800"/>
            </a:pPr>
            <a:r>
              <a:rPr sz="1600"/>
              <a:t>Yalden"</a:t>
            </a:r>
          </a:p>
          <a:p>
            <a:pPr lvl="0">
              <a:defRPr sz="1800"/>
            </a:pPr>
            <a:endParaRPr sz="1600"/>
          </a:p>
          <a:p>
            <a:pPr marL="582930" lvl="1" indent="-151130">
              <a:buClr>
                <a:srgbClr val="515151"/>
              </a:buClr>
              <a:buSzPct val="75000"/>
              <a:buChar char="•"/>
              <a:defRPr sz="1800"/>
            </a:pPr>
            <a:r>
              <a:rPr sz="1600"/>
              <a:t>We’re going to sing three more now: one, to demonstrate the delight in wordplay you often find:</a:t>
            </a:r>
            <a:endParaRPr sz="1600" i="1"/>
          </a:p>
          <a:p>
            <a:pPr marL="1014730" lvl="2" indent="-151130">
              <a:buClr>
                <a:srgbClr val="515151"/>
              </a:buClr>
              <a:buSzPct val="75000"/>
              <a:buChar char="•"/>
              <a:defRPr sz="1800"/>
            </a:pPr>
            <a:r>
              <a:rPr sz="1600"/>
              <a:t>Baildon</a:t>
            </a:r>
            <a:r>
              <a:rPr sz="1600" i="1"/>
              <a:t>: Epitaph on a Blacksmith </a:t>
            </a:r>
            <a:r>
              <a:rPr sz="1600"/>
              <a:t>(at least read the words…)</a:t>
            </a:r>
            <a:endParaRPr sz="1600" i="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p>
            <a:pPr marL="582930" lvl="1" indent="-151130">
              <a:buClr>
                <a:srgbClr val="515151"/>
              </a:buClr>
              <a:buSzPct val="75000"/>
              <a:buChar char="•"/>
              <a:defRPr sz="1800"/>
            </a:pPr>
            <a:r>
              <a:rPr sz="1600" i="1"/>
              <a:t>Th</a:t>
            </a:r>
            <a:r>
              <a:rPr sz="1600"/>
              <a:t>ere may also be a certain lack of respect for members of the upper classes:</a:t>
            </a:r>
          </a:p>
          <a:p>
            <a:pPr marL="1014730" lvl="2" indent="-151130">
              <a:buClr>
                <a:srgbClr val="515151"/>
              </a:buClr>
              <a:buSzPct val="75000"/>
              <a:buChar char="•"/>
              <a:defRPr sz="1800"/>
            </a:pPr>
            <a:r>
              <a:rPr sz="1600" i="1"/>
              <a:t>As Sir Toby Reel’d Home</a:t>
            </a:r>
            <a:endParaRPr sz="16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prstGeom prst="rect">
            <a:avLst/>
          </a:prstGeom>
        </p:spPr>
        <p:txBody>
          <a:bodyPr/>
          <a:lstStyle/>
          <a:p>
            <a:pPr lvl="0"/>
            <a:endParaRPr/>
          </a:p>
        </p:txBody>
      </p:sp>
      <p:sp>
        <p:nvSpPr>
          <p:cNvPr id="63" name="Shape 63"/>
          <p:cNvSpPr>
            <a:spLocks noGrp="1"/>
          </p:cNvSpPr>
          <p:nvPr>
            <p:ph type="body" sz="quarter" idx="1"/>
          </p:nvPr>
        </p:nvSpPr>
        <p:spPr>
          <a:prstGeom prst="rect">
            <a:avLst/>
          </a:prstGeom>
        </p:spPr>
        <p:txBody>
          <a:bodyPr/>
          <a:lstStyle/>
          <a:p>
            <a:pPr marL="582930" lvl="1" indent="-151130">
              <a:buClr>
                <a:srgbClr val="515151"/>
              </a:buClr>
              <a:buSzPct val="75000"/>
              <a:buChar char="•"/>
              <a:defRPr sz="1800"/>
            </a:pPr>
            <a:r>
              <a:rPr sz="1600"/>
              <a:t>The English character: a character of contradictions: if these catches are to be believed, we can be extremely salacious or sincerely reverent; cynical of social status or depressingly sycophantic - especially with respect to the monarchy, despite the general loathing of the Hanoverians; resolutely hedonistic whilst grimly aware of the frailty of human existence;</a:t>
            </a:r>
          </a:p>
          <a:p>
            <a:pPr marL="582930" lvl="1" indent="-151130">
              <a:buClr>
                <a:srgbClr val="515151"/>
              </a:buClr>
              <a:buSzPct val="75000"/>
              <a:buChar char="•"/>
              <a:defRPr sz="1800"/>
            </a:pPr>
            <a:r>
              <a:rPr sz="1600"/>
              <a:t>Here’s a very serious canon, treated not so seriously: Byrd’s well-known </a:t>
            </a:r>
            <a:r>
              <a:rPr sz="1600" i="1"/>
              <a:t>Non Nobis, Domine</a:t>
            </a:r>
            <a:r>
              <a:rPr sz="1600"/>
              <a:t>, followed by a much less reverent version in a little glee by Harington, in which a performance goes horribly wrong: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prstGeom prst="rect">
            <a:avLst/>
          </a:prstGeom>
        </p:spPr>
        <p:txBody>
          <a:bodyPr/>
          <a:lstStyle/>
          <a:p>
            <a:pPr lvl="0"/>
            <a:endParaRPr/>
          </a:p>
        </p:txBody>
      </p:sp>
      <p:sp>
        <p:nvSpPr>
          <p:cNvPr id="70" name="Shape 70"/>
          <p:cNvSpPr>
            <a:spLocks noGrp="1"/>
          </p:cNvSpPr>
          <p:nvPr>
            <p:ph type="body" sz="quarter" idx="1"/>
          </p:nvPr>
        </p:nvSpPr>
        <p:spPr>
          <a:prstGeom prst="rect">
            <a:avLst/>
          </a:prstGeom>
        </p:spPr>
        <p:txBody>
          <a:bodyPr/>
          <a:lstStyle/>
          <a:p>
            <a:pPr lvl="0">
              <a:defRPr sz="1800"/>
            </a:pPr>
            <a:r>
              <a:rPr sz="1600"/>
              <a:t>The material (miraculously preserved thanks to an anonymous donation in 1915 - 50 years after the Club disbanded):</a:t>
            </a:r>
          </a:p>
          <a:p>
            <a:pPr marL="582930" lvl="1" indent="-151130">
              <a:buClr>
                <a:srgbClr val="515151"/>
              </a:buClr>
              <a:buSzPct val="75000"/>
              <a:buChar char="•"/>
              <a:defRPr sz="1800"/>
            </a:pPr>
            <a:r>
              <a:rPr sz="1600"/>
              <a:t>70 vols of vocal music in bound volumes, some dilapidated, some beautifully-preserved;</a:t>
            </a:r>
          </a:p>
          <a:p>
            <a:pPr marL="582930" lvl="1" indent="-151130">
              <a:buClr>
                <a:srgbClr val="515151"/>
              </a:buClr>
              <a:buSzPct val="75000"/>
              <a:buChar char="•"/>
              <a:defRPr sz="1800"/>
            </a:pPr>
            <a:r>
              <a:rPr sz="1600"/>
              <a:t>100+ vols of orchestral parts;</a:t>
            </a:r>
          </a:p>
          <a:p>
            <a:pPr marL="582930" lvl="1" indent="-151130">
              <a:buClr>
                <a:srgbClr val="515151"/>
              </a:buClr>
              <a:buSzPct val="75000"/>
              <a:buChar char="•"/>
              <a:defRPr sz="1800"/>
            </a:pPr>
            <a:r>
              <a:rPr sz="1600"/>
              <a:t>inside the vocal volumes:</a:t>
            </a:r>
          </a:p>
          <a:p>
            <a:pPr marL="1014730" lvl="2" indent="-151130">
              <a:buClr>
                <a:srgbClr val="515151"/>
              </a:buClr>
              <a:buSzPct val="75000"/>
              <a:buChar char="•"/>
              <a:defRPr sz="1800"/>
            </a:pPr>
            <a:r>
              <a:rPr sz="1600"/>
              <a:t>single pieces, and </a:t>
            </a:r>
            <a:r>
              <a:rPr sz="1600" b="1" i="1"/>
              <a:t>collections </a:t>
            </a:r>
            <a:r>
              <a:rPr sz="1600" b="1"/>
              <a:t>of pieces</a:t>
            </a:r>
            <a:r>
              <a:rPr sz="1600" b="1" i="1"/>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noRot="1" noChangeAspect="1"/>
          </p:cNvSpPr>
          <p:nvPr>
            <p:ph type="sldImg"/>
          </p:nvPr>
        </p:nvSpPr>
        <p:spPr>
          <a:prstGeom prst="rect">
            <a:avLst/>
          </a:prstGeom>
        </p:spPr>
        <p:txBody>
          <a:bodyPr/>
          <a:lstStyle/>
          <a:p>
            <a:pPr lvl="0"/>
            <a:endParaRPr/>
          </a:p>
        </p:txBody>
      </p:sp>
      <p:sp>
        <p:nvSpPr>
          <p:cNvPr id="75" name="Shape 75"/>
          <p:cNvSpPr>
            <a:spLocks noGrp="1"/>
          </p:cNvSpPr>
          <p:nvPr>
            <p:ph type="body" sz="quarter" idx="1"/>
          </p:nvPr>
        </p:nvSpPr>
        <p:spPr>
          <a:prstGeom prst="rect">
            <a:avLst/>
          </a:prstGeom>
        </p:spPr>
        <p:txBody>
          <a:bodyPr/>
          <a:lstStyle/>
          <a:p>
            <a:pPr lvl="1">
              <a:defRPr sz="1800"/>
            </a:pPr>
            <a:r>
              <a:rPr sz="1600"/>
              <a:t>And by the way: this shows the geographical distribution of the subscribers list for that 2-volume set.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noRot="1" noChangeAspect="1"/>
          </p:cNvSpPr>
          <p:nvPr>
            <p:ph type="sldImg"/>
          </p:nvPr>
        </p:nvSpPr>
        <p:spPr>
          <a:prstGeom prst="rect">
            <a:avLst/>
          </a:prstGeom>
        </p:spPr>
        <p:txBody>
          <a:bodyPr/>
          <a:lstStyle/>
          <a:p>
            <a:pPr lvl="0"/>
            <a:endParaRPr/>
          </a:p>
        </p:txBody>
      </p:sp>
      <p:sp>
        <p:nvSpPr>
          <p:cNvPr id="84" name="Shape 84"/>
          <p:cNvSpPr>
            <a:spLocks noGrp="1"/>
          </p:cNvSpPr>
          <p:nvPr>
            <p:ph type="body" sz="quarter" idx="1"/>
          </p:nvPr>
        </p:nvSpPr>
        <p:spPr>
          <a:prstGeom prst="rect">
            <a:avLst/>
          </a:prstGeom>
        </p:spPr>
        <p:txBody>
          <a:bodyPr/>
          <a:lstStyle/>
          <a:p>
            <a:pPr marL="582930" lvl="1" indent="-151130">
              <a:buClr>
                <a:srgbClr val="515151"/>
              </a:buClr>
              <a:buSzPct val="75000"/>
              <a:buChar char="•"/>
              <a:defRPr sz="1800"/>
            </a:pPr>
            <a:r>
              <a:rPr sz="1600"/>
              <a:t>inside the vocal volumes:</a:t>
            </a:r>
          </a:p>
          <a:p>
            <a:pPr marL="1014730" lvl="2" indent="-151130">
              <a:buClr>
                <a:srgbClr val="515151"/>
              </a:buClr>
              <a:buSzPct val="75000"/>
              <a:buChar char="•"/>
              <a:defRPr sz="1800"/>
            </a:pPr>
            <a:r>
              <a:rPr sz="1600"/>
              <a:t>handwritten catches and glees in the early volumes;</a:t>
            </a:r>
          </a:p>
          <a:p>
            <a:pPr marL="1014730" lvl="2" indent="-151130">
              <a:buClr>
                <a:srgbClr val="515151"/>
              </a:buClr>
              <a:buSzPct val="75000"/>
              <a:buChar char="•"/>
              <a:defRPr sz="1800"/>
            </a:pPr>
            <a:r>
              <a:rPr sz="1600"/>
              <a:t>printed editions collected indiscriminately in the later vols;</a:t>
            </a:r>
          </a:p>
          <a:p>
            <a:pPr marL="1014730" lvl="2" indent="-151130">
              <a:buClr>
                <a:srgbClr val="515151"/>
              </a:buClr>
              <a:buSzPct val="75000"/>
              <a:buChar char="•"/>
              <a:defRPr sz="1800"/>
            </a:pPr>
            <a:r>
              <a:rPr sz="1600"/>
              <a:t>full scores in the last vols;</a:t>
            </a:r>
          </a:p>
          <a:p>
            <a:pPr marL="1014730" lvl="2" indent="-151130">
              <a:buClr>
                <a:srgbClr val="515151"/>
              </a:buClr>
              <a:buSzPct val="75000"/>
              <a:buChar char="•"/>
              <a:defRPr sz="1800"/>
            </a:pPr>
            <a:r>
              <a:rPr sz="1600"/>
              <a:t>but intended to be used - see the well-thumbed corners…;</a:t>
            </a:r>
          </a:p>
          <a:p>
            <a:pPr marL="1014730" lvl="2" indent="-151130">
              <a:buClr>
                <a:srgbClr val="515151"/>
              </a:buClr>
              <a:buSzPct val="75000"/>
              <a:buChar char="•"/>
              <a:defRPr sz="1800"/>
            </a:pPr>
            <a:r>
              <a:rPr sz="1600"/>
              <a:t>some original pieces by local musicians (Goodban, Porter, Saffery, Marsh);</a:t>
            </a:r>
          </a:p>
          <a:p>
            <a:pPr marL="1014730" lvl="2" indent="-151130">
              <a:buClr>
                <a:srgbClr val="515151"/>
              </a:buClr>
              <a:buSzPct val="75000"/>
              <a:buChar char="•"/>
              <a:defRPr sz="1800"/>
            </a:pPr>
            <a:r>
              <a:rPr sz="1600"/>
              <a:t>and…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787400" y="2057400"/>
            <a:ext cx="11430000" cy="3175000"/>
          </a:xfrm>
          <a:prstGeom prst="rect">
            <a:avLst/>
          </a:prstGeom>
        </p:spPr>
        <p:txBody>
          <a:bodyPr anchor="b"/>
          <a:lstStyle>
            <a:lvl1pPr>
              <a:defRPr sz="10000"/>
            </a:lvl1pPr>
          </a:lstStyle>
          <a:p>
            <a:pPr lvl="0">
              <a:defRPr sz="1800">
                <a:solidFill>
                  <a:srgbClr val="000000"/>
                </a:solidFill>
                <a:effectLst/>
              </a:defRPr>
            </a:pPr>
            <a:r>
              <a:rPr sz="10000">
                <a:solidFill>
                  <a:srgbClr val="515151"/>
                </a:solidFill>
                <a:effectLst>
                  <a:outerShdw blurRad="38100" dist="50800" dir="3000000" rotWithShape="0">
                    <a:srgbClr val="FFFFFF">
                      <a:alpha val="60000"/>
                    </a:srgbClr>
                  </a:outerShdw>
                </a:effectLst>
              </a:rPr>
              <a:t>Title Text</a:t>
            </a:r>
          </a:p>
        </p:txBody>
      </p:sp>
      <p:sp>
        <p:nvSpPr>
          <p:cNvPr id="6" name="Shape 6"/>
          <p:cNvSpPr>
            <a:spLocks noGrp="1"/>
          </p:cNvSpPr>
          <p:nvPr>
            <p:ph type="body" idx="1"/>
          </p:nvPr>
        </p:nvSpPr>
        <p:spPr>
          <a:xfrm>
            <a:off x="787400" y="5334000"/>
            <a:ext cx="11430000" cy="1524000"/>
          </a:xfrm>
          <a:prstGeom prst="rect">
            <a:avLst/>
          </a:prstGeom>
        </p:spPr>
        <p:txBody>
          <a:bodyPr anchor="t"/>
          <a:lstStyle>
            <a:lvl1pPr marL="0" indent="0" algn="ctr">
              <a:spcBef>
                <a:spcPts val="0"/>
              </a:spcBef>
              <a:buClrTx/>
              <a:buSzTx/>
              <a:buNone/>
              <a:defRPr sz="4200">
                <a:effectLst>
                  <a:outerShdw blurRad="38100" dist="50800" dir="3000000" rotWithShape="0">
                    <a:srgbClr val="FFFFFF">
                      <a:alpha val="60000"/>
                    </a:srgbClr>
                  </a:outerShdw>
                </a:effectLst>
              </a:defRPr>
            </a:lvl1pPr>
            <a:lvl2pPr marL="0" indent="228600" algn="ctr">
              <a:spcBef>
                <a:spcPts val="0"/>
              </a:spcBef>
              <a:buClrTx/>
              <a:buSzTx/>
              <a:buNone/>
              <a:defRPr sz="4200">
                <a:effectLst>
                  <a:outerShdw blurRad="38100" dist="50800" dir="3000000" rotWithShape="0">
                    <a:srgbClr val="FFFFFF">
                      <a:alpha val="60000"/>
                    </a:srgbClr>
                  </a:outerShdw>
                </a:effectLst>
              </a:defRPr>
            </a:lvl2pPr>
            <a:lvl3pPr marL="0" indent="457200" algn="ctr">
              <a:spcBef>
                <a:spcPts val="0"/>
              </a:spcBef>
              <a:buClrTx/>
              <a:buSzTx/>
              <a:buNone/>
              <a:defRPr sz="4200">
                <a:effectLst>
                  <a:outerShdw blurRad="38100" dist="50800" dir="3000000" rotWithShape="0">
                    <a:srgbClr val="FFFFFF">
                      <a:alpha val="60000"/>
                    </a:srgbClr>
                  </a:outerShdw>
                </a:effectLst>
              </a:defRPr>
            </a:lvl3pPr>
            <a:lvl4pPr marL="0" indent="685800" algn="ctr">
              <a:spcBef>
                <a:spcPts val="0"/>
              </a:spcBef>
              <a:buClrTx/>
              <a:buSzTx/>
              <a:buNone/>
              <a:defRPr sz="4200">
                <a:effectLst>
                  <a:outerShdw blurRad="38100" dist="50800" dir="3000000" rotWithShape="0">
                    <a:srgbClr val="FFFFFF">
                      <a:alpha val="60000"/>
                    </a:srgbClr>
                  </a:outerShdw>
                </a:effectLst>
              </a:defRPr>
            </a:lvl4pPr>
            <a:lvl5pPr marL="0" indent="914400" algn="ctr">
              <a:spcBef>
                <a:spcPts val="0"/>
              </a:spcBef>
              <a:buClrTx/>
              <a:buSzTx/>
              <a:buNone/>
              <a:defRPr sz="4200">
                <a:effectLst>
                  <a:outerShdw blurRad="38100" dist="50800" dir="3000000" rotWithShape="0">
                    <a:srgbClr val="FFFFFF">
                      <a:alpha val="60000"/>
                    </a:srgbClr>
                  </a:outerShdw>
                </a:effectLst>
              </a:defRPr>
            </a:lvl5pPr>
          </a:lstStyle>
          <a:p>
            <a:pPr lvl="0">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One</a:t>
            </a:r>
          </a:p>
          <a:p>
            <a:pPr lvl="1">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Two</a:t>
            </a:r>
          </a:p>
          <a:p>
            <a:pPr lvl="2">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Three</a:t>
            </a:r>
          </a:p>
          <a:p>
            <a:pPr lvl="3">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Four</a:t>
            </a:r>
          </a:p>
          <a:p>
            <a:pPr lvl="4">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Shape 8"/>
          <p:cNvSpPr>
            <a:spLocks noGrp="1"/>
          </p:cNvSpPr>
          <p:nvPr>
            <p:ph type="title"/>
          </p:nvPr>
        </p:nvSpPr>
        <p:spPr>
          <a:xfrm>
            <a:off x="787400" y="6413500"/>
            <a:ext cx="11430000" cy="1778000"/>
          </a:xfrm>
          <a:prstGeom prst="rect">
            <a:avLst/>
          </a:prstGeom>
        </p:spPr>
        <p:txBody>
          <a:bodyPr/>
          <a:lstStyle>
            <a:lvl1pPr>
              <a:defRPr sz="10000"/>
            </a:lvl1pPr>
          </a:lstStyle>
          <a:p>
            <a:pPr lvl="0">
              <a:defRPr sz="1800">
                <a:solidFill>
                  <a:srgbClr val="000000"/>
                </a:solidFill>
                <a:effectLst/>
              </a:defRPr>
            </a:pPr>
            <a:r>
              <a:rPr sz="10000">
                <a:solidFill>
                  <a:srgbClr val="515151"/>
                </a:solidFill>
                <a:effectLst>
                  <a:outerShdw blurRad="38100" dist="50800" dir="3000000" rotWithShape="0">
                    <a:srgbClr val="FFFFFF">
                      <a:alpha val="60000"/>
                    </a:srgbClr>
                  </a:outerShdw>
                </a:effectLst>
              </a:rPr>
              <a:t>Title Text</a:t>
            </a:r>
          </a:p>
        </p:txBody>
      </p:sp>
      <p:sp>
        <p:nvSpPr>
          <p:cNvPr id="9" name="Shape 9"/>
          <p:cNvSpPr>
            <a:spLocks noGrp="1"/>
          </p:cNvSpPr>
          <p:nvPr>
            <p:ph type="body" idx="1"/>
          </p:nvPr>
        </p:nvSpPr>
        <p:spPr>
          <a:xfrm>
            <a:off x="787400" y="8178800"/>
            <a:ext cx="11430000" cy="825500"/>
          </a:xfrm>
          <a:prstGeom prst="rect">
            <a:avLst/>
          </a:prstGeom>
        </p:spPr>
        <p:txBody>
          <a:bodyPr anchor="t"/>
          <a:lstStyle>
            <a:lvl1pPr marL="0" indent="0" algn="ctr">
              <a:spcBef>
                <a:spcPts val="0"/>
              </a:spcBef>
              <a:buClrTx/>
              <a:buSzTx/>
              <a:buNone/>
              <a:defRPr sz="4200">
                <a:effectLst>
                  <a:outerShdw blurRad="38100" dist="50800" dir="3000000" rotWithShape="0">
                    <a:srgbClr val="FFFFFF">
                      <a:alpha val="60000"/>
                    </a:srgbClr>
                  </a:outerShdw>
                </a:effectLst>
              </a:defRPr>
            </a:lvl1pPr>
            <a:lvl2pPr marL="0" indent="228600" algn="ctr">
              <a:spcBef>
                <a:spcPts val="0"/>
              </a:spcBef>
              <a:buClrTx/>
              <a:buSzTx/>
              <a:buNone/>
              <a:defRPr sz="4200">
                <a:effectLst>
                  <a:outerShdw blurRad="38100" dist="50800" dir="3000000" rotWithShape="0">
                    <a:srgbClr val="FFFFFF">
                      <a:alpha val="60000"/>
                    </a:srgbClr>
                  </a:outerShdw>
                </a:effectLst>
              </a:defRPr>
            </a:lvl2pPr>
            <a:lvl3pPr marL="0" indent="457200" algn="ctr">
              <a:spcBef>
                <a:spcPts val="0"/>
              </a:spcBef>
              <a:buClrTx/>
              <a:buSzTx/>
              <a:buNone/>
              <a:defRPr sz="4200">
                <a:effectLst>
                  <a:outerShdw blurRad="38100" dist="50800" dir="3000000" rotWithShape="0">
                    <a:srgbClr val="FFFFFF">
                      <a:alpha val="60000"/>
                    </a:srgbClr>
                  </a:outerShdw>
                </a:effectLst>
              </a:defRPr>
            </a:lvl3pPr>
            <a:lvl4pPr marL="0" indent="685800" algn="ctr">
              <a:spcBef>
                <a:spcPts val="0"/>
              </a:spcBef>
              <a:buClrTx/>
              <a:buSzTx/>
              <a:buNone/>
              <a:defRPr sz="4200">
                <a:effectLst>
                  <a:outerShdw blurRad="38100" dist="50800" dir="3000000" rotWithShape="0">
                    <a:srgbClr val="FFFFFF">
                      <a:alpha val="60000"/>
                    </a:srgbClr>
                  </a:outerShdw>
                </a:effectLst>
              </a:defRPr>
            </a:lvl4pPr>
            <a:lvl5pPr marL="0" indent="914400" algn="ctr">
              <a:spcBef>
                <a:spcPts val="0"/>
              </a:spcBef>
              <a:buClrTx/>
              <a:buSzTx/>
              <a:buNone/>
              <a:defRPr sz="4200">
                <a:effectLst>
                  <a:outerShdw blurRad="38100" dist="50800" dir="3000000" rotWithShape="0">
                    <a:srgbClr val="FFFFFF">
                      <a:alpha val="60000"/>
                    </a:srgbClr>
                  </a:outerShdw>
                </a:effectLst>
              </a:defRPr>
            </a:lvl5pPr>
          </a:lstStyle>
          <a:p>
            <a:pPr lvl="0">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One</a:t>
            </a:r>
          </a:p>
          <a:p>
            <a:pPr lvl="1">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Two</a:t>
            </a:r>
          </a:p>
          <a:p>
            <a:pPr lvl="2">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Three</a:t>
            </a:r>
          </a:p>
          <a:p>
            <a:pPr lvl="3">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Four</a:t>
            </a:r>
          </a:p>
          <a:p>
            <a:pPr lvl="4">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787400" y="3289300"/>
            <a:ext cx="11430000" cy="3175000"/>
          </a:xfrm>
          <a:prstGeom prst="rect">
            <a:avLst/>
          </a:prstGeom>
        </p:spPr>
        <p:txBody>
          <a:bodyPr/>
          <a:lstStyle>
            <a:lvl1pPr>
              <a:defRPr sz="10000"/>
            </a:lvl1pPr>
          </a:lstStyle>
          <a:p>
            <a:pPr lvl="0">
              <a:defRPr sz="1800">
                <a:solidFill>
                  <a:srgbClr val="000000"/>
                </a:solidFill>
                <a:effectLst/>
              </a:defRPr>
            </a:pPr>
            <a:r>
              <a:rPr sz="10000">
                <a:solidFill>
                  <a:srgbClr val="515151"/>
                </a:solidFill>
                <a:effectLst>
                  <a:outerShdw blurRad="38100" dist="50800" dir="3000000" rotWithShape="0">
                    <a:srgbClr val="FFFFFF">
                      <a:alpha val="60000"/>
                    </a:srgbClr>
                  </a:outerShdw>
                </a:effectLst>
              </a:rPr>
              <a:t>Title Text</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 name="Shape 13"/>
          <p:cNvSpPr>
            <a:spLocks noGrp="1"/>
          </p:cNvSpPr>
          <p:nvPr>
            <p:ph type="title"/>
          </p:nvPr>
        </p:nvSpPr>
        <p:spPr>
          <a:xfrm>
            <a:off x="546100" y="1473200"/>
            <a:ext cx="5969000" cy="3708400"/>
          </a:xfrm>
          <a:prstGeom prst="rect">
            <a:avLst/>
          </a:prstGeom>
        </p:spPr>
        <p:txBody>
          <a:bodyPr anchor="b"/>
          <a:lstStyle/>
          <a:p>
            <a:pPr lvl="0">
              <a:defRPr sz="1800">
                <a:solidFill>
                  <a:srgbClr val="000000"/>
                </a:solidFill>
                <a:effectLst/>
              </a:defRPr>
            </a:pPr>
            <a:r>
              <a:rPr sz="7400">
                <a:solidFill>
                  <a:srgbClr val="515151"/>
                </a:solidFill>
                <a:effectLst>
                  <a:outerShdw blurRad="38100" dist="50800" dir="3000000" rotWithShape="0">
                    <a:srgbClr val="FFFFFF">
                      <a:alpha val="60000"/>
                    </a:srgbClr>
                  </a:outerShdw>
                </a:effectLst>
              </a:rPr>
              <a:t>Title Text</a:t>
            </a:r>
          </a:p>
        </p:txBody>
      </p:sp>
      <p:sp>
        <p:nvSpPr>
          <p:cNvPr id="14" name="Shape 14"/>
          <p:cNvSpPr>
            <a:spLocks noGrp="1"/>
          </p:cNvSpPr>
          <p:nvPr>
            <p:ph type="body" idx="1"/>
          </p:nvPr>
        </p:nvSpPr>
        <p:spPr>
          <a:xfrm>
            <a:off x="546100" y="5295900"/>
            <a:ext cx="5969000" cy="3238500"/>
          </a:xfrm>
          <a:prstGeom prst="rect">
            <a:avLst/>
          </a:prstGeom>
        </p:spPr>
        <p:txBody>
          <a:bodyPr anchor="t"/>
          <a:lstStyle>
            <a:lvl1pPr marL="0" indent="0" algn="ctr">
              <a:spcBef>
                <a:spcPts val="0"/>
              </a:spcBef>
              <a:buClrTx/>
              <a:buSzTx/>
              <a:buNone/>
              <a:defRPr sz="4200">
                <a:effectLst>
                  <a:outerShdw blurRad="38100" dist="50800" dir="3000000" rotWithShape="0">
                    <a:srgbClr val="FFFFFF">
                      <a:alpha val="60000"/>
                    </a:srgbClr>
                  </a:outerShdw>
                </a:effectLst>
              </a:defRPr>
            </a:lvl1pPr>
            <a:lvl2pPr marL="0" indent="228600" algn="ctr">
              <a:spcBef>
                <a:spcPts val="0"/>
              </a:spcBef>
              <a:buClrTx/>
              <a:buSzTx/>
              <a:buNone/>
              <a:defRPr sz="4200">
                <a:effectLst>
                  <a:outerShdw blurRad="38100" dist="50800" dir="3000000" rotWithShape="0">
                    <a:srgbClr val="FFFFFF">
                      <a:alpha val="60000"/>
                    </a:srgbClr>
                  </a:outerShdw>
                </a:effectLst>
              </a:defRPr>
            </a:lvl2pPr>
            <a:lvl3pPr marL="0" indent="457200" algn="ctr">
              <a:spcBef>
                <a:spcPts val="0"/>
              </a:spcBef>
              <a:buClrTx/>
              <a:buSzTx/>
              <a:buNone/>
              <a:defRPr sz="4200">
                <a:effectLst>
                  <a:outerShdw blurRad="38100" dist="50800" dir="3000000" rotWithShape="0">
                    <a:srgbClr val="FFFFFF">
                      <a:alpha val="60000"/>
                    </a:srgbClr>
                  </a:outerShdw>
                </a:effectLst>
              </a:defRPr>
            </a:lvl3pPr>
            <a:lvl4pPr marL="0" indent="685800" algn="ctr">
              <a:spcBef>
                <a:spcPts val="0"/>
              </a:spcBef>
              <a:buClrTx/>
              <a:buSzTx/>
              <a:buNone/>
              <a:defRPr sz="4200">
                <a:effectLst>
                  <a:outerShdw blurRad="38100" dist="50800" dir="3000000" rotWithShape="0">
                    <a:srgbClr val="FFFFFF">
                      <a:alpha val="60000"/>
                    </a:srgbClr>
                  </a:outerShdw>
                </a:effectLst>
              </a:defRPr>
            </a:lvl4pPr>
            <a:lvl5pPr marL="0" indent="914400" algn="ctr">
              <a:spcBef>
                <a:spcPts val="0"/>
              </a:spcBef>
              <a:buClrTx/>
              <a:buSzTx/>
              <a:buNone/>
              <a:defRPr sz="4200">
                <a:effectLst>
                  <a:outerShdw blurRad="38100" dist="50800" dir="3000000" rotWithShape="0">
                    <a:srgbClr val="FFFFFF">
                      <a:alpha val="60000"/>
                    </a:srgbClr>
                  </a:outerShdw>
                </a:effectLst>
              </a:defRPr>
            </a:lvl5pPr>
          </a:lstStyle>
          <a:p>
            <a:pPr lvl="0">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One</a:t>
            </a:r>
          </a:p>
          <a:p>
            <a:pPr lvl="1">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Two</a:t>
            </a:r>
          </a:p>
          <a:p>
            <a:pPr lvl="2">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Three</a:t>
            </a:r>
          </a:p>
          <a:p>
            <a:pPr lvl="3">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Four</a:t>
            </a:r>
          </a:p>
          <a:p>
            <a:pPr lvl="4">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effectLst/>
              </a:defRPr>
            </a:pPr>
            <a:r>
              <a:rPr sz="7400">
                <a:solidFill>
                  <a:srgbClr val="515151"/>
                </a:solidFill>
                <a:effectLst>
                  <a:outerShdw blurRad="38100" dist="50800" dir="3000000" rotWithShape="0">
                    <a:srgbClr val="FFFFFF">
                      <a:alpha val="60000"/>
                    </a:srgbClr>
                  </a:outerShdw>
                </a:effectLst>
              </a:rPr>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effectLst/>
              </a:defRPr>
            </a:pPr>
            <a:r>
              <a:rPr sz="7400">
                <a:solidFill>
                  <a:srgbClr val="515151"/>
                </a:solidFill>
                <a:effectLst>
                  <a:outerShdw blurRad="38100" dist="50800" dir="3000000" rotWithShape="0">
                    <a:srgbClr val="FFFFFF">
                      <a:alpha val="60000"/>
                    </a:srgbClr>
                  </a:outerShdw>
                </a:effectLst>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4000">
                <a:solidFill>
                  <a:srgbClr val="515151"/>
                </a:solidFill>
              </a:rPr>
              <a:t>Body Level One</a:t>
            </a:r>
          </a:p>
          <a:p>
            <a:pPr lvl="1">
              <a:defRPr sz="1800">
                <a:solidFill>
                  <a:srgbClr val="000000"/>
                </a:solidFill>
              </a:defRPr>
            </a:pPr>
            <a:r>
              <a:rPr sz="4000">
                <a:solidFill>
                  <a:srgbClr val="515151"/>
                </a:solidFill>
              </a:rPr>
              <a:t>Body Level Two</a:t>
            </a:r>
          </a:p>
          <a:p>
            <a:pPr lvl="2">
              <a:defRPr sz="1800">
                <a:solidFill>
                  <a:srgbClr val="000000"/>
                </a:solidFill>
              </a:defRPr>
            </a:pPr>
            <a:r>
              <a:rPr sz="4000">
                <a:solidFill>
                  <a:srgbClr val="515151"/>
                </a:solidFill>
              </a:rPr>
              <a:t>Body Level Three</a:t>
            </a:r>
          </a:p>
          <a:p>
            <a:pPr lvl="3">
              <a:defRPr sz="1800">
                <a:solidFill>
                  <a:srgbClr val="000000"/>
                </a:solidFill>
              </a:defRPr>
            </a:pPr>
            <a:r>
              <a:rPr sz="4000">
                <a:solidFill>
                  <a:srgbClr val="515151"/>
                </a:solidFill>
              </a:rPr>
              <a:t>Body Level Four</a:t>
            </a:r>
          </a:p>
          <a:p>
            <a:pPr lvl="4">
              <a:defRPr sz="1800">
                <a:solidFill>
                  <a:srgbClr val="000000"/>
                </a:solidFill>
              </a:defRPr>
            </a:pPr>
            <a:r>
              <a:rPr sz="4000">
                <a:solidFill>
                  <a:srgbClr val="515151"/>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effectLst/>
              </a:defRPr>
            </a:pPr>
            <a:r>
              <a:rPr sz="7400">
                <a:solidFill>
                  <a:srgbClr val="515151"/>
                </a:solidFill>
                <a:effectLst>
                  <a:outerShdw blurRad="38100" dist="50800" dir="3000000" rotWithShape="0">
                    <a:srgbClr val="FFFFFF">
                      <a:alpha val="60000"/>
                    </a:srgbClr>
                  </a:outerShdw>
                </a:effectLst>
              </a:rPr>
              <a:t>Title Text</a:t>
            </a:r>
          </a:p>
        </p:txBody>
      </p:sp>
      <p:sp>
        <p:nvSpPr>
          <p:cNvPr id="22" name="Shape 22"/>
          <p:cNvSpPr>
            <a:spLocks noGrp="1"/>
          </p:cNvSpPr>
          <p:nvPr>
            <p:ph type="body" idx="1"/>
          </p:nvPr>
        </p:nvSpPr>
        <p:spPr>
          <a:xfrm>
            <a:off x="787400" y="2794000"/>
            <a:ext cx="5715000" cy="5715000"/>
          </a:xfrm>
          <a:prstGeom prst="rect">
            <a:avLst/>
          </a:prstGeom>
        </p:spPr>
        <p:txBody>
          <a:bodyPr/>
          <a:lstStyle>
            <a:lvl1pPr marL="368300" indent="-368300">
              <a:spcBef>
                <a:spcPts val="3300"/>
              </a:spcBef>
              <a:buClrTx/>
              <a:defRPr sz="3300"/>
            </a:lvl1pPr>
            <a:lvl2pPr marL="736600" indent="-368300">
              <a:spcBef>
                <a:spcPts val="3300"/>
              </a:spcBef>
              <a:buClrTx/>
              <a:defRPr sz="3300"/>
            </a:lvl2pPr>
            <a:lvl3pPr marL="1104900" indent="-368300">
              <a:spcBef>
                <a:spcPts val="3300"/>
              </a:spcBef>
              <a:buClrTx/>
              <a:defRPr sz="3300"/>
            </a:lvl3pPr>
            <a:lvl4pPr marL="1473200" indent="-368300">
              <a:spcBef>
                <a:spcPts val="3300"/>
              </a:spcBef>
              <a:buClrTx/>
              <a:defRPr sz="3300"/>
            </a:lvl4pPr>
            <a:lvl5pPr marL="1841500" indent="-368300">
              <a:spcBef>
                <a:spcPts val="3300"/>
              </a:spcBef>
              <a:buClrTx/>
              <a:defRPr sz="3300"/>
            </a:lvl5pPr>
          </a:lstStyle>
          <a:p>
            <a:pPr lvl="0">
              <a:defRPr sz="1800">
                <a:solidFill>
                  <a:srgbClr val="000000"/>
                </a:solidFill>
              </a:defRPr>
            </a:pPr>
            <a:r>
              <a:rPr sz="3300">
                <a:solidFill>
                  <a:srgbClr val="515151"/>
                </a:solidFill>
              </a:rPr>
              <a:t>Body Level One</a:t>
            </a:r>
          </a:p>
          <a:p>
            <a:pPr lvl="1">
              <a:defRPr sz="1800">
                <a:solidFill>
                  <a:srgbClr val="000000"/>
                </a:solidFill>
              </a:defRPr>
            </a:pPr>
            <a:r>
              <a:rPr sz="3300">
                <a:solidFill>
                  <a:srgbClr val="515151"/>
                </a:solidFill>
              </a:rPr>
              <a:t>Body Level Two</a:t>
            </a:r>
          </a:p>
          <a:p>
            <a:pPr lvl="2">
              <a:defRPr sz="1800">
                <a:solidFill>
                  <a:srgbClr val="000000"/>
                </a:solidFill>
              </a:defRPr>
            </a:pPr>
            <a:r>
              <a:rPr sz="3300">
                <a:solidFill>
                  <a:srgbClr val="515151"/>
                </a:solidFill>
              </a:rPr>
              <a:t>Body Level Three</a:t>
            </a:r>
          </a:p>
          <a:p>
            <a:pPr lvl="3">
              <a:defRPr sz="1800">
                <a:solidFill>
                  <a:srgbClr val="000000"/>
                </a:solidFill>
              </a:defRPr>
            </a:pPr>
            <a:r>
              <a:rPr sz="3300">
                <a:solidFill>
                  <a:srgbClr val="515151"/>
                </a:solidFill>
              </a:rPr>
              <a:t>Body Level Four</a:t>
            </a:r>
          </a:p>
          <a:p>
            <a:pPr lvl="4">
              <a:defRPr sz="1800">
                <a:solidFill>
                  <a:srgbClr val="000000"/>
                </a:solidFill>
              </a:defRPr>
            </a:pPr>
            <a:r>
              <a:rPr sz="3300">
                <a:solidFill>
                  <a:srgbClr val="515151"/>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787400" y="1257300"/>
            <a:ext cx="11430000" cy="7239000"/>
          </a:xfrm>
          <a:prstGeom prst="rect">
            <a:avLst/>
          </a:prstGeom>
        </p:spPr>
        <p:txBody>
          <a:bodyPr/>
          <a:lstStyle/>
          <a:p>
            <a:pPr lvl="0">
              <a:defRPr sz="1800">
                <a:solidFill>
                  <a:srgbClr val="000000"/>
                </a:solidFill>
              </a:defRPr>
            </a:pPr>
            <a:r>
              <a:rPr sz="4000">
                <a:solidFill>
                  <a:srgbClr val="515151"/>
                </a:solidFill>
              </a:rPr>
              <a:t>Body Level One</a:t>
            </a:r>
          </a:p>
          <a:p>
            <a:pPr lvl="1">
              <a:defRPr sz="1800">
                <a:solidFill>
                  <a:srgbClr val="000000"/>
                </a:solidFill>
              </a:defRPr>
            </a:pPr>
            <a:r>
              <a:rPr sz="4000">
                <a:solidFill>
                  <a:srgbClr val="515151"/>
                </a:solidFill>
              </a:rPr>
              <a:t>Body Level Two</a:t>
            </a:r>
          </a:p>
          <a:p>
            <a:pPr lvl="2">
              <a:defRPr sz="1800">
                <a:solidFill>
                  <a:srgbClr val="000000"/>
                </a:solidFill>
              </a:defRPr>
            </a:pPr>
            <a:r>
              <a:rPr sz="4000">
                <a:solidFill>
                  <a:srgbClr val="515151"/>
                </a:solidFill>
              </a:rPr>
              <a:t>Body Level Three</a:t>
            </a:r>
          </a:p>
          <a:p>
            <a:pPr lvl="3">
              <a:defRPr sz="1800">
                <a:solidFill>
                  <a:srgbClr val="000000"/>
                </a:solidFill>
              </a:defRPr>
            </a:pPr>
            <a:r>
              <a:rPr sz="4000">
                <a:solidFill>
                  <a:srgbClr val="515151"/>
                </a:solidFill>
              </a:rPr>
              <a:t>Body Level Four</a:t>
            </a:r>
          </a:p>
          <a:p>
            <a:pPr lvl="4">
              <a:defRPr sz="1800">
                <a:solidFill>
                  <a:srgbClr val="000000"/>
                </a:solidFill>
              </a:defRPr>
            </a:pPr>
            <a:r>
              <a:rPr sz="4000">
                <a:solidFill>
                  <a:srgbClr val="515151"/>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87400" y="520700"/>
            <a:ext cx="11430000" cy="190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effectLst/>
              </a:defRPr>
            </a:pPr>
            <a:r>
              <a:rPr sz="7400">
                <a:solidFill>
                  <a:srgbClr val="515151"/>
                </a:solidFill>
                <a:effectLst>
                  <a:outerShdw blurRad="38100" dist="50800" dir="3000000" rotWithShape="0">
                    <a:srgbClr val="FFFFFF">
                      <a:alpha val="60000"/>
                    </a:srgbClr>
                  </a:outerShdw>
                </a:effectLst>
              </a:rPr>
              <a:t>Title Text</a:t>
            </a:r>
          </a:p>
        </p:txBody>
      </p:sp>
      <p:sp>
        <p:nvSpPr>
          <p:cNvPr id="3" name="Shape 3"/>
          <p:cNvSpPr>
            <a:spLocks noGrp="1"/>
          </p:cNvSpPr>
          <p:nvPr>
            <p:ph type="body" idx="1"/>
          </p:nvPr>
        </p:nvSpPr>
        <p:spPr>
          <a:xfrm>
            <a:off x="787400" y="2794000"/>
            <a:ext cx="11430000" cy="571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4000">
                <a:solidFill>
                  <a:srgbClr val="515151"/>
                </a:solidFill>
              </a:rPr>
              <a:t>Body Level One</a:t>
            </a:r>
          </a:p>
          <a:p>
            <a:pPr lvl="1">
              <a:defRPr sz="1800">
                <a:solidFill>
                  <a:srgbClr val="000000"/>
                </a:solidFill>
              </a:defRPr>
            </a:pPr>
            <a:r>
              <a:rPr sz="4000">
                <a:solidFill>
                  <a:srgbClr val="515151"/>
                </a:solidFill>
              </a:rPr>
              <a:t>Body Level Two</a:t>
            </a:r>
          </a:p>
          <a:p>
            <a:pPr lvl="2">
              <a:defRPr sz="1800">
                <a:solidFill>
                  <a:srgbClr val="000000"/>
                </a:solidFill>
              </a:defRPr>
            </a:pPr>
            <a:r>
              <a:rPr sz="4000">
                <a:solidFill>
                  <a:srgbClr val="515151"/>
                </a:solidFill>
              </a:rPr>
              <a:t>Body Level Three</a:t>
            </a:r>
          </a:p>
          <a:p>
            <a:pPr lvl="3">
              <a:defRPr sz="1800">
                <a:solidFill>
                  <a:srgbClr val="000000"/>
                </a:solidFill>
              </a:defRPr>
            </a:pPr>
            <a:r>
              <a:rPr sz="4000">
                <a:solidFill>
                  <a:srgbClr val="515151"/>
                </a:solidFill>
              </a:rPr>
              <a:t>Body Level Four</a:t>
            </a:r>
          </a:p>
          <a:p>
            <a:pPr lvl="4">
              <a:defRPr sz="1800">
                <a:solidFill>
                  <a:srgbClr val="000000"/>
                </a:solidFill>
              </a:defRPr>
            </a:pPr>
            <a:r>
              <a:rPr sz="4000">
                <a:solidFill>
                  <a:srgbClr val="515151"/>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algn="ctr" defTabSz="584200">
        <a:defRPr sz="7400">
          <a:solidFill>
            <a:srgbClr val="515151"/>
          </a:solidFill>
          <a:effectLst>
            <a:outerShdw blurRad="38100" dist="50800" dir="3000000" rotWithShape="0">
              <a:srgbClr val="FFFFFF">
                <a:alpha val="60000"/>
              </a:srgbClr>
            </a:outerShdw>
          </a:effectLst>
          <a:latin typeface="+mn-lt"/>
          <a:ea typeface="+mn-ea"/>
          <a:cs typeface="+mn-cs"/>
          <a:sym typeface="Cochin"/>
        </a:defRPr>
      </a:lvl1pPr>
      <a:lvl2pPr indent="228600" algn="ctr" defTabSz="584200">
        <a:defRPr sz="7400">
          <a:solidFill>
            <a:srgbClr val="515151"/>
          </a:solidFill>
          <a:effectLst>
            <a:outerShdw blurRad="38100" dist="50800" dir="3000000" rotWithShape="0">
              <a:srgbClr val="FFFFFF">
                <a:alpha val="60000"/>
              </a:srgbClr>
            </a:outerShdw>
          </a:effectLst>
          <a:latin typeface="+mn-lt"/>
          <a:ea typeface="+mn-ea"/>
          <a:cs typeface="+mn-cs"/>
          <a:sym typeface="Cochin"/>
        </a:defRPr>
      </a:lvl2pPr>
      <a:lvl3pPr indent="457200" algn="ctr" defTabSz="584200">
        <a:defRPr sz="7400">
          <a:solidFill>
            <a:srgbClr val="515151"/>
          </a:solidFill>
          <a:effectLst>
            <a:outerShdw blurRad="38100" dist="50800" dir="3000000" rotWithShape="0">
              <a:srgbClr val="FFFFFF">
                <a:alpha val="60000"/>
              </a:srgbClr>
            </a:outerShdw>
          </a:effectLst>
          <a:latin typeface="+mn-lt"/>
          <a:ea typeface="+mn-ea"/>
          <a:cs typeface="+mn-cs"/>
          <a:sym typeface="Cochin"/>
        </a:defRPr>
      </a:lvl3pPr>
      <a:lvl4pPr indent="685800" algn="ctr" defTabSz="584200">
        <a:defRPr sz="7400">
          <a:solidFill>
            <a:srgbClr val="515151"/>
          </a:solidFill>
          <a:effectLst>
            <a:outerShdw blurRad="38100" dist="50800" dir="3000000" rotWithShape="0">
              <a:srgbClr val="FFFFFF">
                <a:alpha val="60000"/>
              </a:srgbClr>
            </a:outerShdw>
          </a:effectLst>
          <a:latin typeface="+mn-lt"/>
          <a:ea typeface="+mn-ea"/>
          <a:cs typeface="+mn-cs"/>
          <a:sym typeface="Cochin"/>
        </a:defRPr>
      </a:lvl4pPr>
      <a:lvl5pPr indent="914400" algn="ctr" defTabSz="584200">
        <a:defRPr sz="7400">
          <a:solidFill>
            <a:srgbClr val="515151"/>
          </a:solidFill>
          <a:effectLst>
            <a:outerShdw blurRad="38100" dist="50800" dir="3000000" rotWithShape="0">
              <a:srgbClr val="FFFFFF">
                <a:alpha val="60000"/>
              </a:srgbClr>
            </a:outerShdw>
          </a:effectLst>
          <a:latin typeface="+mn-lt"/>
          <a:ea typeface="+mn-ea"/>
          <a:cs typeface="+mn-cs"/>
          <a:sym typeface="Cochin"/>
        </a:defRPr>
      </a:lvl5pPr>
      <a:lvl6pPr indent="1143000" algn="ctr" defTabSz="584200">
        <a:defRPr sz="7400">
          <a:solidFill>
            <a:srgbClr val="515151"/>
          </a:solidFill>
          <a:effectLst>
            <a:outerShdw blurRad="38100" dist="50800" dir="3000000" rotWithShape="0">
              <a:srgbClr val="FFFFFF">
                <a:alpha val="60000"/>
              </a:srgbClr>
            </a:outerShdw>
          </a:effectLst>
          <a:latin typeface="+mn-lt"/>
          <a:ea typeface="+mn-ea"/>
          <a:cs typeface="+mn-cs"/>
          <a:sym typeface="Cochin"/>
        </a:defRPr>
      </a:lvl6pPr>
      <a:lvl7pPr indent="1371600" algn="ctr" defTabSz="584200">
        <a:defRPr sz="7400">
          <a:solidFill>
            <a:srgbClr val="515151"/>
          </a:solidFill>
          <a:effectLst>
            <a:outerShdw blurRad="38100" dist="50800" dir="3000000" rotWithShape="0">
              <a:srgbClr val="FFFFFF">
                <a:alpha val="60000"/>
              </a:srgbClr>
            </a:outerShdw>
          </a:effectLst>
          <a:latin typeface="+mn-lt"/>
          <a:ea typeface="+mn-ea"/>
          <a:cs typeface="+mn-cs"/>
          <a:sym typeface="Cochin"/>
        </a:defRPr>
      </a:lvl7pPr>
      <a:lvl8pPr indent="1600200" algn="ctr" defTabSz="584200">
        <a:defRPr sz="7400">
          <a:solidFill>
            <a:srgbClr val="515151"/>
          </a:solidFill>
          <a:effectLst>
            <a:outerShdw blurRad="38100" dist="50800" dir="3000000" rotWithShape="0">
              <a:srgbClr val="FFFFFF">
                <a:alpha val="60000"/>
              </a:srgbClr>
            </a:outerShdw>
          </a:effectLst>
          <a:latin typeface="+mn-lt"/>
          <a:ea typeface="+mn-ea"/>
          <a:cs typeface="+mn-cs"/>
          <a:sym typeface="Cochin"/>
        </a:defRPr>
      </a:lvl8pPr>
      <a:lvl9pPr indent="1828800" algn="ctr" defTabSz="584200">
        <a:defRPr sz="7400">
          <a:solidFill>
            <a:srgbClr val="515151"/>
          </a:solidFill>
          <a:effectLst>
            <a:outerShdw blurRad="38100" dist="50800" dir="3000000" rotWithShape="0">
              <a:srgbClr val="FFFFFF">
                <a:alpha val="60000"/>
              </a:srgbClr>
            </a:outerShdw>
          </a:effectLst>
          <a:latin typeface="+mn-lt"/>
          <a:ea typeface="+mn-ea"/>
          <a:cs typeface="+mn-cs"/>
          <a:sym typeface="Cochin"/>
        </a:defRPr>
      </a:lvl9pPr>
    </p:titleStyle>
    <p:bodyStyle>
      <a:lvl1pPr marL="431800" indent="-431800" defTabSz="584200">
        <a:spcBef>
          <a:spcPts val="4000"/>
        </a:spcBef>
        <a:buClr>
          <a:srgbClr val="515151"/>
        </a:buClr>
        <a:buSzPct val="75000"/>
        <a:buChar char="•"/>
        <a:defRPr sz="4000">
          <a:solidFill>
            <a:srgbClr val="515151"/>
          </a:solidFill>
          <a:latin typeface="+mn-lt"/>
          <a:ea typeface="+mn-ea"/>
          <a:cs typeface="+mn-cs"/>
          <a:sym typeface="Cochin"/>
        </a:defRPr>
      </a:lvl1pPr>
      <a:lvl2pPr marL="863600" indent="-431800" defTabSz="584200">
        <a:spcBef>
          <a:spcPts val="4000"/>
        </a:spcBef>
        <a:buClr>
          <a:srgbClr val="515151"/>
        </a:buClr>
        <a:buSzPct val="75000"/>
        <a:buChar char="•"/>
        <a:defRPr sz="4000">
          <a:solidFill>
            <a:srgbClr val="515151"/>
          </a:solidFill>
          <a:latin typeface="+mn-lt"/>
          <a:ea typeface="+mn-ea"/>
          <a:cs typeface="+mn-cs"/>
          <a:sym typeface="Cochin"/>
        </a:defRPr>
      </a:lvl2pPr>
      <a:lvl3pPr marL="1295400" indent="-431800" defTabSz="584200">
        <a:spcBef>
          <a:spcPts val="4000"/>
        </a:spcBef>
        <a:buClr>
          <a:srgbClr val="515151"/>
        </a:buClr>
        <a:buSzPct val="75000"/>
        <a:buChar char="•"/>
        <a:defRPr sz="4000">
          <a:solidFill>
            <a:srgbClr val="515151"/>
          </a:solidFill>
          <a:latin typeface="+mn-lt"/>
          <a:ea typeface="+mn-ea"/>
          <a:cs typeface="+mn-cs"/>
          <a:sym typeface="Cochin"/>
        </a:defRPr>
      </a:lvl3pPr>
      <a:lvl4pPr marL="1727200" indent="-431800" defTabSz="584200">
        <a:spcBef>
          <a:spcPts val="4000"/>
        </a:spcBef>
        <a:buClr>
          <a:srgbClr val="515151"/>
        </a:buClr>
        <a:buSzPct val="75000"/>
        <a:buChar char="•"/>
        <a:defRPr sz="4000">
          <a:solidFill>
            <a:srgbClr val="515151"/>
          </a:solidFill>
          <a:latin typeface="+mn-lt"/>
          <a:ea typeface="+mn-ea"/>
          <a:cs typeface="+mn-cs"/>
          <a:sym typeface="Cochin"/>
        </a:defRPr>
      </a:lvl4pPr>
      <a:lvl5pPr marL="2159000" indent="-431800" defTabSz="584200">
        <a:spcBef>
          <a:spcPts val="4000"/>
        </a:spcBef>
        <a:buClr>
          <a:srgbClr val="515151"/>
        </a:buClr>
        <a:buSzPct val="75000"/>
        <a:buChar char="•"/>
        <a:defRPr sz="4000">
          <a:solidFill>
            <a:srgbClr val="515151"/>
          </a:solidFill>
          <a:latin typeface="+mn-lt"/>
          <a:ea typeface="+mn-ea"/>
          <a:cs typeface="+mn-cs"/>
          <a:sym typeface="Cochin"/>
        </a:defRPr>
      </a:lvl5pPr>
      <a:lvl6pPr marL="2590800" indent="-431800" defTabSz="584200">
        <a:spcBef>
          <a:spcPts val="4000"/>
        </a:spcBef>
        <a:buClr>
          <a:srgbClr val="515151"/>
        </a:buClr>
        <a:buSzPct val="75000"/>
        <a:buChar char="•"/>
        <a:defRPr sz="4000">
          <a:solidFill>
            <a:srgbClr val="515151"/>
          </a:solidFill>
          <a:latin typeface="+mn-lt"/>
          <a:ea typeface="+mn-ea"/>
          <a:cs typeface="+mn-cs"/>
          <a:sym typeface="Cochin"/>
        </a:defRPr>
      </a:lvl6pPr>
      <a:lvl7pPr marL="3022600" indent="-431800" defTabSz="584200">
        <a:spcBef>
          <a:spcPts val="4000"/>
        </a:spcBef>
        <a:buClr>
          <a:srgbClr val="515151"/>
        </a:buClr>
        <a:buSzPct val="75000"/>
        <a:buChar char="•"/>
        <a:defRPr sz="4000">
          <a:solidFill>
            <a:srgbClr val="515151"/>
          </a:solidFill>
          <a:latin typeface="+mn-lt"/>
          <a:ea typeface="+mn-ea"/>
          <a:cs typeface="+mn-cs"/>
          <a:sym typeface="Cochin"/>
        </a:defRPr>
      </a:lvl7pPr>
      <a:lvl8pPr marL="3454400" indent="-431800" defTabSz="584200">
        <a:spcBef>
          <a:spcPts val="4000"/>
        </a:spcBef>
        <a:buClr>
          <a:srgbClr val="515151"/>
        </a:buClr>
        <a:buSzPct val="75000"/>
        <a:buChar char="•"/>
        <a:defRPr sz="4000">
          <a:solidFill>
            <a:srgbClr val="515151"/>
          </a:solidFill>
          <a:latin typeface="+mn-lt"/>
          <a:ea typeface="+mn-ea"/>
          <a:cs typeface="+mn-cs"/>
          <a:sym typeface="Cochin"/>
        </a:defRPr>
      </a:lvl8pPr>
      <a:lvl9pPr marL="3886200" indent="-431800" defTabSz="584200">
        <a:spcBef>
          <a:spcPts val="4000"/>
        </a:spcBef>
        <a:buClr>
          <a:srgbClr val="515151"/>
        </a:buClr>
        <a:buSzPct val="75000"/>
        <a:buChar char="•"/>
        <a:defRPr sz="4000">
          <a:solidFill>
            <a:srgbClr val="515151"/>
          </a:solidFill>
          <a:latin typeface="+mn-lt"/>
          <a:ea typeface="+mn-ea"/>
          <a:cs typeface="+mn-cs"/>
          <a:sym typeface="Cochin"/>
        </a:defRPr>
      </a:lvl9pPr>
    </p:bodyStyle>
    <p:otherStyle>
      <a:lvl1pPr algn="ctr" defTabSz="584200">
        <a:defRPr sz="2000">
          <a:solidFill>
            <a:schemeClr val="tx1"/>
          </a:solidFill>
          <a:latin typeface="+mn-lt"/>
          <a:ea typeface="+mn-ea"/>
          <a:cs typeface="+mn-cs"/>
          <a:sym typeface="Cochin"/>
        </a:defRPr>
      </a:lvl1pPr>
      <a:lvl2pPr indent="228600" algn="ctr" defTabSz="584200">
        <a:defRPr sz="2000">
          <a:solidFill>
            <a:schemeClr val="tx1"/>
          </a:solidFill>
          <a:latin typeface="+mn-lt"/>
          <a:ea typeface="+mn-ea"/>
          <a:cs typeface="+mn-cs"/>
          <a:sym typeface="Cochin"/>
        </a:defRPr>
      </a:lvl2pPr>
      <a:lvl3pPr indent="457200" algn="ctr" defTabSz="584200">
        <a:defRPr sz="2000">
          <a:solidFill>
            <a:schemeClr val="tx1"/>
          </a:solidFill>
          <a:latin typeface="+mn-lt"/>
          <a:ea typeface="+mn-ea"/>
          <a:cs typeface="+mn-cs"/>
          <a:sym typeface="Cochin"/>
        </a:defRPr>
      </a:lvl3pPr>
      <a:lvl4pPr indent="685800" algn="ctr" defTabSz="584200">
        <a:defRPr sz="2000">
          <a:solidFill>
            <a:schemeClr val="tx1"/>
          </a:solidFill>
          <a:latin typeface="+mn-lt"/>
          <a:ea typeface="+mn-ea"/>
          <a:cs typeface="+mn-cs"/>
          <a:sym typeface="Cochin"/>
        </a:defRPr>
      </a:lvl4pPr>
      <a:lvl5pPr indent="914400" algn="ctr" defTabSz="584200">
        <a:defRPr sz="2000">
          <a:solidFill>
            <a:schemeClr val="tx1"/>
          </a:solidFill>
          <a:latin typeface="+mn-lt"/>
          <a:ea typeface="+mn-ea"/>
          <a:cs typeface="+mn-cs"/>
          <a:sym typeface="Cochin"/>
        </a:defRPr>
      </a:lvl5pPr>
      <a:lvl6pPr indent="1143000" algn="ctr" defTabSz="584200">
        <a:defRPr sz="2000">
          <a:solidFill>
            <a:schemeClr val="tx1"/>
          </a:solidFill>
          <a:latin typeface="+mn-lt"/>
          <a:ea typeface="+mn-ea"/>
          <a:cs typeface="+mn-cs"/>
          <a:sym typeface="Cochin"/>
        </a:defRPr>
      </a:lvl6pPr>
      <a:lvl7pPr indent="1371600" algn="ctr" defTabSz="584200">
        <a:defRPr sz="2000">
          <a:solidFill>
            <a:schemeClr val="tx1"/>
          </a:solidFill>
          <a:latin typeface="+mn-lt"/>
          <a:ea typeface="+mn-ea"/>
          <a:cs typeface="+mn-cs"/>
          <a:sym typeface="Cochin"/>
        </a:defRPr>
      </a:lvl7pPr>
      <a:lvl8pPr indent="1600200" algn="ctr" defTabSz="584200">
        <a:defRPr sz="2000">
          <a:solidFill>
            <a:schemeClr val="tx1"/>
          </a:solidFill>
          <a:latin typeface="+mn-lt"/>
          <a:ea typeface="+mn-ea"/>
          <a:cs typeface="+mn-cs"/>
          <a:sym typeface="Cochin"/>
        </a:defRPr>
      </a:lvl8pPr>
      <a:lvl9pPr indent="1828800" algn="ctr" defTabSz="584200">
        <a:defRPr sz="2000">
          <a:solidFill>
            <a:schemeClr val="tx1"/>
          </a:solidFill>
          <a:latin typeface="+mn-lt"/>
          <a:ea typeface="+mn-ea"/>
          <a:cs typeface="+mn-cs"/>
          <a:sym typeface="Cochi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6.png"/><Relationship Id="rId7" Type="http://schemas.openxmlformats.org/officeDocument/2006/relationships/image" Target="../media/image25.jpe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png"/><Relationship Id="rId5"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4.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25.jpeg"/><Relationship Id="rId7" Type="http://schemas.openxmlformats.org/officeDocument/2006/relationships/image" Target="../media/image37.jpe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canterburycatchclub.org" TargetMode="External"/><Relationship Id="rId3"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6.pn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3.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png"/><Relationship Id="rId8"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p:cNvSpPr>
          <p:nvPr>
            <p:ph type="title"/>
          </p:nvPr>
        </p:nvSpPr>
        <p:spPr>
          <a:prstGeom prst="rect">
            <a:avLst/>
          </a:prstGeom>
        </p:spPr>
        <p:txBody>
          <a:bodyPr/>
          <a:lstStyle/>
          <a:p>
            <a:pPr lvl="0"/>
            <a:endParaRPr/>
          </a:p>
        </p:txBody>
      </p:sp>
      <p:sp>
        <p:nvSpPr>
          <p:cNvPr id="33" name="Shape 33"/>
          <p:cNvSpPr>
            <a:spLocks noGrp="1"/>
          </p:cNvSpPr>
          <p:nvPr>
            <p:ph type="body" idx="1"/>
          </p:nvPr>
        </p:nvSpPr>
        <p:spPr>
          <a:prstGeom prst="rect">
            <a:avLst/>
          </a:prstGeom>
        </p:spPr>
        <p:txBody>
          <a:bodyPr/>
          <a:lstStyle/>
          <a:p>
            <a:pPr lvl="0"/>
            <a:endParaRPr/>
          </a:p>
        </p:txBody>
      </p:sp>
      <p:pic>
        <p:nvPicPr>
          <p:cNvPr id="34" name="CCC print-small.jpg"/>
          <p:cNvPicPr/>
          <p:nvPr/>
        </p:nvPicPr>
        <p:blipFill>
          <a:blip r:embed="rId3">
            <a:extLst/>
          </a:blip>
          <a:stretch>
            <a:fillRect/>
          </a:stretch>
        </p:blipFill>
        <p:spPr>
          <a:xfrm>
            <a:off x="-402005" y="-398458"/>
            <a:ext cx="13808810" cy="11078613"/>
          </a:xfrm>
          <a:prstGeom prst="rect">
            <a:avLst/>
          </a:prstGeom>
          <a:ln w="12700">
            <a:miter lim="400000"/>
          </a:ln>
        </p:spPr>
      </p:pic>
      <p:sp>
        <p:nvSpPr>
          <p:cNvPr id="35" name="Shape 35"/>
          <p:cNvSpPr/>
          <p:nvPr/>
        </p:nvSpPr>
        <p:spPr>
          <a:xfrm>
            <a:off x="897499" y="317554"/>
            <a:ext cx="11209802" cy="2108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lang="en-GB" sz="4600" i="1" dirty="0" smtClean="0">
                <a:solidFill>
                  <a:srgbClr val="FFFFFF"/>
                </a:solidFill>
              </a:rPr>
              <a:t>The Serpentine River</a:t>
            </a:r>
            <a:r>
              <a:rPr lang="mr-IN" sz="4600" i="1" dirty="0" smtClean="0">
                <a:solidFill>
                  <a:srgbClr val="FFFFFF"/>
                </a:solidFill>
              </a:rPr>
              <a:t>…</a:t>
            </a:r>
            <a:r>
              <a:rPr sz="4600" i="1" dirty="0" smtClean="0">
                <a:solidFill>
                  <a:srgbClr val="FFFFFF"/>
                </a:solidFill>
              </a:rPr>
              <a:t>:</a:t>
            </a:r>
            <a:endParaRPr sz="4600" i="1" dirty="0">
              <a:solidFill>
                <a:srgbClr val="FFFFFF"/>
              </a:solidFill>
            </a:endParaRPr>
          </a:p>
          <a:p>
            <a:pPr lvl="0">
              <a:defRPr sz="1800">
                <a:solidFill>
                  <a:srgbClr val="000000"/>
                </a:solidFill>
              </a:defRPr>
            </a:pPr>
            <a:r>
              <a:rPr sz="4600" dirty="0">
                <a:solidFill>
                  <a:srgbClr val="FFFFFF"/>
                </a:solidFill>
              </a:rPr>
              <a:t>Rediscovering the Music </a:t>
            </a:r>
          </a:p>
          <a:p>
            <a:pPr lvl="0">
              <a:defRPr sz="1800">
                <a:solidFill>
                  <a:srgbClr val="000000"/>
                </a:solidFill>
              </a:defRPr>
            </a:pPr>
            <a:r>
              <a:rPr sz="4600" dirty="0">
                <a:solidFill>
                  <a:srgbClr val="FFFFFF"/>
                </a:solidFill>
              </a:rPr>
              <a:t>of the Canterbury Catch Club</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Ca Ca Cl vol. 40  005Cover.jpg"/>
          <p:cNvPicPr/>
          <p:nvPr/>
        </p:nvPicPr>
        <p:blipFill>
          <a:blip r:embed="rId3">
            <a:extLst/>
          </a:blip>
          <a:stretch>
            <a:fillRect/>
          </a:stretch>
        </p:blipFill>
        <p:spPr>
          <a:xfrm>
            <a:off x="-376512" y="-91880"/>
            <a:ext cx="13757823" cy="9937360"/>
          </a:xfrm>
          <a:prstGeom prst="rect">
            <a:avLst/>
          </a:prstGeom>
          <a:ln w="12700">
            <a:miter lim="400000"/>
          </a:ln>
        </p:spPr>
      </p:pic>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iterate>
                                    <p:tmAbs val="0"/>
                                  </p:iterate>
                                  <p:childTnLst>
                                    <p:set>
                                      <p:cBhvr>
                                        <p:cTn id="6" fill="hold"/>
                                        <p:tgtEl>
                                          <p:spTgt spid="86"/>
                                        </p:tgtEl>
                                        <p:attrNameLst>
                                          <p:attrName>style.visibility</p:attrName>
                                        </p:attrNameLst>
                                      </p:cBhvr>
                                      <p:to>
                                        <p:strVal val="visible"/>
                                      </p:to>
                                    </p:set>
                                    <p:animEffect transition="in" filter="fade">
                                      <p:cBhvr>
                                        <p:cTn id="7" dur="32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00 - the spine.jpg"/>
          <p:cNvPicPr/>
          <p:nvPr/>
        </p:nvPicPr>
        <p:blipFill>
          <a:blip r:embed="rId3">
            <a:extLst/>
          </a:blip>
          <a:srcRect t="4028" b="16385"/>
          <a:stretch>
            <a:fillRect/>
          </a:stretch>
        </p:blipFill>
        <p:spPr>
          <a:xfrm rot="5700000">
            <a:off x="4296855" y="2038379"/>
            <a:ext cx="8567169" cy="4077564"/>
          </a:xfrm>
          <a:prstGeom prst="rect">
            <a:avLst/>
          </a:prstGeom>
          <a:ln w="12700">
            <a:miter lim="400000"/>
          </a:ln>
          <a:effectLst>
            <a:outerShdw blurRad="88900" dist="255158" dir="1881756" rotWithShape="0">
              <a:srgbClr val="000000">
                <a:alpha val="89761"/>
              </a:srgbClr>
            </a:outerShdw>
          </a:effectLst>
        </p:spPr>
      </p:pic>
      <p:pic>
        <p:nvPicPr>
          <p:cNvPr id="91" name="00 - front cover.jpg"/>
          <p:cNvPicPr/>
          <p:nvPr/>
        </p:nvPicPr>
        <p:blipFill>
          <a:blip r:embed="rId4">
            <a:extLst/>
          </a:blip>
          <a:srcRect l="26839" t="31735" r="26839" b="30878"/>
          <a:stretch>
            <a:fillRect/>
          </a:stretch>
        </p:blipFill>
        <p:spPr>
          <a:xfrm rot="840000">
            <a:off x="8250606" y="3273124"/>
            <a:ext cx="6449574" cy="6969238"/>
          </a:xfrm>
          <a:prstGeom prst="rect">
            <a:avLst/>
          </a:prstGeom>
          <a:ln w="12700">
            <a:miter lim="400000"/>
          </a:ln>
          <a:effectLst>
            <a:outerShdw blurRad="177800" dist="308948" dir="14241700" rotWithShape="0">
              <a:srgbClr val="000000">
                <a:alpha val="73451"/>
              </a:srgbClr>
            </a:outerShdw>
          </a:effectLst>
        </p:spPr>
      </p:pic>
      <p:pic>
        <p:nvPicPr>
          <p:cNvPr id="92" name="0a - front cover.jpg"/>
          <p:cNvPicPr/>
          <p:nvPr/>
        </p:nvPicPr>
        <p:blipFill>
          <a:blip r:embed="rId5">
            <a:extLst/>
          </a:blip>
          <a:srcRect l="3588" t="4484" r="988" b="9660"/>
          <a:stretch>
            <a:fillRect/>
          </a:stretch>
        </p:blipFill>
        <p:spPr>
          <a:xfrm rot="15540000">
            <a:off x="-524828" y="2412237"/>
            <a:ext cx="8277899" cy="5585929"/>
          </a:xfrm>
          <a:prstGeom prst="rect">
            <a:avLst/>
          </a:prstGeom>
          <a:ln w="12700">
            <a:miter lim="400000"/>
          </a:ln>
          <a:effectLst>
            <a:outerShdw blurRad="203200" dist="255158" dir="1881756" rotWithShape="0">
              <a:srgbClr val="000000">
                <a:alpha val="89761"/>
              </a:srgbClr>
            </a:outerShdw>
          </a:effectLst>
        </p:spPr>
      </p:pic>
      <p:sp>
        <p:nvSpPr>
          <p:cNvPr id="93" name="Shape 93"/>
          <p:cNvSpPr/>
          <p:nvPr/>
        </p:nvSpPr>
        <p:spPr>
          <a:xfrm>
            <a:off x="50404" y="346537"/>
            <a:ext cx="3457957" cy="6858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pPr lvl="0">
              <a:defRPr sz="1800">
                <a:solidFill>
                  <a:srgbClr val="000000"/>
                </a:solidFill>
              </a:defRPr>
            </a:pPr>
            <a:r>
              <a:rPr sz="4000">
                <a:solidFill>
                  <a:srgbClr val="FFFFFF"/>
                </a:solidFill>
              </a:rPr>
              <a:t>The material - 2</a:t>
            </a:r>
          </a:p>
        </p:txBody>
      </p:sp>
      <p:pic>
        <p:nvPicPr>
          <p:cNvPr id="94" name="1.jpg"/>
          <p:cNvPicPr/>
          <p:nvPr/>
        </p:nvPicPr>
        <p:blipFill>
          <a:blip r:embed="rId7">
            <a:extLst/>
          </a:blip>
          <a:srcRect l="3403" t="6948" r="3403" b="49020"/>
          <a:stretch>
            <a:fillRect/>
          </a:stretch>
        </p:blipFill>
        <p:spPr>
          <a:xfrm rot="660000">
            <a:off x="-1895" y="5708275"/>
            <a:ext cx="5435972" cy="4294568"/>
          </a:xfrm>
          <a:prstGeom prst="rect">
            <a:avLst/>
          </a:prstGeom>
          <a:ln w="12700">
            <a:miter lim="400000"/>
          </a:ln>
        </p:spPr>
      </p:pic>
    </p:spTree>
  </p:cSld>
  <p:clrMapOvr>
    <a:masterClrMapping/>
  </p:clrMapOvr>
  <p:transition xmlns:p14="http://schemas.microsoft.com/office/powerpoint/2010/main" spd="med">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0"/>
                                  </p:iterate>
                                  <p:childTnLst>
                                    <p:set>
                                      <p:cBhvr>
                                        <p:cTn id="6" fill="hold"/>
                                        <p:tgtEl>
                                          <p:spTgt spid="93"/>
                                        </p:tgtEl>
                                        <p:attrNameLst>
                                          <p:attrName>style.visibility</p:attrName>
                                        </p:attrNameLst>
                                      </p:cBhvr>
                                      <p:to>
                                        <p:strVal val="visible"/>
                                      </p:to>
                                    </p:set>
                                  </p:childTnLst>
                                </p:cTn>
                              </p:par>
                            </p:childTnLst>
                          </p:cTn>
                        </p:par>
                        <p:par>
                          <p:cTn id="7" fill="hold">
                            <p:stCondLst>
                              <p:cond delay="0"/>
                            </p:stCondLst>
                            <p:childTnLst>
                              <p:par>
                                <p:cTn id="8" presetID="4" presetClass="entr" presetSubtype="32" fill="hold" grpId="2" nodeType="afterEffect">
                                  <p:stCondLst>
                                    <p:cond delay="0"/>
                                  </p:stCondLst>
                                  <p:iterate>
                                    <p:tmAbs val="0"/>
                                  </p:iterate>
                                  <p:childTnLst>
                                    <p:set>
                                      <p:cBhvr>
                                        <p:cTn id="9" fill="hold"/>
                                        <p:tgtEl>
                                          <p:spTgt spid="92"/>
                                        </p:tgtEl>
                                        <p:attrNameLst>
                                          <p:attrName>style.visibility</p:attrName>
                                        </p:attrNameLst>
                                      </p:cBhvr>
                                      <p:to>
                                        <p:strVal val="visible"/>
                                      </p:to>
                                    </p:set>
                                    <p:animEffect transition="in" filter="box(out)">
                                      <p:cBhvr>
                                        <p:cTn id="10" dur="2000"/>
                                        <p:tgtEl>
                                          <p:spTgt spid="92"/>
                                        </p:tgtEl>
                                      </p:cBhvr>
                                    </p:animEffect>
                                  </p:childTnLst>
                                </p:cTn>
                              </p:par>
                            </p:childTnLst>
                          </p:cTn>
                        </p:par>
                        <p:par>
                          <p:cTn id="11" fill="hold">
                            <p:stCondLst>
                              <p:cond delay="2000"/>
                            </p:stCondLst>
                            <p:childTnLst>
                              <p:par>
                                <p:cTn id="12" presetID="23" presetClass="entr" presetSubtype="32" fill="hold" grpId="3" nodeType="afterEffect">
                                  <p:stCondLst>
                                    <p:cond delay="0"/>
                                  </p:stCondLst>
                                  <p:iterate>
                                    <p:tmAbs val="0"/>
                                  </p:iterate>
                                  <p:childTnLst>
                                    <p:set>
                                      <p:cBhvr>
                                        <p:cTn id="13" fill="hold"/>
                                        <p:tgtEl>
                                          <p:spTgt spid="94"/>
                                        </p:tgtEl>
                                        <p:attrNameLst>
                                          <p:attrName>style.visibility</p:attrName>
                                        </p:attrNameLst>
                                      </p:cBhvr>
                                      <p:to>
                                        <p:strVal val="visible"/>
                                      </p:to>
                                    </p:set>
                                    <p:anim calcmode="lin" valueType="num">
                                      <p:cBhvr>
                                        <p:cTn id="14" dur="2500" fill="hold"/>
                                        <p:tgtEl>
                                          <p:spTgt spid="94"/>
                                        </p:tgtEl>
                                        <p:attrNameLst>
                                          <p:attrName>ppt_w</p:attrName>
                                        </p:attrNameLst>
                                      </p:cBhvr>
                                      <p:tavLst>
                                        <p:tav tm="0">
                                          <p:val>
                                            <p:fltVal val="0"/>
                                          </p:val>
                                        </p:tav>
                                        <p:tav tm="100000">
                                          <p:val>
                                            <p:strVal val="#ppt_w"/>
                                          </p:val>
                                        </p:tav>
                                      </p:tavLst>
                                    </p:anim>
                                    <p:anim calcmode="lin" valueType="num">
                                      <p:cBhvr>
                                        <p:cTn id="15" dur="2500" fill="hold"/>
                                        <p:tgtEl>
                                          <p:spTgt spid="94"/>
                                        </p:tgtEl>
                                        <p:attrNameLst>
                                          <p:attrName>ppt_h</p:attrName>
                                        </p:attrNameLst>
                                      </p:cBhvr>
                                      <p:tavLst>
                                        <p:tav tm="0">
                                          <p:val>
                                            <p:fltVal val="0"/>
                                          </p:val>
                                        </p:tav>
                                        <p:tav tm="100000">
                                          <p:val>
                                            <p:strVal val="#ppt_h"/>
                                          </p:val>
                                        </p:tav>
                                      </p:tavLst>
                                    </p:anim>
                                  </p:childTnLst>
                                </p:cTn>
                              </p:par>
                            </p:childTnLst>
                          </p:cTn>
                        </p:par>
                        <p:par>
                          <p:cTn id="16" fill="hold">
                            <p:stCondLst>
                              <p:cond delay="4500"/>
                            </p:stCondLst>
                            <p:childTnLst>
                              <p:par>
                                <p:cTn id="17" presetID="23" presetClass="exit" presetSubtype="16" fill="hold" grpId="4" nodeType="afterEffect">
                                  <p:stCondLst>
                                    <p:cond delay="1000"/>
                                  </p:stCondLst>
                                  <p:iterate>
                                    <p:tmAbs val="0"/>
                                  </p:iterate>
                                  <p:childTnLst>
                                    <p:anim calcmode="lin" valueType="num">
                                      <p:cBhvr>
                                        <p:cTn id="18" dur="2500" fill="hold"/>
                                        <p:tgtEl>
                                          <p:spTgt spid="94"/>
                                        </p:tgtEl>
                                        <p:attrNameLst>
                                          <p:attrName>ppt_w</p:attrName>
                                        </p:attrNameLst>
                                      </p:cBhvr>
                                      <p:tavLst>
                                        <p:tav tm="0">
                                          <p:val>
                                            <p:strVal val="ppt_w"/>
                                          </p:val>
                                        </p:tav>
                                        <p:tav tm="100000">
                                          <p:val>
                                            <p:fltVal val="0"/>
                                          </p:val>
                                        </p:tav>
                                      </p:tavLst>
                                    </p:anim>
                                    <p:anim calcmode="lin" valueType="num">
                                      <p:cBhvr>
                                        <p:cTn id="19" dur="2500" fill="hold"/>
                                        <p:tgtEl>
                                          <p:spTgt spid="94"/>
                                        </p:tgtEl>
                                        <p:attrNameLst>
                                          <p:attrName>ppt_h</p:attrName>
                                        </p:attrNameLst>
                                      </p:cBhvr>
                                      <p:tavLst>
                                        <p:tav tm="0">
                                          <p:val>
                                            <p:strVal val="ppt_h"/>
                                          </p:val>
                                        </p:tav>
                                        <p:tav tm="100000">
                                          <p:val>
                                            <p:fltVal val="0"/>
                                          </p:val>
                                        </p:tav>
                                      </p:tavLst>
                                    </p:anim>
                                    <p:set>
                                      <p:cBhvr>
                                        <p:cTn id="20" fill="hold">
                                          <p:stCondLst>
                                            <p:cond delay="2499"/>
                                          </p:stCondLst>
                                        </p:cTn>
                                        <p:tgtEl>
                                          <p:spTgt spid="94"/>
                                        </p:tgtEl>
                                        <p:attrNameLst>
                                          <p:attrName>style.visibility</p:attrName>
                                        </p:attrNameLst>
                                      </p:cBhvr>
                                      <p:to>
                                        <p:strVal val="hidden"/>
                                      </p:to>
                                    </p:set>
                                  </p:childTnLst>
                                </p:cTn>
                              </p:par>
                            </p:childTnLst>
                          </p:cTn>
                        </p:par>
                        <p:par>
                          <p:cTn id="21" fill="hold">
                            <p:stCondLst>
                              <p:cond delay="8000"/>
                            </p:stCondLst>
                            <p:childTnLst>
                              <p:par>
                                <p:cTn id="22" presetID="4" presetClass="entr" presetSubtype="32" fill="hold" grpId="5" nodeType="afterEffect">
                                  <p:stCondLst>
                                    <p:cond delay="0"/>
                                  </p:stCondLst>
                                  <p:iterate>
                                    <p:tmAbs val="0"/>
                                  </p:iterate>
                                  <p:childTnLst>
                                    <p:set>
                                      <p:cBhvr>
                                        <p:cTn id="23" fill="hold"/>
                                        <p:tgtEl>
                                          <p:spTgt spid="90"/>
                                        </p:tgtEl>
                                        <p:attrNameLst>
                                          <p:attrName>style.visibility</p:attrName>
                                        </p:attrNameLst>
                                      </p:cBhvr>
                                      <p:to>
                                        <p:strVal val="visible"/>
                                      </p:to>
                                    </p:set>
                                    <p:animEffect transition="in" filter="box(out)">
                                      <p:cBhvr>
                                        <p:cTn id="24" dur="2000"/>
                                        <p:tgtEl>
                                          <p:spTgt spid="90"/>
                                        </p:tgtEl>
                                      </p:cBhvr>
                                    </p:animEffect>
                                  </p:childTnLst>
                                </p:cTn>
                              </p:par>
                            </p:childTnLst>
                          </p:cTn>
                        </p:par>
                        <p:par>
                          <p:cTn id="25" fill="hold">
                            <p:stCondLst>
                              <p:cond delay="10000"/>
                            </p:stCondLst>
                            <p:childTnLst>
                              <p:par>
                                <p:cTn id="26" presetID="4" presetClass="entr" presetSubtype="32" fill="hold" grpId="6" nodeType="afterEffect">
                                  <p:stCondLst>
                                    <p:cond delay="0"/>
                                  </p:stCondLst>
                                  <p:iterate>
                                    <p:tmAbs val="0"/>
                                  </p:iterate>
                                  <p:childTnLst>
                                    <p:set>
                                      <p:cBhvr>
                                        <p:cTn id="27" fill="hold"/>
                                        <p:tgtEl>
                                          <p:spTgt spid="91"/>
                                        </p:tgtEl>
                                        <p:attrNameLst>
                                          <p:attrName>style.visibility</p:attrName>
                                        </p:attrNameLst>
                                      </p:cBhvr>
                                      <p:to>
                                        <p:strVal val="visible"/>
                                      </p:to>
                                    </p:set>
                                    <p:animEffect transition="in" filter="box(out)">
                                      <p:cBhvr>
                                        <p:cTn id="28"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5" animBg="1" advAuto="0"/>
      <p:bldP spid="91" grpId="6" animBg="1" advAuto="0"/>
      <p:bldP spid="92" grpId="2" animBg="1" advAuto="0"/>
      <p:bldP spid="93" grpId="1" animBg="1" advAuto="0"/>
      <p:bldP spid="94" grpId="3" animBg="1" advAuto="0"/>
      <p:bldP spid="94" grpId="4"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prstGeom prst="rect">
            <a:avLst/>
          </a:prstGeom>
        </p:spPr>
        <p:txBody>
          <a:bodyPr/>
          <a:lstStyle/>
          <a:p>
            <a:pPr lvl="0"/>
            <a:endParaRPr/>
          </a:p>
        </p:txBody>
      </p:sp>
      <p:sp>
        <p:nvSpPr>
          <p:cNvPr id="99" name="Shape 99"/>
          <p:cNvSpPr>
            <a:spLocks noGrp="1"/>
          </p:cNvSpPr>
          <p:nvPr>
            <p:ph type="body" idx="1"/>
          </p:nvPr>
        </p:nvSpPr>
        <p:spPr>
          <a:prstGeom prst="rect">
            <a:avLst/>
          </a:prstGeom>
        </p:spPr>
        <p:txBody>
          <a:bodyPr/>
          <a:lstStyle/>
          <a:p>
            <a:pPr lvl="0"/>
            <a:endParaRPr/>
          </a:p>
        </p:txBody>
      </p:sp>
      <p:pic>
        <p:nvPicPr>
          <p:cNvPr id="100" name="CCC print-small.jpg"/>
          <p:cNvPicPr/>
          <p:nvPr/>
        </p:nvPicPr>
        <p:blipFill>
          <a:blip r:embed="rId3">
            <a:extLst/>
          </a:blip>
          <a:srcRect l="25334" t="2792" r="7742" b="35117"/>
          <a:stretch>
            <a:fillRect/>
          </a:stretch>
        </p:blipFill>
        <p:spPr>
          <a:xfrm>
            <a:off x="-138" y="36688"/>
            <a:ext cx="13004996" cy="9680224"/>
          </a:xfrm>
          <a:prstGeom prst="rect">
            <a:avLst/>
          </a:prstGeom>
          <a:ln w="12700">
            <a:miter lim="400000"/>
          </a:ln>
        </p:spPr>
      </p:pic>
      <p:sp>
        <p:nvSpPr>
          <p:cNvPr id="101" name="Shape 101"/>
          <p:cNvSpPr/>
          <p:nvPr/>
        </p:nvSpPr>
        <p:spPr>
          <a:xfrm>
            <a:off x="6887581" y="325435"/>
            <a:ext cx="5785792" cy="6858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FFFFFF"/>
                </a:solidFill>
              </a:defRPr>
            </a:lvl1pPr>
          </a:lstStyle>
          <a:p>
            <a:pPr lvl="0">
              <a:defRPr sz="1800">
                <a:solidFill>
                  <a:srgbClr val="000000"/>
                </a:solidFill>
              </a:defRPr>
            </a:pPr>
            <a:r>
              <a:rPr sz="4000">
                <a:solidFill>
                  <a:srgbClr val="FFFFFF"/>
                </a:solidFill>
              </a:rPr>
              <a:t>The Catch Club Tradition</a:t>
            </a:r>
          </a:p>
        </p:txBody>
      </p:sp>
      <p:pic>
        <p:nvPicPr>
          <p:cNvPr id="102" name="1.jpg"/>
          <p:cNvPicPr/>
          <p:nvPr/>
        </p:nvPicPr>
        <p:blipFill>
          <a:blip r:embed="rId5">
            <a:extLst/>
          </a:blip>
          <a:srcRect l="1572" t="5731" r="5234" b="4933"/>
          <a:stretch>
            <a:fillRect/>
          </a:stretch>
        </p:blipFill>
        <p:spPr>
          <a:xfrm rot="20760000">
            <a:off x="222689" y="999888"/>
            <a:ext cx="5435972" cy="8713435"/>
          </a:xfrm>
          <a:prstGeom prst="rect">
            <a:avLst/>
          </a:prstGeom>
          <a:ln w="12700">
            <a:miter lim="400000"/>
          </a:ln>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iterate>
                                    <p:tmAbs val="0"/>
                                  </p:iterate>
                                  <p:childTnLst>
                                    <p:set>
                                      <p:cBhvr>
                                        <p:cTn id="6" fill="hold"/>
                                        <p:tgtEl>
                                          <p:spTgt spid="100"/>
                                        </p:tgtEl>
                                        <p:attrNameLst>
                                          <p:attrName>style.visibility</p:attrName>
                                        </p:attrNameLst>
                                      </p:cBhvr>
                                      <p:to>
                                        <p:strVal val="visible"/>
                                      </p:to>
                                    </p:set>
                                    <p:animEffect transition="in" filter="fade">
                                      <p:cBhvr>
                                        <p:cTn id="7" dur="1000"/>
                                        <p:tgtEl>
                                          <p:spTgt spid="100"/>
                                        </p:tgtEl>
                                      </p:cBhvr>
                                    </p:animEffect>
                                  </p:childTnLst>
                                </p:cTn>
                              </p:par>
                            </p:childTnLst>
                          </p:cTn>
                        </p:par>
                        <p:par>
                          <p:cTn id="8" fill="hold">
                            <p:stCondLst>
                              <p:cond delay="1000"/>
                            </p:stCondLst>
                            <p:childTnLst>
                              <p:par>
                                <p:cTn id="9" presetID="1" presetClass="entr" presetSubtype="0" fill="hold" grpId="2" nodeType="afterEffect">
                                  <p:stCondLst>
                                    <p:cond delay="0"/>
                                  </p:stCondLst>
                                  <p:iterate type="lt">
                                    <p:tmAbs val="100"/>
                                  </p:iterate>
                                  <p:childTnLst>
                                    <p:set>
                                      <p:cBhvr>
                                        <p:cTn id="10" fill="hold"/>
                                        <p:tgtEl>
                                          <p:spTgt spid="101">
                                            <p:bg/>
                                          </p:spTgt>
                                        </p:tgtEl>
                                        <p:attrNameLst>
                                          <p:attrName>style.visibility</p:attrName>
                                        </p:attrNameLst>
                                      </p:cBhvr>
                                      <p:to>
                                        <p:strVal val="visible"/>
                                      </p:to>
                                    </p:set>
                                  </p:childTnLst>
                                </p:cTn>
                              </p:par>
                              <p:par>
                                <p:cTn id="11" presetID="1" presetClass="entr" presetSubtype="0" fill="hold" grpId="2">
                                  <p:stCondLst>
                                    <p:cond delay="0"/>
                                  </p:stCondLst>
                                  <p:iterate type="lt">
                                    <p:tmAbs val="100"/>
                                  </p:iterate>
                                  <p:childTnLst>
                                    <p:set>
                                      <p:cBhvr>
                                        <p:cTn id="12" fill="hold"/>
                                        <p:tgtEl>
                                          <p:spTgt spid="10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3" nodeType="clickEffect">
                                  <p:stCondLst>
                                    <p:cond delay="0"/>
                                  </p:stCondLst>
                                  <p:iterate>
                                    <p:tmAbs val="0"/>
                                  </p:iterate>
                                  <p:childTnLst>
                                    <p:set>
                                      <p:cBhvr>
                                        <p:cTn id="16" fill="hold"/>
                                        <p:tgtEl>
                                          <p:spTgt spid="102"/>
                                        </p:tgtEl>
                                        <p:attrNameLst>
                                          <p:attrName>style.visibility</p:attrName>
                                        </p:attrNameLst>
                                      </p:cBhvr>
                                      <p:to>
                                        <p:strVal val="visible"/>
                                      </p:to>
                                    </p:set>
                                    <p:anim calcmode="lin" valueType="num">
                                      <p:cBhvr>
                                        <p:cTn id="17" dur="2500" fill="hold"/>
                                        <p:tgtEl>
                                          <p:spTgt spid="102"/>
                                        </p:tgtEl>
                                        <p:attrNameLst>
                                          <p:attrName>ppt_w</p:attrName>
                                        </p:attrNameLst>
                                      </p:cBhvr>
                                      <p:tavLst>
                                        <p:tav tm="0">
                                          <p:val>
                                            <p:fltVal val="0"/>
                                          </p:val>
                                        </p:tav>
                                        <p:tav tm="100000">
                                          <p:val>
                                            <p:strVal val="#ppt_w"/>
                                          </p:val>
                                        </p:tav>
                                      </p:tavLst>
                                    </p:anim>
                                    <p:anim calcmode="lin" valueType="num">
                                      <p:cBhvr>
                                        <p:cTn id="18" dur="2500" fill="hold"/>
                                        <p:tgtEl>
                                          <p:spTgt spid="10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xit" presetSubtype="16" fill="hold" grpId="4" nodeType="clickEffect">
                                  <p:stCondLst>
                                    <p:cond delay="0"/>
                                  </p:stCondLst>
                                  <p:iterate>
                                    <p:tmAbs val="0"/>
                                  </p:iterate>
                                  <p:childTnLst>
                                    <p:anim calcmode="lin" valueType="num">
                                      <p:cBhvr>
                                        <p:cTn id="22" dur="2500" fill="hold"/>
                                        <p:tgtEl>
                                          <p:spTgt spid="102"/>
                                        </p:tgtEl>
                                        <p:attrNameLst>
                                          <p:attrName>ppt_w</p:attrName>
                                        </p:attrNameLst>
                                      </p:cBhvr>
                                      <p:tavLst>
                                        <p:tav tm="0">
                                          <p:val>
                                            <p:strVal val="ppt_w"/>
                                          </p:val>
                                        </p:tav>
                                        <p:tav tm="100000">
                                          <p:val>
                                            <p:fltVal val="0"/>
                                          </p:val>
                                        </p:tav>
                                      </p:tavLst>
                                    </p:anim>
                                    <p:anim calcmode="lin" valueType="num">
                                      <p:cBhvr>
                                        <p:cTn id="23" dur="2500" fill="hold"/>
                                        <p:tgtEl>
                                          <p:spTgt spid="102"/>
                                        </p:tgtEl>
                                        <p:attrNameLst>
                                          <p:attrName>ppt_h</p:attrName>
                                        </p:attrNameLst>
                                      </p:cBhvr>
                                      <p:tavLst>
                                        <p:tav tm="0">
                                          <p:val>
                                            <p:strVal val="ppt_h"/>
                                          </p:val>
                                        </p:tav>
                                        <p:tav tm="100000">
                                          <p:val>
                                            <p:fltVal val="0"/>
                                          </p:val>
                                        </p:tav>
                                      </p:tavLst>
                                    </p:anim>
                                    <p:set>
                                      <p:cBhvr>
                                        <p:cTn id="24" fill="hold">
                                          <p:stCondLst>
                                            <p:cond delay="2499"/>
                                          </p:stCondLst>
                                        </p:cTn>
                                        <p:tgtEl>
                                          <p:spTgt spid="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animBg="1" advAuto="0"/>
      <p:bldP spid="101" grpId="2" build="p" bldLvl="5" animBg="1" advAuto="0"/>
      <p:bldP spid="102" grpId="3" animBg="1" advAuto="0"/>
      <p:bldP spid="102" grpId="4"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St Cecilia, with verse by Dryden.jpg"/>
          <p:cNvPicPr/>
          <p:nvPr/>
        </p:nvPicPr>
        <p:blipFill>
          <a:blip r:embed="rId3">
            <a:extLst/>
          </a:blip>
          <a:stretch>
            <a:fillRect/>
          </a:stretch>
        </p:blipFill>
        <p:spPr>
          <a:xfrm>
            <a:off x="5686351" y="568119"/>
            <a:ext cx="6795461" cy="8591962"/>
          </a:xfrm>
          <a:prstGeom prst="rect">
            <a:avLst/>
          </a:prstGeom>
          <a:ln w="25400">
            <a:miter lim="400000"/>
          </a:ln>
          <a:effectLst>
            <a:outerShdw blurRad="266700" dist="235679" dir="2969318" rotWithShape="0">
              <a:srgbClr val="000000">
                <a:alpha val="76007"/>
              </a:srgbClr>
            </a:outerShdw>
          </a:effectLst>
        </p:spPr>
      </p:pic>
      <p:pic>
        <p:nvPicPr>
          <p:cNvPr id="107" name="Goodban with vln &amp; music.jpg"/>
          <p:cNvPicPr/>
          <p:nvPr/>
        </p:nvPicPr>
        <p:blipFill>
          <a:blip r:embed="rId4">
            <a:extLst/>
          </a:blip>
          <a:stretch>
            <a:fillRect/>
          </a:stretch>
        </p:blipFill>
        <p:spPr>
          <a:xfrm rot="21000000">
            <a:off x="387905" y="408597"/>
            <a:ext cx="3392174" cy="4365668"/>
          </a:xfrm>
          <a:prstGeom prst="rect">
            <a:avLst/>
          </a:prstGeom>
          <a:ln w="12700">
            <a:miter lim="400000"/>
          </a:ln>
          <a:effectLst>
            <a:outerShdw blurRad="266700" dist="235679" dir="2969318" rotWithShape="0">
              <a:srgbClr val="000000">
                <a:alpha val="76007"/>
              </a:srgbClr>
            </a:outerShdw>
          </a:effectLst>
        </p:spPr>
      </p:pic>
      <p:pic>
        <p:nvPicPr>
          <p:cNvPr id="108" name="Delmar.jpg"/>
          <p:cNvPicPr/>
          <p:nvPr/>
        </p:nvPicPr>
        <p:blipFill>
          <a:blip r:embed="rId5">
            <a:extLst/>
          </a:blip>
          <a:srcRect t="11288" r="13087"/>
          <a:stretch>
            <a:fillRect/>
          </a:stretch>
        </p:blipFill>
        <p:spPr>
          <a:xfrm rot="540000">
            <a:off x="1371189" y="4665535"/>
            <a:ext cx="3697705" cy="4945927"/>
          </a:xfrm>
          <a:prstGeom prst="rect">
            <a:avLst/>
          </a:prstGeom>
          <a:ln w="12700">
            <a:miter lim="400000"/>
          </a:ln>
          <a:effectLst>
            <a:outerShdw blurRad="266700" dist="235679" dir="2969318" rotWithShape="0">
              <a:srgbClr val="000000">
                <a:alpha val="76007"/>
              </a:srgbClr>
            </a:outerShdw>
          </a:effectLst>
        </p:spPr>
      </p:pic>
      <p:sp>
        <p:nvSpPr>
          <p:cNvPr id="109" name="Shape 109"/>
          <p:cNvSpPr/>
          <p:nvPr/>
        </p:nvSpPr>
        <p:spPr>
          <a:xfrm>
            <a:off x="142924" y="16607"/>
            <a:ext cx="3882137" cy="6858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000">
                <a:solidFill>
                  <a:srgbClr val="FFFFFF"/>
                </a:solidFill>
              </a:defRPr>
            </a:lvl1pPr>
          </a:lstStyle>
          <a:p>
            <a:pPr lvl="0">
              <a:defRPr sz="1800">
                <a:solidFill>
                  <a:srgbClr val="000000"/>
                </a:solidFill>
              </a:defRPr>
            </a:pPr>
            <a:r>
              <a:rPr sz="4000">
                <a:solidFill>
                  <a:srgbClr val="FFFFFF"/>
                </a:solidFill>
              </a:rPr>
              <a:t>Thomas Goodban</a:t>
            </a:r>
          </a:p>
        </p:txBody>
      </p:sp>
      <p:sp>
        <p:nvSpPr>
          <p:cNvPr id="110" name="Shape 110"/>
          <p:cNvSpPr/>
          <p:nvPr/>
        </p:nvSpPr>
        <p:spPr>
          <a:xfrm>
            <a:off x="350187" y="9084407"/>
            <a:ext cx="3467609" cy="6858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000">
                <a:solidFill>
                  <a:srgbClr val="FFFFFF"/>
                </a:solidFill>
              </a:defRPr>
            </a:lvl1pPr>
          </a:lstStyle>
          <a:p>
            <a:pPr lvl="0">
              <a:defRPr sz="1800">
                <a:solidFill>
                  <a:srgbClr val="000000"/>
                </a:solidFill>
              </a:defRPr>
            </a:pPr>
            <a:r>
              <a:rPr sz="4000">
                <a:solidFill>
                  <a:srgbClr val="FFFFFF"/>
                </a:solidFill>
              </a:rPr>
              <a:t>Charles Delmar</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106"/>
                                        </p:tgtEl>
                                        <p:attrNameLst>
                                          <p:attrName>style.visibility</p:attrName>
                                        </p:attrNameLst>
                                      </p:cBhvr>
                                      <p:to>
                                        <p:strVal val="visible"/>
                                      </p:to>
                                    </p:set>
                                    <p:animEffect transition="in" filter="box(out)">
                                      <p:cBhvr>
                                        <p:cTn id="7" dur="2000"/>
                                        <p:tgtEl>
                                          <p:spTgt spid="106"/>
                                        </p:tgtEl>
                                      </p:cBhvr>
                                    </p:animEffect>
                                  </p:childTnLst>
                                </p:cTn>
                              </p:par>
                            </p:childTnLst>
                          </p:cTn>
                        </p:par>
                        <p:par>
                          <p:cTn id="8" fill="hold">
                            <p:stCondLst>
                              <p:cond delay="2000"/>
                            </p:stCondLst>
                            <p:childTnLst>
                              <p:par>
                                <p:cTn id="9" presetID="4" presetClass="entr" presetSubtype="32" fill="hold" grpId="2" nodeType="afterEffect">
                                  <p:stCondLst>
                                    <p:cond delay="0"/>
                                  </p:stCondLst>
                                  <p:iterate>
                                    <p:tmAbs val="0"/>
                                  </p:iterate>
                                  <p:childTnLst>
                                    <p:set>
                                      <p:cBhvr>
                                        <p:cTn id="10" fill="hold"/>
                                        <p:tgtEl>
                                          <p:spTgt spid="107"/>
                                        </p:tgtEl>
                                        <p:attrNameLst>
                                          <p:attrName>style.visibility</p:attrName>
                                        </p:attrNameLst>
                                      </p:cBhvr>
                                      <p:to>
                                        <p:strVal val="visible"/>
                                      </p:to>
                                    </p:set>
                                    <p:animEffect transition="in" filter="box(out)">
                                      <p:cBhvr>
                                        <p:cTn id="11" dur="2000"/>
                                        <p:tgtEl>
                                          <p:spTgt spid="107"/>
                                        </p:tgtEl>
                                      </p:cBhvr>
                                    </p:animEffect>
                                  </p:childTnLst>
                                </p:cTn>
                              </p:par>
                            </p:childTnLst>
                          </p:cTn>
                        </p:par>
                        <p:par>
                          <p:cTn id="12" fill="hold">
                            <p:stCondLst>
                              <p:cond delay="4000"/>
                            </p:stCondLst>
                            <p:childTnLst>
                              <p:par>
                                <p:cTn id="13" presetID="1" presetClass="entr" presetSubtype="0" fill="hold" grpId="3" nodeType="afterEffect">
                                  <p:stCondLst>
                                    <p:cond delay="0"/>
                                  </p:stCondLst>
                                  <p:iterate type="lt">
                                    <p:tmAbs val="0"/>
                                  </p:iterate>
                                  <p:childTnLst>
                                    <p:set>
                                      <p:cBhvr>
                                        <p:cTn id="14" fill="hold"/>
                                        <p:tgtEl>
                                          <p:spTgt spid="109"/>
                                        </p:tgtEl>
                                        <p:attrNameLst>
                                          <p:attrName>style.visibility</p:attrName>
                                        </p:attrNameLst>
                                      </p:cBhvr>
                                      <p:to>
                                        <p:strVal val="visible"/>
                                      </p:to>
                                    </p:set>
                                  </p:childTnLst>
                                </p:cTn>
                              </p:par>
                            </p:childTnLst>
                          </p:cTn>
                        </p:par>
                        <p:par>
                          <p:cTn id="15" fill="hold">
                            <p:stCondLst>
                              <p:cond delay="4000"/>
                            </p:stCondLst>
                            <p:childTnLst>
                              <p:par>
                                <p:cTn id="16" presetID="4" presetClass="entr" presetSubtype="32" fill="hold" grpId="4" nodeType="afterEffect">
                                  <p:stCondLst>
                                    <p:cond delay="0"/>
                                  </p:stCondLst>
                                  <p:iterate>
                                    <p:tmAbs val="0"/>
                                  </p:iterate>
                                  <p:childTnLst>
                                    <p:set>
                                      <p:cBhvr>
                                        <p:cTn id="17" fill="hold"/>
                                        <p:tgtEl>
                                          <p:spTgt spid="108"/>
                                        </p:tgtEl>
                                        <p:attrNameLst>
                                          <p:attrName>style.visibility</p:attrName>
                                        </p:attrNameLst>
                                      </p:cBhvr>
                                      <p:to>
                                        <p:strVal val="visible"/>
                                      </p:to>
                                    </p:set>
                                    <p:animEffect transition="in" filter="box(out)">
                                      <p:cBhvr>
                                        <p:cTn id="18" dur="2000"/>
                                        <p:tgtEl>
                                          <p:spTgt spid="108"/>
                                        </p:tgtEl>
                                      </p:cBhvr>
                                    </p:animEffect>
                                  </p:childTnLst>
                                </p:cTn>
                              </p:par>
                            </p:childTnLst>
                          </p:cTn>
                        </p:par>
                        <p:par>
                          <p:cTn id="19" fill="hold">
                            <p:stCondLst>
                              <p:cond delay="6000"/>
                            </p:stCondLst>
                            <p:childTnLst>
                              <p:par>
                                <p:cTn id="20" presetID="1" presetClass="entr" presetSubtype="0" fill="hold" grpId="5" nodeType="afterEffect">
                                  <p:stCondLst>
                                    <p:cond delay="0"/>
                                  </p:stCondLst>
                                  <p:iterate type="lt">
                                    <p:tmAbs val="0"/>
                                  </p:iterate>
                                  <p:childTnLst>
                                    <p:set>
                                      <p:cBhvr>
                                        <p:cTn id="21" fill="hold"/>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1" animBg="1" advAuto="0"/>
      <p:bldP spid="107" grpId="2" animBg="1" advAuto="0"/>
      <p:bldP spid="108" grpId="4" animBg="1" advAuto="0"/>
      <p:bldP spid="109" grpId="3" animBg="1" advAuto="0"/>
      <p:bldP spid="110" grpId="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121 - Cooke - If the Prize You mean to Get - 01.jpg"/>
          <p:cNvPicPr/>
          <p:nvPr/>
        </p:nvPicPr>
        <p:blipFill>
          <a:blip r:embed="rId3">
            <a:extLst/>
          </a:blip>
          <a:srcRect l="1846" t="5547" r="1493" b="5572"/>
          <a:stretch>
            <a:fillRect/>
          </a:stretch>
        </p:blipFill>
        <p:spPr>
          <a:xfrm>
            <a:off x="656498" y="1258790"/>
            <a:ext cx="11691616" cy="8029713"/>
          </a:xfrm>
          <a:prstGeom prst="rect">
            <a:avLst/>
          </a:prstGeom>
          <a:ln w="12700">
            <a:miter lim="400000"/>
          </a:ln>
          <a:effectLst>
            <a:outerShdw blurRad="127000" dist="236459" dir="3437766" rotWithShape="0">
              <a:srgbClr val="000000">
                <a:alpha val="50000"/>
              </a:srgbClr>
            </a:outerShdw>
          </a:effectLst>
        </p:spPr>
      </p:pic>
      <p:sp>
        <p:nvSpPr>
          <p:cNvPr id="115" name="Shape 115"/>
          <p:cNvSpPr/>
          <p:nvPr/>
        </p:nvSpPr>
        <p:spPr>
          <a:xfrm>
            <a:off x="181800" y="309260"/>
            <a:ext cx="12641200"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a:solidFill>
                  <a:srgbClr val="515151"/>
                </a:solidFill>
              </a:rPr>
              <a:t>The Music: 2 - Glees: Cooke - </a:t>
            </a:r>
            <a:r>
              <a:rPr sz="4200" i="1">
                <a:solidFill>
                  <a:srgbClr val="515151"/>
                </a:solidFill>
              </a:rPr>
              <a:t>If The Prize You Mean to Get</a:t>
            </a:r>
          </a:p>
        </p:txBody>
      </p:sp>
    </p:spTree>
  </p:cSld>
  <p:clrMapOvr>
    <a:masterClrMapping/>
  </p:clrMapOvr>
  <p:transition xmlns:p14="http://schemas.microsoft.com/office/powerpoint/2010/main" spd="med">
    <p:push/>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0"/>
                                  </p:iterate>
                                  <p:childTnLst>
                                    <p:set>
                                      <p:cBhvr>
                                        <p:cTn id="6" fill="hold"/>
                                        <p:tgtEl>
                                          <p:spTgt spid="115"/>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2" nodeType="afterEffect">
                                  <p:stCondLst>
                                    <p:cond delay="0"/>
                                  </p:stCondLst>
                                  <p:iterate>
                                    <p:tmAbs val="0"/>
                                  </p:iterate>
                                  <p:childTnLst>
                                    <p:set>
                                      <p:cBhvr>
                                        <p:cTn id="9" fill="hold"/>
                                        <p:tgtEl>
                                          <p:spTgt spid="114"/>
                                        </p:tgtEl>
                                        <p:attrNameLst>
                                          <p:attrName>style.visibility</p:attrName>
                                        </p:attrNameLst>
                                      </p:cBhvr>
                                      <p:to>
                                        <p:strVal val="visible"/>
                                      </p:to>
                                    </p:set>
                                    <p:animEffect transition="in" filter="wipe(left)">
                                      <p:cBhvr>
                                        <p:cTn id="10" dur="175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2" animBg="1" advAuto="0"/>
      <p:bldP spid="115"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170 - Marsh - Ten Months After Florimel Happen'd to Wed 1.jpg"/>
          <p:cNvPicPr/>
          <p:nvPr/>
        </p:nvPicPr>
        <p:blipFill>
          <a:blip r:embed="rId3">
            <a:extLst/>
          </a:blip>
          <a:srcRect l="10299" t="7206" r="11453" b="6289"/>
          <a:stretch>
            <a:fillRect/>
          </a:stretch>
        </p:blipFill>
        <p:spPr>
          <a:xfrm>
            <a:off x="2983358" y="1542035"/>
            <a:ext cx="9379461" cy="7745001"/>
          </a:xfrm>
          <a:prstGeom prst="rect">
            <a:avLst/>
          </a:prstGeom>
          <a:ln w="12700">
            <a:miter lim="400000"/>
          </a:ln>
          <a:effectLst>
            <a:outerShdw blurRad="127000" dist="198715" dir="1645811" rotWithShape="0">
              <a:srgbClr val="000000">
                <a:alpha val="50000"/>
              </a:srgbClr>
            </a:outerShdw>
          </a:effectLst>
        </p:spPr>
      </p:pic>
      <p:sp>
        <p:nvSpPr>
          <p:cNvPr id="120" name="Shape 120"/>
          <p:cNvSpPr/>
          <p:nvPr/>
        </p:nvSpPr>
        <p:spPr>
          <a:xfrm>
            <a:off x="220760" y="254465"/>
            <a:ext cx="10710826"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a:solidFill>
                  <a:srgbClr val="515151"/>
                </a:solidFill>
              </a:rPr>
              <a:t>Marsh - </a:t>
            </a:r>
            <a:r>
              <a:rPr sz="4200" i="1">
                <a:solidFill>
                  <a:srgbClr val="515151"/>
                </a:solidFill>
              </a:rPr>
              <a:t>Ten Months After Florimel Happen’d to Wed</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0"/>
                                  </p:iterate>
                                  <p:childTnLst>
                                    <p:set>
                                      <p:cBhvr>
                                        <p:cTn id="6" fill="hold"/>
                                        <p:tgtEl>
                                          <p:spTgt spid="120"/>
                                        </p:tgtEl>
                                        <p:attrNameLst>
                                          <p:attrName>style.visibility</p:attrName>
                                        </p:attrNameLst>
                                      </p:cBhvr>
                                      <p:to>
                                        <p:strVal val="visible"/>
                                      </p:to>
                                    </p:set>
                                  </p:childTnLst>
                                </p:cTn>
                              </p:par>
                            </p:childTnLst>
                          </p:cTn>
                        </p:par>
                        <p:par>
                          <p:cTn id="7" fill="hold">
                            <p:stCondLst>
                              <p:cond delay="0"/>
                            </p:stCondLst>
                            <p:childTnLst>
                              <p:par>
                                <p:cTn id="8" presetID="4" presetClass="entr" presetSubtype="32" fill="hold" grpId="2" nodeType="afterEffect">
                                  <p:stCondLst>
                                    <p:cond delay="0"/>
                                  </p:stCondLst>
                                  <p:iterate>
                                    <p:tmAbs val="0"/>
                                  </p:iterate>
                                  <p:childTnLst>
                                    <p:set>
                                      <p:cBhvr>
                                        <p:cTn id="9" fill="hold"/>
                                        <p:tgtEl>
                                          <p:spTgt spid="119"/>
                                        </p:tgtEl>
                                        <p:attrNameLst>
                                          <p:attrName>style.visibility</p:attrName>
                                        </p:attrNameLst>
                                      </p:cBhvr>
                                      <p:to>
                                        <p:strVal val="visible"/>
                                      </p:to>
                                    </p:set>
                                    <p:animEffect transition="in" filter="box(out)">
                                      <p:cBhvr>
                                        <p:cTn id="10" dur="2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2" animBg="1" advAuto="0"/>
      <p:bldP spid="120"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nvSpPr>
        <p:spPr>
          <a:xfrm>
            <a:off x="1397334" y="418851"/>
            <a:ext cx="3590469"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a:solidFill>
                  <a:srgbClr val="515151"/>
                </a:solidFill>
              </a:rPr>
              <a:t>Webbe - </a:t>
            </a:r>
            <a:r>
              <a:rPr sz="4200" i="1">
                <a:solidFill>
                  <a:srgbClr val="515151"/>
                </a:solidFill>
              </a:rPr>
              <a:t>Discord</a:t>
            </a:r>
          </a:p>
        </p:txBody>
      </p:sp>
      <p:pic>
        <p:nvPicPr>
          <p:cNvPr id="125" name="p.18 - Webbe - Discord - 1.jpg"/>
          <p:cNvPicPr/>
          <p:nvPr/>
        </p:nvPicPr>
        <p:blipFill>
          <a:blip r:embed="rId3">
            <a:extLst/>
          </a:blip>
          <a:srcRect l="9701" t="10896" r="66" b="7992"/>
          <a:stretch>
            <a:fillRect/>
          </a:stretch>
        </p:blipFill>
        <p:spPr>
          <a:xfrm>
            <a:off x="635198" y="1563702"/>
            <a:ext cx="11734477" cy="7878685"/>
          </a:xfrm>
          <a:prstGeom prst="rect">
            <a:avLst/>
          </a:prstGeom>
          <a:ln w="12700">
            <a:miter lim="400000"/>
          </a:ln>
          <a:effectLst>
            <a:outerShdw blurRad="266700" dist="235314" dir="1645811" rotWithShape="0">
              <a:srgbClr val="000000">
                <a:alpha val="5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0"/>
                                  </p:iterate>
                                  <p:childTnLst>
                                    <p:set>
                                      <p:cBhvr>
                                        <p:cTn id="6" fill="hold"/>
                                        <p:tgtEl>
                                          <p:spTgt spid="12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2" nodeType="afterEffect">
                                  <p:stCondLst>
                                    <p:cond delay="0"/>
                                  </p:stCondLst>
                                  <p:iterate>
                                    <p:tmAbs val="0"/>
                                  </p:iterate>
                                  <p:childTnLst>
                                    <p:set>
                                      <p:cBhvr>
                                        <p:cTn id="9" fill="hold"/>
                                        <p:tgtEl>
                                          <p:spTgt spid="125"/>
                                        </p:tgtEl>
                                        <p:attrNameLst>
                                          <p:attrName>style.visibility</p:attrName>
                                        </p:attrNameLst>
                                      </p:cBhvr>
                                      <p:to>
                                        <p:strVal val="visible"/>
                                      </p:to>
                                    </p:set>
                                    <p:animEffect transition="in" filter="wipe(left)">
                                      <p:cBhvr>
                                        <p:cTn id="10" dur="1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1" animBg="1" advAuto="0"/>
      <p:bldP spid="125"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p:nvPr/>
        </p:nvSpPr>
        <p:spPr>
          <a:xfrm>
            <a:off x="300857" y="309260"/>
            <a:ext cx="9071154"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a:solidFill>
                  <a:srgbClr val="515151"/>
                </a:solidFill>
              </a:rPr>
              <a:t>Horsley - </a:t>
            </a:r>
            <a:r>
              <a:rPr sz="4200" i="1">
                <a:solidFill>
                  <a:srgbClr val="515151"/>
                </a:solidFill>
              </a:rPr>
              <a:t>Lo On Yon Long-resounding Shore</a:t>
            </a:r>
          </a:p>
        </p:txBody>
      </p:sp>
      <p:pic>
        <p:nvPicPr>
          <p:cNvPr id="130" name="Horsley - Lo, On Yon Long Resounding Shore 1.jpg"/>
          <p:cNvPicPr/>
          <p:nvPr/>
        </p:nvPicPr>
        <p:blipFill>
          <a:blip r:embed="rId3">
            <a:extLst/>
          </a:blip>
          <a:srcRect l="6252" t="8415" r="7204" b="7441"/>
          <a:stretch>
            <a:fillRect/>
          </a:stretch>
        </p:blipFill>
        <p:spPr>
          <a:xfrm>
            <a:off x="875109" y="1198253"/>
            <a:ext cx="11254777" cy="8173280"/>
          </a:xfrm>
          <a:prstGeom prst="rect">
            <a:avLst/>
          </a:prstGeom>
          <a:ln w="12700">
            <a:miter lim="400000"/>
          </a:ln>
          <a:effectLst>
            <a:outerShdw blurRad="266700" dist="328358" dir="1645811" rotWithShape="0">
              <a:srgbClr val="000000">
                <a:alpha val="5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0"/>
                                  </p:iterate>
                                  <p:childTnLst>
                                    <p:set>
                                      <p:cBhvr>
                                        <p:cTn id="6" fill="hold"/>
                                        <p:tgtEl>
                                          <p:spTgt spid="12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2" nodeType="afterEffect">
                                  <p:stCondLst>
                                    <p:cond delay="0"/>
                                  </p:stCondLst>
                                  <p:iterate>
                                    <p:tmAbs val="0"/>
                                  </p:iterate>
                                  <p:childTnLst>
                                    <p:set>
                                      <p:cBhvr>
                                        <p:cTn id="9" fill="hold"/>
                                        <p:tgtEl>
                                          <p:spTgt spid="130"/>
                                        </p:tgtEl>
                                        <p:attrNameLst>
                                          <p:attrName>style.visibility</p:attrName>
                                        </p:attrNameLst>
                                      </p:cBhvr>
                                      <p:to>
                                        <p:strVal val="visible"/>
                                      </p:to>
                                    </p:set>
                                    <p:animEffect transition="in" filter="wipe(left)">
                                      <p:cBhvr>
                                        <p:cTn id="10"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1" animBg="1" advAuto="0"/>
      <p:bldP spid="130"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nvSpPr>
        <p:spPr>
          <a:xfrm>
            <a:off x="351698" y="391454"/>
            <a:ext cx="5407763"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a:solidFill>
                  <a:srgbClr val="515151"/>
                </a:solidFill>
              </a:rPr>
              <a:t>Webbe - </a:t>
            </a:r>
            <a:r>
              <a:rPr sz="4200" i="1">
                <a:solidFill>
                  <a:srgbClr val="515151"/>
                </a:solidFill>
              </a:rPr>
              <a:t>My Pocket’s Low</a:t>
            </a:r>
          </a:p>
        </p:txBody>
      </p:sp>
      <p:pic>
        <p:nvPicPr>
          <p:cNvPr id="135" name="No. 17 - Webbe - My Pocket's Low 1.jpg"/>
          <p:cNvPicPr/>
          <p:nvPr/>
        </p:nvPicPr>
        <p:blipFill>
          <a:blip r:embed="rId3">
            <a:extLst/>
          </a:blip>
          <a:srcRect l="4171" t="5279" r="4171" b="5279"/>
          <a:stretch>
            <a:fillRect/>
          </a:stretch>
        </p:blipFill>
        <p:spPr>
          <a:xfrm>
            <a:off x="5925589" y="514945"/>
            <a:ext cx="6677344" cy="8723735"/>
          </a:xfrm>
          <a:prstGeom prst="rect">
            <a:avLst/>
          </a:prstGeom>
          <a:ln w="12700">
            <a:miter lim="400000"/>
          </a:ln>
          <a:effectLst>
            <a:outerShdw blurRad="177800" dist="236459" dir="3437766" rotWithShape="0">
              <a:srgbClr val="000000">
                <a:alpha val="5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0"/>
                                  </p:iterate>
                                  <p:childTnLst>
                                    <p:set>
                                      <p:cBhvr>
                                        <p:cTn id="6" fill="hold"/>
                                        <p:tgtEl>
                                          <p:spTgt spid="13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2" nodeType="afterEffect">
                                  <p:stCondLst>
                                    <p:cond delay="0"/>
                                  </p:stCondLst>
                                  <p:iterate>
                                    <p:tmAbs val="0"/>
                                  </p:iterate>
                                  <p:childTnLst>
                                    <p:set>
                                      <p:cBhvr>
                                        <p:cTn id="9" fill="hold"/>
                                        <p:tgtEl>
                                          <p:spTgt spid="135"/>
                                        </p:tgtEl>
                                        <p:attrNameLst>
                                          <p:attrName>style.visibility</p:attrName>
                                        </p:attrNameLst>
                                      </p:cBhvr>
                                      <p:to>
                                        <p:strVal val="visible"/>
                                      </p:to>
                                    </p:set>
                                    <p:animEffect transition="in" filter="wipe(up)">
                                      <p:cBhvr>
                                        <p:cTn id="10"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1" animBg="1" advAuto="0"/>
      <p:bldP spid="135"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p:nvPr/>
        </p:nvSpPr>
        <p:spPr>
          <a:xfrm>
            <a:off x="437914" y="671543"/>
            <a:ext cx="7022606"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lstStyle>
          <a:p>
            <a:pPr lvl="0">
              <a:defRPr sz="1800">
                <a:solidFill>
                  <a:srgbClr val="000000"/>
                </a:solidFill>
              </a:defRPr>
            </a:pPr>
            <a:r>
              <a:rPr sz="4200">
                <a:solidFill>
                  <a:srgbClr val="515151"/>
                </a:solidFill>
              </a:rPr>
              <a:t>The Cathedral musicians</a:t>
            </a:r>
          </a:p>
        </p:txBody>
      </p:sp>
      <p:pic>
        <p:nvPicPr>
          <p:cNvPr id="140" name="CCC print-small.jpg"/>
          <p:cNvPicPr/>
          <p:nvPr/>
        </p:nvPicPr>
        <p:blipFill>
          <a:blip r:embed="rId3">
            <a:extLst/>
          </a:blip>
          <a:srcRect l="26092" t="25444" r="26092" b="39441"/>
          <a:stretch>
            <a:fillRect/>
          </a:stretch>
        </p:blipFill>
        <p:spPr>
          <a:xfrm>
            <a:off x="587970" y="2184637"/>
            <a:ext cx="11828842" cy="6968997"/>
          </a:xfrm>
          <a:prstGeom prst="rect">
            <a:avLst/>
          </a:prstGeom>
          <a:ln w="12700">
            <a:miter lim="400000"/>
          </a:ln>
          <a:effectLst>
            <a:outerShdw blurRad="165100" dist="153476" dir="3600000" rotWithShape="0">
              <a:srgbClr val="000000">
                <a:alpha val="91807"/>
              </a:srgbClr>
            </a:outerShdw>
          </a:effectLst>
        </p:spPr>
      </p:pic>
      <p:pic>
        <p:nvPicPr>
          <p:cNvPr id="141" name="Picture 140"/>
          <p:cNvPicPr/>
          <p:nvPr/>
        </p:nvPicPr>
        <p:blipFill>
          <a:blip r:embed="rId4">
            <a:extLst/>
          </a:blip>
          <a:stretch>
            <a:fillRect/>
          </a:stretch>
        </p:blipFill>
        <p:spPr>
          <a:xfrm rot="840000">
            <a:off x="7561291" y="3048936"/>
            <a:ext cx="5571445" cy="5048753"/>
          </a:xfrm>
          <a:prstGeom prst="rect">
            <a:avLst/>
          </a:prstGeom>
          <a:effectLst>
            <a:outerShdw blurRad="165100" dist="153476" dir="3600000" rotWithShape="0">
              <a:srgbClr val="000000">
                <a:alpha val="91807"/>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0"/>
                                  </p:iterate>
                                  <p:childTnLst>
                                    <p:set>
                                      <p:cBhvr>
                                        <p:cTn id="6" fill="hold"/>
                                        <p:tgtEl>
                                          <p:spTgt spid="139"/>
                                        </p:tgtEl>
                                        <p:attrNameLst>
                                          <p:attrName>style.visibility</p:attrName>
                                        </p:attrNameLst>
                                      </p:cBhvr>
                                      <p:to>
                                        <p:strVal val="visible"/>
                                      </p:to>
                                    </p:set>
                                  </p:childTnLst>
                                </p:cTn>
                              </p:par>
                            </p:childTnLst>
                          </p:cTn>
                        </p:par>
                        <p:par>
                          <p:cTn id="7" fill="hold">
                            <p:stCondLst>
                              <p:cond delay="0"/>
                            </p:stCondLst>
                            <p:childTnLst>
                              <p:par>
                                <p:cTn id="8" presetID="4" presetClass="entr" presetSubtype="32" fill="hold" grpId="2" nodeType="afterEffect">
                                  <p:stCondLst>
                                    <p:cond delay="0"/>
                                  </p:stCondLst>
                                  <p:iterate>
                                    <p:tmAbs val="0"/>
                                  </p:iterate>
                                  <p:childTnLst>
                                    <p:set>
                                      <p:cBhvr>
                                        <p:cTn id="9" fill="hold"/>
                                        <p:tgtEl>
                                          <p:spTgt spid="140"/>
                                        </p:tgtEl>
                                        <p:attrNameLst>
                                          <p:attrName>style.visibility</p:attrName>
                                        </p:attrNameLst>
                                      </p:cBhvr>
                                      <p:to>
                                        <p:strVal val="visible"/>
                                      </p:to>
                                    </p:set>
                                    <p:animEffect transition="in" filter="box(out)">
                                      <p:cBhvr>
                                        <p:cTn id="10" dur="2000"/>
                                        <p:tgtEl>
                                          <p:spTgt spid="14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3" nodeType="clickEffect">
                                  <p:stCondLst>
                                    <p:cond delay="0"/>
                                  </p:stCondLst>
                                  <p:iterate>
                                    <p:tmAbs val="0"/>
                                  </p:iterate>
                                  <p:childTnLst>
                                    <p:set>
                                      <p:cBhvr>
                                        <p:cTn id="14" fill="hold"/>
                                        <p:tgtEl>
                                          <p:spTgt spid="141"/>
                                        </p:tgtEl>
                                        <p:attrNameLst>
                                          <p:attrName>style.visibility</p:attrName>
                                        </p:attrNameLst>
                                      </p:cBhvr>
                                      <p:to>
                                        <p:strVal val="visible"/>
                                      </p:to>
                                    </p:set>
                                    <p:animEffect transition="in" filter="box(out)">
                                      <p:cBhvr>
                                        <p:cTn id="15"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1" animBg="1" advAuto="0"/>
      <p:bldP spid="140" grpId="2" animBg="1" advAuto="0"/>
      <p:bldP spid="141"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lan of Canterbury 1768.jpeg"/>
          <p:cNvPicPr/>
          <p:nvPr/>
        </p:nvPicPr>
        <p:blipFill>
          <a:blip r:embed="rId3">
            <a:extLst/>
          </a:blip>
          <a:srcRect l="27274" t="26002" r="15277" b="26002"/>
          <a:stretch>
            <a:fillRect/>
          </a:stretch>
        </p:blipFill>
        <p:spPr>
          <a:xfrm>
            <a:off x="-196140" y="-56055"/>
            <a:ext cx="15529436" cy="10331533"/>
          </a:xfrm>
          <a:prstGeom prst="rect">
            <a:avLst/>
          </a:prstGeom>
          <a:ln w="12700">
            <a:miter lim="400000"/>
          </a:ln>
        </p:spPr>
      </p:pic>
      <p:sp>
        <p:nvSpPr>
          <p:cNvPr id="40" name="Shape 40"/>
          <p:cNvSpPr/>
          <p:nvPr/>
        </p:nvSpPr>
        <p:spPr>
          <a:xfrm>
            <a:off x="625622" y="278184"/>
            <a:ext cx="3943422" cy="7239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lvl="0">
              <a:defRPr sz="1800">
                <a:solidFill>
                  <a:srgbClr val="000000"/>
                </a:solidFill>
              </a:defRPr>
            </a:pPr>
            <a:r>
              <a:rPr sz="4200">
                <a:solidFill>
                  <a:srgbClr val="FFFFFF"/>
                </a:solidFill>
              </a:rPr>
              <a:t>The City in 1768</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iterate>
                                    <p:tmAbs val="0"/>
                                  </p:iterate>
                                  <p:childTnLst>
                                    <p:set>
                                      <p:cBhvr>
                                        <p:cTn id="6" fill="hold"/>
                                        <p:tgtEl>
                                          <p:spTgt spid="39"/>
                                        </p:tgtEl>
                                        <p:attrNameLst>
                                          <p:attrName>style.visibility</p:attrName>
                                        </p:attrNameLst>
                                      </p:cBhvr>
                                      <p:to>
                                        <p:strVal val="visible"/>
                                      </p:to>
                                    </p:set>
                                    <p:animEffect transition="in" filter="fade">
                                      <p:cBhvr>
                                        <p:cTn id="7" dur="2250"/>
                                        <p:tgtEl>
                                          <p:spTgt spid="39"/>
                                        </p:tgtEl>
                                      </p:cBhvr>
                                    </p:animEffect>
                                  </p:childTnLst>
                                </p:cTn>
                              </p:par>
                            </p:childTnLst>
                          </p:cTn>
                        </p:par>
                        <p:par>
                          <p:cTn id="8" fill="hold">
                            <p:stCondLst>
                              <p:cond delay="2250"/>
                            </p:stCondLst>
                            <p:childTnLst>
                              <p:par>
                                <p:cTn id="9" presetID="22" presetClass="entr" presetSubtype="8" fill="hold" grpId="2" nodeType="afterEffect">
                                  <p:stCondLst>
                                    <p:cond delay="0"/>
                                  </p:stCondLst>
                                  <p:iterate>
                                    <p:tmAbs val="0"/>
                                  </p:iterate>
                                  <p:childTnLst>
                                    <p:set>
                                      <p:cBhvr>
                                        <p:cTn id="10" fill="hold"/>
                                        <p:tgtEl>
                                          <p:spTgt spid="40">
                                            <p:bg/>
                                          </p:spTgt>
                                        </p:tgtEl>
                                        <p:attrNameLst>
                                          <p:attrName>style.visibility</p:attrName>
                                        </p:attrNameLst>
                                      </p:cBhvr>
                                      <p:to>
                                        <p:strVal val="visible"/>
                                      </p:to>
                                    </p:set>
                                    <p:animEffect transition="in" filter="wipe(left)">
                                      <p:cBhvr>
                                        <p:cTn id="11" dur="1500"/>
                                        <p:tgtEl>
                                          <p:spTgt spid="40">
                                            <p:bg/>
                                          </p:spTgt>
                                        </p:tgtEl>
                                      </p:cBhvr>
                                    </p:animEffect>
                                  </p:childTnLst>
                                </p:cTn>
                              </p:par>
                              <p:par>
                                <p:cTn id="12" presetID="22" presetClass="entr" presetSubtype="8" fill="hold" grpId="2">
                                  <p:stCondLst>
                                    <p:cond delay="0"/>
                                  </p:stCondLst>
                                  <p:iterate>
                                    <p:tmAbs val="0"/>
                                  </p:iterate>
                                  <p:childTnLst>
                                    <p:set>
                                      <p:cBhvr>
                                        <p:cTn id="13" fill="hold"/>
                                        <p:tgtEl>
                                          <p:spTgt spid="40">
                                            <p:txEl>
                                              <p:pRg st="0" end="0"/>
                                            </p:txEl>
                                          </p:spTgt>
                                        </p:tgtEl>
                                        <p:attrNameLst>
                                          <p:attrName>style.visibility</p:attrName>
                                        </p:attrNameLst>
                                      </p:cBhvr>
                                      <p:to>
                                        <p:strVal val="visible"/>
                                      </p:to>
                                    </p:set>
                                    <p:animEffect transition="in" filter="wipe(left)">
                                      <p:cBhvr>
                                        <p:cTn id="14" dur="1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1" animBg="1" advAuto="0"/>
      <p:bldP spid="40" grpId="2"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00 - front cover.jpg"/>
          <p:cNvPicPr/>
          <p:nvPr/>
        </p:nvPicPr>
        <p:blipFill>
          <a:blip r:embed="rId3">
            <a:extLst/>
          </a:blip>
          <a:srcRect l="26839" t="31735" r="26839" b="30878"/>
          <a:stretch>
            <a:fillRect/>
          </a:stretch>
        </p:blipFill>
        <p:spPr>
          <a:xfrm rot="840000">
            <a:off x="6198619" y="-484411"/>
            <a:ext cx="6449574" cy="6969238"/>
          </a:xfrm>
          <a:prstGeom prst="rect">
            <a:avLst/>
          </a:prstGeom>
          <a:ln w="12700">
            <a:miter lim="400000"/>
          </a:ln>
          <a:effectLst>
            <a:outerShdw blurRad="177800" dist="308948" dir="14241700" rotWithShape="0">
              <a:srgbClr val="000000">
                <a:alpha val="73451"/>
              </a:srgbClr>
            </a:outerShdw>
          </a:effectLst>
        </p:spPr>
      </p:pic>
      <p:pic>
        <p:nvPicPr>
          <p:cNvPr id="146" name="1789-11.jpg"/>
          <p:cNvPicPr/>
          <p:nvPr/>
        </p:nvPicPr>
        <p:blipFill>
          <a:blip r:embed="rId4">
            <a:extLst/>
          </a:blip>
          <a:srcRect l="9225" t="5310" r="9225" b="776"/>
          <a:stretch>
            <a:fillRect/>
          </a:stretch>
        </p:blipFill>
        <p:spPr>
          <a:xfrm>
            <a:off x="6383968" y="1282989"/>
            <a:ext cx="5134738" cy="7916843"/>
          </a:xfrm>
          <a:prstGeom prst="rect">
            <a:avLst/>
          </a:prstGeom>
          <a:ln w="12700">
            <a:miter lim="400000"/>
          </a:ln>
        </p:spPr>
      </p:pic>
      <p:pic>
        <p:nvPicPr>
          <p:cNvPr id="147" name="Ca Ca Cl vol. 5 p. 193.jpg"/>
          <p:cNvPicPr/>
          <p:nvPr/>
        </p:nvPicPr>
        <p:blipFill>
          <a:blip r:embed="rId5">
            <a:extLst/>
          </a:blip>
          <a:srcRect l="15223" r="12223" b="54765"/>
          <a:stretch>
            <a:fillRect/>
          </a:stretch>
        </p:blipFill>
        <p:spPr>
          <a:xfrm>
            <a:off x="206737" y="1359108"/>
            <a:ext cx="7881107" cy="3915817"/>
          </a:xfrm>
          <a:prstGeom prst="rect">
            <a:avLst/>
          </a:prstGeom>
          <a:ln w="12700">
            <a:miter lim="400000"/>
          </a:ln>
        </p:spPr>
      </p:pic>
      <p:pic>
        <p:nvPicPr>
          <p:cNvPr id="148" name="1.jpg"/>
          <p:cNvPicPr/>
          <p:nvPr/>
        </p:nvPicPr>
        <p:blipFill>
          <a:blip r:embed="rId6">
            <a:extLst/>
          </a:blip>
          <a:srcRect l="3403" t="6948" r="3403" b="49020"/>
          <a:stretch>
            <a:fillRect/>
          </a:stretch>
        </p:blipFill>
        <p:spPr>
          <a:xfrm rot="20760000">
            <a:off x="536893" y="4806998"/>
            <a:ext cx="5435972" cy="4294568"/>
          </a:xfrm>
          <a:prstGeom prst="rect">
            <a:avLst/>
          </a:prstGeom>
          <a:ln w="12700">
            <a:miter lim="400000"/>
          </a:ln>
        </p:spPr>
      </p:pic>
      <p:pic>
        <p:nvPicPr>
          <p:cNvPr id="149" name="1802-04-23 - Goodban's death.jpg"/>
          <p:cNvPicPr/>
          <p:nvPr/>
        </p:nvPicPr>
        <p:blipFill>
          <a:blip r:embed="rId7">
            <a:extLst/>
          </a:blip>
          <a:stretch>
            <a:fillRect/>
          </a:stretch>
        </p:blipFill>
        <p:spPr>
          <a:xfrm>
            <a:off x="6794650" y="3304377"/>
            <a:ext cx="6057056" cy="6241223"/>
          </a:xfrm>
          <a:prstGeom prst="rect">
            <a:avLst/>
          </a:prstGeom>
          <a:ln w="12700">
            <a:miter lim="400000"/>
          </a:ln>
        </p:spPr>
      </p:pic>
      <p:sp>
        <p:nvSpPr>
          <p:cNvPr id="150" name="Shape 150"/>
          <p:cNvSpPr/>
          <p:nvPr/>
        </p:nvSpPr>
        <p:spPr>
          <a:xfrm>
            <a:off x="246129" y="347122"/>
            <a:ext cx="7022607" cy="660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3800"/>
            </a:lvl1pPr>
          </a:lstStyle>
          <a:p>
            <a:pPr lvl="0">
              <a:defRPr sz="1800">
                <a:solidFill>
                  <a:srgbClr val="000000"/>
                </a:solidFill>
              </a:defRPr>
            </a:pPr>
            <a:r>
              <a:rPr sz="3800">
                <a:solidFill>
                  <a:srgbClr val="515151"/>
                </a:solidFill>
              </a:rPr>
              <a:t>The Cathedral musicians</a:t>
            </a:r>
          </a:p>
        </p:txBody>
      </p:sp>
    </p:spTree>
  </p:cSld>
  <p:clrMapOvr>
    <a:masterClrMapping/>
  </p:clrMapOvr>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0"/>
                                  </p:iterate>
                                  <p:childTnLst>
                                    <p:set>
                                      <p:cBhvr>
                                        <p:cTn id="6" fill="hold"/>
                                        <p:tgtEl>
                                          <p:spTgt spid="150"/>
                                        </p:tgtEl>
                                        <p:attrNameLst>
                                          <p:attrName>style.visibility</p:attrName>
                                        </p:attrNameLst>
                                      </p:cBhvr>
                                      <p:to>
                                        <p:strVal val="visible"/>
                                      </p:to>
                                    </p:set>
                                  </p:childTnLst>
                                </p:cTn>
                              </p:par>
                            </p:childTnLst>
                          </p:cTn>
                        </p:par>
                        <p:par>
                          <p:cTn id="7" fill="hold">
                            <p:stCondLst>
                              <p:cond delay="0"/>
                            </p:stCondLst>
                            <p:childTnLst>
                              <p:par>
                                <p:cTn id="8" presetID="23" presetClass="entr" presetSubtype="32" fill="hold" grpId="2" nodeType="afterEffect">
                                  <p:stCondLst>
                                    <p:cond delay="0"/>
                                  </p:stCondLst>
                                  <p:iterate>
                                    <p:tmAbs val="0"/>
                                  </p:iterate>
                                  <p:childTnLst>
                                    <p:set>
                                      <p:cBhvr>
                                        <p:cTn id="9" fill="hold"/>
                                        <p:tgtEl>
                                          <p:spTgt spid="148"/>
                                        </p:tgtEl>
                                        <p:attrNameLst>
                                          <p:attrName>style.visibility</p:attrName>
                                        </p:attrNameLst>
                                      </p:cBhvr>
                                      <p:to>
                                        <p:strVal val="visible"/>
                                      </p:to>
                                    </p:set>
                                    <p:anim calcmode="lin" valueType="num">
                                      <p:cBhvr>
                                        <p:cTn id="10" dur="2500" fill="hold"/>
                                        <p:tgtEl>
                                          <p:spTgt spid="148"/>
                                        </p:tgtEl>
                                        <p:attrNameLst>
                                          <p:attrName>ppt_w</p:attrName>
                                        </p:attrNameLst>
                                      </p:cBhvr>
                                      <p:tavLst>
                                        <p:tav tm="0">
                                          <p:val>
                                            <p:fltVal val="0"/>
                                          </p:val>
                                        </p:tav>
                                        <p:tav tm="100000">
                                          <p:val>
                                            <p:strVal val="#ppt_w"/>
                                          </p:val>
                                        </p:tav>
                                      </p:tavLst>
                                    </p:anim>
                                    <p:anim calcmode="lin" valueType="num">
                                      <p:cBhvr>
                                        <p:cTn id="11" dur="2500" fill="hold"/>
                                        <p:tgtEl>
                                          <p:spTgt spid="148"/>
                                        </p:tgtEl>
                                        <p:attrNameLst>
                                          <p:attrName>ppt_h</p:attrName>
                                        </p:attrNameLst>
                                      </p:cBhvr>
                                      <p:tavLst>
                                        <p:tav tm="0">
                                          <p:val>
                                            <p:fltVal val="0"/>
                                          </p:val>
                                        </p:tav>
                                        <p:tav tm="100000">
                                          <p:val>
                                            <p:strVal val="#ppt_h"/>
                                          </p:val>
                                        </p:tav>
                                      </p:tavLst>
                                    </p:anim>
                                  </p:childTnLst>
                                </p:cTn>
                              </p:par>
                            </p:childTnLst>
                          </p:cTn>
                        </p:par>
                        <p:par>
                          <p:cTn id="12" fill="hold">
                            <p:stCondLst>
                              <p:cond delay="2500"/>
                            </p:stCondLst>
                            <p:childTnLst>
                              <p:par>
                                <p:cTn id="13" presetID="4" presetClass="entr" presetSubtype="32" fill="hold" grpId="3" nodeType="afterEffect">
                                  <p:stCondLst>
                                    <p:cond delay="0"/>
                                  </p:stCondLst>
                                  <p:iterate>
                                    <p:tmAbs val="0"/>
                                  </p:iterate>
                                  <p:childTnLst>
                                    <p:set>
                                      <p:cBhvr>
                                        <p:cTn id="14" fill="hold"/>
                                        <p:tgtEl>
                                          <p:spTgt spid="147"/>
                                        </p:tgtEl>
                                        <p:attrNameLst>
                                          <p:attrName>style.visibility</p:attrName>
                                        </p:attrNameLst>
                                      </p:cBhvr>
                                      <p:to>
                                        <p:strVal val="visible"/>
                                      </p:to>
                                    </p:set>
                                    <p:animEffect transition="in" filter="box(out)">
                                      <p:cBhvr>
                                        <p:cTn id="15" dur="1500"/>
                                        <p:tgtEl>
                                          <p:spTgt spid="14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4" nodeType="clickEffect">
                                  <p:stCondLst>
                                    <p:cond delay="0"/>
                                  </p:stCondLst>
                                  <p:iterate>
                                    <p:tmAbs val="0"/>
                                  </p:iterate>
                                  <p:childTnLst>
                                    <p:set>
                                      <p:cBhvr>
                                        <p:cTn id="19" fill="hold"/>
                                        <p:tgtEl>
                                          <p:spTgt spid="145"/>
                                        </p:tgtEl>
                                        <p:attrNameLst>
                                          <p:attrName>style.visibility</p:attrName>
                                        </p:attrNameLst>
                                      </p:cBhvr>
                                      <p:to>
                                        <p:strVal val="visible"/>
                                      </p:to>
                                    </p:set>
                                    <p:animEffect transition="in" filter="box(out)">
                                      <p:cBhvr>
                                        <p:cTn id="20" dur="2000"/>
                                        <p:tgtEl>
                                          <p:spTgt spid="145"/>
                                        </p:tgtEl>
                                      </p:cBhvr>
                                    </p:animEffect>
                                  </p:childTnLst>
                                </p:cTn>
                              </p:par>
                            </p:childTnLst>
                          </p:cTn>
                        </p:par>
                        <p:par>
                          <p:cTn id="21" fill="hold">
                            <p:stCondLst>
                              <p:cond delay="2000"/>
                            </p:stCondLst>
                            <p:childTnLst>
                              <p:par>
                                <p:cTn id="22" presetID="23" presetClass="entr" presetSubtype="32" fill="hold" grpId="5" nodeType="afterEffect">
                                  <p:stCondLst>
                                    <p:cond delay="0"/>
                                  </p:stCondLst>
                                  <p:iterate>
                                    <p:tmAbs val="0"/>
                                  </p:iterate>
                                  <p:childTnLst>
                                    <p:set>
                                      <p:cBhvr>
                                        <p:cTn id="23" fill="hold"/>
                                        <p:tgtEl>
                                          <p:spTgt spid="146"/>
                                        </p:tgtEl>
                                        <p:attrNameLst>
                                          <p:attrName>style.visibility</p:attrName>
                                        </p:attrNameLst>
                                      </p:cBhvr>
                                      <p:to>
                                        <p:strVal val="visible"/>
                                      </p:to>
                                    </p:set>
                                    <p:anim calcmode="lin" valueType="num">
                                      <p:cBhvr>
                                        <p:cTn id="24" dur="2500" fill="hold"/>
                                        <p:tgtEl>
                                          <p:spTgt spid="146"/>
                                        </p:tgtEl>
                                        <p:attrNameLst>
                                          <p:attrName>ppt_w</p:attrName>
                                        </p:attrNameLst>
                                      </p:cBhvr>
                                      <p:tavLst>
                                        <p:tav tm="0">
                                          <p:val>
                                            <p:fltVal val="0"/>
                                          </p:val>
                                        </p:tav>
                                        <p:tav tm="100000">
                                          <p:val>
                                            <p:strVal val="#ppt_w"/>
                                          </p:val>
                                        </p:tav>
                                      </p:tavLst>
                                    </p:anim>
                                    <p:anim calcmode="lin" valueType="num">
                                      <p:cBhvr>
                                        <p:cTn id="25" dur="2500" fill="hold"/>
                                        <p:tgtEl>
                                          <p:spTgt spid="146"/>
                                        </p:tgtEl>
                                        <p:attrNameLst>
                                          <p:attrName>ppt_h</p:attrName>
                                        </p:attrNameLst>
                                      </p:cBhvr>
                                      <p:tavLst>
                                        <p:tav tm="0">
                                          <p:val>
                                            <p:fltVal val="0"/>
                                          </p:val>
                                        </p:tav>
                                        <p:tav tm="100000">
                                          <p:val>
                                            <p:strVal val="#ppt_h"/>
                                          </p:val>
                                        </p:tav>
                                      </p:tavLst>
                                    </p:anim>
                                  </p:childTnLst>
                                </p:cTn>
                              </p:par>
                            </p:childTnLst>
                          </p:cTn>
                        </p:par>
                        <p:par>
                          <p:cTn id="26" fill="hold">
                            <p:stCondLst>
                              <p:cond delay="4500"/>
                            </p:stCondLst>
                            <p:childTnLst>
                              <p:par>
                                <p:cTn id="27" presetID="23" presetClass="exit" presetSubtype="16" fill="hold" grpId="6" nodeType="afterEffect">
                                  <p:stCondLst>
                                    <p:cond delay="2000"/>
                                  </p:stCondLst>
                                  <p:iterate>
                                    <p:tmAbs val="0"/>
                                  </p:iterate>
                                  <p:childTnLst>
                                    <p:anim calcmode="lin" valueType="num">
                                      <p:cBhvr>
                                        <p:cTn id="28" dur="2500" fill="hold"/>
                                        <p:tgtEl>
                                          <p:spTgt spid="146"/>
                                        </p:tgtEl>
                                        <p:attrNameLst>
                                          <p:attrName>ppt_w</p:attrName>
                                        </p:attrNameLst>
                                      </p:cBhvr>
                                      <p:tavLst>
                                        <p:tav tm="0">
                                          <p:val>
                                            <p:strVal val="ppt_w"/>
                                          </p:val>
                                        </p:tav>
                                        <p:tav tm="100000">
                                          <p:val>
                                            <p:fltVal val="0"/>
                                          </p:val>
                                        </p:tav>
                                      </p:tavLst>
                                    </p:anim>
                                    <p:anim calcmode="lin" valueType="num">
                                      <p:cBhvr>
                                        <p:cTn id="29" dur="2500" fill="hold"/>
                                        <p:tgtEl>
                                          <p:spTgt spid="146"/>
                                        </p:tgtEl>
                                        <p:attrNameLst>
                                          <p:attrName>ppt_h</p:attrName>
                                        </p:attrNameLst>
                                      </p:cBhvr>
                                      <p:tavLst>
                                        <p:tav tm="0">
                                          <p:val>
                                            <p:strVal val="ppt_h"/>
                                          </p:val>
                                        </p:tav>
                                        <p:tav tm="100000">
                                          <p:val>
                                            <p:fltVal val="0"/>
                                          </p:val>
                                        </p:tav>
                                      </p:tavLst>
                                    </p:anim>
                                    <p:set>
                                      <p:cBhvr>
                                        <p:cTn id="30" fill="hold">
                                          <p:stCondLst>
                                            <p:cond delay="2499"/>
                                          </p:stCondLst>
                                        </p:cTn>
                                        <p:tgtEl>
                                          <p:spTgt spid="146"/>
                                        </p:tgtEl>
                                        <p:attrNameLst>
                                          <p:attrName>style.visibility</p:attrName>
                                        </p:attrNameLst>
                                      </p:cBhvr>
                                      <p:to>
                                        <p:strVal val="hidden"/>
                                      </p:to>
                                    </p:set>
                                  </p:childTnLst>
                                </p:cTn>
                              </p:par>
                            </p:childTnLst>
                          </p:cTn>
                        </p:par>
                        <p:par>
                          <p:cTn id="31" fill="hold">
                            <p:stCondLst>
                              <p:cond delay="9000"/>
                            </p:stCondLst>
                            <p:childTnLst>
                              <p:par>
                                <p:cTn id="32" presetID="23" presetClass="entr" presetSubtype="32" fill="hold" grpId="7" nodeType="afterEffect">
                                  <p:stCondLst>
                                    <p:cond delay="0"/>
                                  </p:stCondLst>
                                  <p:iterate>
                                    <p:tmAbs val="0"/>
                                  </p:iterate>
                                  <p:childTnLst>
                                    <p:set>
                                      <p:cBhvr>
                                        <p:cTn id="33" fill="hold"/>
                                        <p:tgtEl>
                                          <p:spTgt spid="149"/>
                                        </p:tgtEl>
                                        <p:attrNameLst>
                                          <p:attrName>style.visibility</p:attrName>
                                        </p:attrNameLst>
                                      </p:cBhvr>
                                      <p:to>
                                        <p:strVal val="visible"/>
                                      </p:to>
                                    </p:set>
                                    <p:anim calcmode="lin" valueType="num">
                                      <p:cBhvr>
                                        <p:cTn id="34" dur="2500" fill="hold"/>
                                        <p:tgtEl>
                                          <p:spTgt spid="149"/>
                                        </p:tgtEl>
                                        <p:attrNameLst>
                                          <p:attrName>ppt_w</p:attrName>
                                        </p:attrNameLst>
                                      </p:cBhvr>
                                      <p:tavLst>
                                        <p:tav tm="0">
                                          <p:val>
                                            <p:fltVal val="0"/>
                                          </p:val>
                                        </p:tav>
                                        <p:tav tm="100000">
                                          <p:val>
                                            <p:strVal val="#ppt_w"/>
                                          </p:val>
                                        </p:tav>
                                      </p:tavLst>
                                    </p:anim>
                                    <p:anim calcmode="lin" valueType="num">
                                      <p:cBhvr>
                                        <p:cTn id="35" dur="2500" fill="hold"/>
                                        <p:tgtEl>
                                          <p:spTgt spid="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4" animBg="1" advAuto="0"/>
      <p:bldP spid="146" grpId="5" animBg="1" advAuto="0"/>
      <p:bldP spid="146" grpId="6" animBg="1" advAuto="0"/>
      <p:bldP spid="147" grpId="3" animBg="1" advAuto="0"/>
      <p:bldP spid="148" grpId="2" animBg="1" advAuto="0"/>
      <p:bldP spid="149" grpId="7" animBg="1" advAuto="0"/>
      <p:bldP spid="150"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CCC print-small.jpg"/>
          <p:cNvPicPr/>
          <p:nvPr/>
        </p:nvPicPr>
        <p:blipFill>
          <a:blip r:embed="rId3">
            <a:extLst/>
          </a:blip>
          <a:stretch>
            <a:fillRect/>
          </a:stretch>
        </p:blipFill>
        <p:spPr>
          <a:xfrm>
            <a:off x="-402005" y="-398458"/>
            <a:ext cx="13808810" cy="11078613"/>
          </a:xfrm>
          <a:prstGeom prst="rect">
            <a:avLst/>
          </a:prstGeom>
          <a:ln w="12700">
            <a:miter lim="400000"/>
          </a:ln>
        </p:spPr>
      </p:pic>
    </p:spTree>
  </p:cSld>
  <p:clrMapOvr>
    <a:masterClrMapping/>
  </p:clrMapOvr>
  <p:transition xmlns:p14="http://schemas.microsoft.com/office/powerpoint/2010/mai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p:nvPr/>
        </p:nvSpPr>
        <p:spPr>
          <a:xfrm>
            <a:off x="3086963" y="8307678"/>
            <a:ext cx="6830874"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2"/>
              </a:defRPr>
            </a:lvl1pPr>
          </a:lstStyle>
          <a:p>
            <a:pPr lvl="0">
              <a:defRPr sz="1800" u="none">
                <a:solidFill>
                  <a:srgbClr val="000000"/>
                </a:solidFill>
              </a:defRPr>
            </a:pPr>
            <a:r>
              <a:rPr sz="4200" u="sng">
                <a:solidFill>
                  <a:srgbClr val="515151"/>
                </a:solidFill>
                <a:hlinkClick r:id="rId2"/>
              </a:rPr>
              <a:t>www.canterburycatchclub.org</a:t>
            </a:r>
          </a:p>
        </p:txBody>
      </p:sp>
      <p:pic>
        <p:nvPicPr>
          <p:cNvPr id="159" name="Ca Ca Cl vol. 11 p. 201.jpg"/>
          <p:cNvPicPr/>
          <p:nvPr/>
        </p:nvPicPr>
        <p:blipFill>
          <a:blip r:embed="rId3">
            <a:extLst/>
          </a:blip>
          <a:srcRect l="3050" r="4389"/>
          <a:stretch>
            <a:fillRect/>
          </a:stretch>
        </p:blipFill>
        <p:spPr>
          <a:xfrm>
            <a:off x="483790" y="755116"/>
            <a:ext cx="12037189" cy="3519110"/>
          </a:xfrm>
          <a:prstGeom prst="rect">
            <a:avLst/>
          </a:prstGeom>
          <a:ln w="12700">
            <a:miter lim="400000"/>
          </a:ln>
        </p:spPr>
      </p:pic>
      <p:sp>
        <p:nvSpPr>
          <p:cNvPr id="160" name="Shape 160"/>
          <p:cNvSpPr/>
          <p:nvPr/>
        </p:nvSpPr>
        <p:spPr>
          <a:xfrm>
            <a:off x="2412472" y="5262243"/>
            <a:ext cx="8179856" cy="205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0">
                <a:latin typeface="Edwardian Script ITC"/>
                <a:ea typeface="Edwardian Script ITC"/>
                <a:cs typeface="Edwardian Script ITC"/>
                <a:sym typeface="Edwardian Script ITC"/>
              </a:defRPr>
            </a:lvl1pPr>
          </a:lstStyle>
          <a:p>
            <a:pPr lvl="0">
              <a:defRPr sz="1800">
                <a:solidFill>
                  <a:srgbClr val="000000"/>
                </a:solidFill>
              </a:defRPr>
            </a:pPr>
            <a:r>
              <a:rPr sz="13000">
                <a:solidFill>
                  <a:srgbClr val="515151"/>
                </a:solidFill>
              </a:rPr>
              <a:t>Any Questions?</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59"/>
                                        </p:tgtEl>
                                        <p:attrNameLst>
                                          <p:attrName>style.visibility</p:attrName>
                                        </p:attrNameLst>
                                      </p:cBhvr>
                                      <p:to>
                                        <p:strVal val="visible"/>
                                      </p:to>
                                    </p:set>
                                    <p:animEffect transition="in" filter="wipe(left)">
                                      <p:cBhvr>
                                        <p:cTn id="7" dur="1500"/>
                                        <p:tgtEl>
                                          <p:spTgt spid="159"/>
                                        </p:tgtEl>
                                      </p:cBhvr>
                                    </p:animEffect>
                                  </p:childTnLst>
                                </p:cTn>
                              </p:par>
                            </p:childTnLst>
                          </p:cTn>
                        </p:par>
                        <p:par>
                          <p:cTn id="8" fill="hold">
                            <p:stCondLst>
                              <p:cond delay="1500"/>
                            </p:stCondLst>
                            <p:childTnLst>
                              <p:par>
                                <p:cTn id="9" presetID="1" presetClass="entr" presetSubtype="0" fill="hold" grpId="2" nodeType="afterEffect">
                                  <p:stCondLst>
                                    <p:cond delay="0"/>
                                  </p:stCondLst>
                                  <p:iterate type="lt">
                                    <p:tmAbs val="0"/>
                                  </p:iterate>
                                  <p:childTnLst>
                                    <p:set>
                                      <p:cBhvr>
                                        <p:cTn id="10" fill="hold"/>
                                        <p:tgtEl>
                                          <p:spTgt spid="158"/>
                                        </p:tgtEl>
                                        <p:attrNameLst>
                                          <p:attrName>style.visibility</p:attrName>
                                        </p:attrNameLst>
                                      </p:cBhvr>
                                      <p:to>
                                        <p:strVal val="visible"/>
                                      </p:to>
                                    </p:set>
                                  </p:childTnLst>
                                </p:cTn>
                              </p:par>
                            </p:childTnLst>
                          </p:cTn>
                        </p:par>
                        <p:par>
                          <p:cTn id="11" fill="hold">
                            <p:stCondLst>
                              <p:cond delay="1500"/>
                            </p:stCondLst>
                            <p:childTnLst>
                              <p:par>
                                <p:cTn id="12" presetID="22" presetClass="entr" presetSubtype="8" fill="hold" grpId="3" nodeType="afterEffect">
                                  <p:stCondLst>
                                    <p:cond delay="0"/>
                                  </p:stCondLst>
                                  <p:iterate>
                                    <p:tmAbs val="0"/>
                                  </p:iterate>
                                  <p:childTnLst>
                                    <p:set>
                                      <p:cBhvr>
                                        <p:cTn id="13" fill="hold"/>
                                        <p:tgtEl>
                                          <p:spTgt spid="160"/>
                                        </p:tgtEl>
                                        <p:attrNameLst>
                                          <p:attrName>style.visibility</p:attrName>
                                        </p:attrNameLst>
                                      </p:cBhvr>
                                      <p:to>
                                        <p:strVal val="visible"/>
                                      </p:to>
                                    </p:set>
                                    <p:animEffect transition="in" filter="wipe(left)">
                                      <p:cBhvr>
                                        <p:cTn id="14" dur="2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2" animBg="1" advAuto="0"/>
      <p:bldP spid="159" grpId="1" animBg="1" advAuto="0"/>
      <p:bldP spid="160"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p:nvPr/>
        </p:nvSpPr>
        <p:spPr>
          <a:xfrm>
            <a:off x="575098" y="418851"/>
            <a:ext cx="5234941"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a:solidFill>
                  <a:srgbClr val="515151"/>
                </a:solidFill>
              </a:rPr>
              <a:t>The Music: 1 - Catches</a:t>
            </a:r>
          </a:p>
        </p:txBody>
      </p:sp>
      <p:pic>
        <p:nvPicPr>
          <p:cNvPr id="45" name="p.45 - Harington - I Cannot Sing This Catch.jpg"/>
          <p:cNvPicPr/>
          <p:nvPr/>
        </p:nvPicPr>
        <p:blipFill>
          <a:blip r:embed="rId3">
            <a:extLst/>
          </a:blip>
          <a:stretch>
            <a:fillRect/>
          </a:stretch>
        </p:blipFill>
        <p:spPr>
          <a:xfrm>
            <a:off x="761155" y="2319741"/>
            <a:ext cx="11482490" cy="56288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0"/>
                                  </p:iterate>
                                  <p:childTnLst>
                                    <p:set>
                                      <p:cBhvr>
                                        <p:cTn id="6" fill="hold"/>
                                        <p:tgtEl>
                                          <p:spTgt spid="4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2" nodeType="afterEffect">
                                  <p:stCondLst>
                                    <p:cond delay="0"/>
                                  </p:stCondLst>
                                  <p:iterate>
                                    <p:tmAbs val="0"/>
                                  </p:iterate>
                                  <p:childTnLst>
                                    <p:set>
                                      <p:cBhvr>
                                        <p:cTn id="9" fill="hold"/>
                                        <p:tgtEl>
                                          <p:spTgt spid="45"/>
                                        </p:tgtEl>
                                        <p:attrNameLst>
                                          <p:attrName>style.visibility</p:attrName>
                                        </p:attrNameLst>
                                      </p:cBhvr>
                                      <p:to>
                                        <p:strVal val="visible"/>
                                      </p:to>
                                    </p:set>
                                    <p:animEffect transition="in" filter="wipe(left)">
                                      <p:cBhvr>
                                        <p:cTn id="10"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1" animBg="1" advAuto="0"/>
      <p:bldP spid="45"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575098" y="418851"/>
            <a:ext cx="5234941"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a:solidFill>
                  <a:srgbClr val="515151"/>
                </a:solidFill>
              </a:rPr>
              <a:t>The Music: 1 - Catches</a:t>
            </a:r>
          </a:p>
        </p:txBody>
      </p:sp>
      <p:pic>
        <p:nvPicPr>
          <p:cNvPr id="50" name="p.56 - Baildon - Epitaph on a Blacksmith 1.jpg"/>
          <p:cNvPicPr/>
          <p:nvPr/>
        </p:nvPicPr>
        <p:blipFill>
          <a:blip r:embed="rId3">
            <a:extLst/>
          </a:blip>
          <a:srcRect l="3881" t="8381" r="3094" b="5625"/>
          <a:stretch>
            <a:fillRect/>
          </a:stretch>
        </p:blipFill>
        <p:spPr>
          <a:xfrm>
            <a:off x="1144587" y="1571792"/>
            <a:ext cx="10715466" cy="7398530"/>
          </a:xfrm>
          <a:prstGeom prst="rect">
            <a:avLst/>
          </a:prstGeom>
          <a:ln w="12700">
            <a:miter lim="400000"/>
          </a:ln>
          <a:effectLst>
            <a:outerShdw blurRad="241300" dist="188931" dir="2820894" rotWithShape="0">
              <a:srgbClr val="000000">
                <a:alpha val="89761"/>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0"/>
                                  </p:iterate>
                                  <p:childTnLst>
                                    <p:set>
                                      <p:cBhvr>
                                        <p:cTn id="6" fill="hold"/>
                                        <p:tgtEl>
                                          <p:spTgt spid="49"/>
                                        </p:tgtEl>
                                        <p:attrNameLst>
                                          <p:attrName>style.visibility</p:attrName>
                                        </p:attrNameLst>
                                      </p:cBhvr>
                                      <p:to>
                                        <p:strVal val="visible"/>
                                      </p:to>
                                    </p:set>
                                  </p:childTnLst>
                                </p:cTn>
                              </p:par>
                            </p:childTnLst>
                          </p:cTn>
                        </p:par>
                        <p:par>
                          <p:cTn id="7" fill="hold">
                            <p:stCondLst>
                              <p:cond delay="0"/>
                            </p:stCondLst>
                            <p:childTnLst>
                              <p:par>
                                <p:cTn id="8" presetID="15" presetClass="entr" presetSubtype="6" fill="hold" grpId="2" nodeType="afterEffect">
                                  <p:stCondLst>
                                    <p:cond delay="0"/>
                                  </p:stCondLst>
                                  <p:iterate>
                                    <p:tmAbs val="0"/>
                                  </p:iterate>
                                  <p:childTnLst>
                                    <p:set>
                                      <p:cBhvr>
                                        <p:cTn id="9" fill="hold"/>
                                        <p:tgtEl>
                                          <p:spTgt spid="50"/>
                                        </p:tgtEl>
                                        <p:attrNameLst>
                                          <p:attrName>style.visibility</p:attrName>
                                        </p:attrNameLst>
                                      </p:cBhvr>
                                      <p:to>
                                        <p:strVal val="visible"/>
                                      </p:to>
                                    </p:set>
                                    <p:anim calcmode="lin" valueType="num">
                                      <p:cBhvr>
                                        <p:cTn id="10" dur="2000" fill="hold"/>
                                        <p:tgtEl>
                                          <p:spTgt spid="50"/>
                                        </p:tgtEl>
                                        <p:attrNameLst>
                                          <p:attrName>ppt_w</p:attrName>
                                        </p:attrNameLst>
                                      </p:cBhvr>
                                      <p:tavLst>
                                        <p:tav tm="0">
                                          <p:val>
                                            <p:fltVal val="0"/>
                                          </p:val>
                                        </p:tav>
                                        <p:tav tm="100000">
                                          <p:val>
                                            <p:strVal val="#ppt_w"/>
                                          </p:val>
                                        </p:tav>
                                      </p:tavLst>
                                    </p:anim>
                                    <p:anim calcmode="lin" valueType="num">
                                      <p:cBhvr>
                                        <p:cTn id="11" dur="2000" fill="hold"/>
                                        <p:tgtEl>
                                          <p:spTgt spid="50"/>
                                        </p:tgtEl>
                                        <p:attrNameLst>
                                          <p:attrName>ppt_h</p:attrName>
                                        </p:attrNameLst>
                                      </p:cBhvr>
                                      <p:tavLst>
                                        <p:tav tm="0">
                                          <p:val>
                                            <p:fltVal val="0"/>
                                          </p:val>
                                        </p:tav>
                                        <p:tav tm="100000">
                                          <p:val>
                                            <p:strVal val="#ppt_h"/>
                                          </p:val>
                                        </p:tav>
                                      </p:tavLst>
                                    </p:anim>
                                    <p:anim calcmode="lin" valueType="num">
                                      <p:cBhvr>
                                        <p:cTn id="12" dur="2000" fill="hold"/>
                                        <p:tgtEl>
                                          <p:spTgt spid="50"/>
                                        </p:tgtEl>
                                        <p:attrNameLst>
                                          <p:attrName>ppt_x</p:attrName>
                                        </p:attrNameLst>
                                      </p:cBhvr>
                                      <p:tavLst>
                                        <p:tav tm="0" fmla="#ppt_x+(cos(-2*pi*(1-$))*-#ppt_x-sin(-2*pi*(1-$))*(1-#ppt_y))*(1-$)">
                                          <p:val>
                                            <p:fltVal val="0"/>
                                          </p:val>
                                        </p:tav>
                                        <p:tav tm="100000">
                                          <p:val>
                                            <p:fltVal val="1"/>
                                          </p:val>
                                        </p:tav>
                                      </p:tavLst>
                                    </p:anim>
                                    <p:anim calcmode="lin" valueType="num">
                                      <p:cBhvr>
                                        <p:cTn id="13" dur="2000" fill="hold"/>
                                        <p:tgtEl>
                                          <p:spTgt spid="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1" animBg="1" advAuto="0"/>
      <p:bldP spid="50"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p:nvPr/>
        </p:nvSpPr>
        <p:spPr>
          <a:xfrm>
            <a:off x="575098" y="418851"/>
            <a:ext cx="5234941"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a:solidFill>
                  <a:srgbClr val="515151"/>
                </a:solidFill>
              </a:rPr>
              <a:t>The Music: 1 - Catches</a:t>
            </a:r>
          </a:p>
        </p:txBody>
      </p:sp>
      <p:pic>
        <p:nvPicPr>
          <p:cNvPr id="55" name="p.156a - As Sir Toby Reel'd Home.jpg"/>
          <p:cNvPicPr/>
          <p:nvPr/>
        </p:nvPicPr>
        <p:blipFill>
          <a:blip r:embed="rId3">
            <a:extLst/>
          </a:blip>
          <a:stretch>
            <a:fillRect/>
          </a:stretch>
        </p:blipFill>
        <p:spPr>
          <a:xfrm>
            <a:off x="583994" y="2021016"/>
            <a:ext cx="11836812" cy="5198600"/>
          </a:xfrm>
          <a:prstGeom prst="rect">
            <a:avLst/>
          </a:prstGeom>
          <a:ln w="12700">
            <a:miter lim="400000"/>
          </a:ln>
          <a:effectLst>
            <a:outerShdw blurRad="279400" dist="170389" dir="2820894" rotWithShape="0">
              <a:srgbClr val="000000">
                <a:alpha val="89761"/>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0"/>
                                  </p:iterate>
                                  <p:childTnLst>
                                    <p:set>
                                      <p:cBhvr>
                                        <p:cTn id="6" fill="hold"/>
                                        <p:tgtEl>
                                          <p:spTgt spid="54"/>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2" nodeType="afterEffect">
                                  <p:stCondLst>
                                    <p:cond delay="0"/>
                                  </p:stCondLst>
                                  <p:iterate>
                                    <p:tmAbs val="0"/>
                                  </p:iterate>
                                  <p:childTnLst>
                                    <p:set>
                                      <p:cBhvr>
                                        <p:cTn id="9" fill="hold"/>
                                        <p:tgtEl>
                                          <p:spTgt spid="55"/>
                                        </p:tgtEl>
                                        <p:attrNameLst>
                                          <p:attrName>style.visibility</p:attrName>
                                        </p:attrNameLst>
                                      </p:cBhvr>
                                      <p:to>
                                        <p:strVal val="visible"/>
                                      </p:to>
                                    </p:set>
                                    <p:animEffect transition="in" filter="dissolve">
                                      <p:cBhvr>
                                        <p:cTn id="10"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1" animBg="1" advAuto="0"/>
      <p:bldP spid="55"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p:nvPr/>
        </p:nvSpPr>
        <p:spPr>
          <a:xfrm>
            <a:off x="575098" y="418851"/>
            <a:ext cx="5234941"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a:solidFill>
                  <a:srgbClr val="515151"/>
                </a:solidFill>
              </a:rPr>
              <a:t>The Music: 1 - Catches</a:t>
            </a:r>
          </a:p>
        </p:txBody>
      </p:sp>
      <p:pic>
        <p:nvPicPr>
          <p:cNvPr id="60" name="Byrd - Non Nobis Domine.jpg"/>
          <p:cNvPicPr/>
          <p:nvPr/>
        </p:nvPicPr>
        <p:blipFill>
          <a:blip r:embed="rId3">
            <a:extLst/>
          </a:blip>
          <a:stretch>
            <a:fillRect/>
          </a:stretch>
        </p:blipFill>
        <p:spPr>
          <a:xfrm rot="21000000">
            <a:off x="1030580" y="1742789"/>
            <a:ext cx="7644909" cy="4501363"/>
          </a:xfrm>
          <a:prstGeom prst="rect">
            <a:avLst/>
          </a:prstGeom>
          <a:ln w="12700">
            <a:miter lim="400000"/>
          </a:ln>
          <a:effectLst>
            <a:outerShdw blurRad="279400" dist="170389" dir="2820894" rotWithShape="0">
              <a:srgbClr val="000000">
                <a:alpha val="89761"/>
              </a:srgbClr>
            </a:outerShdw>
          </a:effectLst>
        </p:spPr>
      </p:pic>
      <p:pic>
        <p:nvPicPr>
          <p:cNvPr id="61" name="p.96 - Glee - What Shall We Sing Now Here are Three 1.jpg"/>
          <p:cNvPicPr/>
          <p:nvPr/>
        </p:nvPicPr>
        <p:blipFill>
          <a:blip r:embed="rId4">
            <a:extLst/>
          </a:blip>
          <a:srcRect l="8630" t="6857" r="9147" b="31750"/>
          <a:stretch>
            <a:fillRect/>
          </a:stretch>
        </p:blipFill>
        <p:spPr>
          <a:xfrm>
            <a:off x="1741714" y="3256150"/>
            <a:ext cx="10692796" cy="5963333"/>
          </a:xfrm>
          <a:prstGeom prst="rect">
            <a:avLst/>
          </a:prstGeom>
          <a:ln w="12700">
            <a:miter lim="400000"/>
          </a:ln>
          <a:effectLst>
            <a:outerShdw blurRad="279400" dist="170389" dir="2820894" rotWithShape="0">
              <a:srgbClr val="000000">
                <a:alpha val="89761"/>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0"/>
                                  </p:iterate>
                                  <p:childTnLst>
                                    <p:set>
                                      <p:cBhvr>
                                        <p:cTn id="6" fill="hold"/>
                                        <p:tgtEl>
                                          <p:spTgt spid="5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2" nodeType="afterEffect">
                                  <p:stCondLst>
                                    <p:cond delay="0"/>
                                  </p:stCondLst>
                                  <p:iterate>
                                    <p:tmAbs val="0"/>
                                  </p:iterate>
                                  <p:childTnLst>
                                    <p:set>
                                      <p:cBhvr>
                                        <p:cTn id="9" fill="hold"/>
                                        <p:tgtEl>
                                          <p:spTgt spid="60"/>
                                        </p:tgtEl>
                                        <p:attrNameLst>
                                          <p:attrName>style.visibility</p:attrName>
                                        </p:attrNameLst>
                                      </p:cBhvr>
                                      <p:to>
                                        <p:strVal val="visible"/>
                                      </p:to>
                                    </p:set>
                                    <p:animEffect transition="in" filter="wipe(left)">
                                      <p:cBhvr>
                                        <p:cTn id="10" dur="1000"/>
                                        <p:tgtEl>
                                          <p:spTgt spid="60"/>
                                        </p:tgtEl>
                                      </p:cBhvr>
                                    </p:animEffect>
                                  </p:childTnLst>
                                </p:cTn>
                              </p:par>
                            </p:childTnLst>
                          </p:cTn>
                        </p:par>
                        <p:par>
                          <p:cTn id="11" fill="hold">
                            <p:stCondLst>
                              <p:cond delay="1000"/>
                            </p:stCondLst>
                            <p:childTnLst>
                              <p:par>
                                <p:cTn id="12" presetID="22" presetClass="entr" presetSubtype="8" fill="hold" grpId="3" nodeType="afterEffect">
                                  <p:stCondLst>
                                    <p:cond delay="20000"/>
                                  </p:stCondLst>
                                  <p:iterate>
                                    <p:tmAbs val="0"/>
                                  </p:iterate>
                                  <p:childTnLst>
                                    <p:set>
                                      <p:cBhvr>
                                        <p:cTn id="13" fill="hold"/>
                                        <p:tgtEl>
                                          <p:spTgt spid="61"/>
                                        </p:tgtEl>
                                        <p:attrNameLst>
                                          <p:attrName>style.visibility</p:attrName>
                                        </p:attrNameLst>
                                      </p:cBhvr>
                                      <p:to>
                                        <p:strVal val="visible"/>
                                      </p:to>
                                    </p:set>
                                    <p:animEffect transition="in" filter="wipe(left)">
                                      <p:cBhvr>
                                        <p:cTn id="14" dur="4000"/>
                                        <p:tgtEl>
                                          <p:spTgt spid="61"/>
                                        </p:tgtEl>
                                      </p:cBhvr>
                                    </p:animEffect>
                                  </p:childTnLst>
                                </p:cTn>
                              </p:par>
                            </p:childTnLst>
                          </p:cTn>
                        </p:par>
                        <p:par>
                          <p:cTn id="15" fill="hold">
                            <p:stCondLst>
                              <p:cond delay="25000"/>
                            </p:stCondLst>
                            <p:childTnLst>
                              <p:par>
                                <p:cTn id="16" presetID="10" presetClass="exit" presetSubtype="0" fill="hold" grpId="4" nodeType="afterEffect">
                                  <p:stCondLst>
                                    <p:cond delay="0"/>
                                  </p:stCondLst>
                                  <p:iterate>
                                    <p:tmAbs val="0"/>
                                  </p:iterate>
                                  <p:childTnLst>
                                    <p:animEffect transition="out" filter="fade">
                                      <p:cBhvr>
                                        <p:cTn id="17" dur="1000" fill="hold"/>
                                        <p:tgtEl>
                                          <p:spTgt spid="60"/>
                                        </p:tgtEl>
                                      </p:cBhvr>
                                    </p:animEffect>
                                    <p:set>
                                      <p:cBhvr>
                                        <p:cTn id="18" fill="hold">
                                          <p:stCondLst>
                                            <p:cond delay="9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1" animBg="1" advAuto="0"/>
      <p:bldP spid="60" grpId="2" animBg="1" advAuto="0"/>
      <p:bldP spid="60" grpId="4" animBg="1" advAuto="0"/>
      <p:bldP spid="61"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00 - front cover.jpg"/>
          <p:cNvPicPr/>
          <p:nvPr/>
        </p:nvPicPr>
        <p:blipFill>
          <a:blip r:embed="rId3">
            <a:extLst/>
          </a:blip>
          <a:srcRect t="5163" b="16584"/>
          <a:stretch>
            <a:fillRect/>
          </a:stretch>
        </p:blipFill>
        <p:spPr>
          <a:xfrm rot="21000000">
            <a:off x="176576" y="138141"/>
            <a:ext cx="4389210" cy="5743212"/>
          </a:xfrm>
          <a:prstGeom prst="rect">
            <a:avLst/>
          </a:prstGeom>
          <a:ln w="12700">
            <a:miter lim="400000"/>
          </a:ln>
          <a:effectLst>
            <a:outerShdw blurRad="190500" dist="8455" dir="5400000" rotWithShape="0">
              <a:srgbClr val="000000"/>
            </a:outerShdw>
          </a:effectLst>
        </p:spPr>
      </p:pic>
      <p:sp>
        <p:nvSpPr>
          <p:cNvPr id="66" name="Shape 66"/>
          <p:cNvSpPr/>
          <p:nvPr/>
        </p:nvSpPr>
        <p:spPr>
          <a:xfrm>
            <a:off x="9251278" y="279106"/>
            <a:ext cx="3457957" cy="6858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pPr lvl="0">
              <a:defRPr sz="1800">
                <a:solidFill>
                  <a:srgbClr val="000000"/>
                </a:solidFill>
              </a:defRPr>
            </a:pPr>
            <a:r>
              <a:rPr sz="4000">
                <a:solidFill>
                  <a:srgbClr val="FFFFFF"/>
                </a:solidFill>
              </a:rPr>
              <a:t>The material - 1</a:t>
            </a:r>
          </a:p>
        </p:txBody>
      </p:sp>
      <p:pic>
        <p:nvPicPr>
          <p:cNvPr id="67" name="00 - Vol 43 front cover.jpg"/>
          <p:cNvPicPr/>
          <p:nvPr/>
        </p:nvPicPr>
        <p:blipFill>
          <a:blip r:embed="rId5">
            <a:extLst/>
          </a:blip>
          <a:srcRect l="7222" t="1923" r="4739" b="2128"/>
          <a:stretch>
            <a:fillRect/>
          </a:stretch>
        </p:blipFill>
        <p:spPr>
          <a:xfrm rot="960000">
            <a:off x="6203734" y="1405396"/>
            <a:ext cx="6690170" cy="9721748"/>
          </a:xfrm>
          <a:prstGeom prst="rect">
            <a:avLst/>
          </a:prstGeom>
          <a:ln w="12700">
            <a:miter lim="400000"/>
          </a:ln>
          <a:effectLst>
            <a:outerShdw blurRad="190500" dist="8455" dir="5400000" rotWithShape="0">
              <a:srgbClr val="000000"/>
            </a:outerShdw>
          </a:effectLst>
        </p:spPr>
      </p:pic>
      <p:pic>
        <p:nvPicPr>
          <p:cNvPr id="68" name="Amusement for the Ladies TP.jpg"/>
          <p:cNvPicPr/>
          <p:nvPr/>
        </p:nvPicPr>
        <p:blipFill>
          <a:blip r:embed="rId6">
            <a:extLst/>
          </a:blip>
          <a:srcRect l="8576" t="9228" r="7338" b="4852"/>
          <a:stretch>
            <a:fillRect/>
          </a:stretch>
        </p:blipFill>
        <p:spPr>
          <a:xfrm>
            <a:off x="322509" y="3655752"/>
            <a:ext cx="7733846" cy="5902513"/>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66"/>
                                        </p:tgtEl>
                                        <p:attrNameLst>
                                          <p:attrName>style.visibility</p:attrName>
                                        </p:attrNameLst>
                                      </p:cBhvr>
                                      <p:to>
                                        <p:strVal val="visible"/>
                                      </p:to>
                                    </p:set>
                                    <p:animEffect transition="in" filter="wipe(left)">
                                      <p:cBhvr>
                                        <p:cTn id="7" dur="1000"/>
                                        <p:tgtEl>
                                          <p:spTgt spid="66"/>
                                        </p:tgtEl>
                                      </p:cBhvr>
                                    </p:animEffect>
                                  </p:childTnLst>
                                </p:cTn>
                              </p:par>
                            </p:childTnLst>
                          </p:cTn>
                        </p:par>
                        <p:par>
                          <p:cTn id="8" fill="hold">
                            <p:stCondLst>
                              <p:cond delay="1000"/>
                            </p:stCondLst>
                            <p:childTnLst>
                              <p:par>
                                <p:cTn id="9" presetID="10" presetClass="entr" presetSubtype="0" fill="hold" grpId="2" nodeType="afterEffect">
                                  <p:stCondLst>
                                    <p:cond delay="0"/>
                                  </p:stCondLst>
                                  <p:iterate>
                                    <p:tmAbs val="0"/>
                                  </p:iterate>
                                  <p:childTnLst>
                                    <p:set>
                                      <p:cBhvr>
                                        <p:cTn id="10" fill="hold"/>
                                        <p:tgtEl>
                                          <p:spTgt spid="65"/>
                                        </p:tgtEl>
                                        <p:attrNameLst>
                                          <p:attrName>style.visibility</p:attrName>
                                        </p:attrNameLst>
                                      </p:cBhvr>
                                      <p:to>
                                        <p:strVal val="visible"/>
                                      </p:to>
                                    </p:set>
                                    <p:animEffect transition="in" filter="fade">
                                      <p:cBhvr>
                                        <p:cTn id="11" dur="2500"/>
                                        <p:tgtEl>
                                          <p:spTgt spid="65"/>
                                        </p:tgtEl>
                                      </p:cBhvr>
                                    </p:animEffect>
                                  </p:childTnLst>
                                </p:cTn>
                              </p:par>
                            </p:childTnLst>
                          </p:cTn>
                        </p:par>
                        <p:par>
                          <p:cTn id="12" fill="hold">
                            <p:stCondLst>
                              <p:cond delay="3500"/>
                            </p:stCondLst>
                            <p:childTnLst>
                              <p:par>
                                <p:cTn id="13" presetID="4" presetClass="entr" presetSubtype="32" fill="hold" grpId="3" nodeType="afterEffect">
                                  <p:stCondLst>
                                    <p:cond delay="0"/>
                                  </p:stCondLst>
                                  <p:iterate>
                                    <p:tmAbs val="0"/>
                                  </p:iterate>
                                  <p:childTnLst>
                                    <p:set>
                                      <p:cBhvr>
                                        <p:cTn id="14" fill="hold"/>
                                        <p:tgtEl>
                                          <p:spTgt spid="67"/>
                                        </p:tgtEl>
                                        <p:attrNameLst>
                                          <p:attrName>style.visibility</p:attrName>
                                        </p:attrNameLst>
                                      </p:cBhvr>
                                      <p:to>
                                        <p:strVal val="visible"/>
                                      </p:to>
                                    </p:set>
                                    <p:animEffect transition="in" filter="box(out)">
                                      <p:cBhvr>
                                        <p:cTn id="15" dur="2750"/>
                                        <p:tgtEl>
                                          <p:spTgt spid="67"/>
                                        </p:tgtEl>
                                      </p:cBhvr>
                                    </p:animEffect>
                                  </p:childTnLst>
                                </p:cTn>
                              </p:par>
                            </p:childTnLst>
                          </p:cTn>
                        </p:par>
                        <p:par>
                          <p:cTn id="16" fill="hold">
                            <p:stCondLst>
                              <p:cond delay="6250"/>
                            </p:stCondLst>
                            <p:childTnLst>
                              <p:par>
                                <p:cTn id="17" presetID="4" presetClass="entr" presetSubtype="32" fill="hold" grpId="4" nodeType="afterEffect">
                                  <p:stCondLst>
                                    <p:cond delay="0"/>
                                  </p:stCondLst>
                                  <p:iterate>
                                    <p:tmAbs val="0"/>
                                  </p:iterate>
                                  <p:childTnLst>
                                    <p:set>
                                      <p:cBhvr>
                                        <p:cTn id="18" fill="hold"/>
                                        <p:tgtEl>
                                          <p:spTgt spid="68"/>
                                        </p:tgtEl>
                                        <p:attrNameLst>
                                          <p:attrName>style.visibility</p:attrName>
                                        </p:attrNameLst>
                                      </p:cBhvr>
                                      <p:to>
                                        <p:strVal val="visible"/>
                                      </p:to>
                                    </p:set>
                                    <p:animEffect transition="in" filter="box(out)">
                                      <p:cBhvr>
                                        <p:cTn id="19" dur="2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2" animBg="1" advAuto="0"/>
      <p:bldP spid="66" grpId="1" animBg="1" advAuto="0"/>
      <p:bldP spid="67" grpId="3" animBg="1" advAuto="0"/>
      <p:bldP spid="68" grpId="4"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Calcott Subscribers map.png"/>
          <p:cNvPicPr/>
          <p:nvPr/>
        </p:nvPicPr>
        <p:blipFill>
          <a:blip r:embed="rId3">
            <a:extLst/>
          </a:blip>
          <a:stretch>
            <a:fillRect/>
          </a:stretch>
        </p:blipFill>
        <p:spPr>
          <a:xfrm>
            <a:off x="523281" y="238054"/>
            <a:ext cx="11958238" cy="9252092"/>
          </a:xfrm>
          <a:prstGeom prst="rect">
            <a:avLst/>
          </a:prstGeom>
          <a:ln w="25400">
            <a:miter lim="400000"/>
          </a:ln>
          <a:effectLst>
            <a:outerShdw blurRad="254000" dist="127000" dir="5400000" rotWithShape="0">
              <a:srgbClr val="000000">
                <a:alpha val="70000"/>
              </a:srgbClr>
            </a:outerShdw>
          </a:effectLst>
        </p:spPr>
      </p:pic>
      <p:pic>
        <p:nvPicPr>
          <p:cNvPr id="73" name="00 - Vol 43 front cover.jpg"/>
          <p:cNvPicPr/>
          <p:nvPr/>
        </p:nvPicPr>
        <p:blipFill>
          <a:blip r:embed="rId4">
            <a:extLst/>
          </a:blip>
          <a:srcRect l="7222" t="1923" r="4739" b="2128"/>
          <a:stretch>
            <a:fillRect/>
          </a:stretch>
        </p:blipFill>
        <p:spPr>
          <a:xfrm rot="960000">
            <a:off x="572453" y="10438"/>
            <a:ext cx="2962017" cy="4304222"/>
          </a:xfrm>
          <a:prstGeom prst="rect">
            <a:avLst/>
          </a:prstGeom>
          <a:ln w="12700">
            <a:miter lim="400000"/>
          </a:ln>
          <a:effectLst>
            <a:outerShdw blurRad="190500" dist="8455" dir="5400000" rotWithShape="0">
              <a:srgbClr val="000000"/>
            </a:outerShdw>
          </a:effectLst>
        </p:spPr>
      </p:pic>
    </p:spTree>
  </p:cSld>
  <p:clrMapOvr>
    <a:masterClrMapping/>
  </p:clrMapOvr>
  <p:transition xmlns:p14="http://schemas.microsoft.com/office/powerpoint/2010/main" spd="med">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73"/>
                                        </p:tgtEl>
                                        <p:attrNameLst>
                                          <p:attrName>style.visibility</p:attrName>
                                        </p:attrNameLst>
                                      </p:cBhvr>
                                      <p:to>
                                        <p:strVal val="visible"/>
                                      </p:to>
                                    </p:set>
                                    <p:animEffect transition="in" filter="box(out)">
                                      <p:cBhvr>
                                        <p:cTn id="7" dur="2750"/>
                                        <p:tgtEl>
                                          <p:spTgt spid="73"/>
                                        </p:tgtEl>
                                      </p:cBhvr>
                                    </p:animEffect>
                                  </p:childTnLst>
                                </p:cTn>
                              </p:par>
                            </p:childTnLst>
                          </p:cTn>
                        </p:par>
                        <p:par>
                          <p:cTn id="8" fill="hold">
                            <p:stCondLst>
                              <p:cond delay="2750"/>
                            </p:stCondLst>
                            <p:childTnLst>
                              <p:par>
                                <p:cTn id="9" presetID="4" presetClass="entr" presetSubtype="32" fill="hold" grpId="2" nodeType="afterEffect">
                                  <p:stCondLst>
                                    <p:cond delay="0"/>
                                  </p:stCondLst>
                                  <p:iterate>
                                    <p:tmAbs val="0"/>
                                  </p:iterate>
                                  <p:childTnLst>
                                    <p:set>
                                      <p:cBhvr>
                                        <p:cTn id="10" fill="hold"/>
                                        <p:tgtEl>
                                          <p:spTgt spid="72"/>
                                        </p:tgtEl>
                                        <p:attrNameLst>
                                          <p:attrName>style.visibility</p:attrName>
                                        </p:attrNameLst>
                                      </p:cBhvr>
                                      <p:to>
                                        <p:strVal val="visible"/>
                                      </p:to>
                                    </p:set>
                                    <p:animEffect transition="in" filter="box(out)">
                                      <p:cBhvr>
                                        <p:cTn id="11"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2" animBg="1" advAuto="0"/>
      <p:bldP spid="73"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158 - Webbe - As Thomas Was Cudgell'd One Day - 1.jpg"/>
          <p:cNvPicPr/>
          <p:nvPr/>
        </p:nvPicPr>
        <p:blipFill>
          <a:blip r:embed="rId3">
            <a:extLst/>
          </a:blip>
          <a:srcRect l="14792" t="7468" r="11043" b="55042"/>
          <a:stretch>
            <a:fillRect/>
          </a:stretch>
        </p:blipFill>
        <p:spPr>
          <a:xfrm rot="21240000">
            <a:off x="476527" y="914799"/>
            <a:ext cx="8104206" cy="3059827"/>
          </a:xfrm>
          <a:prstGeom prst="rect">
            <a:avLst/>
          </a:prstGeom>
          <a:ln w="12700">
            <a:miter lim="400000"/>
          </a:ln>
          <a:effectLst>
            <a:outerShdw blurRad="190500" dist="8455" dir="5400000" rotWithShape="0">
              <a:srgbClr val="000000"/>
            </a:outerShdw>
          </a:effectLst>
        </p:spPr>
      </p:pic>
      <p:pic>
        <p:nvPicPr>
          <p:cNvPr id="78" name="p.18 - Webbe - Discord - 1.jpg"/>
          <p:cNvPicPr/>
          <p:nvPr/>
        </p:nvPicPr>
        <p:blipFill>
          <a:blip r:embed="rId4">
            <a:extLst/>
          </a:blip>
          <a:srcRect l="9766" t="10642" r="175" b="6136"/>
          <a:stretch>
            <a:fillRect/>
          </a:stretch>
        </p:blipFill>
        <p:spPr>
          <a:xfrm rot="480000">
            <a:off x="3870572" y="3358575"/>
            <a:ext cx="8259802" cy="5700915"/>
          </a:xfrm>
          <a:prstGeom prst="rect">
            <a:avLst/>
          </a:prstGeom>
          <a:ln w="12700">
            <a:miter lim="400000"/>
          </a:ln>
          <a:effectLst>
            <a:outerShdw blurRad="190500" dist="8455" dir="5400000" rotWithShape="0">
              <a:srgbClr val="000000"/>
            </a:outerShdw>
          </a:effectLst>
        </p:spPr>
      </p:pic>
      <p:pic>
        <p:nvPicPr>
          <p:cNvPr id="79" name="01 - well-thumbed corners!.jpg"/>
          <p:cNvPicPr/>
          <p:nvPr/>
        </p:nvPicPr>
        <p:blipFill>
          <a:blip r:embed="rId5">
            <a:extLst/>
          </a:blip>
          <a:srcRect l="3853" b="19827"/>
          <a:stretch>
            <a:fillRect/>
          </a:stretch>
        </p:blipFill>
        <p:spPr>
          <a:xfrm rot="540000">
            <a:off x="1157306" y="2534696"/>
            <a:ext cx="3891473" cy="4344487"/>
          </a:xfrm>
          <a:prstGeom prst="rect">
            <a:avLst/>
          </a:prstGeom>
          <a:ln w="12700">
            <a:miter lim="400000"/>
          </a:ln>
          <a:effectLst>
            <a:outerShdw blurRad="190500" dist="8455" dir="5400000" rotWithShape="0">
              <a:srgbClr val="000000"/>
            </a:outerShdw>
          </a:effectLst>
        </p:spPr>
      </p:pic>
      <p:pic>
        <p:nvPicPr>
          <p:cNvPr id="80" name="14 - Arnold - Plough, Loom and Sails 2.jpg"/>
          <p:cNvPicPr/>
          <p:nvPr/>
        </p:nvPicPr>
        <p:blipFill>
          <a:blip r:embed="rId6">
            <a:extLst/>
          </a:blip>
          <a:srcRect l="8710" t="9710" r="8710" b="9710"/>
          <a:stretch>
            <a:fillRect/>
          </a:stretch>
        </p:blipFill>
        <p:spPr>
          <a:xfrm rot="21360000">
            <a:off x="5503617" y="190306"/>
            <a:ext cx="7174567" cy="9373039"/>
          </a:xfrm>
          <a:prstGeom prst="rect">
            <a:avLst/>
          </a:prstGeom>
          <a:ln w="12700">
            <a:miter lim="400000"/>
          </a:ln>
          <a:effectLst>
            <a:outerShdw blurRad="190500" dist="8455" dir="5400000" rotWithShape="0">
              <a:srgbClr val="000000"/>
            </a:outerShdw>
          </a:effectLst>
        </p:spPr>
      </p:pic>
      <p:pic>
        <p:nvPicPr>
          <p:cNvPr id="81" name="Picture 80"/>
          <p:cNvPicPr/>
          <p:nvPr/>
        </p:nvPicPr>
        <p:blipFill>
          <a:blip r:embed="rId7">
            <a:extLst/>
          </a:blip>
          <a:stretch>
            <a:fillRect/>
          </a:stretch>
        </p:blipFill>
        <p:spPr>
          <a:xfrm>
            <a:off x="1063029" y="7069001"/>
            <a:ext cx="11513742" cy="2332833"/>
          </a:xfrm>
          <a:prstGeom prst="rect">
            <a:avLst/>
          </a:prstGeom>
          <a:effectLst>
            <a:outerShdw blurRad="165100" dist="153476" dir="3600000" rotWithShape="0">
              <a:srgbClr val="000000">
                <a:alpha val="91807"/>
              </a:srgbClr>
            </a:outerShdw>
          </a:effectLst>
        </p:spPr>
      </p:pic>
      <p:sp>
        <p:nvSpPr>
          <p:cNvPr id="82" name="Shape 82"/>
          <p:cNvSpPr/>
          <p:nvPr/>
        </p:nvSpPr>
        <p:spPr>
          <a:xfrm>
            <a:off x="233284" y="224617"/>
            <a:ext cx="3457957" cy="685801"/>
          </a:xfrm>
          <a:prstGeom prst="rect">
            <a:avLst/>
          </a:prstGeom>
          <a:blipFill>
            <a:blip r:embed="rId8"/>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pPr lvl="0">
              <a:defRPr sz="1800">
                <a:solidFill>
                  <a:srgbClr val="000000"/>
                </a:solidFill>
              </a:defRPr>
            </a:pPr>
            <a:r>
              <a:rPr sz="4000">
                <a:solidFill>
                  <a:srgbClr val="FFFFFF"/>
                </a:solidFill>
              </a:rPr>
              <a:t>The material - 1</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82"/>
                                        </p:tgtEl>
                                        <p:attrNameLst>
                                          <p:attrName>style.visibility</p:attrName>
                                        </p:attrNameLst>
                                      </p:cBhvr>
                                      <p:to>
                                        <p:strVal val="visible"/>
                                      </p:to>
                                    </p:set>
                                    <p:animEffect transition="in" filter="wipe(left)">
                                      <p:cBhvr>
                                        <p:cTn id="7" dur="1750"/>
                                        <p:tgtEl>
                                          <p:spTgt spid="82"/>
                                        </p:tgtEl>
                                      </p:cBhvr>
                                    </p:animEffect>
                                  </p:childTnLst>
                                </p:cTn>
                              </p:par>
                            </p:childTnLst>
                          </p:cTn>
                        </p:par>
                        <p:par>
                          <p:cTn id="8" fill="hold">
                            <p:stCondLst>
                              <p:cond delay="1750"/>
                            </p:stCondLst>
                            <p:childTnLst>
                              <p:par>
                                <p:cTn id="9" presetID="10" presetClass="entr" presetSubtype="0" fill="hold" grpId="2" nodeType="afterEffect">
                                  <p:stCondLst>
                                    <p:cond delay="0"/>
                                  </p:stCondLst>
                                  <p:iterate>
                                    <p:tmAbs val="0"/>
                                  </p:iterate>
                                  <p:childTnLst>
                                    <p:set>
                                      <p:cBhvr>
                                        <p:cTn id="10" fill="hold"/>
                                        <p:tgtEl>
                                          <p:spTgt spid="77"/>
                                        </p:tgtEl>
                                        <p:attrNameLst>
                                          <p:attrName>style.visibility</p:attrName>
                                        </p:attrNameLst>
                                      </p:cBhvr>
                                      <p:to>
                                        <p:strVal val="visible"/>
                                      </p:to>
                                    </p:set>
                                    <p:animEffect transition="in" filter="fade">
                                      <p:cBhvr>
                                        <p:cTn id="11" dur="1000"/>
                                        <p:tgtEl>
                                          <p:spTgt spid="77"/>
                                        </p:tgtEl>
                                      </p:cBhvr>
                                    </p:animEffect>
                                  </p:childTnLst>
                                </p:cTn>
                              </p:par>
                            </p:childTnLst>
                          </p:cTn>
                        </p:par>
                        <p:par>
                          <p:cTn id="12" fill="hold">
                            <p:stCondLst>
                              <p:cond delay="2750"/>
                            </p:stCondLst>
                            <p:childTnLst>
                              <p:par>
                                <p:cTn id="13" presetID="10" presetClass="entr" presetSubtype="0" fill="hold" grpId="3" nodeType="afterEffect">
                                  <p:stCondLst>
                                    <p:cond delay="0"/>
                                  </p:stCondLst>
                                  <p:iterate>
                                    <p:tmAbs val="0"/>
                                  </p:iterate>
                                  <p:childTnLst>
                                    <p:set>
                                      <p:cBhvr>
                                        <p:cTn id="14" fill="hold"/>
                                        <p:tgtEl>
                                          <p:spTgt spid="78"/>
                                        </p:tgtEl>
                                        <p:attrNameLst>
                                          <p:attrName>style.visibility</p:attrName>
                                        </p:attrNameLst>
                                      </p:cBhvr>
                                      <p:to>
                                        <p:strVal val="visible"/>
                                      </p:to>
                                    </p:set>
                                    <p:animEffect transition="in" filter="fade">
                                      <p:cBhvr>
                                        <p:cTn id="15" dur="1000"/>
                                        <p:tgtEl>
                                          <p:spTgt spid="78"/>
                                        </p:tgtEl>
                                      </p:cBhvr>
                                    </p:animEffect>
                                  </p:childTnLst>
                                </p:cTn>
                              </p:par>
                            </p:childTnLst>
                          </p:cTn>
                        </p:par>
                        <p:par>
                          <p:cTn id="16" fill="hold">
                            <p:stCondLst>
                              <p:cond delay="3750"/>
                            </p:stCondLst>
                            <p:childTnLst>
                              <p:par>
                                <p:cTn id="17" presetID="10" presetClass="entr" presetSubtype="0" fill="hold" grpId="4" nodeType="afterEffect">
                                  <p:stCondLst>
                                    <p:cond delay="1000"/>
                                  </p:stCondLst>
                                  <p:iterate>
                                    <p:tmAbs val="0"/>
                                  </p:iterate>
                                  <p:childTnLst>
                                    <p:set>
                                      <p:cBhvr>
                                        <p:cTn id="18" fill="hold"/>
                                        <p:tgtEl>
                                          <p:spTgt spid="80"/>
                                        </p:tgtEl>
                                        <p:attrNameLst>
                                          <p:attrName>style.visibility</p:attrName>
                                        </p:attrNameLst>
                                      </p:cBhvr>
                                      <p:to>
                                        <p:strVal val="visible"/>
                                      </p:to>
                                    </p:set>
                                    <p:animEffect transition="in" filter="fade">
                                      <p:cBhvr>
                                        <p:cTn id="19" dur="1000"/>
                                        <p:tgtEl>
                                          <p:spTgt spid="80"/>
                                        </p:tgtEl>
                                      </p:cBhvr>
                                    </p:animEffect>
                                  </p:childTnLst>
                                </p:cTn>
                              </p:par>
                            </p:childTnLst>
                          </p:cTn>
                        </p:par>
                        <p:par>
                          <p:cTn id="20" fill="hold">
                            <p:stCondLst>
                              <p:cond delay="5750"/>
                            </p:stCondLst>
                            <p:childTnLst>
                              <p:par>
                                <p:cTn id="21" presetID="23" presetClass="exit" presetSubtype="16" fill="hold" grpId="5" nodeType="afterEffect">
                                  <p:stCondLst>
                                    <p:cond delay="0"/>
                                  </p:stCondLst>
                                  <p:iterate>
                                    <p:tmAbs val="0"/>
                                  </p:iterate>
                                  <p:childTnLst>
                                    <p:anim calcmode="lin" valueType="num">
                                      <p:cBhvr>
                                        <p:cTn id="22" dur="2500" fill="hold"/>
                                        <p:tgtEl>
                                          <p:spTgt spid="78"/>
                                        </p:tgtEl>
                                        <p:attrNameLst>
                                          <p:attrName>ppt_w</p:attrName>
                                        </p:attrNameLst>
                                      </p:cBhvr>
                                      <p:tavLst>
                                        <p:tav tm="0">
                                          <p:val>
                                            <p:strVal val="ppt_w"/>
                                          </p:val>
                                        </p:tav>
                                        <p:tav tm="100000">
                                          <p:val>
                                            <p:fltVal val="0"/>
                                          </p:val>
                                        </p:tav>
                                      </p:tavLst>
                                    </p:anim>
                                    <p:anim calcmode="lin" valueType="num">
                                      <p:cBhvr>
                                        <p:cTn id="23" dur="2500" fill="hold"/>
                                        <p:tgtEl>
                                          <p:spTgt spid="78"/>
                                        </p:tgtEl>
                                        <p:attrNameLst>
                                          <p:attrName>ppt_h</p:attrName>
                                        </p:attrNameLst>
                                      </p:cBhvr>
                                      <p:tavLst>
                                        <p:tav tm="0">
                                          <p:val>
                                            <p:strVal val="ppt_h"/>
                                          </p:val>
                                        </p:tav>
                                        <p:tav tm="100000">
                                          <p:val>
                                            <p:fltVal val="0"/>
                                          </p:val>
                                        </p:tav>
                                      </p:tavLst>
                                    </p:anim>
                                    <p:set>
                                      <p:cBhvr>
                                        <p:cTn id="24" fill="hold">
                                          <p:stCondLst>
                                            <p:cond delay="2499"/>
                                          </p:stCondLst>
                                        </p:cTn>
                                        <p:tgtEl>
                                          <p:spTgt spid="78"/>
                                        </p:tgtEl>
                                        <p:attrNameLst>
                                          <p:attrName>style.visibility</p:attrName>
                                        </p:attrNameLst>
                                      </p:cBhvr>
                                      <p:to>
                                        <p:strVal val="hidden"/>
                                      </p:to>
                                    </p:set>
                                  </p:childTnLst>
                                </p:cTn>
                              </p:par>
                            </p:childTnLst>
                          </p:cTn>
                        </p:par>
                        <p:par>
                          <p:cTn id="25" fill="hold">
                            <p:stCondLst>
                              <p:cond delay="8250"/>
                            </p:stCondLst>
                            <p:childTnLst>
                              <p:par>
                                <p:cTn id="26" presetID="10" presetClass="entr" presetSubtype="0" fill="hold" grpId="6" nodeType="afterEffect">
                                  <p:stCondLst>
                                    <p:cond delay="1000"/>
                                  </p:stCondLst>
                                  <p:iterate>
                                    <p:tmAbs val="0"/>
                                  </p:iterate>
                                  <p:childTnLst>
                                    <p:set>
                                      <p:cBhvr>
                                        <p:cTn id="27" fill="hold"/>
                                        <p:tgtEl>
                                          <p:spTgt spid="79"/>
                                        </p:tgtEl>
                                        <p:attrNameLst>
                                          <p:attrName>style.visibility</p:attrName>
                                        </p:attrNameLst>
                                      </p:cBhvr>
                                      <p:to>
                                        <p:strVal val="visible"/>
                                      </p:to>
                                    </p:set>
                                    <p:animEffect transition="in" filter="fade">
                                      <p:cBhvr>
                                        <p:cTn id="28" dur="1000"/>
                                        <p:tgtEl>
                                          <p:spTgt spid="79"/>
                                        </p:tgtEl>
                                      </p:cBhvr>
                                    </p:animEffect>
                                  </p:childTnLst>
                                </p:cTn>
                              </p:par>
                            </p:childTnLst>
                          </p:cTn>
                        </p:par>
                        <p:par>
                          <p:cTn id="29" fill="hold">
                            <p:stCondLst>
                              <p:cond delay="10250"/>
                            </p:stCondLst>
                            <p:childTnLst>
                              <p:par>
                                <p:cTn id="30" presetID="23" presetClass="exit" presetSubtype="16" fill="hold" grpId="7" nodeType="afterEffect">
                                  <p:stCondLst>
                                    <p:cond delay="0"/>
                                  </p:stCondLst>
                                  <p:iterate>
                                    <p:tmAbs val="0"/>
                                  </p:iterate>
                                  <p:childTnLst>
                                    <p:anim calcmode="lin" valueType="num">
                                      <p:cBhvr>
                                        <p:cTn id="31" dur="2500" fill="hold"/>
                                        <p:tgtEl>
                                          <p:spTgt spid="77"/>
                                        </p:tgtEl>
                                        <p:attrNameLst>
                                          <p:attrName>ppt_w</p:attrName>
                                        </p:attrNameLst>
                                      </p:cBhvr>
                                      <p:tavLst>
                                        <p:tav tm="0">
                                          <p:val>
                                            <p:strVal val="ppt_w"/>
                                          </p:val>
                                        </p:tav>
                                        <p:tav tm="100000">
                                          <p:val>
                                            <p:fltVal val="0"/>
                                          </p:val>
                                        </p:tav>
                                      </p:tavLst>
                                    </p:anim>
                                    <p:anim calcmode="lin" valueType="num">
                                      <p:cBhvr>
                                        <p:cTn id="32" dur="2500" fill="hold"/>
                                        <p:tgtEl>
                                          <p:spTgt spid="77"/>
                                        </p:tgtEl>
                                        <p:attrNameLst>
                                          <p:attrName>ppt_h</p:attrName>
                                        </p:attrNameLst>
                                      </p:cBhvr>
                                      <p:tavLst>
                                        <p:tav tm="0">
                                          <p:val>
                                            <p:strVal val="ppt_h"/>
                                          </p:val>
                                        </p:tav>
                                        <p:tav tm="100000">
                                          <p:val>
                                            <p:fltVal val="0"/>
                                          </p:val>
                                        </p:tav>
                                      </p:tavLst>
                                    </p:anim>
                                    <p:set>
                                      <p:cBhvr>
                                        <p:cTn id="33" fill="hold">
                                          <p:stCondLst>
                                            <p:cond delay="2499"/>
                                          </p:stCondLst>
                                        </p:cTn>
                                        <p:tgtEl>
                                          <p:spTgt spid="77"/>
                                        </p:tgtEl>
                                        <p:attrNameLst>
                                          <p:attrName>style.visibility</p:attrName>
                                        </p:attrNameLst>
                                      </p:cBhvr>
                                      <p:to>
                                        <p:strVal val="hidden"/>
                                      </p:to>
                                    </p:set>
                                  </p:childTnLst>
                                </p:cTn>
                              </p:par>
                            </p:childTnLst>
                          </p:cTn>
                        </p:par>
                        <p:par>
                          <p:cTn id="34" fill="hold">
                            <p:stCondLst>
                              <p:cond delay="12750"/>
                            </p:stCondLst>
                            <p:childTnLst>
                              <p:par>
                                <p:cTn id="35" presetID="23" presetClass="entr" presetSubtype="32" fill="hold" grpId="8" nodeType="afterEffect">
                                  <p:stCondLst>
                                    <p:cond delay="0"/>
                                  </p:stCondLst>
                                  <p:iterate>
                                    <p:tmAbs val="0"/>
                                  </p:iterate>
                                  <p:childTnLst>
                                    <p:set>
                                      <p:cBhvr>
                                        <p:cTn id="36" fill="hold"/>
                                        <p:tgtEl>
                                          <p:spTgt spid="81"/>
                                        </p:tgtEl>
                                        <p:attrNameLst>
                                          <p:attrName>style.visibility</p:attrName>
                                        </p:attrNameLst>
                                      </p:cBhvr>
                                      <p:to>
                                        <p:strVal val="visible"/>
                                      </p:to>
                                    </p:set>
                                    <p:anim calcmode="lin" valueType="num">
                                      <p:cBhvr>
                                        <p:cTn id="37" dur="2500" fill="hold"/>
                                        <p:tgtEl>
                                          <p:spTgt spid="81"/>
                                        </p:tgtEl>
                                        <p:attrNameLst>
                                          <p:attrName>ppt_w</p:attrName>
                                        </p:attrNameLst>
                                      </p:cBhvr>
                                      <p:tavLst>
                                        <p:tav tm="0">
                                          <p:val>
                                            <p:fltVal val="0"/>
                                          </p:val>
                                        </p:tav>
                                        <p:tav tm="100000">
                                          <p:val>
                                            <p:strVal val="#ppt_w"/>
                                          </p:val>
                                        </p:tav>
                                      </p:tavLst>
                                    </p:anim>
                                    <p:anim calcmode="lin" valueType="num">
                                      <p:cBhvr>
                                        <p:cTn id="38" dur="2500" fill="hold"/>
                                        <p:tgtEl>
                                          <p:spTgt spid="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2" animBg="1" advAuto="0"/>
      <p:bldP spid="77" grpId="7" animBg="1" advAuto="0"/>
      <p:bldP spid="78" grpId="3" animBg="1" advAuto="0"/>
      <p:bldP spid="78" grpId="5" animBg="1" advAuto="0"/>
      <p:bldP spid="79" grpId="6" animBg="1" advAuto="0"/>
      <p:bldP spid="80" grpId="4" animBg="1" advAuto="0"/>
      <p:bldP spid="81" grpId="8" animBg="1" advAuto="0"/>
      <p:bldP spid="82" grpId="1"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Formal">
  <a:themeElements>
    <a:clrScheme name="Formal">
      <a:dk1>
        <a:srgbClr val="515151"/>
      </a:dk1>
      <a:lt1>
        <a:srgbClr val="002951"/>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D3E3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ormal">
  <a:themeElements>
    <a:clrScheme name="Formal">
      <a:dk1>
        <a:srgbClr val="000000"/>
      </a:dk1>
      <a:lt1>
        <a:srgbClr val="FFFFFF"/>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D3E3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2813</Words>
  <Application>Microsoft Macintosh PowerPoint</Application>
  <PresentationFormat>Custom</PresentationFormat>
  <Paragraphs>119</Paragraphs>
  <Slides>22</Slides>
  <Notes>21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Formal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Chris Price</cp:lastModifiedBy>
  <cp:revision>2</cp:revision>
  <dcterms:modified xsi:type="dcterms:W3CDTF">2016-11-16T21:46:49Z</dcterms:modified>
</cp:coreProperties>
</file>