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6" r:id="rId3"/>
    <p:sldId id="267" r:id="rId4"/>
    <p:sldId id="262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B4D7E9-8AC7-4118-8C29-8E92A90EB0C0}" v="2687" dt="2024-11-11T16:40:39.6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Kenyon" userId="baf6f2ab-e903-4e95-bfb8-3a00365aaada" providerId="ADAL" clId="{F2B4D7E9-8AC7-4118-8C29-8E92A90EB0C0}"/>
    <pc:docChg chg="undo redo custSel addSld delSld modSld sldOrd">
      <pc:chgData name="Susan Kenyon" userId="baf6f2ab-e903-4e95-bfb8-3a00365aaada" providerId="ADAL" clId="{F2B4D7E9-8AC7-4118-8C29-8E92A90EB0C0}" dt="2024-11-11T16:43:50.206" v="5867" actId="20577"/>
      <pc:docMkLst>
        <pc:docMk/>
      </pc:docMkLst>
      <pc:sldChg chg="addSp delSp modSp mod setBg addAnim delAnim modAnim setClrOvrMap delDesignElem">
        <pc:chgData name="Susan Kenyon" userId="baf6f2ab-e903-4e95-bfb8-3a00365aaada" providerId="ADAL" clId="{F2B4D7E9-8AC7-4118-8C29-8E92A90EB0C0}" dt="2024-11-11T16:43:50.206" v="5867" actId="20577"/>
        <pc:sldMkLst>
          <pc:docMk/>
          <pc:sldMk cId="3958410005" sldId="256"/>
        </pc:sldMkLst>
        <pc:spChg chg="mod ord">
          <ac:chgData name="Susan Kenyon" userId="baf6f2ab-e903-4e95-bfb8-3a00365aaada" providerId="ADAL" clId="{F2B4D7E9-8AC7-4118-8C29-8E92A90EB0C0}" dt="2024-11-11T16:43:50.206" v="5867" actId="20577"/>
          <ac:spMkLst>
            <pc:docMk/>
            <pc:sldMk cId="3958410005" sldId="256"/>
            <ac:spMk id="2" creationId="{9AFD77FD-B896-009A-E59A-2346F63C593A}"/>
          </ac:spMkLst>
        </pc:spChg>
        <pc:spChg chg="mod">
          <ac:chgData name="Susan Kenyon" userId="baf6f2ab-e903-4e95-bfb8-3a00365aaada" providerId="ADAL" clId="{F2B4D7E9-8AC7-4118-8C29-8E92A90EB0C0}" dt="2024-11-11T16:37:46.374" v="5787" actId="26606"/>
          <ac:spMkLst>
            <pc:docMk/>
            <pc:sldMk cId="3958410005" sldId="256"/>
            <ac:spMk id="3" creationId="{9CBF9E20-9E48-C185-DE2A-9D367E5FE0FF}"/>
          </ac:spMkLst>
        </pc:spChg>
        <pc:spChg chg="add del">
          <ac:chgData name="Susan Kenyon" userId="baf6f2ab-e903-4e95-bfb8-3a00365aaada" providerId="ADAL" clId="{F2B4D7E9-8AC7-4118-8C29-8E92A90EB0C0}" dt="2024-11-11T09:51:18.368" v="336" actId="26606"/>
          <ac:spMkLst>
            <pc:docMk/>
            <pc:sldMk cId="3958410005" sldId="256"/>
            <ac:spMk id="22" creationId="{F78FA41B-9A77-4FFE-A10F-9443EFDE6096}"/>
          </ac:spMkLst>
        </pc:spChg>
        <pc:spChg chg="add del">
          <ac:chgData name="Susan Kenyon" userId="baf6f2ab-e903-4e95-bfb8-3a00365aaada" providerId="ADAL" clId="{F2B4D7E9-8AC7-4118-8C29-8E92A90EB0C0}" dt="2024-11-11T09:50:28.210" v="321" actId="26606"/>
          <ac:spMkLst>
            <pc:docMk/>
            <pc:sldMk cId="3958410005" sldId="256"/>
            <ac:spMk id="24" creationId="{B7CC3BB4-8536-4DBC-A194-D8AAF56C402C}"/>
          </ac:spMkLst>
        </pc:spChg>
        <pc:spChg chg="add del">
          <ac:chgData name="Susan Kenyon" userId="baf6f2ab-e903-4e95-bfb8-3a00365aaada" providerId="ADAL" clId="{F2B4D7E9-8AC7-4118-8C29-8E92A90EB0C0}" dt="2024-11-11T09:50:39.679" v="325" actId="26606"/>
          <ac:spMkLst>
            <pc:docMk/>
            <pc:sldMk cId="3958410005" sldId="256"/>
            <ac:spMk id="25" creationId="{D6EA1A26-163F-4F15-91F4-F2C51AC9C106}"/>
          </ac:spMkLst>
        </pc:spChg>
        <pc:spChg chg="add del">
          <ac:chgData name="Susan Kenyon" userId="baf6f2ab-e903-4e95-bfb8-3a00365aaada" providerId="ADAL" clId="{F2B4D7E9-8AC7-4118-8C29-8E92A90EB0C0}" dt="2024-11-11T09:51:18.360" v="335" actId="26606"/>
          <ac:spMkLst>
            <pc:docMk/>
            <pc:sldMk cId="3958410005" sldId="256"/>
            <ac:spMk id="26" creationId="{D6EA1A26-163F-4F15-91F4-F2C51AC9C106}"/>
          </ac:spMkLst>
        </pc:spChg>
        <pc:spChg chg="add del">
          <ac:chgData name="Susan Kenyon" userId="baf6f2ab-e903-4e95-bfb8-3a00365aaada" providerId="ADAL" clId="{F2B4D7E9-8AC7-4118-8C29-8E92A90EB0C0}" dt="2024-11-11T09:50:15.595" v="315" actId="26606"/>
          <ac:spMkLst>
            <pc:docMk/>
            <pc:sldMk cId="3958410005" sldId="256"/>
            <ac:spMk id="27" creationId="{7D2BFFD5-490F-4B45-91F2-6B826FBAD4E3}"/>
          </ac:spMkLst>
        </pc:spChg>
        <pc:spChg chg="add del">
          <ac:chgData name="Susan Kenyon" userId="baf6f2ab-e903-4e95-bfb8-3a00365aaada" providerId="ADAL" clId="{F2B4D7E9-8AC7-4118-8C29-8E92A90EB0C0}" dt="2024-11-11T09:50:55.056" v="327" actId="26606"/>
          <ac:spMkLst>
            <pc:docMk/>
            <pc:sldMk cId="3958410005" sldId="256"/>
            <ac:spMk id="28" creationId="{D6EA1A26-163F-4F15-91F4-F2C51AC9C106}"/>
          </ac:spMkLst>
        </pc:spChg>
        <pc:spChg chg="add del">
          <ac:chgData name="Susan Kenyon" userId="baf6f2ab-e903-4e95-bfb8-3a00365aaada" providerId="ADAL" clId="{F2B4D7E9-8AC7-4118-8C29-8E92A90EB0C0}" dt="2024-11-11T09:53:47.541" v="388" actId="26606"/>
          <ac:spMkLst>
            <pc:docMk/>
            <pc:sldMk cId="3958410005" sldId="256"/>
            <ac:spMk id="29" creationId="{D6EA1A26-163F-4F15-91F4-F2C51AC9C106}"/>
          </ac:spMkLst>
        </pc:spChg>
        <pc:spChg chg="add del">
          <ac:chgData name="Susan Kenyon" userId="baf6f2ab-e903-4e95-bfb8-3a00365aaada" providerId="ADAL" clId="{F2B4D7E9-8AC7-4118-8C29-8E92A90EB0C0}" dt="2024-11-11T09:50:59.078" v="329" actId="26606"/>
          <ac:spMkLst>
            <pc:docMk/>
            <pc:sldMk cId="3958410005" sldId="256"/>
            <ac:spMk id="30" creationId="{7D2BFFD5-490F-4B45-91F2-6B826FBAD4E3}"/>
          </ac:spMkLst>
        </pc:spChg>
        <pc:spChg chg="add del">
          <ac:chgData name="Susan Kenyon" userId="baf6f2ab-e903-4e95-bfb8-3a00365aaada" providerId="ADAL" clId="{F2B4D7E9-8AC7-4118-8C29-8E92A90EB0C0}" dt="2024-11-11T09:53:06.624" v="378" actId="26606"/>
          <ac:spMkLst>
            <pc:docMk/>
            <pc:sldMk cId="3958410005" sldId="256"/>
            <ac:spMk id="31" creationId="{FCA118C4-32A6-466D-8453-BA738103A062}"/>
          </ac:spMkLst>
        </pc:spChg>
        <pc:spChg chg="add del">
          <ac:chgData name="Susan Kenyon" userId="baf6f2ab-e903-4e95-bfb8-3a00365aaada" providerId="ADAL" clId="{F2B4D7E9-8AC7-4118-8C29-8E92A90EB0C0}" dt="2024-11-11T09:53:22.779" v="380" actId="26606"/>
          <ac:spMkLst>
            <pc:docMk/>
            <pc:sldMk cId="3958410005" sldId="256"/>
            <ac:spMk id="33" creationId="{E3F854FE-0B1E-4902-A4C6-5DB97EC3EF23}"/>
          </ac:spMkLst>
        </pc:spChg>
        <pc:spChg chg="add del">
          <ac:chgData name="Susan Kenyon" userId="baf6f2ab-e903-4e95-bfb8-3a00365aaada" providerId="ADAL" clId="{F2B4D7E9-8AC7-4118-8C29-8E92A90EB0C0}" dt="2024-11-11T09:52:12.803" v="354" actId="26606"/>
          <ac:spMkLst>
            <pc:docMk/>
            <pc:sldMk cId="3958410005" sldId="256"/>
            <ac:spMk id="34" creationId="{D6EA1A26-163F-4F15-91F4-F2C51AC9C106}"/>
          </ac:spMkLst>
        </pc:spChg>
        <pc:spChg chg="add del">
          <ac:chgData name="Susan Kenyon" userId="baf6f2ab-e903-4e95-bfb8-3a00365aaada" providerId="ADAL" clId="{F2B4D7E9-8AC7-4118-8C29-8E92A90EB0C0}" dt="2024-11-11T09:53:32.203" v="383" actId="26606"/>
          <ac:spMkLst>
            <pc:docMk/>
            <pc:sldMk cId="3958410005" sldId="256"/>
            <ac:spMk id="35" creationId="{F78FA41B-9A77-4FFE-A10F-9443EFDE6096}"/>
          </ac:spMkLst>
        </pc:spChg>
        <pc:spChg chg="add del">
          <ac:chgData name="Susan Kenyon" userId="baf6f2ab-e903-4e95-bfb8-3a00365aaada" providerId="ADAL" clId="{F2B4D7E9-8AC7-4118-8C29-8E92A90EB0C0}" dt="2024-11-11T09:52:18.709" v="356" actId="26606"/>
          <ac:spMkLst>
            <pc:docMk/>
            <pc:sldMk cId="3958410005" sldId="256"/>
            <ac:spMk id="36" creationId="{D6EA1A26-163F-4F15-91F4-F2C51AC9C106}"/>
          </ac:spMkLst>
        </pc:spChg>
        <pc:spChg chg="add del">
          <ac:chgData name="Susan Kenyon" userId="baf6f2ab-e903-4e95-bfb8-3a00365aaada" providerId="ADAL" clId="{F2B4D7E9-8AC7-4118-8C29-8E92A90EB0C0}" dt="2024-11-11T09:53:42.108" v="385" actId="26606"/>
          <ac:spMkLst>
            <pc:docMk/>
            <pc:sldMk cId="3958410005" sldId="256"/>
            <ac:spMk id="37" creationId="{92EB28C3-D8CB-4682-9EDD-CDD8AF62DAC6}"/>
          </ac:spMkLst>
        </pc:spChg>
        <pc:spChg chg="add del">
          <ac:chgData name="Susan Kenyon" userId="baf6f2ab-e903-4e95-bfb8-3a00365aaada" providerId="ADAL" clId="{F2B4D7E9-8AC7-4118-8C29-8E92A90EB0C0}" dt="2024-11-11T09:52:39.400" v="372" actId="26606"/>
          <ac:spMkLst>
            <pc:docMk/>
            <pc:sldMk cId="3958410005" sldId="256"/>
            <ac:spMk id="38" creationId="{D6EA1A26-163F-4F15-91F4-F2C51AC9C106}"/>
          </ac:spMkLst>
        </pc:spChg>
        <pc:spChg chg="add del">
          <ac:chgData name="Susan Kenyon" userId="baf6f2ab-e903-4e95-bfb8-3a00365aaada" providerId="ADAL" clId="{F2B4D7E9-8AC7-4118-8C29-8E92A90EB0C0}" dt="2024-11-11T09:53:47.533" v="387" actId="26606"/>
          <ac:spMkLst>
            <pc:docMk/>
            <pc:sldMk cId="3958410005" sldId="256"/>
            <ac:spMk id="39" creationId="{1E437638-E86C-41B1-BC86-6F186CB35AA8}"/>
          </ac:spMkLst>
        </pc:spChg>
        <pc:spChg chg="add del">
          <ac:chgData name="Susan Kenyon" userId="baf6f2ab-e903-4e95-bfb8-3a00365aaada" providerId="ADAL" clId="{F2B4D7E9-8AC7-4118-8C29-8E92A90EB0C0}" dt="2024-11-11T09:54:06.791" v="389" actId="26606"/>
          <ac:spMkLst>
            <pc:docMk/>
            <pc:sldMk cId="3958410005" sldId="256"/>
            <ac:spMk id="41" creationId="{BEB1B515-F9F4-43DB-9558-A4C5ABBBFB91}"/>
          </ac:spMkLst>
        </pc:spChg>
        <pc:spChg chg="add del">
          <ac:chgData name="Susan Kenyon" userId="baf6f2ab-e903-4e95-bfb8-3a00365aaada" providerId="ADAL" clId="{F2B4D7E9-8AC7-4118-8C29-8E92A90EB0C0}" dt="2024-11-11T09:54:06.791" v="389" actId="26606"/>
          <ac:spMkLst>
            <pc:docMk/>
            <pc:sldMk cId="3958410005" sldId="256"/>
            <ac:spMk id="42" creationId="{82C9528F-903F-4F75-99E3-CC588843E0CA}"/>
          </ac:spMkLst>
        </pc:spChg>
        <pc:spChg chg="add del">
          <ac:chgData name="Susan Kenyon" userId="baf6f2ab-e903-4e95-bfb8-3a00365aaada" providerId="ADAL" clId="{F2B4D7E9-8AC7-4118-8C29-8E92A90EB0C0}" dt="2024-11-11T09:56:22.181" v="419" actId="26606"/>
          <ac:spMkLst>
            <pc:docMk/>
            <pc:sldMk cId="3958410005" sldId="256"/>
            <ac:spMk id="47" creationId="{E3F854FE-0B1E-4902-A4C6-5DB97EC3EF23}"/>
          </ac:spMkLst>
        </pc:spChg>
        <pc:spChg chg="add del">
          <ac:chgData name="Susan Kenyon" userId="baf6f2ab-e903-4e95-bfb8-3a00365aaada" providerId="ADAL" clId="{F2B4D7E9-8AC7-4118-8C29-8E92A90EB0C0}" dt="2024-11-11T09:55:47.308" v="408" actId="26606"/>
          <ac:spMkLst>
            <pc:docMk/>
            <pc:sldMk cId="3958410005" sldId="256"/>
            <ac:spMk id="49" creationId="{3264C4B2-1564-43CF-BEDC-B28972E0D68F}"/>
          </ac:spMkLst>
        </pc:spChg>
        <pc:spChg chg="add del">
          <ac:chgData name="Susan Kenyon" userId="baf6f2ab-e903-4e95-bfb8-3a00365aaada" providerId="ADAL" clId="{F2B4D7E9-8AC7-4118-8C29-8E92A90EB0C0}" dt="2024-11-11T09:55:59.792" v="412" actId="26606"/>
          <ac:spMkLst>
            <pc:docMk/>
            <pc:sldMk cId="3958410005" sldId="256"/>
            <ac:spMk id="51" creationId="{FCA118C4-32A6-466D-8453-BA738103A062}"/>
          </ac:spMkLst>
        </pc:spChg>
        <pc:spChg chg="add del">
          <ac:chgData name="Susan Kenyon" userId="baf6f2ab-e903-4e95-bfb8-3a00365aaada" providerId="ADAL" clId="{F2B4D7E9-8AC7-4118-8C29-8E92A90EB0C0}" dt="2024-11-11T09:55:16.648" v="401" actId="26606"/>
          <ac:spMkLst>
            <pc:docMk/>
            <pc:sldMk cId="3958410005" sldId="256"/>
            <ac:spMk id="52" creationId="{FCA118C4-32A6-466D-8453-BA738103A062}"/>
          </ac:spMkLst>
        </pc:spChg>
        <pc:spChg chg="add del">
          <ac:chgData name="Susan Kenyon" userId="baf6f2ab-e903-4e95-bfb8-3a00365aaada" providerId="ADAL" clId="{F2B4D7E9-8AC7-4118-8C29-8E92A90EB0C0}" dt="2024-11-11T09:56:13.386" v="414" actId="26606"/>
          <ac:spMkLst>
            <pc:docMk/>
            <pc:sldMk cId="3958410005" sldId="256"/>
            <ac:spMk id="53" creationId="{C6EDEBB9-8437-4875-ABEA-0AEDE2C90D72}"/>
          </ac:spMkLst>
        </pc:spChg>
        <pc:spChg chg="add del">
          <ac:chgData name="Susan Kenyon" userId="baf6f2ab-e903-4e95-bfb8-3a00365aaada" providerId="ADAL" clId="{F2B4D7E9-8AC7-4118-8C29-8E92A90EB0C0}" dt="2024-11-11T09:55:37.536" v="403" actId="26606"/>
          <ac:spMkLst>
            <pc:docMk/>
            <pc:sldMk cId="3958410005" sldId="256"/>
            <ac:spMk id="54" creationId="{C6EDEBB9-8437-4875-ABEA-0AEDE2C90D72}"/>
          </ac:spMkLst>
        </pc:spChg>
        <pc:spChg chg="add del">
          <ac:chgData name="Susan Kenyon" userId="baf6f2ab-e903-4e95-bfb8-3a00365aaada" providerId="ADAL" clId="{F2B4D7E9-8AC7-4118-8C29-8E92A90EB0C0}" dt="2024-11-11T09:56:16.914" v="416" actId="26606"/>
          <ac:spMkLst>
            <pc:docMk/>
            <pc:sldMk cId="3958410005" sldId="256"/>
            <ac:spMk id="55" creationId="{1E437638-E86C-41B1-BC86-6F186CB35AA8}"/>
          </ac:spMkLst>
        </pc:spChg>
        <pc:spChg chg="add del">
          <ac:chgData name="Susan Kenyon" userId="baf6f2ab-e903-4e95-bfb8-3a00365aaada" providerId="ADAL" clId="{F2B4D7E9-8AC7-4118-8C29-8E92A90EB0C0}" dt="2024-11-11T09:56:22.092" v="418" actId="26606"/>
          <ac:spMkLst>
            <pc:docMk/>
            <pc:sldMk cId="3958410005" sldId="256"/>
            <ac:spMk id="57" creationId="{C6EDEBB9-8437-4875-ABEA-0AEDE2C90D72}"/>
          </ac:spMkLst>
        </pc:spChg>
        <pc:spChg chg="add del">
          <ac:chgData name="Susan Kenyon" userId="baf6f2ab-e903-4e95-bfb8-3a00365aaada" providerId="ADAL" clId="{F2B4D7E9-8AC7-4118-8C29-8E92A90EB0C0}" dt="2024-11-11T09:56:56.242" v="423" actId="26606"/>
          <ac:spMkLst>
            <pc:docMk/>
            <pc:sldMk cId="3958410005" sldId="256"/>
            <ac:spMk id="59" creationId="{3264C4B2-1564-43CF-BEDC-B28972E0D68F}"/>
          </ac:spMkLst>
        </pc:spChg>
        <pc:spChg chg="add del">
          <ac:chgData name="Susan Kenyon" userId="baf6f2ab-e903-4e95-bfb8-3a00365aaada" providerId="ADAL" clId="{F2B4D7E9-8AC7-4118-8C29-8E92A90EB0C0}" dt="2024-11-11T09:56:56.234" v="422" actId="26606"/>
          <ac:spMkLst>
            <pc:docMk/>
            <pc:sldMk cId="3958410005" sldId="256"/>
            <ac:spMk id="64" creationId="{FCA118C4-32A6-466D-8453-BA738103A062}"/>
          </ac:spMkLst>
        </pc:spChg>
        <pc:spChg chg="add del">
          <ac:chgData name="Susan Kenyon" userId="baf6f2ab-e903-4e95-bfb8-3a00365aaada" providerId="ADAL" clId="{F2B4D7E9-8AC7-4118-8C29-8E92A90EB0C0}" dt="2024-11-11T16:37:46.374" v="5787" actId="26606"/>
          <ac:spMkLst>
            <pc:docMk/>
            <pc:sldMk cId="3958410005" sldId="256"/>
            <ac:spMk id="66" creationId="{C6EDEBB9-8437-4875-ABEA-0AEDE2C90D72}"/>
          </ac:spMkLst>
        </pc:spChg>
        <pc:spChg chg="add del">
          <ac:chgData name="Susan Kenyon" userId="baf6f2ab-e903-4e95-bfb8-3a00365aaada" providerId="ADAL" clId="{F2B4D7E9-8AC7-4118-8C29-8E92A90EB0C0}" dt="2024-11-11T16:36:41.262" v="5778" actId="26606"/>
          <ac:spMkLst>
            <pc:docMk/>
            <pc:sldMk cId="3958410005" sldId="256"/>
            <ac:spMk id="68" creationId="{FCA118C4-32A6-466D-8453-BA738103A062}"/>
          </ac:spMkLst>
        </pc:spChg>
        <pc:spChg chg="add">
          <ac:chgData name="Susan Kenyon" userId="baf6f2ab-e903-4e95-bfb8-3a00365aaada" providerId="ADAL" clId="{F2B4D7E9-8AC7-4118-8C29-8E92A90EB0C0}" dt="2024-11-11T16:37:46.374" v="5787" actId="26606"/>
          <ac:spMkLst>
            <pc:docMk/>
            <pc:sldMk cId="3958410005" sldId="256"/>
            <ac:spMk id="69" creationId="{FCA118C4-32A6-466D-8453-BA738103A062}"/>
          </ac:spMkLst>
        </pc:spChg>
        <pc:spChg chg="add del">
          <ac:chgData name="Susan Kenyon" userId="baf6f2ab-e903-4e95-bfb8-3a00365aaada" providerId="ADAL" clId="{F2B4D7E9-8AC7-4118-8C29-8E92A90EB0C0}" dt="2024-11-11T16:36:46.715" v="5780" actId="26606"/>
          <ac:spMkLst>
            <pc:docMk/>
            <pc:sldMk cId="3958410005" sldId="256"/>
            <ac:spMk id="70" creationId="{E3F854FE-0B1E-4902-A4C6-5DB97EC3EF23}"/>
          </ac:spMkLst>
        </pc:spChg>
        <pc:spChg chg="add del">
          <ac:chgData name="Susan Kenyon" userId="baf6f2ab-e903-4e95-bfb8-3a00365aaada" providerId="ADAL" clId="{F2B4D7E9-8AC7-4118-8C29-8E92A90EB0C0}" dt="2024-11-11T14:37:31.523" v="3022" actId="26606"/>
          <ac:spMkLst>
            <pc:docMk/>
            <pc:sldMk cId="3958410005" sldId="256"/>
            <ac:spMk id="71" creationId="{FCA118C4-32A6-466D-8453-BA738103A062}"/>
          </ac:spMkLst>
        </pc:spChg>
        <pc:spChg chg="add del">
          <ac:chgData name="Susan Kenyon" userId="baf6f2ab-e903-4e95-bfb8-3a00365aaada" providerId="ADAL" clId="{F2B4D7E9-8AC7-4118-8C29-8E92A90EB0C0}" dt="2024-11-11T16:36:56.887" v="5782" actId="26606"/>
          <ac:spMkLst>
            <pc:docMk/>
            <pc:sldMk cId="3958410005" sldId="256"/>
            <ac:spMk id="72" creationId="{92EB28C3-D8CB-4682-9EDD-CDD8AF62DAC6}"/>
          </ac:spMkLst>
        </pc:spChg>
        <pc:spChg chg="add del">
          <ac:chgData name="Susan Kenyon" userId="baf6f2ab-e903-4e95-bfb8-3a00365aaada" providerId="ADAL" clId="{F2B4D7E9-8AC7-4118-8C29-8E92A90EB0C0}" dt="2024-11-11T14:37:47.036" v="3026" actId="26606"/>
          <ac:spMkLst>
            <pc:docMk/>
            <pc:sldMk cId="3958410005" sldId="256"/>
            <ac:spMk id="73" creationId="{C6EDEBB9-8437-4875-ABEA-0AEDE2C90D72}"/>
          </ac:spMkLst>
        </pc:spChg>
        <pc:picChg chg="mod ord">
          <ac:chgData name="Susan Kenyon" userId="baf6f2ab-e903-4e95-bfb8-3a00365aaada" providerId="ADAL" clId="{F2B4D7E9-8AC7-4118-8C29-8E92A90EB0C0}" dt="2024-11-11T16:37:46.374" v="5787" actId="26606"/>
          <ac:picMkLst>
            <pc:docMk/>
            <pc:sldMk cId="3958410005" sldId="256"/>
            <ac:picMk id="5" creationId="{42AEC523-7572-CF4D-D940-99093D5CC728}"/>
          </ac:picMkLst>
        </pc:picChg>
      </pc:sldChg>
      <pc:sldChg chg="addSp delSp modSp add del mod setBg delDesignElem chgLayout">
        <pc:chgData name="Susan Kenyon" userId="baf6f2ab-e903-4e95-bfb8-3a00365aaada" providerId="ADAL" clId="{F2B4D7E9-8AC7-4118-8C29-8E92A90EB0C0}" dt="2024-11-11T14:37:52.299" v="3028" actId="47"/>
        <pc:sldMkLst>
          <pc:docMk/>
          <pc:sldMk cId="276755948" sldId="259"/>
        </pc:sldMkLst>
        <pc:spChg chg="mod ord">
          <ac:chgData name="Susan Kenyon" userId="baf6f2ab-e903-4e95-bfb8-3a00365aaada" providerId="ADAL" clId="{F2B4D7E9-8AC7-4118-8C29-8E92A90EB0C0}" dt="2024-11-11T10:51:00.817" v="443" actId="26606"/>
          <ac:spMkLst>
            <pc:docMk/>
            <pc:sldMk cId="276755948" sldId="259"/>
            <ac:spMk id="2" creationId="{7911DBD3-ABA2-9C4F-9B56-9C29A8A19421}"/>
          </ac:spMkLst>
        </pc:spChg>
        <pc:spChg chg="add del mod">
          <ac:chgData name="Susan Kenyon" userId="baf6f2ab-e903-4e95-bfb8-3a00365aaada" providerId="ADAL" clId="{F2B4D7E9-8AC7-4118-8C29-8E92A90EB0C0}" dt="2024-11-11T10:51:01.658" v="444" actId="478"/>
          <ac:spMkLst>
            <pc:docMk/>
            <pc:sldMk cId="276755948" sldId="259"/>
            <ac:spMk id="4" creationId="{D4488D02-0D0A-21EF-F81C-A9BFD8B3066B}"/>
          </ac:spMkLst>
        </pc:spChg>
        <pc:spChg chg="add del mod ord">
          <ac:chgData name="Susan Kenyon" userId="baf6f2ab-e903-4e95-bfb8-3a00365aaada" providerId="ADAL" clId="{F2B4D7E9-8AC7-4118-8C29-8E92A90EB0C0}" dt="2024-11-11T10:51:00.345" v="442" actId="700"/>
          <ac:spMkLst>
            <pc:docMk/>
            <pc:sldMk cId="276755948" sldId="259"/>
            <ac:spMk id="5" creationId="{3769EA45-556B-1CBE-3506-7A0DBED63684}"/>
          </ac:spMkLst>
        </pc:spChg>
        <pc:spChg chg="add del">
          <ac:chgData name="Susan Kenyon" userId="baf6f2ab-e903-4e95-bfb8-3a00365aaada" providerId="ADAL" clId="{F2B4D7E9-8AC7-4118-8C29-8E92A90EB0C0}" dt="2024-11-11T10:51:00.817" v="443" actId="26606"/>
          <ac:spMkLst>
            <pc:docMk/>
            <pc:sldMk cId="276755948" sldId="259"/>
            <ac:spMk id="6" creationId="{8E7CFAA6-1DBB-43B0-BD82-2FB83CF4E4A4}"/>
          </ac:spMkLst>
        </pc:spChg>
        <pc:spChg chg="add del">
          <ac:chgData name="Susan Kenyon" userId="baf6f2ab-e903-4e95-bfb8-3a00365aaada" providerId="ADAL" clId="{F2B4D7E9-8AC7-4118-8C29-8E92A90EB0C0}" dt="2024-11-11T10:51:00.817" v="443" actId="26606"/>
          <ac:spMkLst>
            <pc:docMk/>
            <pc:sldMk cId="276755948" sldId="259"/>
            <ac:spMk id="11" creationId="{854C4829-CF39-4CF4-973E-6F5A32F80A25}"/>
          </ac:spMkLst>
        </pc:spChg>
        <pc:spChg chg="add del">
          <ac:chgData name="Susan Kenyon" userId="baf6f2ab-e903-4e95-bfb8-3a00365aaada" providerId="ADAL" clId="{F2B4D7E9-8AC7-4118-8C29-8E92A90EB0C0}" dt="2024-11-11T10:07:38.967" v="428" actId="26606"/>
          <ac:spMkLst>
            <pc:docMk/>
            <pc:sldMk cId="276755948" sldId="259"/>
            <ac:spMk id="12" creationId="{788D80A3-503A-400A-9D7F-99EC3CE0654D}"/>
          </ac:spMkLst>
        </pc:spChg>
        <pc:graphicFrameChg chg="add del mod modGraphic">
          <ac:chgData name="Susan Kenyon" userId="baf6f2ab-e903-4e95-bfb8-3a00365aaada" providerId="ADAL" clId="{F2B4D7E9-8AC7-4118-8C29-8E92A90EB0C0}" dt="2024-11-11T10:51:01.658" v="444" actId="478"/>
          <ac:graphicFrameMkLst>
            <pc:docMk/>
            <pc:sldMk cId="276755948" sldId="259"/>
            <ac:graphicFrameMk id="7" creationId="{E4EF7E5B-2236-1731-EB4F-A9EA9BE54C4B}"/>
          </ac:graphicFrameMkLst>
        </pc:graphicFrameChg>
      </pc:sldChg>
      <pc:sldChg chg="modSp del mod">
        <pc:chgData name="Susan Kenyon" userId="baf6f2ab-e903-4e95-bfb8-3a00365aaada" providerId="ADAL" clId="{F2B4D7E9-8AC7-4118-8C29-8E92A90EB0C0}" dt="2024-11-11T16:16:29.037" v="5507" actId="47"/>
        <pc:sldMkLst>
          <pc:docMk/>
          <pc:sldMk cId="1142556256" sldId="260"/>
        </pc:sldMkLst>
        <pc:spChg chg="mod">
          <ac:chgData name="Susan Kenyon" userId="baf6f2ab-e903-4e95-bfb8-3a00365aaada" providerId="ADAL" clId="{F2B4D7E9-8AC7-4118-8C29-8E92A90EB0C0}" dt="2024-11-11T14:37:12.053" v="3018"/>
          <ac:spMkLst>
            <pc:docMk/>
            <pc:sldMk cId="1142556256" sldId="260"/>
            <ac:spMk id="2" creationId="{7B457135-497D-4645-D78F-C63827DC7DA6}"/>
          </ac:spMkLst>
        </pc:spChg>
        <pc:spChg chg="mod">
          <ac:chgData name="Susan Kenyon" userId="baf6f2ab-e903-4e95-bfb8-3a00365aaada" providerId="ADAL" clId="{F2B4D7E9-8AC7-4118-8C29-8E92A90EB0C0}" dt="2024-11-11T14:37:12.053" v="3018"/>
          <ac:spMkLst>
            <pc:docMk/>
            <pc:sldMk cId="1142556256" sldId="260"/>
            <ac:spMk id="3" creationId="{2C53BD56-A097-F4D8-23FF-13958CEF654A}"/>
          </ac:spMkLst>
        </pc:spChg>
      </pc:sldChg>
      <pc:sldChg chg="delSp modSp del mod">
        <pc:chgData name="Susan Kenyon" userId="baf6f2ab-e903-4e95-bfb8-3a00365aaada" providerId="ADAL" clId="{F2B4D7E9-8AC7-4118-8C29-8E92A90EB0C0}" dt="2024-11-11T15:33:21.262" v="5010" actId="47"/>
        <pc:sldMkLst>
          <pc:docMk/>
          <pc:sldMk cId="1075046179" sldId="261"/>
        </pc:sldMkLst>
        <pc:spChg chg="mod">
          <ac:chgData name="Susan Kenyon" userId="baf6f2ab-e903-4e95-bfb8-3a00365aaada" providerId="ADAL" clId="{F2B4D7E9-8AC7-4118-8C29-8E92A90EB0C0}" dt="2024-11-11T14:37:12.053" v="3018"/>
          <ac:spMkLst>
            <pc:docMk/>
            <pc:sldMk cId="1075046179" sldId="261"/>
            <ac:spMk id="2" creationId="{7E5AEB43-CD13-B200-4304-AD5F835DC46F}"/>
          </ac:spMkLst>
        </pc:spChg>
        <pc:spChg chg="mod">
          <ac:chgData name="Susan Kenyon" userId="baf6f2ab-e903-4e95-bfb8-3a00365aaada" providerId="ADAL" clId="{F2B4D7E9-8AC7-4118-8C29-8E92A90EB0C0}" dt="2024-11-11T10:50:18.271" v="440"/>
          <ac:spMkLst>
            <pc:docMk/>
            <pc:sldMk cId="1075046179" sldId="261"/>
            <ac:spMk id="3" creationId="{60365FE0-8842-0F96-91D5-CAD2E91A1A57}"/>
          </ac:spMkLst>
        </pc:spChg>
        <pc:spChg chg="mod">
          <ac:chgData name="Susan Kenyon" userId="baf6f2ab-e903-4e95-bfb8-3a00365aaada" providerId="ADAL" clId="{F2B4D7E9-8AC7-4118-8C29-8E92A90EB0C0}" dt="2024-11-11T10:50:18.271" v="440"/>
          <ac:spMkLst>
            <pc:docMk/>
            <pc:sldMk cId="1075046179" sldId="261"/>
            <ac:spMk id="4" creationId="{3BB45EB2-79A0-B04D-082B-905FB5BE6889}"/>
          </ac:spMkLst>
        </pc:spChg>
        <pc:picChg chg="del">
          <ac:chgData name="Susan Kenyon" userId="baf6f2ab-e903-4e95-bfb8-3a00365aaada" providerId="ADAL" clId="{F2B4D7E9-8AC7-4118-8C29-8E92A90EB0C0}" dt="2024-11-11T10:04:45.382" v="425" actId="478"/>
          <ac:picMkLst>
            <pc:docMk/>
            <pc:sldMk cId="1075046179" sldId="261"/>
            <ac:picMk id="5" creationId="{A0309D34-6173-754B-3AC4-E3CA68EE8301}"/>
          </ac:picMkLst>
        </pc:picChg>
      </pc:sldChg>
      <pc:sldChg chg="addSp delSp modSp new mod ord setBg modAnim delDesignElem chgLayout">
        <pc:chgData name="Susan Kenyon" userId="baf6f2ab-e903-4e95-bfb8-3a00365aaada" providerId="ADAL" clId="{F2B4D7E9-8AC7-4118-8C29-8E92A90EB0C0}" dt="2024-11-11T16:40:39.647" v="5856" actId="20577"/>
        <pc:sldMkLst>
          <pc:docMk/>
          <pc:sldMk cId="4028756689" sldId="262"/>
        </pc:sldMkLst>
        <pc:spChg chg="add del mod ord">
          <ac:chgData name="Susan Kenyon" userId="baf6f2ab-e903-4e95-bfb8-3a00365aaada" providerId="ADAL" clId="{F2B4D7E9-8AC7-4118-8C29-8E92A90EB0C0}" dt="2024-11-11T16:40:39.647" v="5856" actId="20577"/>
          <ac:spMkLst>
            <pc:docMk/>
            <pc:sldMk cId="4028756689" sldId="262"/>
            <ac:spMk id="2" creationId="{6497A1C9-9578-8C43-AD1F-4BCA523ABF14}"/>
          </ac:spMkLst>
        </pc:spChg>
        <pc:spChg chg="del mod">
          <ac:chgData name="Susan Kenyon" userId="baf6f2ab-e903-4e95-bfb8-3a00365aaada" providerId="ADAL" clId="{F2B4D7E9-8AC7-4118-8C29-8E92A90EB0C0}" dt="2024-11-11T11:11:04.918" v="525" actId="478"/>
          <ac:spMkLst>
            <pc:docMk/>
            <pc:sldMk cId="4028756689" sldId="262"/>
            <ac:spMk id="3" creationId="{484C0BB2-533D-B546-3F4B-B1085944C85A}"/>
          </ac:spMkLst>
        </pc:spChg>
        <pc:spChg chg="add del mod">
          <ac:chgData name="Susan Kenyon" userId="baf6f2ab-e903-4e95-bfb8-3a00365aaada" providerId="ADAL" clId="{F2B4D7E9-8AC7-4118-8C29-8E92A90EB0C0}" dt="2024-11-11T11:04:15.234" v="478" actId="478"/>
          <ac:spMkLst>
            <pc:docMk/>
            <pc:sldMk cId="4028756689" sldId="262"/>
            <ac:spMk id="5" creationId="{4CA5B3DD-750C-EA2F-F39B-A8A7138B484E}"/>
          </ac:spMkLst>
        </pc:spChg>
        <pc:spChg chg="add del mod">
          <ac:chgData name="Susan Kenyon" userId="baf6f2ab-e903-4e95-bfb8-3a00365aaada" providerId="ADAL" clId="{F2B4D7E9-8AC7-4118-8C29-8E92A90EB0C0}" dt="2024-11-11T11:11:08.658" v="526" actId="478"/>
          <ac:spMkLst>
            <pc:docMk/>
            <pc:sldMk cId="4028756689" sldId="262"/>
            <ac:spMk id="7" creationId="{AC736FAA-9B30-C595-27A8-31CAA7BC661B}"/>
          </ac:spMkLst>
        </pc:spChg>
        <pc:spChg chg="add del">
          <ac:chgData name="Susan Kenyon" userId="baf6f2ab-e903-4e95-bfb8-3a00365aaada" providerId="ADAL" clId="{F2B4D7E9-8AC7-4118-8C29-8E92A90EB0C0}" dt="2024-11-11T11:51:18.727" v="1296" actId="26606"/>
          <ac:spMkLst>
            <pc:docMk/>
            <pc:sldMk cId="4028756689" sldId="262"/>
            <ac:spMk id="8" creationId="{B1CCD5EF-766D-43B9-A25D-19122E5FB181}"/>
          </ac:spMkLst>
        </pc:spChg>
        <pc:spChg chg="add del">
          <ac:chgData name="Susan Kenyon" userId="baf6f2ab-e903-4e95-bfb8-3a00365aaada" providerId="ADAL" clId="{F2B4D7E9-8AC7-4118-8C29-8E92A90EB0C0}" dt="2024-11-11T11:51:18.727" v="1296" actId="26606"/>
          <ac:spMkLst>
            <pc:docMk/>
            <pc:sldMk cId="4028756689" sldId="262"/>
            <ac:spMk id="10" creationId="{FD9699C9-77F1-4E33-A750-CB78C7EA29E6}"/>
          </ac:spMkLst>
        </pc:spChg>
        <pc:spChg chg="add mod">
          <ac:chgData name="Susan Kenyon" userId="baf6f2ab-e903-4e95-bfb8-3a00365aaada" providerId="ADAL" clId="{F2B4D7E9-8AC7-4118-8C29-8E92A90EB0C0}" dt="2024-11-11T11:17:31.391" v="632"/>
          <ac:spMkLst>
            <pc:docMk/>
            <pc:sldMk cId="4028756689" sldId="262"/>
            <ac:spMk id="12" creationId="{203DB3FF-53AE-695C-1D2E-2F6B94D38E0B}"/>
          </ac:spMkLst>
        </pc:spChg>
        <pc:spChg chg="add mod">
          <ac:chgData name="Susan Kenyon" userId="baf6f2ab-e903-4e95-bfb8-3a00365aaada" providerId="ADAL" clId="{F2B4D7E9-8AC7-4118-8C29-8E92A90EB0C0}" dt="2024-11-11T11:46:35.104" v="1186" actId="255"/>
          <ac:spMkLst>
            <pc:docMk/>
            <pc:sldMk cId="4028756689" sldId="262"/>
            <ac:spMk id="13" creationId="{1A301806-B46E-7A3D-412F-D3910ADD8B47}"/>
          </ac:spMkLst>
        </pc:spChg>
        <pc:spChg chg="add mod">
          <ac:chgData name="Susan Kenyon" userId="baf6f2ab-e903-4e95-bfb8-3a00365aaada" providerId="ADAL" clId="{F2B4D7E9-8AC7-4118-8C29-8E92A90EB0C0}" dt="2024-11-11T11:17:53.499" v="660"/>
          <ac:spMkLst>
            <pc:docMk/>
            <pc:sldMk cId="4028756689" sldId="262"/>
            <ac:spMk id="15" creationId="{98EF5322-93FF-0E86-BE2F-E3F0B0D6238C}"/>
          </ac:spMkLst>
        </pc:spChg>
        <pc:spChg chg="add mod">
          <ac:chgData name="Susan Kenyon" userId="baf6f2ab-e903-4e95-bfb8-3a00365aaada" providerId="ADAL" clId="{F2B4D7E9-8AC7-4118-8C29-8E92A90EB0C0}" dt="2024-11-11T11:21:41.904" v="719" actId="255"/>
          <ac:spMkLst>
            <pc:docMk/>
            <pc:sldMk cId="4028756689" sldId="262"/>
            <ac:spMk id="16" creationId="{A65E9531-FFC8-7333-EE9C-963826A3A54A}"/>
          </ac:spMkLst>
        </pc:spChg>
        <pc:spChg chg="add del mod topLvl">
          <ac:chgData name="Susan Kenyon" userId="baf6f2ab-e903-4e95-bfb8-3a00365aaada" providerId="ADAL" clId="{F2B4D7E9-8AC7-4118-8C29-8E92A90EB0C0}" dt="2024-11-11T11:47:34.569" v="1194" actId="478"/>
          <ac:spMkLst>
            <pc:docMk/>
            <pc:sldMk cId="4028756689" sldId="262"/>
            <ac:spMk id="18" creationId="{B8B79C02-6E78-1BF4-81D6-BC1D4C3054B6}"/>
          </ac:spMkLst>
        </pc:spChg>
        <pc:spChg chg="add del mod topLvl">
          <ac:chgData name="Susan Kenyon" userId="baf6f2ab-e903-4e95-bfb8-3a00365aaada" providerId="ADAL" clId="{F2B4D7E9-8AC7-4118-8C29-8E92A90EB0C0}" dt="2024-11-11T11:47:32.026" v="1190" actId="478"/>
          <ac:spMkLst>
            <pc:docMk/>
            <pc:sldMk cId="4028756689" sldId="262"/>
            <ac:spMk id="19" creationId="{41BEAFFF-4BFC-8D53-8079-1F6C024305BB}"/>
          </ac:spMkLst>
        </pc:spChg>
        <pc:spChg chg="add mod">
          <ac:chgData name="Susan Kenyon" userId="baf6f2ab-e903-4e95-bfb8-3a00365aaada" providerId="ADAL" clId="{F2B4D7E9-8AC7-4118-8C29-8E92A90EB0C0}" dt="2024-11-11T11:28:21.335" v="821"/>
          <ac:spMkLst>
            <pc:docMk/>
            <pc:sldMk cId="4028756689" sldId="262"/>
            <ac:spMk id="21" creationId="{4038E6FF-1541-3FFC-B0EF-5E0D0122FDE3}"/>
          </ac:spMkLst>
        </pc:spChg>
        <pc:spChg chg="add mod">
          <ac:chgData name="Susan Kenyon" userId="baf6f2ab-e903-4e95-bfb8-3a00365aaada" providerId="ADAL" clId="{F2B4D7E9-8AC7-4118-8C29-8E92A90EB0C0}" dt="2024-11-11T11:33:04.356" v="1007" actId="20577"/>
          <ac:spMkLst>
            <pc:docMk/>
            <pc:sldMk cId="4028756689" sldId="262"/>
            <ac:spMk id="22" creationId="{5B8A260E-C8A3-118F-E11D-7ED9E73D6CC5}"/>
          </ac:spMkLst>
        </pc:spChg>
        <pc:spChg chg="mod">
          <ac:chgData name="Susan Kenyon" userId="baf6f2ab-e903-4e95-bfb8-3a00365aaada" providerId="ADAL" clId="{F2B4D7E9-8AC7-4118-8C29-8E92A90EB0C0}" dt="2024-11-11T11:33:18.493" v="1010"/>
          <ac:spMkLst>
            <pc:docMk/>
            <pc:sldMk cId="4028756689" sldId="262"/>
            <ac:spMk id="24" creationId="{4A8C13BE-70E8-1B11-10BF-94BB9E6EBCEA}"/>
          </ac:spMkLst>
        </pc:spChg>
        <pc:spChg chg="mod">
          <ac:chgData name="Susan Kenyon" userId="baf6f2ab-e903-4e95-bfb8-3a00365aaada" providerId="ADAL" clId="{F2B4D7E9-8AC7-4118-8C29-8E92A90EB0C0}" dt="2024-11-11T11:33:43.789" v="1046" actId="20577"/>
          <ac:spMkLst>
            <pc:docMk/>
            <pc:sldMk cId="4028756689" sldId="262"/>
            <ac:spMk id="25" creationId="{E19D3BA6-B1C1-AD35-2107-BFA34C643BB4}"/>
          </ac:spMkLst>
        </pc:spChg>
        <pc:spChg chg="del mod topLvl">
          <ac:chgData name="Susan Kenyon" userId="baf6f2ab-e903-4e95-bfb8-3a00365aaada" providerId="ADAL" clId="{F2B4D7E9-8AC7-4118-8C29-8E92A90EB0C0}" dt="2024-11-11T11:47:38.601" v="1198" actId="478"/>
          <ac:spMkLst>
            <pc:docMk/>
            <pc:sldMk cId="4028756689" sldId="262"/>
            <ac:spMk id="27" creationId="{F2A076CA-6DB2-CFB9-FF72-D12D7DEF17BF}"/>
          </ac:spMkLst>
        </pc:spChg>
        <pc:spChg chg="del mod topLvl">
          <ac:chgData name="Susan Kenyon" userId="baf6f2ab-e903-4e95-bfb8-3a00365aaada" providerId="ADAL" clId="{F2B4D7E9-8AC7-4118-8C29-8E92A90EB0C0}" dt="2024-11-11T11:47:37.214" v="1197" actId="478"/>
          <ac:spMkLst>
            <pc:docMk/>
            <pc:sldMk cId="4028756689" sldId="262"/>
            <ac:spMk id="28" creationId="{0010AA64-1EA0-2ACA-9075-F8AB2927A682}"/>
          </ac:spMkLst>
        </pc:spChg>
        <pc:spChg chg="add del mod ord">
          <ac:chgData name="Susan Kenyon" userId="baf6f2ab-e903-4e95-bfb8-3a00365aaada" providerId="ADAL" clId="{F2B4D7E9-8AC7-4118-8C29-8E92A90EB0C0}" dt="2024-11-11T11:48:38.678" v="1290" actId="700"/>
          <ac:spMkLst>
            <pc:docMk/>
            <pc:sldMk cId="4028756689" sldId="262"/>
            <ac:spMk id="29" creationId="{8B2004A0-1FE9-4BAA-8C14-25DEECF7AF77}"/>
          </ac:spMkLst>
        </pc:spChg>
        <pc:spChg chg="add del">
          <ac:chgData name="Susan Kenyon" userId="baf6f2ab-e903-4e95-bfb8-3a00365aaada" providerId="ADAL" clId="{F2B4D7E9-8AC7-4118-8C29-8E92A90EB0C0}" dt="2024-11-11T11:48:54.065" v="1292" actId="26606"/>
          <ac:spMkLst>
            <pc:docMk/>
            <pc:sldMk cId="4028756689" sldId="262"/>
            <ac:spMk id="30" creationId="{BD976C13-68E6-4E25-B13E-FC3A2D3F66E3}"/>
          </ac:spMkLst>
        </pc:spChg>
        <pc:spChg chg="add del">
          <ac:chgData name="Susan Kenyon" userId="baf6f2ab-e903-4e95-bfb8-3a00365aaada" providerId="ADAL" clId="{F2B4D7E9-8AC7-4118-8C29-8E92A90EB0C0}" dt="2024-11-11T11:48:54.065" v="1292" actId="26606"/>
          <ac:spMkLst>
            <pc:docMk/>
            <pc:sldMk cId="4028756689" sldId="262"/>
            <ac:spMk id="31" creationId="{7C7E1896-2992-48D4-85AC-95AB8AB147EA}"/>
          </ac:spMkLst>
        </pc:spChg>
        <pc:spChg chg="add del">
          <ac:chgData name="Susan Kenyon" userId="baf6f2ab-e903-4e95-bfb8-3a00365aaada" providerId="ADAL" clId="{F2B4D7E9-8AC7-4118-8C29-8E92A90EB0C0}" dt="2024-11-11T11:48:54.065" v="1292" actId="26606"/>
          <ac:spMkLst>
            <pc:docMk/>
            <pc:sldMk cId="4028756689" sldId="262"/>
            <ac:spMk id="32" creationId="{2808B93E-0C39-407B-943D-71F2BAFB4CB4}"/>
          </ac:spMkLst>
        </pc:spChg>
        <pc:spChg chg="add del mod">
          <ac:chgData name="Susan Kenyon" userId="baf6f2ab-e903-4e95-bfb8-3a00365aaada" providerId="ADAL" clId="{F2B4D7E9-8AC7-4118-8C29-8E92A90EB0C0}" dt="2024-11-11T12:23:56.796" v="2095" actId="478"/>
          <ac:spMkLst>
            <pc:docMk/>
            <pc:sldMk cId="4028756689" sldId="262"/>
            <ac:spMk id="33" creationId="{9CFB747B-D54C-6098-8160-E1A62438B319}"/>
          </ac:spMkLst>
        </pc:spChg>
        <pc:spChg chg="add del mod">
          <ac:chgData name="Susan Kenyon" userId="baf6f2ab-e903-4e95-bfb8-3a00365aaada" providerId="ADAL" clId="{F2B4D7E9-8AC7-4118-8C29-8E92A90EB0C0}" dt="2024-11-11T12:23:55.216" v="2094" actId="478"/>
          <ac:spMkLst>
            <pc:docMk/>
            <pc:sldMk cId="4028756689" sldId="262"/>
            <ac:spMk id="34" creationId="{A98D42A4-FB6A-2038-A9C6-CAE7AF1C3486}"/>
          </ac:spMkLst>
        </pc:spChg>
        <pc:spChg chg="add del mod">
          <ac:chgData name="Susan Kenyon" userId="baf6f2ab-e903-4e95-bfb8-3a00365aaada" providerId="ADAL" clId="{F2B4D7E9-8AC7-4118-8C29-8E92A90EB0C0}" dt="2024-11-11T12:25:10.913" v="2096" actId="1032"/>
          <ac:spMkLst>
            <pc:docMk/>
            <pc:sldMk cId="4028756689" sldId="262"/>
            <ac:spMk id="36" creationId="{843A35DC-F2F7-984E-F23D-EBEEFDAA4D31}"/>
          </ac:spMkLst>
        </pc:spChg>
        <pc:spChg chg="add del">
          <ac:chgData name="Susan Kenyon" userId="baf6f2ab-e903-4e95-bfb8-3a00365aaada" providerId="ADAL" clId="{F2B4D7E9-8AC7-4118-8C29-8E92A90EB0C0}" dt="2024-11-11T14:37:12.053" v="3018"/>
          <ac:spMkLst>
            <pc:docMk/>
            <pc:sldMk cId="4028756689" sldId="262"/>
            <ac:spMk id="38" creationId="{B1CCD5EF-766D-43B9-A25D-19122E5FB181}"/>
          </ac:spMkLst>
        </pc:spChg>
        <pc:spChg chg="add del">
          <ac:chgData name="Susan Kenyon" userId="baf6f2ab-e903-4e95-bfb8-3a00365aaada" providerId="ADAL" clId="{F2B4D7E9-8AC7-4118-8C29-8E92A90EB0C0}" dt="2024-11-11T14:37:12.053" v="3018"/>
          <ac:spMkLst>
            <pc:docMk/>
            <pc:sldMk cId="4028756689" sldId="262"/>
            <ac:spMk id="40" creationId="{FD9699C9-77F1-4E33-A750-CB78C7EA29E6}"/>
          </ac:spMkLst>
        </pc:spChg>
        <pc:grpChg chg="add del mod">
          <ac:chgData name="Susan Kenyon" userId="baf6f2ab-e903-4e95-bfb8-3a00365aaada" providerId="ADAL" clId="{F2B4D7E9-8AC7-4118-8C29-8E92A90EB0C0}" dt="2024-11-11T11:47:35.344" v="1195" actId="478"/>
          <ac:grpSpMkLst>
            <pc:docMk/>
            <pc:sldMk cId="4028756689" sldId="262"/>
            <ac:grpSpMk id="11" creationId="{EE861900-10B6-D314-D7BA-6C5F2ADF399F}"/>
          </ac:grpSpMkLst>
        </pc:grpChg>
        <pc:grpChg chg="add del mod">
          <ac:chgData name="Susan Kenyon" userId="baf6f2ab-e903-4e95-bfb8-3a00365aaada" providerId="ADAL" clId="{F2B4D7E9-8AC7-4118-8C29-8E92A90EB0C0}" dt="2024-11-11T11:47:33.751" v="1193" actId="478"/>
          <ac:grpSpMkLst>
            <pc:docMk/>
            <pc:sldMk cId="4028756689" sldId="262"/>
            <ac:grpSpMk id="14" creationId="{B7940976-3782-6B8A-8714-9DCD6312D55E}"/>
          </ac:grpSpMkLst>
        </pc:grpChg>
        <pc:grpChg chg="add del mod">
          <ac:chgData name="Susan Kenyon" userId="baf6f2ab-e903-4e95-bfb8-3a00365aaada" providerId="ADAL" clId="{F2B4D7E9-8AC7-4118-8C29-8E92A90EB0C0}" dt="2024-11-11T11:47:32.026" v="1190" actId="478"/>
          <ac:grpSpMkLst>
            <pc:docMk/>
            <pc:sldMk cId="4028756689" sldId="262"/>
            <ac:grpSpMk id="17" creationId="{F4531D0C-E730-1D32-39EE-9E62676948E6}"/>
          </ac:grpSpMkLst>
        </pc:grpChg>
        <pc:grpChg chg="add del mod">
          <ac:chgData name="Susan Kenyon" userId="baf6f2ab-e903-4e95-bfb8-3a00365aaada" providerId="ADAL" clId="{F2B4D7E9-8AC7-4118-8C29-8E92A90EB0C0}" dt="2024-11-11T11:34:11.640" v="1057" actId="478"/>
          <ac:grpSpMkLst>
            <pc:docMk/>
            <pc:sldMk cId="4028756689" sldId="262"/>
            <ac:grpSpMk id="20" creationId="{BE330535-0EDF-8B25-9C7F-A3D9E18069E4}"/>
          </ac:grpSpMkLst>
        </pc:grpChg>
        <pc:grpChg chg="add del mod">
          <ac:chgData name="Susan Kenyon" userId="baf6f2ab-e903-4e95-bfb8-3a00365aaada" providerId="ADAL" clId="{F2B4D7E9-8AC7-4118-8C29-8E92A90EB0C0}" dt="2024-11-11T11:34:13.308" v="1059" actId="478"/>
          <ac:grpSpMkLst>
            <pc:docMk/>
            <pc:sldMk cId="4028756689" sldId="262"/>
            <ac:grpSpMk id="23" creationId="{AC51547B-F3FC-EDB3-34CD-F57FA7D78A17}"/>
          </ac:grpSpMkLst>
        </pc:grpChg>
        <pc:grpChg chg="add del mod">
          <ac:chgData name="Susan Kenyon" userId="baf6f2ab-e903-4e95-bfb8-3a00365aaada" providerId="ADAL" clId="{F2B4D7E9-8AC7-4118-8C29-8E92A90EB0C0}" dt="2024-11-11T11:47:37.214" v="1197" actId="478"/>
          <ac:grpSpMkLst>
            <pc:docMk/>
            <pc:sldMk cId="4028756689" sldId="262"/>
            <ac:grpSpMk id="26" creationId="{796D7620-D38D-1E49-B9FD-32122BF093D2}"/>
          </ac:grpSpMkLst>
        </pc:grpChg>
        <pc:graphicFrameChg chg="add del mod modGraphic">
          <ac:chgData name="Susan Kenyon" userId="baf6f2ab-e903-4e95-bfb8-3a00365aaada" providerId="ADAL" clId="{F2B4D7E9-8AC7-4118-8C29-8E92A90EB0C0}" dt="2024-11-11T11:17:51.779" v="659" actId="478"/>
          <ac:graphicFrameMkLst>
            <pc:docMk/>
            <pc:sldMk cId="4028756689" sldId="262"/>
            <ac:graphicFrameMk id="9" creationId="{0D3EF665-2E9B-6E75-CC47-5161F5BE5FBE}"/>
          </ac:graphicFrameMkLst>
        </pc:graphicFrameChg>
        <pc:graphicFrameChg chg="add mod modGraphic">
          <ac:chgData name="Susan Kenyon" userId="baf6f2ab-e903-4e95-bfb8-3a00365aaada" providerId="ADAL" clId="{F2B4D7E9-8AC7-4118-8C29-8E92A90EB0C0}" dt="2024-11-11T14:42:58.972" v="3098" actId="14100"/>
          <ac:graphicFrameMkLst>
            <pc:docMk/>
            <pc:sldMk cId="4028756689" sldId="262"/>
            <ac:graphicFrameMk id="37" creationId="{90B614EC-64F7-16A7-7053-8844C1842854}"/>
          </ac:graphicFrameMkLst>
        </pc:graphicFrameChg>
      </pc:sldChg>
      <pc:sldChg chg="modSp new del">
        <pc:chgData name="Susan Kenyon" userId="baf6f2ab-e903-4e95-bfb8-3a00365aaada" providerId="ADAL" clId="{F2B4D7E9-8AC7-4118-8C29-8E92A90EB0C0}" dt="2024-11-11T15:33:12.946" v="5009" actId="47"/>
        <pc:sldMkLst>
          <pc:docMk/>
          <pc:sldMk cId="1038513544" sldId="263"/>
        </pc:sldMkLst>
        <pc:spChg chg="mod">
          <ac:chgData name="Susan Kenyon" userId="baf6f2ab-e903-4e95-bfb8-3a00365aaada" providerId="ADAL" clId="{F2B4D7E9-8AC7-4118-8C29-8E92A90EB0C0}" dt="2024-11-11T14:37:12.053" v="3018"/>
          <ac:spMkLst>
            <pc:docMk/>
            <pc:sldMk cId="1038513544" sldId="263"/>
            <ac:spMk id="2" creationId="{B28C5C38-B223-E34D-6D7F-6DD4068CF759}"/>
          </ac:spMkLst>
        </pc:spChg>
        <pc:spChg chg="mod">
          <ac:chgData name="Susan Kenyon" userId="baf6f2ab-e903-4e95-bfb8-3a00365aaada" providerId="ADAL" clId="{F2B4D7E9-8AC7-4118-8C29-8E92A90EB0C0}" dt="2024-11-11T14:37:12.053" v="3018"/>
          <ac:spMkLst>
            <pc:docMk/>
            <pc:sldMk cId="1038513544" sldId="263"/>
            <ac:spMk id="3" creationId="{3A408850-C1C6-31B1-95F9-495017F1108C}"/>
          </ac:spMkLst>
        </pc:spChg>
      </pc:sldChg>
      <pc:sldChg chg="delSp modSp add del mod ord">
        <pc:chgData name="Susan Kenyon" userId="baf6f2ab-e903-4e95-bfb8-3a00365aaada" providerId="ADAL" clId="{F2B4D7E9-8AC7-4118-8C29-8E92A90EB0C0}" dt="2024-11-11T12:13:24.195" v="1840" actId="47"/>
        <pc:sldMkLst>
          <pc:docMk/>
          <pc:sldMk cId="4228224185" sldId="264"/>
        </pc:sldMkLst>
        <pc:spChg chg="mod">
          <ac:chgData name="Susan Kenyon" userId="baf6f2ab-e903-4e95-bfb8-3a00365aaada" providerId="ADAL" clId="{F2B4D7E9-8AC7-4118-8C29-8E92A90EB0C0}" dt="2024-11-11T12:13:14.790" v="1838" actId="6549"/>
          <ac:spMkLst>
            <pc:docMk/>
            <pc:sldMk cId="4228224185" sldId="264"/>
            <ac:spMk id="13" creationId="{B966E07F-5C5B-8D67-B593-4565663D1094}"/>
          </ac:spMkLst>
        </pc:spChg>
        <pc:grpChg chg="mod">
          <ac:chgData name="Susan Kenyon" userId="baf6f2ab-e903-4e95-bfb8-3a00365aaada" providerId="ADAL" clId="{F2B4D7E9-8AC7-4118-8C29-8E92A90EB0C0}" dt="2024-11-11T12:13:21.455" v="1839" actId="14100"/>
          <ac:grpSpMkLst>
            <pc:docMk/>
            <pc:sldMk cId="4228224185" sldId="264"/>
            <ac:grpSpMk id="11" creationId="{B2AD1E0F-1043-9D99-4F89-A127A7A41CB3}"/>
          </ac:grpSpMkLst>
        </pc:grpChg>
        <pc:grpChg chg="del">
          <ac:chgData name="Susan Kenyon" userId="baf6f2ab-e903-4e95-bfb8-3a00365aaada" providerId="ADAL" clId="{F2B4D7E9-8AC7-4118-8C29-8E92A90EB0C0}" dt="2024-11-11T12:12:34.755" v="1790" actId="478"/>
          <ac:grpSpMkLst>
            <pc:docMk/>
            <pc:sldMk cId="4228224185" sldId="264"/>
            <ac:grpSpMk id="26" creationId="{5B8E2F54-CE3A-15AA-1FC7-043F469A45F1}"/>
          </ac:grpSpMkLst>
        </pc:grpChg>
      </pc:sldChg>
      <pc:sldChg chg="modSp add del mod">
        <pc:chgData name="Susan Kenyon" userId="baf6f2ab-e903-4e95-bfb8-3a00365aaada" providerId="ADAL" clId="{F2B4D7E9-8AC7-4118-8C29-8E92A90EB0C0}" dt="2024-11-11T12:13:50.577" v="1878" actId="47"/>
        <pc:sldMkLst>
          <pc:docMk/>
          <pc:sldMk cId="1459302493" sldId="265"/>
        </pc:sldMkLst>
        <pc:spChg chg="mod">
          <ac:chgData name="Susan Kenyon" userId="baf6f2ab-e903-4e95-bfb8-3a00365aaada" providerId="ADAL" clId="{F2B4D7E9-8AC7-4118-8C29-8E92A90EB0C0}" dt="2024-11-11T12:13:46.273" v="1877" actId="20577"/>
          <ac:spMkLst>
            <pc:docMk/>
            <pc:sldMk cId="1459302493" sldId="265"/>
            <ac:spMk id="28" creationId="{C51E4DF0-E038-3206-2A9E-215B258BBACA}"/>
          </ac:spMkLst>
        </pc:spChg>
      </pc:sldChg>
      <pc:sldChg chg="addSp delSp modSp add mod modAnim delDesignElem">
        <pc:chgData name="Susan Kenyon" userId="baf6f2ab-e903-4e95-bfb8-3a00365aaada" providerId="ADAL" clId="{F2B4D7E9-8AC7-4118-8C29-8E92A90EB0C0}" dt="2024-11-11T15:49:25.705" v="5304" actId="20577"/>
        <pc:sldMkLst>
          <pc:docMk/>
          <pc:sldMk cId="2333752926" sldId="266"/>
        </pc:sldMkLst>
        <pc:spChg chg="add del">
          <ac:chgData name="Susan Kenyon" userId="baf6f2ab-e903-4e95-bfb8-3a00365aaada" providerId="ADAL" clId="{F2B4D7E9-8AC7-4118-8C29-8E92A90EB0C0}" dt="2024-11-11T14:37:12.053" v="3018"/>
          <ac:spMkLst>
            <pc:docMk/>
            <pc:sldMk cId="2333752926" sldId="266"/>
            <ac:spMk id="8" creationId="{AE5F8448-8054-3457-FE9C-FD24D6697CC1}"/>
          </ac:spMkLst>
        </pc:spChg>
        <pc:spChg chg="add del">
          <ac:chgData name="Susan Kenyon" userId="baf6f2ab-e903-4e95-bfb8-3a00365aaada" providerId="ADAL" clId="{F2B4D7E9-8AC7-4118-8C29-8E92A90EB0C0}" dt="2024-11-11T14:37:12.053" v="3018"/>
          <ac:spMkLst>
            <pc:docMk/>
            <pc:sldMk cId="2333752926" sldId="266"/>
            <ac:spMk id="10" creationId="{DDFBD8F4-8E97-5A70-08BB-1D1A1B25B20D}"/>
          </ac:spMkLst>
        </pc:spChg>
        <pc:spChg chg="mod">
          <ac:chgData name="Susan Kenyon" userId="baf6f2ab-e903-4e95-bfb8-3a00365aaada" providerId="ADAL" clId="{F2B4D7E9-8AC7-4118-8C29-8E92A90EB0C0}" dt="2024-11-11T15:49:25.705" v="5304" actId="20577"/>
          <ac:spMkLst>
            <pc:docMk/>
            <pc:sldMk cId="2333752926" sldId="266"/>
            <ac:spMk id="28" creationId="{A36CC1D4-AA8F-B38D-03AF-560B7EE027C3}"/>
          </ac:spMkLst>
        </pc:spChg>
      </pc:sldChg>
      <pc:sldChg chg="addSp delSp add ord modAnim delDesignElem">
        <pc:chgData name="Susan Kenyon" userId="baf6f2ab-e903-4e95-bfb8-3a00365aaada" providerId="ADAL" clId="{F2B4D7E9-8AC7-4118-8C29-8E92A90EB0C0}" dt="2024-11-11T14:45:26.011" v="3120"/>
        <pc:sldMkLst>
          <pc:docMk/>
          <pc:sldMk cId="2887425666" sldId="267"/>
        </pc:sldMkLst>
        <pc:spChg chg="add del">
          <ac:chgData name="Susan Kenyon" userId="baf6f2ab-e903-4e95-bfb8-3a00365aaada" providerId="ADAL" clId="{F2B4D7E9-8AC7-4118-8C29-8E92A90EB0C0}" dt="2024-11-11T14:37:12.053" v="3018"/>
          <ac:spMkLst>
            <pc:docMk/>
            <pc:sldMk cId="2887425666" sldId="267"/>
            <ac:spMk id="38" creationId="{5EC11E77-C4F9-862B-0B1B-2C3D1F59874E}"/>
          </ac:spMkLst>
        </pc:spChg>
        <pc:spChg chg="add del">
          <ac:chgData name="Susan Kenyon" userId="baf6f2ab-e903-4e95-bfb8-3a00365aaada" providerId="ADAL" clId="{F2B4D7E9-8AC7-4118-8C29-8E92A90EB0C0}" dt="2024-11-11T14:37:12.053" v="3018"/>
          <ac:spMkLst>
            <pc:docMk/>
            <pc:sldMk cId="2887425666" sldId="267"/>
            <ac:spMk id="40" creationId="{04B38B6D-323B-B664-3F49-2EAB3F443E4D}"/>
          </ac:spMkLst>
        </pc:spChg>
      </pc:sldChg>
      <pc:sldChg chg="addSp delSp modSp add del mod ord modClrScheme delDesignElem chgLayout">
        <pc:chgData name="Susan Kenyon" userId="baf6f2ab-e903-4e95-bfb8-3a00365aaada" providerId="ADAL" clId="{F2B4D7E9-8AC7-4118-8C29-8E92A90EB0C0}" dt="2024-11-11T16:15:39.787" v="5481" actId="47"/>
        <pc:sldMkLst>
          <pc:docMk/>
          <pc:sldMk cId="1772641435" sldId="268"/>
        </pc:sldMkLst>
        <pc:spChg chg="del mod">
          <ac:chgData name="Susan Kenyon" userId="baf6f2ab-e903-4e95-bfb8-3a00365aaada" providerId="ADAL" clId="{F2B4D7E9-8AC7-4118-8C29-8E92A90EB0C0}" dt="2024-11-11T15:45:06.429" v="5288" actId="700"/>
          <ac:spMkLst>
            <pc:docMk/>
            <pc:sldMk cId="1772641435" sldId="268"/>
            <ac:spMk id="2" creationId="{0380166E-CE8C-D619-D427-09844F6FB62A}"/>
          </ac:spMkLst>
        </pc:spChg>
        <pc:spChg chg="add del mod">
          <ac:chgData name="Susan Kenyon" userId="baf6f2ab-e903-4e95-bfb8-3a00365aaada" providerId="ADAL" clId="{F2B4D7E9-8AC7-4118-8C29-8E92A90EB0C0}" dt="2024-11-11T14:53:35.784" v="3412" actId="1032"/>
          <ac:spMkLst>
            <pc:docMk/>
            <pc:sldMk cId="1772641435" sldId="268"/>
            <ac:spMk id="4" creationId="{8C89CB06-4E41-9701-E71F-0A03ABEE153A}"/>
          </ac:spMkLst>
        </pc:spChg>
        <pc:spChg chg="add del mod">
          <ac:chgData name="Susan Kenyon" userId="baf6f2ab-e903-4e95-bfb8-3a00365aaada" providerId="ADAL" clId="{F2B4D7E9-8AC7-4118-8C29-8E92A90EB0C0}" dt="2024-11-11T15:34:35.341" v="5027" actId="478"/>
          <ac:spMkLst>
            <pc:docMk/>
            <pc:sldMk cId="1772641435" sldId="268"/>
            <ac:spMk id="8" creationId="{AE83A3F1-2113-5015-547F-2B9B152B5AD9}"/>
          </ac:spMkLst>
        </pc:spChg>
        <pc:spChg chg="add del">
          <ac:chgData name="Susan Kenyon" userId="baf6f2ab-e903-4e95-bfb8-3a00365aaada" providerId="ADAL" clId="{F2B4D7E9-8AC7-4118-8C29-8E92A90EB0C0}" dt="2024-11-11T15:45:06.429" v="5288" actId="700"/>
          <ac:spMkLst>
            <pc:docMk/>
            <pc:sldMk cId="1772641435" sldId="268"/>
            <ac:spMk id="38" creationId="{D1C57862-F557-5B6A-C415-8510CDBFB5EA}"/>
          </ac:spMkLst>
        </pc:spChg>
        <pc:spChg chg="add del">
          <ac:chgData name="Susan Kenyon" userId="baf6f2ab-e903-4e95-bfb8-3a00365aaada" providerId="ADAL" clId="{F2B4D7E9-8AC7-4118-8C29-8E92A90EB0C0}" dt="2024-11-11T15:45:06.429" v="5288" actId="700"/>
          <ac:spMkLst>
            <pc:docMk/>
            <pc:sldMk cId="1772641435" sldId="268"/>
            <ac:spMk id="40" creationId="{E77310EE-7320-4E24-FD52-8597A7E33C9E}"/>
          </ac:spMkLst>
        </pc:spChg>
        <pc:graphicFrameChg chg="add del mod modGraphic">
          <ac:chgData name="Susan Kenyon" userId="baf6f2ab-e903-4e95-bfb8-3a00365aaada" providerId="ADAL" clId="{F2B4D7E9-8AC7-4118-8C29-8E92A90EB0C0}" dt="2024-11-11T15:34:29.556" v="5026" actId="478"/>
          <ac:graphicFrameMkLst>
            <pc:docMk/>
            <pc:sldMk cId="1772641435" sldId="268"/>
            <ac:graphicFrameMk id="5" creationId="{338A9D60-568D-5FEE-959A-F1D380C285FA}"/>
          </ac:graphicFrameMkLst>
        </pc:graphicFrameChg>
        <pc:graphicFrameChg chg="add del mod modGraphic">
          <ac:chgData name="Susan Kenyon" userId="baf6f2ab-e903-4e95-bfb8-3a00365aaada" providerId="ADAL" clId="{F2B4D7E9-8AC7-4118-8C29-8E92A90EB0C0}" dt="2024-11-11T15:43:00.095" v="5236" actId="478"/>
          <ac:graphicFrameMkLst>
            <pc:docMk/>
            <pc:sldMk cId="1772641435" sldId="268"/>
            <ac:graphicFrameMk id="6" creationId="{ECFA0035-C30B-4A78-FFD9-5D1244DDFC80}"/>
          </ac:graphicFrameMkLst>
        </pc:graphicFrameChg>
        <pc:graphicFrameChg chg="add del mod modGraphic">
          <ac:chgData name="Susan Kenyon" userId="baf6f2ab-e903-4e95-bfb8-3a00365aaada" providerId="ADAL" clId="{F2B4D7E9-8AC7-4118-8C29-8E92A90EB0C0}" dt="2024-11-11T16:15:25.262" v="5478" actId="21"/>
          <ac:graphicFrameMkLst>
            <pc:docMk/>
            <pc:sldMk cId="1772641435" sldId="268"/>
            <ac:graphicFrameMk id="9" creationId="{9F468486-097C-0E1F-5EA7-7897AE5C85D2}"/>
          </ac:graphicFrameMkLst>
        </pc:graphicFrameChg>
        <pc:graphicFrameChg chg="del mod">
          <ac:chgData name="Susan Kenyon" userId="baf6f2ab-e903-4e95-bfb8-3a00365aaada" providerId="ADAL" clId="{F2B4D7E9-8AC7-4118-8C29-8E92A90EB0C0}" dt="2024-11-11T14:52:26.370" v="3411" actId="478"/>
          <ac:graphicFrameMkLst>
            <pc:docMk/>
            <pc:sldMk cId="1772641435" sldId="268"/>
            <ac:graphicFrameMk id="37" creationId="{72C72D5A-0651-1C1F-1805-F0EE1546C012}"/>
          </ac:graphicFrameMkLst>
        </pc:graphicFrameChg>
      </pc:sldChg>
      <pc:sldChg chg="addSp delSp modSp add del mod">
        <pc:chgData name="Susan Kenyon" userId="baf6f2ab-e903-4e95-bfb8-3a00365aaada" providerId="ADAL" clId="{F2B4D7E9-8AC7-4118-8C29-8E92A90EB0C0}" dt="2024-11-11T15:33:12.184" v="5008" actId="47"/>
        <pc:sldMkLst>
          <pc:docMk/>
          <pc:sldMk cId="1314890117" sldId="269"/>
        </pc:sldMkLst>
        <pc:spChg chg="add mod">
          <ac:chgData name="Susan Kenyon" userId="baf6f2ab-e903-4e95-bfb8-3a00365aaada" providerId="ADAL" clId="{F2B4D7E9-8AC7-4118-8C29-8E92A90EB0C0}" dt="2024-11-11T15:00:57.218" v="3671" actId="21"/>
          <ac:spMkLst>
            <pc:docMk/>
            <pc:sldMk cId="1314890117" sldId="269"/>
            <ac:spMk id="4" creationId="{3531326B-358D-12CB-18CA-46A64111BE06}"/>
          </ac:spMkLst>
        </pc:spChg>
        <pc:graphicFrameChg chg="del mod">
          <ac:chgData name="Susan Kenyon" userId="baf6f2ab-e903-4e95-bfb8-3a00365aaada" providerId="ADAL" clId="{F2B4D7E9-8AC7-4118-8C29-8E92A90EB0C0}" dt="2024-11-11T15:00:57.218" v="3671" actId="21"/>
          <ac:graphicFrameMkLst>
            <pc:docMk/>
            <pc:sldMk cId="1314890117" sldId="269"/>
            <ac:graphicFrameMk id="37" creationId="{ECFA0035-C30B-4A78-FFD9-5D1244DDFC80}"/>
          </ac:graphicFrameMkLst>
        </pc:graphicFrameChg>
      </pc:sldChg>
      <pc:sldChg chg="addSp delSp modSp add mod ord modClrScheme modAnim delDesignElem chgLayout">
        <pc:chgData name="Susan Kenyon" userId="baf6f2ab-e903-4e95-bfb8-3a00365aaada" providerId="ADAL" clId="{F2B4D7E9-8AC7-4118-8C29-8E92A90EB0C0}" dt="2024-11-11T16:34:19.869" v="5768" actId="20577"/>
        <pc:sldMkLst>
          <pc:docMk/>
          <pc:sldMk cId="2427148157" sldId="269"/>
        </pc:sldMkLst>
        <pc:spChg chg="mod ord">
          <ac:chgData name="Susan Kenyon" userId="baf6f2ab-e903-4e95-bfb8-3a00365aaada" providerId="ADAL" clId="{F2B4D7E9-8AC7-4118-8C29-8E92A90EB0C0}" dt="2024-11-11T16:19:55.976" v="5557" actId="700"/>
          <ac:spMkLst>
            <pc:docMk/>
            <pc:sldMk cId="2427148157" sldId="269"/>
            <ac:spMk id="2" creationId="{2224BA98-5150-3EAA-E0EA-E5B2B71E064E}"/>
          </ac:spMkLst>
        </pc:spChg>
        <pc:spChg chg="add del mod ord">
          <ac:chgData name="Susan Kenyon" userId="baf6f2ab-e903-4e95-bfb8-3a00365aaada" providerId="ADAL" clId="{F2B4D7E9-8AC7-4118-8C29-8E92A90EB0C0}" dt="2024-11-11T16:19:55.976" v="5557" actId="700"/>
          <ac:spMkLst>
            <pc:docMk/>
            <pc:sldMk cId="2427148157" sldId="269"/>
            <ac:spMk id="4" creationId="{34A67D75-9539-0B2B-3104-797EE81E1928}"/>
          </ac:spMkLst>
        </pc:spChg>
        <pc:spChg chg="add del mod ord">
          <ac:chgData name="Susan Kenyon" userId="baf6f2ab-e903-4e95-bfb8-3a00365aaada" providerId="ADAL" clId="{F2B4D7E9-8AC7-4118-8C29-8E92A90EB0C0}" dt="2024-11-11T16:19:55.976" v="5557" actId="700"/>
          <ac:spMkLst>
            <pc:docMk/>
            <pc:sldMk cId="2427148157" sldId="269"/>
            <ac:spMk id="5" creationId="{53D2007F-9570-EEB1-E4D6-1D70FC150E7E}"/>
          </ac:spMkLst>
        </pc:spChg>
        <pc:spChg chg="add del mod ord">
          <ac:chgData name="Susan Kenyon" userId="baf6f2ab-e903-4e95-bfb8-3a00365aaada" providerId="ADAL" clId="{F2B4D7E9-8AC7-4118-8C29-8E92A90EB0C0}" dt="2024-11-11T16:19:55.976" v="5557" actId="700"/>
          <ac:spMkLst>
            <pc:docMk/>
            <pc:sldMk cId="2427148157" sldId="269"/>
            <ac:spMk id="7" creationId="{D19AFE12-C2D1-84B3-EF31-246402C65660}"/>
          </ac:spMkLst>
        </pc:spChg>
        <pc:spChg chg="add del mod ord">
          <ac:chgData name="Susan Kenyon" userId="baf6f2ab-e903-4e95-bfb8-3a00365aaada" providerId="ADAL" clId="{F2B4D7E9-8AC7-4118-8C29-8E92A90EB0C0}" dt="2024-11-11T16:19:55.976" v="5557" actId="700"/>
          <ac:spMkLst>
            <pc:docMk/>
            <pc:sldMk cId="2427148157" sldId="269"/>
            <ac:spMk id="8" creationId="{26B3EE9C-8386-7BC8-63C4-C713880C2618}"/>
          </ac:spMkLst>
        </pc:spChg>
        <pc:spChg chg="add mod">
          <ac:chgData name="Susan Kenyon" userId="baf6f2ab-e903-4e95-bfb8-3a00365aaada" providerId="ADAL" clId="{F2B4D7E9-8AC7-4118-8C29-8E92A90EB0C0}" dt="2024-11-11T16:27:20.287" v="5687" actId="20577"/>
          <ac:spMkLst>
            <pc:docMk/>
            <pc:sldMk cId="2427148157" sldId="269"/>
            <ac:spMk id="9" creationId="{008BEC56-15F1-D843-9BD9-14FED7FD6716}"/>
          </ac:spMkLst>
        </pc:spChg>
        <pc:spChg chg="add mod">
          <ac:chgData name="Susan Kenyon" userId="baf6f2ab-e903-4e95-bfb8-3a00365aaada" providerId="ADAL" clId="{F2B4D7E9-8AC7-4118-8C29-8E92A90EB0C0}" dt="2024-11-11T16:28:38.276" v="5704" actId="27636"/>
          <ac:spMkLst>
            <pc:docMk/>
            <pc:sldMk cId="2427148157" sldId="269"/>
            <ac:spMk id="10" creationId="{ACE68803-8BBA-8678-FB4D-4AEA6DA61939}"/>
          </ac:spMkLst>
        </pc:spChg>
        <pc:spChg chg="add mod">
          <ac:chgData name="Susan Kenyon" userId="baf6f2ab-e903-4e95-bfb8-3a00365aaada" providerId="ADAL" clId="{F2B4D7E9-8AC7-4118-8C29-8E92A90EB0C0}" dt="2024-11-11T16:27:25.177" v="5694" actId="20577"/>
          <ac:spMkLst>
            <pc:docMk/>
            <pc:sldMk cId="2427148157" sldId="269"/>
            <ac:spMk id="11" creationId="{D12D3A85-0D78-E03A-70E9-0A2A832E917F}"/>
          </ac:spMkLst>
        </pc:spChg>
        <pc:spChg chg="add mod">
          <ac:chgData name="Susan Kenyon" userId="baf6f2ab-e903-4e95-bfb8-3a00365aaada" providerId="ADAL" clId="{F2B4D7E9-8AC7-4118-8C29-8E92A90EB0C0}" dt="2024-11-11T16:34:19.869" v="5768" actId="20577"/>
          <ac:spMkLst>
            <pc:docMk/>
            <pc:sldMk cId="2427148157" sldId="269"/>
            <ac:spMk id="12" creationId="{DDFB14F4-C898-3C77-383F-692ECC2E11F8}"/>
          </ac:spMkLst>
        </pc:spChg>
        <pc:spChg chg="add del">
          <ac:chgData name="Susan Kenyon" userId="baf6f2ab-e903-4e95-bfb8-3a00365aaada" providerId="ADAL" clId="{F2B4D7E9-8AC7-4118-8C29-8E92A90EB0C0}" dt="2024-11-11T16:19:55.976" v="5557" actId="700"/>
          <ac:spMkLst>
            <pc:docMk/>
            <pc:sldMk cId="2427148157" sldId="269"/>
            <ac:spMk id="38" creationId="{345E7CD8-A5B4-33C2-E746-B34E3FE205D3}"/>
          </ac:spMkLst>
        </pc:spChg>
        <pc:spChg chg="add del">
          <ac:chgData name="Susan Kenyon" userId="baf6f2ab-e903-4e95-bfb8-3a00365aaada" providerId="ADAL" clId="{F2B4D7E9-8AC7-4118-8C29-8E92A90EB0C0}" dt="2024-11-11T16:19:55.976" v="5557" actId="700"/>
          <ac:spMkLst>
            <pc:docMk/>
            <pc:sldMk cId="2427148157" sldId="269"/>
            <ac:spMk id="40" creationId="{14799CBD-B9B9-AAAF-1ED3-952895297846}"/>
          </ac:spMkLst>
        </pc:spChg>
        <pc:graphicFrameChg chg="add del mod modGraphic">
          <ac:chgData name="Susan Kenyon" userId="baf6f2ab-e903-4e95-bfb8-3a00365aaada" providerId="ADAL" clId="{F2B4D7E9-8AC7-4118-8C29-8E92A90EB0C0}" dt="2024-11-11T16:19:42.985" v="5555" actId="478"/>
          <ac:graphicFrameMkLst>
            <pc:docMk/>
            <pc:sldMk cId="2427148157" sldId="269"/>
            <ac:graphicFrameMk id="3" creationId="{569FFEF5-11EC-6276-E26E-A8FF02CDB1A2}"/>
          </ac:graphicFrameMkLst>
        </pc:graphicFrameChg>
        <pc:graphicFrameChg chg="del">
          <ac:chgData name="Susan Kenyon" userId="baf6f2ab-e903-4e95-bfb8-3a00365aaada" providerId="ADAL" clId="{F2B4D7E9-8AC7-4118-8C29-8E92A90EB0C0}" dt="2024-11-11T15:38:24.471" v="5049" actId="478"/>
          <ac:graphicFrameMkLst>
            <pc:docMk/>
            <pc:sldMk cId="2427148157" sldId="269"/>
            <ac:graphicFrameMk id="6" creationId="{D4ADB1D8-493B-1C30-8E11-B25FDE7FDC8E}"/>
          </ac:graphicFrameMkLst>
        </pc:graphicFrameChg>
      </pc:sldChg>
      <pc:sldChg chg="addSp delSp modSp add mod">
        <pc:chgData name="Susan Kenyon" userId="baf6f2ab-e903-4e95-bfb8-3a00365aaada" providerId="ADAL" clId="{F2B4D7E9-8AC7-4118-8C29-8E92A90EB0C0}" dt="2024-11-11T16:15:35.058" v="5480" actId="1076"/>
        <pc:sldMkLst>
          <pc:docMk/>
          <pc:sldMk cId="888466778" sldId="270"/>
        </pc:sldMkLst>
        <pc:spChg chg="mod">
          <ac:chgData name="Susan Kenyon" userId="baf6f2ab-e903-4e95-bfb8-3a00365aaada" providerId="ADAL" clId="{F2B4D7E9-8AC7-4118-8C29-8E92A90EB0C0}" dt="2024-11-11T16:15:17.808" v="5477" actId="20577"/>
          <ac:spMkLst>
            <pc:docMk/>
            <pc:sldMk cId="888466778" sldId="270"/>
            <ac:spMk id="2" creationId="{D54C422E-5A30-D689-750A-2BA77E199E3B}"/>
          </ac:spMkLst>
        </pc:spChg>
        <pc:graphicFrameChg chg="del">
          <ac:chgData name="Susan Kenyon" userId="baf6f2ab-e903-4e95-bfb8-3a00365aaada" providerId="ADAL" clId="{F2B4D7E9-8AC7-4118-8C29-8E92A90EB0C0}" dt="2024-11-11T16:15:06.621" v="5438" actId="478"/>
          <ac:graphicFrameMkLst>
            <pc:docMk/>
            <pc:sldMk cId="888466778" sldId="270"/>
            <ac:graphicFrameMk id="3" creationId="{6356FFBE-2AB7-E522-8C04-5556724D7A04}"/>
          </ac:graphicFrameMkLst>
        </pc:graphicFrameChg>
        <pc:graphicFrameChg chg="add mod">
          <ac:chgData name="Susan Kenyon" userId="baf6f2ab-e903-4e95-bfb8-3a00365aaada" providerId="ADAL" clId="{F2B4D7E9-8AC7-4118-8C29-8E92A90EB0C0}" dt="2024-11-11T16:15:35.058" v="5480" actId="1076"/>
          <ac:graphicFrameMkLst>
            <pc:docMk/>
            <pc:sldMk cId="888466778" sldId="270"/>
            <ac:graphicFrameMk id="9" creationId="{9F468486-097C-0E1F-5EA7-7897AE5C85D2}"/>
          </ac:graphicFrameMkLst>
        </pc:graphicFrameChg>
      </pc:sldChg>
      <pc:sldChg chg="addSp delSp modSp add mod">
        <pc:chgData name="Susan Kenyon" userId="baf6f2ab-e903-4e95-bfb8-3a00365aaada" providerId="ADAL" clId="{F2B4D7E9-8AC7-4118-8C29-8E92A90EB0C0}" dt="2024-11-11T16:35:35.037" v="5774" actId="27636"/>
        <pc:sldMkLst>
          <pc:docMk/>
          <pc:sldMk cId="1165884263" sldId="271"/>
        </pc:sldMkLst>
        <pc:spChg chg="mod">
          <ac:chgData name="Susan Kenyon" userId="baf6f2ab-e903-4e95-bfb8-3a00365aaada" providerId="ADAL" clId="{F2B4D7E9-8AC7-4118-8C29-8E92A90EB0C0}" dt="2024-11-11T16:16:26.179" v="5506" actId="20577"/>
          <ac:spMkLst>
            <pc:docMk/>
            <pc:sldMk cId="1165884263" sldId="271"/>
            <ac:spMk id="2" creationId="{A2B3AA08-5818-EB54-FF8F-7511212C5638}"/>
          </ac:spMkLst>
        </pc:spChg>
        <pc:spChg chg="add mod">
          <ac:chgData name="Susan Kenyon" userId="baf6f2ab-e903-4e95-bfb8-3a00365aaada" providerId="ADAL" clId="{F2B4D7E9-8AC7-4118-8C29-8E92A90EB0C0}" dt="2024-11-11T16:35:35.037" v="5774" actId="27636"/>
          <ac:spMkLst>
            <pc:docMk/>
            <pc:sldMk cId="1165884263" sldId="271"/>
            <ac:spMk id="3" creationId="{D686C35A-62A6-3A17-3FFE-10AD9B2EB9BC}"/>
          </ac:spMkLst>
        </pc:spChg>
        <pc:graphicFrameChg chg="del mod">
          <ac:chgData name="Susan Kenyon" userId="baf6f2ab-e903-4e95-bfb8-3a00365aaada" providerId="ADAL" clId="{F2B4D7E9-8AC7-4118-8C29-8E92A90EB0C0}" dt="2024-11-11T16:16:13.990" v="5484" actId="478"/>
          <ac:graphicFrameMkLst>
            <pc:docMk/>
            <pc:sldMk cId="1165884263" sldId="271"/>
            <ac:graphicFrameMk id="9" creationId="{87352431-A657-2749-4113-0B8BC5C4D80C}"/>
          </ac:graphicFrameMkLst>
        </pc:graphicFrameChg>
      </pc:sldChg>
      <pc:sldChg chg="add del">
        <pc:chgData name="Susan Kenyon" userId="baf6f2ab-e903-4e95-bfb8-3a00365aaada" providerId="ADAL" clId="{F2B4D7E9-8AC7-4118-8C29-8E92A90EB0C0}" dt="2024-11-11T16:27:32.145" v="5695" actId="47"/>
        <pc:sldMkLst>
          <pc:docMk/>
          <pc:sldMk cId="3674821088" sldId="272"/>
        </pc:sldMkLst>
      </pc:sldChg>
      <pc:sldChg chg="addSp delSp modSp new del mod modClrScheme chgLayout">
        <pc:chgData name="Susan Kenyon" userId="baf6f2ab-e903-4e95-bfb8-3a00365aaada" providerId="ADAL" clId="{F2B4D7E9-8AC7-4118-8C29-8E92A90EB0C0}" dt="2024-11-11T16:25:40.957" v="5651" actId="47"/>
        <pc:sldMkLst>
          <pc:docMk/>
          <pc:sldMk cId="3526910713" sldId="273"/>
        </pc:sldMkLst>
        <pc:spChg chg="del mod ord">
          <ac:chgData name="Susan Kenyon" userId="baf6f2ab-e903-4e95-bfb8-3a00365aaada" providerId="ADAL" clId="{F2B4D7E9-8AC7-4118-8C29-8E92A90EB0C0}" dt="2024-11-11T16:20:07.412" v="5559" actId="700"/>
          <ac:spMkLst>
            <pc:docMk/>
            <pc:sldMk cId="3526910713" sldId="273"/>
            <ac:spMk id="2" creationId="{762A2593-EEA0-004B-9C76-5589224DD240}"/>
          </ac:spMkLst>
        </pc:spChg>
        <pc:spChg chg="del mod ord">
          <ac:chgData name="Susan Kenyon" userId="baf6f2ab-e903-4e95-bfb8-3a00365aaada" providerId="ADAL" clId="{F2B4D7E9-8AC7-4118-8C29-8E92A90EB0C0}" dt="2024-11-11T16:20:07.412" v="5559" actId="700"/>
          <ac:spMkLst>
            <pc:docMk/>
            <pc:sldMk cId="3526910713" sldId="273"/>
            <ac:spMk id="3" creationId="{2E9247FE-1258-39F9-ECE2-A0D8801EB7FE}"/>
          </ac:spMkLst>
        </pc:spChg>
        <pc:spChg chg="add del mod ord">
          <ac:chgData name="Susan Kenyon" userId="baf6f2ab-e903-4e95-bfb8-3a00365aaada" providerId="ADAL" clId="{F2B4D7E9-8AC7-4118-8C29-8E92A90EB0C0}" dt="2024-11-11T16:21:14.984" v="5616" actId="478"/>
          <ac:spMkLst>
            <pc:docMk/>
            <pc:sldMk cId="3526910713" sldId="273"/>
            <ac:spMk id="4" creationId="{51384517-7F51-EA33-0239-765F76C054F9}"/>
          </ac:spMkLst>
        </pc:spChg>
        <pc:spChg chg="add mod ord">
          <ac:chgData name="Susan Kenyon" userId="baf6f2ab-e903-4e95-bfb8-3a00365aaada" providerId="ADAL" clId="{F2B4D7E9-8AC7-4118-8C29-8E92A90EB0C0}" dt="2024-11-11T16:20:13.174" v="5579" actId="20577"/>
          <ac:spMkLst>
            <pc:docMk/>
            <pc:sldMk cId="3526910713" sldId="273"/>
            <ac:spMk id="5" creationId="{69B754A8-F45C-2F69-7D84-CD22B0761185}"/>
          </ac:spMkLst>
        </pc:spChg>
        <pc:spChg chg="add mod ord">
          <ac:chgData name="Susan Kenyon" userId="baf6f2ab-e903-4e95-bfb8-3a00365aaada" providerId="ADAL" clId="{F2B4D7E9-8AC7-4118-8C29-8E92A90EB0C0}" dt="2024-11-11T16:21:01.403" v="5615" actId="14100"/>
          <ac:spMkLst>
            <pc:docMk/>
            <pc:sldMk cId="3526910713" sldId="273"/>
            <ac:spMk id="6" creationId="{F900B514-DE2F-FD7A-91EC-24BB1F0F19C2}"/>
          </ac:spMkLst>
        </pc:spChg>
        <pc:spChg chg="add mod ord">
          <ac:chgData name="Susan Kenyon" userId="baf6f2ab-e903-4e95-bfb8-3a00365aaada" providerId="ADAL" clId="{F2B4D7E9-8AC7-4118-8C29-8E92A90EB0C0}" dt="2024-11-11T16:20:21.591" v="5603" actId="20577"/>
          <ac:spMkLst>
            <pc:docMk/>
            <pc:sldMk cId="3526910713" sldId="273"/>
            <ac:spMk id="7" creationId="{036E1371-26B4-62F2-B149-C4DBC3809E5B}"/>
          </ac:spMkLst>
        </pc:spChg>
        <pc:spChg chg="add mod ord">
          <ac:chgData name="Susan Kenyon" userId="baf6f2ab-e903-4e95-bfb8-3a00365aaada" providerId="ADAL" clId="{F2B4D7E9-8AC7-4118-8C29-8E92A90EB0C0}" dt="2024-11-11T16:20:57.517" v="5614" actId="27636"/>
          <ac:spMkLst>
            <pc:docMk/>
            <pc:sldMk cId="3526910713" sldId="273"/>
            <ac:spMk id="8" creationId="{3E75E65A-2A86-CBD8-95DB-440AF5FB0E0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5F773-12B7-48DF-98ED-C99FEDA69A4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2C7CC79-54C3-4C5F-9EAD-F86FF48D4C24}">
      <dgm:prSet phldrT="[Text]" custT="1"/>
      <dgm:spPr/>
      <dgm:t>
        <a:bodyPr/>
        <a:lstStyle/>
        <a:p>
          <a:r>
            <a:rPr lang="en-GB" sz="3200" dirty="0"/>
            <a:t>Financial </a:t>
          </a:r>
        </a:p>
      </dgm:t>
    </dgm:pt>
    <dgm:pt modelId="{CBA36840-5D2B-48DF-807E-7A8C2EC75CC6}" type="parTrans" cxnId="{44B74C40-8535-4CA3-960B-E02380FE766B}">
      <dgm:prSet/>
      <dgm:spPr/>
      <dgm:t>
        <a:bodyPr/>
        <a:lstStyle/>
        <a:p>
          <a:endParaRPr lang="en-GB"/>
        </a:p>
      </dgm:t>
    </dgm:pt>
    <dgm:pt modelId="{5B08AF1B-0A31-4B8F-B97B-C4CA1A8CA39B}" type="sibTrans" cxnId="{44B74C40-8535-4CA3-960B-E02380FE766B}">
      <dgm:prSet/>
      <dgm:spPr/>
      <dgm:t>
        <a:bodyPr/>
        <a:lstStyle/>
        <a:p>
          <a:endParaRPr lang="en-GB"/>
        </a:p>
      </dgm:t>
    </dgm:pt>
    <dgm:pt modelId="{368FFF52-0608-4FFC-93C2-5BF852DD03F0}">
      <dgm:prSet phldrT="[Text]" custT="1"/>
      <dgm:spPr/>
      <dgm:t>
        <a:bodyPr/>
        <a:lstStyle/>
        <a:p>
          <a:r>
            <a:rPr lang="en-GB" sz="2200" dirty="0"/>
            <a:t>Recruitment: an increasing market. </a:t>
          </a:r>
        </a:p>
      </dgm:t>
    </dgm:pt>
    <dgm:pt modelId="{B7C2D947-697E-459E-B866-4461371299CE}" type="parTrans" cxnId="{AF167DB9-3125-45FB-B041-5DAD027A4287}">
      <dgm:prSet/>
      <dgm:spPr/>
      <dgm:t>
        <a:bodyPr/>
        <a:lstStyle/>
        <a:p>
          <a:endParaRPr lang="en-GB"/>
        </a:p>
      </dgm:t>
    </dgm:pt>
    <dgm:pt modelId="{1A9BA899-AAA9-4281-9D65-A3894209B4AF}" type="sibTrans" cxnId="{AF167DB9-3125-45FB-B041-5DAD027A4287}">
      <dgm:prSet/>
      <dgm:spPr/>
      <dgm:t>
        <a:bodyPr/>
        <a:lstStyle/>
        <a:p>
          <a:endParaRPr lang="en-GB"/>
        </a:p>
      </dgm:t>
    </dgm:pt>
    <dgm:pt modelId="{DDCFCC62-7CBF-4172-80A4-0374DB4DAD38}">
      <dgm:prSet phldrT="[Text]" custT="1"/>
      <dgm:spPr/>
      <dgm:t>
        <a:bodyPr/>
        <a:lstStyle/>
        <a:p>
          <a:r>
            <a:rPr lang="en-GB" sz="3200" dirty="0"/>
            <a:t>Educational </a:t>
          </a:r>
        </a:p>
      </dgm:t>
    </dgm:pt>
    <dgm:pt modelId="{C7022542-0E45-4229-9880-4B4BF4A4EB7C}" type="parTrans" cxnId="{32B1A588-97E7-4B3B-ADC5-BA73AC07AEFA}">
      <dgm:prSet/>
      <dgm:spPr/>
      <dgm:t>
        <a:bodyPr/>
        <a:lstStyle/>
        <a:p>
          <a:endParaRPr lang="en-GB"/>
        </a:p>
      </dgm:t>
    </dgm:pt>
    <dgm:pt modelId="{45C89393-1A1E-486B-80A7-F47598D43B8C}" type="sibTrans" cxnId="{32B1A588-97E7-4B3B-ADC5-BA73AC07AEFA}">
      <dgm:prSet/>
      <dgm:spPr/>
      <dgm:t>
        <a:bodyPr/>
        <a:lstStyle/>
        <a:p>
          <a:endParaRPr lang="en-GB"/>
        </a:p>
      </dgm:t>
    </dgm:pt>
    <dgm:pt modelId="{4FAB7CC2-836A-4B8F-A993-C25A1C890EAF}">
      <dgm:prSet phldrT="[Text]" custT="1"/>
      <dgm:spPr/>
      <dgm:t>
        <a:bodyPr/>
        <a:lstStyle/>
        <a:p>
          <a:r>
            <a:rPr lang="en-GB" sz="2200" dirty="0"/>
            <a:t>Retention. </a:t>
          </a:r>
        </a:p>
      </dgm:t>
    </dgm:pt>
    <dgm:pt modelId="{1C459F37-5210-4374-BB6F-5A5E3F89FFEC}" type="parTrans" cxnId="{67873830-5FC3-49F0-B9AB-57A55E00B708}">
      <dgm:prSet/>
      <dgm:spPr/>
      <dgm:t>
        <a:bodyPr/>
        <a:lstStyle/>
        <a:p>
          <a:endParaRPr lang="en-GB"/>
        </a:p>
      </dgm:t>
    </dgm:pt>
    <dgm:pt modelId="{DE7C6489-65DB-47CF-82B9-44FDCC8F1D39}" type="sibTrans" cxnId="{67873830-5FC3-49F0-B9AB-57A55E00B708}">
      <dgm:prSet/>
      <dgm:spPr/>
      <dgm:t>
        <a:bodyPr/>
        <a:lstStyle/>
        <a:p>
          <a:endParaRPr lang="en-GB"/>
        </a:p>
      </dgm:t>
    </dgm:pt>
    <dgm:pt modelId="{9A983217-EC28-4A86-B6DE-E3F067902CA2}">
      <dgm:prSet phldrT="[Text]" custT="1"/>
      <dgm:spPr/>
      <dgm:t>
        <a:bodyPr/>
        <a:lstStyle/>
        <a:p>
          <a:r>
            <a:rPr lang="en-GB" sz="3200" dirty="0"/>
            <a:t>Environmental </a:t>
          </a:r>
        </a:p>
      </dgm:t>
    </dgm:pt>
    <dgm:pt modelId="{05B7A3DE-D082-4734-A108-05D56E005A6D}" type="parTrans" cxnId="{0562E401-A9CD-47E2-AF06-3BF490BDADBE}">
      <dgm:prSet/>
      <dgm:spPr/>
      <dgm:t>
        <a:bodyPr/>
        <a:lstStyle/>
        <a:p>
          <a:endParaRPr lang="en-GB"/>
        </a:p>
      </dgm:t>
    </dgm:pt>
    <dgm:pt modelId="{682F7AD4-5D8E-4061-973E-7C3C16DA5CE9}" type="sibTrans" cxnId="{0562E401-A9CD-47E2-AF06-3BF490BDADBE}">
      <dgm:prSet/>
      <dgm:spPr/>
      <dgm:t>
        <a:bodyPr/>
        <a:lstStyle/>
        <a:p>
          <a:endParaRPr lang="en-GB"/>
        </a:p>
      </dgm:t>
    </dgm:pt>
    <dgm:pt modelId="{B47489BA-D33E-4D4A-A6E3-EC9F897D446B}">
      <dgm:prSet phldrT="[Text]"/>
      <dgm:spPr/>
      <dgm:t>
        <a:bodyPr/>
        <a:lstStyle/>
        <a:p>
          <a:r>
            <a:rPr lang="en-GB" sz="2200" dirty="0"/>
            <a:t>Vision 2030. </a:t>
          </a:r>
        </a:p>
      </dgm:t>
    </dgm:pt>
    <dgm:pt modelId="{BE23327B-D4FC-4025-9397-6C42FD85C853}" type="parTrans" cxnId="{B4D20CDB-A740-4A01-A592-F3AB3D8DA27F}">
      <dgm:prSet/>
      <dgm:spPr/>
      <dgm:t>
        <a:bodyPr/>
        <a:lstStyle/>
        <a:p>
          <a:endParaRPr lang="en-GB"/>
        </a:p>
      </dgm:t>
    </dgm:pt>
    <dgm:pt modelId="{B8CB2BED-85FF-4818-8613-3E16296C271C}" type="sibTrans" cxnId="{B4D20CDB-A740-4A01-A592-F3AB3D8DA27F}">
      <dgm:prSet/>
      <dgm:spPr/>
      <dgm:t>
        <a:bodyPr/>
        <a:lstStyle/>
        <a:p>
          <a:endParaRPr lang="en-GB"/>
        </a:p>
      </dgm:t>
    </dgm:pt>
    <dgm:pt modelId="{64FBA8D5-AD98-4D45-BE27-9A405CB9866B}">
      <dgm:prSet phldrT="[Text]" custT="1"/>
      <dgm:spPr/>
      <dgm:t>
        <a:bodyPr/>
        <a:lstStyle/>
        <a:p>
          <a:r>
            <a:rPr lang="en-GB" sz="2200" dirty="0"/>
            <a:t>Cost of living. </a:t>
          </a:r>
        </a:p>
      </dgm:t>
    </dgm:pt>
    <dgm:pt modelId="{57C7CDBC-8361-49BA-AD52-EBF11A3104C2}" type="parTrans" cxnId="{4ECF4951-CF51-4D36-BAAD-154F28D55482}">
      <dgm:prSet/>
      <dgm:spPr/>
      <dgm:t>
        <a:bodyPr/>
        <a:lstStyle/>
        <a:p>
          <a:endParaRPr lang="en-GB"/>
        </a:p>
      </dgm:t>
    </dgm:pt>
    <dgm:pt modelId="{8A413BC5-A8B2-4E72-8CC6-F31E5FDFE82A}" type="sibTrans" cxnId="{4ECF4951-CF51-4D36-BAAD-154F28D55482}">
      <dgm:prSet/>
      <dgm:spPr/>
      <dgm:t>
        <a:bodyPr/>
        <a:lstStyle/>
        <a:p>
          <a:endParaRPr lang="en-GB"/>
        </a:p>
      </dgm:t>
    </dgm:pt>
    <dgm:pt modelId="{1B693714-85D4-489B-A990-260C828A4AFA}">
      <dgm:prSet phldrT="[Text]" custT="1"/>
      <dgm:spPr/>
      <dgm:t>
        <a:bodyPr/>
        <a:lstStyle/>
        <a:p>
          <a:r>
            <a:rPr lang="en-GB" sz="2200" dirty="0"/>
            <a:t>Widening participation. </a:t>
          </a:r>
        </a:p>
      </dgm:t>
    </dgm:pt>
    <dgm:pt modelId="{73631E2F-A890-4394-B4DB-1976521137E0}" type="parTrans" cxnId="{EFECB2FF-22D6-4FD5-BA60-7A4D6008283F}">
      <dgm:prSet/>
      <dgm:spPr/>
      <dgm:t>
        <a:bodyPr/>
        <a:lstStyle/>
        <a:p>
          <a:endParaRPr lang="en-GB"/>
        </a:p>
      </dgm:t>
    </dgm:pt>
    <dgm:pt modelId="{443B2FFE-E419-4012-8A7C-83DBC4FA363D}" type="sibTrans" cxnId="{EFECB2FF-22D6-4FD5-BA60-7A4D6008283F}">
      <dgm:prSet/>
      <dgm:spPr/>
      <dgm:t>
        <a:bodyPr/>
        <a:lstStyle/>
        <a:p>
          <a:endParaRPr lang="en-GB"/>
        </a:p>
      </dgm:t>
    </dgm:pt>
    <dgm:pt modelId="{321C767D-3225-4C4C-B023-BD6EEF796F6F}">
      <dgm:prSet phldrT="[Text]" custT="1"/>
      <dgm:spPr/>
      <dgm:t>
        <a:bodyPr/>
        <a:lstStyle/>
        <a:p>
          <a:r>
            <a:rPr lang="en-GB" sz="2200" dirty="0"/>
            <a:t>Transport barriers.</a:t>
          </a:r>
        </a:p>
      </dgm:t>
    </dgm:pt>
    <dgm:pt modelId="{6A2382AB-7C27-411D-BC78-3AA0C2D65C7C}" type="parTrans" cxnId="{5990436B-F36D-4BBA-8BF5-DF32B9C0AE50}">
      <dgm:prSet/>
      <dgm:spPr/>
      <dgm:t>
        <a:bodyPr/>
        <a:lstStyle/>
        <a:p>
          <a:endParaRPr lang="en-GB"/>
        </a:p>
      </dgm:t>
    </dgm:pt>
    <dgm:pt modelId="{9CAC1B64-67D6-4216-B6F2-B76060BA29DB}" type="sibTrans" cxnId="{5990436B-F36D-4BBA-8BF5-DF32B9C0AE50}">
      <dgm:prSet/>
      <dgm:spPr/>
      <dgm:t>
        <a:bodyPr/>
        <a:lstStyle/>
        <a:p>
          <a:endParaRPr lang="en-GB"/>
        </a:p>
      </dgm:t>
    </dgm:pt>
    <dgm:pt modelId="{D13DB947-E736-40DC-A3DA-F01674BF8410}">
      <dgm:prSet phldrT="[Text]" custT="1"/>
      <dgm:spPr/>
      <dgm:t>
        <a:bodyPr/>
        <a:lstStyle/>
        <a:p>
          <a:r>
            <a:rPr lang="en-GB" sz="2200" dirty="0"/>
            <a:t>Tuition fees. </a:t>
          </a:r>
        </a:p>
      </dgm:t>
    </dgm:pt>
    <dgm:pt modelId="{81385023-CCA3-432E-B54D-A5D020A25B18}" type="parTrans" cxnId="{32DADAF4-39CE-4FAE-A9A0-BADB72D00EEC}">
      <dgm:prSet/>
      <dgm:spPr/>
      <dgm:t>
        <a:bodyPr/>
        <a:lstStyle/>
        <a:p>
          <a:endParaRPr lang="en-GB"/>
        </a:p>
      </dgm:t>
    </dgm:pt>
    <dgm:pt modelId="{F9FB6548-55D6-44B5-B640-4F1EC209A885}" type="sibTrans" cxnId="{32DADAF4-39CE-4FAE-A9A0-BADB72D00EEC}">
      <dgm:prSet/>
      <dgm:spPr/>
      <dgm:t>
        <a:bodyPr/>
        <a:lstStyle/>
        <a:p>
          <a:endParaRPr lang="en-GB"/>
        </a:p>
      </dgm:t>
    </dgm:pt>
    <dgm:pt modelId="{3A25E80C-124D-492D-BCF6-3FE7B47D63DA}">
      <dgm:prSet phldrT="[Text]" custT="1"/>
      <dgm:spPr/>
      <dgm:t>
        <a:bodyPr/>
        <a:lstStyle/>
        <a:p>
          <a:r>
            <a:rPr lang="en-GB" sz="2200" dirty="0"/>
            <a:t>15% CCCU CO</a:t>
          </a:r>
          <a:r>
            <a:rPr lang="en-GB" sz="1100" dirty="0"/>
            <a:t>2</a:t>
          </a:r>
          <a:r>
            <a:rPr lang="en-GB" sz="2200" dirty="0"/>
            <a:t> emissions from student commute. </a:t>
          </a:r>
        </a:p>
      </dgm:t>
    </dgm:pt>
    <dgm:pt modelId="{00D560D5-E06B-4158-A56B-8DDF5333702B}" type="parTrans" cxnId="{6E3A91C7-604A-40D7-9C69-55FA0DA7CAA3}">
      <dgm:prSet/>
      <dgm:spPr/>
      <dgm:t>
        <a:bodyPr/>
        <a:lstStyle/>
        <a:p>
          <a:endParaRPr lang="en-GB"/>
        </a:p>
      </dgm:t>
    </dgm:pt>
    <dgm:pt modelId="{A115A3F3-B1B0-4ACF-A313-C965BC158071}" type="sibTrans" cxnId="{6E3A91C7-604A-40D7-9C69-55FA0DA7CAA3}">
      <dgm:prSet/>
      <dgm:spPr/>
      <dgm:t>
        <a:bodyPr/>
        <a:lstStyle/>
        <a:p>
          <a:endParaRPr lang="en-GB"/>
        </a:p>
      </dgm:t>
    </dgm:pt>
    <dgm:pt modelId="{7F047EF0-810E-4F71-84AD-433B453449E8}">
      <dgm:prSet phldrT="[Text]" custT="1"/>
      <dgm:spPr/>
      <dgm:t>
        <a:bodyPr/>
        <a:lstStyle/>
        <a:p>
          <a:r>
            <a:rPr lang="en-GB" sz="2200" dirty="0"/>
            <a:t>Regulation (</a:t>
          </a:r>
          <a:r>
            <a:rPr lang="en-GB" sz="2200" dirty="0" err="1"/>
            <a:t>OfS</a:t>
          </a:r>
          <a:r>
            <a:rPr lang="en-GB" sz="2200" dirty="0"/>
            <a:t> A1, B3).  </a:t>
          </a:r>
        </a:p>
      </dgm:t>
    </dgm:pt>
    <dgm:pt modelId="{AF5FC86B-67CF-47FE-B282-553B81A880A1}" type="parTrans" cxnId="{A3432C72-DB9D-4472-8284-A967DBA71DD2}">
      <dgm:prSet/>
      <dgm:spPr/>
      <dgm:t>
        <a:bodyPr/>
        <a:lstStyle/>
        <a:p>
          <a:endParaRPr lang="en-GB"/>
        </a:p>
      </dgm:t>
    </dgm:pt>
    <dgm:pt modelId="{4093663D-1211-4D80-953E-80DE23442D4D}" type="sibTrans" cxnId="{A3432C72-DB9D-4472-8284-A967DBA71DD2}">
      <dgm:prSet/>
      <dgm:spPr/>
      <dgm:t>
        <a:bodyPr/>
        <a:lstStyle/>
        <a:p>
          <a:endParaRPr lang="en-GB"/>
        </a:p>
      </dgm:t>
    </dgm:pt>
    <dgm:pt modelId="{F7039360-6B64-4D67-BD1D-9C996AB4A42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200" dirty="0"/>
            <a:t>Intrinsic good. </a:t>
          </a:r>
        </a:p>
      </dgm:t>
    </dgm:pt>
    <dgm:pt modelId="{21EBFBD6-8A09-4FCC-B86A-EA5B320FE0D4}" type="sibTrans" cxnId="{1DD391FF-A2CB-4A44-8520-F5F7A774BAA5}">
      <dgm:prSet/>
      <dgm:spPr/>
      <dgm:t>
        <a:bodyPr/>
        <a:lstStyle/>
        <a:p>
          <a:endParaRPr lang="en-GB"/>
        </a:p>
      </dgm:t>
    </dgm:pt>
    <dgm:pt modelId="{2B0CD6E3-AF6C-496E-9B37-58218BB041D1}" type="parTrans" cxnId="{1DD391FF-A2CB-4A44-8520-F5F7A774BAA5}">
      <dgm:prSet/>
      <dgm:spPr/>
      <dgm:t>
        <a:bodyPr/>
        <a:lstStyle/>
        <a:p>
          <a:endParaRPr lang="en-GB"/>
        </a:p>
      </dgm:t>
    </dgm:pt>
    <dgm:pt modelId="{DA26E53D-CB5E-4FFC-BBD0-6874D2648DCB}">
      <dgm:prSet phldrT="[Text]" custT="1"/>
      <dgm:spPr/>
      <dgm:t>
        <a:bodyPr/>
        <a:lstStyle/>
        <a:p>
          <a:r>
            <a:rPr lang="en-GB" sz="2200" dirty="0"/>
            <a:t>League table position. </a:t>
          </a:r>
        </a:p>
      </dgm:t>
    </dgm:pt>
    <dgm:pt modelId="{AC441393-D383-40B1-B720-AED087F88932}" type="parTrans" cxnId="{403C3D7F-1C4B-486F-B6BF-6668EBCA89CA}">
      <dgm:prSet/>
      <dgm:spPr/>
      <dgm:t>
        <a:bodyPr/>
        <a:lstStyle/>
        <a:p>
          <a:endParaRPr lang="en-GB"/>
        </a:p>
      </dgm:t>
    </dgm:pt>
    <dgm:pt modelId="{BB950C00-4CED-407C-A036-9C2A9E46F20F}" type="sibTrans" cxnId="{403C3D7F-1C4B-486F-B6BF-6668EBCA89CA}">
      <dgm:prSet/>
      <dgm:spPr/>
      <dgm:t>
        <a:bodyPr/>
        <a:lstStyle/>
        <a:p>
          <a:endParaRPr lang="en-GB"/>
        </a:p>
      </dgm:t>
    </dgm:pt>
    <dgm:pt modelId="{E795B647-9B98-457C-BC50-901B3D144C12}" type="pres">
      <dgm:prSet presAssocID="{8B55F773-12B7-48DF-98ED-C99FEDA69A4D}" presName="Name0" presStyleCnt="0">
        <dgm:presLayoutVars>
          <dgm:dir/>
          <dgm:animLvl val="lvl"/>
          <dgm:resizeHandles val="exact"/>
        </dgm:presLayoutVars>
      </dgm:prSet>
      <dgm:spPr/>
    </dgm:pt>
    <dgm:pt modelId="{81E8F8A7-A063-48DB-8561-DAFE716E5F54}" type="pres">
      <dgm:prSet presAssocID="{F2C7CC79-54C3-4C5F-9EAD-F86FF48D4C24}" presName="composite" presStyleCnt="0"/>
      <dgm:spPr/>
    </dgm:pt>
    <dgm:pt modelId="{423C8C0E-E982-4AB3-B8F1-2873E4A484E4}" type="pres">
      <dgm:prSet presAssocID="{F2C7CC79-54C3-4C5F-9EAD-F86FF48D4C2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DF184B1-A1FF-46F3-A4F6-488E937832DC}" type="pres">
      <dgm:prSet presAssocID="{F2C7CC79-54C3-4C5F-9EAD-F86FF48D4C24}" presName="desTx" presStyleLbl="alignAccFollowNode1" presStyleIdx="0" presStyleCnt="3" custLinFactNeighborX="-103" custLinFactNeighborY="-997">
        <dgm:presLayoutVars>
          <dgm:bulletEnabled val="1"/>
        </dgm:presLayoutVars>
      </dgm:prSet>
      <dgm:spPr/>
    </dgm:pt>
    <dgm:pt modelId="{71FF3392-DADF-4AE8-B47A-F4EF1819B187}" type="pres">
      <dgm:prSet presAssocID="{5B08AF1B-0A31-4B8F-B97B-C4CA1A8CA39B}" presName="space" presStyleCnt="0"/>
      <dgm:spPr/>
    </dgm:pt>
    <dgm:pt modelId="{E1E2FE40-B69D-4B3D-939F-80F4F538028A}" type="pres">
      <dgm:prSet presAssocID="{DDCFCC62-7CBF-4172-80A4-0374DB4DAD38}" presName="composite" presStyleCnt="0"/>
      <dgm:spPr/>
    </dgm:pt>
    <dgm:pt modelId="{7C8B7089-15C5-40C3-817F-F79AC5B6481E}" type="pres">
      <dgm:prSet presAssocID="{DDCFCC62-7CBF-4172-80A4-0374DB4DAD3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4F20512-3E86-4C50-8578-EA5C2D07167A}" type="pres">
      <dgm:prSet presAssocID="{DDCFCC62-7CBF-4172-80A4-0374DB4DAD38}" presName="desTx" presStyleLbl="alignAccFollowNode1" presStyleIdx="1" presStyleCnt="3">
        <dgm:presLayoutVars>
          <dgm:bulletEnabled val="1"/>
        </dgm:presLayoutVars>
      </dgm:prSet>
      <dgm:spPr/>
    </dgm:pt>
    <dgm:pt modelId="{F6639FF7-C30F-44F7-93D9-D5FB74A9B411}" type="pres">
      <dgm:prSet presAssocID="{45C89393-1A1E-486B-80A7-F47598D43B8C}" presName="space" presStyleCnt="0"/>
      <dgm:spPr/>
    </dgm:pt>
    <dgm:pt modelId="{D47710FA-2675-4BFC-8775-F9F5E4D126EE}" type="pres">
      <dgm:prSet presAssocID="{9A983217-EC28-4A86-B6DE-E3F067902CA2}" presName="composite" presStyleCnt="0"/>
      <dgm:spPr/>
    </dgm:pt>
    <dgm:pt modelId="{A8CE34AF-D8BA-406C-9743-BFDB4B1E3850}" type="pres">
      <dgm:prSet presAssocID="{9A983217-EC28-4A86-B6DE-E3F067902CA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B36CA9D-B492-48B7-B9DC-3C9574E77781}" type="pres">
      <dgm:prSet presAssocID="{9A983217-EC28-4A86-B6DE-E3F067902CA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562E401-A9CD-47E2-AF06-3BF490BDADBE}" srcId="{8B55F773-12B7-48DF-98ED-C99FEDA69A4D}" destId="{9A983217-EC28-4A86-B6DE-E3F067902CA2}" srcOrd="2" destOrd="0" parTransId="{05B7A3DE-D082-4734-A108-05D56E005A6D}" sibTransId="{682F7AD4-5D8E-4061-973E-7C3C16DA5CE9}"/>
    <dgm:cxn modelId="{0C6A3F15-A0C2-4EE2-B8C0-AE85059E3118}" type="presOf" srcId="{F7039360-6B64-4D67-BD1D-9C996AB4A42F}" destId="{94F20512-3E86-4C50-8578-EA5C2D07167A}" srcOrd="0" destOrd="0" presId="urn:microsoft.com/office/officeart/2005/8/layout/hList1"/>
    <dgm:cxn modelId="{365C5A16-B261-42F7-B26A-9A590AD2C575}" type="presOf" srcId="{9A983217-EC28-4A86-B6DE-E3F067902CA2}" destId="{A8CE34AF-D8BA-406C-9743-BFDB4B1E3850}" srcOrd="0" destOrd="0" presId="urn:microsoft.com/office/officeart/2005/8/layout/hList1"/>
    <dgm:cxn modelId="{0D41E628-E66A-40BD-80DB-488DDCE5AD70}" type="presOf" srcId="{D13DB947-E736-40DC-A3DA-F01674BF8410}" destId="{1DF184B1-A1FF-46F3-A4F6-488E937832DC}" srcOrd="0" destOrd="2" presId="urn:microsoft.com/office/officeart/2005/8/layout/hList1"/>
    <dgm:cxn modelId="{F352B42A-B25E-449F-9FCC-A86B9371CF49}" type="presOf" srcId="{4FAB7CC2-836A-4B8F-A993-C25A1C890EAF}" destId="{94F20512-3E86-4C50-8578-EA5C2D07167A}" srcOrd="0" destOrd="1" presId="urn:microsoft.com/office/officeart/2005/8/layout/hList1"/>
    <dgm:cxn modelId="{67873830-5FC3-49F0-B9AB-57A55E00B708}" srcId="{DDCFCC62-7CBF-4172-80A4-0374DB4DAD38}" destId="{4FAB7CC2-836A-4B8F-A993-C25A1C890EAF}" srcOrd="1" destOrd="0" parTransId="{1C459F37-5210-4374-BB6F-5A5E3F89FFEC}" sibTransId="{DE7C6489-65DB-47CF-82B9-44FDCC8F1D39}"/>
    <dgm:cxn modelId="{44B74C40-8535-4CA3-960B-E02380FE766B}" srcId="{8B55F773-12B7-48DF-98ED-C99FEDA69A4D}" destId="{F2C7CC79-54C3-4C5F-9EAD-F86FF48D4C24}" srcOrd="0" destOrd="0" parTransId="{CBA36840-5D2B-48DF-807E-7A8C2EC75CC6}" sibTransId="{5B08AF1B-0A31-4B8F-B97B-C4CA1A8CA39B}"/>
    <dgm:cxn modelId="{85AA2141-534A-46D2-B050-38C863387DA6}" type="presOf" srcId="{7F047EF0-810E-4F71-84AD-433B453449E8}" destId="{94F20512-3E86-4C50-8578-EA5C2D07167A}" srcOrd="0" destOrd="3" presId="urn:microsoft.com/office/officeart/2005/8/layout/hList1"/>
    <dgm:cxn modelId="{FDF71643-2E0A-4604-AB5D-8AD634E359BB}" type="presOf" srcId="{DDCFCC62-7CBF-4172-80A4-0374DB4DAD38}" destId="{7C8B7089-15C5-40C3-817F-F79AC5B6481E}" srcOrd="0" destOrd="0" presId="urn:microsoft.com/office/officeart/2005/8/layout/hList1"/>
    <dgm:cxn modelId="{F540F545-96B1-41EB-B850-EA416204BBE2}" type="presOf" srcId="{1B693714-85D4-489B-A990-260C828A4AFA}" destId="{1DF184B1-A1FF-46F3-A4F6-488E937832DC}" srcOrd="0" destOrd="3" presId="urn:microsoft.com/office/officeart/2005/8/layout/hList1"/>
    <dgm:cxn modelId="{C069E247-67C4-4350-9207-AF0D80421578}" type="presOf" srcId="{B47489BA-D33E-4D4A-A6E3-EC9F897D446B}" destId="{7B36CA9D-B492-48B7-B9DC-3C9574E77781}" srcOrd="0" destOrd="1" presId="urn:microsoft.com/office/officeart/2005/8/layout/hList1"/>
    <dgm:cxn modelId="{5990436B-F36D-4BBA-8BF5-DF32B9C0AE50}" srcId="{368FFF52-0608-4FFC-93C2-5BF852DD03F0}" destId="{321C767D-3225-4C4C-B023-BD6EEF796F6F}" srcOrd="3" destOrd="0" parTransId="{6A2382AB-7C27-411D-BC78-3AA0C2D65C7C}" sibTransId="{9CAC1B64-67D6-4216-B6F2-B76060BA29DB}"/>
    <dgm:cxn modelId="{4ECF4951-CF51-4D36-BAAD-154F28D55482}" srcId="{368FFF52-0608-4FFC-93C2-5BF852DD03F0}" destId="{64FBA8D5-AD98-4D45-BE27-9A405CB9866B}" srcOrd="0" destOrd="0" parTransId="{57C7CDBC-8361-49BA-AD52-EBF11A3104C2}" sibTransId="{8A413BC5-A8B2-4E72-8CC6-F31E5FDFE82A}"/>
    <dgm:cxn modelId="{9ED3B851-ED0B-444C-A727-D08DBFD09C49}" type="presOf" srcId="{8B55F773-12B7-48DF-98ED-C99FEDA69A4D}" destId="{E795B647-9B98-457C-BC50-901B3D144C12}" srcOrd="0" destOrd="0" presId="urn:microsoft.com/office/officeart/2005/8/layout/hList1"/>
    <dgm:cxn modelId="{A3432C72-DB9D-4472-8284-A967DBA71DD2}" srcId="{DDCFCC62-7CBF-4172-80A4-0374DB4DAD38}" destId="{7F047EF0-810E-4F71-84AD-433B453449E8}" srcOrd="3" destOrd="0" parTransId="{AF5FC86B-67CF-47FE-B282-553B81A880A1}" sibTransId="{4093663D-1211-4D80-953E-80DE23442D4D}"/>
    <dgm:cxn modelId="{403C3D7F-1C4B-486F-B6BF-6668EBCA89CA}" srcId="{DDCFCC62-7CBF-4172-80A4-0374DB4DAD38}" destId="{DA26E53D-CB5E-4FFC-BBD0-6874D2648DCB}" srcOrd="2" destOrd="0" parTransId="{AC441393-D383-40B1-B720-AED087F88932}" sibTransId="{BB950C00-4CED-407C-A036-9C2A9E46F20F}"/>
    <dgm:cxn modelId="{32B1A588-97E7-4B3B-ADC5-BA73AC07AEFA}" srcId="{8B55F773-12B7-48DF-98ED-C99FEDA69A4D}" destId="{DDCFCC62-7CBF-4172-80A4-0374DB4DAD38}" srcOrd="1" destOrd="0" parTransId="{C7022542-0E45-4229-9880-4B4BF4A4EB7C}" sibTransId="{45C89393-1A1E-486B-80A7-F47598D43B8C}"/>
    <dgm:cxn modelId="{484DF893-6358-4A98-A2F8-C7B0628B09AD}" type="presOf" srcId="{3A25E80C-124D-492D-BCF6-3FE7B47D63DA}" destId="{7B36CA9D-B492-48B7-B9DC-3C9574E77781}" srcOrd="0" destOrd="0" presId="urn:microsoft.com/office/officeart/2005/8/layout/hList1"/>
    <dgm:cxn modelId="{79D5649A-D8B7-4DB3-BD5C-5DF1FA43284E}" type="presOf" srcId="{368FFF52-0608-4FFC-93C2-5BF852DD03F0}" destId="{1DF184B1-A1FF-46F3-A4F6-488E937832DC}" srcOrd="0" destOrd="0" presId="urn:microsoft.com/office/officeart/2005/8/layout/hList1"/>
    <dgm:cxn modelId="{C493C8B4-F3A9-4FD6-9E5D-0855ECBF3640}" type="presOf" srcId="{64FBA8D5-AD98-4D45-BE27-9A405CB9866B}" destId="{1DF184B1-A1FF-46F3-A4F6-488E937832DC}" srcOrd="0" destOrd="1" presId="urn:microsoft.com/office/officeart/2005/8/layout/hList1"/>
    <dgm:cxn modelId="{AF167DB9-3125-45FB-B041-5DAD027A4287}" srcId="{F2C7CC79-54C3-4C5F-9EAD-F86FF48D4C24}" destId="{368FFF52-0608-4FFC-93C2-5BF852DD03F0}" srcOrd="0" destOrd="0" parTransId="{B7C2D947-697E-459E-B866-4461371299CE}" sibTransId="{1A9BA899-AAA9-4281-9D65-A3894209B4AF}"/>
    <dgm:cxn modelId="{B2A77DC2-3FEE-4E1E-A2BA-B87506BA8D8C}" type="presOf" srcId="{F2C7CC79-54C3-4C5F-9EAD-F86FF48D4C24}" destId="{423C8C0E-E982-4AB3-B8F1-2873E4A484E4}" srcOrd="0" destOrd="0" presId="urn:microsoft.com/office/officeart/2005/8/layout/hList1"/>
    <dgm:cxn modelId="{6E3A91C7-604A-40D7-9C69-55FA0DA7CAA3}" srcId="{9A983217-EC28-4A86-B6DE-E3F067902CA2}" destId="{3A25E80C-124D-492D-BCF6-3FE7B47D63DA}" srcOrd="0" destOrd="0" parTransId="{00D560D5-E06B-4158-A56B-8DDF5333702B}" sibTransId="{A115A3F3-B1B0-4ACF-A313-C965BC158071}"/>
    <dgm:cxn modelId="{FFE082D3-1FE6-44E3-A91D-D7E2988AF0A3}" type="presOf" srcId="{321C767D-3225-4C4C-B023-BD6EEF796F6F}" destId="{1DF184B1-A1FF-46F3-A4F6-488E937832DC}" srcOrd="0" destOrd="4" presId="urn:microsoft.com/office/officeart/2005/8/layout/hList1"/>
    <dgm:cxn modelId="{B4D20CDB-A740-4A01-A592-F3AB3D8DA27F}" srcId="{9A983217-EC28-4A86-B6DE-E3F067902CA2}" destId="{B47489BA-D33E-4D4A-A6E3-EC9F897D446B}" srcOrd="1" destOrd="0" parTransId="{BE23327B-D4FC-4025-9397-6C42FD85C853}" sibTransId="{B8CB2BED-85FF-4818-8613-3E16296C271C}"/>
    <dgm:cxn modelId="{347D0BE8-D0F6-411B-A366-6951F1B293D5}" type="presOf" srcId="{DA26E53D-CB5E-4FFC-BBD0-6874D2648DCB}" destId="{94F20512-3E86-4C50-8578-EA5C2D07167A}" srcOrd="0" destOrd="2" presId="urn:microsoft.com/office/officeart/2005/8/layout/hList1"/>
    <dgm:cxn modelId="{32DADAF4-39CE-4FAE-A9A0-BADB72D00EEC}" srcId="{368FFF52-0608-4FFC-93C2-5BF852DD03F0}" destId="{D13DB947-E736-40DC-A3DA-F01674BF8410}" srcOrd="1" destOrd="0" parTransId="{81385023-CCA3-432E-B54D-A5D020A25B18}" sibTransId="{F9FB6548-55D6-44B5-B640-4F1EC209A885}"/>
    <dgm:cxn modelId="{1DD391FF-A2CB-4A44-8520-F5F7A774BAA5}" srcId="{DDCFCC62-7CBF-4172-80A4-0374DB4DAD38}" destId="{F7039360-6B64-4D67-BD1D-9C996AB4A42F}" srcOrd="0" destOrd="0" parTransId="{2B0CD6E3-AF6C-496E-9B37-58218BB041D1}" sibTransId="{21EBFBD6-8A09-4FCC-B86A-EA5B320FE0D4}"/>
    <dgm:cxn modelId="{EFECB2FF-22D6-4FD5-BA60-7A4D6008283F}" srcId="{368FFF52-0608-4FFC-93C2-5BF852DD03F0}" destId="{1B693714-85D4-489B-A990-260C828A4AFA}" srcOrd="2" destOrd="0" parTransId="{73631E2F-A890-4394-B4DB-1976521137E0}" sibTransId="{443B2FFE-E419-4012-8A7C-83DBC4FA363D}"/>
    <dgm:cxn modelId="{94C0D72A-75C1-4FDB-9C46-F310441A9D39}" type="presParOf" srcId="{E795B647-9B98-457C-BC50-901B3D144C12}" destId="{81E8F8A7-A063-48DB-8561-DAFE716E5F54}" srcOrd="0" destOrd="0" presId="urn:microsoft.com/office/officeart/2005/8/layout/hList1"/>
    <dgm:cxn modelId="{DD74484F-8B1F-4F66-9699-6341D160D4DE}" type="presParOf" srcId="{81E8F8A7-A063-48DB-8561-DAFE716E5F54}" destId="{423C8C0E-E982-4AB3-B8F1-2873E4A484E4}" srcOrd="0" destOrd="0" presId="urn:microsoft.com/office/officeart/2005/8/layout/hList1"/>
    <dgm:cxn modelId="{3D23A7DD-26EA-4178-ADF1-5BE262DDD9FD}" type="presParOf" srcId="{81E8F8A7-A063-48DB-8561-DAFE716E5F54}" destId="{1DF184B1-A1FF-46F3-A4F6-488E937832DC}" srcOrd="1" destOrd="0" presId="urn:microsoft.com/office/officeart/2005/8/layout/hList1"/>
    <dgm:cxn modelId="{99272E53-CB2A-4B26-A44E-87AEA3E396DF}" type="presParOf" srcId="{E795B647-9B98-457C-BC50-901B3D144C12}" destId="{71FF3392-DADF-4AE8-B47A-F4EF1819B187}" srcOrd="1" destOrd="0" presId="urn:microsoft.com/office/officeart/2005/8/layout/hList1"/>
    <dgm:cxn modelId="{6F1B52B6-D9A5-4C32-933A-F0BBFFEB3EDB}" type="presParOf" srcId="{E795B647-9B98-457C-BC50-901B3D144C12}" destId="{E1E2FE40-B69D-4B3D-939F-80F4F538028A}" srcOrd="2" destOrd="0" presId="urn:microsoft.com/office/officeart/2005/8/layout/hList1"/>
    <dgm:cxn modelId="{17B56A16-22EB-4A9E-BE6E-C2E06C016BCF}" type="presParOf" srcId="{E1E2FE40-B69D-4B3D-939F-80F4F538028A}" destId="{7C8B7089-15C5-40C3-817F-F79AC5B6481E}" srcOrd="0" destOrd="0" presId="urn:microsoft.com/office/officeart/2005/8/layout/hList1"/>
    <dgm:cxn modelId="{27C0AE8F-546E-498B-AD0A-3E0227D21759}" type="presParOf" srcId="{E1E2FE40-B69D-4B3D-939F-80F4F538028A}" destId="{94F20512-3E86-4C50-8578-EA5C2D07167A}" srcOrd="1" destOrd="0" presId="urn:microsoft.com/office/officeart/2005/8/layout/hList1"/>
    <dgm:cxn modelId="{112FA2E6-3865-4619-8023-78659AB6D2C6}" type="presParOf" srcId="{E795B647-9B98-457C-BC50-901B3D144C12}" destId="{F6639FF7-C30F-44F7-93D9-D5FB74A9B411}" srcOrd="3" destOrd="0" presId="urn:microsoft.com/office/officeart/2005/8/layout/hList1"/>
    <dgm:cxn modelId="{021313F0-14D5-4A3B-9B2E-7BE069B88B11}" type="presParOf" srcId="{E795B647-9B98-457C-BC50-901B3D144C12}" destId="{D47710FA-2675-4BFC-8775-F9F5E4D126EE}" srcOrd="4" destOrd="0" presId="urn:microsoft.com/office/officeart/2005/8/layout/hList1"/>
    <dgm:cxn modelId="{04569533-747B-4F90-A3A9-DA2DB3026656}" type="presParOf" srcId="{D47710FA-2675-4BFC-8775-F9F5E4D126EE}" destId="{A8CE34AF-D8BA-406C-9743-BFDB4B1E3850}" srcOrd="0" destOrd="0" presId="urn:microsoft.com/office/officeart/2005/8/layout/hList1"/>
    <dgm:cxn modelId="{0280CCED-6B2D-4CDA-8E66-4E4575DBC090}" type="presParOf" srcId="{D47710FA-2675-4BFC-8775-F9F5E4D126EE}" destId="{7B36CA9D-B492-48B7-B9DC-3C9574E777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55C873-F677-4469-A9EC-F4A6F38360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EF46308-8F7A-426E-BC8C-B497BD3F74A6}">
      <dgm:prSet phldrT="[Text]"/>
      <dgm:spPr/>
      <dgm:t>
        <a:bodyPr/>
        <a:lstStyle/>
        <a:p>
          <a:r>
            <a:rPr lang="en-GB" dirty="0"/>
            <a:t>See them.  </a:t>
          </a:r>
        </a:p>
      </dgm:t>
    </dgm:pt>
    <dgm:pt modelId="{4A900A95-0969-4381-B74F-5C16B7E8F7AC}" type="parTrans" cxnId="{71A5851F-40F0-4251-8336-E775888DC5E3}">
      <dgm:prSet/>
      <dgm:spPr/>
      <dgm:t>
        <a:bodyPr/>
        <a:lstStyle/>
        <a:p>
          <a:endParaRPr lang="en-GB"/>
        </a:p>
      </dgm:t>
    </dgm:pt>
    <dgm:pt modelId="{D4F3A2A8-075A-4764-B44D-058AD680FFC8}" type="sibTrans" cxnId="{71A5851F-40F0-4251-8336-E775888DC5E3}">
      <dgm:prSet/>
      <dgm:spPr/>
      <dgm:t>
        <a:bodyPr/>
        <a:lstStyle/>
        <a:p>
          <a:endParaRPr lang="en-GB"/>
        </a:p>
      </dgm:t>
    </dgm:pt>
    <dgm:pt modelId="{EBD2B83C-75BE-43DA-B1B8-50259829B61D}">
      <dgm:prSet phldrT="[Text]"/>
      <dgm:spPr/>
      <dgm:t>
        <a:bodyPr/>
        <a:lstStyle/>
        <a:p>
          <a:r>
            <a:rPr lang="en-GB" dirty="0"/>
            <a:t>Accept them. </a:t>
          </a:r>
        </a:p>
      </dgm:t>
    </dgm:pt>
    <dgm:pt modelId="{8136845B-34DF-48A5-9042-B052161EF3D8}" type="parTrans" cxnId="{A07869E6-DE0A-479C-9EF6-FB0ECCE64810}">
      <dgm:prSet/>
      <dgm:spPr/>
      <dgm:t>
        <a:bodyPr/>
        <a:lstStyle/>
        <a:p>
          <a:endParaRPr lang="en-GB"/>
        </a:p>
      </dgm:t>
    </dgm:pt>
    <dgm:pt modelId="{9DC2E860-0125-49F6-858F-984DD0E745BA}" type="sibTrans" cxnId="{A07869E6-DE0A-479C-9EF6-FB0ECCE64810}">
      <dgm:prSet/>
      <dgm:spPr/>
      <dgm:t>
        <a:bodyPr/>
        <a:lstStyle/>
        <a:p>
          <a:endParaRPr lang="en-GB"/>
        </a:p>
      </dgm:t>
    </dgm:pt>
    <dgm:pt modelId="{29529DDE-2C44-4644-87E4-E2D228EB2831}">
      <dgm:prSet phldrT="[Text]"/>
      <dgm:spPr/>
      <dgm:t>
        <a:bodyPr/>
        <a:lstStyle/>
        <a:p>
          <a:r>
            <a:rPr lang="en-GB" dirty="0"/>
            <a:t>Adapt for them.  </a:t>
          </a:r>
        </a:p>
      </dgm:t>
    </dgm:pt>
    <dgm:pt modelId="{9783CD07-C9D8-47EF-9A98-6142B33BCD23}" type="parTrans" cxnId="{94B98AA5-0172-4439-88CE-0AF6874C7D29}">
      <dgm:prSet/>
      <dgm:spPr/>
      <dgm:t>
        <a:bodyPr/>
        <a:lstStyle/>
        <a:p>
          <a:endParaRPr lang="en-GB"/>
        </a:p>
      </dgm:t>
    </dgm:pt>
    <dgm:pt modelId="{9920EA2B-9C7B-48C5-81B2-9DBFDBB2D45A}" type="sibTrans" cxnId="{94B98AA5-0172-4439-88CE-0AF6874C7D29}">
      <dgm:prSet/>
      <dgm:spPr/>
      <dgm:t>
        <a:bodyPr/>
        <a:lstStyle/>
        <a:p>
          <a:endParaRPr lang="en-GB"/>
        </a:p>
      </dgm:t>
    </dgm:pt>
    <dgm:pt modelId="{3E2506AA-580D-47E8-8425-CFD9EC46503E}" type="pres">
      <dgm:prSet presAssocID="{0855C873-F677-4469-A9EC-F4A6F38360F6}" presName="linear" presStyleCnt="0">
        <dgm:presLayoutVars>
          <dgm:animLvl val="lvl"/>
          <dgm:resizeHandles val="exact"/>
        </dgm:presLayoutVars>
      </dgm:prSet>
      <dgm:spPr/>
    </dgm:pt>
    <dgm:pt modelId="{47E6F8F6-7E62-4007-8F7A-C00B0B84264C}" type="pres">
      <dgm:prSet presAssocID="{5EF46308-8F7A-426E-BC8C-B497BD3F74A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619B9F2-382A-48DF-A8E4-56486ED4A633}" type="pres">
      <dgm:prSet presAssocID="{D4F3A2A8-075A-4764-B44D-058AD680FFC8}" presName="spacer" presStyleCnt="0"/>
      <dgm:spPr/>
    </dgm:pt>
    <dgm:pt modelId="{B15FC20C-7249-4F45-976F-A8A8704F8F42}" type="pres">
      <dgm:prSet presAssocID="{EBD2B83C-75BE-43DA-B1B8-50259829B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C78588-E37D-4D70-880B-AEA75311B8A8}" type="pres">
      <dgm:prSet presAssocID="{9DC2E860-0125-49F6-858F-984DD0E745BA}" presName="spacer" presStyleCnt="0"/>
      <dgm:spPr/>
    </dgm:pt>
    <dgm:pt modelId="{12A17F5A-DFD7-43CA-BB8A-4BE82623AB4A}" type="pres">
      <dgm:prSet presAssocID="{29529DDE-2C44-4644-87E4-E2D228EB283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1A5851F-40F0-4251-8336-E775888DC5E3}" srcId="{0855C873-F677-4469-A9EC-F4A6F38360F6}" destId="{5EF46308-8F7A-426E-BC8C-B497BD3F74A6}" srcOrd="0" destOrd="0" parTransId="{4A900A95-0969-4381-B74F-5C16B7E8F7AC}" sibTransId="{D4F3A2A8-075A-4764-B44D-058AD680FFC8}"/>
    <dgm:cxn modelId="{7445132D-7146-4521-9B89-F06AC0F1B5A6}" type="presOf" srcId="{5EF46308-8F7A-426E-BC8C-B497BD3F74A6}" destId="{47E6F8F6-7E62-4007-8F7A-C00B0B84264C}" srcOrd="0" destOrd="0" presId="urn:microsoft.com/office/officeart/2005/8/layout/vList2"/>
    <dgm:cxn modelId="{B8658F77-067D-41FF-A067-0EBADF43316E}" type="presOf" srcId="{29529DDE-2C44-4644-87E4-E2D228EB2831}" destId="{12A17F5A-DFD7-43CA-BB8A-4BE82623AB4A}" srcOrd="0" destOrd="0" presId="urn:microsoft.com/office/officeart/2005/8/layout/vList2"/>
    <dgm:cxn modelId="{94B98AA5-0172-4439-88CE-0AF6874C7D29}" srcId="{0855C873-F677-4469-A9EC-F4A6F38360F6}" destId="{29529DDE-2C44-4644-87E4-E2D228EB2831}" srcOrd="2" destOrd="0" parTransId="{9783CD07-C9D8-47EF-9A98-6142B33BCD23}" sibTransId="{9920EA2B-9C7B-48C5-81B2-9DBFDBB2D45A}"/>
    <dgm:cxn modelId="{C28735B8-EE81-4467-86EA-BB3BF3CB4F96}" type="presOf" srcId="{EBD2B83C-75BE-43DA-B1B8-50259829B61D}" destId="{B15FC20C-7249-4F45-976F-A8A8704F8F42}" srcOrd="0" destOrd="0" presId="urn:microsoft.com/office/officeart/2005/8/layout/vList2"/>
    <dgm:cxn modelId="{A07869E6-DE0A-479C-9EF6-FB0ECCE64810}" srcId="{0855C873-F677-4469-A9EC-F4A6F38360F6}" destId="{EBD2B83C-75BE-43DA-B1B8-50259829B61D}" srcOrd="1" destOrd="0" parTransId="{8136845B-34DF-48A5-9042-B052161EF3D8}" sibTransId="{9DC2E860-0125-49F6-858F-984DD0E745BA}"/>
    <dgm:cxn modelId="{26048DFB-8F29-4CF7-B466-9315D60EE31C}" type="presOf" srcId="{0855C873-F677-4469-A9EC-F4A6F38360F6}" destId="{3E2506AA-580D-47E8-8425-CFD9EC46503E}" srcOrd="0" destOrd="0" presId="urn:microsoft.com/office/officeart/2005/8/layout/vList2"/>
    <dgm:cxn modelId="{59360F26-B9AE-4594-BA5D-42B01B03571B}" type="presParOf" srcId="{3E2506AA-580D-47E8-8425-CFD9EC46503E}" destId="{47E6F8F6-7E62-4007-8F7A-C00B0B84264C}" srcOrd="0" destOrd="0" presId="urn:microsoft.com/office/officeart/2005/8/layout/vList2"/>
    <dgm:cxn modelId="{C0DC722B-6B10-463B-A267-8046A9E16CB1}" type="presParOf" srcId="{3E2506AA-580D-47E8-8425-CFD9EC46503E}" destId="{6619B9F2-382A-48DF-A8E4-56486ED4A633}" srcOrd="1" destOrd="0" presId="urn:microsoft.com/office/officeart/2005/8/layout/vList2"/>
    <dgm:cxn modelId="{C3F4751A-48A3-4D86-A500-CB14F713D8F0}" type="presParOf" srcId="{3E2506AA-580D-47E8-8425-CFD9EC46503E}" destId="{B15FC20C-7249-4F45-976F-A8A8704F8F42}" srcOrd="2" destOrd="0" presId="urn:microsoft.com/office/officeart/2005/8/layout/vList2"/>
    <dgm:cxn modelId="{5AF0AC91-CE58-4285-B8E4-ACE8E41C6AB4}" type="presParOf" srcId="{3E2506AA-580D-47E8-8425-CFD9EC46503E}" destId="{22C78588-E37D-4D70-880B-AEA75311B8A8}" srcOrd="3" destOrd="0" presId="urn:microsoft.com/office/officeart/2005/8/layout/vList2"/>
    <dgm:cxn modelId="{0B10664A-6E66-47F4-BEBC-AE0889A98F02}" type="presParOf" srcId="{3E2506AA-580D-47E8-8425-CFD9EC46503E}" destId="{12A17F5A-DFD7-43CA-BB8A-4BE82623AB4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C8C0E-E982-4AB3-B8F1-2873E4A484E4}">
      <dsp:nvSpPr>
        <dsp:cNvPr id="0" name=""/>
        <dsp:cNvSpPr/>
      </dsp:nvSpPr>
      <dsp:spPr>
        <a:xfrm>
          <a:off x="3407" y="8074"/>
          <a:ext cx="3322636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Financial </a:t>
          </a:r>
        </a:p>
      </dsp:txBody>
      <dsp:txXfrm>
        <a:off x="3407" y="8074"/>
        <a:ext cx="3322636" cy="806400"/>
      </dsp:txXfrm>
    </dsp:sp>
    <dsp:sp modelId="{1DF184B1-A1FF-46F3-A4F6-488E937832DC}">
      <dsp:nvSpPr>
        <dsp:cNvPr id="0" name=""/>
        <dsp:cNvSpPr/>
      </dsp:nvSpPr>
      <dsp:spPr>
        <a:xfrm>
          <a:off x="0" y="787654"/>
          <a:ext cx="3322636" cy="2690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Recruitment: an increasing market. 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Cost of living. 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Tuition fees. 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Widening participation. 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Transport barriers.</a:t>
          </a:r>
        </a:p>
      </dsp:txBody>
      <dsp:txXfrm>
        <a:off x="0" y="787654"/>
        <a:ext cx="3322636" cy="2690099"/>
      </dsp:txXfrm>
    </dsp:sp>
    <dsp:sp modelId="{7C8B7089-15C5-40C3-817F-F79AC5B6481E}">
      <dsp:nvSpPr>
        <dsp:cNvPr id="0" name=""/>
        <dsp:cNvSpPr/>
      </dsp:nvSpPr>
      <dsp:spPr>
        <a:xfrm>
          <a:off x="3791214" y="8074"/>
          <a:ext cx="3322636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Educational </a:t>
          </a:r>
        </a:p>
      </dsp:txBody>
      <dsp:txXfrm>
        <a:off x="3791214" y="8074"/>
        <a:ext cx="3322636" cy="806400"/>
      </dsp:txXfrm>
    </dsp:sp>
    <dsp:sp modelId="{94F20512-3E86-4C50-8578-EA5C2D07167A}">
      <dsp:nvSpPr>
        <dsp:cNvPr id="0" name=""/>
        <dsp:cNvSpPr/>
      </dsp:nvSpPr>
      <dsp:spPr>
        <a:xfrm>
          <a:off x="3791214" y="814474"/>
          <a:ext cx="3322636" cy="2690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200" kern="1200" dirty="0"/>
            <a:t>Intrinsic good.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Retention.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League table position.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Regulation (</a:t>
          </a:r>
          <a:r>
            <a:rPr lang="en-GB" sz="2200" kern="1200" dirty="0" err="1"/>
            <a:t>OfS</a:t>
          </a:r>
          <a:r>
            <a:rPr lang="en-GB" sz="2200" kern="1200" dirty="0"/>
            <a:t> A1, B3).  </a:t>
          </a:r>
        </a:p>
      </dsp:txBody>
      <dsp:txXfrm>
        <a:off x="3791214" y="814474"/>
        <a:ext cx="3322636" cy="2690099"/>
      </dsp:txXfrm>
    </dsp:sp>
    <dsp:sp modelId="{A8CE34AF-D8BA-406C-9743-BFDB4B1E3850}">
      <dsp:nvSpPr>
        <dsp:cNvPr id="0" name=""/>
        <dsp:cNvSpPr/>
      </dsp:nvSpPr>
      <dsp:spPr>
        <a:xfrm>
          <a:off x="7579020" y="8074"/>
          <a:ext cx="3322636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Environmental </a:t>
          </a:r>
        </a:p>
      </dsp:txBody>
      <dsp:txXfrm>
        <a:off x="7579020" y="8074"/>
        <a:ext cx="3322636" cy="806400"/>
      </dsp:txXfrm>
    </dsp:sp>
    <dsp:sp modelId="{7B36CA9D-B492-48B7-B9DC-3C9574E77781}">
      <dsp:nvSpPr>
        <dsp:cNvPr id="0" name=""/>
        <dsp:cNvSpPr/>
      </dsp:nvSpPr>
      <dsp:spPr>
        <a:xfrm>
          <a:off x="7579020" y="814474"/>
          <a:ext cx="3322636" cy="2690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15% CCCU CO</a:t>
          </a:r>
          <a:r>
            <a:rPr lang="en-GB" sz="1100" kern="1200" dirty="0"/>
            <a:t>2</a:t>
          </a:r>
          <a:r>
            <a:rPr lang="en-GB" sz="2200" kern="1200" dirty="0"/>
            <a:t> emissions from student commute.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Vision 2030. </a:t>
          </a:r>
        </a:p>
      </dsp:txBody>
      <dsp:txXfrm>
        <a:off x="7579020" y="814474"/>
        <a:ext cx="3322636" cy="2690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6F8F6-7E62-4007-8F7A-C00B0B84264C}">
      <dsp:nvSpPr>
        <dsp:cNvPr id="0" name=""/>
        <dsp:cNvSpPr/>
      </dsp:nvSpPr>
      <dsp:spPr>
        <a:xfrm>
          <a:off x="0" y="36322"/>
          <a:ext cx="81280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See them.  </a:t>
          </a:r>
        </a:p>
      </dsp:txBody>
      <dsp:txXfrm>
        <a:off x="50347" y="86669"/>
        <a:ext cx="8027306" cy="930660"/>
      </dsp:txXfrm>
    </dsp:sp>
    <dsp:sp modelId="{B15FC20C-7249-4F45-976F-A8A8704F8F42}">
      <dsp:nvSpPr>
        <dsp:cNvPr id="0" name=""/>
        <dsp:cNvSpPr/>
      </dsp:nvSpPr>
      <dsp:spPr>
        <a:xfrm>
          <a:off x="0" y="1191517"/>
          <a:ext cx="81280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Accept them. </a:t>
          </a:r>
        </a:p>
      </dsp:txBody>
      <dsp:txXfrm>
        <a:off x="50347" y="1241864"/>
        <a:ext cx="8027306" cy="930660"/>
      </dsp:txXfrm>
    </dsp:sp>
    <dsp:sp modelId="{12A17F5A-DFD7-43CA-BB8A-4BE82623AB4A}">
      <dsp:nvSpPr>
        <dsp:cNvPr id="0" name=""/>
        <dsp:cNvSpPr/>
      </dsp:nvSpPr>
      <dsp:spPr>
        <a:xfrm>
          <a:off x="0" y="2346712"/>
          <a:ext cx="81280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Adapt for them.  </a:t>
          </a:r>
        </a:p>
      </dsp:txBody>
      <dsp:txXfrm>
        <a:off x="50347" y="2397059"/>
        <a:ext cx="8027306" cy="930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85549-6EB5-44B0-9B0D-94A9C5EB186B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698C4-1A9D-4A00-95D2-02E6752A5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64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0FE0E90-23FB-440C-89B6-AEE910FDD369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1D095D1-6F20-49A8-AAA8-2DA2FA30F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46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0E90-23FB-440C-89B6-AEE910FDD369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95D1-6F20-49A8-AAA8-2DA2FA30F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3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0E90-23FB-440C-89B6-AEE910FDD369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95D1-6F20-49A8-AAA8-2DA2FA30F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3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0E90-23FB-440C-89B6-AEE910FDD369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95D1-6F20-49A8-AAA8-2DA2FA30F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0E90-23FB-440C-89B6-AEE910FDD369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95D1-6F20-49A8-AAA8-2DA2FA30F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69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0E90-23FB-440C-89B6-AEE910FDD369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95D1-6F20-49A8-AAA8-2DA2FA30F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90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0E90-23FB-440C-89B6-AEE910FDD369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95D1-6F20-49A8-AAA8-2DA2FA30F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08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0E90-23FB-440C-89B6-AEE910FDD369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95D1-6F20-49A8-AAA8-2DA2FA30F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4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0E90-23FB-440C-89B6-AEE910FDD369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95D1-6F20-49A8-AAA8-2DA2FA30F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13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0E90-23FB-440C-89B6-AEE910FDD369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1D095D1-6F20-49A8-AAA8-2DA2FA30F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01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0FE0E90-23FB-440C-89B6-AEE910FDD369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1D095D1-6F20-49A8-AAA8-2DA2FA30F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481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0FE0E90-23FB-440C-89B6-AEE910FDD369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1D095D1-6F20-49A8-AAA8-2DA2FA30F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62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usan.Kenyon@Canterbury.ac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ficeforstudents.org.uk/for-providers/equality-of-opportunity/access-and-participation-plans/" TargetMode="External"/><Relationship Id="rId2" Type="http://schemas.openxmlformats.org/officeDocument/2006/relationships/hyperlink" Target="https://www.canterbury.ac.uk/about-us/our-story/vision-203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D77FD-B896-009A-E59A-2346F63C5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4205568" cy="3352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900"/>
              <a:t>Adapting </a:t>
            </a:r>
            <a:r>
              <a:rPr lang="en-US" sz="2900" dirty="0"/>
              <a:t>HE provision for the commuter student market: </a:t>
            </a:r>
            <a:r>
              <a:rPr lang="en-US" sz="2900" dirty="0">
                <a:latin typeface="+mn-lt"/>
              </a:rPr>
              <a:t>Increasing financial stability and meeting our educational and environmental obligations </a:t>
            </a:r>
            <a:endParaRPr lang="en-US" sz="2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F9E20-9E48-C185-DE2A-9D367E5FE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4141559" cy="1645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>
                <a:latin typeface="+mn-lt"/>
              </a:rPr>
              <a:t>Learning and Teaching Conference 2024, Canterbury Christ Church University, Canterbury, UK.  13 November, 2024. </a:t>
            </a:r>
          </a:p>
          <a:p>
            <a:r>
              <a:rPr lang="en-US" sz="1800" dirty="0">
                <a:latin typeface="+mn-lt"/>
              </a:rPr>
              <a:t>Dr Susan Kenyon </a:t>
            </a:r>
          </a:p>
          <a:p>
            <a:r>
              <a:rPr lang="en-US" sz="1800" dirty="0">
                <a:latin typeface="+mn-lt"/>
                <a:hlinkClick r:id="rId2"/>
              </a:rPr>
              <a:t>Susan.Kenyon@Canterbury.ac.uk</a:t>
            </a:r>
            <a:r>
              <a:rPr lang="en-US" sz="1800" dirty="0">
                <a:latin typeface="+mn-lt"/>
              </a:rPr>
              <a:t>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CA118C4-32A6-466D-8453-BA738103A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in graduation gowns and caps&#10;&#10;Description automatically generated">
            <a:extLst>
              <a:ext uri="{FF2B5EF4-FFF2-40B4-BE49-F238E27FC236}">
                <a16:creationId xmlns:a16="http://schemas.microsoft.com/office/drawing/2014/main" id="{42AEC523-7572-CF4D-D940-99093D5CC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r="23292" b="2"/>
          <a:stretch/>
        </p:blipFill>
        <p:spPr>
          <a:xfrm>
            <a:off x="6096000" y="629265"/>
            <a:ext cx="5452536" cy="55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1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AE8E4F-F565-E7DE-5C3D-61D7D4914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5F8448-8054-3457-FE9C-FD24D6697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FBD8F4-8E97-5A70-08BB-1D1A1B25B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6B3AE7-578E-0205-6A91-4E2444A7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‘Students who continue to live at home whilst studying, rather than moving into student accommodation’ (Kenyon, 2024a).  </a:t>
            </a:r>
            <a:endParaRPr lang="en-GB" sz="3400" dirty="0">
              <a:solidFill>
                <a:srgbClr val="FFFFFF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A13EC9-D230-4D17-C584-39248594EEF9}"/>
              </a:ext>
            </a:extLst>
          </p:cNvPr>
          <p:cNvGrpSpPr/>
          <p:nvPr/>
        </p:nvGrpSpPr>
        <p:grpSpPr>
          <a:xfrm>
            <a:off x="4720321" y="2992072"/>
            <a:ext cx="6665482" cy="2090146"/>
            <a:chOff x="0" y="90803"/>
            <a:chExt cx="3611562" cy="180578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DAFA092-E056-4DBE-F208-15AE1C273A98}"/>
                </a:ext>
              </a:extLst>
            </p:cNvPr>
            <p:cNvSpPr/>
            <p:nvPr/>
          </p:nvSpPr>
          <p:spPr>
            <a:xfrm>
              <a:off x="0" y="90803"/>
              <a:ext cx="3611562" cy="18057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28D3C816-EC3C-33DC-C98E-B6B1320090DC}"/>
                </a:ext>
              </a:extLst>
            </p:cNvPr>
            <p:cNvSpPr txBox="1"/>
            <p:nvPr/>
          </p:nvSpPr>
          <p:spPr>
            <a:xfrm>
              <a:off x="52890" y="143693"/>
              <a:ext cx="3505782" cy="1700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600" kern="1200" dirty="0"/>
                <a:t>Commuter students are central to our future sustainability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D84574-1D8D-E972-987C-7F6CAE15B31D}"/>
              </a:ext>
            </a:extLst>
          </p:cNvPr>
          <p:cNvGrpSpPr/>
          <p:nvPr/>
        </p:nvGrpSpPr>
        <p:grpSpPr>
          <a:xfrm>
            <a:off x="806195" y="4810109"/>
            <a:ext cx="3611562" cy="1805781"/>
            <a:chOff x="0" y="90803"/>
            <a:chExt cx="3611562" cy="180578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72A051E-A093-D140-3209-563B8EF142AE}"/>
                </a:ext>
              </a:extLst>
            </p:cNvPr>
            <p:cNvSpPr/>
            <p:nvPr/>
          </p:nvSpPr>
          <p:spPr>
            <a:xfrm>
              <a:off x="0" y="90803"/>
              <a:ext cx="3611562" cy="18057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296281A6-726C-12BE-2841-225CB49F0BD9}"/>
                </a:ext>
              </a:extLst>
            </p:cNvPr>
            <p:cNvSpPr txBox="1"/>
            <p:nvPr/>
          </p:nvSpPr>
          <p:spPr>
            <a:xfrm>
              <a:off x="52890" y="143693"/>
              <a:ext cx="3505782" cy="1700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4800" dirty="0"/>
                <a:t>51</a:t>
              </a:r>
              <a:r>
                <a:rPr lang="en-GB" sz="4800" kern="1200" dirty="0"/>
                <a:t>%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dirty="0"/>
                <a:t>Nationally 2023</a:t>
              </a:r>
              <a:r>
                <a:rPr lang="en-GB" sz="1200" kern="1200" dirty="0"/>
                <a:t>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0BF84B-526B-852B-A75D-8DF1E74043BA}"/>
              </a:ext>
            </a:extLst>
          </p:cNvPr>
          <p:cNvGrpSpPr/>
          <p:nvPr/>
        </p:nvGrpSpPr>
        <p:grpSpPr>
          <a:xfrm>
            <a:off x="806195" y="2723944"/>
            <a:ext cx="3611562" cy="1805781"/>
            <a:chOff x="0" y="90803"/>
            <a:chExt cx="3611562" cy="180578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288B876-14C6-0224-7A70-ADC1C6273FB9}"/>
                </a:ext>
              </a:extLst>
            </p:cNvPr>
            <p:cNvSpPr/>
            <p:nvPr/>
          </p:nvSpPr>
          <p:spPr>
            <a:xfrm>
              <a:off x="0" y="90803"/>
              <a:ext cx="3611562" cy="18057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B35B997E-4943-59C4-7C67-F0885A65A28C}"/>
                </a:ext>
              </a:extLst>
            </p:cNvPr>
            <p:cNvSpPr txBox="1"/>
            <p:nvPr/>
          </p:nvSpPr>
          <p:spPr>
            <a:xfrm>
              <a:off x="52890" y="143693"/>
              <a:ext cx="3505782" cy="1700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4800" kern="1200" dirty="0"/>
                <a:t>63%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/>
                <a:t>CCCU 2022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F8E419-93A2-FAC8-B66A-D12261CBCF80}"/>
              </a:ext>
            </a:extLst>
          </p:cNvPr>
          <p:cNvGrpSpPr/>
          <p:nvPr/>
        </p:nvGrpSpPr>
        <p:grpSpPr>
          <a:xfrm>
            <a:off x="5594155" y="4714416"/>
            <a:ext cx="6470254" cy="1752891"/>
            <a:chOff x="0" y="90803"/>
            <a:chExt cx="3611562" cy="180578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C7B6BC5-805A-A1DE-C461-2C476F32471E}"/>
                </a:ext>
              </a:extLst>
            </p:cNvPr>
            <p:cNvSpPr/>
            <p:nvPr/>
          </p:nvSpPr>
          <p:spPr>
            <a:xfrm>
              <a:off x="0" y="90803"/>
              <a:ext cx="3611562" cy="18057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id="{A36CC1D4-AA8F-B38D-03AF-560B7EE027C3}"/>
                </a:ext>
              </a:extLst>
            </p:cNvPr>
            <p:cNvSpPr txBox="1"/>
            <p:nvPr/>
          </p:nvSpPr>
          <p:spPr>
            <a:xfrm>
              <a:off x="52890" y="143692"/>
              <a:ext cx="3505782" cy="1700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600" dirty="0"/>
                <a:t>We must adapt our provision to meet their needs </a:t>
              </a:r>
              <a:endParaRPr lang="en-GB" sz="3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3375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8D6A6A-13D1-C780-58CE-3E6DFBB8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5EC11E77-C4F9-862B-0B1B-2C3D1F598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4B38B6D-323B-B664-3F49-2EAB3F443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151A3A-AB53-C7C0-23A6-BABF4D97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Evidence-based recommendations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* Peer reviewed and published 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D38CD08-4876-7765-1FA0-F5CC73A38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47" y="2973313"/>
            <a:ext cx="5024154" cy="3241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Institutional research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Secondary analysis: HESA data+.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Student survey.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Accessibility analysis (TRACC).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Depth interviews*.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Focus groups. 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173A4C80-6CB9-4E66-A8BD-EC6AF62F21F9}"/>
              </a:ext>
            </a:extLst>
          </p:cNvPr>
          <p:cNvSpPr txBox="1">
            <a:spLocks/>
          </p:cNvSpPr>
          <p:nvPr/>
        </p:nvSpPr>
        <p:spPr>
          <a:xfrm>
            <a:off x="6087924" y="2973313"/>
            <a:ext cx="5460607" cy="32412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National research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National HESA dataset.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Review of online information provision.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Sector-wide consultation.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Sector-wide policy review.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Literature review*.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Transport sector partnerships. </a:t>
            </a:r>
          </a:p>
        </p:txBody>
      </p:sp>
    </p:spTree>
    <p:extLst>
      <p:ext uri="{BB962C8B-B14F-4D97-AF65-F5344CB8AC3E}">
        <p14:creationId xmlns:p14="http://schemas.microsoft.com/office/powerpoint/2010/main" val="28874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97A1C9-9578-8C43-AD1F-4BCA523A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Why adapt</a:t>
            </a:r>
            <a:r>
              <a:rPr lang="en-GB">
                <a:solidFill>
                  <a:srgbClr val="FFFFFF"/>
                </a:solidFill>
              </a:rPr>
              <a:t>? </a:t>
            </a: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37" name="Content Placeholder 36">
            <a:extLst>
              <a:ext uri="{FF2B5EF4-FFF2-40B4-BE49-F238E27FC236}">
                <a16:creationId xmlns:a16="http://schemas.microsoft.com/office/drawing/2014/main" id="{90B614EC-64F7-16A7-7053-8844C1842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836950"/>
              </p:ext>
            </p:extLst>
          </p:nvPr>
        </p:nvGraphicFramePr>
        <p:xfrm>
          <a:off x="643467" y="2795886"/>
          <a:ext cx="10905065" cy="3512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875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2C5C6A-AC51-39F1-3279-F9FA9AE28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45E7CD8-A5B4-33C2-E746-B34E3FE20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4799CBD-B9B9-AAAF-1ED3-952895297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4BA98-5150-3EAA-E0EA-E5B2B71E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How to adapt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08BEC56-15F1-D843-9BD9-14FED7FD6716}"/>
              </a:ext>
            </a:extLst>
          </p:cNvPr>
          <p:cNvSpPr txBox="1">
            <a:spLocks/>
          </p:cNvSpPr>
          <p:nvPr/>
        </p:nvSpPr>
        <p:spPr>
          <a:xfrm>
            <a:off x="676656" y="2741076"/>
            <a:ext cx="4663440" cy="5194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</a:rPr>
              <a:t>Your actions 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CE68803-8BBA-8678-FB4D-4AEA6DA61939}"/>
              </a:ext>
            </a:extLst>
          </p:cNvPr>
          <p:cNvSpPr txBox="1">
            <a:spLocks/>
          </p:cNvSpPr>
          <p:nvPr/>
        </p:nvSpPr>
        <p:spPr>
          <a:xfrm>
            <a:off x="676656" y="3260492"/>
            <a:ext cx="4663440" cy="335295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Compress your timetable.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Blend online and in-person learning.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Include on-commute learning options.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Rethink in-person learning.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Make attendance ‘worth it’.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Build social/learning community in class.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Accessible office hours.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Booking; online. 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12D3A85-0D78-E03A-70E9-0A2A832E917F}"/>
              </a:ext>
            </a:extLst>
          </p:cNvPr>
          <p:cNvSpPr txBox="1">
            <a:spLocks/>
          </p:cNvSpPr>
          <p:nvPr/>
        </p:nvSpPr>
        <p:spPr>
          <a:xfrm>
            <a:off x="5974153" y="2742100"/>
            <a:ext cx="5411649" cy="51839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</a:rPr>
              <a:t>CCCU actions 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DDFB14F4-C898-3C77-383F-692ECC2E11F8}"/>
              </a:ext>
            </a:extLst>
          </p:cNvPr>
          <p:cNvSpPr txBox="1">
            <a:spLocks/>
          </p:cNvSpPr>
          <p:nvPr/>
        </p:nvSpPr>
        <p:spPr>
          <a:xfrm>
            <a:off x="5974152" y="3258398"/>
            <a:ext cx="5411651" cy="335505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Refocus recruitment on commuters.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Pre- and post-application information.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Review all policies for accessibility.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/>
              <a:t>Timetabling, attendance, L&amp;T.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Repurpose the estate.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/>
              <a:t>Commuter student common room; sleep?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Accessibility-focussed transport solutions.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Avoid hybrid learning.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Support and skills development.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14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958D91-E278-0A1E-BF6A-9062B8928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AC9E2D25-A278-0DE6-7F04-26666C315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511C4F6-8326-60D5-4E92-2D539CAF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C422E-5A30-D689-750A-2BA77E199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Conclusion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F468486-097C-0E1F-5EA7-7897AE5C85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894066"/>
              </p:ext>
            </p:extLst>
          </p:nvPr>
        </p:nvGraphicFramePr>
        <p:xfrm>
          <a:off x="2027962" y="2800144"/>
          <a:ext cx="8128000" cy="3414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8466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172DEC-0E94-70CA-59FE-4A38ECD11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C691B9B-DBE5-2FD8-0652-0EB7C3AA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2E682B8-28F1-B44A-98D7-9698C76A0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3AA08-5818-EB54-FF8F-7511212C5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Selected 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6C35A-62A6-3A17-3FFE-10AD9B2EB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099" y="2886681"/>
            <a:ext cx="10753725" cy="376618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Canterbury Christ Church University (CCCU). 2024. Vision 2030.  Available online, via: </a:t>
            </a:r>
            <a:r>
              <a:rPr lang="en-GB" sz="1800" dirty="0">
                <a:effectLst/>
                <a:ea typeface="Times New Roman" panose="02020603050405020304" pitchFamily="18" charset="0"/>
                <a:hlinkClick r:id="rId2"/>
              </a:rPr>
              <a:t>https://www.canterbury.ac.uk/about-us/our-story/vision-2030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, viewed 11 November 2024.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Kenyon, S. 2023. Conceive-Design-Implement-Operate: pedagogical innovation to enhance attainment, engagement, satisfaction and employability in political science.  Journal of Political Science Education.  10.1080/15512169.2023.2284170. </a:t>
            </a:r>
            <a:endParaRPr lang="en-GB" sz="1800" dirty="0">
              <a:effectLst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Kenyon, S. 2024a.  Commuter students: does reducing the need to travel enable more inclusive, equitable participation?  Widening Participation and Lifelong Learning. 26: 3.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Kenyon, S. 2024b. Commuter Students: Understanding Their Travel Behaviour and Reducing Their Environmental Impact.  In Leal Filho, W., Sima, M., Lange Salvia, A., Kovaleva, M. and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Manolos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, E.  Eds. 2024. University Initiatives on Climate Change Education and Research.  London: Springer, Cham.  https://doi.org/10.1007/978-3-031-25960-9_41-1.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Office for Students (</a:t>
            </a:r>
            <a:r>
              <a:rPr lang="en-GB" sz="1800" dirty="0" err="1"/>
              <a:t>OfS</a:t>
            </a:r>
            <a:r>
              <a:rPr lang="en-GB" sz="1800" dirty="0"/>
              <a:t>). 2023. Access and Participation Plans.  Available online, via: </a:t>
            </a:r>
            <a:r>
              <a:rPr lang="en-GB" sz="1800" dirty="0">
                <a:hlinkClick r:id="rId3"/>
              </a:rPr>
              <a:t>https://www.officeforstudents.org.uk/for-providers/equality-of-opportunity/access-and-participation-plans/</a:t>
            </a:r>
            <a:r>
              <a:rPr lang="en-GB" sz="1800" dirty="0"/>
              <a:t>, viewed 11 November 2024.  </a:t>
            </a:r>
          </a:p>
        </p:txBody>
      </p:sp>
    </p:spTree>
    <p:extLst>
      <p:ext uri="{BB962C8B-B14F-4D97-AF65-F5344CB8AC3E}">
        <p14:creationId xmlns:p14="http://schemas.microsoft.com/office/powerpoint/2010/main" val="1165884263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518</TotalTime>
  <Words>527</Words>
  <Application>Microsoft Office PowerPoint</Application>
  <PresentationFormat>Widescreen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 Light</vt:lpstr>
      <vt:lpstr>Times New Roman</vt:lpstr>
      <vt:lpstr>Wingdings</vt:lpstr>
      <vt:lpstr>Metropolitan</vt:lpstr>
      <vt:lpstr>Adapting HE provision for the commuter student market: Increasing financial stability and meeting our educational and environmental obligations </vt:lpstr>
      <vt:lpstr>‘Students who continue to live at home whilst studying, rather than moving into student accommodation’ (Kenyon, 2024a).  </vt:lpstr>
      <vt:lpstr>Evidence-based recommendations  * Peer reviewed and published </vt:lpstr>
      <vt:lpstr>Why adapt? </vt:lpstr>
      <vt:lpstr>How to adapt </vt:lpstr>
      <vt:lpstr>Conclusion </vt:lpstr>
      <vt:lpstr>Selected 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Kenyon</dc:creator>
  <cp:lastModifiedBy>Susan Kenyon</cp:lastModifiedBy>
  <cp:revision>2</cp:revision>
  <dcterms:created xsi:type="dcterms:W3CDTF">2024-10-29T12:13:37Z</dcterms:created>
  <dcterms:modified xsi:type="dcterms:W3CDTF">2024-11-11T16:43:53Z</dcterms:modified>
</cp:coreProperties>
</file>