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9B1C5-11CE-4F00-8F83-F174CCA9E21F}" v="81" dt="2023-11-14T09:25:44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Honess" userId="fb3fa0ff-c161-466c-8ece-d6851194c3aa" providerId="ADAL" clId="{BB79B1C5-11CE-4F00-8F83-F174CCA9E21F}"/>
    <pc:docChg chg="undo custSel addSld delSld modSld">
      <pc:chgData name="Rich Honess" userId="fb3fa0ff-c161-466c-8ece-d6851194c3aa" providerId="ADAL" clId="{BB79B1C5-11CE-4F00-8F83-F174CCA9E21F}" dt="2023-11-14T09:25:44.128" v="3718" actId="20577"/>
      <pc:docMkLst>
        <pc:docMk/>
      </pc:docMkLst>
      <pc:sldChg chg="addSp delSp modSp mod">
        <pc:chgData name="Rich Honess" userId="fb3fa0ff-c161-466c-8ece-d6851194c3aa" providerId="ADAL" clId="{BB79B1C5-11CE-4F00-8F83-F174CCA9E21F}" dt="2023-11-14T09:15:30.602" v="3705" actId="1076"/>
        <pc:sldMkLst>
          <pc:docMk/>
          <pc:sldMk cId="1916457370" sldId="257"/>
        </pc:sldMkLst>
        <pc:spChg chg="mod">
          <ac:chgData name="Rich Honess" userId="fb3fa0ff-c161-466c-8ece-d6851194c3aa" providerId="ADAL" clId="{BB79B1C5-11CE-4F00-8F83-F174CCA9E21F}" dt="2023-11-14T09:15:30.602" v="3705" actId="1076"/>
          <ac:spMkLst>
            <pc:docMk/>
            <pc:sldMk cId="1916457370" sldId="257"/>
            <ac:spMk id="3" creationId="{D080BF60-B077-49DB-B0AE-2B9AA1CCB39A}"/>
          </ac:spMkLst>
        </pc:spChg>
        <pc:spChg chg="mod">
          <ac:chgData name="Rich Honess" userId="fb3fa0ff-c161-466c-8ece-d6851194c3aa" providerId="ADAL" clId="{BB79B1C5-11CE-4F00-8F83-F174CCA9E21F}" dt="2023-11-01T20:46:30.900" v="1055" actId="120"/>
          <ac:spMkLst>
            <pc:docMk/>
            <pc:sldMk cId="1916457370" sldId="257"/>
            <ac:spMk id="3074" creationId="{FF7FE2E2-ADAA-4A74-B7EC-387FAD84E354}"/>
          </ac:spMkLst>
        </pc:spChg>
        <pc:spChg chg="mod">
          <ac:chgData name="Rich Honess" userId="fb3fa0ff-c161-466c-8ece-d6851194c3aa" providerId="ADAL" clId="{BB79B1C5-11CE-4F00-8F83-F174CCA9E21F}" dt="2023-10-10T10:11:12.386" v="143" actId="20577"/>
          <ac:spMkLst>
            <pc:docMk/>
            <pc:sldMk cId="1916457370" sldId="257"/>
            <ac:spMk id="3077" creationId="{90BBB03E-3194-4A20-A2D4-2076F42F2735}"/>
          </ac:spMkLst>
        </pc:spChg>
        <pc:grpChg chg="add del mod">
          <ac:chgData name="Rich Honess" userId="fb3fa0ff-c161-466c-8ece-d6851194c3aa" providerId="ADAL" clId="{BB79B1C5-11CE-4F00-8F83-F174CCA9E21F}" dt="2023-10-10T10:13:30.978" v="278" actId="165"/>
          <ac:grpSpMkLst>
            <pc:docMk/>
            <pc:sldMk cId="1916457370" sldId="257"/>
            <ac:grpSpMk id="2" creationId="{FD673DF9-DAAB-453B-8631-D84F254EA629}"/>
          </ac:grpSpMkLst>
        </pc:grpChg>
        <pc:picChg chg="add mod">
          <ac:chgData name="Rich Honess" userId="fb3fa0ff-c161-466c-8ece-d6851194c3aa" providerId="ADAL" clId="{BB79B1C5-11CE-4F00-8F83-F174CCA9E21F}" dt="2023-11-09T11:02:05.143" v="3432" actId="1076"/>
          <ac:picMkLst>
            <pc:docMk/>
            <pc:sldMk cId="1916457370" sldId="257"/>
            <ac:picMk id="4" creationId="{AA9AF4CC-C406-F611-FC54-7B08B98BF62E}"/>
          </ac:picMkLst>
        </pc:picChg>
        <pc:picChg chg="add mod topLvl">
          <ac:chgData name="Rich Honess" userId="fb3fa0ff-c161-466c-8ece-d6851194c3aa" providerId="ADAL" clId="{BB79B1C5-11CE-4F00-8F83-F174CCA9E21F}" dt="2023-10-10T10:13:47.213" v="281" actId="1076"/>
          <ac:picMkLst>
            <pc:docMk/>
            <pc:sldMk cId="1916457370" sldId="257"/>
            <ac:picMk id="1026" creationId="{3F07A5D1-A850-003C-0F40-C2EB3DC34AD1}"/>
          </ac:picMkLst>
        </pc:picChg>
        <pc:picChg chg="mod topLvl">
          <ac:chgData name="Rich Honess" userId="fb3fa0ff-c161-466c-8ece-d6851194c3aa" providerId="ADAL" clId="{BB79B1C5-11CE-4F00-8F83-F174CCA9E21F}" dt="2023-10-10T10:13:30.978" v="278" actId="165"/>
          <ac:picMkLst>
            <pc:docMk/>
            <pc:sldMk cId="1916457370" sldId="257"/>
            <ac:picMk id="3076" creationId="{26A41534-F37A-4EE6-A941-9A4CCC5806D2}"/>
          </ac:picMkLst>
        </pc:picChg>
      </pc:sldChg>
      <pc:sldChg chg="addSp modSp mod modAnim">
        <pc:chgData name="Rich Honess" userId="fb3fa0ff-c161-466c-8ece-d6851194c3aa" providerId="ADAL" clId="{BB79B1C5-11CE-4F00-8F83-F174CCA9E21F}" dt="2023-11-07T13:28:04.859" v="3352" actId="14100"/>
        <pc:sldMkLst>
          <pc:docMk/>
          <pc:sldMk cId="1818816322" sldId="258"/>
        </pc:sldMkLst>
        <pc:spChg chg="mod">
          <ac:chgData name="Rich Honess" userId="fb3fa0ff-c161-466c-8ece-d6851194c3aa" providerId="ADAL" clId="{BB79B1C5-11CE-4F00-8F83-F174CCA9E21F}" dt="2023-10-10T10:20:13.509" v="728" actId="14100"/>
          <ac:spMkLst>
            <pc:docMk/>
            <pc:sldMk cId="1818816322" sldId="258"/>
            <ac:spMk id="3" creationId="{9B35D457-3677-43EA-8BEF-64E52F132076}"/>
          </ac:spMkLst>
        </pc:spChg>
        <pc:spChg chg="add mod ord">
          <ac:chgData name="Rich Honess" userId="fb3fa0ff-c161-466c-8ece-d6851194c3aa" providerId="ADAL" clId="{BB79B1C5-11CE-4F00-8F83-F174CCA9E21F}" dt="2023-11-07T13:27:35.351" v="3349" actId="167"/>
          <ac:spMkLst>
            <pc:docMk/>
            <pc:sldMk cId="1818816322" sldId="258"/>
            <ac:spMk id="6" creationId="{2071BEAC-AD4A-92DB-FB7E-261488CD4F44}"/>
          </ac:spMkLst>
        </pc:spChg>
        <pc:picChg chg="add mod">
          <ac:chgData name="Rich Honess" userId="fb3fa0ff-c161-466c-8ece-d6851194c3aa" providerId="ADAL" clId="{BB79B1C5-11CE-4F00-8F83-F174CCA9E21F}" dt="2023-11-07T13:28:04.859" v="3352" actId="14100"/>
          <ac:picMkLst>
            <pc:docMk/>
            <pc:sldMk cId="1818816322" sldId="258"/>
            <ac:picMk id="5" creationId="{C7CD59BF-34AE-0DC9-08E5-C4A0825119BE}"/>
          </ac:picMkLst>
        </pc:picChg>
      </pc:sldChg>
      <pc:sldChg chg="del">
        <pc:chgData name="Rich Honess" userId="fb3fa0ff-c161-466c-8ece-d6851194c3aa" providerId="ADAL" clId="{BB79B1C5-11CE-4F00-8F83-F174CCA9E21F}" dt="2023-10-10T10:14:15.446" v="292" actId="47"/>
        <pc:sldMkLst>
          <pc:docMk/>
          <pc:sldMk cId="931365968" sldId="259"/>
        </pc:sldMkLst>
      </pc:sldChg>
      <pc:sldChg chg="modSp new mod">
        <pc:chgData name="Rich Honess" userId="fb3fa0ff-c161-466c-8ece-d6851194c3aa" providerId="ADAL" clId="{BB79B1C5-11CE-4F00-8F83-F174CCA9E21F}" dt="2023-11-07T13:32:07.341" v="3430" actId="20577"/>
        <pc:sldMkLst>
          <pc:docMk/>
          <pc:sldMk cId="4234110387" sldId="259"/>
        </pc:sldMkLst>
        <pc:spChg chg="mod">
          <ac:chgData name="Rich Honess" userId="fb3fa0ff-c161-466c-8ece-d6851194c3aa" providerId="ADAL" clId="{BB79B1C5-11CE-4F00-8F83-F174CCA9E21F}" dt="2023-10-10T10:21:09.759" v="751" actId="20577"/>
          <ac:spMkLst>
            <pc:docMk/>
            <pc:sldMk cId="4234110387" sldId="259"/>
            <ac:spMk id="2" creationId="{D1FB7173-3813-579F-6147-FC4305923E0A}"/>
          </ac:spMkLst>
        </pc:spChg>
        <pc:spChg chg="mod">
          <ac:chgData name="Rich Honess" userId="fb3fa0ff-c161-466c-8ece-d6851194c3aa" providerId="ADAL" clId="{BB79B1C5-11CE-4F00-8F83-F174CCA9E21F}" dt="2023-11-07T13:32:07.341" v="3430" actId="20577"/>
          <ac:spMkLst>
            <pc:docMk/>
            <pc:sldMk cId="4234110387" sldId="259"/>
            <ac:spMk id="3" creationId="{735BE4F4-6DDA-656B-C373-A910F3ED0317}"/>
          </ac:spMkLst>
        </pc:spChg>
      </pc:sldChg>
      <pc:sldChg chg="del">
        <pc:chgData name="Rich Honess" userId="fb3fa0ff-c161-466c-8ece-d6851194c3aa" providerId="ADAL" clId="{BB79B1C5-11CE-4F00-8F83-F174CCA9E21F}" dt="2023-10-10T10:13:55.040" v="282" actId="47"/>
        <pc:sldMkLst>
          <pc:docMk/>
          <pc:sldMk cId="204275212" sldId="260"/>
        </pc:sldMkLst>
      </pc:sldChg>
      <pc:sldChg chg="modSp new mod">
        <pc:chgData name="Rich Honess" userId="fb3fa0ff-c161-466c-8ece-d6851194c3aa" providerId="ADAL" clId="{BB79B1C5-11CE-4F00-8F83-F174CCA9E21F}" dt="2023-11-07T13:31:22.838" v="3413" actId="313"/>
        <pc:sldMkLst>
          <pc:docMk/>
          <pc:sldMk cId="1001459515" sldId="260"/>
        </pc:sldMkLst>
        <pc:spChg chg="mod">
          <ac:chgData name="Rich Honess" userId="fb3fa0ff-c161-466c-8ece-d6851194c3aa" providerId="ADAL" clId="{BB79B1C5-11CE-4F00-8F83-F174CCA9E21F}" dt="2023-10-10T10:33:02.506" v="1022" actId="20577"/>
          <ac:spMkLst>
            <pc:docMk/>
            <pc:sldMk cId="1001459515" sldId="260"/>
            <ac:spMk id="2" creationId="{4CB7ED65-01BC-9527-FE89-157D9D4DDC1A}"/>
          </ac:spMkLst>
        </pc:spChg>
        <pc:spChg chg="mod">
          <ac:chgData name="Rich Honess" userId="fb3fa0ff-c161-466c-8ece-d6851194c3aa" providerId="ADAL" clId="{BB79B1C5-11CE-4F00-8F83-F174CCA9E21F}" dt="2023-11-07T13:31:22.838" v="3413" actId="313"/>
          <ac:spMkLst>
            <pc:docMk/>
            <pc:sldMk cId="1001459515" sldId="260"/>
            <ac:spMk id="3" creationId="{999811BB-3F4A-4873-2A71-E8642DE399EE}"/>
          </ac:spMkLst>
        </pc:spChg>
      </pc:sldChg>
      <pc:sldChg chg="addSp modSp new mod">
        <pc:chgData name="Rich Honess" userId="fb3fa0ff-c161-466c-8ece-d6851194c3aa" providerId="ADAL" clId="{BB79B1C5-11CE-4F00-8F83-F174CCA9E21F}" dt="2023-11-14T09:14:19.905" v="3704" actId="27636"/>
        <pc:sldMkLst>
          <pc:docMk/>
          <pc:sldMk cId="570796997" sldId="261"/>
        </pc:sldMkLst>
        <pc:spChg chg="mod">
          <ac:chgData name="Rich Honess" userId="fb3fa0ff-c161-466c-8ece-d6851194c3aa" providerId="ADAL" clId="{BB79B1C5-11CE-4F00-8F83-F174CCA9E21F}" dt="2023-11-07T13:27:07.377" v="3346" actId="20577"/>
          <ac:spMkLst>
            <pc:docMk/>
            <pc:sldMk cId="570796997" sldId="261"/>
            <ac:spMk id="2" creationId="{0CC63FA8-5AA5-56F6-393C-439760F73638}"/>
          </ac:spMkLst>
        </pc:spChg>
        <pc:spChg chg="mod">
          <ac:chgData name="Rich Honess" userId="fb3fa0ff-c161-466c-8ece-d6851194c3aa" providerId="ADAL" clId="{BB79B1C5-11CE-4F00-8F83-F174CCA9E21F}" dt="2023-11-14T09:14:19.905" v="3704" actId="27636"/>
          <ac:spMkLst>
            <pc:docMk/>
            <pc:sldMk cId="570796997" sldId="261"/>
            <ac:spMk id="3" creationId="{880F06FD-B472-D395-4DCB-FDC1B7A1CB5C}"/>
          </ac:spMkLst>
        </pc:spChg>
        <pc:picChg chg="add mod">
          <ac:chgData name="Rich Honess" userId="fb3fa0ff-c161-466c-8ece-d6851194c3aa" providerId="ADAL" clId="{BB79B1C5-11CE-4F00-8F83-F174CCA9E21F}" dt="2023-11-03T12:11:12.273" v="1332" actId="170"/>
          <ac:picMkLst>
            <pc:docMk/>
            <pc:sldMk cId="570796997" sldId="261"/>
            <ac:picMk id="1026" creationId="{2CAF9427-7DBB-FCE0-78A1-317DB00C4B03}"/>
          </ac:picMkLst>
        </pc:picChg>
        <pc:picChg chg="add mod">
          <ac:chgData name="Rich Honess" userId="fb3fa0ff-c161-466c-8ece-d6851194c3aa" providerId="ADAL" clId="{BB79B1C5-11CE-4F00-8F83-F174CCA9E21F}" dt="2023-11-03T12:11:01.843" v="1331" actId="14100"/>
          <ac:picMkLst>
            <pc:docMk/>
            <pc:sldMk cId="570796997" sldId="261"/>
            <ac:picMk id="1028" creationId="{072120D0-79BB-B946-198D-3376904D7AE2}"/>
          </ac:picMkLst>
        </pc:picChg>
      </pc:sldChg>
      <pc:sldChg chg="del">
        <pc:chgData name="Rich Honess" userId="fb3fa0ff-c161-466c-8ece-d6851194c3aa" providerId="ADAL" clId="{BB79B1C5-11CE-4F00-8F83-F174CCA9E21F}" dt="2023-10-10T10:14:09.768" v="285" actId="47"/>
        <pc:sldMkLst>
          <pc:docMk/>
          <pc:sldMk cId="2681907361" sldId="261"/>
        </pc:sldMkLst>
      </pc:sldChg>
      <pc:sldChg chg="del">
        <pc:chgData name="Rich Honess" userId="fb3fa0ff-c161-466c-8ece-d6851194c3aa" providerId="ADAL" clId="{BB79B1C5-11CE-4F00-8F83-F174CCA9E21F}" dt="2023-10-10T10:14:07.525" v="284" actId="47"/>
        <pc:sldMkLst>
          <pc:docMk/>
          <pc:sldMk cId="101339524" sldId="262"/>
        </pc:sldMkLst>
      </pc:sldChg>
      <pc:sldChg chg="addSp delSp modSp new mod">
        <pc:chgData name="Rich Honess" userId="fb3fa0ff-c161-466c-8ece-d6851194c3aa" providerId="ADAL" clId="{BB79B1C5-11CE-4F00-8F83-F174CCA9E21F}" dt="2023-11-07T13:23:22.206" v="3157" actId="26606"/>
        <pc:sldMkLst>
          <pc:docMk/>
          <pc:sldMk cId="1131738827" sldId="262"/>
        </pc:sldMkLst>
        <pc:spChg chg="mod">
          <ac:chgData name="Rich Honess" userId="fb3fa0ff-c161-466c-8ece-d6851194c3aa" providerId="ADAL" clId="{BB79B1C5-11CE-4F00-8F83-F174CCA9E21F}" dt="2023-11-07T08:38:03.145" v="1352" actId="20577"/>
          <ac:spMkLst>
            <pc:docMk/>
            <pc:sldMk cId="1131738827" sldId="262"/>
            <ac:spMk id="2" creationId="{B75CF605-E607-7BF7-B253-54BCF53F6FCF}"/>
          </ac:spMkLst>
        </pc:spChg>
        <pc:spChg chg="del mod">
          <ac:chgData name="Rich Honess" userId="fb3fa0ff-c161-466c-8ece-d6851194c3aa" providerId="ADAL" clId="{BB79B1C5-11CE-4F00-8F83-F174CCA9E21F}" dt="2023-11-07T13:23:22.206" v="3157" actId="26606"/>
          <ac:spMkLst>
            <pc:docMk/>
            <pc:sldMk cId="1131738827" sldId="262"/>
            <ac:spMk id="3" creationId="{D93A5B90-871B-A4A9-0267-E9E4B35C000A}"/>
          </ac:spMkLst>
        </pc:spChg>
        <pc:graphicFrameChg chg="add">
          <ac:chgData name="Rich Honess" userId="fb3fa0ff-c161-466c-8ece-d6851194c3aa" providerId="ADAL" clId="{BB79B1C5-11CE-4F00-8F83-F174CCA9E21F}" dt="2023-11-07T13:23:22.206" v="3157" actId="26606"/>
          <ac:graphicFrameMkLst>
            <pc:docMk/>
            <pc:sldMk cId="1131738827" sldId="262"/>
            <ac:graphicFrameMk id="5" creationId="{DF99D8CE-2E7D-6BF1-E134-4684BE33A434}"/>
          </ac:graphicFrameMkLst>
        </pc:graphicFrameChg>
      </pc:sldChg>
      <pc:sldChg chg="del">
        <pc:chgData name="Rich Honess" userId="fb3fa0ff-c161-466c-8ece-d6851194c3aa" providerId="ADAL" clId="{BB79B1C5-11CE-4F00-8F83-F174CCA9E21F}" dt="2023-10-10T10:14:11.516" v="287" actId="47"/>
        <pc:sldMkLst>
          <pc:docMk/>
          <pc:sldMk cId="2190901102" sldId="263"/>
        </pc:sldMkLst>
      </pc:sldChg>
      <pc:sldChg chg="addSp delSp modSp new mod">
        <pc:chgData name="Rich Honess" userId="fb3fa0ff-c161-466c-8ece-d6851194c3aa" providerId="ADAL" clId="{BB79B1C5-11CE-4F00-8F83-F174CCA9E21F}" dt="2023-11-14T09:25:44.128" v="3718" actId="20577"/>
        <pc:sldMkLst>
          <pc:docMk/>
          <pc:sldMk cId="2414309704" sldId="263"/>
        </pc:sldMkLst>
        <pc:spChg chg="mod">
          <ac:chgData name="Rich Honess" userId="fb3fa0ff-c161-466c-8ece-d6851194c3aa" providerId="ADAL" clId="{BB79B1C5-11CE-4F00-8F83-F174CCA9E21F}" dt="2023-11-07T08:46:13.132" v="2062" actId="20577"/>
          <ac:spMkLst>
            <pc:docMk/>
            <pc:sldMk cId="2414309704" sldId="263"/>
            <ac:spMk id="2" creationId="{0A9D3802-4B2A-9BC5-4D99-C5D8EA29172D}"/>
          </ac:spMkLst>
        </pc:spChg>
        <pc:spChg chg="add del mod">
          <ac:chgData name="Rich Honess" userId="fb3fa0ff-c161-466c-8ece-d6851194c3aa" providerId="ADAL" clId="{BB79B1C5-11CE-4F00-8F83-F174CCA9E21F}" dt="2023-11-07T13:26:26.281" v="3336" actId="26606"/>
          <ac:spMkLst>
            <pc:docMk/>
            <pc:sldMk cId="2414309704" sldId="263"/>
            <ac:spMk id="3" creationId="{E893AD65-91A6-AA3E-BC46-DBA3EF6C898B}"/>
          </ac:spMkLst>
        </pc:spChg>
        <pc:graphicFrameChg chg="add del">
          <ac:chgData name="Rich Honess" userId="fb3fa0ff-c161-466c-8ece-d6851194c3aa" providerId="ADAL" clId="{BB79B1C5-11CE-4F00-8F83-F174CCA9E21F}" dt="2023-11-07T13:23:43.779" v="3159" actId="26606"/>
          <ac:graphicFrameMkLst>
            <pc:docMk/>
            <pc:sldMk cId="2414309704" sldId="263"/>
            <ac:graphicFrameMk id="5" creationId="{C00FEE56-52D9-B2D7-620E-6A16FBB4A39A}"/>
          </ac:graphicFrameMkLst>
        </pc:graphicFrameChg>
        <pc:graphicFrameChg chg="add mod">
          <ac:chgData name="Rich Honess" userId="fb3fa0ff-c161-466c-8ece-d6851194c3aa" providerId="ADAL" clId="{BB79B1C5-11CE-4F00-8F83-F174CCA9E21F}" dt="2023-11-14T09:25:44.128" v="3718" actId="20577"/>
          <ac:graphicFrameMkLst>
            <pc:docMk/>
            <pc:sldMk cId="2414309704" sldId="263"/>
            <ac:graphicFrameMk id="6" creationId="{FDDD7FB9-9D0F-9091-2FBC-1DF9520F7C6E}"/>
          </ac:graphicFrameMkLst>
        </pc:graphicFrameChg>
      </pc:sldChg>
      <pc:sldChg chg="del">
        <pc:chgData name="Rich Honess" userId="fb3fa0ff-c161-466c-8ece-d6851194c3aa" providerId="ADAL" clId="{BB79B1C5-11CE-4F00-8F83-F174CCA9E21F}" dt="2023-10-10T10:14:10.319" v="286" actId="47"/>
        <pc:sldMkLst>
          <pc:docMk/>
          <pc:sldMk cId="354905762" sldId="264"/>
        </pc:sldMkLst>
      </pc:sldChg>
      <pc:sldChg chg="addSp delSp modSp new mod">
        <pc:chgData name="Rich Honess" userId="fb3fa0ff-c161-466c-8ece-d6851194c3aa" providerId="ADAL" clId="{BB79B1C5-11CE-4F00-8F83-F174CCA9E21F}" dt="2023-11-14T09:13:35.412" v="3669" actId="313"/>
        <pc:sldMkLst>
          <pc:docMk/>
          <pc:sldMk cId="1169559914" sldId="264"/>
        </pc:sldMkLst>
        <pc:spChg chg="mod">
          <ac:chgData name="Rich Honess" userId="fb3fa0ff-c161-466c-8ece-d6851194c3aa" providerId="ADAL" clId="{BB79B1C5-11CE-4F00-8F83-F174CCA9E21F}" dt="2023-11-07T13:18:05.847" v="2585" actId="20577"/>
          <ac:spMkLst>
            <pc:docMk/>
            <pc:sldMk cId="1169559914" sldId="264"/>
            <ac:spMk id="2" creationId="{352B5059-7168-7761-93B7-3EA16930972E}"/>
          </ac:spMkLst>
        </pc:spChg>
        <pc:spChg chg="add del mod">
          <ac:chgData name="Rich Honess" userId="fb3fa0ff-c161-466c-8ece-d6851194c3aa" providerId="ADAL" clId="{BB79B1C5-11CE-4F00-8F83-F174CCA9E21F}" dt="2023-11-14T09:13:35.412" v="3669" actId="313"/>
          <ac:spMkLst>
            <pc:docMk/>
            <pc:sldMk cId="1169559914" sldId="264"/>
            <ac:spMk id="3" creationId="{270A7813-63E2-6A1F-63B4-112C876A14CC}"/>
          </ac:spMkLst>
        </pc:spChg>
        <pc:graphicFrameChg chg="add del">
          <ac:chgData name="Rich Honess" userId="fb3fa0ff-c161-466c-8ece-d6851194c3aa" providerId="ADAL" clId="{BB79B1C5-11CE-4F00-8F83-F174CCA9E21F}" dt="2023-11-07T13:26:43.615" v="3338" actId="26606"/>
          <ac:graphicFrameMkLst>
            <pc:docMk/>
            <pc:sldMk cId="1169559914" sldId="264"/>
            <ac:graphicFrameMk id="5" creationId="{7EED56D7-6B0F-93BC-9F13-5F85340B3497}"/>
          </ac:graphicFrameMkLst>
        </pc:graphicFrameChg>
      </pc:sldChg>
      <pc:sldChg chg="addSp delSp modSp new mod setBg">
        <pc:chgData name="Rich Honess" userId="fb3fa0ff-c161-466c-8ece-d6851194c3aa" providerId="ADAL" clId="{BB79B1C5-11CE-4F00-8F83-F174CCA9E21F}" dt="2023-11-07T13:22:58.475" v="3156" actId="26606"/>
        <pc:sldMkLst>
          <pc:docMk/>
          <pc:sldMk cId="1601509272" sldId="265"/>
        </pc:sldMkLst>
        <pc:spChg chg="mod">
          <ac:chgData name="Rich Honess" userId="fb3fa0ff-c161-466c-8ece-d6851194c3aa" providerId="ADAL" clId="{BB79B1C5-11CE-4F00-8F83-F174CCA9E21F}" dt="2023-11-07T13:22:58.475" v="3156" actId="26606"/>
          <ac:spMkLst>
            <pc:docMk/>
            <pc:sldMk cId="1601509272" sldId="265"/>
            <ac:spMk id="2" creationId="{D28F2B28-DA80-4BF9-9B86-C7498023FD68}"/>
          </ac:spMkLst>
        </pc:spChg>
        <pc:spChg chg="del">
          <ac:chgData name="Rich Honess" userId="fb3fa0ff-c161-466c-8ece-d6851194c3aa" providerId="ADAL" clId="{BB79B1C5-11CE-4F00-8F83-F174CCA9E21F}" dt="2023-11-07T13:22:21.467" v="3148" actId="931"/>
          <ac:spMkLst>
            <pc:docMk/>
            <pc:sldMk cId="1601509272" sldId="265"/>
            <ac:spMk id="3" creationId="{C5581485-C131-EB65-9420-6899632427CD}"/>
          </ac:spMkLst>
        </pc:spChg>
        <pc:spChg chg="add">
          <ac:chgData name="Rich Honess" userId="fb3fa0ff-c161-466c-8ece-d6851194c3aa" providerId="ADAL" clId="{BB79B1C5-11CE-4F00-8F83-F174CCA9E21F}" dt="2023-11-07T13:22:58.475" v="3156" actId="26606"/>
          <ac:spMkLst>
            <pc:docMk/>
            <pc:sldMk cId="1601509272" sldId="265"/>
            <ac:spMk id="10" creationId="{37C89E4B-3C9F-44B9-8B86-D9E3D112D8EC}"/>
          </ac:spMkLst>
        </pc:spChg>
        <pc:picChg chg="add mod ord">
          <ac:chgData name="Rich Honess" userId="fb3fa0ff-c161-466c-8ece-d6851194c3aa" providerId="ADAL" clId="{BB79B1C5-11CE-4F00-8F83-F174CCA9E21F}" dt="2023-11-07T13:22:58.475" v="3156" actId="26606"/>
          <ac:picMkLst>
            <pc:docMk/>
            <pc:sldMk cId="1601509272" sldId="265"/>
            <ac:picMk id="5" creationId="{FDD9740D-8484-DA22-FDE4-3BE48ED3D376}"/>
          </ac:picMkLst>
        </pc:picChg>
        <pc:cxnChg chg="add">
          <ac:chgData name="Rich Honess" userId="fb3fa0ff-c161-466c-8ece-d6851194c3aa" providerId="ADAL" clId="{BB79B1C5-11CE-4F00-8F83-F174CCA9E21F}" dt="2023-11-07T13:22:58.475" v="3156" actId="26606"/>
          <ac:cxnSpMkLst>
            <pc:docMk/>
            <pc:sldMk cId="1601509272" sldId="265"/>
            <ac:cxnSpMk id="12" creationId="{AA2EAA10-076F-46BD-8F0F-B9A2FB77A85C}"/>
          </ac:cxnSpMkLst>
        </pc:cxnChg>
        <pc:cxnChg chg="add">
          <ac:chgData name="Rich Honess" userId="fb3fa0ff-c161-466c-8ece-d6851194c3aa" providerId="ADAL" clId="{BB79B1C5-11CE-4F00-8F83-F174CCA9E21F}" dt="2023-11-07T13:22:58.475" v="3156" actId="26606"/>
          <ac:cxnSpMkLst>
            <pc:docMk/>
            <pc:sldMk cId="1601509272" sldId="265"/>
            <ac:cxnSpMk id="14" creationId="{D891E407-403B-4764-86C9-33A56D3BCAA3}"/>
          </ac:cxnSpMkLst>
        </pc:cxnChg>
      </pc:sldChg>
      <pc:sldChg chg="del">
        <pc:chgData name="Rich Honess" userId="fb3fa0ff-c161-466c-8ece-d6851194c3aa" providerId="ADAL" clId="{BB79B1C5-11CE-4F00-8F83-F174CCA9E21F}" dt="2023-10-10T10:14:11.998" v="288" actId="47"/>
        <pc:sldMkLst>
          <pc:docMk/>
          <pc:sldMk cId="2157531248" sldId="265"/>
        </pc:sldMkLst>
      </pc:sldChg>
      <pc:sldChg chg="addSp delSp modSp new mod">
        <pc:chgData name="Rich Honess" userId="fb3fa0ff-c161-466c-8ece-d6851194c3aa" providerId="ADAL" clId="{BB79B1C5-11CE-4F00-8F83-F174CCA9E21F}" dt="2023-11-14T09:13:21.512" v="3668" actId="1076"/>
        <pc:sldMkLst>
          <pc:docMk/>
          <pc:sldMk cId="3196564703" sldId="266"/>
        </pc:sldMkLst>
        <pc:spChg chg="mod">
          <ac:chgData name="Rich Honess" userId="fb3fa0ff-c161-466c-8ece-d6851194c3aa" providerId="ADAL" clId="{BB79B1C5-11CE-4F00-8F83-F174CCA9E21F}" dt="2023-11-14T09:02:57.235" v="3483" actId="20577"/>
          <ac:spMkLst>
            <pc:docMk/>
            <pc:sldMk cId="3196564703" sldId="266"/>
            <ac:spMk id="2" creationId="{81102A33-4342-2DFE-B156-BBCF51AADED9}"/>
          </ac:spMkLst>
        </pc:spChg>
        <pc:spChg chg="del mod">
          <ac:chgData name="Rich Honess" userId="fb3fa0ff-c161-466c-8ece-d6851194c3aa" providerId="ADAL" clId="{BB79B1C5-11CE-4F00-8F83-F174CCA9E21F}" dt="2023-11-14T09:12:15.459" v="3666" actId="26606"/>
          <ac:spMkLst>
            <pc:docMk/>
            <pc:sldMk cId="3196564703" sldId="266"/>
            <ac:spMk id="3" creationId="{F10AEF5E-8F9C-4827-482E-E45380DADBD3}"/>
          </ac:spMkLst>
        </pc:spChg>
        <pc:graphicFrameChg chg="add">
          <ac:chgData name="Rich Honess" userId="fb3fa0ff-c161-466c-8ece-d6851194c3aa" providerId="ADAL" clId="{BB79B1C5-11CE-4F00-8F83-F174CCA9E21F}" dt="2023-11-14T09:12:15.459" v="3666" actId="26606"/>
          <ac:graphicFrameMkLst>
            <pc:docMk/>
            <pc:sldMk cId="3196564703" sldId="266"/>
            <ac:graphicFrameMk id="5" creationId="{73560094-1D73-D1B0-AD31-D3D9F2F08778}"/>
          </ac:graphicFrameMkLst>
        </pc:graphicFrameChg>
        <pc:picChg chg="add mod">
          <ac:chgData name="Rich Honess" userId="fb3fa0ff-c161-466c-8ece-d6851194c3aa" providerId="ADAL" clId="{BB79B1C5-11CE-4F00-8F83-F174CCA9E21F}" dt="2023-11-14T09:13:21.512" v="3668" actId="1076"/>
          <ac:picMkLst>
            <pc:docMk/>
            <pc:sldMk cId="3196564703" sldId="266"/>
            <ac:picMk id="4" creationId="{4A8FC519-D2BA-04BE-9CAB-EBD8211A186A}"/>
          </ac:picMkLst>
        </pc:picChg>
      </pc:sldChg>
      <pc:sldChg chg="del">
        <pc:chgData name="Rich Honess" userId="fb3fa0ff-c161-466c-8ece-d6851194c3aa" providerId="ADAL" clId="{BB79B1C5-11CE-4F00-8F83-F174CCA9E21F}" dt="2023-10-10T10:14:13.610" v="290" actId="47"/>
        <pc:sldMkLst>
          <pc:docMk/>
          <pc:sldMk cId="3599836418" sldId="266"/>
        </pc:sldMkLst>
      </pc:sldChg>
      <pc:sldChg chg="del">
        <pc:chgData name="Rich Honess" userId="fb3fa0ff-c161-466c-8ece-d6851194c3aa" providerId="ADAL" clId="{BB79B1C5-11CE-4F00-8F83-F174CCA9E21F}" dt="2023-10-10T10:14:14.516" v="291" actId="47"/>
        <pc:sldMkLst>
          <pc:docMk/>
          <pc:sldMk cId="1463628154" sldId="267"/>
        </pc:sldMkLst>
      </pc:sldChg>
      <pc:sldChg chg="del">
        <pc:chgData name="Rich Honess" userId="fb3fa0ff-c161-466c-8ece-d6851194c3aa" providerId="ADAL" clId="{BB79B1C5-11CE-4F00-8F83-F174CCA9E21F}" dt="2023-10-10T10:14:06.925" v="283" actId="47"/>
        <pc:sldMkLst>
          <pc:docMk/>
          <pc:sldMk cId="2709141041" sldId="268"/>
        </pc:sldMkLst>
      </pc:sldChg>
      <pc:sldChg chg="del">
        <pc:chgData name="Rich Honess" userId="fb3fa0ff-c161-466c-8ece-d6851194c3aa" providerId="ADAL" clId="{BB79B1C5-11CE-4F00-8F83-F174CCA9E21F}" dt="2023-10-10T10:14:12.574" v="289" actId="47"/>
        <pc:sldMkLst>
          <pc:docMk/>
          <pc:sldMk cId="3632673490" sldId="269"/>
        </pc:sldMkLst>
      </pc:sldChg>
      <pc:sldChg chg="del">
        <pc:chgData name="Rich Honess" userId="fb3fa0ff-c161-466c-8ece-d6851194c3aa" providerId="ADAL" clId="{BB79B1C5-11CE-4F00-8F83-F174CCA9E21F}" dt="2023-10-10T10:14:16.785" v="293" actId="47"/>
        <pc:sldMkLst>
          <pc:docMk/>
          <pc:sldMk cId="2578585247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2295C-B463-416F-AE3A-CF751B0602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08A145-F982-4A23-AB56-449E23F02B42}">
      <dgm:prSet/>
      <dgm:spPr/>
      <dgm:t>
        <a:bodyPr/>
        <a:lstStyle/>
        <a:p>
          <a:r>
            <a:rPr lang="en-US"/>
            <a:t>Shift Patterns to accommodate effective PLT</a:t>
          </a:r>
        </a:p>
      </dgm:t>
    </dgm:pt>
    <dgm:pt modelId="{B5368EC6-A00A-4FC4-90CB-442329768429}" type="parTrans" cxnId="{B41D8927-8D85-4CC2-B187-A363A4EA5C72}">
      <dgm:prSet/>
      <dgm:spPr/>
      <dgm:t>
        <a:bodyPr/>
        <a:lstStyle/>
        <a:p>
          <a:endParaRPr lang="en-US"/>
        </a:p>
      </dgm:t>
    </dgm:pt>
    <dgm:pt modelId="{CD9AC4B5-4494-4580-BF3A-058E63DB8D61}" type="sibTrans" cxnId="{B41D8927-8D85-4CC2-B187-A363A4EA5C72}">
      <dgm:prSet/>
      <dgm:spPr/>
      <dgm:t>
        <a:bodyPr/>
        <a:lstStyle/>
        <a:p>
          <a:endParaRPr lang="en-US"/>
        </a:p>
      </dgm:t>
    </dgm:pt>
    <dgm:pt modelId="{0DC0BEAE-D8E9-40C1-A2F1-D34BC11639B8}">
      <dgm:prSet/>
      <dgm:spPr/>
      <dgm:t>
        <a:bodyPr/>
        <a:lstStyle/>
        <a:p>
          <a:r>
            <a:rPr lang="en-US"/>
            <a:t>Need to maximise effectiveness of PLT/Operational Duties</a:t>
          </a:r>
        </a:p>
      </dgm:t>
    </dgm:pt>
    <dgm:pt modelId="{2D306709-3BE1-4269-8A52-0627303AB029}" type="parTrans" cxnId="{A512165C-CF56-4656-A89A-EBF292EE3F1E}">
      <dgm:prSet/>
      <dgm:spPr/>
      <dgm:t>
        <a:bodyPr/>
        <a:lstStyle/>
        <a:p>
          <a:endParaRPr lang="en-US"/>
        </a:p>
      </dgm:t>
    </dgm:pt>
    <dgm:pt modelId="{62348FCC-A6C0-4588-B94B-5340CB524DE5}" type="sibTrans" cxnId="{A512165C-CF56-4656-A89A-EBF292EE3F1E}">
      <dgm:prSet/>
      <dgm:spPr/>
      <dgm:t>
        <a:bodyPr/>
        <a:lstStyle/>
        <a:p>
          <a:endParaRPr lang="en-US"/>
        </a:p>
      </dgm:t>
    </dgm:pt>
    <dgm:pt modelId="{FBF4EA36-5914-4E22-93BA-DBB1BCE403F3}">
      <dgm:prSet/>
      <dgm:spPr/>
      <dgm:t>
        <a:bodyPr/>
        <a:lstStyle/>
        <a:p>
          <a:r>
            <a:rPr lang="en-US"/>
            <a:t>Student Officer Workloads</a:t>
          </a:r>
        </a:p>
      </dgm:t>
    </dgm:pt>
    <dgm:pt modelId="{86709559-824C-43B8-879D-BE5F38C33CA3}" type="parTrans" cxnId="{31FE21D4-BF79-472F-805D-0208F0C93904}">
      <dgm:prSet/>
      <dgm:spPr/>
      <dgm:t>
        <a:bodyPr/>
        <a:lstStyle/>
        <a:p>
          <a:endParaRPr lang="en-US"/>
        </a:p>
      </dgm:t>
    </dgm:pt>
    <dgm:pt modelId="{F3FC029A-E922-431D-8D1F-537B617C8E7F}" type="sibTrans" cxnId="{31FE21D4-BF79-472F-805D-0208F0C93904}">
      <dgm:prSet/>
      <dgm:spPr/>
      <dgm:t>
        <a:bodyPr/>
        <a:lstStyle/>
        <a:p>
          <a:endParaRPr lang="en-US"/>
        </a:p>
      </dgm:t>
    </dgm:pt>
    <dgm:pt modelId="{8CE3A5CF-084E-4627-9DDB-F6718776093D}">
      <dgm:prSet/>
      <dgm:spPr/>
      <dgm:t>
        <a:bodyPr/>
        <a:lstStyle/>
        <a:p>
          <a:r>
            <a:rPr lang="en-US"/>
            <a:t>80% Operational Workload</a:t>
          </a:r>
        </a:p>
      </dgm:t>
    </dgm:pt>
    <dgm:pt modelId="{19237F83-36D7-4C8E-B2D0-6CB94C7CD81C}" type="parTrans" cxnId="{72053F94-C9F4-4B6E-A581-06CDC831B8C3}">
      <dgm:prSet/>
      <dgm:spPr/>
      <dgm:t>
        <a:bodyPr/>
        <a:lstStyle/>
        <a:p>
          <a:endParaRPr lang="en-US"/>
        </a:p>
      </dgm:t>
    </dgm:pt>
    <dgm:pt modelId="{44A3C3F8-37F6-418E-A839-1D18FC5F688D}" type="sibTrans" cxnId="{72053F94-C9F4-4B6E-A581-06CDC831B8C3}">
      <dgm:prSet/>
      <dgm:spPr/>
      <dgm:t>
        <a:bodyPr/>
        <a:lstStyle/>
        <a:p>
          <a:endParaRPr lang="en-US"/>
        </a:p>
      </dgm:t>
    </dgm:pt>
    <dgm:pt modelId="{BD020068-E917-4318-9D71-DEE3B29E446B}">
      <dgm:prSet/>
      <dgm:spPr/>
      <dgm:t>
        <a:bodyPr/>
        <a:lstStyle/>
        <a:p>
          <a:r>
            <a:rPr lang="en-US"/>
            <a:t>Assessment Workload/Number of Assessments</a:t>
          </a:r>
        </a:p>
      </dgm:t>
    </dgm:pt>
    <dgm:pt modelId="{3699687F-D4C9-40C8-917B-117A6F534D15}" type="parTrans" cxnId="{69079753-A83E-48AB-B4C4-5CADC16DE2F9}">
      <dgm:prSet/>
      <dgm:spPr/>
      <dgm:t>
        <a:bodyPr/>
        <a:lstStyle/>
        <a:p>
          <a:endParaRPr lang="en-US"/>
        </a:p>
      </dgm:t>
    </dgm:pt>
    <dgm:pt modelId="{38861FAA-EABE-48F0-9FB8-C928F8A4104B}" type="sibTrans" cxnId="{69079753-A83E-48AB-B4C4-5CADC16DE2F9}">
      <dgm:prSet/>
      <dgm:spPr/>
      <dgm:t>
        <a:bodyPr/>
        <a:lstStyle/>
        <a:p>
          <a:endParaRPr lang="en-US"/>
        </a:p>
      </dgm:t>
    </dgm:pt>
    <dgm:pt modelId="{8C5D7993-5AC5-4FC8-B36D-F3EBBE2599C4}">
      <dgm:prSet/>
      <dgm:spPr/>
      <dgm:t>
        <a:bodyPr/>
        <a:lstStyle/>
        <a:p>
          <a:r>
            <a:rPr lang="en-US"/>
            <a:t>Spacing of Assessments</a:t>
          </a:r>
        </a:p>
      </dgm:t>
    </dgm:pt>
    <dgm:pt modelId="{65FEA47A-AF56-4063-B029-93597ECC6803}" type="parTrans" cxnId="{BE278ACE-4099-49E3-8FA7-7E012AEA7FC8}">
      <dgm:prSet/>
      <dgm:spPr/>
      <dgm:t>
        <a:bodyPr/>
        <a:lstStyle/>
        <a:p>
          <a:endParaRPr lang="en-US"/>
        </a:p>
      </dgm:t>
    </dgm:pt>
    <dgm:pt modelId="{607CD860-9CE2-4D64-83EC-B6167E813399}" type="sibTrans" cxnId="{BE278ACE-4099-49E3-8FA7-7E012AEA7FC8}">
      <dgm:prSet/>
      <dgm:spPr/>
      <dgm:t>
        <a:bodyPr/>
        <a:lstStyle/>
        <a:p>
          <a:endParaRPr lang="en-US"/>
        </a:p>
      </dgm:t>
    </dgm:pt>
    <dgm:pt modelId="{2F6DFC68-F838-4AC6-941F-7123A9CAD238}">
      <dgm:prSet/>
      <dgm:spPr/>
      <dgm:t>
        <a:bodyPr/>
        <a:lstStyle/>
        <a:p>
          <a:r>
            <a:rPr lang="en-US"/>
            <a:t>Effective Assessment Styles</a:t>
          </a:r>
        </a:p>
      </dgm:t>
    </dgm:pt>
    <dgm:pt modelId="{7855A2D8-8739-4E8B-9395-5F6696AB780A}" type="parTrans" cxnId="{74763A4F-16FC-4756-8EBF-6D417F1E3126}">
      <dgm:prSet/>
      <dgm:spPr/>
      <dgm:t>
        <a:bodyPr/>
        <a:lstStyle/>
        <a:p>
          <a:endParaRPr lang="en-US"/>
        </a:p>
      </dgm:t>
    </dgm:pt>
    <dgm:pt modelId="{C4EC3A44-DA6D-4509-A651-C081695953BC}" type="sibTrans" cxnId="{74763A4F-16FC-4756-8EBF-6D417F1E3126}">
      <dgm:prSet/>
      <dgm:spPr/>
      <dgm:t>
        <a:bodyPr/>
        <a:lstStyle/>
        <a:p>
          <a:endParaRPr lang="en-US"/>
        </a:p>
      </dgm:t>
    </dgm:pt>
    <dgm:pt modelId="{2F766E7E-E0B8-4AF3-AA7D-57D27B843B15}">
      <dgm:prSet/>
      <dgm:spPr/>
      <dgm:t>
        <a:bodyPr/>
        <a:lstStyle/>
        <a:p>
          <a:r>
            <a:rPr lang="en-US"/>
            <a:t>Presentations</a:t>
          </a:r>
        </a:p>
      </dgm:t>
    </dgm:pt>
    <dgm:pt modelId="{EEC1F0BB-A836-4381-85B0-02C6B67DF1B4}" type="parTrans" cxnId="{6512A981-9C84-42D4-8019-B72D4615C0D1}">
      <dgm:prSet/>
      <dgm:spPr/>
      <dgm:t>
        <a:bodyPr/>
        <a:lstStyle/>
        <a:p>
          <a:endParaRPr lang="en-US"/>
        </a:p>
      </dgm:t>
    </dgm:pt>
    <dgm:pt modelId="{4328B176-7673-42A4-9BD9-6938B9895287}" type="sibTrans" cxnId="{6512A981-9C84-42D4-8019-B72D4615C0D1}">
      <dgm:prSet/>
      <dgm:spPr/>
      <dgm:t>
        <a:bodyPr/>
        <a:lstStyle/>
        <a:p>
          <a:endParaRPr lang="en-US"/>
        </a:p>
      </dgm:t>
    </dgm:pt>
    <dgm:pt modelId="{0B949EE3-D318-4F9B-A5E5-93BA7337D650}">
      <dgm:prSet/>
      <dgm:spPr/>
      <dgm:t>
        <a:bodyPr/>
        <a:lstStyle/>
        <a:p>
          <a:r>
            <a:rPr lang="en-US"/>
            <a:t>Too Academic?</a:t>
          </a:r>
        </a:p>
      </dgm:t>
    </dgm:pt>
    <dgm:pt modelId="{06205A68-3A47-4667-95FB-EA82D3914E13}" type="parTrans" cxnId="{4DC16259-607E-4E92-AD32-324F3BDEAB9E}">
      <dgm:prSet/>
      <dgm:spPr/>
      <dgm:t>
        <a:bodyPr/>
        <a:lstStyle/>
        <a:p>
          <a:endParaRPr lang="en-US"/>
        </a:p>
      </dgm:t>
    </dgm:pt>
    <dgm:pt modelId="{80823CD2-7031-4C6C-B08B-8EEEAF1D597E}" type="sibTrans" cxnId="{4DC16259-607E-4E92-AD32-324F3BDEAB9E}">
      <dgm:prSet/>
      <dgm:spPr/>
      <dgm:t>
        <a:bodyPr/>
        <a:lstStyle/>
        <a:p>
          <a:endParaRPr lang="en-US"/>
        </a:p>
      </dgm:t>
    </dgm:pt>
    <dgm:pt modelId="{714ED047-5A86-4A3A-8C57-801A646FA6D1}">
      <dgm:prSet/>
      <dgm:spPr/>
      <dgm:t>
        <a:bodyPr/>
        <a:lstStyle/>
        <a:p>
          <a:r>
            <a:rPr lang="en-US"/>
            <a:t>Supporting Operational Policing?</a:t>
          </a:r>
        </a:p>
      </dgm:t>
    </dgm:pt>
    <dgm:pt modelId="{9125DF68-E174-42F0-90F0-3DF6202BF58D}" type="parTrans" cxnId="{4BCE1A7C-E592-47EA-B94E-5F287FDF73A3}">
      <dgm:prSet/>
      <dgm:spPr/>
      <dgm:t>
        <a:bodyPr/>
        <a:lstStyle/>
        <a:p>
          <a:endParaRPr lang="en-US"/>
        </a:p>
      </dgm:t>
    </dgm:pt>
    <dgm:pt modelId="{B568E903-369A-4D4C-89C1-CB83455A522A}" type="sibTrans" cxnId="{4BCE1A7C-E592-47EA-B94E-5F287FDF73A3}">
      <dgm:prSet/>
      <dgm:spPr/>
      <dgm:t>
        <a:bodyPr/>
        <a:lstStyle/>
        <a:p>
          <a:endParaRPr lang="en-US"/>
        </a:p>
      </dgm:t>
    </dgm:pt>
    <dgm:pt modelId="{BC65C8B1-97FB-4E1F-ACD6-086BB7B3D2B6}">
      <dgm:prSet/>
      <dgm:spPr/>
      <dgm:t>
        <a:bodyPr/>
        <a:lstStyle/>
        <a:p>
          <a:r>
            <a:rPr lang="en-US"/>
            <a:t>IPS as Academic Credit</a:t>
          </a:r>
        </a:p>
      </dgm:t>
    </dgm:pt>
    <dgm:pt modelId="{73FAA7CB-6E44-48CA-9797-C7576E8268F7}" type="parTrans" cxnId="{45C0F291-8E0E-4658-8540-1FBF9E1777DF}">
      <dgm:prSet/>
      <dgm:spPr/>
      <dgm:t>
        <a:bodyPr/>
        <a:lstStyle/>
        <a:p>
          <a:endParaRPr lang="en-US"/>
        </a:p>
      </dgm:t>
    </dgm:pt>
    <dgm:pt modelId="{48AC9AC2-0DF5-4B3C-921C-967FC3AEFE22}" type="sibTrans" cxnId="{45C0F291-8E0E-4658-8540-1FBF9E1777DF}">
      <dgm:prSet/>
      <dgm:spPr/>
      <dgm:t>
        <a:bodyPr/>
        <a:lstStyle/>
        <a:p>
          <a:endParaRPr lang="en-US"/>
        </a:p>
      </dgm:t>
    </dgm:pt>
    <dgm:pt modelId="{7296FCF9-621E-4E50-A8B3-9237D09C870D}" type="pres">
      <dgm:prSet presAssocID="{1632295C-B463-416F-AE3A-CF751B06026C}" presName="linear" presStyleCnt="0">
        <dgm:presLayoutVars>
          <dgm:animLvl val="lvl"/>
          <dgm:resizeHandles val="exact"/>
        </dgm:presLayoutVars>
      </dgm:prSet>
      <dgm:spPr/>
    </dgm:pt>
    <dgm:pt modelId="{A4AEC42D-1586-401A-80CA-43194B2C50C2}" type="pres">
      <dgm:prSet presAssocID="{4B08A145-F982-4A23-AB56-449E23F02B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810EB2-65A1-4466-ACB4-32A572F57531}" type="pres">
      <dgm:prSet presAssocID="{4B08A145-F982-4A23-AB56-449E23F02B42}" presName="childText" presStyleLbl="revTx" presStyleIdx="0" presStyleCnt="3">
        <dgm:presLayoutVars>
          <dgm:bulletEnabled val="1"/>
        </dgm:presLayoutVars>
      </dgm:prSet>
      <dgm:spPr/>
    </dgm:pt>
    <dgm:pt modelId="{77E09C3F-8568-4710-B244-D2C677D90EEB}" type="pres">
      <dgm:prSet presAssocID="{FBF4EA36-5914-4E22-93BA-DBB1BCE403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3FC75E-CE9E-4DD0-AB14-66384F5B827E}" type="pres">
      <dgm:prSet presAssocID="{FBF4EA36-5914-4E22-93BA-DBB1BCE403F3}" presName="childText" presStyleLbl="revTx" presStyleIdx="1" presStyleCnt="3">
        <dgm:presLayoutVars>
          <dgm:bulletEnabled val="1"/>
        </dgm:presLayoutVars>
      </dgm:prSet>
      <dgm:spPr/>
    </dgm:pt>
    <dgm:pt modelId="{B744B1DE-D08D-42A9-83AC-46FEE3462257}" type="pres">
      <dgm:prSet presAssocID="{2F6DFC68-F838-4AC6-941F-7123A9CAD2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5AEDCB-3FFC-49FB-B08D-4E8BDC9925B5}" type="pres">
      <dgm:prSet presAssocID="{2F6DFC68-F838-4AC6-941F-7123A9CAD23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7A6AF03-A22A-4F68-A2E9-6CE070A01701}" type="presOf" srcId="{2F766E7E-E0B8-4AF3-AA7D-57D27B843B15}" destId="{8E5AEDCB-3FFC-49FB-B08D-4E8BDC9925B5}" srcOrd="0" destOrd="0" presId="urn:microsoft.com/office/officeart/2005/8/layout/vList2"/>
    <dgm:cxn modelId="{A8CDE605-DBB4-42C0-9CA7-A5D7D97FD702}" type="presOf" srcId="{714ED047-5A86-4A3A-8C57-801A646FA6D1}" destId="{8E5AEDCB-3FFC-49FB-B08D-4E8BDC9925B5}" srcOrd="0" destOrd="2" presId="urn:microsoft.com/office/officeart/2005/8/layout/vList2"/>
    <dgm:cxn modelId="{C6285B08-784D-486B-91FA-EAB981157038}" type="presOf" srcId="{2F6DFC68-F838-4AC6-941F-7123A9CAD238}" destId="{B744B1DE-D08D-42A9-83AC-46FEE3462257}" srcOrd="0" destOrd="0" presId="urn:microsoft.com/office/officeart/2005/8/layout/vList2"/>
    <dgm:cxn modelId="{A10BAF1A-AE65-4BE2-953E-2E30A6D8B26F}" type="presOf" srcId="{0DC0BEAE-D8E9-40C1-A2F1-D34BC11639B8}" destId="{EE810EB2-65A1-4466-ACB4-32A572F57531}" srcOrd="0" destOrd="0" presId="urn:microsoft.com/office/officeart/2005/8/layout/vList2"/>
    <dgm:cxn modelId="{B41D8927-8D85-4CC2-B187-A363A4EA5C72}" srcId="{1632295C-B463-416F-AE3A-CF751B06026C}" destId="{4B08A145-F982-4A23-AB56-449E23F02B42}" srcOrd="0" destOrd="0" parTransId="{B5368EC6-A00A-4FC4-90CB-442329768429}" sibTransId="{CD9AC4B5-4494-4580-BF3A-058E63DB8D61}"/>
    <dgm:cxn modelId="{AE53412A-8D94-4F28-92CC-AFA932EFEEC3}" type="presOf" srcId="{BD020068-E917-4318-9D71-DEE3B29E446B}" destId="{703FC75E-CE9E-4DD0-AB14-66384F5B827E}" srcOrd="0" destOrd="1" presId="urn:microsoft.com/office/officeart/2005/8/layout/vList2"/>
    <dgm:cxn modelId="{A512165C-CF56-4656-A89A-EBF292EE3F1E}" srcId="{4B08A145-F982-4A23-AB56-449E23F02B42}" destId="{0DC0BEAE-D8E9-40C1-A2F1-D34BC11639B8}" srcOrd="0" destOrd="0" parTransId="{2D306709-3BE1-4269-8A52-0627303AB029}" sibTransId="{62348FCC-A6C0-4588-B94B-5340CB524DE5}"/>
    <dgm:cxn modelId="{25F1C142-901D-46CC-B6C1-ABA034C272F6}" type="presOf" srcId="{8C5D7993-5AC5-4FC8-B36D-F3EBBE2599C4}" destId="{703FC75E-CE9E-4DD0-AB14-66384F5B827E}" srcOrd="0" destOrd="2" presId="urn:microsoft.com/office/officeart/2005/8/layout/vList2"/>
    <dgm:cxn modelId="{E803744C-6DA3-4379-AAFA-AC2436AB80DA}" type="presOf" srcId="{FBF4EA36-5914-4E22-93BA-DBB1BCE403F3}" destId="{77E09C3F-8568-4710-B244-D2C677D90EEB}" srcOrd="0" destOrd="0" presId="urn:microsoft.com/office/officeart/2005/8/layout/vList2"/>
    <dgm:cxn modelId="{74763A4F-16FC-4756-8EBF-6D417F1E3126}" srcId="{1632295C-B463-416F-AE3A-CF751B06026C}" destId="{2F6DFC68-F838-4AC6-941F-7123A9CAD238}" srcOrd="2" destOrd="0" parTransId="{7855A2D8-8739-4E8B-9395-5F6696AB780A}" sibTransId="{C4EC3A44-DA6D-4509-A651-C081695953BC}"/>
    <dgm:cxn modelId="{69079753-A83E-48AB-B4C4-5CADC16DE2F9}" srcId="{FBF4EA36-5914-4E22-93BA-DBB1BCE403F3}" destId="{BD020068-E917-4318-9D71-DEE3B29E446B}" srcOrd="1" destOrd="0" parTransId="{3699687F-D4C9-40C8-917B-117A6F534D15}" sibTransId="{38861FAA-EABE-48F0-9FB8-C928F8A4104B}"/>
    <dgm:cxn modelId="{4DC16259-607E-4E92-AD32-324F3BDEAB9E}" srcId="{2F6DFC68-F838-4AC6-941F-7123A9CAD238}" destId="{0B949EE3-D318-4F9B-A5E5-93BA7337D650}" srcOrd="1" destOrd="0" parTransId="{06205A68-3A47-4667-95FB-EA82D3914E13}" sibTransId="{80823CD2-7031-4C6C-B08B-8EEEAF1D597E}"/>
    <dgm:cxn modelId="{4BCE1A7C-E592-47EA-B94E-5F287FDF73A3}" srcId="{2F6DFC68-F838-4AC6-941F-7123A9CAD238}" destId="{714ED047-5A86-4A3A-8C57-801A646FA6D1}" srcOrd="2" destOrd="0" parTransId="{9125DF68-E174-42F0-90F0-3DF6202BF58D}" sibTransId="{B568E903-369A-4D4C-89C1-CB83455A522A}"/>
    <dgm:cxn modelId="{6512A981-9C84-42D4-8019-B72D4615C0D1}" srcId="{2F6DFC68-F838-4AC6-941F-7123A9CAD238}" destId="{2F766E7E-E0B8-4AF3-AA7D-57D27B843B15}" srcOrd="0" destOrd="0" parTransId="{EEC1F0BB-A836-4381-85B0-02C6B67DF1B4}" sibTransId="{4328B176-7673-42A4-9BD9-6938B9895287}"/>
    <dgm:cxn modelId="{45C0F291-8E0E-4658-8540-1FBF9E1777DF}" srcId="{2F6DFC68-F838-4AC6-941F-7123A9CAD238}" destId="{BC65C8B1-97FB-4E1F-ACD6-086BB7B3D2B6}" srcOrd="3" destOrd="0" parTransId="{73FAA7CB-6E44-48CA-9797-C7576E8268F7}" sibTransId="{48AC9AC2-0DF5-4B3C-921C-967FC3AEFE22}"/>
    <dgm:cxn modelId="{72053F94-C9F4-4B6E-A581-06CDC831B8C3}" srcId="{FBF4EA36-5914-4E22-93BA-DBB1BCE403F3}" destId="{8CE3A5CF-084E-4627-9DDB-F6718776093D}" srcOrd="0" destOrd="0" parTransId="{19237F83-36D7-4C8E-B2D0-6CB94C7CD81C}" sibTransId="{44A3C3F8-37F6-418E-A839-1D18FC5F688D}"/>
    <dgm:cxn modelId="{2C5A0FA6-1B4F-4682-BB74-D3252D612493}" type="presOf" srcId="{8CE3A5CF-084E-4627-9DDB-F6718776093D}" destId="{703FC75E-CE9E-4DD0-AB14-66384F5B827E}" srcOrd="0" destOrd="0" presId="urn:microsoft.com/office/officeart/2005/8/layout/vList2"/>
    <dgm:cxn modelId="{50AC8FAD-8064-4E7E-82EB-3BA61D356960}" type="presOf" srcId="{0B949EE3-D318-4F9B-A5E5-93BA7337D650}" destId="{8E5AEDCB-3FFC-49FB-B08D-4E8BDC9925B5}" srcOrd="0" destOrd="1" presId="urn:microsoft.com/office/officeart/2005/8/layout/vList2"/>
    <dgm:cxn modelId="{E9FDE3AD-B378-4895-8415-387922C7D5A7}" type="presOf" srcId="{1632295C-B463-416F-AE3A-CF751B06026C}" destId="{7296FCF9-621E-4E50-A8B3-9237D09C870D}" srcOrd="0" destOrd="0" presId="urn:microsoft.com/office/officeart/2005/8/layout/vList2"/>
    <dgm:cxn modelId="{46E917C9-4F31-4334-9314-9FA86EB73382}" type="presOf" srcId="{BC65C8B1-97FB-4E1F-ACD6-086BB7B3D2B6}" destId="{8E5AEDCB-3FFC-49FB-B08D-4E8BDC9925B5}" srcOrd="0" destOrd="3" presId="urn:microsoft.com/office/officeart/2005/8/layout/vList2"/>
    <dgm:cxn modelId="{BE278ACE-4099-49E3-8FA7-7E012AEA7FC8}" srcId="{FBF4EA36-5914-4E22-93BA-DBB1BCE403F3}" destId="{8C5D7993-5AC5-4FC8-B36D-F3EBBE2599C4}" srcOrd="2" destOrd="0" parTransId="{65FEA47A-AF56-4063-B029-93597ECC6803}" sibTransId="{607CD860-9CE2-4D64-83EC-B6167E813399}"/>
    <dgm:cxn modelId="{31FE21D4-BF79-472F-805D-0208F0C93904}" srcId="{1632295C-B463-416F-AE3A-CF751B06026C}" destId="{FBF4EA36-5914-4E22-93BA-DBB1BCE403F3}" srcOrd="1" destOrd="0" parTransId="{86709559-824C-43B8-879D-BE5F38C33CA3}" sibTransId="{F3FC029A-E922-431D-8D1F-537B617C8E7F}"/>
    <dgm:cxn modelId="{F13F90EB-E320-4732-B519-028D1A0D8F70}" type="presOf" srcId="{4B08A145-F982-4A23-AB56-449E23F02B42}" destId="{A4AEC42D-1586-401A-80CA-43194B2C50C2}" srcOrd="0" destOrd="0" presId="urn:microsoft.com/office/officeart/2005/8/layout/vList2"/>
    <dgm:cxn modelId="{83668DA2-3EC2-4996-9097-2A4EE9D27A18}" type="presParOf" srcId="{7296FCF9-621E-4E50-A8B3-9237D09C870D}" destId="{A4AEC42D-1586-401A-80CA-43194B2C50C2}" srcOrd="0" destOrd="0" presId="urn:microsoft.com/office/officeart/2005/8/layout/vList2"/>
    <dgm:cxn modelId="{C108B817-FA8F-4F0F-B4D1-C318CCC53B67}" type="presParOf" srcId="{7296FCF9-621E-4E50-A8B3-9237D09C870D}" destId="{EE810EB2-65A1-4466-ACB4-32A572F57531}" srcOrd="1" destOrd="0" presId="urn:microsoft.com/office/officeart/2005/8/layout/vList2"/>
    <dgm:cxn modelId="{AFCBDCA3-3B22-465E-BFA5-B6954BBEC928}" type="presParOf" srcId="{7296FCF9-621E-4E50-A8B3-9237D09C870D}" destId="{77E09C3F-8568-4710-B244-D2C677D90EEB}" srcOrd="2" destOrd="0" presId="urn:microsoft.com/office/officeart/2005/8/layout/vList2"/>
    <dgm:cxn modelId="{C1A23A2F-8F6F-470D-9E33-AC912855E24F}" type="presParOf" srcId="{7296FCF9-621E-4E50-A8B3-9237D09C870D}" destId="{703FC75E-CE9E-4DD0-AB14-66384F5B827E}" srcOrd="3" destOrd="0" presId="urn:microsoft.com/office/officeart/2005/8/layout/vList2"/>
    <dgm:cxn modelId="{61EABA5A-B186-48D4-A9A6-D77F899D095B}" type="presParOf" srcId="{7296FCF9-621E-4E50-A8B3-9237D09C870D}" destId="{B744B1DE-D08D-42A9-83AC-46FEE3462257}" srcOrd="4" destOrd="0" presId="urn:microsoft.com/office/officeart/2005/8/layout/vList2"/>
    <dgm:cxn modelId="{DFDB4765-95F7-4DCB-9E19-F0A995F117F0}" type="presParOf" srcId="{7296FCF9-621E-4E50-A8B3-9237D09C870D}" destId="{8E5AEDCB-3FFC-49FB-B08D-4E8BDC9925B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7ABAB-C4C1-4997-AE85-AF4D65AA4E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4100F8-EAD3-4DEF-88CF-DA1BFE277A4C}">
      <dgm:prSet/>
      <dgm:spPr/>
      <dgm:t>
        <a:bodyPr/>
        <a:lstStyle/>
        <a:p>
          <a:r>
            <a:rPr lang="en-US"/>
            <a:t>Incorporating FOC as Level 5 for Academic Credit (PCDA)</a:t>
          </a:r>
        </a:p>
      </dgm:t>
    </dgm:pt>
    <dgm:pt modelId="{65E72438-0C40-4278-AFAB-78EA8FF1CDF3}" type="parTrans" cxnId="{3B489AEB-305A-481A-8A2E-44739CB1FC91}">
      <dgm:prSet/>
      <dgm:spPr/>
      <dgm:t>
        <a:bodyPr/>
        <a:lstStyle/>
        <a:p>
          <a:endParaRPr lang="en-US"/>
        </a:p>
      </dgm:t>
    </dgm:pt>
    <dgm:pt modelId="{180B7B57-5C09-484A-B9CA-2BD4B38A8B39}" type="sibTrans" cxnId="{3B489AEB-305A-481A-8A2E-44739CB1FC91}">
      <dgm:prSet/>
      <dgm:spPr/>
      <dgm:t>
        <a:bodyPr/>
        <a:lstStyle/>
        <a:p>
          <a:endParaRPr lang="en-US"/>
        </a:p>
      </dgm:t>
    </dgm:pt>
    <dgm:pt modelId="{E8871DFD-ED07-4033-829A-3F0CAA1E287C}">
      <dgm:prSet/>
      <dgm:spPr/>
      <dgm:t>
        <a:bodyPr/>
        <a:lstStyle/>
        <a:p>
          <a:r>
            <a:rPr lang="en-US" dirty="0"/>
            <a:t>Is there a way to incorporate this and IPS into the DHEP? </a:t>
          </a:r>
        </a:p>
      </dgm:t>
    </dgm:pt>
    <dgm:pt modelId="{0183E75D-A275-4408-AF86-4C31499F4E18}" type="parTrans" cxnId="{928E67F5-9616-4742-A206-E3A3A81115FD}">
      <dgm:prSet/>
      <dgm:spPr/>
      <dgm:t>
        <a:bodyPr/>
        <a:lstStyle/>
        <a:p>
          <a:endParaRPr lang="en-US"/>
        </a:p>
      </dgm:t>
    </dgm:pt>
    <dgm:pt modelId="{72186317-B890-4B8E-A8C2-A493EDB11DE0}" type="sibTrans" cxnId="{928E67F5-9616-4742-A206-E3A3A81115FD}">
      <dgm:prSet/>
      <dgm:spPr/>
      <dgm:t>
        <a:bodyPr/>
        <a:lstStyle/>
        <a:p>
          <a:endParaRPr lang="en-US"/>
        </a:p>
      </dgm:t>
    </dgm:pt>
    <dgm:pt modelId="{6DD46766-93BD-40A4-B48B-52F4E4B7BE9B}">
      <dgm:prSet/>
      <dgm:spPr/>
      <dgm:t>
        <a:bodyPr/>
        <a:lstStyle/>
        <a:p>
          <a:r>
            <a:rPr lang="en-US"/>
            <a:t>Overbroad Curriculum</a:t>
          </a:r>
        </a:p>
      </dgm:t>
    </dgm:pt>
    <dgm:pt modelId="{9CFA9E7F-C78F-43C2-8A52-AC30F3109046}" type="parTrans" cxnId="{C2FE35C1-7597-4054-8FBD-B2D84A3F3093}">
      <dgm:prSet/>
      <dgm:spPr/>
      <dgm:t>
        <a:bodyPr/>
        <a:lstStyle/>
        <a:p>
          <a:endParaRPr lang="en-US"/>
        </a:p>
      </dgm:t>
    </dgm:pt>
    <dgm:pt modelId="{7E3E996C-2A64-45D7-B572-A51F296F4FE4}" type="sibTrans" cxnId="{C2FE35C1-7597-4054-8FBD-B2D84A3F3093}">
      <dgm:prSet/>
      <dgm:spPr/>
      <dgm:t>
        <a:bodyPr/>
        <a:lstStyle/>
        <a:p>
          <a:endParaRPr lang="en-US"/>
        </a:p>
      </dgm:t>
    </dgm:pt>
    <dgm:pt modelId="{00AC0D78-777F-4B9C-B5E0-3320140E55C4}">
      <dgm:prSet/>
      <dgm:spPr/>
      <dgm:t>
        <a:bodyPr/>
        <a:lstStyle/>
        <a:p>
          <a:r>
            <a:rPr lang="en-US"/>
            <a:t>CoP Curriculum Optimisation</a:t>
          </a:r>
        </a:p>
      </dgm:t>
    </dgm:pt>
    <dgm:pt modelId="{58F0E5A7-815E-4844-8393-A27C8A3129C8}" type="parTrans" cxnId="{06220DE2-844E-4E69-A794-D6496FB12408}">
      <dgm:prSet/>
      <dgm:spPr/>
      <dgm:t>
        <a:bodyPr/>
        <a:lstStyle/>
        <a:p>
          <a:endParaRPr lang="en-US"/>
        </a:p>
      </dgm:t>
    </dgm:pt>
    <dgm:pt modelId="{D70FCFC2-1AA2-43EC-A839-0B49BA284099}" type="sibTrans" cxnId="{06220DE2-844E-4E69-A794-D6496FB12408}">
      <dgm:prSet/>
      <dgm:spPr/>
      <dgm:t>
        <a:bodyPr/>
        <a:lstStyle/>
        <a:p>
          <a:endParaRPr lang="en-US"/>
        </a:p>
      </dgm:t>
    </dgm:pt>
    <dgm:pt modelId="{6A3FF4AD-EE01-40E6-8A39-95686FEAFA7D}">
      <dgm:prSet/>
      <dgm:spPr/>
      <dgm:t>
        <a:bodyPr/>
        <a:lstStyle/>
        <a:p>
          <a:r>
            <a:rPr lang="en-US" dirty="0"/>
            <a:t>CPD for Operational Supervisors (</a:t>
          </a:r>
          <a:r>
            <a:rPr lang="en-US"/>
            <a:t>and others)</a:t>
          </a:r>
        </a:p>
      </dgm:t>
    </dgm:pt>
    <dgm:pt modelId="{88DBADE5-C397-4962-B668-4C5FB35AB5AC}" type="parTrans" cxnId="{CD5CAF8F-BB89-445B-9FE6-290F0A7ED141}">
      <dgm:prSet/>
      <dgm:spPr/>
      <dgm:t>
        <a:bodyPr/>
        <a:lstStyle/>
        <a:p>
          <a:endParaRPr lang="en-US"/>
        </a:p>
      </dgm:t>
    </dgm:pt>
    <dgm:pt modelId="{E4A88037-9E44-47BF-B2C9-32D93A27008A}" type="sibTrans" cxnId="{CD5CAF8F-BB89-445B-9FE6-290F0A7ED141}">
      <dgm:prSet/>
      <dgm:spPr/>
      <dgm:t>
        <a:bodyPr/>
        <a:lstStyle/>
        <a:p>
          <a:endParaRPr lang="en-US"/>
        </a:p>
      </dgm:t>
    </dgm:pt>
    <dgm:pt modelId="{AC4FB6D6-46C0-4D0A-824A-9C1508CBBCE7}">
      <dgm:prSet/>
      <dgm:spPr/>
      <dgm:t>
        <a:bodyPr/>
        <a:lstStyle/>
        <a:p>
          <a:r>
            <a:rPr lang="en-US"/>
            <a:t>Supervisors still do not know requirements of students (Casey, 2023)</a:t>
          </a:r>
        </a:p>
      </dgm:t>
    </dgm:pt>
    <dgm:pt modelId="{5CDC8F2C-9D62-42FB-9F78-4A92BD517B16}" type="parTrans" cxnId="{1FD94A13-26C0-497E-93A0-C6AC21D5EA92}">
      <dgm:prSet/>
      <dgm:spPr/>
      <dgm:t>
        <a:bodyPr/>
        <a:lstStyle/>
        <a:p>
          <a:endParaRPr lang="en-US"/>
        </a:p>
      </dgm:t>
    </dgm:pt>
    <dgm:pt modelId="{163B5781-04F7-44C3-816A-008965EFE474}" type="sibTrans" cxnId="{1FD94A13-26C0-497E-93A0-C6AC21D5EA92}">
      <dgm:prSet/>
      <dgm:spPr/>
      <dgm:t>
        <a:bodyPr/>
        <a:lstStyle/>
        <a:p>
          <a:endParaRPr lang="en-US"/>
        </a:p>
      </dgm:t>
    </dgm:pt>
    <dgm:pt modelId="{1AFE6539-912C-4B6C-BDA2-556E94FC58C8}">
      <dgm:prSet/>
      <dgm:spPr/>
      <dgm:t>
        <a:bodyPr/>
        <a:lstStyle/>
        <a:p>
          <a:r>
            <a:rPr lang="en-US"/>
            <a:t>Police Constable Entry Programme (PCEP) (College of Policing, 2023b)</a:t>
          </a:r>
        </a:p>
      </dgm:t>
    </dgm:pt>
    <dgm:pt modelId="{287D9C25-E44C-448F-9628-1C812FB41E35}" type="parTrans" cxnId="{BC6AE442-58B0-4C55-82A0-4CDB2A59BC97}">
      <dgm:prSet/>
      <dgm:spPr/>
      <dgm:t>
        <a:bodyPr/>
        <a:lstStyle/>
        <a:p>
          <a:endParaRPr lang="en-US"/>
        </a:p>
      </dgm:t>
    </dgm:pt>
    <dgm:pt modelId="{B65C5E5A-1FA3-4238-900E-9FE160E8DFDA}" type="sibTrans" cxnId="{BC6AE442-58B0-4C55-82A0-4CDB2A59BC97}">
      <dgm:prSet/>
      <dgm:spPr/>
      <dgm:t>
        <a:bodyPr/>
        <a:lstStyle/>
        <a:p>
          <a:endParaRPr lang="en-US"/>
        </a:p>
      </dgm:t>
    </dgm:pt>
    <dgm:pt modelId="{E7708A27-172C-4E2D-AA9F-44729AC33A66}">
      <dgm:prSet/>
      <dgm:spPr/>
      <dgm:t>
        <a:bodyPr/>
        <a:lstStyle/>
        <a:p>
          <a:r>
            <a:rPr lang="en-US"/>
            <a:t>Non-Degree Route</a:t>
          </a:r>
        </a:p>
      </dgm:t>
    </dgm:pt>
    <dgm:pt modelId="{4D0996AE-86FD-4FF0-8EBD-4E7F0920E9ED}" type="parTrans" cxnId="{40B662F2-3FC2-47ED-A249-94FE5F25C6C5}">
      <dgm:prSet/>
      <dgm:spPr/>
      <dgm:t>
        <a:bodyPr/>
        <a:lstStyle/>
        <a:p>
          <a:endParaRPr lang="en-US"/>
        </a:p>
      </dgm:t>
    </dgm:pt>
    <dgm:pt modelId="{B360BB9A-7CB6-48FC-90BF-3229BEE6368B}" type="sibTrans" cxnId="{40B662F2-3FC2-47ED-A249-94FE5F25C6C5}">
      <dgm:prSet/>
      <dgm:spPr/>
      <dgm:t>
        <a:bodyPr/>
        <a:lstStyle/>
        <a:p>
          <a:endParaRPr lang="en-US"/>
        </a:p>
      </dgm:t>
    </dgm:pt>
    <dgm:pt modelId="{4145C877-CE4F-4394-94DB-AAC57750457A}">
      <dgm:prSet/>
      <dgm:spPr/>
      <dgm:t>
        <a:bodyPr/>
        <a:lstStyle/>
        <a:p>
          <a:r>
            <a:rPr lang="en-US"/>
            <a:t>Non-Accredited but taught to Level-5</a:t>
          </a:r>
        </a:p>
      </dgm:t>
    </dgm:pt>
    <dgm:pt modelId="{9AAB1B3D-0B87-4DE6-9FF6-78A7EC86921B}" type="parTrans" cxnId="{0687DF9A-4E67-4E0E-9129-20EC32914F87}">
      <dgm:prSet/>
      <dgm:spPr/>
      <dgm:t>
        <a:bodyPr/>
        <a:lstStyle/>
        <a:p>
          <a:endParaRPr lang="en-US"/>
        </a:p>
      </dgm:t>
    </dgm:pt>
    <dgm:pt modelId="{FDEB5A0F-E67B-4235-905E-90337A9ECBBC}" type="sibTrans" cxnId="{0687DF9A-4E67-4E0E-9129-20EC32914F87}">
      <dgm:prSet/>
      <dgm:spPr/>
      <dgm:t>
        <a:bodyPr/>
        <a:lstStyle/>
        <a:p>
          <a:endParaRPr lang="en-US"/>
        </a:p>
      </dgm:t>
    </dgm:pt>
    <dgm:pt modelId="{67BD5547-37B7-4F87-93EF-5BD920B6D10A}" type="pres">
      <dgm:prSet presAssocID="{5AE7ABAB-C4C1-4997-AE85-AF4D65AA4E1E}" presName="linear" presStyleCnt="0">
        <dgm:presLayoutVars>
          <dgm:animLvl val="lvl"/>
          <dgm:resizeHandles val="exact"/>
        </dgm:presLayoutVars>
      </dgm:prSet>
      <dgm:spPr/>
    </dgm:pt>
    <dgm:pt modelId="{EF8D9E0A-6EB0-4CBD-A284-5909419D2BF8}" type="pres">
      <dgm:prSet presAssocID="{BF4100F8-EAD3-4DEF-88CF-DA1BFE277A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24A886-17DC-4592-A682-AB9242772796}" type="pres">
      <dgm:prSet presAssocID="{BF4100F8-EAD3-4DEF-88CF-DA1BFE277A4C}" presName="childText" presStyleLbl="revTx" presStyleIdx="0" presStyleCnt="4">
        <dgm:presLayoutVars>
          <dgm:bulletEnabled val="1"/>
        </dgm:presLayoutVars>
      </dgm:prSet>
      <dgm:spPr/>
    </dgm:pt>
    <dgm:pt modelId="{3D5D6F9F-7F59-4334-A132-50B5321DF30F}" type="pres">
      <dgm:prSet presAssocID="{6DD46766-93BD-40A4-B48B-52F4E4B7BE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666C18-8A40-45E2-BD52-78DB8E0A7794}" type="pres">
      <dgm:prSet presAssocID="{6DD46766-93BD-40A4-B48B-52F4E4B7BE9B}" presName="childText" presStyleLbl="revTx" presStyleIdx="1" presStyleCnt="4">
        <dgm:presLayoutVars>
          <dgm:bulletEnabled val="1"/>
        </dgm:presLayoutVars>
      </dgm:prSet>
      <dgm:spPr/>
    </dgm:pt>
    <dgm:pt modelId="{9E64259B-8631-48BF-A35B-86B14BE4743E}" type="pres">
      <dgm:prSet presAssocID="{6A3FF4AD-EE01-40E6-8A39-95686FEAFA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40BC0B-8855-4903-9036-B4C9E3794A35}" type="pres">
      <dgm:prSet presAssocID="{6A3FF4AD-EE01-40E6-8A39-95686FEAFA7D}" presName="childText" presStyleLbl="revTx" presStyleIdx="2" presStyleCnt="4">
        <dgm:presLayoutVars>
          <dgm:bulletEnabled val="1"/>
        </dgm:presLayoutVars>
      </dgm:prSet>
      <dgm:spPr/>
    </dgm:pt>
    <dgm:pt modelId="{73A1FEA9-5693-4D6C-8FEB-AD1AD9B4E42D}" type="pres">
      <dgm:prSet presAssocID="{1AFE6539-912C-4B6C-BDA2-556E94FC58C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0218E88-1538-41A4-9F91-C8763EF90ABE}" type="pres">
      <dgm:prSet presAssocID="{1AFE6539-912C-4B6C-BDA2-556E94FC58C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FD94A13-26C0-497E-93A0-C6AC21D5EA92}" srcId="{6A3FF4AD-EE01-40E6-8A39-95686FEAFA7D}" destId="{AC4FB6D6-46C0-4D0A-824A-9C1508CBBCE7}" srcOrd="0" destOrd="0" parTransId="{5CDC8F2C-9D62-42FB-9F78-4A92BD517B16}" sibTransId="{163B5781-04F7-44C3-816A-008965EFE474}"/>
    <dgm:cxn modelId="{94DD685B-F212-4741-B7CF-0709105AFECE}" type="presOf" srcId="{4145C877-CE4F-4394-94DB-AAC57750457A}" destId="{10218E88-1538-41A4-9F91-C8763EF90ABE}" srcOrd="0" destOrd="1" presId="urn:microsoft.com/office/officeart/2005/8/layout/vList2"/>
    <dgm:cxn modelId="{D770945F-C200-4561-A372-8D4AB0932FA0}" type="presOf" srcId="{E7708A27-172C-4E2D-AA9F-44729AC33A66}" destId="{10218E88-1538-41A4-9F91-C8763EF90ABE}" srcOrd="0" destOrd="0" presId="urn:microsoft.com/office/officeart/2005/8/layout/vList2"/>
    <dgm:cxn modelId="{BC6AE442-58B0-4C55-82A0-4CDB2A59BC97}" srcId="{5AE7ABAB-C4C1-4997-AE85-AF4D65AA4E1E}" destId="{1AFE6539-912C-4B6C-BDA2-556E94FC58C8}" srcOrd="3" destOrd="0" parTransId="{287D9C25-E44C-448F-9628-1C812FB41E35}" sibTransId="{B65C5E5A-1FA3-4238-900E-9FE160E8DFDA}"/>
    <dgm:cxn modelId="{7808AC65-74F0-42D9-BD6D-EB9916ABBAC7}" type="presOf" srcId="{E8871DFD-ED07-4033-829A-3F0CAA1E287C}" destId="{5C24A886-17DC-4592-A682-AB9242772796}" srcOrd="0" destOrd="0" presId="urn:microsoft.com/office/officeart/2005/8/layout/vList2"/>
    <dgm:cxn modelId="{ECBE0669-052A-439A-BDAC-37FEE595EF98}" type="presOf" srcId="{5AE7ABAB-C4C1-4997-AE85-AF4D65AA4E1E}" destId="{67BD5547-37B7-4F87-93EF-5BD920B6D10A}" srcOrd="0" destOrd="0" presId="urn:microsoft.com/office/officeart/2005/8/layout/vList2"/>
    <dgm:cxn modelId="{CD5CAF8F-BB89-445B-9FE6-290F0A7ED141}" srcId="{5AE7ABAB-C4C1-4997-AE85-AF4D65AA4E1E}" destId="{6A3FF4AD-EE01-40E6-8A39-95686FEAFA7D}" srcOrd="2" destOrd="0" parTransId="{88DBADE5-C397-4962-B668-4C5FB35AB5AC}" sibTransId="{E4A88037-9E44-47BF-B2C9-32D93A27008A}"/>
    <dgm:cxn modelId="{0687DF9A-4E67-4E0E-9129-20EC32914F87}" srcId="{1AFE6539-912C-4B6C-BDA2-556E94FC58C8}" destId="{4145C877-CE4F-4394-94DB-AAC57750457A}" srcOrd="1" destOrd="0" parTransId="{9AAB1B3D-0B87-4DE6-9FF6-78A7EC86921B}" sibTransId="{FDEB5A0F-E67B-4235-905E-90337A9ECBBC}"/>
    <dgm:cxn modelId="{C2FE35C1-7597-4054-8FBD-B2D84A3F3093}" srcId="{5AE7ABAB-C4C1-4997-AE85-AF4D65AA4E1E}" destId="{6DD46766-93BD-40A4-B48B-52F4E4B7BE9B}" srcOrd="1" destOrd="0" parTransId="{9CFA9E7F-C78F-43C2-8A52-AC30F3109046}" sibTransId="{7E3E996C-2A64-45D7-B572-A51F296F4FE4}"/>
    <dgm:cxn modelId="{53EA08C3-DF2F-4C63-921B-F1FE0B33C7B5}" type="presOf" srcId="{1AFE6539-912C-4B6C-BDA2-556E94FC58C8}" destId="{73A1FEA9-5693-4D6C-8FEB-AD1AD9B4E42D}" srcOrd="0" destOrd="0" presId="urn:microsoft.com/office/officeart/2005/8/layout/vList2"/>
    <dgm:cxn modelId="{F91625C3-AB87-458F-A298-837341E7E802}" type="presOf" srcId="{00AC0D78-777F-4B9C-B5E0-3320140E55C4}" destId="{65666C18-8A40-45E2-BD52-78DB8E0A7794}" srcOrd="0" destOrd="0" presId="urn:microsoft.com/office/officeart/2005/8/layout/vList2"/>
    <dgm:cxn modelId="{5D1552CB-C11C-4C48-9A78-35FE6D7EA2A0}" type="presOf" srcId="{AC4FB6D6-46C0-4D0A-824A-9C1508CBBCE7}" destId="{A440BC0B-8855-4903-9036-B4C9E3794A35}" srcOrd="0" destOrd="0" presId="urn:microsoft.com/office/officeart/2005/8/layout/vList2"/>
    <dgm:cxn modelId="{948D11DA-1724-4229-9CDE-A3BD5BD7FB42}" type="presOf" srcId="{6A3FF4AD-EE01-40E6-8A39-95686FEAFA7D}" destId="{9E64259B-8631-48BF-A35B-86B14BE4743E}" srcOrd="0" destOrd="0" presId="urn:microsoft.com/office/officeart/2005/8/layout/vList2"/>
    <dgm:cxn modelId="{A6410DDE-C6C0-4FD6-9DFB-B5B47EBA7537}" type="presOf" srcId="{6DD46766-93BD-40A4-B48B-52F4E4B7BE9B}" destId="{3D5D6F9F-7F59-4334-A132-50B5321DF30F}" srcOrd="0" destOrd="0" presId="urn:microsoft.com/office/officeart/2005/8/layout/vList2"/>
    <dgm:cxn modelId="{06220DE2-844E-4E69-A794-D6496FB12408}" srcId="{6DD46766-93BD-40A4-B48B-52F4E4B7BE9B}" destId="{00AC0D78-777F-4B9C-B5E0-3320140E55C4}" srcOrd="0" destOrd="0" parTransId="{58F0E5A7-815E-4844-8393-A27C8A3129C8}" sibTransId="{D70FCFC2-1AA2-43EC-A839-0B49BA284099}"/>
    <dgm:cxn modelId="{3B489AEB-305A-481A-8A2E-44739CB1FC91}" srcId="{5AE7ABAB-C4C1-4997-AE85-AF4D65AA4E1E}" destId="{BF4100F8-EAD3-4DEF-88CF-DA1BFE277A4C}" srcOrd="0" destOrd="0" parTransId="{65E72438-0C40-4278-AFAB-78EA8FF1CDF3}" sibTransId="{180B7B57-5C09-484A-B9CA-2BD4B38A8B39}"/>
    <dgm:cxn modelId="{40B662F2-3FC2-47ED-A249-94FE5F25C6C5}" srcId="{1AFE6539-912C-4B6C-BDA2-556E94FC58C8}" destId="{E7708A27-172C-4E2D-AA9F-44729AC33A66}" srcOrd="0" destOrd="0" parTransId="{4D0996AE-86FD-4FF0-8EBD-4E7F0920E9ED}" sibTransId="{B360BB9A-7CB6-48FC-90BF-3229BEE6368B}"/>
    <dgm:cxn modelId="{928E67F5-9616-4742-A206-E3A3A81115FD}" srcId="{BF4100F8-EAD3-4DEF-88CF-DA1BFE277A4C}" destId="{E8871DFD-ED07-4033-829A-3F0CAA1E287C}" srcOrd="0" destOrd="0" parTransId="{0183E75D-A275-4408-AF86-4C31499F4E18}" sibTransId="{72186317-B890-4B8E-A8C2-A493EDB11DE0}"/>
    <dgm:cxn modelId="{FAFB4FFD-E8C8-4055-9E00-93CE1696AD04}" type="presOf" srcId="{BF4100F8-EAD3-4DEF-88CF-DA1BFE277A4C}" destId="{EF8D9E0A-6EB0-4CBD-A284-5909419D2BF8}" srcOrd="0" destOrd="0" presId="urn:microsoft.com/office/officeart/2005/8/layout/vList2"/>
    <dgm:cxn modelId="{43F1B444-3108-4616-A26A-74690FE9E5CF}" type="presParOf" srcId="{67BD5547-37B7-4F87-93EF-5BD920B6D10A}" destId="{EF8D9E0A-6EB0-4CBD-A284-5909419D2BF8}" srcOrd="0" destOrd="0" presId="urn:microsoft.com/office/officeart/2005/8/layout/vList2"/>
    <dgm:cxn modelId="{2C71F111-A616-46F2-8CCB-5BC6ACE653CD}" type="presParOf" srcId="{67BD5547-37B7-4F87-93EF-5BD920B6D10A}" destId="{5C24A886-17DC-4592-A682-AB9242772796}" srcOrd="1" destOrd="0" presId="urn:microsoft.com/office/officeart/2005/8/layout/vList2"/>
    <dgm:cxn modelId="{48D92FEC-8D3D-4B98-8121-F7AC7EA4012C}" type="presParOf" srcId="{67BD5547-37B7-4F87-93EF-5BD920B6D10A}" destId="{3D5D6F9F-7F59-4334-A132-50B5321DF30F}" srcOrd="2" destOrd="0" presId="urn:microsoft.com/office/officeart/2005/8/layout/vList2"/>
    <dgm:cxn modelId="{8A08C54D-4AA5-429C-A53A-949CD02D45D9}" type="presParOf" srcId="{67BD5547-37B7-4F87-93EF-5BD920B6D10A}" destId="{65666C18-8A40-45E2-BD52-78DB8E0A7794}" srcOrd="3" destOrd="0" presId="urn:microsoft.com/office/officeart/2005/8/layout/vList2"/>
    <dgm:cxn modelId="{ED3608DD-85CF-468E-8FEA-7C628B9016EC}" type="presParOf" srcId="{67BD5547-37B7-4F87-93EF-5BD920B6D10A}" destId="{9E64259B-8631-48BF-A35B-86B14BE4743E}" srcOrd="4" destOrd="0" presId="urn:microsoft.com/office/officeart/2005/8/layout/vList2"/>
    <dgm:cxn modelId="{38047D19-A914-4C02-BD7F-1074D20EAF53}" type="presParOf" srcId="{67BD5547-37B7-4F87-93EF-5BD920B6D10A}" destId="{A440BC0B-8855-4903-9036-B4C9E3794A35}" srcOrd="5" destOrd="0" presId="urn:microsoft.com/office/officeart/2005/8/layout/vList2"/>
    <dgm:cxn modelId="{434EA488-C15E-4340-A427-EBFC5C4B9E75}" type="presParOf" srcId="{67BD5547-37B7-4F87-93EF-5BD920B6D10A}" destId="{73A1FEA9-5693-4D6C-8FEB-AD1AD9B4E42D}" srcOrd="6" destOrd="0" presId="urn:microsoft.com/office/officeart/2005/8/layout/vList2"/>
    <dgm:cxn modelId="{32139A13-773C-4485-8EED-7FE191003C36}" type="presParOf" srcId="{67BD5547-37B7-4F87-93EF-5BD920B6D10A}" destId="{10218E88-1538-41A4-9F91-C8763EF90AB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7A5C2-3906-4494-8BC8-6783C8BD79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6E7E5A-4F84-4C84-95D0-141B2A3F84CE}">
      <dgm:prSet/>
      <dgm:spPr/>
      <dgm:t>
        <a:bodyPr/>
        <a:lstStyle/>
        <a:p>
          <a:r>
            <a:rPr lang="en-US"/>
            <a:t>3300+ Starts</a:t>
          </a:r>
        </a:p>
      </dgm:t>
    </dgm:pt>
    <dgm:pt modelId="{65DFE139-33AD-40BD-95E5-F8BC4DB90B50}" type="parTrans" cxnId="{DDAFE9C6-FF13-4DA2-89AE-2299BBEF758B}">
      <dgm:prSet/>
      <dgm:spPr/>
      <dgm:t>
        <a:bodyPr/>
        <a:lstStyle/>
        <a:p>
          <a:endParaRPr lang="en-US"/>
        </a:p>
      </dgm:t>
    </dgm:pt>
    <dgm:pt modelId="{54E47080-8E1A-4BC3-999B-DADE96E602E7}" type="sibTrans" cxnId="{DDAFE9C6-FF13-4DA2-89AE-2299BBEF758B}">
      <dgm:prSet/>
      <dgm:spPr/>
      <dgm:t>
        <a:bodyPr/>
        <a:lstStyle/>
        <a:p>
          <a:endParaRPr lang="en-US"/>
        </a:p>
      </dgm:t>
    </dgm:pt>
    <dgm:pt modelId="{312483F2-27FA-4BC1-BC33-F8204BA92590}">
      <dgm:prSet/>
      <dgm:spPr/>
      <dgm:t>
        <a:bodyPr/>
        <a:lstStyle/>
        <a:p>
          <a:r>
            <a:rPr lang="en-US"/>
            <a:t>91% DHEP Distinction and Merits</a:t>
          </a:r>
        </a:p>
      </dgm:t>
    </dgm:pt>
    <dgm:pt modelId="{9681C45D-B36B-4561-8912-1D53542DC4C6}" type="parTrans" cxnId="{451F0653-6CBB-4677-B837-FDF8942870DB}">
      <dgm:prSet/>
      <dgm:spPr/>
      <dgm:t>
        <a:bodyPr/>
        <a:lstStyle/>
        <a:p>
          <a:endParaRPr lang="en-US"/>
        </a:p>
      </dgm:t>
    </dgm:pt>
    <dgm:pt modelId="{2359B637-87FE-474A-AFC7-6A80EB613EE9}" type="sibTrans" cxnId="{451F0653-6CBB-4677-B837-FDF8942870DB}">
      <dgm:prSet/>
      <dgm:spPr/>
      <dgm:t>
        <a:bodyPr/>
        <a:lstStyle/>
        <a:p>
          <a:endParaRPr lang="en-US"/>
        </a:p>
      </dgm:t>
    </dgm:pt>
    <dgm:pt modelId="{7AA25038-8803-4769-9402-97FA2D01DC4C}">
      <dgm:prSet/>
      <dgm:spPr/>
      <dgm:t>
        <a:bodyPr/>
        <a:lstStyle/>
        <a:p>
          <a:r>
            <a:rPr lang="en-US"/>
            <a:t>80% PCDA 1</a:t>
          </a:r>
          <a:r>
            <a:rPr lang="en-US" baseline="30000"/>
            <a:t>st</a:t>
          </a:r>
          <a:r>
            <a:rPr lang="en-US"/>
            <a:t> and 2.1 Degrees</a:t>
          </a:r>
        </a:p>
      </dgm:t>
    </dgm:pt>
    <dgm:pt modelId="{E8C7D4DB-B163-474A-85A9-BE3FF5C1B301}" type="parTrans" cxnId="{B73340BE-936F-4108-AD9E-F9B8D4DA7126}">
      <dgm:prSet/>
      <dgm:spPr/>
      <dgm:t>
        <a:bodyPr/>
        <a:lstStyle/>
        <a:p>
          <a:endParaRPr lang="en-US"/>
        </a:p>
      </dgm:t>
    </dgm:pt>
    <dgm:pt modelId="{16DE0A59-BABF-4237-9C35-79292FB1B5ED}" type="sibTrans" cxnId="{B73340BE-936F-4108-AD9E-F9B8D4DA7126}">
      <dgm:prSet/>
      <dgm:spPr/>
      <dgm:t>
        <a:bodyPr/>
        <a:lstStyle/>
        <a:p>
          <a:endParaRPr lang="en-US"/>
        </a:p>
      </dgm:t>
    </dgm:pt>
    <dgm:pt modelId="{577C4E61-69C3-4379-B382-BE1ACB8FEE5D}">
      <dgm:prSet/>
      <dgm:spPr/>
      <dgm:t>
        <a:bodyPr/>
        <a:lstStyle/>
        <a:p>
          <a:r>
            <a:rPr lang="en-US"/>
            <a:t>110 Cohorts</a:t>
          </a:r>
        </a:p>
      </dgm:t>
    </dgm:pt>
    <dgm:pt modelId="{45488F12-A291-4D5B-B9E8-DB89E7FE391B}" type="parTrans" cxnId="{0B901AE7-D01F-4E1A-978B-340A578710E5}">
      <dgm:prSet/>
      <dgm:spPr/>
      <dgm:t>
        <a:bodyPr/>
        <a:lstStyle/>
        <a:p>
          <a:endParaRPr lang="en-US"/>
        </a:p>
      </dgm:t>
    </dgm:pt>
    <dgm:pt modelId="{0749B828-8EF6-4D76-8F79-5AE6C7424774}" type="sibTrans" cxnId="{0B901AE7-D01F-4E1A-978B-340A578710E5}">
      <dgm:prSet/>
      <dgm:spPr/>
      <dgm:t>
        <a:bodyPr/>
        <a:lstStyle/>
        <a:p>
          <a:endParaRPr lang="en-US"/>
        </a:p>
      </dgm:t>
    </dgm:pt>
    <dgm:pt modelId="{C9BDF5E5-C1B3-4972-9842-497AF5BD15DE}">
      <dgm:prSet/>
      <dgm:spPr/>
      <dgm:t>
        <a:bodyPr/>
        <a:lstStyle/>
        <a:p>
          <a:r>
            <a:rPr lang="en-US"/>
            <a:t>61% PCDA Average Module Mark</a:t>
          </a:r>
        </a:p>
      </dgm:t>
    </dgm:pt>
    <dgm:pt modelId="{6028A10F-180E-4CEA-8197-481426B4C01E}" type="parTrans" cxnId="{C37CFB5E-4F00-4FF9-8281-357B8F224CA8}">
      <dgm:prSet/>
      <dgm:spPr/>
      <dgm:t>
        <a:bodyPr/>
        <a:lstStyle/>
        <a:p>
          <a:endParaRPr lang="en-US"/>
        </a:p>
      </dgm:t>
    </dgm:pt>
    <dgm:pt modelId="{DD87014B-1F6E-433C-80C5-B16B71D14C79}" type="sibTrans" cxnId="{C37CFB5E-4F00-4FF9-8281-357B8F224CA8}">
      <dgm:prSet/>
      <dgm:spPr/>
      <dgm:t>
        <a:bodyPr/>
        <a:lstStyle/>
        <a:p>
          <a:endParaRPr lang="en-US"/>
        </a:p>
      </dgm:t>
    </dgm:pt>
    <dgm:pt modelId="{5BF7FD64-7A81-428B-83C8-7090361F2407}">
      <dgm:prSet/>
      <dgm:spPr/>
      <dgm:t>
        <a:bodyPr/>
        <a:lstStyle/>
        <a:p>
          <a:r>
            <a:rPr lang="en-US"/>
            <a:t>64% DHEP Average Module Mark</a:t>
          </a:r>
        </a:p>
      </dgm:t>
    </dgm:pt>
    <dgm:pt modelId="{1187208D-101B-49F5-9B23-2F7CD766B5AA}" type="parTrans" cxnId="{3BA92A21-1190-457F-A484-7FDECAA40E6A}">
      <dgm:prSet/>
      <dgm:spPr/>
      <dgm:t>
        <a:bodyPr/>
        <a:lstStyle/>
        <a:p>
          <a:endParaRPr lang="en-US"/>
        </a:p>
      </dgm:t>
    </dgm:pt>
    <dgm:pt modelId="{70055769-81AD-4C9A-916E-3004268063BF}" type="sibTrans" cxnId="{3BA92A21-1190-457F-A484-7FDECAA40E6A}">
      <dgm:prSet/>
      <dgm:spPr/>
      <dgm:t>
        <a:bodyPr/>
        <a:lstStyle/>
        <a:p>
          <a:endParaRPr lang="en-US"/>
        </a:p>
      </dgm:t>
    </dgm:pt>
    <dgm:pt modelId="{3F353747-6CAE-47B4-9442-1FF58BEF0FCF}" type="pres">
      <dgm:prSet presAssocID="{CD27A5C2-3906-4494-8BC8-6783C8BD791A}" presName="vert0" presStyleCnt="0">
        <dgm:presLayoutVars>
          <dgm:dir/>
          <dgm:animOne val="branch"/>
          <dgm:animLvl val="lvl"/>
        </dgm:presLayoutVars>
      </dgm:prSet>
      <dgm:spPr/>
    </dgm:pt>
    <dgm:pt modelId="{4019BD3D-7F0B-4A3A-9D01-5D3157AC7E72}" type="pres">
      <dgm:prSet presAssocID="{2E6E7E5A-4F84-4C84-95D0-141B2A3F84CE}" presName="thickLine" presStyleLbl="alignNode1" presStyleIdx="0" presStyleCnt="6"/>
      <dgm:spPr/>
    </dgm:pt>
    <dgm:pt modelId="{ADABA3AC-A7DB-423B-A816-7C1C141B27F7}" type="pres">
      <dgm:prSet presAssocID="{2E6E7E5A-4F84-4C84-95D0-141B2A3F84CE}" presName="horz1" presStyleCnt="0"/>
      <dgm:spPr/>
    </dgm:pt>
    <dgm:pt modelId="{9A35533C-E52B-46DF-A1A9-C2CB1C82DFE2}" type="pres">
      <dgm:prSet presAssocID="{2E6E7E5A-4F84-4C84-95D0-141B2A3F84CE}" presName="tx1" presStyleLbl="revTx" presStyleIdx="0" presStyleCnt="6"/>
      <dgm:spPr/>
    </dgm:pt>
    <dgm:pt modelId="{3C63D7CD-380E-4FA4-99D3-6ABE0CAD5D1B}" type="pres">
      <dgm:prSet presAssocID="{2E6E7E5A-4F84-4C84-95D0-141B2A3F84CE}" presName="vert1" presStyleCnt="0"/>
      <dgm:spPr/>
    </dgm:pt>
    <dgm:pt modelId="{88DAE6D8-ED85-41DF-AF8F-2A68D26F58BB}" type="pres">
      <dgm:prSet presAssocID="{312483F2-27FA-4BC1-BC33-F8204BA92590}" presName="thickLine" presStyleLbl="alignNode1" presStyleIdx="1" presStyleCnt="6"/>
      <dgm:spPr/>
    </dgm:pt>
    <dgm:pt modelId="{0E7B643B-4313-44E6-B608-FB5779AB42E4}" type="pres">
      <dgm:prSet presAssocID="{312483F2-27FA-4BC1-BC33-F8204BA92590}" presName="horz1" presStyleCnt="0"/>
      <dgm:spPr/>
    </dgm:pt>
    <dgm:pt modelId="{481A7229-D4B0-49C5-B8B0-22B1C55FD9AB}" type="pres">
      <dgm:prSet presAssocID="{312483F2-27FA-4BC1-BC33-F8204BA92590}" presName="tx1" presStyleLbl="revTx" presStyleIdx="1" presStyleCnt="6"/>
      <dgm:spPr/>
    </dgm:pt>
    <dgm:pt modelId="{82010F73-AFB4-4AED-B9AD-0D632F634C26}" type="pres">
      <dgm:prSet presAssocID="{312483F2-27FA-4BC1-BC33-F8204BA92590}" presName="vert1" presStyleCnt="0"/>
      <dgm:spPr/>
    </dgm:pt>
    <dgm:pt modelId="{0CB6C1B7-E9DD-428C-A223-F7F5494A854B}" type="pres">
      <dgm:prSet presAssocID="{7AA25038-8803-4769-9402-97FA2D01DC4C}" presName="thickLine" presStyleLbl="alignNode1" presStyleIdx="2" presStyleCnt="6"/>
      <dgm:spPr/>
    </dgm:pt>
    <dgm:pt modelId="{40C682E8-4B5F-40F0-A4F4-A6D60A2BC63D}" type="pres">
      <dgm:prSet presAssocID="{7AA25038-8803-4769-9402-97FA2D01DC4C}" presName="horz1" presStyleCnt="0"/>
      <dgm:spPr/>
    </dgm:pt>
    <dgm:pt modelId="{31942A96-CE95-4126-A437-C530C5218BE5}" type="pres">
      <dgm:prSet presAssocID="{7AA25038-8803-4769-9402-97FA2D01DC4C}" presName="tx1" presStyleLbl="revTx" presStyleIdx="2" presStyleCnt="6"/>
      <dgm:spPr/>
    </dgm:pt>
    <dgm:pt modelId="{0E6C290D-053A-405D-8602-6F2B46F853AB}" type="pres">
      <dgm:prSet presAssocID="{7AA25038-8803-4769-9402-97FA2D01DC4C}" presName="vert1" presStyleCnt="0"/>
      <dgm:spPr/>
    </dgm:pt>
    <dgm:pt modelId="{64CB1A65-B31D-4C12-A779-8257905ADD53}" type="pres">
      <dgm:prSet presAssocID="{577C4E61-69C3-4379-B382-BE1ACB8FEE5D}" presName="thickLine" presStyleLbl="alignNode1" presStyleIdx="3" presStyleCnt="6"/>
      <dgm:spPr/>
    </dgm:pt>
    <dgm:pt modelId="{477A90A0-B5DE-444E-8C52-F731D3E1C225}" type="pres">
      <dgm:prSet presAssocID="{577C4E61-69C3-4379-B382-BE1ACB8FEE5D}" presName="horz1" presStyleCnt="0"/>
      <dgm:spPr/>
    </dgm:pt>
    <dgm:pt modelId="{04F5C06A-D3C4-496E-A661-E52F03696321}" type="pres">
      <dgm:prSet presAssocID="{577C4E61-69C3-4379-B382-BE1ACB8FEE5D}" presName="tx1" presStyleLbl="revTx" presStyleIdx="3" presStyleCnt="6"/>
      <dgm:spPr/>
    </dgm:pt>
    <dgm:pt modelId="{F88BF874-44E8-4D8D-AC2E-3F2DE219662B}" type="pres">
      <dgm:prSet presAssocID="{577C4E61-69C3-4379-B382-BE1ACB8FEE5D}" presName="vert1" presStyleCnt="0"/>
      <dgm:spPr/>
    </dgm:pt>
    <dgm:pt modelId="{FA0B5118-AA81-44F2-B251-03717D8CEFE5}" type="pres">
      <dgm:prSet presAssocID="{C9BDF5E5-C1B3-4972-9842-497AF5BD15DE}" presName="thickLine" presStyleLbl="alignNode1" presStyleIdx="4" presStyleCnt="6"/>
      <dgm:spPr/>
    </dgm:pt>
    <dgm:pt modelId="{6CE0FBDE-7001-4C04-A476-A23D93F3AA64}" type="pres">
      <dgm:prSet presAssocID="{C9BDF5E5-C1B3-4972-9842-497AF5BD15DE}" presName="horz1" presStyleCnt="0"/>
      <dgm:spPr/>
    </dgm:pt>
    <dgm:pt modelId="{45350BC9-257F-4A39-BC9A-04E1CBDFCAFE}" type="pres">
      <dgm:prSet presAssocID="{C9BDF5E5-C1B3-4972-9842-497AF5BD15DE}" presName="tx1" presStyleLbl="revTx" presStyleIdx="4" presStyleCnt="6"/>
      <dgm:spPr/>
    </dgm:pt>
    <dgm:pt modelId="{8BEE9AAF-230F-4C3A-832B-AC8A23055CEB}" type="pres">
      <dgm:prSet presAssocID="{C9BDF5E5-C1B3-4972-9842-497AF5BD15DE}" presName="vert1" presStyleCnt="0"/>
      <dgm:spPr/>
    </dgm:pt>
    <dgm:pt modelId="{2CC7B070-9AE1-469B-84FD-3BA1916B134B}" type="pres">
      <dgm:prSet presAssocID="{5BF7FD64-7A81-428B-83C8-7090361F2407}" presName="thickLine" presStyleLbl="alignNode1" presStyleIdx="5" presStyleCnt="6"/>
      <dgm:spPr/>
    </dgm:pt>
    <dgm:pt modelId="{F2B8BBAA-05AF-4208-9187-E0FA86046737}" type="pres">
      <dgm:prSet presAssocID="{5BF7FD64-7A81-428B-83C8-7090361F2407}" presName="horz1" presStyleCnt="0"/>
      <dgm:spPr/>
    </dgm:pt>
    <dgm:pt modelId="{4C9B483B-C9E1-44E2-AAF8-94BE632D9355}" type="pres">
      <dgm:prSet presAssocID="{5BF7FD64-7A81-428B-83C8-7090361F2407}" presName="tx1" presStyleLbl="revTx" presStyleIdx="5" presStyleCnt="6"/>
      <dgm:spPr/>
    </dgm:pt>
    <dgm:pt modelId="{B451B472-2A90-4272-AE2F-34B710F33E9C}" type="pres">
      <dgm:prSet presAssocID="{5BF7FD64-7A81-428B-83C8-7090361F2407}" presName="vert1" presStyleCnt="0"/>
      <dgm:spPr/>
    </dgm:pt>
  </dgm:ptLst>
  <dgm:cxnLst>
    <dgm:cxn modelId="{3BA92A21-1190-457F-A484-7FDECAA40E6A}" srcId="{CD27A5C2-3906-4494-8BC8-6783C8BD791A}" destId="{5BF7FD64-7A81-428B-83C8-7090361F2407}" srcOrd="5" destOrd="0" parTransId="{1187208D-101B-49F5-9B23-2F7CD766B5AA}" sibTransId="{70055769-81AD-4C9A-916E-3004268063BF}"/>
    <dgm:cxn modelId="{A170F15C-B6B4-491B-84B1-B5B85900AB3E}" type="presOf" srcId="{C9BDF5E5-C1B3-4972-9842-497AF5BD15DE}" destId="{45350BC9-257F-4A39-BC9A-04E1CBDFCAFE}" srcOrd="0" destOrd="0" presId="urn:microsoft.com/office/officeart/2008/layout/LinedList"/>
    <dgm:cxn modelId="{C37CFB5E-4F00-4FF9-8281-357B8F224CA8}" srcId="{CD27A5C2-3906-4494-8BC8-6783C8BD791A}" destId="{C9BDF5E5-C1B3-4972-9842-497AF5BD15DE}" srcOrd="4" destOrd="0" parTransId="{6028A10F-180E-4CEA-8197-481426B4C01E}" sibTransId="{DD87014B-1F6E-433C-80C5-B16B71D14C79}"/>
    <dgm:cxn modelId="{451F0653-6CBB-4677-B837-FDF8942870DB}" srcId="{CD27A5C2-3906-4494-8BC8-6783C8BD791A}" destId="{312483F2-27FA-4BC1-BC33-F8204BA92590}" srcOrd="1" destOrd="0" parTransId="{9681C45D-B36B-4561-8912-1D53542DC4C6}" sibTransId="{2359B637-87FE-474A-AFC7-6A80EB613EE9}"/>
    <dgm:cxn modelId="{6E393275-8BD6-4EA0-BDC4-A8707DCEBC68}" type="presOf" srcId="{5BF7FD64-7A81-428B-83C8-7090361F2407}" destId="{4C9B483B-C9E1-44E2-AAF8-94BE632D9355}" srcOrd="0" destOrd="0" presId="urn:microsoft.com/office/officeart/2008/layout/LinedList"/>
    <dgm:cxn modelId="{78FA7159-2D0F-4CF2-AE8F-E063AF2E50E5}" type="presOf" srcId="{2E6E7E5A-4F84-4C84-95D0-141B2A3F84CE}" destId="{9A35533C-E52B-46DF-A1A9-C2CB1C82DFE2}" srcOrd="0" destOrd="0" presId="urn:microsoft.com/office/officeart/2008/layout/LinedList"/>
    <dgm:cxn modelId="{38030782-4DDE-4B7C-9476-0CC181A41950}" type="presOf" srcId="{577C4E61-69C3-4379-B382-BE1ACB8FEE5D}" destId="{04F5C06A-D3C4-496E-A661-E52F03696321}" srcOrd="0" destOrd="0" presId="urn:microsoft.com/office/officeart/2008/layout/LinedList"/>
    <dgm:cxn modelId="{52B7A09B-F1B0-4DE6-B51C-48A6E4A796B6}" type="presOf" srcId="{312483F2-27FA-4BC1-BC33-F8204BA92590}" destId="{481A7229-D4B0-49C5-B8B0-22B1C55FD9AB}" srcOrd="0" destOrd="0" presId="urn:microsoft.com/office/officeart/2008/layout/LinedList"/>
    <dgm:cxn modelId="{0E74C7B6-04BC-4935-B482-498B87FCB2E3}" type="presOf" srcId="{7AA25038-8803-4769-9402-97FA2D01DC4C}" destId="{31942A96-CE95-4126-A437-C530C5218BE5}" srcOrd="0" destOrd="0" presId="urn:microsoft.com/office/officeart/2008/layout/LinedList"/>
    <dgm:cxn modelId="{B73340BE-936F-4108-AD9E-F9B8D4DA7126}" srcId="{CD27A5C2-3906-4494-8BC8-6783C8BD791A}" destId="{7AA25038-8803-4769-9402-97FA2D01DC4C}" srcOrd="2" destOrd="0" parTransId="{E8C7D4DB-B163-474A-85A9-BE3FF5C1B301}" sibTransId="{16DE0A59-BABF-4237-9C35-79292FB1B5ED}"/>
    <dgm:cxn modelId="{DDAFE9C6-FF13-4DA2-89AE-2299BBEF758B}" srcId="{CD27A5C2-3906-4494-8BC8-6783C8BD791A}" destId="{2E6E7E5A-4F84-4C84-95D0-141B2A3F84CE}" srcOrd="0" destOrd="0" parTransId="{65DFE139-33AD-40BD-95E5-F8BC4DB90B50}" sibTransId="{54E47080-8E1A-4BC3-999B-DADE96E602E7}"/>
    <dgm:cxn modelId="{1F873DDE-138A-4E39-9D3B-51E1C82AD369}" type="presOf" srcId="{CD27A5C2-3906-4494-8BC8-6783C8BD791A}" destId="{3F353747-6CAE-47B4-9442-1FF58BEF0FCF}" srcOrd="0" destOrd="0" presId="urn:microsoft.com/office/officeart/2008/layout/LinedList"/>
    <dgm:cxn modelId="{0B901AE7-D01F-4E1A-978B-340A578710E5}" srcId="{CD27A5C2-3906-4494-8BC8-6783C8BD791A}" destId="{577C4E61-69C3-4379-B382-BE1ACB8FEE5D}" srcOrd="3" destOrd="0" parTransId="{45488F12-A291-4D5B-B9E8-DB89E7FE391B}" sibTransId="{0749B828-8EF6-4D76-8F79-5AE6C7424774}"/>
    <dgm:cxn modelId="{50C870A1-1B32-4B88-B721-4FEB8958A0E2}" type="presParOf" srcId="{3F353747-6CAE-47B4-9442-1FF58BEF0FCF}" destId="{4019BD3D-7F0B-4A3A-9D01-5D3157AC7E72}" srcOrd="0" destOrd="0" presId="urn:microsoft.com/office/officeart/2008/layout/LinedList"/>
    <dgm:cxn modelId="{4C045876-7277-454B-8E69-FA4D72DB5AD9}" type="presParOf" srcId="{3F353747-6CAE-47B4-9442-1FF58BEF0FCF}" destId="{ADABA3AC-A7DB-423B-A816-7C1C141B27F7}" srcOrd="1" destOrd="0" presId="urn:microsoft.com/office/officeart/2008/layout/LinedList"/>
    <dgm:cxn modelId="{CFC6930F-9477-427F-99FD-660CDC6A0145}" type="presParOf" srcId="{ADABA3AC-A7DB-423B-A816-7C1C141B27F7}" destId="{9A35533C-E52B-46DF-A1A9-C2CB1C82DFE2}" srcOrd="0" destOrd="0" presId="urn:microsoft.com/office/officeart/2008/layout/LinedList"/>
    <dgm:cxn modelId="{DB4391BC-8F36-4A34-BA2C-729844481ED7}" type="presParOf" srcId="{ADABA3AC-A7DB-423B-A816-7C1C141B27F7}" destId="{3C63D7CD-380E-4FA4-99D3-6ABE0CAD5D1B}" srcOrd="1" destOrd="0" presId="urn:microsoft.com/office/officeart/2008/layout/LinedList"/>
    <dgm:cxn modelId="{096C6928-EBF2-4E8C-99F9-9DEFB5E67689}" type="presParOf" srcId="{3F353747-6CAE-47B4-9442-1FF58BEF0FCF}" destId="{88DAE6D8-ED85-41DF-AF8F-2A68D26F58BB}" srcOrd="2" destOrd="0" presId="urn:microsoft.com/office/officeart/2008/layout/LinedList"/>
    <dgm:cxn modelId="{AC0D811D-2FFD-4454-9F5B-F23DF47B26DF}" type="presParOf" srcId="{3F353747-6CAE-47B4-9442-1FF58BEF0FCF}" destId="{0E7B643B-4313-44E6-B608-FB5779AB42E4}" srcOrd="3" destOrd="0" presId="urn:microsoft.com/office/officeart/2008/layout/LinedList"/>
    <dgm:cxn modelId="{BEEFB378-7905-4E68-AF86-A5542A286B70}" type="presParOf" srcId="{0E7B643B-4313-44E6-B608-FB5779AB42E4}" destId="{481A7229-D4B0-49C5-B8B0-22B1C55FD9AB}" srcOrd="0" destOrd="0" presId="urn:microsoft.com/office/officeart/2008/layout/LinedList"/>
    <dgm:cxn modelId="{97111807-D510-4137-9194-C84AEDF510B4}" type="presParOf" srcId="{0E7B643B-4313-44E6-B608-FB5779AB42E4}" destId="{82010F73-AFB4-4AED-B9AD-0D632F634C26}" srcOrd="1" destOrd="0" presId="urn:microsoft.com/office/officeart/2008/layout/LinedList"/>
    <dgm:cxn modelId="{5148EA61-7AC2-450B-A04F-421AD6D77588}" type="presParOf" srcId="{3F353747-6CAE-47B4-9442-1FF58BEF0FCF}" destId="{0CB6C1B7-E9DD-428C-A223-F7F5494A854B}" srcOrd="4" destOrd="0" presId="urn:microsoft.com/office/officeart/2008/layout/LinedList"/>
    <dgm:cxn modelId="{A64228FF-4855-4813-992B-121341D8E852}" type="presParOf" srcId="{3F353747-6CAE-47B4-9442-1FF58BEF0FCF}" destId="{40C682E8-4B5F-40F0-A4F4-A6D60A2BC63D}" srcOrd="5" destOrd="0" presId="urn:microsoft.com/office/officeart/2008/layout/LinedList"/>
    <dgm:cxn modelId="{10FED26E-ACB1-45C7-98B4-C39CF32736EA}" type="presParOf" srcId="{40C682E8-4B5F-40F0-A4F4-A6D60A2BC63D}" destId="{31942A96-CE95-4126-A437-C530C5218BE5}" srcOrd="0" destOrd="0" presId="urn:microsoft.com/office/officeart/2008/layout/LinedList"/>
    <dgm:cxn modelId="{0957568E-433E-4BEE-8B79-452A045F0844}" type="presParOf" srcId="{40C682E8-4B5F-40F0-A4F4-A6D60A2BC63D}" destId="{0E6C290D-053A-405D-8602-6F2B46F853AB}" srcOrd="1" destOrd="0" presId="urn:microsoft.com/office/officeart/2008/layout/LinedList"/>
    <dgm:cxn modelId="{6846E341-618A-4723-9B01-EE1ED9EB6941}" type="presParOf" srcId="{3F353747-6CAE-47B4-9442-1FF58BEF0FCF}" destId="{64CB1A65-B31D-4C12-A779-8257905ADD53}" srcOrd="6" destOrd="0" presId="urn:microsoft.com/office/officeart/2008/layout/LinedList"/>
    <dgm:cxn modelId="{465DC84F-FA97-4272-BB34-9587A9E0A1E8}" type="presParOf" srcId="{3F353747-6CAE-47B4-9442-1FF58BEF0FCF}" destId="{477A90A0-B5DE-444E-8C52-F731D3E1C225}" srcOrd="7" destOrd="0" presId="urn:microsoft.com/office/officeart/2008/layout/LinedList"/>
    <dgm:cxn modelId="{A5E729EA-8E37-46AA-A3F0-7F077E31BF12}" type="presParOf" srcId="{477A90A0-B5DE-444E-8C52-F731D3E1C225}" destId="{04F5C06A-D3C4-496E-A661-E52F03696321}" srcOrd="0" destOrd="0" presId="urn:microsoft.com/office/officeart/2008/layout/LinedList"/>
    <dgm:cxn modelId="{DD666923-C1B9-4037-BE02-09CC7EB3ED7A}" type="presParOf" srcId="{477A90A0-B5DE-444E-8C52-F731D3E1C225}" destId="{F88BF874-44E8-4D8D-AC2E-3F2DE219662B}" srcOrd="1" destOrd="0" presId="urn:microsoft.com/office/officeart/2008/layout/LinedList"/>
    <dgm:cxn modelId="{F257D753-883D-40C1-8C5D-CC1A443DDC0A}" type="presParOf" srcId="{3F353747-6CAE-47B4-9442-1FF58BEF0FCF}" destId="{FA0B5118-AA81-44F2-B251-03717D8CEFE5}" srcOrd="8" destOrd="0" presId="urn:microsoft.com/office/officeart/2008/layout/LinedList"/>
    <dgm:cxn modelId="{529963A8-41D0-4B27-9F31-1B2AADE2B5E5}" type="presParOf" srcId="{3F353747-6CAE-47B4-9442-1FF58BEF0FCF}" destId="{6CE0FBDE-7001-4C04-A476-A23D93F3AA64}" srcOrd="9" destOrd="0" presId="urn:microsoft.com/office/officeart/2008/layout/LinedList"/>
    <dgm:cxn modelId="{7D794C19-3417-4F89-8DE0-69A6A8592745}" type="presParOf" srcId="{6CE0FBDE-7001-4C04-A476-A23D93F3AA64}" destId="{45350BC9-257F-4A39-BC9A-04E1CBDFCAFE}" srcOrd="0" destOrd="0" presId="urn:microsoft.com/office/officeart/2008/layout/LinedList"/>
    <dgm:cxn modelId="{62117496-DF64-4F27-8D5B-9D7E14F2FB2E}" type="presParOf" srcId="{6CE0FBDE-7001-4C04-A476-A23D93F3AA64}" destId="{8BEE9AAF-230F-4C3A-832B-AC8A23055CEB}" srcOrd="1" destOrd="0" presId="urn:microsoft.com/office/officeart/2008/layout/LinedList"/>
    <dgm:cxn modelId="{911BD206-361C-4D62-8CDB-16579A5A60C8}" type="presParOf" srcId="{3F353747-6CAE-47B4-9442-1FF58BEF0FCF}" destId="{2CC7B070-9AE1-469B-84FD-3BA1916B134B}" srcOrd="10" destOrd="0" presId="urn:microsoft.com/office/officeart/2008/layout/LinedList"/>
    <dgm:cxn modelId="{71FF4725-811F-4E43-8947-81A75020BEA3}" type="presParOf" srcId="{3F353747-6CAE-47B4-9442-1FF58BEF0FCF}" destId="{F2B8BBAA-05AF-4208-9187-E0FA86046737}" srcOrd="11" destOrd="0" presId="urn:microsoft.com/office/officeart/2008/layout/LinedList"/>
    <dgm:cxn modelId="{9FEAAB4B-79EA-493D-ABB4-117F453C5EC9}" type="presParOf" srcId="{F2B8BBAA-05AF-4208-9187-E0FA86046737}" destId="{4C9B483B-C9E1-44E2-AAF8-94BE632D9355}" srcOrd="0" destOrd="0" presId="urn:microsoft.com/office/officeart/2008/layout/LinedList"/>
    <dgm:cxn modelId="{0F40310C-CC25-42AB-BE24-729A33BA88D6}" type="presParOf" srcId="{F2B8BBAA-05AF-4208-9187-E0FA86046737}" destId="{B451B472-2A90-4272-AE2F-34B710F33E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C42D-1586-401A-80CA-43194B2C50C2}">
      <dsp:nvSpPr>
        <dsp:cNvPr id="0" name=""/>
        <dsp:cNvSpPr/>
      </dsp:nvSpPr>
      <dsp:spPr>
        <a:xfrm>
          <a:off x="0" y="1840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Shift Patterns to accommodate effective PLT</a:t>
          </a:r>
        </a:p>
      </dsp:txBody>
      <dsp:txXfrm>
        <a:off x="30442" y="48851"/>
        <a:ext cx="10454716" cy="562726"/>
      </dsp:txXfrm>
    </dsp:sp>
    <dsp:sp modelId="{EE810EB2-65A1-4466-ACB4-32A572F57531}">
      <dsp:nvSpPr>
        <dsp:cNvPr id="0" name=""/>
        <dsp:cNvSpPr/>
      </dsp:nvSpPr>
      <dsp:spPr>
        <a:xfrm>
          <a:off x="0" y="64201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Need to maximise effectiveness of PLT/Operational Duties</a:t>
          </a:r>
        </a:p>
      </dsp:txBody>
      <dsp:txXfrm>
        <a:off x="0" y="642019"/>
        <a:ext cx="10515600" cy="430560"/>
      </dsp:txXfrm>
    </dsp:sp>
    <dsp:sp modelId="{77E09C3F-8568-4710-B244-D2C677D90EEB}">
      <dsp:nvSpPr>
        <dsp:cNvPr id="0" name=""/>
        <dsp:cNvSpPr/>
      </dsp:nvSpPr>
      <dsp:spPr>
        <a:xfrm>
          <a:off x="0" y="107257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Student Officer Workloads</a:t>
          </a:r>
        </a:p>
      </dsp:txBody>
      <dsp:txXfrm>
        <a:off x="30442" y="1103021"/>
        <a:ext cx="10454716" cy="562726"/>
      </dsp:txXfrm>
    </dsp:sp>
    <dsp:sp modelId="{703FC75E-CE9E-4DD0-AB14-66384F5B827E}">
      <dsp:nvSpPr>
        <dsp:cNvPr id="0" name=""/>
        <dsp:cNvSpPr/>
      </dsp:nvSpPr>
      <dsp:spPr>
        <a:xfrm>
          <a:off x="0" y="1696190"/>
          <a:ext cx="10515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80% Operational Workload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Assessment Workload/Number of Assessments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Spacing of Assessments</a:t>
          </a:r>
        </a:p>
      </dsp:txBody>
      <dsp:txXfrm>
        <a:off x="0" y="1696190"/>
        <a:ext cx="10515600" cy="1049490"/>
      </dsp:txXfrm>
    </dsp:sp>
    <dsp:sp modelId="{B744B1DE-D08D-42A9-83AC-46FEE3462257}">
      <dsp:nvSpPr>
        <dsp:cNvPr id="0" name=""/>
        <dsp:cNvSpPr/>
      </dsp:nvSpPr>
      <dsp:spPr>
        <a:xfrm>
          <a:off x="0" y="2745680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Effective Assessment Styles</a:t>
          </a:r>
        </a:p>
      </dsp:txBody>
      <dsp:txXfrm>
        <a:off x="30442" y="2776122"/>
        <a:ext cx="10454716" cy="562726"/>
      </dsp:txXfrm>
    </dsp:sp>
    <dsp:sp modelId="{8E5AEDCB-3FFC-49FB-B08D-4E8BDC9925B5}">
      <dsp:nvSpPr>
        <dsp:cNvPr id="0" name=""/>
        <dsp:cNvSpPr/>
      </dsp:nvSpPr>
      <dsp:spPr>
        <a:xfrm>
          <a:off x="0" y="3369290"/>
          <a:ext cx="10515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Presentations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Too Academic?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Supporting Operational Policing?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IPS as Academic Credit</a:t>
          </a:r>
        </a:p>
      </dsp:txBody>
      <dsp:txXfrm>
        <a:off x="0" y="3369290"/>
        <a:ext cx="10515600" cy="137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D9E0A-6EB0-4CBD-A284-5909419D2BF8}">
      <dsp:nvSpPr>
        <dsp:cNvPr id="0" name=""/>
        <dsp:cNvSpPr/>
      </dsp:nvSpPr>
      <dsp:spPr>
        <a:xfrm>
          <a:off x="0" y="12575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Incorporating FOC as Level 5 for Academic Credit (PCDA)</a:t>
          </a:r>
        </a:p>
      </dsp:txBody>
      <dsp:txXfrm>
        <a:off x="29271" y="41846"/>
        <a:ext cx="10457058" cy="541083"/>
      </dsp:txXfrm>
    </dsp:sp>
    <dsp:sp modelId="{5C24A886-17DC-4592-A682-AB9242772796}">
      <dsp:nvSpPr>
        <dsp:cNvPr id="0" name=""/>
        <dsp:cNvSpPr/>
      </dsp:nvSpPr>
      <dsp:spPr>
        <a:xfrm>
          <a:off x="0" y="612200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Is there a way to incorporate this and IPS into the DHEP? </a:t>
          </a:r>
        </a:p>
      </dsp:txBody>
      <dsp:txXfrm>
        <a:off x="0" y="612200"/>
        <a:ext cx="10515600" cy="414000"/>
      </dsp:txXfrm>
    </dsp:sp>
    <dsp:sp modelId="{3D5D6F9F-7F59-4334-A132-50B5321DF30F}">
      <dsp:nvSpPr>
        <dsp:cNvPr id="0" name=""/>
        <dsp:cNvSpPr/>
      </dsp:nvSpPr>
      <dsp:spPr>
        <a:xfrm>
          <a:off x="0" y="1026200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Overbroad Curriculum</a:t>
          </a:r>
        </a:p>
      </dsp:txBody>
      <dsp:txXfrm>
        <a:off x="29271" y="1055471"/>
        <a:ext cx="10457058" cy="541083"/>
      </dsp:txXfrm>
    </dsp:sp>
    <dsp:sp modelId="{65666C18-8A40-45E2-BD52-78DB8E0A7794}">
      <dsp:nvSpPr>
        <dsp:cNvPr id="0" name=""/>
        <dsp:cNvSpPr/>
      </dsp:nvSpPr>
      <dsp:spPr>
        <a:xfrm>
          <a:off x="0" y="1625825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CoP Curriculum Optimisation</a:t>
          </a:r>
        </a:p>
      </dsp:txBody>
      <dsp:txXfrm>
        <a:off x="0" y="1625825"/>
        <a:ext cx="10515600" cy="414000"/>
      </dsp:txXfrm>
    </dsp:sp>
    <dsp:sp modelId="{9E64259B-8631-48BF-A35B-86B14BE4743E}">
      <dsp:nvSpPr>
        <dsp:cNvPr id="0" name=""/>
        <dsp:cNvSpPr/>
      </dsp:nvSpPr>
      <dsp:spPr>
        <a:xfrm>
          <a:off x="0" y="2039825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CPD for Operational Supervisors (</a:t>
          </a:r>
          <a:r>
            <a:rPr lang="en-US" sz="2500" kern="1200"/>
            <a:t>and others)</a:t>
          </a:r>
        </a:p>
      </dsp:txBody>
      <dsp:txXfrm>
        <a:off x="29271" y="2069096"/>
        <a:ext cx="10457058" cy="541083"/>
      </dsp:txXfrm>
    </dsp:sp>
    <dsp:sp modelId="{A440BC0B-8855-4903-9036-B4C9E3794A35}">
      <dsp:nvSpPr>
        <dsp:cNvPr id="0" name=""/>
        <dsp:cNvSpPr/>
      </dsp:nvSpPr>
      <dsp:spPr>
        <a:xfrm>
          <a:off x="0" y="2639450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Supervisors still do not know requirements of students (Casey, 2023)</a:t>
          </a:r>
        </a:p>
      </dsp:txBody>
      <dsp:txXfrm>
        <a:off x="0" y="2639450"/>
        <a:ext cx="10515600" cy="414000"/>
      </dsp:txXfrm>
    </dsp:sp>
    <dsp:sp modelId="{73A1FEA9-5693-4D6C-8FEB-AD1AD9B4E42D}">
      <dsp:nvSpPr>
        <dsp:cNvPr id="0" name=""/>
        <dsp:cNvSpPr/>
      </dsp:nvSpPr>
      <dsp:spPr>
        <a:xfrm>
          <a:off x="0" y="3053450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Police Constable Entry Programme (PCEP) (College of Policing, 2023b)</a:t>
          </a:r>
        </a:p>
      </dsp:txBody>
      <dsp:txXfrm>
        <a:off x="29271" y="3082721"/>
        <a:ext cx="10457058" cy="541083"/>
      </dsp:txXfrm>
    </dsp:sp>
    <dsp:sp modelId="{10218E88-1538-41A4-9F91-C8763EF90ABE}">
      <dsp:nvSpPr>
        <dsp:cNvPr id="0" name=""/>
        <dsp:cNvSpPr/>
      </dsp:nvSpPr>
      <dsp:spPr>
        <a:xfrm>
          <a:off x="0" y="3653075"/>
          <a:ext cx="10515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Non-Degree Route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Non-Accredited but taught to Level-5</a:t>
          </a:r>
        </a:p>
      </dsp:txBody>
      <dsp:txXfrm>
        <a:off x="0" y="3653075"/>
        <a:ext cx="10515600" cy="685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9BD3D-7F0B-4A3A-9D01-5D3157AC7E72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5533C-E52B-46DF-A1A9-C2CB1C82DFE2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3300+ Starts</a:t>
          </a:r>
        </a:p>
      </dsp:txBody>
      <dsp:txXfrm>
        <a:off x="0" y="2124"/>
        <a:ext cx="10515600" cy="724514"/>
      </dsp:txXfrm>
    </dsp:sp>
    <dsp:sp modelId="{88DAE6D8-ED85-41DF-AF8F-2A68D26F58BB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A7229-D4B0-49C5-B8B0-22B1C55FD9AB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91% DHEP Distinction and Merits</a:t>
          </a:r>
        </a:p>
      </dsp:txBody>
      <dsp:txXfrm>
        <a:off x="0" y="726639"/>
        <a:ext cx="10515600" cy="724514"/>
      </dsp:txXfrm>
    </dsp:sp>
    <dsp:sp modelId="{0CB6C1B7-E9DD-428C-A223-F7F5494A854B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42A96-CE95-4126-A437-C530C5218BE5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80% PCDA 1</a:t>
          </a:r>
          <a:r>
            <a:rPr lang="en-US" sz="3300" kern="1200" baseline="30000"/>
            <a:t>st</a:t>
          </a:r>
          <a:r>
            <a:rPr lang="en-US" sz="3300" kern="1200"/>
            <a:t> and 2.1 Degrees</a:t>
          </a:r>
        </a:p>
      </dsp:txBody>
      <dsp:txXfrm>
        <a:off x="0" y="1451154"/>
        <a:ext cx="10515600" cy="724514"/>
      </dsp:txXfrm>
    </dsp:sp>
    <dsp:sp modelId="{64CB1A65-B31D-4C12-A779-8257905ADD5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5C06A-D3C4-496E-A661-E52F03696321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110 Cohorts</a:t>
          </a:r>
        </a:p>
      </dsp:txBody>
      <dsp:txXfrm>
        <a:off x="0" y="2175669"/>
        <a:ext cx="10515600" cy="724514"/>
      </dsp:txXfrm>
    </dsp:sp>
    <dsp:sp modelId="{FA0B5118-AA81-44F2-B251-03717D8CEFE5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50BC9-257F-4A39-BC9A-04E1CBDFCAFE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61% PCDA Average Module Mark</a:t>
          </a:r>
        </a:p>
      </dsp:txBody>
      <dsp:txXfrm>
        <a:off x="0" y="2900183"/>
        <a:ext cx="10515600" cy="724514"/>
      </dsp:txXfrm>
    </dsp:sp>
    <dsp:sp modelId="{2CC7B070-9AE1-469B-84FD-3BA1916B134B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B483B-C9E1-44E2-AAF8-94BE632D9355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64% DHEP Average Module Mark</a:t>
          </a: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DAE0-A9DA-4ACB-805F-04314E7BFFA9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A65D3-9BE3-4A03-BD45-E86DED8C7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1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1B34D57-319A-4531-90BA-ECA284E0E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503D0BE-646A-423E-8A63-EDE97ACB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5DFEF2B-CC39-4686-A3EE-E5B624BBD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A6E391-F592-4E5D-B2B8-D7FD5DBCEEC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1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3D21-A384-4999-87A0-525663F57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5546C-5F86-48A6-970A-2935491D7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635E0-B14A-4C40-8129-77EEE7A4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BF4F-DDCB-4A5D-A736-1711338D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41F52-2366-4C55-B875-78952251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5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CA92-1276-40E5-AA28-92917DFE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A5765-0C2F-4B75-87B1-E15D9E034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6A013-B684-46DD-88D4-6EA8BB49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1A23E-30CF-404F-BDB7-0C1C45C2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A9A24-7DCC-450C-A010-624585BD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27BD8-6012-4E58-8D93-DCF6C09B1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A87FB-E0AF-4104-821E-AFF4E7653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D30BC-E08D-4CCD-8317-90695F2A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E78D3-107E-4FC8-AC29-F85303C0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5785C-FC3F-46D8-ABF0-3B4C4CEA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6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2DC9-C58F-4A89-BFFC-3EC13955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62B6-BCB2-4DB9-B762-46C5B06F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08AFF-75FE-4E89-9AC5-62FBB027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22B3E-E5E4-4968-B463-7B172ECC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D0571-7D53-4BBE-8C6C-7E7E1F49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5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D7E9-B978-48CD-A679-2F825020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CF22D-F39F-4CB5-9E2F-7D370BD70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6C57-3DD1-42C1-A8AC-BF0FDC3E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077D8-A7A6-4129-BEE9-B37D0BBE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D57D-58D9-4D09-9BFB-93C000F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6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3A8B-21EC-46A5-B3B2-DE79356A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08EA-C85F-4B8A-8716-389FA992A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52E8D-CDE3-4DC1-9947-EA025618F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1F5C6-2433-47A5-895F-7B4CE01F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BC04B-9B7D-4AC9-9C0C-22441D82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8F4BB-A303-42A7-BD6C-F32C5687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130E-E245-419F-8E5C-6CE8BD4F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D768-BBAA-458C-91A8-FCBE93633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2FA1-0056-4C38-B2F9-891806C4D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33A60-98FA-4876-8E7F-943C98EF3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BCE6B-3F46-476C-9461-78BA73423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F6522-2DE6-43C3-BC78-12EE0E26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2849A-90CD-4467-A945-687B685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D538D-BF1F-4780-A979-EAF4E090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6066-B1BB-45AF-A97E-5F94989A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95909-567A-4A70-9BCB-DD26B9CC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72271-F2EC-4C63-AAB5-856B4796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911DB-1711-4689-80DA-4C927112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6AA39-4AB8-41D7-B23D-2A0A0636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5878E-C130-43E4-8DD3-8E738CE4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DDAF3-DF0A-411F-A74D-449E5EEF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0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29EC-13EF-4181-8B2E-2C07E8B9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E6C5-27EE-47F7-A8CF-28CA070C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4011C-C77A-43E0-A898-6BB13373B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AC209-D8E4-4CC5-941D-B893A063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4D001-5BE6-41F2-BD8E-64F9A52D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CAFDE-356F-4C14-8875-22B270CB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2560-CE07-40DD-AAE7-553741F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79A42-1426-4C5A-84AC-4BE9DC781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8E73D-049C-4C04-B52A-FF120B04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1B9F3-FCF4-436C-9117-47B102C2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34088-4AFC-43EE-8733-B1C588BB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985F3-4277-43FF-ABF9-19759D31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4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BE58D-7C1F-4BC6-BD61-EC304B4A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F60-E8D6-42F8-B24B-FA74277B6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37463-50EC-4426-B961-977A5C4F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2DC0-D9C3-4EBC-900D-F3BAD370F6A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69A7D-AE7D-4903-8D9C-6950A2B20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EA9AE-A31E-4930-81AA-43CCA5C66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42FC-89DD-407E-B7C2-7499AE50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2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.police.uk/article/police-constable-pc-entry-routes" TargetMode="External"/><Relationship Id="rId2" Type="http://schemas.openxmlformats.org/officeDocument/2006/relationships/hyperlink" Target="https://profdev.college.police.uk/recognition-prior-experience-learning/peqf-diagram_fin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e05b89bb-29bd-449a-8e6a-6b6cd3c403f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F7FE2E2-ADAA-4A74-B7EC-387FAD84E3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1125539"/>
            <a:ext cx="7772400" cy="931861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GB" altLang="en-US" sz="4900" b="1" dirty="0"/>
              <a:t>Learning from PEQF Delivery:</a:t>
            </a:r>
            <a:br>
              <a:rPr lang="en-GB" altLang="en-US" sz="4000" b="1" dirty="0"/>
            </a:br>
            <a:r>
              <a:rPr lang="en-GB" altLang="en-US" sz="4000" b="1" dirty="0"/>
              <a:t> </a:t>
            </a:r>
            <a:endParaRPr lang="en-US" altLang="en-US" sz="40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2C50F96-D415-4964-8AC9-A78B2623CF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14243" y="2943958"/>
            <a:ext cx="8560340" cy="1752600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Richard Honess</a:t>
            </a:r>
          </a:p>
        </p:txBody>
      </p:sp>
      <p:sp>
        <p:nvSpPr>
          <p:cNvPr id="3077" name="TextBox 1">
            <a:extLst>
              <a:ext uri="{FF2B5EF4-FFF2-40B4-BE49-F238E27FC236}">
                <a16:creationId xmlns:a16="http://schemas.microsoft.com/office/drawing/2014/main" id="{90BBB03E-3194-4A20-A2D4-2076F42F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085" y="2057400"/>
            <a:ext cx="6335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/>
              <a:t>Balancing the Academic with the Practical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80BF60-B077-49DB-B0AE-2B9AA1CCB39A}"/>
              </a:ext>
            </a:extLst>
          </p:cNvPr>
          <p:cNvSpPr/>
          <p:nvPr/>
        </p:nvSpPr>
        <p:spPr>
          <a:xfrm>
            <a:off x="4734906" y="3891749"/>
            <a:ext cx="2719014" cy="1110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CCPR / UCL Seminar Series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GB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November 2023</a:t>
            </a:r>
            <a:endParaRPr lang="en-GB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3" descr="CCCU-logo-2colour">
            <a:extLst>
              <a:ext uri="{FF2B5EF4-FFF2-40B4-BE49-F238E27FC236}">
                <a16:creationId xmlns:a16="http://schemas.microsoft.com/office/drawing/2014/main" id="{26A41534-F37A-4EE6-A941-9A4CCC58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0" y="4997448"/>
            <a:ext cx="3616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CPR-2020">
            <a:extLst>
              <a:ext uri="{FF2B5EF4-FFF2-40B4-BE49-F238E27FC236}">
                <a16:creationId xmlns:a16="http://schemas.microsoft.com/office/drawing/2014/main" id="{3F07A5D1-A850-003C-0F40-C2EB3DC3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08" y="5038723"/>
            <a:ext cx="2571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AA9AF4CC-C406-F611-FC54-7B08B98BF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47" y="5308059"/>
            <a:ext cx="4349974" cy="11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ED65-01BC-9527-FE89-157D9D4D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11BB-3F4A-4873-2A71-E8642DE3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en-US" sz="2000" b="1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Casey, L. </a:t>
            </a:r>
            <a:r>
              <a:rPr lang="en-US" sz="200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(2023) </a:t>
            </a:r>
            <a:r>
              <a:rPr lang="en-US" sz="200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Report: </a:t>
            </a:r>
            <a:r>
              <a:rPr lang="en-US" sz="2000" b="0" i="1" dirty="0">
                <a:solidFill>
                  <a:srgbClr val="1F20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review into the standards of </a:t>
            </a:r>
            <a:r>
              <a:rPr lang="en-US" sz="2000" b="0" i="1" dirty="0" err="1">
                <a:solidFill>
                  <a:srgbClr val="1F20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000" b="0" i="1" dirty="0">
                <a:solidFill>
                  <a:srgbClr val="1F20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internal culture of the Metropolitan Police Service. </a:t>
            </a:r>
            <a:r>
              <a:rPr lang="en-US" sz="2000" b="0" dirty="0">
                <a:solidFill>
                  <a:srgbClr val="1F20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London: Metropolitan Police Service</a:t>
            </a:r>
            <a:endParaRPr lang="en-US" sz="2000" i="1" dirty="0">
              <a:solidFill>
                <a:srgbClr val="2A2A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000" b="1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 of Policing </a:t>
            </a:r>
            <a:r>
              <a:rPr lang="en-US" sz="20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(2016). </a:t>
            </a:r>
            <a:r>
              <a:rPr lang="en-US" sz="2000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Policing Education Qualifications Framework Consultation 2 February to 29 March, </a:t>
            </a:r>
            <a:r>
              <a:rPr lang="en-US" sz="20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Ryton-on-Dunsmore: College of Policing.</a:t>
            </a:r>
            <a:endParaRPr lang="en-US" sz="2000" b="1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College of Policing </a:t>
            </a:r>
            <a:r>
              <a:rPr lang="en-US" sz="2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(2023a) </a:t>
            </a:r>
            <a:r>
              <a:rPr lang="en-GB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PEQF </a:t>
            </a:r>
            <a:r>
              <a:rPr lang="en-GB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diagram_FINAL</a:t>
            </a:r>
            <a:r>
              <a:rPr lang="en-GB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[Online] Downloaded from: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PEQhttps://profdev.college.police.uk/recognition-prior-experience-learning/peqf-diagram_final/</a:t>
            </a:r>
            <a:endParaRPr lang="en-US" sz="20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College of Policing </a:t>
            </a:r>
            <a:r>
              <a:rPr lang="en-US" sz="2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(2023b) </a:t>
            </a:r>
            <a:r>
              <a:rPr lang="en-US" sz="20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Police Constable Entry Routes </a:t>
            </a:r>
            <a:r>
              <a:rPr lang="en-US" sz="2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[Online] Downloaded from: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https://www.college.police.uk/article/police-constable-pc-entry-routes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(Accessed 7/11/2023)</a:t>
            </a:r>
            <a:endParaRPr lang="en-US" sz="2000" b="1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Honess, R. and Clarke, S., (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2023) ‘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ʻItʼs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“Uni” Work,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itʼs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Essential Learning to be a Police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Officerʼ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Examining the Higher Education Elements of Police Education Qualifications Framework Programmes.’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Policing: A Journal of Policy and Practice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Honess, R., Clarke, S., Jones, G. and Owens, J., </a:t>
            </a:r>
            <a:r>
              <a:rPr lang="en-US" sz="2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2022). ‘Using technology to improve assessment facilitation on a policing apprenticeship programme: from COVID-19 contingency to best practice.’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Policing: A Journal of Policy and Practice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pp.63-72.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145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71BEAC-AD4A-92DB-FB7E-261488CD4F44}"/>
              </a:ext>
            </a:extLst>
          </p:cNvPr>
          <p:cNvSpPr txBox="1"/>
          <p:nvPr/>
        </p:nvSpPr>
        <p:spPr>
          <a:xfrm>
            <a:off x="8725828" y="6236413"/>
            <a:ext cx="280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of Policing (2023a)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D155-00EA-42E1-B1C2-4EBC472A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3" y="434223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D457-3677-43EA-8BEF-64E52F13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25" y="1919029"/>
            <a:ext cx="5928888" cy="4504747"/>
          </a:xfrm>
        </p:spPr>
        <p:txBody>
          <a:bodyPr>
            <a:normAutofit/>
          </a:bodyPr>
          <a:lstStyle/>
          <a:p>
            <a:r>
              <a:rPr lang="en-GB" sz="2400" dirty="0"/>
              <a:t>UK College of Policing (2016)</a:t>
            </a:r>
          </a:p>
          <a:p>
            <a:pPr lvl="1"/>
            <a:r>
              <a:rPr lang="en-GB" dirty="0"/>
              <a:t>Announces the Policing Education Qualifications Framework (PEQF)</a:t>
            </a:r>
            <a:endParaRPr lang="en-GB" sz="2400" dirty="0"/>
          </a:p>
          <a:p>
            <a:pPr lvl="1"/>
            <a:r>
              <a:rPr lang="en-GB" dirty="0"/>
              <a:t>In place by 2020</a:t>
            </a:r>
          </a:p>
          <a:p>
            <a:pPr lvl="1"/>
            <a:r>
              <a:rPr lang="en-GB" dirty="0"/>
              <a:t>Making the police a “Graduate Profession”</a:t>
            </a:r>
          </a:p>
          <a:p>
            <a:r>
              <a:rPr lang="en-GB" dirty="0"/>
              <a:t>CCCU Part of the Police Education Consortium (4 HEIs delivering to 3 forces in the South of England).</a:t>
            </a:r>
          </a:p>
          <a:p>
            <a:pPr lvl="1"/>
            <a:r>
              <a:rPr lang="en-GB" dirty="0"/>
              <a:t>First PCDAs and DHEPs completed/Graduated </a:t>
            </a:r>
          </a:p>
        </p:txBody>
      </p:sp>
      <p:pic>
        <p:nvPicPr>
          <p:cNvPr id="4" name="Picture 3" descr="cid:e05b89bb-29bd-449a-8e6a-6b6cd3c403fa">
            <a:extLst>
              <a:ext uri="{FF2B5EF4-FFF2-40B4-BE49-F238E27FC236}">
                <a16:creationId xmlns:a16="http://schemas.microsoft.com/office/drawing/2014/main" id="{C1EE05A5-ED02-4C7C-8469-292E833DB6F8}"/>
              </a:ext>
            </a:extLst>
          </p:cNvPr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>
            <a:fillRect/>
          </a:stretch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D59BF-34AE-0DC9-08E5-C4A08251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7173-3813-579F-6147-FC430592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E4F4-6DDA-656B-C373-A910F3ED0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Research Built into Feedback Mechanisms (Honess </a:t>
            </a:r>
            <a:r>
              <a:rPr lang="en-US" i="1" dirty="0"/>
              <a:t>et al., </a:t>
            </a:r>
            <a:r>
              <a:rPr lang="en-US" dirty="0"/>
              <a:t>2021)</a:t>
            </a:r>
          </a:p>
          <a:p>
            <a:r>
              <a:rPr lang="en-US" dirty="0"/>
              <a:t>Multiple Feedback Mechanisms</a:t>
            </a:r>
          </a:p>
          <a:p>
            <a:pPr lvl="1"/>
            <a:r>
              <a:rPr lang="en-US" dirty="0"/>
              <a:t>Student Reps</a:t>
            </a:r>
          </a:p>
          <a:p>
            <a:pPr lvl="1"/>
            <a:r>
              <a:rPr lang="en-US" dirty="0"/>
              <a:t>Periodic Questionnaires</a:t>
            </a:r>
          </a:p>
          <a:p>
            <a:pPr lvl="1"/>
            <a:r>
              <a:rPr lang="en-US" dirty="0"/>
              <a:t>Tri-Partite Reviews</a:t>
            </a:r>
          </a:p>
          <a:p>
            <a:pPr lvl="1"/>
            <a:r>
              <a:rPr lang="en-US" dirty="0"/>
              <a:t>Padlet</a:t>
            </a:r>
          </a:p>
          <a:p>
            <a:pPr lvl="1"/>
            <a:r>
              <a:rPr lang="en-US" dirty="0"/>
              <a:t>Ad-hoc feedback</a:t>
            </a:r>
          </a:p>
          <a:p>
            <a:r>
              <a:rPr lang="en-US" dirty="0"/>
              <a:t>Health Warning!</a:t>
            </a:r>
          </a:p>
        </p:txBody>
      </p:sp>
    </p:spTree>
    <p:extLst>
      <p:ext uri="{BB962C8B-B14F-4D97-AF65-F5344CB8AC3E}">
        <p14:creationId xmlns:p14="http://schemas.microsoft.com/office/powerpoint/2010/main" val="423411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3FA8-5AA5-56F6-393C-439760F7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Learning – Teething Troubles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06FD-B472-D395-4DCB-FDC1B7A1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98906" cy="4951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Initial Timetabling</a:t>
            </a:r>
          </a:p>
          <a:p>
            <a:pPr lvl="1"/>
            <a:r>
              <a:rPr lang="en-US" dirty="0"/>
              <a:t>Standard Timetable</a:t>
            </a:r>
          </a:p>
          <a:p>
            <a:pPr lvl="1"/>
            <a:r>
              <a:rPr lang="en-US" dirty="0"/>
              <a:t>Availability of Rooms</a:t>
            </a:r>
            <a:r>
              <a:rPr lang="en-GB" dirty="0"/>
              <a:t> / Staff</a:t>
            </a:r>
          </a:p>
          <a:p>
            <a:r>
              <a:rPr lang="en-GB" dirty="0"/>
              <a:t>Information Technology</a:t>
            </a:r>
          </a:p>
          <a:p>
            <a:pPr lvl="1"/>
            <a:r>
              <a:rPr lang="en-GB" dirty="0"/>
              <a:t>Force HQ</a:t>
            </a:r>
          </a:p>
          <a:p>
            <a:pPr lvl="1"/>
            <a:r>
              <a:rPr lang="en-GB" dirty="0"/>
              <a:t>For Students</a:t>
            </a:r>
          </a:p>
          <a:p>
            <a:pPr lvl="1"/>
            <a:r>
              <a:rPr lang="en-GB" dirty="0"/>
              <a:t>For Staff</a:t>
            </a:r>
          </a:p>
          <a:p>
            <a:r>
              <a:rPr lang="en-GB" dirty="0"/>
              <a:t>Protected Learning Time</a:t>
            </a:r>
          </a:p>
          <a:p>
            <a:pPr lvl="1"/>
            <a:r>
              <a:rPr lang="en-GB" dirty="0"/>
              <a:t>Initial organisational knowledge</a:t>
            </a:r>
          </a:p>
          <a:p>
            <a:pPr lvl="1"/>
            <a:r>
              <a:rPr lang="en-GB" dirty="0"/>
              <a:t>Duties office issues</a:t>
            </a:r>
          </a:p>
          <a:p>
            <a:r>
              <a:rPr lang="en-GB" dirty="0"/>
              <a:t>Marking Consistency</a:t>
            </a:r>
          </a:p>
          <a:p>
            <a:pPr lvl="1"/>
            <a:r>
              <a:rPr lang="en-GB" dirty="0"/>
              <a:t>Rubrics</a:t>
            </a:r>
          </a:p>
          <a:p>
            <a:r>
              <a:rPr lang="en-GB" dirty="0"/>
              <a:t>COVID</a:t>
            </a:r>
          </a:p>
        </p:txBody>
      </p:sp>
      <p:pic>
        <p:nvPicPr>
          <p:cNvPr id="1028" name="Picture 4" descr="UniTime | University Timetabling">
            <a:extLst>
              <a:ext uri="{FF2B5EF4-FFF2-40B4-BE49-F238E27FC236}">
                <a16:creationId xmlns:a16="http://schemas.microsoft.com/office/drawing/2014/main" id="{072120D0-79BB-B946-198D-3376904D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12" y="1396554"/>
            <a:ext cx="3652381" cy="269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are the biggest IT problems faced by small businesses? - 360 ict Small  Business IT Support London">
            <a:extLst>
              <a:ext uri="{FF2B5EF4-FFF2-40B4-BE49-F238E27FC236}">
                <a16:creationId xmlns:a16="http://schemas.microsoft.com/office/drawing/2014/main" id="{2CAF9427-7DBB-FCE0-78A1-317DB00C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98" y="3623121"/>
            <a:ext cx="3196771" cy="2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9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F605-E607-7BF7-B253-54BCF53F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Level Learning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99D8CE-2E7D-6BF1-E134-4684BE33A4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76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73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3802-4B2A-9BC5-4D99-C5D8EA29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Future – Changes and Challenges</a:t>
            </a:r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DDD7FB9-9D0F-9091-2FBC-1DF9520F7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57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30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2A33-4342-2DFE-B156-BBCF51AA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Consortium Successes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560094-1D73-D1B0-AD31-D3D9F2F087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4A8FC519-D2BA-04BE-9CAB-EBD8211A18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57" y="448438"/>
            <a:ext cx="4349974" cy="11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5059-7168-7761-93B7-3EA16930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7813-63E2-6A1F-63B4-112C876A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Anecdotally officers coming through PCDA and PEQF have seen improvements in some professional practice. This needs to be formally researched to confirm.</a:t>
            </a:r>
          </a:p>
          <a:p>
            <a:r>
              <a:rPr lang="en-US" dirty="0"/>
              <a:t>PEQF Delivery (or Police Constable Entry Programmes) are a balancing act between the Academic and the Practical (Honess &amp; Clarke, 2023)</a:t>
            </a:r>
          </a:p>
          <a:p>
            <a:r>
              <a:rPr lang="en-US" dirty="0"/>
              <a:t>BOTH are necessary</a:t>
            </a:r>
          </a:p>
          <a:p>
            <a:r>
              <a:rPr lang="en-US" dirty="0"/>
              <a:t>Communication between providers and forces is key.</a:t>
            </a:r>
          </a:p>
          <a:p>
            <a:r>
              <a:rPr lang="en-US" dirty="0"/>
              <a:t>New developments such as inclusion of FOC as academic assessment must be closely monitored.</a:t>
            </a:r>
          </a:p>
          <a:p>
            <a:r>
              <a:rPr lang="en-US" dirty="0"/>
              <a:t>Outcomes of new PCEP must also be monitored.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55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FDD9740D-8484-DA22-FDE4-3BE48ED3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3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F2B28-DA80-4BF9-9B86-C7498023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0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42106</TotalTime>
  <Words>625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Learning from PEQF Delivery:  </vt:lpstr>
      <vt:lpstr>Background</vt:lpstr>
      <vt:lpstr>Feedback and Research</vt:lpstr>
      <vt:lpstr>Initial Learning – Teething Troubles</vt:lpstr>
      <vt:lpstr>Next Level Learning</vt:lpstr>
      <vt:lpstr>For the Future – Changes and Challenges</vt:lpstr>
      <vt:lpstr>Consortium Successes</vt:lpstr>
      <vt:lpstr>Conclusion</vt:lpstr>
      <vt:lpstr>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Policing Educational Qualifications Framework:</dc:title>
  <dc:creator>Richard Honess</dc:creator>
  <cp:lastModifiedBy>Rich Honess</cp:lastModifiedBy>
  <cp:revision>29</cp:revision>
  <dcterms:created xsi:type="dcterms:W3CDTF">2019-05-10T22:03:15Z</dcterms:created>
  <dcterms:modified xsi:type="dcterms:W3CDTF">2023-11-14T09:25:50Z</dcterms:modified>
</cp:coreProperties>
</file>