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74" r:id="rId3"/>
    <p:sldId id="257" r:id="rId4"/>
    <p:sldId id="258" r:id="rId5"/>
    <p:sldId id="259" r:id="rId6"/>
    <p:sldId id="275" r:id="rId7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17893-F6AA-BE00-00D3-784E01D09D4D}" v="25" dt="2021-06-18T07:20:54.326"/>
    <p1510:client id="{613AE8BD-CA89-45BF-B0EB-17D8244F3EDC}" v="361" dt="2021-06-18T13:55:13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44598" autoAdjust="0"/>
  </p:normalViewPr>
  <p:slideViewPr>
    <p:cSldViewPr snapToGrid="0">
      <p:cViewPr varScale="1">
        <p:scale>
          <a:sx n="38" d="100"/>
          <a:sy n="38" d="100"/>
        </p:scale>
        <p:origin x="2189" y="43"/>
      </p:cViewPr>
      <p:guideLst/>
    </p:cSldViewPr>
  </p:slideViewPr>
  <p:notesTextViewPr>
    <p:cViewPr>
      <p:scale>
        <a:sx n="1" d="1"/>
        <a:sy n="1" d="1"/>
      </p:scale>
      <p:origin x="0" y="-1397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Kenyon" userId="S::sk444@canterbury.ac.uk::baf6f2ab-e903-4e95-bfb8-3a00365aaada" providerId="AD" clId="Web-{0110FB9B-A155-3F12-A001-9EA47BA23688}"/>
    <pc:docChg chg="modSld">
      <pc:chgData name="Susan Kenyon" userId="S::sk444@canterbury.ac.uk::baf6f2ab-e903-4e95-bfb8-3a00365aaada" providerId="AD" clId="Web-{0110FB9B-A155-3F12-A001-9EA47BA23688}" dt="2021-06-21T08:26:47.949" v="3"/>
      <pc:docMkLst>
        <pc:docMk/>
      </pc:docMkLst>
      <pc:sldChg chg="modNotes">
        <pc:chgData name="Susan Kenyon" userId="S::sk444@canterbury.ac.uk::baf6f2ab-e903-4e95-bfb8-3a00365aaada" providerId="AD" clId="Web-{0110FB9B-A155-3F12-A001-9EA47BA23688}" dt="2021-06-21T08:26:40.042" v="1"/>
        <pc:sldMkLst>
          <pc:docMk/>
          <pc:sldMk cId="2189216925" sldId="257"/>
        </pc:sldMkLst>
      </pc:sldChg>
      <pc:sldChg chg="modNotes">
        <pc:chgData name="Susan Kenyon" userId="S::sk444@canterbury.ac.uk::baf6f2ab-e903-4e95-bfb8-3a00365aaada" providerId="AD" clId="Web-{0110FB9B-A155-3F12-A001-9EA47BA23688}" dt="2021-06-21T08:26:43.417" v="2"/>
        <pc:sldMkLst>
          <pc:docMk/>
          <pc:sldMk cId="3296049573" sldId="258"/>
        </pc:sldMkLst>
      </pc:sldChg>
      <pc:sldChg chg="modNotes">
        <pc:chgData name="Susan Kenyon" userId="S::sk444@canterbury.ac.uk::baf6f2ab-e903-4e95-bfb8-3a00365aaada" providerId="AD" clId="Web-{0110FB9B-A155-3F12-A001-9EA47BA23688}" dt="2021-06-21T08:26:47.949" v="3"/>
        <pc:sldMkLst>
          <pc:docMk/>
          <pc:sldMk cId="1141427457" sldId="259"/>
        </pc:sldMkLst>
      </pc:sldChg>
      <pc:sldChg chg="modNotes">
        <pc:chgData name="Susan Kenyon" userId="S::sk444@canterbury.ac.uk::baf6f2ab-e903-4e95-bfb8-3a00365aaada" providerId="AD" clId="Web-{0110FB9B-A155-3F12-A001-9EA47BA23688}" dt="2021-06-21T08:26:35.276" v="0"/>
        <pc:sldMkLst>
          <pc:docMk/>
          <pc:sldMk cId="221930011" sldId="27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630EF-BC0F-4D04-824F-E19E9A8CA41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77409E1-BBC5-45C0-80CB-2C2C4D711ACE}">
      <dgm:prSet/>
      <dgm:spPr/>
      <dgm:t>
        <a:bodyPr/>
        <a:lstStyle/>
        <a:p>
          <a:r>
            <a:rPr lang="en-US"/>
            <a:t>'Feeling' learning v. functional learning.  </a:t>
          </a:r>
        </a:p>
      </dgm:t>
    </dgm:pt>
    <dgm:pt modelId="{0D98FDC1-C960-4348-989B-17686055BA4D}" type="parTrans" cxnId="{BC89D3B7-2147-402E-AFE3-60C0B4FAB0BD}">
      <dgm:prSet/>
      <dgm:spPr/>
      <dgm:t>
        <a:bodyPr/>
        <a:lstStyle/>
        <a:p>
          <a:endParaRPr lang="en-US"/>
        </a:p>
      </dgm:t>
    </dgm:pt>
    <dgm:pt modelId="{8D32E6F2-8FBC-42F4-97E3-C111BFFFE248}" type="sibTrans" cxnId="{BC89D3B7-2147-402E-AFE3-60C0B4FAB0BD}">
      <dgm:prSet/>
      <dgm:spPr/>
      <dgm:t>
        <a:bodyPr/>
        <a:lstStyle/>
        <a:p>
          <a:endParaRPr lang="en-US"/>
        </a:p>
      </dgm:t>
    </dgm:pt>
    <dgm:pt modelId="{AD300A18-68F4-44E6-87F5-D0E834C7C6AE}">
      <dgm:prSet/>
      <dgm:spPr/>
      <dgm:t>
        <a:bodyPr/>
        <a:lstStyle/>
        <a:p>
          <a:r>
            <a:rPr lang="en-US"/>
            <a:t>The importance of relationships.  </a:t>
          </a:r>
        </a:p>
      </dgm:t>
    </dgm:pt>
    <dgm:pt modelId="{0E40162E-5EAE-45DA-B905-280107BD050E}" type="parTrans" cxnId="{D8F01347-4994-4AFB-BCE8-32E498313ABD}">
      <dgm:prSet/>
      <dgm:spPr/>
      <dgm:t>
        <a:bodyPr/>
        <a:lstStyle/>
        <a:p>
          <a:endParaRPr lang="en-US"/>
        </a:p>
      </dgm:t>
    </dgm:pt>
    <dgm:pt modelId="{95C7B33F-FB83-4B71-8EDD-79E836C45C3F}" type="sibTrans" cxnId="{D8F01347-4994-4AFB-BCE8-32E498313ABD}">
      <dgm:prSet/>
      <dgm:spPr/>
      <dgm:t>
        <a:bodyPr/>
        <a:lstStyle/>
        <a:p>
          <a:endParaRPr lang="en-US"/>
        </a:p>
      </dgm:t>
    </dgm:pt>
    <dgm:pt modelId="{313480C0-E416-4644-8C68-A998C7747ED9}">
      <dgm:prSet/>
      <dgm:spPr/>
      <dgm:t>
        <a:bodyPr/>
        <a:lstStyle/>
        <a:p>
          <a:r>
            <a:rPr lang="en-US"/>
            <a:t>The importance of structure.  </a:t>
          </a:r>
        </a:p>
      </dgm:t>
    </dgm:pt>
    <dgm:pt modelId="{EFD5FAB3-7AB3-4A17-894F-07209BE9E578}" type="parTrans" cxnId="{49E19E0B-CE51-4B22-820D-89727C204322}">
      <dgm:prSet/>
      <dgm:spPr/>
      <dgm:t>
        <a:bodyPr/>
        <a:lstStyle/>
        <a:p>
          <a:endParaRPr lang="en-US"/>
        </a:p>
      </dgm:t>
    </dgm:pt>
    <dgm:pt modelId="{0909EF1E-4BA7-46E3-9940-CD8250A4CCE2}" type="sibTrans" cxnId="{49E19E0B-CE51-4B22-820D-89727C204322}">
      <dgm:prSet/>
      <dgm:spPr/>
      <dgm:t>
        <a:bodyPr/>
        <a:lstStyle/>
        <a:p>
          <a:endParaRPr lang="en-US"/>
        </a:p>
      </dgm:t>
    </dgm:pt>
    <dgm:pt modelId="{9BCA9B7C-843E-4269-860B-B45F44F71CFD}">
      <dgm:prSet/>
      <dgm:spPr/>
      <dgm:t>
        <a:bodyPr/>
        <a:lstStyle/>
        <a:p>
          <a:r>
            <a:rPr lang="en-US"/>
            <a:t>Passion, excitement and relevance.  </a:t>
          </a:r>
        </a:p>
      </dgm:t>
    </dgm:pt>
    <dgm:pt modelId="{39540A25-FA1D-4C2E-B273-210AFC7FB088}" type="parTrans" cxnId="{5417FD25-E0DF-46A3-8912-2428CBC957D7}">
      <dgm:prSet/>
      <dgm:spPr/>
      <dgm:t>
        <a:bodyPr/>
        <a:lstStyle/>
        <a:p>
          <a:endParaRPr lang="en-US"/>
        </a:p>
      </dgm:t>
    </dgm:pt>
    <dgm:pt modelId="{8191C63F-83F8-4B90-ABEB-040EE269D57C}" type="sibTrans" cxnId="{5417FD25-E0DF-46A3-8912-2428CBC957D7}">
      <dgm:prSet/>
      <dgm:spPr/>
      <dgm:t>
        <a:bodyPr/>
        <a:lstStyle/>
        <a:p>
          <a:endParaRPr lang="en-US"/>
        </a:p>
      </dgm:t>
    </dgm:pt>
    <dgm:pt modelId="{A3D4AFA4-7115-48DE-B1B8-293C5A1A6430}">
      <dgm:prSet/>
      <dgm:spPr/>
      <dgm:t>
        <a:bodyPr/>
        <a:lstStyle/>
        <a:p>
          <a:r>
            <a:rPr lang="en-US"/>
            <a:t>Power sharing and cooperative learning.  </a:t>
          </a:r>
        </a:p>
      </dgm:t>
    </dgm:pt>
    <dgm:pt modelId="{2C62AE70-B307-46E0-86F7-23988234910E}" type="parTrans" cxnId="{536825ED-2DB6-43E2-B31A-5D69E4B4B289}">
      <dgm:prSet/>
      <dgm:spPr/>
      <dgm:t>
        <a:bodyPr/>
        <a:lstStyle/>
        <a:p>
          <a:endParaRPr lang="en-US"/>
        </a:p>
      </dgm:t>
    </dgm:pt>
    <dgm:pt modelId="{6492994E-8EF6-43EF-8606-D61291FCD0C0}" type="sibTrans" cxnId="{536825ED-2DB6-43E2-B31A-5D69E4B4B289}">
      <dgm:prSet/>
      <dgm:spPr/>
      <dgm:t>
        <a:bodyPr/>
        <a:lstStyle/>
        <a:p>
          <a:endParaRPr lang="en-US"/>
        </a:p>
      </dgm:t>
    </dgm:pt>
    <dgm:pt modelId="{B42447D4-8437-467A-973B-126A5A487402}" type="pres">
      <dgm:prSet presAssocID="{DCA630EF-BC0F-4D04-824F-E19E9A8CA41B}" presName="vert0" presStyleCnt="0">
        <dgm:presLayoutVars>
          <dgm:dir/>
          <dgm:animOne val="branch"/>
          <dgm:animLvl val="lvl"/>
        </dgm:presLayoutVars>
      </dgm:prSet>
      <dgm:spPr/>
    </dgm:pt>
    <dgm:pt modelId="{651B594A-702C-43FA-9ECF-D39F5CC2FE7C}" type="pres">
      <dgm:prSet presAssocID="{077409E1-BBC5-45C0-80CB-2C2C4D711ACE}" presName="thickLine" presStyleLbl="alignNode1" presStyleIdx="0" presStyleCnt="5"/>
      <dgm:spPr/>
    </dgm:pt>
    <dgm:pt modelId="{E136CF89-AE7E-4D62-9674-346BA6CA08E7}" type="pres">
      <dgm:prSet presAssocID="{077409E1-BBC5-45C0-80CB-2C2C4D711ACE}" presName="horz1" presStyleCnt="0"/>
      <dgm:spPr/>
    </dgm:pt>
    <dgm:pt modelId="{867C014C-D00D-417F-B4A7-CFD07897565A}" type="pres">
      <dgm:prSet presAssocID="{077409E1-BBC5-45C0-80CB-2C2C4D711ACE}" presName="tx1" presStyleLbl="revTx" presStyleIdx="0" presStyleCnt="5"/>
      <dgm:spPr/>
    </dgm:pt>
    <dgm:pt modelId="{B15729E9-BEC7-4FB0-B789-AC8CB52F219E}" type="pres">
      <dgm:prSet presAssocID="{077409E1-BBC5-45C0-80CB-2C2C4D711ACE}" presName="vert1" presStyleCnt="0"/>
      <dgm:spPr/>
    </dgm:pt>
    <dgm:pt modelId="{F7B6434A-FDF5-4711-B340-1DEF7CB1029B}" type="pres">
      <dgm:prSet presAssocID="{AD300A18-68F4-44E6-87F5-D0E834C7C6AE}" presName="thickLine" presStyleLbl="alignNode1" presStyleIdx="1" presStyleCnt="5"/>
      <dgm:spPr/>
    </dgm:pt>
    <dgm:pt modelId="{5145CF04-88EF-48FA-81D8-5BF83BB13DB3}" type="pres">
      <dgm:prSet presAssocID="{AD300A18-68F4-44E6-87F5-D0E834C7C6AE}" presName="horz1" presStyleCnt="0"/>
      <dgm:spPr/>
    </dgm:pt>
    <dgm:pt modelId="{C6B1F3AF-8D0A-4873-9132-A66B960E8CA6}" type="pres">
      <dgm:prSet presAssocID="{AD300A18-68F4-44E6-87F5-D0E834C7C6AE}" presName="tx1" presStyleLbl="revTx" presStyleIdx="1" presStyleCnt="5"/>
      <dgm:spPr/>
    </dgm:pt>
    <dgm:pt modelId="{877142E2-23D9-450C-BE71-36057AF0B56E}" type="pres">
      <dgm:prSet presAssocID="{AD300A18-68F4-44E6-87F5-D0E834C7C6AE}" presName="vert1" presStyleCnt="0"/>
      <dgm:spPr/>
    </dgm:pt>
    <dgm:pt modelId="{EAAFBED6-FEB0-469D-B631-10CCA8A41A0F}" type="pres">
      <dgm:prSet presAssocID="{313480C0-E416-4644-8C68-A998C7747ED9}" presName="thickLine" presStyleLbl="alignNode1" presStyleIdx="2" presStyleCnt="5"/>
      <dgm:spPr/>
    </dgm:pt>
    <dgm:pt modelId="{D43D0E73-F216-4615-895C-632BB4EA5F20}" type="pres">
      <dgm:prSet presAssocID="{313480C0-E416-4644-8C68-A998C7747ED9}" presName="horz1" presStyleCnt="0"/>
      <dgm:spPr/>
    </dgm:pt>
    <dgm:pt modelId="{7CBA3E2D-7582-4320-9B5D-608402E08ABB}" type="pres">
      <dgm:prSet presAssocID="{313480C0-E416-4644-8C68-A998C7747ED9}" presName="tx1" presStyleLbl="revTx" presStyleIdx="2" presStyleCnt="5"/>
      <dgm:spPr/>
    </dgm:pt>
    <dgm:pt modelId="{F5651D41-D598-4265-B911-772179C9B0D9}" type="pres">
      <dgm:prSet presAssocID="{313480C0-E416-4644-8C68-A998C7747ED9}" presName="vert1" presStyleCnt="0"/>
      <dgm:spPr/>
    </dgm:pt>
    <dgm:pt modelId="{C45E5699-F5F1-4030-860F-BE7DD3E6A2D0}" type="pres">
      <dgm:prSet presAssocID="{9BCA9B7C-843E-4269-860B-B45F44F71CFD}" presName="thickLine" presStyleLbl="alignNode1" presStyleIdx="3" presStyleCnt="5"/>
      <dgm:spPr/>
    </dgm:pt>
    <dgm:pt modelId="{6B42A096-C10E-4644-8E0B-47B56BDA88C9}" type="pres">
      <dgm:prSet presAssocID="{9BCA9B7C-843E-4269-860B-B45F44F71CFD}" presName="horz1" presStyleCnt="0"/>
      <dgm:spPr/>
    </dgm:pt>
    <dgm:pt modelId="{1C65880A-D8BA-4225-B937-7041849C2EED}" type="pres">
      <dgm:prSet presAssocID="{9BCA9B7C-843E-4269-860B-B45F44F71CFD}" presName="tx1" presStyleLbl="revTx" presStyleIdx="3" presStyleCnt="5"/>
      <dgm:spPr/>
    </dgm:pt>
    <dgm:pt modelId="{4926762B-948E-4FEB-B3FF-959670873FB2}" type="pres">
      <dgm:prSet presAssocID="{9BCA9B7C-843E-4269-860B-B45F44F71CFD}" presName="vert1" presStyleCnt="0"/>
      <dgm:spPr/>
    </dgm:pt>
    <dgm:pt modelId="{6440049F-0492-4756-A98E-906F431326DC}" type="pres">
      <dgm:prSet presAssocID="{A3D4AFA4-7115-48DE-B1B8-293C5A1A6430}" presName="thickLine" presStyleLbl="alignNode1" presStyleIdx="4" presStyleCnt="5"/>
      <dgm:spPr/>
    </dgm:pt>
    <dgm:pt modelId="{5BC90770-2A9C-473B-83C9-79D850A28FC0}" type="pres">
      <dgm:prSet presAssocID="{A3D4AFA4-7115-48DE-B1B8-293C5A1A6430}" presName="horz1" presStyleCnt="0"/>
      <dgm:spPr/>
    </dgm:pt>
    <dgm:pt modelId="{7BB7A134-94DB-4D75-BD39-25A08D7EBE69}" type="pres">
      <dgm:prSet presAssocID="{A3D4AFA4-7115-48DE-B1B8-293C5A1A6430}" presName="tx1" presStyleLbl="revTx" presStyleIdx="4" presStyleCnt="5"/>
      <dgm:spPr/>
    </dgm:pt>
    <dgm:pt modelId="{85888D98-9A51-491D-9A99-726426857666}" type="pres">
      <dgm:prSet presAssocID="{A3D4AFA4-7115-48DE-B1B8-293C5A1A6430}" presName="vert1" presStyleCnt="0"/>
      <dgm:spPr/>
    </dgm:pt>
  </dgm:ptLst>
  <dgm:cxnLst>
    <dgm:cxn modelId="{49E19E0B-CE51-4B22-820D-89727C204322}" srcId="{DCA630EF-BC0F-4D04-824F-E19E9A8CA41B}" destId="{313480C0-E416-4644-8C68-A998C7747ED9}" srcOrd="2" destOrd="0" parTransId="{EFD5FAB3-7AB3-4A17-894F-07209BE9E578}" sibTransId="{0909EF1E-4BA7-46E3-9940-CD8250A4CCE2}"/>
    <dgm:cxn modelId="{5417FD25-E0DF-46A3-8912-2428CBC957D7}" srcId="{DCA630EF-BC0F-4D04-824F-E19E9A8CA41B}" destId="{9BCA9B7C-843E-4269-860B-B45F44F71CFD}" srcOrd="3" destOrd="0" parTransId="{39540A25-FA1D-4C2E-B273-210AFC7FB088}" sibTransId="{8191C63F-83F8-4B90-ABEB-040EE269D57C}"/>
    <dgm:cxn modelId="{D8F01347-4994-4AFB-BCE8-32E498313ABD}" srcId="{DCA630EF-BC0F-4D04-824F-E19E9A8CA41B}" destId="{AD300A18-68F4-44E6-87F5-D0E834C7C6AE}" srcOrd="1" destOrd="0" parTransId="{0E40162E-5EAE-45DA-B905-280107BD050E}" sibTransId="{95C7B33F-FB83-4B71-8EDD-79E836C45C3F}"/>
    <dgm:cxn modelId="{9F303E74-F536-474C-BE5A-EA3947AED054}" type="presOf" srcId="{077409E1-BBC5-45C0-80CB-2C2C4D711ACE}" destId="{867C014C-D00D-417F-B4A7-CFD07897565A}" srcOrd="0" destOrd="0" presId="urn:microsoft.com/office/officeart/2008/layout/LinedList"/>
    <dgm:cxn modelId="{D4DB2F89-0112-4724-9DA5-CFC0E287F498}" type="presOf" srcId="{A3D4AFA4-7115-48DE-B1B8-293C5A1A6430}" destId="{7BB7A134-94DB-4D75-BD39-25A08D7EBE69}" srcOrd="0" destOrd="0" presId="urn:microsoft.com/office/officeart/2008/layout/LinedList"/>
    <dgm:cxn modelId="{E4373B9B-6218-4891-BD19-1245F4D57228}" type="presOf" srcId="{AD300A18-68F4-44E6-87F5-D0E834C7C6AE}" destId="{C6B1F3AF-8D0A-4873-9132-A66B960E8CA6}" srcOrd="0" destOrd="0" presId="urn:microsoft.com/office/officeart/2008/layout/LinedList"/>
    <dgm:cxn modelId="{DBC1FCA0-28F8-4332-8A0D-94FAC2E58A12}" type="presOf" srcId="{313480C0-E416-4644-8C68-A998C7747ED9}" destId="{7CBA3E2D-7582-4320-9B5D-608402E08ABB}" srcOrd="0" destOrd="0" presId="urn:microsoft.com/office/officeart/2008/layout/LinedList"/>
    <dgm:cxn modelId="{8DC0E5A2-61B6-4C5D-9A4A-111182541BF3}" type="presOf" srcId="{DCA630EF-BC0F-4D04-824F-E19E9A8CA41B}" destId="{B42447D4-8437-467A-973B-126A5A487402}" srcOrd="0" destOrd="0" presId="urn:microsoft.com/office/officeart/2008/layout/LinedList"/>
    <dgm:cxn modelId="{BC89D3B7-2147-402E-AFE3-60C0B4FAB0BD}" srcId="{DCA630EF-BC0F-4D04-824F-E19E9A8CA41B}" destId="{077409E1-BBC5-45C0-80CB-2C2C4D711ACE}" srcOrd="0" destOrd="0" parTransId="{0D98FDC1-C960-4348-989B-17686055BA4D}" sibTransId="{8D32E6F2-8FBC-42F4-97E3-C111BFFFE248}"/>
    <dgm:cxn modelId="{234A9CC8-CFCC-4DD4-87F4-7F0A6C3BBB8F}" type="presOf" srcId="{9BCA9B7C-843E-4269-860B-B45F44F71CFD}" destId="{1C65880A-D8BA-4225-B937-7041849C2EED}" srcOrd="0" destOrd="0" presId="urn:microsoft.com/office/officeart/2008/layout/LinedList"/>
    <dgm:cxn modelId="{536825ED-2DB6-43E2-B31A-5D69E4B4B289}" srcId="{DCA630EF-BC0F-4D04-824F-E19E9A8CA41B}" destId="{A3D4AFA4-7115-48DE-B1B8-293C5A1A6430}" srcOrd="4" destOrd="0" parTransId="{2C62AE70-B307-46E0-86F7-23988234910E}" sibTransId="{6492994E-8EF6-43EF-8606-D61291FCD0C0}"/>
    <dgm:cxn modelId="{E5A7CAE0-9FC7-403D-BC3D-C89032283518}" type="presParOf" srcId="{B42447D4-8437-467A-973B-126A5A487402}" destId="{651B594A-702C-43FA-9ECF-D39F5CC2FE7C}" srcOrd="0" destOrd="0" presId="urn:microsoft.com/office/officeart/2008/layout/LinedList"/>
    <dgm:cxn modelId="{8E5F9FEE-A963-4535-8057-C22B9B554CDF}" type="presParOf" srcId="{B42447D4-8437-467A-973B-126A5A487402}" destId="{E136CF89-AE7E-4D62-9674-346BA6CA08E7}" srcOrd="1" destOrd="0" presId="urn:microsoft.com/office/officeart/2008/layout/LinedList"/>
    <dgm:cxn modelId="{CE1D2DEF-AC31-403D-AE7E-C911093D540D}" type="presParOf" srcId="{E136CF89-AE7E-4D62-9674-346BA6CA08E7}" destId="{867C014C-D00D-417F-B4A7-CFD07897565A}" srcOrd="0" destOrd="0" presId="urn:microsoft.com/office/officeart/2008/layout/LinedList"/>
    <dgm:cxn modelId="{BB911BBE-DB82-45D0-9E9E-41BE15F0A86E}" type="presParOf" srcId="{E136CF89-AE7E-4D62-9674-346BA6CA08E7}" destId="{B15729E9-BEC7-4FB0-B789-AC8CB52F219E}" srcOrd="1" destOrd="0" presId="urn:microsoft.com/office/officeart/2008/layout/LinedList"/>
    <dgm:cxn modelId="{D8C650A2-0D64-4A41-A971-09A487D525F1}" type="presParOf" srcId="{B42447D4-8437-467A-973B-126A5A487402}" destId="{F7B6434A-FDF5-4711-B340-1DEF7CB1029B}" srcOrd="2" destOrd="0" presId="urn:microsoft.com/office/officeart/2008/layout/LinedList"/>
    <dgm:cxn modelId="{C65396F7-E517-4A15-9924-9478FBF3B0CD}" type="presParOf" srcId="{B42447D4-8437-467A-973B-126A5A487402}" destId="{5145CF04-88EF-48FA-81D8-5BF83BB13DB3}" srcOrd="3" destOrd="0" presId="urn:microsoft.com/office/officeart/2008/layout/LinedList"/>
    <dgm:cxn modelId="{413ADBF9-5A60-4AC3-8C93-1DD02509D974}" type="presParOf" srcId="{5145CF04-88EF-48FA-81D8-5BF83BB13DB3}" destId="{C6B1F3AF-8D0A-4873-9132-A66B960E8CA6}" srcOrd="0" destOrd="0" presId="urn:microsoft.com/office/officeart/2008/layout/LinedList"/>
    <dgm:cxn modelId="{3951BBE0-BAF7-474E-A1B8-A27E449F51D9}" type="presParOf" srcId="{5145CF04-88EF-48FA-81D8-5BF83BB13DB3}" destId="{877142E2-23D9-450C-BE71-36057AF0B56E}" srcOrd="1" destOrd="0" presId="urn:microsoft.com/office/officeart/2008/layout/LinedList"/>
    <dgm:cxn modelId="{5D6F76A1-E7E4-4E80-B25E-B2DF9DF4B972}" type="presParOf" srcId="{B42447D4-8437-467A-973B-126A5A487402}" destId="{EAAFBED6-FEB0-469D-B631-10CCA8A41A0F}" srcOrd="4" destOrd="0" presId="urn:microsoft.com/office/officeart/2008/layout/LinedList"/>
    <dgm:cxn modelId="{30FDFC49-DA34-49B3-96B1-E1A2721A5607}" type="presParOf" srcId="{B42447D4-8437-467A-973B-126A5A487402}" destId="{D43D0E73-F216-4615-895C-632BB4EA5F20}" srcOrd="5" destOrd="0" presId="urn:microsoft.com/office/officeart/2008/layout/LinedList"/>
    <dgm:cxn modelId="{737B4DA0-FD1D-4543-AA88-DFE426CBC5D0}" type="presParOf" srcId="{D43D0E73-F216-4615-895C-632BB4EA5F20}" destId="{7CBA3E2D-7582-4320-9B5D-608402E08ABB}" srcOrd="0" destOrd="0" presId="urn:microsoft.com/office/officeart/2008/layout/LinedList"/>
    <dgm:cxn modelId="{4DFFF815-1D7A-4528-85A1-9E6ADA6469BB}" type="presParOf" srcId="{D43D0E73-F216-4615-895C-632BB4EA5F20}" destId="{F5651D41-D598-4265-B911-772179C9B0D9}" srcOrd="1" destOrd="0" presId="urn:microsoft.com/office/officeart/2008/layout/LinedList"/>
    <dgm:cxn modelId="{E8BAA66C-3BD9-4D44-B73F-06052F501560}" type="presParOf" srcId="{B42447D4-8437-467A-973B-126A5A487402}" destId="{C45E5699-F5F1-4030-860F-BE7DD3E6A2D0}" srcOrd="6" destOrd="0" presId="urn:microsoft.com/office/officeart/2008/layout/LinedList"/>
    <dgm:cxn modelId="{A50F800F-918F-4054-BEBF-B8677D7247AE}" type="presParOf" srcId="{B42447D4-8437-467A-973B-126A5A487402}" destId="{6B42A096-C10E-4644-8E0B-47B56BDA88C9}" srcOrd="7" destOrd="0" presId="urn:microsoft.com/office/officeart/2008/layout/LinedList"/>
    <dgm:cxn modelId="{AEBD248D-4A33-4912-BDEF-B994216E3C1A}" type="presParOf" srcId="{6B42A096-C10E-4644-8E0B-47B56BDA88C9}" destId="{1C65880A-D8BA-4225-B937-7041849C2EED}" srcOrd="0" destOrd="0" presId="urn:microsoft.com/office/officeart/2008/layout/LinedList"/>
    <dgm:cxn modelId="{97A46EDD-BB32-4411-83FF-ECD94AB0A7F4}" type="presParOf" srcId="{6B42A096-C10E-4644-8E0B-47B56BDA88C9}" destId="{4926762B-948E-4FEB-B3FF-959670873FB2}" srcOrd="1" destOrd="0" presId="urn:microsoft.com/office/officeart/2008/layout/LinedList"/>
    <dgm:cxn modelId="{F5A5297B-4DC2-41B5-B284-E1C0C86E4F6D}" type="presParOf" srcId="{B42447D4-8437-467A-973B-126A5A487402}" destId="{6440049F-0492-4756-A98E-906F431326DC}" srcOrd="8" destOrd="0" presId="urn:microsoft.com/office/officeart/2008/layout/LinedList"/>
    <dgm:cxn modelId="{4D966531-68ED-4C96-BC8C-C9F48C437E37}" type="presParOf" srcId="{B42447D4-8437-467A-973B-126A5A487402}" destId="{5BC90770-2A9C-473B-83C9-79D850A28FC0}" srcOrd="9" destOrd="0" presId="urn:microsoft.com/office/officeart/2008/layout/LinedList"/>
    <dgm:cxn modelId="{89B920EB-8CD7-41FB-A2D7-A1D2B1756A36}" type="presParOf" srcId="{5BC90770-2A9C-473B-83C9-79D850A28FC0}" destId="{7BB7A134-94DB-4D75-BD39-25A08D7EBE69}" srcOrd="0" destOrd="0" presId="urn:microsoft.com/office/officeart/2008/layout/LinedList"/>
    <dgm:cxn modelId="{17ECD426-E284-4DD6-A90F-6BC499050E44}" type="presParOf" srcId="{5BC90770-2A9C-473B-83C9-79D850A28FC0}" destId="{85888D98-9A51-491D-9A99-72642685766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A56CAF-497C-43C2-9DA2-53900F2BE5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825DC4D-DBE0-4C0A-A952-4070343627E4}">
      <dgm:prSet/>
      <dgm:spPr/>
      <dgm:t>
        <a:bodyPr/>
        <a:lstStyle/>
        <a:p>
          <a:r>
            <a:rPr lang="en-US"/>
            <a:t>Yes!  </a:t>
          </a:r>
        </a:p>
      </dgm:t>
    </dgm:pt>
    <dgm:pt modelId="{318DE025-163F-4BA8-BD59-4FF9A0A4E415}" type="parTrans" cxnId="{FD4CEE09-B957-41E3-B3B6-67E0ED9C8B64}">
      <dgm:prSet/>
      <dgm:spPr/>
      <dgm:t>
        <a:bodyPr/>
        <a:lstStyle/>
        <a:p>
          <a:endParaRPr lang="en-US"/>
        </a:p>
      </dgm:t>
    </dgm:pt>
    <dgm:pt modelId="{ECB4212C-90DA-4AAD-A994-6985307DF7E3}" type="sibTrans" cxnId="{FD4CEE09-B957-41E3-B3B6-67E0ED9C8B64}">
      <dgm:prSet/>
      <dgm:spPr/>
      <dgm:t>
        <a:bodyPr/>
        <a:lstStyle/>
        <a:p>
          <a:endParaRPr lang="en-US"/>
        </a:p>
      </dgm:t>
    </dgm:pt>
    <dgm:pt modelId="{91F93FD7-B0F3-449E-AE2F-304053D1E0AC}">
      <dgm:prSet/>
      <dgm:spPr/>
      <dgm:t>
        <a:bodyPr/>
        <a:lstStyle/>
        <a:p>
          <a:r>
            <a:rPr lang="en-US"/>
            <a:t>Highly structured.  </a:t>
          </a:r>
        </a:p>
      </dgm:t>
    </dgm:pt>
    <dgm:pt modelId="{3F705F15-77C6-4CB9-A4E4-E8866332A8E5}" type="parTrans" cxnId="{1011D5C0-B3ED-43CF-A9A2-245B84E8048A}">
      <dgm:prSet/>
      <dgm:spPr/>
      <dgm:t>
        <a:bodyPr/>
        <a:lstStyle/>
        <a:p>
          <a:endParaRPr lang="en-US"/>
        </a:p>
      </dgm:t>
    </dgm:pt>
    <dgm:pt modelId="{4439A23D-A44E-45E4-9BDE-B76333D79D56}" type="sibTrans" cxnId="{1011D5C0-B3ED-43CF-A9A2-245B84E8048A}">
      <dgm:prSet/>
      <dgm:spPr/>
      <dgm:t>
        <a:bodyPr/>
        <a:lstStyle/>
        <a:p>
          <a:endParaRPr lang="en-US"/>
        </a:p>
      </dgm:t>
    </dgm:pt>
    <dgm:pt modelId="{96EE36BA-38E3-499F-8C95-CB45B322A250}">
      <dgm:prSet/>
      <dgm:spPr/>
      <dgm:t>
        <a:bodyPr/>
        <a:lstStyle/>
        <a:p>
          <a:r>
            <a:rPr lang="en-US"/>
            <a:t>Less pressure.  </a:t>
          </a:r>
        </a:p>
      </dgm:t>
    </dgm:pt>
    <dgm:pt modelId="{7331EA87-38D9-4458-8209-F889C9F3BF00}" type="parTrans" cxnId="{182D4A15-0E90-41BA-9E10-6E3321560FC4}">
      <dgm:prSet/>
      <dgm:spPr/>
      <dgm:t>
        <a:bodyPr/>
        <a:lstStyle/>
        <a:p>
          <a:endParaRPr lang="en-US"/>
        </a:p>
      </dgm:t>
    </dgm:pt>
    <dgm:pt modelId="{1F49DA62-644E-4045-9937-3B2C849A153E}" type="sibTrans" cxnId="{182D4A15-0E90-41BA-9E10-6E3321560FC4}">
      <dgm:prSet/>
      <dgm:spPr/>
      <dgm:t>
        <a:bodyPr/>
        <a:lstStyle/>
        <a:p>
          <a:endParaRPr lang="en-US"/>
        </a:p>
      </dgm:t>
    </dgm:pt>
    <dgm:pt modelId="{AB06DDAF-8477-49AF-B169-E288B55E0EFD}">
      <dgm:prSet/>
      <dgm:spPr/>
      <dgm:t>
        <a:bodyPr/>
        <a:lstStyle/>
        <a:p>
          <a:r>
            <a:rPr lang="en-US"/>
            <a:t>Time to form opinions and clarify learning.  </a:t>
          </a:r>
        </a:p>
      </dgm:t>
    </dgm:pt>
    <dgm:pt modelId="{73CBA5F0-556C-4F0D-957E-7F31BB4724F2}" type="parTrans" cxnId="{519B6DFD-3F88-481A-A7A4-DD09732BCB36}">
      <dgm:prSet/>
      <dgm:spPr/>
      <dgm:t>
        <a:bodyPr/>
        <a:lstStyle/>
        <a:p>
          <a:endParaRPr lang="en-US"/>
        </a:p>
      </dgm:t>
    </dgm:pt>
    <dgm:pt modelId="{06582063-316A-441B-9E5A-C8A1388266BE}" type="sibTrans" cxnId="{519B6DFD-3F88-481A-A7A4-DD09732BCB36}">
      <dgm:prSet/>
      <dgm:spPr/>
      <dgm:t>
        <a:bodyPr/>
        <a:lstStyle/>
        <a:p>
          <a:endParaRPr lang="en-US"/>
        </a:p>
      </dgm:t>
    </dgm:pt>
    <dgm:pt modelId="{6C9C3197-AF9A-456E-9B78-6D6103FD843A}">
      <dgm:prSet/>
      <dgm:spPr/>
      <dgm:t>
        <a:bodyPr/>
        <a:lstStyle/>
        <a:p>
          <a:r>
            <a:rPr lang="en-US"/>
            <a:t>Lots of different media and tasks. </a:t>
          </a:r>
        </a:p>
      </dgm:t>
    </dgm:pt>
    <dgm:pt modelId="{7A3F60C1-9F30-4040-BE4D-1A86760A4DA5}" type="parTrans" cxnId="{8F958DBE-6581-4CF8-AB1D-CB4492450272}">
      <dgm:prSet/>
      <dgm:spPr/>
      <dgm:t>
        <a:bodyPr/>
        <a:lstStyle/>
        <a:p>
          <a:endParaRPr lang="en-US"/>
        </a:p>
      </dgm:t>
    </dgm:pt>
    <dgm:pt modelId="{4679B51C-CBAA-48C4-BB0C-E196D27424A5}" type="sibTrans" cxnId="{8F958DBE-6581-4CF8-AB1D-CB4492450272}">
      <dgm:prSet/>
      <dgm:spPr/>
      <dgm:t>
        <a:bodyPr/>
        <a:lstStyle/>
        <a:p>
          <a:endParaRPr lang="en-US"/>
        </a:p>
      </dgm:t>
    </dgm:pt>
    <dgm:pt modelId="{E0D7399A-9F15-481A-ACBE-FB7038979D48}">
      <dgm:prSet/>
      <dgm:spPr/>
      <dgm:t>
        <a:bodyPr/>
        <a:lstStyle/>
        <a:p>
          <a:r>
            <a:rPr lang="en-US"/>
            <a:t>There when you need it. </a:t>
          </a:r>
        </a:p>
      </dgm:t>
    </dgm:pt>
    <dgm:pt modelId="{F4080A20-469C-441F-9F54-2DD8C0832F5F}" type="parTrans" cxnId="{1D286791-6B78-43BE-AA8F-4B0AF8EDAB8F}">
      <dgm:prSet/>
      <dgm:spPr/>
      <dgm:t>
        <a:bodyPr/>
        <a:lstStyle/>
        <a:p>
          <a:endParaRPr lang="en-US"/>
        </a:p>
      </dgm:t>
    </dgm:pt>
    <dgm:pt modelId="{BDF6674B-C5AB-4D13-96AB-3E06E5DEE0AD}" type="sibTrans" cxnId="{1D286791-6B78-43BE-AA8F-4B0AF8EDAB8F}">
      <dgm:prSet/>
      <dgm:spPr/>
      <dgm:t>
        <a:bodyPr/>
        <a:lstStyle/>
        <a:p>
          <a:endParaRPr lang="en-US"/>
        </a:p>
      </dgm:t>
    </dgm:pt>
    <dgm:pt modelId="{CD9C3E65-4572-4D00-8EE4-3B62A5C1B92C}">
      <dgm:prSet/>
      <dgm:spPr/>
      <dgm:t>
        <a:bodyPr/>
        <a:lstStyle/>
        <a:p>
          <a:r>
            <a:rPr lang="en-US"/>
            <a:t>Value for money. </a:t>
          </a:r>
        </a:p>
      </dgm:t>
    </dgm:pt>
    <dgm:pt modelId="{CC40B309-FB1A-4163-ABEF-15DF4427DAE5}" type="parTrans" cxnId="{7C8AA691-588D-40B1-AD61-DC6CF3CCB4D4}">
      <dgm:prSet/>
      <dgm:spPr/>
      <dgm:t>
        <a:bodyPr/>
        <a:lstStyle/>
        <a:p>
          <a:endParaRPr lang="en-US"/>
        </a:p>
      </dgm:t>
    </dgm:pt>
    <dgm:pt modelId="{0E9F3A23-D810-4F3C-8203-6E448D923CE8}" type="sibTrans" cxnId="{7C8AA691-588D-40B1-AD61-DC6CF3CCB4D4}">
      <dgm:prSet/>
      <dgm:spPr/>
      <dgm:t>
        <a:bodyPr/>
        <a:lstStyle/>
        <a:p>
          <a:endParaRPr lang="en-US"/>
        </a:p>
      </dgm:t>
    </dgm:pt>
    <dgm:pt modelId="{2542040E-395D-4F3F-AEF2-0FB55A892E0C}">
      <dgm:prSet/>
      <dgm:spPr/>
      <dgm:t>
        <a:bodyPr/>
        <a:lstStyle/>
        <a:p>
          <a:r>
            <a:rPr lang="en-US"/>
            <a:t>Equal participation.  </a:t>
          </a:r>
        </a:p>
      </dgm:t>
    </dgm:pt>
    <dgm:pt modelId="{693A0DA5-2C47-4F65-862C-1B4FE011C956}" type="parTrans" cxnId="{7812D088-F0CD-417F-8E0B-CAF95D2FFBAB}">
      <dgm:prSet/>
      <dgm:spPr/>
      <dgm:t>
        <a:bodyPr/>
        <a:lstStyle/>
        <a:p>
          <a:endParaRPr lang="en-US"/>
        </a:p>
      </dgm:t>
    </dgm:pt>
    <dgm:pt modelId="{7652772D-A6F0-4F51-BDFE-E25845240DE0}" type="sibTrans" cxnId="{7812D088-F0CD-417F-8E0B-CAF95D2FFBAB}">
      <dgm:prSet/>
      <dgm:spPr/>
      <dgm:t>
        <a:bodyPr/>
        <a:lstStyle/>
        <a:p>
          <a:endParaRPr lang="en-US"/>
        </a:p>
      </dgm:t>
    </dgm:pt>
    <dgm:pt modelId="{5694A460-EB78-40B3-9ADD-282F5134FF16}">
      <dgm:prSet/>
      <dgm:spPr/>
      <dgm:t>
        <a:bodyPr/>
        <a:lstStyle/>
        <a:p>
          <a:r>
            <a:rPr lang="en-US"/>
            <a:t>Real life.  </a:t>
          </a:r>
        </a:p>
      </dgm:t>
    </dgm:pt>
    <dgm:pt modelId="{8F0FD990-4E87-4AB2-BA5B-8F0298A9A0EF}" type="parTrans" cxnId="{653899A6-44EE-408B-9CCB-B07F58A5CA92}">
      <dgm:prSet/>
      <dgm:spPr/>
      <dgm:t>
        <a:bodyPr/>
        <a:lstStyle/>
        <a:p>
          <a:endParaRPr lang="en-US"/>
        </a:p>
      </dgm:t>
    </dgm:pt>
    <dgm:pt modelId="{9A6ABE1B-FC54-46B9-AD71-3635F45A8D1A}" type="sibTrans" cxnId="{653899A6-44EE-408B-9CCB-B07F58A5CA92}">
      <dgm:prSet/>
      <dgm:spPr/>
      <dgm:t>
        <a:bodyPr/>
        <a:lstStyle/>
        <a:p>
          <a:endParaRPr lang="en-US"/>
        </a:p>
      </dgm:t>
    </dgm:pt>
    <dgm:pt modelId="{891275C8-7A55-47B0-BB30-90828B1655FE}">
      <dgm:prSet/>
      <dgm:spPr/>
      <dgm:t>
        <a:bodyPr/>
        <a:lstStyle/>
        <a:p>
          <a:r>
            <a:rPr lang="en-US"/>
            <a:t>But something was missing…  </a:t>
          </a:r>
        </a:p>
      </dgm:t>
    </dgm:pt>
    <dgm:pt modelId="{E3ECDB72-633A-4D00-AD02-9B221C31F7F5}" type="parTrans" cxnId="{46D5C73C-0A31-49F6-8790-6E82C91E60A3}">
      <dgm:prSet/>
      <dgm:spPr/>
      <dgm:t>
        <a:bodyPr/>
        <a:lstStyle/>
        <a:p>
          <a:endParaRPr lang="en-US"/>
        </a:p>
      </dgm:t>
    </dgm:pt>
    <dgm:pt modelId="{79EF2686-8419-4509-B968-7BEC3AF78574}" type="sibTrans" cxnId="{46D5C73C-0A31-49F6-8790-6E82C91E60A3}">
      <dgm:prSet/>
      <dgm:spPr/>
      <dgm:t>
        <a:bodyPr/>
        <a:lstStyle/>
        <a:p>
          <a:endParaRPr lang="en-US"/>
        </a:p>
      </dgm:t>
    </dgm:pt>
    <dgm:pt modelId="{AD833D1D-A44F-4866-AD5E-A8FA94360522}" type="pres">
      <dgm:prSet presAssocID="{20A56CAF-497C-43C2-9DA2-53900F2BE5B9}" presName="linear" presStyleCnt="0">
        <dgm:presLayoutVars>
          <dgm:dir/>
          <dgm:animLvl val="lvl"/>
          <dgm:resizeHandles val="exact"/>
        </dgm:presLayoutVars>
      </dgm:prSet>
      <dgm:spPr/>
    </dgm:pt>
    <dgm:pt modelId="{8F8DFD3E-AA59-4742-9EE7-A76B8AA5FF52}" type="pres">
      <dgm:prSet presAssocID="{7825DC4D-DBE0-4C0A-A952-4070343627E4}" presName="parentLin" presStyleCnt="0"/>
      <dgm:spPr/>
    </dgm:pt>
    <dgm:pt modelId="{7DB6FBF4-FDCF-4DF7-B085-EC1CCF978865}" type="pres">
      <dgm:prSet presAssocID="{7825DC4D-DBE0-4C0A-A952-4070343627E4}" presName="parentLeftMargin" presStyleLbl="node1" presStyleIdx="0" presStyleCnt="2"/>
      <dgm:spPr/>
    </dgm:pt>
    <dgm:pt modelId="{2CA4E9A2-D1DD-46C6-A120-BA4B0CA8BC29}" type="pres">
      <dgm:prSet presAssocID="{7825DC4D-DBE0-4C0A-A952-4070343627E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B36DD77-F936-4EE2-BB29-24B8CBC06168}" type="pres">
      <dgm:prSet presAssocID="{7825DC4D-DBE0-4C0A-A952-4070343627E4}" presName="negativeSpace" presStyleCnt="0"/>
      <dgm:spPr/>
    </dgm:pt>
    <dgm:pt modelId="{8A3471B2-A2FC-4576-ACF5-F3F79BED6625}" type="pres">
      <dgm:prSet presAssocID="{7825DC4D-DBE0-4C0A-A952-4070343627E4}" presName="childText" presStyleLbl="conFgAcc1" presStyleIdx="0" presStyleCnt="2">
        <dgm:presLayoutVars>
          <dgm:bulletEnabled val="1"/>
        </dgm:presLayoutVars>
      </dgm:prSet>
      <dgm:spPr/>
    </dgm:pt>
    <dgm:pt modelId="{3995E488-4CFF-44E0-B6EC-E6D99EB367EF}" type="pres">
      <dgm:prSet presAssocID="{ECB4212C-90DA-4AAD-A994-6985307DF7E3}" presName="spaceBetweenRectangles" presStyleCnt="0"/>
      <dgm:spPr/>
    </dgm:pt>
    <dgm:pt modelId="{0C8EE867-F924-4AE2-9A95-B1253B799690}" type="pres">
      <dgm:prSet presAssocID="{891275C8-7A55-47B0-BB30-90828B1655FE}" presName="parentLin" presStyleCnt="0"/>
      <dgm:spPr/>
    </dgm:pt>
    <dgm:pt modelId="{B4FFB660-94D0-47F3-84AA-CDA0CE6CE7B6}" type="pres">
      <dgm:prSet presAssocID="{891275C8-7A55-47B0-BB30-90828B1655FE}" presName="parentLeftMargin" presStyleLbl="node1" presStyleIdx="0" presStyleCnt="2"/>
      <dgm:spPr/>
    </dgm:pt>
    <dgm:pt modelId="{21D0B097-5D4B-43F9-9BDA-6AF9AE28FABE}" type="pres">
      <dgm:prSet presAssocID="{891275C8-7A55-47B0-BB30-90828B1655F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B3594E1-CFB6-4387-AAE5-E79067898198}" type="pres">
      <dgm:prSet presAssocID="{891275C8-7A55-47B0-BB30-90828B1655FE}" presName="negativeSpace" presStyleCnt="0"/>
      <dgm:spPr/>
    </dgm:pt>
    <dgm:pt modelId="{5BE207FA-C93B-4A85-9B34-4AE0B32D4DCE}" type="pres">
      <dgm:prSet presAssocID="{891275C8-7A55-47B0-BB30-90828B1655F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DF67A02-A050-4E25-B348-BF7DDFAB63EB}" type="presOf" srcId="{91F93FD7-B0F3-449E-AE2F-304053D1E0AC}" destId="{8A3471B2-A2FC-4576-ACF5-F3F79BED6625}" srcOrd="0" destOrd="0" presId="urn:microsoft.com/office/officeart/2005/8/layout/list1"/>
    <dgm:cxn modelId="{4450DB05-2690-4023-82F7-43E7F817BC8D}" type="presOf" srcId="{96EE36BA-38E3-499F-8C95-CB45B322A250}" destId="{8A3471B2-A2FC-4576-ACF5-F3F79BED6625}" srcOrd="0" destOrd="1" presId="urn:microsoft.com/office/officeart/2005/8/layout/list1"/>
    <dgm:cxn modelId="{F090AE08-58DE-4F7D-B3CE-0B3A4F15182C}" type="presOf" srcId="{891275C8-7A55-47B0-BB30-90828B1655FE}" destId="{21D0B097-5D4B-43F9-9BDA-6AF9AE28FABE}" srcOrd="1" destOrd="0" presId="urn:microsoft.com/office/officeart/2005/8/layout/list1"/>
    <dgm:cxn modelId="{FD4CEE09-B957-41E3-B3B6-67E0ED9C8B64}" srcId="{20A56CAF-497C-43C2-9DA2-53900F2BE5B9}" destId="{7825DC4D-DBE0-4C0A-A952-4070343627E4}" srcOrd="0" destOrd="0" parTransId="{318DE025-163F-4BA8-BD59-4FF9A0A4E415}" sibTransId="{ECB4212C-90DA-4AAD-A994-6985307DF7E3}"/>
    <dgm:cxn modelId="{E40CA10D-E063-4867-B018-7B7088EA5B38}" type="presOf" srcId="{CD9C3E65-4572-4D00-8EE4-3B62A5C1B92C}" destId="{8A3471B2-A2FC-4576-ACF5-F3F79BED6625}" srcOrd="0" destOrd="5" presId="urn:microsoft.com/office/officeart/2005/8/layout/list1"/>
    <dgm:cxn modelId="{DB537813-698C-4748-BB3E-258EAA22F956}" type="presOf" srcId="{7825DC4D-DBE0-4C0A-A952-4070343627E4}" destId="{2CA4E9A2-D1DD-46C6-A120-BA4B0CA8BC29}" srcOrd="1" destOrd="0" presId="urn:microsoft.com/office/officeart/2005/8/layout/list1"/>
    <dgm:cxn modelId="{182D4A15-0E90-41BA-9E10-6E3321560FC4}" srcId="{7825DC4D-DBE0-4C0A-A952-4070343627E4}" destId="{96EE36BA-38E3-499F-8C95-CB45B322A250}" srcOrd="1" destOrd="0" parTransId="{7331EA87-38D9-4458-8209-F889C9F3BF00}" sibTransId="{1F49DA62-644E-4045-9937-3B2C849A153E}"/>
    <dgm:cxn modelId="{770D8517-0157-45B2-ADCF-4FDF06E5B4B5}" type="presOf" srcId="{5694A460-EB78-40B3-9ADD-282F5134FF16}" destId="{8A3471B2-A2FC-4576-ACF5-F3F79BED6625}" srcOrd="0" destOrd="7" presId="urn:microsoft.com/office/officeart/2005/8/layout/list1"/>
    <dgm:cxn modelId="{46D5C73C-0A31-49F6-8790-6E82C91E60A3}" srcId="{20A56CAF-497C-43C2-9DA2-53900F2BE5B9}" destId="{891275C8-7A55-47B0-BB30-90828B1655FE}" srcOrd="1" destOrd="0" parTransId="{E3ECDB72-633A-4D00-AD02-9B221C31F7F5}" sibTransId="{79EF2686-8419-4509-B968-7BEC3AF78574}"/>
    <dgm:cxn modelId="{AC2A915B-7C6A-444A-A50C-DADFCCD901A6}" type="presOf" srcId="{7825DC4D-DBE0-4C0A-A952-4070343627E4}" destId="{7DB6FBF4-FDCF-4DF7-B085-EC1CCF978865}" srcOrd="0" destOrd="0" presId="urn:microsoft.com/office/officeart/2005/8/layout/list1"/>
    <dgm:cxn modelId="{4551F47D-1C38-4C4D-B686-54CAD952A25B}" type="presOf" srcId="{2542040E-395D-4F3F-AEF2-0FB55A892E0C}" destId="{8A3471B2-A2FC-4576-ACF5-F3F79BED6625}" srcOrd="0" destOrd="6" presId="urn:microsoft.com/office/officeart/2005/8/layout/list1"/>
    <dgm:cxn modelId="{7812D088-F0CD-417F-8E0B-CAF95D2FFBAB}" srcId="{7825DC4D-DBE0-4C0A-A952-4070343627E4}" destId="{2542040E-395D-4F3F-AEF2-0FB55A892E0C}" srcOrd="6" destOrd="0" parTransId="{693A0DA5-2C47-4F65-862C-1B4FE011C956}" sibTransId="{7652772D-A6F0-4F51-BDFE-E25845240DE0}"/>
    <dgm:cxn modelId="{1D286791-6B78-43BE-AA8F-4B0AF8EDAB8F}" srcId="{7825DC4D-DBE0-4C0A-A952-4070343627E4}" destId="{E0D7399A-9F15-481A-ACBE-FB7038979D48}" srcOrd="4" destOrd="0" parTransId="{F4080A20-469C-441F-9F54-2DD8C0832F5F}" sibTransId="{BDF6674B-C5AB-4D13-96AB-3E06E5DEE0AD}"/>
    <dgm:cxn modelId="{7C8AA691-588D-40B1-AD61-DC6CF3CCB4D4}" srcId="{7825DC4D-DBE0-4C0A-A952-4070343627E4}" destId="{CD9C3E65-4572-4D00-8EE4-3B62A5C1B92C}" srcOrd="5" destOrd="0" parTransId="{CC40B309-FB1A-4163-ABEF-15DF4427DAE5}" sibTransId="{0E9F3A23-D810-4F3C-8203-6E448D923CE8}"/>
    <dgm:cxn modelId="{653899A6-44EE-408B-9CCB-B07F58A5CA92}" srcId="{7825DC4D-DBE0-4C0A-A952-4070343627E4}" destId="{5694A460-EB78-40B3-9ADD-282F5134FF16}" srcOrd="7" destOrd="0" parTransId="{8F0FD990-4E87-4AB2-BA5B-8F0298A9A0EF}" sibTransId="{9A6ABE1B-FC54-46B9-AD71-3635F45A8D1A}"/>
    <dgm:cxn modelId="{558E4FAF-E0BA-43F6-8DC7-2A0B7328DC94}" type="presOf" srcId="{891275C8-7A55-47B0-BB30-90828B1655FE}" destId="{B4FFB660-94D0-47F3-84AA-CDA0CE6CE7B6}" srcOrd="0" destOrd="0" presId="urn:microsoft.com/office/officeart/2005/8/layout/list1"/>
    <dgm:cxn modelId="{8F958DBE-6581-4CF8-AB1D-CB4492450272}" srcId="{7825DC4D-DBE0-4C0A-A952-4070343627E4}" destId="{6C9C3197-AF9A-456E-9B78-6D6103FD843A}" srcOrd="3" destOrd="0" parTransId="{7A3F60C1-9F30-4040-BE4D-1A86760A4DA5}" sibTransId="{4679B51C-CBAA-48C4-BB0C-E196D27424A5}"/>
    <dgm:cxn modelId="{1011D5C0-B3ED-43CF-A9A2-245B84E8048A}" srcId="{7825DC4D-DBE0-4C0A-A952-4070343627E4}" destId="{91F93FD7-B0F3-449E-AE2F-304053D1E0AC}" srcOrd="0" destOrd="0" parTransId="{3F705F15-77C6-4CB9-A4E4-E8866332A8E5}" sibTransId="{4439A23D-A44E-45E4-9BDE-B76333D79D56}"/>
    <dgm:cxn modelId="{D66F0AC9-F912-4CAA-82E4-AA66D70FCCF0}" type="presOf" srcId="{E0D7399A-9F15-481A-ACBE-FB7038979D48}" destId="{8A3471B2-A2FC-4576-ACF5-F3F79BED6625}" srcOrd="0" destOrd="4" presId="urn:microsoft.com/office/officeart/2005/8/layout/list1"/>
    <dgm:cxn modelId="{3F76FFCE-F0DB-49E6-8527-92D04150FF31}" type="presOf" srcId="{6C9C3197-AF9A-456E-9B78-6D6103FD843A}" destId="{8A3471B2-A2FC-4576-ACF5-F3F79BED6625}" srcOrd="0" destOrd="3" presId="urn:microsoft.com/office/officeart/2005/8/layout/list1"/>
    <dgm:cxn modelId="{224D52D5-4502-404C-8BE7-BED11CA0D861}" type="presOf" srcId="{20A56CAF-497C-43C2-9DA2-53900F2BE5B9}" destId="{AD833D1D-A44F-4866-AD5E-A8FA94360522}" srcOrd="0" destOrd="0" presId="urn:microsoft.com/office/officeart/2005/8/layout/list1"/>
    <dgm:cxn modelId="{86FD12F2-578D-430D-99DE-74C34369B99C}" type="presOf" srcId="{AB06DDAF-8477-49AF-B169-E288B55E0EFD}" destId="{8A3471B2-A2FC-4576-ACF5-F3F79BED6625}" srcOrd="0" destOrd="2" presId="urn:microsoft.com/office/officeart/2005/8/layout/list1"/>
    <dgm:cxn modelId="{519B6DFD-3F88-481A-A7A4-DD09732BCB36}" srcId="{7825DC4D-DBE0-4C0A-A952-4070343627E4}" destId="{AB06DDAF-8477-49AF-B169-E288B55E0EFD}" srcOrd="2" destOrd="0" parTransId="{73CBA5F0-556C-4F0D-957E-7F31BB4724F2}" sibTransId="{06582063-316A-441B-9E5A-C8A1388266BE}"/>
    <dgm:cxn modelId="{F5F2BB0C-C68D-48FF-B2D3-E4D73F2193DA}" type="presParOf" srcId="{AD833D1D-A44F-4866-AD5E-A8FA94360522}" destId="{8F8DFD3E-AA59-4742-9EE7-A76B8AA5FF52}" srcOrd="0" destOrd="0" presId="urn:microsoft.com/office/officeart/2005/8/layout/list1"/>
    <dgm:cxn modelId="{5C15E332-104E-4D9C-95E9-2DD4C2CD95DE}" type="presParOf" srcId="{8F8DFD3E-AA59-4742-9EE7-A76B8AA5FF52}" destId="{7DB6FBF4-FDCF-4DF7-B085-EC1CCF978865}" srcOrd="0" destOrd="0" presId="urn:microsoft.com/office/officeart/2005/8/layout/list1"/>
    <dgm:cxn modelId="{FCF09934-16DB-4635-B1A7-79028F7E9665}" type="presParOf" srcId="{8F8DFD3E-AA59-4742-9EE7-A76B8AA5FF52}" destId="{2CA4E9A2-D1DD-46C6-A120-BA4B0CA8BC29}" srcOrd="1" destOrd="0" presId="urn:microsoft.com/office/officeart/2005/8/layout/list1"/>
    <dgm:cxn modelId="{C2784ECB-3F91-48B1-A7BE-F83C3AC8C1A6}" type="presParOf" srcId="{AD833D1D-A44F-4866-AD5E-A8FA94360522}" destId="{0B36DD77-F936-4EE2-BB29-24B8CBC06168}" srcOrd="1" destOrd="0" presId="urn:microsoft.com/office/officeart/2005/8/layout/list1"/>
    <dgm:cxn modelId="{99B5B699-1D12-4B51-9DA8-899F7E102F2C}" type="presParOf" srcId="{AD833D1D-A44F-4866-AD5E-A8FA94360522}" destId="{8A3471B2-A2FC-4576-ACF5-F3F79BED6625}" srcOrd="2" destOrd="0" presId="urn:microsoft.com/office/officeart/2005/8/layout/list1"/>
    <dgm:cxn modelId="{7FE7C48A-D98C-4B2E-B1D1-A3A730798538}" type="presParOf" srcId="{AD833D1D-A44F-4866-AD5E-A8FA94360522}" destId="{3995E488-4CFF-44E0-B6EC-E6D99EB367EF}" srcOrd="3" destOrd="0" presId="urn:microsoft.com/office/officeart/2005/8/layout/list1"/>
    <dgm:cxn modelId="{F5D00F7F-F302-414D-9D64-7C7E948E7A60}" type="presParOf" srcId="{AD833D1D-A44F-4866-AD5E-A8FA94360522}" destId="{0C8EE867-F924-4AE2-9A95-B1253B799690}" srcOrd="4" destOrd="0" presId="urn:microsoft.com/office/officeart/2005/8/layout/list1"/>
    <dgm:cxn modelId="{56A3387B-3FD9-46C9-A4FD-444470D20112}" type="presParOf" srcId="{0C8EE867-F924-4AE2-9A95-B1253B799690}" destId="{B4FFB660-94D0-47F3-84AA-CDA0CE6CE7B6}" srcOrd="0" destOrd="0" presId="urn:microsoft.com/office/officeart/2005/8/layout/list1"/>
    <dgm:cxn modelId="{E0362C87-9279-4462-8750-3153669792F6}" type="presParOf" srcId="{0C8EE867-F924-4AE2-9A95-B1253B799690}" destId="{21D0B097-5D4B-43F9-9BDA-6AF9AE28FABE}" srcOrd="1" destOrd="0" presId="urn:microsoft.com/office/officeart/2005/8/layout/list1"/>
    <dgm:cxn modelId="{7490D716-8F67-42B4-934B-A4DBCFAE0015}" type="presParOf" srcId="{AD833D1D-A44F-4866-AD5E-A8FA94360522}" destId="{CB3594E1-CFB6-4387-AAE5-E79067898198}" srcOrd="5" destOrd="0" presId="urn:microsoft.com/office/officeart/2005/8/layout/list1"/>
    <dgm:cxn modelId="{1A641CD4-7DD9-4EEF-8059-E8A2E9AD557C}" type="presParOf" srcId="{AD833D1D-A44F-4866-AD5E-A8FA94360522}" destId="{5BE207FA-C93B-4A85-9B34-4AE0B32D4DC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B594A-702C-43FA-9ECF-D39F5CC2FE7C}">
      <dsp:nvSpPr>
        <dsp:cNvPr id="0" name=""/>
        <dsp:cNvSpPr/>
      </dsp:nvSpPr>
      <dsp:spPr>
        <a:xfrm>
          <a:off x="0" y="689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C014C-D00D-417F-B4A7-CFD07897565A}">
      <dsp:nvSpPr>
        <dsp:cNvPr id="0" name=""/>
        <dsp:cNvSpPr/>
      </dsp:nvSpPr>
      <dsp:spPr>
        <a:xfrm>
          <a:off x="0" y="68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'Feeling' learning v. functional learning.  </a:t>
          </a:r>
        </a:p>
      </dsp:txBody>
      <dsp:txXfrm>
        <a:off x="0" y="689"/>
        <a:ext cx="6797675" cy="1129706"/>
      </dsp:txXfrm>
    </dsp:sp>
    <dsp:sp modelId="{F7B6434A-FDF5-4711-B340-1DEF7CB1029B}">
      <dsp:nvSpPr>
        <dsp:cNvPr id="0" name=""/>
        <dsp:cNvSpPr/>
      </dsp:nvSpPr>
      <dsp:spPr>
        <a:xfrm>
          <a:off x="0" y="1130396"/>
          <a:ext cx="6797675" cy="0"/>
        </a:xfrm>
        <a:prstGeom prst="line">
          <a:avLst/>
        </a:prstGeom>
        <a:solidFill>
          <a:schemeClr val="accent2">
            <a:hueOff val="9759"/>
            <a:satOff val="-6719"/>
            <a:lumOff val="-1716"/>
            <a:alphaOff val="0"/>
          </a:schemeClr>
        </a:solidFill>
        <a:ln w="15875" cap="flat" cmpd="sng" algn="ctr">
          <a:solidFill>
            <a:schemeClr val="accent2">
              <a:hueOff val="9759"/>
              <a:satOff val="-6719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1F3AF-8D0A-4873-9132-A66B960E8CA6}">
      <dsp:nvSpPr>
        <dsp:cNvPr id="0" name=""/>
        <dsp:cNvSpPr/>
      </dsp:nvSpPr>
      <dsp:spPr>
        <a:xfrm>
          <a:off x="0" y="1130396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 importance of relationships.  </a:t>
          </a:r>
        </a:p>
      </dsp:txBody>
      <dsp:txXfrm>
        <a:off x="0" y="1130396"/>
        <a:ext cx="6797675" cy="1129706"/>
      </dsp:txXfrm>
    </dsp:sp>
    <dsp:sp modelId="{EAAFBED6-FEB0-469D-B631-10CCA8A41A0F}">
      <dsp:nvSpPr>
        <dsp:cNvPr id="0" name=""/>
        <dsp:cNvSpPr/>
      </dsp:nvSpPr>
      <dsp:spPr>
        <a:xfrm>
          <a:off x="0" y="2260102"/>
          <a:ext cx="6797675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A3E2D-7582-4320-9B5D-608402E08ABB}">
      <dsp:nvSpPr>
        <dsp:cNvPr id="0" name=""/>
        <dsp:cNvSpPr/>
      </dsp:nvSpPr>
      <dsp:spPr>
        <a:xfrm>
          <a:off x="0" y="2260102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The importance of structure.  </a:t>
          </a:r>
        </a:p>
      </dsp:txBody>
      <dsp:txXfrm>
        <a:off x="0" y="2260102"/>
        <a:ext cx="6797675" cy="1129706"/>
      </dsp:txXfrm>
    </dsp:sp>
    <dsp:sp modelId="{C45E5699-F5F1-4030-860F-BE7DD3E6A2D0}">
      <dsp:nvSpPr>
        <dsp:cNvPr id="0" name=""/>
        <dsp:cNvSpPr/>
      </dsp:nvSpPr>
      <dsp:spPr>
        <a:xfrm>
          <a:off x="0" y="3389809"/>
          <a:ext cx="6797675" cy="0"/>
        </a:xfrm>
        <a:prstGeom prst="line">
          <a:avLst/>
        </a:prstGeom>
        <a:solidFill>
          <a:schemeClr val="accent2">
            <a:hueOff val="29278"/>
            <a:satOff val="-20157"/>
            <a:lumOff val="-5147"/>
            <a:alphaOff val="0"/>
          </a:schemeClr>
        </a:solidFill>
        <a:ln w="15875" cap="flat" cmpd="sng" algn="ctr">
          <a:solidFill>
            <a:schemeClr val="accent2">
              <a:hueOff val="29278"/>
              <a:satOff val="-20157"/>
              <a:lumOff val="-5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5880A-D8BA-4225-B937-7041849C2EED}">
      <dsp:nvSpPr>
        <dsp:cNvPr id="0" name=""/>
        <dsp:cNvSpPr/>
      </dsp:nvSpPr>
      <dsp:spPr>
        <a:xfrm>
          <a:off x="0" y="3389809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Passion, excitement and relevance.  </a:t>
          </a:r>
        </a:p>
      </dsp:txBody>
      <dsp:txXfrm>
        <a:off x="0" y="3389809"/>
        <a:ext cx="6797675" cy="1129706"/>
      </dsp:txXfrm>
    </dsp:sp>
    <dsp:sp modelId="{6440049F-0492-4756-A98E-906F431326DC}">
      <dsp:nvSpPr>
        <dsp:cNvPr id="0" name=""/>
        <dsp:cNvSpPr/>
      </dsp:nvSpPr>
      <dsp:spPr>
        <a:xfrm>
          <a:off x="0" y="4519515"/>
          <a:ext cx="6797675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7A134-94DB-4D75-BD39-25A08D7EBE69}">
      <dsp:nvSpPr>
        <dsp:cNvPr id="0" name=""/>
        <dsp:cNvSpPr/>
      </dsp:nvSpPr>
      <dsp:spPr>
        <a:xfrm>
          <a:off x="0" y="4519515"/>
          <a:ext cx="6797675" cy="1129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Power sharing and cooperative learning.  </a:t>
          </a:r>
        </a:p>
      </dsp:txBody>
      <dsp:txXfrm>
        <a:off x="0" y="4519515"/>
        <a:ext cx="6797675" cy="1129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471B2-A2FC-4576-ACF5-F3F79BED6625}">
      <dsp:nvSpPr>
        <dsp:cNvPr id="0" name=""/>
        <dsp:cNvSpPr/>
      </dsp:nvSpPr>
      <dsp:spPr>
        <a:xfrm>
          <a:off x="0" y="473706"/>
          <a:ext cx="6797675" cy="393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520700" rIns="527575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Highly structured. 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Less pressure. 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Time to form opinions and clarify learning. 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Lots of different media and tasks.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There when you need it.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Value for money.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Equal participation. 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Real life.  </a:t>
          </a:r>
        </a:p>
      </dsp:txBody>
      <dsp:txXfrm>
        <a:off x="0" y="473706"/>
        <a:ext cx="6797675" cy="3937500"/>
      </dsp:txXfrm>
    </dsp:sp>
    <dsp:sp modelId="{2CA4E9A2-D1DD-46C6-A120-BA4B0CA8BC29}">
      <dsp:nvSpPr>
        <dsp:cNvPr id="0" name=""/>
        <dsp:cNvSpPr/>
      </dsp:nvSpPr>
      <dsp:spPr>
        <a:xfrm>
          <a:off x="339883" y="104706"/>
          <a:ext cx="4758372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Yes!  </a:t>
          </a:r>
        </a:p>
      </dsp:txBody>
      <dsp:txXfrm>
        <a:off x="375909" y="140732"/>
        <a:ext cx="4686320" cy="665948"/>
      </dsp:txXfrm>
    </dsp:sp>
    <dsp:sp modelId="{5BE207FA-C93B-4A85-9B34-4AE0B32D4DCE}">
      <dsp:nvSpPr>
        <dsp:cNvPr id="0" name=""/>
        <dsp:cNvSpPr/>
      </dsp:nvSpPr>
      <dsp:spPr>
        <a:xfrm>
          <a:off x="0" y="4915206"/>
          <a:ext cx="6797675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0B097-5D4B-43F9-9BDA-6AF9AE28FABE}">
      <dsp:nvSpPr>
        <dsp:cNvPr id="0" name=""/>
        <dsp:cNvSpPr/>
      </dsp:nvSpPr>
      <dsp:spPr>
        <a:xfrm>
          <a:off x="339883" y="4546206"/>
          <a:ext cx="4758372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But something was missing…  </a:t>
          </a:r>
        </a:p>
      </dsp:txBody>
      <dsp:txXfrm>
        <a:off x="375909" y="4582232"/>
        <a:ext cx="4686320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38BBF-30CB-440A-BDF9-5577EA75A580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813300"/>
            <a:ext cx="5502275" cy="3938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7F3CC-C021-4CF2-BC70-F32192CD62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83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7F3CC-C021-4CF2-BC70-F32192CD62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1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7F3CC-C021-4CF2-BC70-F32192CD62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6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7F3CC-C021-4CF2-BC70-F32192CD62F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92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non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7F3CC-C021-4CF2-BC70-F32192CD62F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73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7F3CC-C021-4CF2-BC70-F32192CD62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7F3CC-C021-4CF2-BC70-F32192CD62F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545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46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8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1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5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7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3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1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0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2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91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Kenyon@Canterbury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hyperlink" Target="http://philosophicaldisquisitions.blogspot.com/2014/07/should-we-have-right-not-to-work.html" TargetMode="External"/><Relationship Id="rId26" Type="http://schemas.openxmlformats.org/officeDocument/2006/relationships/hyperlink" Target="http://en.wikipedia.org/wiki/File:Metric_clock.JPG" TargetMode="External"/><Relationship Id="rId39" Type="http://schemas.openxmlformats.org/officeDocument/2006/relationships/hyperlink" Target="https://en.wikipedia.org/wiki/Biosphere" TargetMode="External"/><Relationship Id="rId21" Type="http://schemas.openxmlformats.org/officeDocument/2006/relationships/image" Target="../media/image11.png"/><Relationship Id="rId34" Type="http://schemas.openxmlformats.org/officeDocument/2006/relationships/image" Target="../media/image18.jpg"/><Relationship Id="rId7" Type="http://schemas.openxmlformats.org/officeDocument/2006/relationships/image" Target="../media/image4.jpeg"/><Relationship Id="rId12" Type="http://schemas.openxmlformats.org/officeDocument/2006/relationships/hyperlink" Target="https://pixabay.com/en/no-motor-vehicles-no-motorcycles-160699/" TargetMode="External"/><Relationship Id="rId17" Type="http://schemas.openxmlformats.org/officeDocument/2006/relationships/image" Target="../media/image9.jpg"/><Relationship Id="rId25" Type="http://schemas.openxmlformats.org/officeDocument/2006/relationships/image" Target="../media/image13.JPG"/><Relationship Id="rId33" Type="http://schemas.openxmlformats.org/officeDocument/2006/relationships/hyperlink" Target="https://carolinesplantbaseddiet.com/50-seven-must-eat-foods-seniors/" TargetMode="External"/><Relationship Id="rId38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en.wikipedia.org/wiki/File:New_Zealand_RG-24.svg" TargetMode="External"/><Relationship Id="rId20" Type="http://schemas.openxmlformats.org/officeDocument/2006/relationships/hyperlink" Target="http://urban-science.blogspot.com/2010/05/i-graduate-next-week.html" TargetMode="External"/><Relationship Id="rId29" Type="http://schemas.openxmlformats.org/officeDocument/2006/relationships/hyperlink" Target="http://www.geograph.org.uk/article/British-Road-Signs-2002/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lualuna.wordpress.com/2011/12/30/tatsumi/" TargetMode="External"/><Relationship Id="rId11" Type="http://schemas.openxmlformats.org/officeDocument/2006/relationships/image" Target="../media/image6.png"/><Relationship Id="rId24" Type="http://schemas.openxmlformats.org/officeDocument/2006/relationships/hyperlink" Target="http://commons.wikimedia.org/wiki/File:BUS_STOP_LONDON_v2.jpg" TargetMode="External"/><Relationship Id="rId32" Type="http://schemas.openxmlformats.org/officeDocument/2006/relationships/image" Target="../media/image17.jpg"/><Relationship Id="rId37" Type="http://schemas.openxmlformats.org/officeDocument/2006/relationships/hyperlink" Target="https://en.wikipedia.org/wiki/Liverpool_City_Centre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8.png"/><Relationship Id="rId23" Type="http://schemas.openxmlformats.org/officeDocument/2006/relationships/image" Target="../media/image12.jpg"/><Relationship Id="rId28" Type="http://schemas.openxmlformats.org/officeDocument/2006/relationships/image" Target="../media/image15.jpg"/><Relationship Id="rId36" Type="http://schemas.openxmlformats.org/officeDocument/2006/relationships/image" Target="../media/image19.jpg"/><Relationship Id="rId10" Type="http://schemas.openxmlformats.org/officeDocument/2006/relationships/hyperlink" Target="https://en.wiktionary.org/wiki/scales" TargetMode="External"/><Relationship Id="rId19" Type="http://schemas.openxmlformats.org/officeDocument/2006/relationships/image" Target="../media/image10.gif"/><Relationship Id="rId31" Type="http://schemas.openxmlformats.org/officeDocument/2006/relationships/hyperlink" Target="http://commons.wikimedia.org/wiki/category:disabled_parking_signs" TargetMode="External"/><Relationship Id="rId4" Type="http://schemas.openxmlformats.org/officeDocument/2006/relationships/hyperlink" Target="https://blogs.lse.ac.uk/politicsandpolicy/how-effective-is-parliament-in-controlling-uk-government-and-representing-citizens/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pixabay.com/en/no-pedestrians-sign-no-walking-306968/" TargetMode="External"/><Relationship Id="rId22" Type="http://schemas.openxmlformats.org/officeDocument/2006/relationships/hyperlink" Target="https://commons.wikimedia.org/wiki/File:UK_traffic_sign_827.2.svg" TargetMode="External"/><Relationship Id="rId27" Type="http://schemas.openxmlformats.org/officeDocument/2006/relationships/image" Target="../media/image14.png"/><Relationship Id="rId30" Type="http://schemas.openxmlformats.org/officeDocument/2006/relationships/image" Target="../media/image16.png"/><Relationship Id="rId35" Type="http://schemas.openxmlformats.org/officeDocument/2006/relationships/hyperlink" Target="http://scienceblog.cancerresearchuk.org/2016/09/09/the-public-dont-know-obesity-causes-cancer-and-thats-really-worrying/" TargetMode="External"/><Relationship Id="rId8" Type="http://schemas.openxmlformats.org/officeDocument/2006/relationships/hyperlink" Target="https://courses.lumenlearning.com/boundless-marketing/chapter/introduction-to-integrated-marketing-communications/" TargetMode="Externa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Kenyon@Canterbury.ac.u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 student-led evaluation of flipped learning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2016" y="605896"/>
            <a:ext cx="6413663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Dr Susan Kenyon, Rebekah Dawes and Joe Inge 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Proc. Summer 2021 Learning and Teaching Conference, Canterbury Christ Church University, Kent, UK.  24 June 2021.  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Susan.Kenyon@Canterbury.ac.uk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116A-4326-48DE-8CA0-A2F7C954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TPS module </a:t>
            </a:r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6B761E-7C5C-4287-B614-68668A236462}"/>
              </a:ext>
            </a:extLst>
          </p:cNvPr>
          <p:cNvSpPr/>
          <p:nvPr/>
        </p:nvSpPr>
        <p:spPr>
          <a:xfrm>
            <a:off x="503247" y="2439816"/>
            <a:ext cx="11041118" cy="3443687"/>
          </a:xfrm>
          <a:custGeom>
            <a:avLst/>
            <a:gdLst>
              <a:gd name="connsiteX0" fmla="*/ 0 w 5753100"/>
              <a:gd name="connsiteY0" fmla="*/ 1728252 h 3647675"/>
              <a:gd name="connsiteX1" fmla="*/ 552450 w 5753100"/>
              <a:gd name="connsiteY1" fmla="*/ 1737777 h 3647675"/>
              <a:gd name="connsiteX2" fmla="*/ 942975 w 5753100"/>
              <a:gd name="connsiteY2" fmla="*/ 2004477 h 3647675"/>
              <a:gd name="connsiteX3" fmla="*/ 1066800 w 5753100"/>
              <a:gd name="connsiteY3" fmla="*/ 2842677 h 3647675"/>
              <a:gd name="connsiteX4" fmla="*/ 1247775 w 5753100"/>
              <a:gd name="connsiteY4" fmla="*/ 3357027 h 3647675"/>
              <a:gd name="connsiteX5" fmla="*/ 1638300 w 5753100"/>
              <a:gd name="connsiteY5" fmla="*/ 3614202 h 3647675"/>
              <a:gd name="connsiteX6" fmla="*/ 2133600 w 5753100"/>
              <a:gd name="connsiteY6" fmla="*/ 3633252 h 3647675"/>
              <a:gd name="connsiteX7" fmla="*/ 2581275 w 5753100"/>
              <a:gd name="connsiteY7" fmla="*/ 3509427 h 3647675"/>
              <a:gd name="connsiteX8" fmla="*/ 2857500 w 5753100"/>
              <a:gd name="connsiteY8" fmla="*/ 2995077 h 3647675"/>
              <a:gd name="connsiteX9" fmla="*/ 3133725 w 5753100"/>
              <a:gd name="connsiteY9" fmla="*/ 2156877 h 3647675"/>
              <a:gd name="connsiteX10" fmla="*/ 3581400 w 5753100"/>
              <a:gd name="connsiteY10" fmla="*/ 861477 h 3647675"/>
              <a:gd name="connsiteX11" fmla="*/ 3952875 w 5753100"/>
              <a:gd name="connsiteY11" fmla="*/ 194727 h 3647675"/>
              <a:gd name="connsiteX12" fmla="*/ 4257675 w 5753100"/>
              <a:gd name="connsiteY12" fmla="*/ 32802 h 3647675"/>
              <a:gd name="connsiteX13" fmla="*/ 4400550 w 5753100"/>
              <a:gd name="connsiteY13" fmla="*/ 4227 h 3647675"/>
              <a:gd name="connsiteX14" fmla="*/ 4591050 w 5753100"/>
              <a:gd name="connsiteY14" fmla="*/ 23277 h 3647675"/>
              <a:gd name="connsiteX15" fmla="*/ 4886325 w 5753100"/>
              <a:gd name="connsiteY15" fmla="*/ 213777 h 3647675"/>
              <a:gd name="connsiteX16" fmla="*/ 5133975 w 5753100"/>
              <a:gd name="connsiteY16" fmla="*/ 766227 h 3647675"/>
              <a:gd name="connsiteX17" fmla="*/ 5372100 w 5753100"/>
              <a:gd name="connsiteY17" fmla="*/ 1452027 h 3647675"/>
              <a:gd name="connsiteX18" fmla="*/ 5753100 w 5753100"/>
              <a:gd name="connsiteY18" fmla="*/ 1909227 h 36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53100" h="3647675">
                <a:moveTo>
                  <a:pt x="0" y="1728252"/>
                </a:moveTo>
                <a:cubicBezTo>
                  <a:pt x="197644" y="1709996"/>
                  <a:pt x="395288" y="1691740"/>
                  <a:pt x="552450" y="1737777"/>
                </a:cubicBezTo>
                <a:cubicBezTo>
                  <a:pt x="709612" y="1783814"/>
                  <a:pt x="857250" y="1820327"/>
                  <a:pt x="942975" y="2004477"/>
                </a:cubicBezTo>
                <a:cubicBezTo>
                  <a:pt x="1028700" y="2188627"/>
                  <a:pt x="1016000" y="2617252"/>
                  <a:pt x="1066800" y="2842677"/>
                </a:cubicBezTo>
                <a:cubicBezTo>
                  <a:pt x="1117600" y="3068102"/>
                  <a:pt x="1152525" y="3228440"/>
                  <a:pt x="1247775" y="3357027"/>
                </a:cubicBezTo>
                <a:cubicBezTo>
                  <a:pt x="1343025" y="3485615"/>
                  <a:pt x="1490663" y="3568165"/>
                  <a:pt x="1638300" y="3614202"/>
                </a:cubicBezTo>
                <a:cubicBezTo>
                  <a:pt x="1785937" y="3660239"/>
                  <a:pt x="1976438" y="3650714"/>
                  <a:pt x="2133600" y="3633252"/>
                </a:cubicBezTo>
                <a:cubicBezTo>
                  <a:pt x="2290762" y="3615790"/>
                  <a:pt x="2460625" y="3615790"/>
                  <a:pt x="2581275" y="3509427"/>
                </a:cubicBezTo>
                <a:cubicBezTo>
                  <a:pt x="2701925" y="3403065"/>
                  <a:pt x="2765425" y="3220502"/>
                  <a:pt x="2857500" y="2995077"/>
                </a:cubicBezTo>
                <a:cubicBezTo>
                  <a:pt x="2949575" y="2769652"/>
                  <a:pt x="3013075" y="2512477"/>
                  <a:pt x="3133725" y="2156877"/>
                </a:cubicBezTo>
                <a:cubicBezTo>
                  <a:pt x="3254375" y="1801277"/>
                  <a:pt x="3444875" y="1188502"/>
                  <a:pt x="3581400" y="861477"/>
                </a:cubicBezTo>
                <a:cubicBezTo>
                  <a:pt x="3717925" y="534452"/>
                  <a:pt x="3840163" y="332839"/>
                  <a:pt x="3952875" y="194727"/>
                </a:cubicBezTo>
                <a:cubicBezTo>
                  <a:pt x="4065587" y="56615"/>
                  <a:pt x="4183063" y="64552"/>
                  <a:pt x="4257675" y="32802"/>
                </a:cubicBezTo>
                <a:cubicBezTo>
                  <a:pt x="4332288" y="1052"/>
                  <a:pt x="4344988" y="5814"/>
                  <a:pt x="4400550" y="4227"/>
                </a:cubicBezTo>
                <a:cubicBezTo>
                  <a:pt x="4456112" y="2640"/>
                  <a:pt x="4510088" y="-11648"/>
                  <a:pt x="4591050" y="23277"/>
                </a:cubicBezTo>
                <a:cubicBezTo>
                  <a:pt x="4672013" y="58202"/>
                  <a:pt x="4795837" y="89952"/>
                  <a:pt x="4886325" y="213777"/>
                </a:cubicBezTo>
                <a:cubicBezTo>
                  <a:pt x="4976813" y="337602"/>
                  <a:pt x="5053013" y="559852"/>
                  <a:pt x="5133975" y="766227"/>
                </a:cubicBezTo>
                <a:cubicBezTo>
                  <a:pt x="5214938" y="972602"/>
                  <a:pt x="5268913" y="1261527"/>
                  <a:pt x="5372100" y="1452027"/>
                </a:cubicBezTo>
                <a:cubicBezTo>
                  <a:pt x="5475287" y="1642527"/>
                  <a:pt x="5434013" y="1823502"/>
                  <a:pt x="5753100" y="1909227"/>
                </a:cubicBezTo>
              </a:path>
            </a:pathLst>
          </a:custGeom>
          <a:noFill/>
          <a:ln w="5715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A6D4C72-B782-45E2-9326-C5DE4A0E3905}"/>
              </a:ext>
            </a:extLst>
          </p:cNvPr>
          <p:cNvSpPr/>
          <p:nvPr/>
        </p:nvSpPr>
        <p:spPr>
          <a:xfrm>
            <a:off x="503246" y="2365168"/>
            <a:ext cx="11041119" cy="3550436"/>
          </a:xfrm>
          <a:custGeom>
            <a:avLst/>
            <a:gdLst>
              <a:gd name="connsiteX0" fmla="*/ 0 w 6858000"/>
              <a:gd name="connsiteY0" fmla="*/ 1779858 h 3646941"/>
              <a:gd name="connsiteX1" fmla="*/ 333375 w 6858000"/>
              <a:gd name="connsiteY1" fmla="*/ 1779858 h 3646941"/>
              <a:gd name="connsiteX2" fmla="*/ 695325 w 6858000"/>
              <a:gd name="connsiteY2" fmla="*/ 1817958 h 3646941"/>
              <a:gd name="connsiteX3" fmla="*/ 981075 w 6858000"/>
              <a:gd name="connsiteY3" fmla="*/ 1989408 h 3646941"/>
              <a:gd name="connsiteX4" fmla="*/ 1095375 w 6858000"/>
              <a:gd name="connsiteY4" fmla="*/ 2170383 h 3646941"/>
              <a:gd name="connsiteX5" fmla="*/ 1238250 w 6858000"/>
              <a:gd name="connsiteY5" fmla="*/ 2760933 h 3646941"/>
              <a:gd name="connsiteX6" fmla="*/ 1362075 w 6858000"/>
              <a:gd name="connsiteY6" fmla="*/ 3122883 h 3646941"/>
              <a:gd name="connsiteX7" fmla="*/ 1590675 w 6858000"/>
              <a:gd name="connsiteY7" fmla="*/ 3446733 h 3646941"/>
              <a:gd name="connsiteX8" fmla="*/ 2000250 w 6858000"/>
              <a:gd name="connsiteY8" fmla="*/ 3637233 h 3646941"/>
              <a:gd name="connsiteX9" fmla="*/ 2838450 w 6858000"/>
              <a:gd name="connsiteY9" fmla="*/ 3599133 h 3646941"/>
              <a:gd name="connsiteX10" fmla="*/ 3143250 w 6858000"/>
              <a:gd name="connsiteY10" fmla="*/ 3427683 h 3646941"/>
              <a:gd name="connsiteX11" fmla="*/ 3324225 w 6858000"/>
              <a:gd name="connsiteY11" fmla="*/ 3141933 h 3646941"/>
              <a:gd name="connsiteX12" fmla="*/ 4095750 w 6858000"/>
              <a:gd name="connsiteY12" fmla="*/ 1341708 h 3646941"/>
              <a:gd name="connsiteX13" fmla="*/ 4524375 w 6858000"/>
              <a:gd name="connsiteY13" fmla="*/ 446358 h 3646941"/>
              <a:gd name="connsiteX14" fmla="*/ 4857750 w 6858000"/>
              <a:gd name="connsiteY14" fmla="*/ 141558 h 3646941"/>
              <a:gd name="connsiteX15" fmla="*/ 5219700 w 6858000"/>
              <a:gd name="connsiteY15" fmla="*/ 36783 h 3646941"/>
              <a:gd name="connsiteX16" fmla="*/ 5715000 w 6858000"/>
              <a:gd name="connsiteY16" fmla="*/ 122508 h 3646941"/>
              <a:gd name="connsiteX17" fmla="*/ 6334125 w 6858000"/>
              <a:gd name="connsiteY17" fmla="*/ 1284558 h 3646941"/>
              <a:gd name="connsiteX18" fmla="*/ 6648450 w 6858000"/>
              <a:gd name="connsiteY18" fmla="*/ 1789383 h 3646941"/>
              <a:gd name="connsiteX19" fmla="*/ 6858000 w 6858000"/>
              <a:gd name="connsiteY19" fmla="*/ 1875108 h 364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3646941">
                <a:moveTo>
                  <a:pt x="0" y="1779858"/>
                </a:moveTo>
                <a:cubicBezTo>
                  <a:pt x="108743" y="1776683"/>
                  <a:pt x="217487" y="1773508"/>
                  <a:pt x="333375" y="1779858"/>
                </a:cubicBezTo>
                <a:cubicBezTo>
                  <a:pt x="449263" y="1786208"/>
                  <a:pt x="587375" y="1783033"/>
                  <a:pt x="695325" y="1817958"/>
                </a:cubicBezTo>
                <a:cubicBezTo>
                  <a:pt x="803275" y="1852883"/>
                  <a:pt x="914400" y="1930671"/>
                  <a:pt x="981075" y="1989408"/>
                </a:cubicBezTo>
                <a:cubicBezTo>
                  <a:pt x="1047750" y="2048145"/>
                  <a:pt x="1052513" y="2041796"/>
                  <a:pt x="1095375" y="2170383"/>
                </a:cubicBezTo>
                <a:cubicBezTo>
                  <a:pt x="1138238" y="2298971"/>
                  <a:pt x="1193800" y="2602183"/>
                  <a:pt x="1238250" y="2760933"/>
                </a:cubicBezTo>
                <a:cubicBezTo>
                  <a:pt x="1282700" y="2919683"/>
                  <a:pt x="1303338" y="3008583"/>
                  <a:pt x="1362075" y="3122883"/>
                </a:cubicBezTo>
                <a:cubicBezTo>
                  <a:pt x="1420812" y="3237183"/>
                  <a:pt x="1484313" y="3361008"/>
                  <a:pt x="1590675" y="3446733"/>
                </a:cubicBezTo>
                <a:cubicBezTo>
                  <a:pt x="1697037" y="3532458"/>
                  <a:pt x="1792288" y="3611833"/>
                  <a:pt x="2000250" y="3637233"/>
                </a:cubicBezTo>
                <a:cubicBezTo>
                  <a:pt x="2208213" y="3662633"/>
                  <a:pt x="2647950" y="3634058"/>
                  <a:pt x="2838450" y="3599133"/>
                </a:cubicBezTo>
                <a:cubicBezTo>
                  <a:pt x="3028950" y="3564208"/>
                  <a:pt x="3062288" y="3503883"/>
                  <a:pt x="3143250" y="3427683"/>
                </a:cubicBezTo>
                <a:cubicBezTo>
                  <a:pt x="3224212" y="3351483"/>
                  <a:pt x="3165475" y="3489596"/>
                  <a:pt x="3324225" y="3141933"/>
                </a:cubicBezTo>
                <a:cubicBezTo>
                  <a:pt x="3482975" y="2794271"/>
                  <a:pt x="3895725" y="1790970"/>
                  <a:pt x="4095750" y="1341708"/>
                </a:cubicBezTo>
                <a:cubicBezTo>
                  <a:pt x="4295775" y="892446"/>
                  <a:pt x="4397375" y="646383"/>
                  <a:pt x="4524375" y="446358"/>
                </a:cubicBezTo>
                <a:cubicBezTo>
                  <a:pt x="4651375" y="246333"/>
                  <a:pt x="4741863" y="209820"/>
                  <a:pt x="4857750" y="141558"/>
                </a:cubicBezTo>
                <a:cubicBezTo>
                  <a:pt x="4973637" y="73296"/>
                  <a:pt x="5076825" y="39958"/>
                  <a:pt x="5219700" y="36783"/>
                </a:cubicBezTo>
                <a:cubicBezTo>
                  <a:pt x="5362575" y="33608"/>
                  <a:pt x="5529263" y="-85454"/>
                  <a:pt x="5715000" y="122508"/>
                </a:cubicBezTo>
                <a:cubicBezTo>
                  <a:pt x="5900737" y="330470"/>
                  <a:pt x="6178550" y="1006745"/>
                  <a:pt x="6334125" y="1284558"/>
                </a:cubicBezTo>
                <a:cubicBezTo>
                  <a:pt x="6489700" y="1562370"/>
                  <a:pt x="6561138" y="1690958"/>
                  <a:pt x="6648450" y="1789383"/>
                </a:cubicBezTo>
                <a:cubicBezTo>
                  <a:pt x="6735763" y="1887808"/>
                  <a:pt x="6796881" y="1881458"/>
                  <a:pt x="6858000" y="1875108"/>
                </a:cubicBezTo>
              </a:path>
            </a:pathLst>
          </a:custGeom>
          <a:noFill/>
          <a:ln w="7620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ADA1A-12C1-46BF-B98B-A250E136CC02}"/>
              </a:ext>
            </a:extLst>
          </p:cNvPr>
          <p:cNvSpPr txBox="1"/>
          <p:nvPr/>
        </p:nvSpPr>
        <p:spPr>
          <a:xfrm>
            <a:off x="945284" y="4020439"/>
            <a:ext cx="122460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Too little mobility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620F25-D9AD-4225-B473-7723F4461D65}"/>
              </a:ext>
            </a:extLst>
          </p:cNvPr>
          <p:cNvSpPr txBox="1"/>
          <p:nvPr/>
        </p:nvSpPr>
        <p:spPr>
          <a:xfrm>
            <a:off x="6605038" y="2997712"/>
            <a:ext cx="122460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Too much mobility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7981D1-90AA-4F99-BC3D-A242F3FF8F5E}"/>
              </a:ext>
            </a:extLst>
          </p:cNvPr>
          <p:cNvGrpSpPr/>
          <p:nvPr/>
        </p:nvGrpSpPr>
        <p:grpSpPr>
          <a:xfrm>
            <a:off x="10189474" y="2069934"/>
            <a:ext cx="1305906" cy="1067742"/>
            <a:chOff x="10189474" y="2069934"/>
            <a:chExt cx="1305906" cy="1067742"/>
          </a:xfrm>
        </p:grpSpPr>
        <p:pic>
          <p:nvPicPr>
            <p:cNvPr id="45" name="Picture 44" descr="barriers to decreasing mobility.  parliament. ">
              <a:extLst>
                <a:ext uri="{FF2B5EF4-FFF2-40B4-BE49-F238E27FC236}">
                  <a16:creationId xmlns:a16="http://schemas.microsoft.com/office/drawing/2014/main" id="{EAA97FE3-9EC5-4EEC-9690-4FE81A841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0305136" y="2376213"/>
              <a:ext cx="1190244" cy="595122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1EBF48A-D4A1-4E2D-ACCF-6076E5592B6F}"/>
                </a:ext>
              </a:extLst>
            </p:cNvPr>
            <p:cNvGrpSpPr/>
            <p:nvPr/>
          </p:nvGrpSpPr>
          <p:grpSpPr>
            <a:xfrm>
              <a:off x="10189474" y="2069934"/>
              <a:ext cx="654285" cy="1067742"/>
              <a:chOff x="10075976" y="2046554"/>
              <a:chExt cx="654285" cy="1067742"/>
            </a:xfrm>
          </p:grpSpPr>
          <p:pic>
            <p:nvPicPr>
              <p:cNvPr id="49" name="Picture 48" descr="barriers to decreasing mobility.  culture. ">
                <a:extLst>
                  <a:ext uri="{FF2B5EF4-FFF2-40B4-BE49-F238E27FC236}">
                    <a16:creationId xmlns:a16="http://schemas.microsoft.com/office/drawing/2014/main" id="{05E1A5DD-CFA7-430F-B036-84601FCFF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>
                <a:off x="10183443" y="2046554"/>
                <a:ext cx="478118" cy="711876"/>
              </a:xfrm>
              <a:prstGeom prst="rect">
                <a:avLst/>
              </a:prstGeom>
            </p:spPr>
          </p:pic>
          <p:pic>
            <p:nvPicPr>
              <p:cNvPr id="52" name="Picture 51" descr="barriers to decreasing mobility.  advert indicating power of car industry. ">
                <a:extLst>
                  <a:ext uri="{FF2B5EF4-FFF2-40B4-BE49-F238E27FC236}">
                    <a16:creationId xmlns:a16="http://schemas.microsoft.com/office/drawing/2014/main" id="{770E8E51-0AE0-48FC-96D1-B044826E7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10075976" y="2657259"/>
                <a:ext cx="654285" cy="457037"/>
              </a:xfrm>
              <a:prstGeom prst="rect">
                <a:avLst/>
              </a:prstGeom>
            </p:spPr>
          </p:pic>
        </p:grpSp>
      </p:grpSp>
      <p:pic>
        <p:nvPicPr>
          <p:cNvPr id="55" name="Picture 54" descr="weighing up what to do: increase or decrease? weighing scales. ">
            <a:extLst>
              <a:ext uri="{FF2B5EF4-FFF2-40B4-BE49-F238E27FC236}">
                <a16:creationId xmlns:a16="http://schemas.microsoft.com/office/drawing/2014/main" id="{8C54AE03-314C-460E-9FF7-F02DA9379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801697" y="3572575"/>
            <a:ext cx="609525" cy="60952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A00080A-4D18-4DDC-9C62-9E56B425C2A7}"/>
              </a:ext>
            </a:extLst>
          </p:cNvPr>
          <p:cNvGrpSpPr/>
          <p:nvPr/>
        </p:nvGrpSpPr>
        <p:grpSpPr>
          <a:xfrm>
            <a:off x="4309437" y="5615390"/>
            <a:ext cx="971676" cy="1026267"/>
            <a:chOff x="1912493" y="4152560"/>
            <a:chExt cx="971676" cy="1026267"/>
          </a:xfrm>
        </p:grpSpPr>
        <p:pic>
          <p:nvPicPr>
            <p:cNvPr id="14" name="Picture 13" descr="road sign to illustrate lack of mobility. ">
              <a:extLst>
                <a:ext uri="{FF2B5EF4-FFF2-40B4-BE49-F238E27FC236}">
                  <a16:creationId xmlns:a16="http://schemas.microsoft.com/office/drawing/2014/main" id="{8F27FB4E-8512-4F39-AA92-35C7FEF07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1932609" y="4152560"/>
              <a:ext cx="818336" cy="818336"/>
            </a:xfrm>
            <a:prstGeom prst="rect">
              <a:avLst/>
            </a:prstGeom>
          </p:spPr>
        </p:pic>
        <p:pic>
          <p:nvPicPr>
            <p:cNvPr id="37" name="Picture 36" descr="road sign to illustrate lack of mobility. ">
              <a:extLst>
                <a:ext uri="{FF2B5EF4-FFF2-40B4-BE49-F238E27FC236}">
                  <a16:creationId xmlns:a16="http://schemas.microsoft.com/office/drawing/2014/main" id="{0370B0E9-825C-4875-BDDF-8D5BE6F7E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2164845" y="4459503"/>
              <a:ext cx="719324" cy="719324"/>
            </a:xfrm>
            <a:prstGeom prst="rect">
              <a:avLst/>
            </a:prstGeom>
          </p:spPr>
        </p:pic>
        <p:pic>
          <p:nvPicPr>
            <p:cNvPr id="58" name="Picture 57" descr="road sign to illustrate lack of mobility. ">
              <a:extLst>
                <a:ext uri="{FF2B5EF4-FFF2-40B4-BE49-F238E27FC236}">
                  <a16:creationId xmlns:a16="http://schemas.microsoft.com/office/drawing/2014/main" id="{3A6BDA5B-32A5-4301-B97B-4C3EFAA93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1912493" y="4708158"/>
              <a:ext cx="406940" cy="40694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15F7040-93E8-4DE4-BFE5-753DABDB77D9}"/>
              </a:ext>
            </a:extLst>
          </p:cNvPr>
          <p:cNvGrpSpPr/>
          <p:nvPr/>
        </p:nvGrpSpPr>
        <p:grpSpPr>
          <a:xfrm>
            <a:off x="2925923" y="5511633"/>
            <a:ext cx="806114" cy="1087457"/>
            <a:chOff x="4693830" y="4993217"/>
            <a:chExt cx="806114" cy="1087457"/>
          </a:xfrm>
        </p:grpSpPr>
        <p:pic>
          <p:nvPicPr>
            <p:cNvPr id="28" name="Picture 27" descr="road sign to illustrate impact of lack of mobility. work.">
              <a:extLst>
                <a:ext uri="{FF2B5EF4-FFF2-40B4-BE49-F238E27FC236}">
                  <a16:creationId xmlns:a16="http://schemas.microsoft.com/office/drawing/2014/main" id="{FFC6BABE-42A3-401A-B160-913ACA3F7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8"/>
                </a:ext>
              </a:extLst>
            </a:blip>
            <a:stretch>
              <a:fillRect/>
            </a:stretch>
          </p:blipFill>
          <p:spPr>
            <a:xfrm>
              <a:off x="4928486" y="5509216"/>
              <a:ext cx="571458" cy="571458"/>
            </a:xfrm>
            <a:prstGeom prst="rect">
              <a:avLst/>
            </a:prstGeom>
          </p:spPr>
        </p:pic>
        <p:pic>
          <p:nvPicPr>
            <p:cNvPr id="73" name="Picture 72" descr="road sign to illustrate impact of lack of mobility. education.">
              <a:extLst>
                <a:ext uri="{FF2B5EF4-FFF2-40B4-BE49-F238E27FC236}">
                  <a16:creationId xmlns:a16="http://schemas.microsoft.com/office/drawing/2014/main" id="{49D89A4A-E554-47D2-ACC0-DB92FFA1B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0"/>
                </a:ext>
              </a:extLst>
            </a:blip>
            <a:stretch>
              <a:fillRect/>
            </a:stretch>
          </p:blipFill>
          <p:spPr>
            <a:xfrm>
              <a:off x="4981491" y="4993217"/>
              <a:ext cx="517227" cy="454832"/>
            </a:xfrm>
            <a:prstGeom prst="rect">
              <a:avLst/>
            </a:prstGeom>
          </p:spPr>
        </p:pic>
        <p:pic>
          <p:nvPicPr>
            <p:cNvPr id="75" name="Picture 74" descr="road sign to illustrate impact of lack of mobility. Hospital.">
              <a:extLst>
                <a:ext uri="{FF2B5EF4-FFF2-40B4-BE49-F238E27FC236}">
                  <a16:creationId xmlns:a16="http://schemas.microsoft.com/office/drawing/2014/main" id="{3CABBD8D-69DB-4A29-A0B1-9588C3A01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2"/>
                </a:ext>
              </a:extLst>
            </a:blip>
            <a:stretch>
              <a:fillRect/>
            </a:stretch>
          </p:blipFill>
          <p:spPr>
            <a:xfrm>
              <a:off x="4693830" y="5189712"/>
              <a:ext cx="469313" cy="51667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7E9790-A53F-47A6-B082-E0E0A75A5FB2}"/>
              </a:ext>
            </a:extLst>
          </p:cNvPr>
          <p:cNvGrpSpPr/>
          <p:nvPr/>
        </p:nvGrpSpPr>
        <p:grpSpPr>
          <a:xfrm>
            <a:off x="5454540" y="5318298"/>
            <a:ext cx="966921" cy="1057863"/>
            <a:chOff x="5831833" y="4267490"/>
            <a:chExt cx="966921" cy="105786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C02AC2A-1E46-4973-9FD7-90AFA13B5831}"/>
                </a:ext>
              </a:extLst>
            </p:cNvPr>
            <p:cNvSpPr txBox="1"/>
            <p:nvPr/>
          </p:nvSpPr>
          <p:spPr>
            <a:xfrm>
              <a:off x="5831833" y="4267490"/>
              <a:ext cx="39181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£</a:t>
              </a:r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05327C0-1305-41E5-A35F-127A993BB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4"/>
                </a:ext>
              </a:extLst>
            </a:blip>
            <a:stretch>
              <a:fillRect/>
            </a:stretch>
          </p:blipFill>
          <p:spPr>
            <a:xfrm>
              <a:off x="6137794" y="4422390"/>
              <a:ext cx="340108" cy="902963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2190E87-69E7-4A27-B1CF-065F9D013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6"/>
                </a:ext>
              </a:extLst>
            </a:blip>
            <a:stretch>
              <a:fillRect/>
            </a:stretch>
          </p:blipFill>
          <p:spPr>
            <a:xfrm>
              <a:off x="6367361" y="4694693"/>
              <a:ext cx="431393" cy="425790"/>
            </a:xfrm>
            <a:prstGeom prst="rect">
              <a:avLst/>
            </a:prstGeom>
          </p:spPr>
        </p:pic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0FB00C4E-4069-4DA5-A678-D47B01EBE529}"/>
              </a:ext>
            </a:extLst>
          </p:cNvPr>
          <p:cNvSpPr txBox="1"/>
          <p:nvPr/>
        </p:nvSpPr>
        <p:spPr>
          <a:xfrm>
            <a:off x="5593461" y="4334981"/>
            <a:ext cx="122460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Increase mobility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E664F14-FEA5-4D51-B0D0-21F180268D8D}"/>
              </a:ext>
            </a:extLst>
          </p:cNvPr>
          <p:cNvSpPr txBox="1"/>
          <p:nvPr/>
        </p:nvSpPr>
        <p:spPr>
          <a:xfrm>
            <a:off x="8861085" y="2100691"/>
            <a:ext cx="122460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Decrease mobility </a:t>
            </a:r>
          </a:p>
        </p:txBody>
      </p:sp>
      <p:sp>
        <p:nvSpPr>
          <p:cNvPr id="94" name="TextBox 93" descr="assessment 1 happens here. ">
            <a:extLst>
              <a:ext uri="{FF2B5EF4-FFF2-40B4-BE49-F238E27FC236}">
                <a16:creationId xmlns:a16="http://schemas.microsoft.com/office/drawing/2014/main" id="{D5C96737-CD93-4F1C-BF34-C12E384324CE}"/>
              </a:ext>
            </a:extLst>
          </p:cNvPr>
          <p:cNvSpPr txBox="1"/>
          <p:nvPr/>
        </p:nvSpPr>
        <p:spPr>
          <a:xfrm rot="1975421">
            <a:off x="5772762" y="3884129"/>
            <a:ext cx="2054957" cy="369332"/>
          </a:xfrm>
          <a:prstGeom prst="rect">
            <a:avLst/>
          </a:prstGeom>
          <a:solidFill>
            <a:srgbClr val="92D05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GB" dirty="0"/>
              <a:t>Assessment 1 </a:t>
            </a:r>
          </a:p>
        </p:txBody>
      </p:sp>
      <p:sp>
        <p:nvSpPr>
          <p:cNvPr id="96" name="TextBox 95" descr="assessment 2 happens at end of journey. ">
            <a:extLst>
              <a:ext uri="{FF2B5EF4-FFF2-40B4-BE49-F238E27FC236}">
                <a16:creationId xmlns:a16="http://schemas.microsoft.com/office/drawing/2014/main" id="{8622E96F-A74E-4CE4-AF9D-06DE864DE536}"/>
              </a:ext>
            </a:extLst>
          </p:cNvPr>
          <p:cNvSpPr txBox="1"/>
          <p:nvPr/>
        </p:nvSpPr>
        <p:spPr>
          <a:xfrm rot="18943819">
            <a:off x="10231438" y="4414568"/>
            <a:ext cx="2054957" cy="369332"/>
          </a:xfrm>
          <a:prstGeom prst="rect">
            <a:avLst/>
          </a:prstGeom>
          <a:solidFill>
            <a:srgbClr val="92D05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GB" dirty="0"/>
              <a:t>Assessment 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8D860-83BF-4F2C-8FCB-FD00D97F73A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556" y="2982576"/>
            <a:ext cx="2078916" cy="10607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B30B637-C3F2-4676-9E33-BBE8AA649B23}"/>
              </a:ext>
            </a:extLst>
          </p:cNvPr>
          <p:cNvGrpSpPr/>
          <p:nvPr/>
        </p:nvGrpSpPr>
        <p:grpSpPr>
          <a:xfrm>
            <a:off x="1871268" y="4759737"/>
            <a:ext cx="952506" cy="1055085"/>
            <a:chOff x="2967492" y="5143063"/>
            <a:chExt cx="952506" cy="1055085"/>
          </a:xfrm>
        </p:grpSpPr>
        <p:pic>
          <p:nvPicPr>
            <p:cNvPr id="60" name="Picture 59" descr="road sign to illustrate who has lack of mobility. Children. ">
              <a:extLst>
                <a:ext uri="{FF2B5EF4-FFF2-40B4-BE49-F238E27FC236}">
                  <a16:creationId xmlns:a16="http://schemas.microsoft.com/office/drawing/2014/main" id="{81F194B2-CD41-4ED7-A919-D11821FB4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9"/>
                </a:ext>
              </a:extLst>
            </a:blip>
            <a:stretch>
              <a:fillRect/>
            </a:stretch>
          </p:blipFill>
          <p:spPr>
            <a:xfrm>
              <a:off x="2967492" y="5517774"/>
              <a:ext cx="642024" cy="556420"/>
            </a:xfrm>
            <a:prstGeom prst="rect">
              <a:avLst/>
            </a:prstGeom>
          </p:spPr>
        </p:pic>
        <p:pic>
          <p:nvPicPr>
            <p:cNvPr id="61" name="Picture 60" descr="road sign to illustrate who has lack of mobility. Disabled. ">
              <a:extLst>
                <a:ext uri="{FF2B5EF4-FFF2-40B4-BE49-F238E27FC236}">
                  <a16:creationId xmlns:a16="http://schemas.microsoft.com/office/drawing/2014/main" id="{80D70B4A-98E4-4C50-A6E5-8D1ABC336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3395034" y="5673184"/>
              <a:ext cx="524964" cy="524964"/>
            </a:xfrm>
            <a:prstGeom prst="rect">
              <a:avLst/>
            </a:prstGeom>
          </p:spPr>
        </p:pic>
        <p:pic>
          <p:nvPicPr>
            <p:cNvPr id="19" name="Picture 18" descr="road sign to illustrate who has lack of mobility. elderly. ">
              <a:extLst>
                <a:ext uri="{FF2B5EF4-FFF2-40B4-BE49-F238E27FC236}">
                  <a16:creationId xmlns:a16="http://schemas.microsoft.com/office/drawing/2014/main" id="{A770276D-C928-4DE2-9795-BCA021DD2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3"/>
                </a:ext>
              </a:extLst>
            </a:blip>
            <a:stretch>
              <a:fillRect/>
            </a:stretch>
          </p:blipFill>
          <p:spPr>
            <a:xfrm>
              <a:off x="3277974" y="5143063"/>
              <a:ext cx="642024" cy="56332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6493B4-0C1C-46E9-8933-E0543A19CC9B}"/>
              </a:ext>
            </a:extLst>
          </p:cNvPr>
          <p:cNvGrpSpPr/>
          <p:nvPr/>
        </p:nvGrpSpPr>
        <p:grpSpPr>
          <a:xfrm>
            <a:off x="7461560" y="1825104"/>
            <a:ext cx="1074047" cy="932733"/>
            <a:chOff x="6929472" y="2505251"/>
            <a:chExt cx="1186983" cy="1046182"/>
          </a:xfrm>
        </p:grpSpPr>
        <p:pic>
          <p:nvPicPr>
            <p:cNvPr id="39" name="Picture 38" descr="picture to illustrate impact of too much mobility.  apple indicating obesity. ">
              <a:extLst>
                <a:ext uri="{FF2B5EF4-FFF2-40B4-BE49-F238E27FC236}">
                  <a16:creationId xmlns:a16="http://schemas.microsoft.com/office/drawing/2014/main" id="{D1ABAF38-B2E0-4231-9C3B-1AE28C352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5"/>
                </a:ext>
              </a:extLst>
            </a:blip>
            <a:stretch>
              <a:fillRect/>
            </a:stretch>
          </p:blipFill>
          <p:spPr>
            <a:xfrm>
              <a:off x="7232238" y="3055131"/>
              <a:ext cx="884217" cy="496302"/>
            </a:xfrm>
            <a:prstGeom prst="rect">
              <a:avLst/>
            </a:prstGeom>
          </p:spPr>
        </p:pic>
        <p:pic>
          <p:nvPicPr>
            <p:cNvPr id="42" name="Picture 41" descr="picture to illustrate impact of too much mobility.  city indicating urban planning. ">
              <a:extLst>
                <a:ext uri="{FF2B5EF4-FFF2-40B4-BE49-F238E27FC236}">
                  <a16:creationId xmlns:a16="http://schemas.microsoft.com/office/drawing/2014/main" id="{578337D0-C9E8-49DA-9A29-A63A1F440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7"/>
                </a:ext>
              </a:extLst>
            </a:blip>
            <a:stretch>
              <a:fillRect/>
            </a:stretch>
          </p:blipFill>
          <p:spPr>
            <a:xfrm>
              <a:off x="7232238" y="2505251"/>
              <a:ext cx="833188" cy="624891"/>
            </a:xfrm>
            <a:prstGeom prst="rect">
              <a:avLst/>
            </a:prstGeom>
          </p:spPr>
        </p:pic>
        <p:pic>
          <p:nvPicPr>
            <p:cNvPr id="34" name="Picture 33" descr="picture to illustrate impact of too much mobility.  the earth indicating environment. ">
              <a:extLst>
                <a:ext uri="{FF2B5EF4-FFF2-40B4-BE49-F238E27FC236}">
                  <a16:creationId xmlns:a16="http://schemas.microsoft.com/office/drawing/2014/main" id="{8D516135-99FF-4ED2-8C07-71EC796F8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9"/>
                </a:ext>
              </a:extLst>
            </a:blip>
            <a:stretch>
              <a:fillRect/>
            </a:stretch>
          </p:blipFill>
          <p:spPr>
            <a:xfrm>
              <a:off x="6929472" y="2779860"/>
              <a:ext cx="667363" cy="537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9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88" grpId="0" animBg="1"/>
      <p:bldP spid="89" grpId="0" animBg="1"/>
      <p:bldP spid="94" grpId="0" animBg="1"/>
      <p:bldP spid="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CDA1C-9EC9-4291-9F47-AEED2B35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cs typeface="Calibri Light"/>
              </a:rPr>
              <a:t>How do we learn?  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F750FE-F262-4CD3-B0E3-56723F681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7106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921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53AA0-C7F0-4015-BB20-06C45570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cs typeface="Calibri Light"/>
              </a:rPr>
              <a:t>Did flipped learning on the TPS module meet our needs?  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783AD023-1464-457D-8E09-500DEF801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13946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604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F1DE-3BE3-4AFD-A1F0-B67E70D1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How </a:t>
            </a:r>
            <a:r>
              <a:rPr lang="en-US" i="1" dirty="0">
                <a:cs typeface="Calibri Light"/>
              </a:rPr>
              <a:t>could </a:t>
            </a:r>
            <a:r>
              <a:rPr lang="en-US" dirty="0">
                <a:cs typeface="Calibri Light"/>
              </a:rPr>
              <a:t>flipped learning better meet our needs?  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888F89-18D2-4489-A31A-0F0A87770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Thinking about our learning needs…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38EC00-3EBB-437B-86E1-37C0994014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'Feeling' learning v. functional learning.  </a:t>
            </a:r>
          </a:p>
          <a:p>
            <a:r>
              <a:rPr lang="en-US" dirty="0">
                <a:solidFill>
                  <a:srgbClr val="FFC000"/>
                </a:solidFill>
                <a:cs typeface="Calibri"/>
              </a:rPr>
              <a:t>The importance of relationships.  </a:t>
            </a:r>
          </a:p>
          <a:p>
            <a:r>
              <a:rPr lang="en-US" dirty="0">
                <a:solidFill>
                  <a:srgbClr val="00B050"/>
                </a:solidFill>
                <a:cs typeface="Calibri"/>
              </a:rPr>
              <a:t>The importance of structure.  </a:t>
            </a:r>
          </a:p>
          <a:p>
            <a:r>
              <a:rPr lang="en-US" dirty="0">
                <a:solidFill>
                  <a:srgbClr val="00B050"/>
                </a:solidFill>
                <a:cs typeface="Calibri"/>
              </a:rPr>
              <a:t>Passion, excitement and relevance.  </a:t>
            </a:r>
          </a:p>
          <a:p>
            <a:r>
              <a:rPr lang="en-US" dirty="0">
                <a:solidFill>
                  <a:srgbClr val="00B050"/>
                </a:solidFill>
                <a:cs typeface="Calibri"/>
              </a:rPr>
              <a:t>Power sharing and cooperative learning.  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43DF18-8204-4373-AE77-E3CCBD125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Improvements that could be made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7E4860F-5147-4C46-A076-616969E6AA2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/>
              <a:t>Face to face tutorials (but keep lecture pre-records).  </a:t>
            </a:r>
          </a:p>
          <a:p>
            <a:r>
              <a:rPr lang="en-GB" dirty="0"/>
              <a:t>Devote time to constructing relationships.  </a:t>
            </a:r>
          </a:p>
          <a:p>
            <a:pPr lvl="1"/>
            <a:r>
              <a:rPr lang="en-GB" dirty="0"/>
              <a:t>Students recap learning.  </a:t>
            </a:r>
          </a:p>
          <a:p>
            <a:pPr lvl="1"/>
            <a:r>
              <a:rPr lang="en-GB" dirty="0"/>
              <a:t>Cameras on.  </a:t>
            </a:r>
          </a:p>
          <a:p>
            <a:r>
              <a:rPr lang="en-GB" dirty="0"/>
              <a:t>Be visible and excited in the pre-records! </a:t>
            </a:r>
          </a:p>
        </p:txBody>
      </p:sp>
    </p:spTree>
    <p:extLst>
      <p:ext uri="{BB962C8B-B14F-4D97-AF65-F5344CB8AC3E}">
        <p14:creationId xmlns:p14="http://schemas.microsoft.com/office/powerpoint/2010/main" val="114142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 student-led evaluation of flipped learning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2016" y="605896"/>
            <a:ext cx="6413663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Dr Susan Kenyon, Rebekah Dawes and Joe Inge 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Proc. Summer 2021 Learning and Teaching Conference, Canterbury Christ Church University, Kent, UK.  24 June 2021.  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Susan.Kenyon@Canterbury.ac.uk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777992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348</TotalTime>
  <Words>1876</Words>
  <Application>Microsoft Office PowerPoint</Application>
  <PresentationFormat>Widescreen</PresentationFormat>
  <Paragraphs>121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Retrospect</vt:lpstr>
      <vt:lpstr>A student-led evaluation of flipped learning </vt:lpstr>
      <vt:lpstr>The TPS module </vt:lpstr>
      <vt:lpstr>How do we learn?  </vt:lpstr>
      <vt:lpstr>Did flipped learning on the TPS module meet our needs?  </vt:lpstr>
      <vt:lpstr>How could flipped learning better meet our needs?  </vt:lpstr>
      <vt:lpstr>A student-led evaluation of flipped learning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Susan Kenyon</cp:lastModifiedBy>
  <cp:revision>98</cp:revision>
  <cp:lastPrinted>2021-06-18T12:29:22Z</cp:lastPrinted>
  <dcterms:created xsi:type="dcterms:W3CDTF">2021-06-15T13:32:59Z</dcterms:created>
  <dcterms:modified xsi:type="dcterms:W3CDTF">2021-06-21T08:26:52Z</dcterms:modified>
</cp:coreProperties>
</file>