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58" r:id="rId5"/>
    <p:sldId id="257" r:id="rId6"/>
    <p:sldId id="264" r:id="rId7"/>
    <p:sldId id="260" r:id="rId8"/>
    <p:sldId id="261" r:id="rId9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1" autoAdjust="0"/>
    <p:restoredTop sz="57751" autoAdjust="0"/>
  </p:normalViewPr>
  <p:slideViewPr>
    <p:cSldViewPr snapToGrid="0">
      <p:cViewPr varScale="1">
        <p:scale>
          <a:sx n="50" d="100"/>
          <a:sy n="50" d="100"/>
        </p:scale>
        <p:origin x="557" y="3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4CE2-CE6B-4088-A5C4-C26E4F2025BD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2733-E5EC-4AD9-8C39-26DA439895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0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6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1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1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4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8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2733-E5EC-4AD9-8C39-26DA439895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1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7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3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7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1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1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6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2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5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4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B171-1D86-41A6-9FEC-2A1ADC407AA2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8A1C-914C-4E12-8726-B103E888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84" y="3991554"/>
            <a:ext cx="11163631" cy="1407381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 with services users and carers: Using film</a:t>
            </a:r>
            <a:b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reflective practice in the classroom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50011"/>
            <a:ext cx="9144000" cy="66790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Sarah Harvey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4" y="608513"/>
            <a:ext cx="11163631" cy="624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664" y="4465397"/>
            <a:ext cx="11844670" cy="21852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Collaborating with service users and carers: Using film to promote reflective practice in the classroom. </a:t>
            </a:r>
          </a:p>
          <a:p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Harvey: Senior Lecturer in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ccupational Therapy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621" y="5716187"/>
            <a:ext cx="1874735" cy="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4691" y="72881"/>
            <a:ext cx="11790861" cy="20920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Plan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from a different perspective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as a reflective tool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student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99" y="2164917"/>
            <a:ext cx="8221125" cy="478500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0" y="1606327"/>
            <a:ext cx="4849030" cy="2109874"/>
          </a:xfrm>
          <a:prstGeom prst="cloudCallou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look like I am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or engaged with the discussion taking place?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 flipH="1">
            <a:off x="6737808" y="1831172"/>
            <a:ext cx="5642011" cy="1660184"/>
          </a:xfrm>
          <a:prstGeom prst="cloudCallout">
            <a:avLst>
              <a:gd name="adj1" fmla="val 3477"/>
              <a:gd name="adj2" fmla="val 65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always type our notes in multidisciplinary meetings to save time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530" y="5705622"/>
            <a:ext cx="11581022" cy="11372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REFLECTION: Individuals with personal experience of illness and disability can challenge student reflexivity,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Yalon-Chamovitz 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2017)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1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75151"/>
            <a:ext cx="12268200" cy="54735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150" y="5604597"/>
            <a:ext cx="12077699" cy="11213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about your practice from an external perspective promotes critical thinking and client centred practice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Whalley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Hammel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2015: Wright and Bolton, 2012)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7150" y="263236"/>
            <a:ext cx="6442645" cy="2091894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anxiety is not only relevant to the first meeting , I get a feeling of being out of control in all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meetings” Beth</a:t>
            </a:r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 flipH="1">
            <a:off x="6918895" y="1"/>
            <a:ext cx="4753991" cy="257175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often don’t know the names, what profession they are and what they do</a:t>
            </a:r>
            <a:r>
              <a:rPr lang="en-GB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Claire (mother)</a:t>
            </a:r>
            <a:endParaRPr lang="en-GB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4" y="1445039"/>
            <a:ext cx="9725891" cy="51755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33054" y="152400"/>
            <a:ext cx="9725891" cy="12926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promote reflective practice in a classroom environment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83081" y="5500688"/>
            <a:ext cx="5825835" cy="11199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this perspective of your multidisciplinary meeting for you?</a:t>
            </a:r>
          </a:p>
        </p:txBody>
      </p:sp>
    </p:spTree>
    <p:extLst>
      <p:ext uri="{BB962C8B-B14F-4D97-AF65-F5344CB8AC3E}">
        <p14:creationId xmlns:p14="http://schemas.microsoft.com/office/powerpoint/2010/main" val="8293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774" y="1983030"/>
            <a:ext cx="4600575" cy="44320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had experience of mental health services, their carers, families and mental health professionals were invited to focus groups.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22104" y="1983030"/>
            <a:ext cx="6465095" cy="1998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arratives were gathered in order to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their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experience.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422097" y="3466843"/>
            <a:ext cx="6465095" cy="127367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 collated from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helped prioritise topics for the film.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22098" y="4740516"/>
            <a:ext cx="6465094" cy="1674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reflective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were integrated in the film to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reflective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5774" y="308459"/>
            <a:ext cx="11401417" cy="148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</a:t>
            </a:r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 </a:t>
            </a:r>
            <a:endParaRPr lang="en-GB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</a:t>
            </a:r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23284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5072" y="171282"/>
            <a:ext cx="6942868" cy="6686717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9721" y="1531088"/>
            <a:ext cx="81510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71" y="1054889"/>
            <a:ext cx="5301507" cy="2981852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617275" y="3226721"/>
            <a:ext cx="6217136" cy="217130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“It looked like the lady has the dominant power because she is sitting behind the computer.”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2820438" y="3731743"/>
            <a:ext cx="4132284" cy="1523174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“….the staff could re-assure  Beth more”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 flipH="1">
            <a:off x="-414929" y="3647325"/>
            <a:ext cx="4000073" cy="169201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“Sense of fear, everyone looks very serious”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98873" y="609600"/>
            <a:ext cx="3788352" cy="23552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users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 to get across how anxiety provoking meetings 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2400" y="79653"/>
            <a:ext cx="4322618" cy="34809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Carers wanted staff to understand their perspective and their concerns about managing risk.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6" y="0"/>
            <a:ext cx="6943946" cy="668789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rot="151213">
            <a:off x="4848694" y="4903695"/>
            <a:ext cx="6638205" cy="1116161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she needs more support”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2458248" y="4198225"/>
            <a:ext cx="2625909" cy="1571290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the mother is hopeful”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24" y="865024"/>
            <a:ext cx="5107352" cy="290624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580631">
            <a:off x="4584963" y="2791771"/>
            <a:ext cx="5785441" cy="20214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carer doesn’t really know what is going on, she doesn’t really know what is happening”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20637806">
            <a:off x="-461626" y="3073410"/>
            <a:ext cx="3879017" cy="21783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mother is being dominating and overbearing”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8765" y="332509"/>
            <a:ext cx="11333016" cy="9559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764" y="1413162"/>
            <a:ext cx="11333017" cy="335280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provided a safe place to discuss practice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enabled group reflection to take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were challenged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reflected from the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user’s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and considered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improve the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763" y="4890654"/>
            <a:ext cx="11333017" cy="1856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References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Whalley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Hammell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K, (2015) Client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occupational therapy: the importance of critical perspectives. Scandinavian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occupational therapy, 22, (2) pp.237-243, Available at: http://www.tandfonline.com/doi/full/10.3109/11038128.2015.1004103.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(Accessed: 04.11.17)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Wright. J,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Bolton.G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(2012) Reflective writing in counselling and psychotherapy, London, 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Yalon-Chamovitz. S,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Kraiem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and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Gutman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C, (2017) Deconstructing hierarchies: Service users as co-teachers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therapy education, Work, 56, 3, pp.1-6, Available at: https://www.ncbi.nlm.nih.gov/pubmed/28269798, (Accessed: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05.11.17)</a:t>
            </a:r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532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Collaborating with services users and carers: Using film to promote reflective practice in the classroom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Canterbury Christ Church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with services users and carers: Using film to promote reflective practice in the classroom</dc:title>
  <dc:creator>Harvey, Sarah (sarah.harvey2@canterbury.ac.uk)</dc:creator>
  <cp:lastModifiedBy>Cox, Rosemary (rosemary.cox@canterbury.ac.uk)</cp:lastModifiedBy>
  <cp:revision>67</cp:revision>
  <cp:lastPrinted>2018-06-05T13:52:25Z</cp:lastPrinted>
  <dcterms:created xsi:type="dcterms:W3CDTF">2018-06-05T11:38:12Z</dcterms:created>
  <dcterms:modified xsi:type="dcterms:W3CDTF">2018-06-20T12:54:13Z</dcterms:modified>
</cp:coreProperties>
</file>