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4"/>
  </p:notesMasterIdLst>
  <p:sldIdLst>
    <p:sldId id="256" r:id="rId2"/>
    <p:sldId id="281" r:id="rId3"/>
    <p:sldId id="297" r:id="rId4"/>
    <p:sldId id="299" r:id="rId5"/>
    <p:sldId id="298" r:id="rId6"/>
    <p:sldId id="300" r:id="rId7"/>
    <p:sldId id="287" r:id="rId8"/>
    <p:sldId id="293" r:id="rId9"/>
    <p:sldId id="294" r:id="rId10"/>
    <p:sldId id="295" r:id="rId11"/>
    <p:sldId id="296" r:id="rId12"/>
    <p:sldId id="25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88" autoAdjust="0"/>
    <p:restoredTop sz="94660"/>
  </p:normalViewPr>
  <p:slideViewPr>
    <p:cSldViewPr>
      <p:cViewPr varScale="1">
        <p:scale>
          <a:sx n="68" d="100"/>
          <a:sy n="68" d="100"/>
        </p:scale>
        <p:origin x="154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B7D700-0019-4552-8C74-AD44342C17A3}" type="doc">
      <dgm:prSet loTypeId="urn:microsoft.com/office/officeart/2005/8/layout/hProcess4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EF427ABD-A286-4E8C-9C6F-84F29DD69ED8}">
      <dgm:prSet/>
      <dgm:spPr/>
      <dgm:t>
        <a:bodyPr/>
        <a:lstStyle/>
        <a:p>
          <a:pPr rtl="0"/>
          <a:r>
            <a:rPr lang="en-GB" dirty="0"/>
            <a:t>Space(s) in learning </a:t>
          </a:r>
        </a:p>
      </dgm:t>
    </dgm:pt>
    <dgm:pt modelId="{5B3CFCBB-6CDF-418E-9B15-2C772B12D743}" type="parTrans" cxnId="{6E8FE465-29B7-4BB2-B5C3-210B82D69715}">
      <dgm:prSet/>
      <dgm:spPr/>
      <dgm:t>
        <a:bodyPr/>
        <a:lstStyle/>
        <a:p>
          <a:endParaRPr lang="en-GB"/>
        </a:p>
      </dgm:t>
    </dgm:pt>
    <dgm:pt modelId="{40C31A87-03EF-4976-B9AF-0194C2B8E8A5}" type="sibTrans" cxnId="{6E8FE465-29B7-4BB2-B5C3-210B82D69715}">
      <dgm:prSet/>
      <dgm:spPr/>
      <dgm:t>
        <a:bodyPr/>
        <a:lstStyle/>
        <a:p>
          <a:endParaRPr lang="en-GB"/>
        </a:p>
      </dgm:t>
    </dgm:pt>
    <dgm:pt modelId="{F883EBF2-92F8-45BA-8FB0-56545F8B7B3B}">
      <dgm:prSet/>
      <dgm:spPr/>
      <dgm:t>
        <a:bodyPr/>
        <a:lstStyle/>
        <a:p>
          <a:pPr rtl="0"/>
          <a:r>
            <a:rPr lang="en-GB" dirty="0"/>
            <a:t>Space in film</a:t>
          </a:r>
        </a:p>
      </dgm:t>
    </dgm:pt>
    <dgm:pt modelId="{6157DA95-8EB4-4258-9D54-C5DA6EDEF76F}" type="parTrans" cxnId="{452635AD-1AAF-4FA1-BFBE-44F7AE3B6CB1}">
      <dgm:prSet/>
      <dgm:spPr/>
      <dgm:t>
        <a:bodyPr/>
        <a:lstStyle/>
        <a:p>
          <a:endParaRPr lang="en-GB"/>
        </a:p>
      </dgm:t>
    </dgm:pt>
    <dgm:pt modelId="{04B2A683-4DB2-4B0A-897A-D47AA62BE0E0}" type="sibTrans" cxnId="{452635AD-1AAF-4FA1-BFBE-44F7AE3B6CB1}">
      <dgm:prSet/>
      <dgm:spPr/>
      <dgm:t>
        <a:bodyPr/>
        <a:lstStyle/>
        <a:p>
          <a:endParaRPr lang="en-GB"/>
        </a:p>
      </dgm:t>
    </dgm:pt>
    <dgm:pt modelId="{77DEEF47-9A63-496E-A2E8-99DE0F1AC6C7}">
      <dgm:prSet/>
      <dgm:spPr/>
      <dgm:t>
        <a:bodyPr/>
        <a:lstStyle/>
        <a:p>
          <a:pPr rtl="0"/>
          <a:r>
            <a:rPr lang="en-GB" dirty="0"/>
            <a:t>Practices</a:t>
          </a:r>
        </a:p>
      </dgm:t>
    </dgm:pt>
    <dgm:pt modelId="{2C01DD5B-2080-4A30-89BA-A4C236AF95B8}" type="sibTrans" cxnId="{8B991B13-75DC-4C88-A20F-C18CF10DF3ED}">
      <dgm:prSet/>
      <dgm:spPr/>
      <dgm:t>
        <a:bodyPr/>
        <a:lstStyle/>
        <a:p>
          <a:endParaRPr lang="en-GB"/>
        </a:p>
      </dgm:t>
    </dgm:pt>
    <dgm:pt modelId="{27991E06-20FD-46E8-8F33-2E80AA5FE23F}" type="parTrans" cxnId="{8B991B13-75DC-4C88-A20F-C18CF10DF3ED}">
      <dgm:prSet/>
      <dgm:spPr/>
      <dgm:t>
        <a:bodyPr/>
        <a:lstStyle/>
        <a:p>
          <a:endParaRPr lang="en-GB"/>
        </a:p>
      </dgm:t>
    </dgm:pt>
    <dgm:pt modelId="{B5659F7E-FC1A-4F71-8A0F-0C6C806C505D}">
      <dgm:prSet/>
      <dgm:spPr/>
      <dgm:t>
        <a:bodyPr/>
        <a:lstStyle/>
        <a:p>
          <a:r>
            <a:rPr lang="en-GB" dirty="0"/>
            <a:t>What? </a:t>
          </a:r>
        </a:p>
      </dgm:t>
    </dgm:pt>
    <dgm:pt modelId="{D741618B-CE08-4424-A1FD-C23480CBD739}" type="parTrans" cxnId="{7C7B65B0-8122-4D32-999E-692D8B47EF46}">
      <dgm:prSet/>
      <dgm:spPr/>
      <dgm:t>
        <a:bodyPr/>
        <a:lstStyle/>
        <a:p>
          <a:endParaRPr lang="en-GB"/>
        </a:p>
      </dgm:t>
    </dgm:pt>
    <dgm:pt modelId="{69B6EA03-87AA-4B14-8DF1-CC9E0A9E0296}" type="sibTrans" cxnId="{7C7B65B0-8122-4D32-999E-692D8B47EF46}">
      <dgm:prSet/>
      <dgm:spPr/>
      <dgm:t>
        <a:bodyPr/>
        <a:lstStyle/>
        <a:p>
          <a:endParaRPr lang="en-GB"/>
        </a:p>
      </dgm:t>
    </dgm:pt>
    <dgm:pt modelId="{BA675416-A3AA-451E-A636-80C4722A7594}">
      <dgm:prSet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dirty="0">
              <a:effectLst/>
            </a:rPr>
            <a:t>Creativity and learning:</a:t>
          </a:r>
          <a:endParaRPr lang="en-GB" dirty="0"/>
        </a:p>
      </dgm:t>
    </dgm:pt>
    <dgm:pt modelId="{AD95E7E1-4A29-4029-AA3C-00BFFE5F4D35}" type="parTrans" cxnId="{4DA6985E-E663-455B-9C18-76C8076041E6}">
      <dgm:prSet/>
      <dgm:spPr/>
      <dgm:t>
        <a:bodyPr/>
        <a:lstStyle/>
        <a:p>
          <a:endParaRPr lang="en-GB"/>
        </a:p>
      </dgm:t>
    </dgm:pt>
    <dgm:pt modelId="{C260AD78-6420-43F6-A07F-08EF33D9A36F}" type="sibTrans" cxnId="{4DA6985E-E663-455B-9C18-76C8076041E6}">
      <dgm:prSet/>
      <dgm:spPr/>
      <dgm:t>
        <a:bodyPr/>
        <a:lstStyle/>
        <a:p>
          <a:endParaRPr lang="en-GB"/>
        </a:p>
      </dgm:t>
    </dgm:pt>
    <dgm:pt modelId="{CF16BB27-EB7C-4700-8E75-6913F47216EA}">
      <dgm:prSet/>
      <dgm:spPr/>
      <dgm:t>
        <a:bodyPr/>
        <a:lstStyle/>
        <a:p>
          <a:r>
            <a:rPr lang="en-GB" dirty="0"/>
            <a:t>Antonioni</a:t>
          </a:r>
        </a:p>
      </dgm:t>
    </dgm:pt>
    <dgm:pt modelId="{20670AAA-EE04-4038-9ADB-A1785458751D}" type="parTrans" cxnId="{A8DAB3DE-444A-401D-83D5-D91808C9D3DA}">
      <dgm:prSet/>
      <dgm:spPr/>
      <dgm:t>
        <a:bodyPr/>
        <a:lstStyle/>
        <a:p>
          <a:endParaRPr lang="en-GB"/>
        </a:p>
      </dgm:t>
    </dgm:pt>
    <dgm:pt modelId="{1B5E6C47-B5DB-4A64-A5D9-F99AAE8C1730}" type="sibTrans" cxnId="{A8DAB3DE-444A-401D-83D5-D91808C9D3DA}">
      <dgm:prSet/>
      <dgm:spPr/>
      <dgm:t>
        <a:bodyPr/>
        <a:lstStyle/>
        <a:p>
          <a:endParaRPr lang="en-GB"/>
        </a:p>
      </dgm:t>
    </dgm:pt>
    <dgm:pt modelId="{D443A7FF-7EF8-4990-A5D3-E33676649DEF}">
      <dgm:prSet/>
      <dgm:spPr/>
      <dgm:t>
        <a:bodyPr/>
        <a:lstStyle/>
        <a:p>
          <a:r>
            <a:rPr lang="en-GB" dirty="0"/>
            <a:t>Pity</a:t>
          </a:r>
        </a:p>
      </dgm:t>
    </dgm:pt>
    <dgm:pt modelId="{6A99C473-24FB-4D77-8FBC-9C2B4DBB966E}" type="parTrans" cxnId="{39421C57-B679-40D8-847A-5CC15A0AF375}">
      <dgm:prSet/>
      <dgm:spPr/>
      <dgm:t>
        <a:bodyPr/>
        <a:lstStyle/>
        <a:p>
          <a:endParaRPr lang="en-GB"/>
        </a:p>
      </dgm:t>
    </dgm:pt>
    <dgm:pt modelId="{C6B23571-AFBC-41CE-8738-BAB3D7C44772}" type="sibTrans" cxnId="{39421C57-B679-40D8-847A-5CC15A0AF375}">
      <dgm:prSet/>
      <dgm:spPr/>
      <dgm:t>
        <a:bodyPr/>
        <a:lstStyle/>
        <a:p>
          <a:endParaRPr lang="en-GB"/>
        </a:p>
      </dgm:t>
    </dgm:pt>
    <dgm:pt modelId="{CF07A9A2-A664-4080-9D97-314FDAEECD26}">
      <dgm:prSet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dirty="0">
              <a:effectLst/>
            </a:rPr>
            <a:t>Chance</a:t>
          </a:r>
          <a:endParaRPr lang="en-GB" dirty="0"/>
        </a:p>
      </dgm:t>
    </dgm:pt>
    <dgm:pt modelId="{098C47C8-11D9-417D-A690-FD8CE4165601}" type="parTrans" cxnId="{4100E988-073B-4C24-A90C-4681ADDACBB0}">
      <dgm:prSet/>
      <dgm:spPr/>
      <dgm:t>
        <a:bodyPr/>
        <a:lstStyle/>
        <a:p>
          <a:endParaRPr lang="en-GB"/>
        </a:p>
      </dgm:t>
    </dgm:pt>
    <dgm:pt modelId="{11BC39EC-0561-48DF-977C-28DE54ED1DDC}" type="sibTrans" cxnId="{4100E988-073B-4C24-A90C-4681ADDACBB0}">
      <dgm:prSet/>
      <dgm:spPr/>
      <dgm:t>
        <a:bodyPr/>
        <a:lstStyle/>
        <a:p>
          <a:endParaRPr lang="en-GB"/>
        </a:p>
      </dgm:t>
    </dgm:pt>
    <dgm:pt modelId="{D0E109F7-9DDB-4390-947E-31455FA8F152}">
      <dgm:prSet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dirty="0">
              <a:effectLst/>
            </a:rPr>
            <a:t>Error </a:t>
          </a:r>
        </a:p>
        <a:p>
          <a:pPr marL="228600" indent="0" defTabSz="1200150">
            <a:lnSpc>
              <a:spcPct val="90000"/>
            </a:lnSpc>
            <a:buNone/>
          </a:pPr>
          <a:endParaRPr lang="en-GB" dirty="0"/>
        </a:p>
      </dgm:t>
    </dgm:pt>
    <dgm:pt modelId="{B39AC816-C414-4858-BECD-2B9D140242AB}" type="parTrans" cxnId="{EC6F1C3B-E386-4D38-81FE-259FAF2EF710}">
      <dgm:prSet/>
      <dgm:spPr/>
      <dgm:t>
        <a:bodyPr/>
        <a:lstStyle/>
        <a:p>
          <a:endParaRPr lang="en-GB"/>
        </a:p>
      </dgm:t>
    </dgm:pt>
    <dgm:pt modelId="{B7894A74-E6FC-4458-AC7C-15E05B4FDC7D}" type="sibTrans" cxnId="{EC6F1C3B-E386-4D38-81FE-259FAF2EF710}">
      <dgm:prSet/>
      <dgm:spPr/>
      <dgm:t>
        <a:bodyPr/>
        <a:lstStyle/>
        <a:p>
          <a:endParaRPr lang="en-GB"/>
        </a:p>
      </dgm:t>
    </dgm:pt>
    <dgm:pt modelId="{D2D46E62-0BA6-4E2D-B531-14E7F7B0D7C9}">
      <dgm:prSet/>
      <dgm:spPr/>
      <dgm:t>
        <a:bodyPr/>
        <a:lstStyle/>
        <a:p>
          <a:r>
            <a:rPr lang="en-GB" dirty="0"/>
            <a:t>Why?</a:t>
          </a:r>
        </a:p>
      </dgm:t>
    </dgm:pt>
    <dgm:pt modelId="{018D3D92-7FFA-4853-A519-258AA1C6DD90}" type="parTrans" cxnId="{AEDA7032-7F1D-4C99-BF17-1E76141E5F38}">
      <dgm:prSet/>
      <dgm:spPr/>
    </dgm:pt>
    <dgm:pt modelId="{C3E8B3B6-B93A-4E38-A15B-1192CB6BFC70}" type="sibTrans" cxnId="{AEDA7032-7F1D-4C99-BF17-1E76141E5F38}">
      <dgm:prSet/>
      <dgm:spPr/>
    </dgm:pt>
    <dgm:pt modelId="{BCB95355-04AA-4C04-A1A3-847F3DDBA5AF}">
      <dgm:prSet/>
      <dgm:spPr/>
      <dgm:t>
        <a:bodyPr/>
        <a:lstStyle/>
        <a:p>
          <a:r>
            <a:rPr lang="en-GB" dirty="0"/>
            <a:t>Problems? </a:t>
          </a:r>
        </a:p>
      </dgm:t>
    </dgm:pt>
    <dgm:pt modelId="{99640D02-90A8-4730-B205-8DC1DE5F8B1D}" type="parTrans" cxnId="{C667CCA9-F07A-4C87-B61F-16E4F715E697}">
      <dgm:prSet/>
      <dgm:spPr/>
    </dgm:pt>
    <dgm:pt modelId="{5E3D8F61-DBF9-4169-B0DE-050FD225C656}" type="sibTrans" cxnId="{C667CCA9-F07A-4C87-B61F-16E4F715E697}">
      <dgm:prSet/>
      <dgm:spPr/>
    </dgm:pt>
    <dgm:pt modelId="{DCC18513-4126-4261-B0D1-F47FB8080AD3}">
      <dgm:prSet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dirty="0">
              <a:effectLst/>
            </a:rPr>
            <a:t>Improvisation</a:t>
          </a:r>
          <a:endParaRPr lang="en-GB" dirty="0"/>
        </a:p>
      </dgm:t>
    </dgm:pt>
    <dgm:pt modelId="{3B6496A4-549E-49AC-AFD9-5D090BCD313B}" type="parTrans" cxnId="{9695F439-858F-44AD-871B-18D51035C28F}">
      <dgm:prSet/>
      <dgm:spPr/>
    </dgm:pt>
    <dgm:pt modelId="{A6F86400-C838-4B76-A406-95AB57BB807D}" type="sibTrans" cxnId="{9695F439-858F-44AD-871B-18D51035C28F}">
      <dgm:prSet/>
      <dgm:spPr/>
    </dgm:pt>
    <dgm:pt modelId="{65C94B03-3739-4819-8149-881F674DED9C}">
      <dgm:prSet/>
      <dgm:spPr/>
      <dgm:t>
        <a:bodyPr/>
        <a:lstStyle/>
        <a:p>
          <a:r>
            <a:rPr lang="en-GB" dirty="0"/>
            <a:t>Loathing </a:t>
          </a:r>
        </a:p>
      </dgm:t>
    </dgm:pt>
    <dgm:pt modelId="{5ED9B8C7-0297-42B7-98F3-DEC1F90C308B}" type="parTrans" cxnId="{590C339C-EE78-4ADB-A168-C6C2F4501674}">
      <dgm:prSet/>
      <dgm:spPr/>
    </dgm:pt>
    <dgm:pt modelId="{A3BE27F9-D116-49E4-A23E-EF8EDFA39B11}" type="sibTrans" cxnId="{590C339C-EE78-4ADB-A168-C6C2F4501674}">
      <dgm:prSet/>
      <dgm:spPr/>
    </dgm:pt>
    <dgm:pt modelId="{7C22A62C-156B-477D-BF63-ADCB6B1FD74E}" type="pres">
      <dgm:prSet presAssocID="{86B7D700-0019-4552-8C74-AD44342C17A3}" presName="Name0" presStyleCnt="0">
        <dgm:presLayoutVars>
          <dgm:dir/>
          <dgm:animLvl val="lvl"/>
          <dgm:resizeHandles val="exact"/>
        </dgm:presLayoutVars>
      </dgm:prSet>
      <dgm:spPr/>
    </dgm:pt>
    <dgm:pt modelId="{94D3CFFB-A5B0-41BA-A59C-CE39EFA4832F}" type="pres">
      <dgm:prSet presAssocID="{86B7D700-0019-4552-8C74-AD44342C17A3}" presName="tSp" presStyleCnt="0"/>
      <dgm:spPr/>
    </dgm:pt>
    <dgm:pt modelId="{13C59CDF-2A40-4043-B142-38DBDD8CC6CB}" type="pres">
      <dgm:prSet presAssocID="{86B7D700-0019-4552-8C74-AD44342C17A3}" presName="bSp" presStyleCnt="0"/>
      <dgm:spPr/>
    </dgm:pt>
    <dgm:pt modelId="{E558C7B7-CE3C-42FC-A633-9FB1D6172705}" type="pres">
      <dgm:prSet presAssocID="{86B7D700-0019-4552-8C74-AD44342C17A3}" presName="process" presStyleCnt="0"/>
      <dgm:spPr/>
    </dgm:pt>
    <dgm:pt modelId="{04780A2B-3BAF-4854-8A36-F431980A6D1E}" type="pres">
      <dgm:prSet presAssocID="{EF427ABD-A286-4E8C-9C6F-84F29DD69ED8}" presName="composite1" presStyleCnt="0"/>
      <dgm:spPr/>
    </dgm:pt>
    <dgm:pt modelId="{C4382913-AFB1-4D45-8EC8-F4FF4D53F8B5}" type="pres">
      <dgm:prSet presAssocID="{EF427ABD-A286-4E8C-9C6F-84F29DD69ED8}" presName="dummyNode1" presStyleLbl="node1" presStyleIdx="0" presStyleCnt="3"/>
      <dgm:spPr/>
    </dgm:pt>
    <dgm:pt modelId="{4A1E6FEA-BEB0-4D00-8C63-DB3BC3F53232}" type="pres">
      <dgm:prSet presAssocID="{EF427ABD-A286-4E8C-9C6F-84F29DD69ED8}" presName="childNode1" presStyleLbl="bgAcc1" presStyleIdx="0" presStyleCnt="3">
        <dgm:presLayoutVars>
          <dgm:bulletEnabled val="1"/>
        </dgm:presLayoutVars>
      </dgm:prSet>
      <dgm:spPr/>
    </dgm:pt>
    <dgm:pt modelId="{7887FF61-91F7-455B-B2D8-816AF4EACDA6}" type="pres">
      <dgm:prSet presAssocID="{EF427ABD-A286-4E8C-9C6F-84F29DD69ED8}" presName="childNode1tx" presStyleLbl="bgAcc1" presStyleIdx="0" presStyleCnt="3">
        <dgm:presLayoutVars>
          <dgm:bulletEnabled val="1"/>
        </dgm:presLayoutVars>
      </dgm:prSet>
      <dgm:spPr/>
    </dgm:pt>
    <dgm:pt modelId="{4038BB99-8435-4903-946B-9AE1BE8DEC63}" type="pres">
      <dgm:prSet presAssocID="{EF427ABD-A286-4E8C-9C6F-84F29DD69ED8}" presName="parentNode1" presStyleLbl="node1" presStyleIdx="0" presStyleCnt="3">
        <dgm:presLayoutVars>
          <dgm:chMax val="1"/>
          <dgm:bulletEnabled val="1"/>
        </dgm:presLayoutVars>
      </dgm:prSet>
      <dgm:spPr/>
    </dgm:pt>
    <dgm:pt modelId="{0493B39F-040F-4442-AA9B-B31BFD350901}" type="pres">
      <dgm:prSet presAssocID="{EF427ABD-A286-4E8C-9C6F-84F29DD69ED8}" presName="connSite1" presStyleCnt="0"/>
      <dgm:spPr/>
    </dgm:pt>
    <dgm:pt modelId="{B9C89879-6415-4EAD-B0E3-DE88223FC46C}" type="pres">
      <dgm:prSet presAssocID="{40C31A87-03EF-4976-B9AF-0194C2B8E8A5}" presName="Name9" presStyleLbl="sibTrans2D1" presStyleIdx="0" presStyleCnt="2"/>
      <dgm:spPr/>
    </dgm:pt>
    <dgm:pt modelId="{FACECD87-642A-4476-91FD-AA9CFD90F5C1}" type="pres">
      <dgm:prSet presAssocID="{F883EBF2-92F8-45BA-8FB0-56545F8B7B3B}" presName="composite2" presStyleCnt="0"/>
      <dgm:spPr/>
    </dgm:pt>
    <dgm:pt modelId="{6B489D51-5F74-47D2-8BEB-D34D9484EB6B}" type="pres">
      <dgm:prSet presAssocID="{F883EBF2-92F8-45BA-8FB0-56545F8B7B3B}" presName="dummyNode2" presStyleLbl="node1" presStyleIdx="0" presStyleCnt="3"/>
      <dgm:spPr/>
    </dgm:pt>
    <dgm:pt modelId="{D62F78C0-5E51-4F79-BD86-C2EF30D03434}" type="pres">
      <dgm:prSet presAssocID="{F883EBF2-92F8-45BA-8FB0-56545F8B7B3B}" presName="childNode2" presStyleLbl="bgAcc1" presStyleIdx="1" presStyleCnt="3">
        <dgm:presLayoutVars>
          <dgm:bulletEnabled val="1"/>
        </dgm:presLayoutVars>
      </dgm:prSet>
      <dgm:spPr/>
    </dgm:pt>
    <dgm:pt modelId="{C111A94F-764A-4A66-93C4-506C3E39B2A5}" type="pres">
      <dgm:prSet presAssocID="{F883EBF2-92F8-45BA-8FB0-56545F8B7B3B}" presName="childNode2tx" presStyleLbl="bgAcc1" presStyleIdx="1" presStyleCnt="3">
        <dgm:presLayoutVars>
          <dgm:bulletEnabled val="1"/>
        </dgm:presLayoutVars>
      </dgm:prSet>
      <dgm:spPr/>
    </dgm:pt>
    <dgm:pt modelId="{6C810814-FD94-4D04-815F-0B498F3DC326}" type="pres">
      <dgm:prSet presAssocID="{F883EBF2-92F8-45BA-8FB0-56545F8B7B3B}" presName="parentNode2" presStyleLbl="node1" presStyleIdx="1" presStyleCnt="3">
        <dgm:presLayoutVars>
          <dgm:chMax val="0"/>
          <dgm:bulletEnabled val="1"/>
        </dgm:presLayoutVars>
      </dgm:prSet>
      <dgm:spPr/>
    </dgm:pt>
    <dgm:pt modelId="{CA5C63FB-97AA-41AF-A60E-DB14CD874149}" type="pres">
      <dgm:prSet presAssocID="{F883EBF2-92F8-45BA-8FB0-56545F8B7B3B}" presName="connSite2" presStyleCnt="0"/>
      <dgm:spPr/>
    </dgm:pt>
    <dgm:pt modelId="{B156563B-B156-4101-A4E1-1FDDB262BBE4}" type="pres">
      <dgm:prSet presAssocID="{04B2A683-4DB2-4B0A-897A-D47AA62BE0E0}" presName="Name18" presStyleLbl="sibTrans2D1" presStyleIdx="1" presStyleCnt="2"/>
      <dgm:spPr/>
    </dgm:pt>
    <dgm:pt modelId="{C42304CE-AAC7-4A89-B610-83911612E9B2}" type="pres">
      <dgm:prSet presAssocID="{77DEEF47-9A63-496E-A2E8-99DE0F1AC6C7}" presName="composite1" presStyleCnt="0"/>
      <dgm:spPr/>
    </dgm:pt>
    <dgm:pt modelId="{F5635A51-4BEE-4453-AB6D-A74153666570}" type="pres">
      <dgm:prSet presAssocID="{77DEEF47-9A63-496E-A2E8-99DE0F1AC6C7}" presName="dummyNode1" presStyleLbl="node1" presStyleIdx="1" presStyleCnt="3"/>
      <dgm:spPr/>
    </dgm:pt>
    <dgm:pt modelId="{11D7424B-5994-4BF3-935C-D811D078154A}" type="pres">
      <dgm:prSet presAssocID="{77DEEF47-9A63-496E-A2E8-99DE0F1AC6C7}" presName="childNode1" presStyleLbl="bgAcc1" presStyleIdx="2" presStyleCnt="3">
        <dgm:presLayoutVars>
          <dgm:bulletEnabled val="1"/>
        </dgm:presLayoutVars>
      </dgm:prSet>
      <dgm:spPr/>
    </dgm:pt>
    <dgm:pt modelId="{E83DFECF-A21A-48F3-A185-F5E452580DDF}" type="pres">
      <dgm:prSet presAssocID="{77DEEF47-9A63-496E-A2E8-99DE0F1AC6C7}" presName="childNode1tx" presStyleLbl="bgAcc1" presStyleIdx="2" presStyleCnt="3">
        <dgm:presLayoutVars>
          <dgm:bulletEnabled val="1"/>
        </dgm:presLayoutVars>
      </dgm:prSet>
      <dgm:spPr/>
    </dgm:pt>
    <dgm:pt modelId="{3754D4F3-076E-4EBE-B6E6-D7F8258E881B}" type="pres">
      <dgm:prSet presAssocID="{77DEEF47-9A63-496E-A2E8-99DE0F1AC6C7}" presName="parentNode1" presStyleLbl="node1" presStyleIdx="2" presStyleCnt="3">
        <dgm:presLayoutVars>
          <dgm:chMax val="1"/>
          <dgm:bulletEnabled val="1"/>
        </dgm:presLayoutVars>
      </dgm:prSet>
      <dgm:spPr/>
    </dgm:pt>
    <dgm:pt modelId="{AD98AE73-6A24-4197-87AA-FC6644F0B488}" type="pres">
      <dgm:prSet presAssocID="{77DEEF47-9A63-496E-A2E8-99DE0F1AC6C7}" presName="connSite1" presStyleCnt="0"/>
      <dgm:spPr/>
    </dgm:pt>
  </dgm:ptLst>
  <dgm:cxnLst>
    <dgm:cxn modelId="{77BF2304-5711-4D88-A032-110E7B8E2773}" type="presOf" srcId="{D2D46E62-0BA6-4E2D-B531-14E7F7B0D7C9}" destId="{7887FF61-91F7-455B-B2D8-816AF4EACDA6}" srcOrd="1" destOrd="1" presId="urn:microsoft.com/office/officeart/2005/8/layout/hProcess4"/>
    <dgm:cxn modelId="{84648B04-5BCA-4283-8808-B2CCECB31245}" type="presOf" srcId="{40C31A87-03EF-4976-B9AF-0194C2B8E8A5}" destId="{B9C89879-6415-4EAD-B0E3-DE88223FC46C}" srcOrd="0" destOrd="0" presId="urn:microsoft.com/office/officeart/2005/8/layout/hProcess4"/>
    <dgm:cxn modelId="{9124EE10-FC1F-4A61-9E1B-3D27C0ED0C7B}" type="presOf" srcId="{86B7D700-0019-4552-8C74-AD44342C17A3}" destId="{7C22A62C-156B-477D-BF63-ADCB6B1FD74E}" srcOrd="0" destOrd="0" presId="urn:microsoft.com/office/officeart/2005/8/layout/hProcess4"/>
    <dgm:cxn modelId="{8B991B13-75DC-4C88-A20F-C18CF10DF3ED}" srcId="{86B7D700-0019-4552-8C74-AD44342C17A3}" destId="{77DEEF47-9A63-496E-A2E8-99DE0F1AC6C7}" srcOrd="2" destOrd="0" parTransId="{27991E06-20FD-46E8-8F33-2E80AA5FE23F}" sibTransId="{2C01DD5B-2080-4A30-89BA-A4C236AF95B8}"/>
    <dgm:cxn modelId="{57CB2C16-5661-4F9F-9582-FC3E2FD2AA2A}" type="presOf" srcId="{BCB95355-04AA-4C04-A1A3-847F3DDBA5AF}" destId="{4A1E6FEA-BEB0-4D00-8C63-DB3BC3F53232}" srcOrd="0" destOrd="2" presId="urn:microsoft.com/office/officeart/2005/8/layout/hProcess4"/>
    <dgm:cxn modelId="{4AF7E617-317F-4E40-87AA-DE40CCB944E2}" type="presOf" srcId="{DCC18513-4126-4261-B0D1-F47FB8080AD3}" destId="{11D7424B-5994-4BF3-935C-D811D078154A}" srcOrd="0" destOrd="1" presId="urn:microsoft.com/office/officeart/2005/8/layout/hProcess4"/>
    <dgm:cxn modelId="{8599A52C-211D-4F02-820A-7725CD9CF117}" type="presOf" srcId="{F883EBF2-92F8-45BA-8FB0-56545F8B7B3B}" destId="{6C810814-FD94-4D04-815F-0B498F3DC326}" srcOrd="0" destOrd="0" presId="urn:microsoft.com/office/officeart/2005/8/layout/hProcess4"/>
    <dgm:cxn modelId="{0FEE5C32-9142-486A-80AE-F770009CC8F5}" type="presOf" srcId="{D0E109F7-9DDB-4390-947E-31455FA8F152}" destId="{E83DFECF-A21A-48F3-A185-F5E452580DDF}" srcOrd="1" destOrd="3" presId="urn:microsoft.com/office/officeart/2005/8/layout/hProcess4"/>
    <dgm:cxn modelId="{AEDA7032-7F1D-4C99-BF17-1E76141E5F38}" srcId="{EF427ABD-A286-4E8C-9C6F-84F29DD69ED8}" destId="{D2D46E62-0BA6-4E2D-B531-14E7F7B0D7C9}" srcOrd="1" destOrd="0" parTransId="{018D3D92-7FFA-4853-A519-258AA1C6DD90}" sibTransId="{C3E8B3B6-B93A-4E38-A15B-1192CB6BFC70}"/>
    <dgm:cxn modelId="{831D6C37-3833-4120-928C-F0045908B8A3}" type="presOf" srcId="{D0E109F7-9DDB-4390-947E-31455FA8F152}" destId="{11D7424B-5994-4BF3-935C-D811D078154A}" srcOrd="0" destOrd="3" presId="urn:microsoft.com/office/officeart/2005/8/layout/hProcess4"/>
    <dgm:cxn modelId="{9695F439-858F-44AD-871B-18D51035C28F}" srcId="{77DEEF47-9A63-496E-A2E8-99DE0F1AC6C7}" destId="{DCC18513-4126-4261-B0D1-F47FB8080AD3}" srcOrd="1" destOrd="0" parTransId="{3B6496A4-549E-49AC-AFD9-5D090BCD313B}" sibTransId="{A6F86400-C838-4B76-A406-95AB57BB807D}"/>
    <dgm:cxn modelId="{EC6F1C3B-E386-4D38-81FE-259FAF2EF710}" srcId="{77DEEF47-9A63-496E-A2E8-99DE0F1AC6C7}" destId="{D0E109F7-9DDB-4390-947E-31455FA8F152}" srcOrd="3" destOrd="0" parTransId="{B39AC816-C414-4858-BECD-2B9D140242AB}" sibTransId="{B7894A74-E6FC-4458-AC7C-15E05B4FDC7D}"/>
    <dgm:cxn modelId="{06D9D55D-0C98-4F53-866F-B7C3DDA16EC7}" type="presOf" srcId="{CF07A9A2-A664-4080-9D97-314FDAEECD26}" destId="{E83DFECF-A21A-48F3-A185-F5E452580DDF}" srcOrd="1" destOrd="2" presId="urn:microsoft.com/office/officeart/2005/8/layout/hProcess4"/>
    <dgm:cxn modelId="{4DA6985E-E663-455B-9C18-76C8076041E6}" srcId="{77DEEF47-9A63-496E-A2E8-99DE0F1AC6C7}" destId="{BA675416-A3AA-451E-A636-80C4722A7594}" srcOrd="0" destOrd="0" parTransId="{AD95E7E1-4A29-4029-AA3C-00BFFE5F4D35}" sibTransId="{C260AD78-6420-43F6-A07F-08EF33D9A36F}"/>
    <dgm:cxn modelId="{6E8FE465-29B7-4BB2-B5C3-210B82D69715}" srcId="{86B7D700-0019-4552-8C74-AD44342C17A3}" destId="{EF427ABD-A286-4E8C-9C6F-84F29DD69ED8}" srcOrd="0" destOrd="0" parTransId="{5B3CFCBB-6CDF-418E-9B15-2C772B12D743}" sibTransId="{40C31A87-03EF-4976-B9AF-0194C2B8E8A5}"/>
    <dgm:cxn modelId="{0D29E14E-24DA-4F4A-B20A-5BFA38C2E015}" type="presOf" srcId="{CF07A9A2-A664-4080-9D97-314FDAEECD26}" destId="{11D7424B-5994-4BF3-935C-D811D078154A}" srcOrd="0" destOrd="2" presId="urn:microsoft.com/office/officeart/2005/8/layout/hProcess4"/>
    <dgm:cxn modelId="{38023B76-4E95-4154-8967-2234C9CBC67E}" type="presOf" srcId="{D2D46E62-0BA6-4E2D-B531-14E7F7B0D7C9}" destId="{4A1E6FEA-BEB0-4D00-8C63-DB3BC3F53232}" srcOrd="0" destOrd="1" presId="urn:microsoft.com/office/officeart/2005/8/layout/hProcess4"/>
    <dgm:cxn modelId="{39421C57-B679-40D8-847A-5CC15A0AF375}" srcId="{F883EBF2-92F8-45BA-8FB0-56545F8B7B3B}" destId="{D443A7FF-7EF8-4990-A5D3-E33676649DEF}" srcOrd="1" destOrd="0" parTransId="{6A99C473-24FB-4D77-8FBC-9C2B4DBB966E}" sibTransId="{C6B23571-AFBC-41CE-8738-BAB3D7C44772}"/>
    <dgm:cxn modelId="{7685AF77-FD62-468F-BA8C-EE1A859D3B34}" type="presOf" srcId="{CF16BB27-EB7C-4700-8E75-6913F47216EA}" destId="{D62F78C0-5E51-4F79-BD86-C2EF30D03434}" srcOrd="0" destOrd="0" presId="urn:microsoft.com/office/officeart/2005/8/layout/hProcess4"/>
    <dgm:cxn modelId="{DF092859-CD45-4DFA-A07D-4E85679F35D2}" type="presOf" srcId="{CF16BB27-EB7C-4700-8E75-6913F47216EA}" destId="{C111A94F-764A-4A66-93C4-506C3E39B2A5}" srcOrd="1" destOrd="0" presId="urn:microsoft.com/office/officeart/2005/8/layout/hProcess4"/>
    <dgm:cxn modelId="{4100E988-073B-4C24-A90C-4681ADDACBB0}" srcId="{77DEEF47-9A63-496E-A2E8-99DE0F1AC6C7}" destId="{CF07A9A2-A664-4080-9D97-314FDAEECD26}" srcOrd="2" destOrd="0" parTransId="{098C47C8-11D9-417D-A690-FD8CE4165601}" sibTransId="{11BC39EC-0561-48DF-977C-28DE54ED1DDC}"/>
    <dgm:cxn modelId="{29250798-4A96-41F9-9997-A8442DD7193D}" type="presOf" srcId="{77DEEF47-9A63-496E-A2E8-99DE0F1AC6C7}" destId="{3754D4F3-076E-4EBE-B6E6-D7F8258E881B}" srcOrd="0" destOrd="0" presId="urn:microsoft.com/office/officeart/2005/8/layout/hProcess4"/>
    <dgm:cxn modelId="{590C339C-EE78-4ADB-A168-C6C2F4501674}" srcId="{F883EBF2-92F8-45BA-8FB0-56545F8B7B3B}" destId="{65C94B03-3739-4819-8149-881F674DED9C}" srcOrd="2" destOrd="0" parTransId="{5ED9B8C7-0297-42B7-98F3-DEC1F90C308B}" sibTransId="{A3BE27F9-D116-49E4-A23E-EF8EDFA39B11}"/>
    <dgm:cxn modelId="{3C2A33A4-B5EB-4B0C-A2DC-2B0E0B3C797E}" type="presOf" srcId="{D443A7FF-7EF8-4990-A5D3-E33676649DEF}" destId="{D62F78C0-5E51-4F79-BD86-C2EF30D03434}" srcOrd="0" destOrd="1" presId="urn:microsoft.com/office/officeart/2005/8/layout/hProcess4"/>
    <dgm:cxn modelId="{BD8441A4-D78C-4161-B268-205BF3CA9D6B}" type="presOf" srcId="{DCC18513-4126-4261-B0D1-F47FB8080AD3}" destId="{E83DFECF-A21A-48F3-A185-F5E452580DDF}" srcOrd="1" destOrd="1" presId="urn:microsoft.com/office/officeart/2005/8/layout/hProcess4"/>
    <dgm:cxn modelId="{C667CCA9-F07A-4C87-B61F-16E4F715E697}" srcId="{EF427ABD-A286-4E8C-9C6F-84F29DD69ED8}" destId="{BCB95355-04AA-4C04-A1A3-847F3DDBA5AF}" srcOrd="2" destOrd="0" parTransId="{99640D02-90A8-4730-B205-8DC1DE5F8B1D}" sibTransId="{5E3D8F61-DBF9-4169-B0DE-050FD225C656}"/>
    <dgm:cxn modelId="{132902AD-8223-4BBB-B439-0CEB1914D656}" type="presOf" srcId="{D443A7FF-7EF8-4990-A5D3-E33676649DEF}" destId="{C111A94F-764A-4A66-93C4-506C3E39B2A5}" srcOrd="1" destOrd="1" presId="urn:microsoft.com/office/officeart/2005/8/layout/hProcess4"/>
    <dgm:cxn modelId="{452635AD-1AAF-4FA1-BFBE-44F7AE3B6CB1}" srcId="{86B7D700-0019-4552-8C74-AD44342C17A3}" destId="{F883EBF2-92F8-45BA-8FB0-56545F8B7B3B}" srcOrd="1" destOrd="0" parTransId="{6157DA95-8EB4-4258-9D54-C5DA6EDEF76F}" sibTransId="{04B2A683-4DB2-4B0A-897A-D47AA62BE0E0}"/>
    <dgm:cxn modelId="{7C7B65B0-8122-4D32-999E-692D8B47EF46}" srcId="{EF427ABD-A286-4E8C-9C6F-84F29DD69ED8}" destId="{B5659F7E-FC1A-4F71-8A0F-0C6C806C505D}" srcOrd="0" destOrd="0" parTransId="{D741618B-CE08-4424-A1FD-C23480CBD739}" sibTransId="{69B6EA03-87AA-4B14-8DF1-CC9E0A9E0296}"/>
    <dgm:cxn modelId="{9A9884B1-95D2-4264-A7E5-31787CF9E0A4}" type="presOf" srcId="{65C94B03-3739-4819-8149-881F674DED9C}" destId="{D62F78C0-5E51-4F79-BD86-C2EF30D03434}" srcOrd="0" destOrd="2" presId="urn:microsoft.com/office/officeart/2005/8/layout/hProcess4"/>
    <dgm:cxn modelId="{0BADFCCC-5BF0-4310-AA53-E1B4414A33C3}" type="presOf" srcId="{BA675416-A3AA-451E-A636-80C4722A7594}" destId="{11D7424B-5994-4BF3-935C-D811D078154A}" srcOrd="0" destOrd="0" presId="urn:microsoft.com/office/officeart/2005/8/layout/hProcess4"/>
    <dgm:cxn modelId="{EB4007D6-1F63-4CF1-9378-03E32EFFB304}" type="presOf" srcId="{B5659F7E-FC1A-4F71-8A0F-0C6C806C505D}" destId="{4A1E6FEA-BEB0-4D00-8C63-DB3BC3F53232}" srcOrd="0" destOrd="0" presId="urn:microsoft.com/office/officeart/2005/8/layout/hProcess4"/>
    <dgm:cxn modelId="{25CA01D8-4357-4550-B74D-06DAB130153E}" type="presOf" srcId="{BCB95355-04AA-4C04-A1A3-847F3DDBA5AF}" destId="{7887FF61-91F7-455B-B2D8-816AF4EACDA6}" srcOrd="1" destOrd="2" presId="urn:microsoft.com/office/officeart/2005/8/layout/hProcess4"/>
    <dgm:cxn modelId="{A8DAB3DE-444A-401D-83D5-D91808C9D3DA}" srcId="{F883EBF2-92F8-45BA-8FB0-56545F8B7B3B}" destId="{CF16BB27-EB7C-4700-8E75-6913F47216EA}" srcOrd="0" destOrd="0" parTransId="{20670AAA-EE04-4038-9ADB-A1785458751D}" sibTransId="{1B5E6C47-B5DB-4A64-A5D9-F99AAE8C1730}"/>
    <dgm:cxn modelId="{0AF688E2-7CFD-4BB9-B9CA-424969A17A68}" type="presOf" srcId="{65C94B03-3739-4819-8149-881F674DED9C}" destId="{C111A94F-764A-4A66-93C4-506C3E39B2A5}" srcOrd="1" destOrd="2" presId="urn:microsoft.com/office/officeart/2005/8/layout/hProcess4"/>
    <dgm:cxn modelId="{A14344E4-60F2-45DB-81B7-3F4A5AD24AC4}" type="presOf" srcId="{BA675416-A3AA-451E-A636-80C4722A7594}" destId="{E83DFECF-A21A-48F3-A185-F5E452580DDF}" srcOrd="1" destOrd="0" presId="urn:microsoft.com/office/officeart/2005/8/layout/hProcess4"/>
    <dgm:cxn modelId="{148C32EA-7DA8-4A7E-80E2-8535806F8446}" type="presOf" srcId="{04B2A683-4DB2-4B0A-897A-D47AA62BE0E0}" destId="{B156563B-B156-4101-A4E1-1FDDB262BBE4}" srcOrd="0" destOrd="0" presId="urn:microsoft.com/office/officeart/2005/8/layout/hProcess4"/>
    <dgm:cxn modelId="{0B574AF5-A63F-456D-9FFD-9243B2A5CD5F}" type="presOf" srcId="{EF427ABD-A286-4E8C-9C6F-84F29DD69ED8}" destId="{4038BB99-8435-4903-946B-9AE1BE8DEC63}" srcOrd="0" destOrd="0" presId="urn:microsoft.com/office/officeart/2005/8/layout/hProcess4"/>
    <dgm:cxn modelId="{04F7D6FE-988C-4AD9-ADEC-C859E25530CA}" type="presOf" srcId="{B5659F7E-FC1A-4F71-8A0F-0C6C806C505D}" destId="{7887FF61-91F7-455B-B2D8-816AF4EACDA6}" srcOrd="1" destOrd="0" presId="urn:microsoft.com/office/officeart/2005/8/layout/hProcess4"/>
    <dgm:cxn modelId="{F9AA11A5-2D14-4804-B2BB-005B571A01A3}" type="presParOf" srcId="{7C22A62C-156B-477D-BF63-ADCB6B1FD74E}" destId="{94D3CFFB-A5B0-41BA-A59C-CE39EFA4832F}" srcOrd="0" destOrd="0" presId="urn:microsoft.com/office/officeart/2005/8/layout/hProcess4"/>
    <dgm:cxn modelId="{F99F068A-4FBD-4424-9FF3-7984E8D421B1}" type="presParOf" srcId="{7C22A62C-156B-477D-BF63-ADCB6B1FD74E}" destId="{13C59CDF-2A40-4043-B142-38DBDD8CC6CB}" srcOrd="1" destOrd="0" presId="urn:microsoft.com/office/officeart/2005/8/layout/hProcess4"/>
    <dgm:cxn modelId="{F1419657-21AB-4DD6-A4B1-4B05C590F34D}" type="presParOf" srcId="{7C22A62C-156B-477D-BF63-ADCB6B1FD74E}" destId="{E558C7B7-CE3C-42FC-A633-9FB1D6172705}" srcOrd="2" destOrd="0" presId="urn:microsoft.com/office/officeart/2005/8/layout/hProcess4"/>
    <dgm:cxn modelId="{E4128617-9548-4A55-BABC-FE754D7ACBC2}" type="presParOf" srcId="{E558C7B7-CE3C-42FC-A633-9FB1D6172705}" destId="{04780A2B-3BAF-4854-8A36-F431980A6D1E}" srcOrd="0" destOrd="0" presId="urn:microsoft.com/office/officeart/2005/8/layout/hProcess4"/>
    <dgm:cxn modelId="{D0F286D4-3BAD-42CC-A716-6FA26A30D910}" type="presParOf" srcId="{04780A2B-3BAF-4854-8A36-F431980A6D1E}" destId="{C4382913-AFB1-4D45-8EC8-F4FF4D53F8B5}" srcOrd="0" destOrd="0" presId="urn:microsoft.com/office/officeart/2005/8/layout/hProcess4"/>
    <dgm:cxn modelId="{A7F0BD57-BF27-4116-B4C4-B3B0F265BA1C}" type="presParOf" srcId="{04780A2B-3BAF-4854-8A36-F431980A6D1E}" destId="{4A1E6FEA-BEB0-4D00-8C63-DB3BC3F53232}" srcOrd="1" destOrd="0" presId="urn:microsoft.com/office/officeart/2005/8/layout/hProcess4"/>
    <dgm:cxn modelId="{96D7221D-4E84-41AF-8180-48EA70F400AD}" type="presParOf" srcId="{04780A2B-3BAF-4854-8A36-F431980A6D1E}" destId="{7887FF61-91F7-455B-B2D8-816AF4EACDA6}" srcOrd="2" destOrd="0" presId="urn:microsoft.com/office/officeart/2005/8/layout/hProcess4"/>
    <dgm:cxn modelId="{EC7F3C0F-C0A3-4458-8715-EA505959151D}" type="presParOf" srcId="{04780A2B-3BAF-4854-8A36-F431980A6D1E}" destId="{4038BB99-8435-4903-946B-9AE1BE8DEC63}" srcOrd="3" destOrd="0" presId="urn:microsoft.com/office/officeart/2005/8/layout/hProcess4"/>
    <dgm:cxn modelId="{2C3DA93A-41E8-4400-AA17-1BE3C3A9AE1F}" type="presParOf" srcId="{04780A2B-3BAF-4854-8A36-F431980A6D1E}" destId="{0493B39F-040F-4442-AA9B-B31BFD350901}" srcOrd="4" destOrd="0" presId="urn:microsoft.com/office/officeart/2005/8/layout/hProcess4"/>
    <dgm:cxn modelId="{280F787B-B3DD-49DC-83CD-114E650AA20D}" type="presParOf" srcId="{E558C7B7-CE3C-42FC-A633-9FB1D6172705}" destId="{B9C89879-6415-4EAD-B0E3-DE88223FC46C}" srcOrd="1" destOrd="0" presId="urn:microsoft.com/office/officeart/2005/8/layout/hProcess4"/>
    <dgm:cxn modelId="{B1A1916B-55EC-42E3-A55F-4415EA0CCAC8}" type="presParOf" srcId="{E558C7B7-CE3C-42FC-A633-9FB1D6172705}" destId="{FACECD87-642A-4476-91FD-AA9CFD90F5C1}" srcOrd="2" destOrd="0" presId="urn:microsoft.com/office/officeart/2005/8/layout/hProcess4"/>
    <dgm:cxn modelId="{6ECF4904-A750-4930-8502-0B6C222D3259}" type="presParOf" srcId="{FACECD87-642A-4476-91FD-AA9CFD90F5C1}" destId="{6B489D51-5F74-47D2-8BEB-D34D9484EB6B}" srcOrd="0" destOrd="0" presId="urn:microsoft.com/office/officeart/2005/8/layout/hProcess4"/>
    <dgm:cxn modelId="{32B44237-E678-4739-9B94-F651DF3B85DE}" type="presParOf" srcId="{FACECD87-642A-4476-91FD-AA9CFD90F5C1}" destId="{D62F78C0-5E51-4F79-BD86-C2EF30D03434}" srcOrd="1" destOrd="0" presId="urn:microsoft.com/office/officeart/2005/8/layout/hProcess4"/>
    <dgm:cxn modelId="{01AA2758-8C47-4BA7-B785-1B752E0EDDB5}" type="presParOf" srcId="{FACECD87-642A-4476-91FD-AA9CFD90F5C1}" destId="{C111A94F-764A-4A66-93C4-506C3E39B2A5}" srcOrd="2" destOrd="0" presId="urn:microsoft.com/office/officeart/2005/8/layout/hProcess4"/>
    <dgm:cxn modelId="{888191DB-DDCF-43CD-9A82-2E2463D6E4EF}" type="presParOf" srcId="{FACECD87-642A-4476-91FD-AA9CFD90F5C1}" destId="{6C810814-FD94-4D04-815F-0B498F3DC326}" srcOrd="3" destOrd="0" presId="urn:microsoft.com/office/officeart/2005/8/layout/hProcess4"/>
    <dgm:cxn modelId="{9978712D-7A03-44EC-B132-19B7E3206B4E}" type="presParOf" srcId="{FACECD87-642A-4476-91FD-AA9CFD90F5C1}" destId="{CA5C63FB-97AA-41AF-A60E-DB14CD874149}" srcOrd="4" destOrd="0" presId="urn:microsoft.com/office/officeart/2005/8/layout/hProcess4"/>
    <dgm:cxn modelId="{98FFF0EE-936C-4CDA-BC55-EC9B955F60CC}" type="presParOf" srcId="{E558C7B7-CE3C-42FC-A633-9FB1D6172705}" destId="{B156563B-B156-4101-A4E1-1FDDB262BBE4}" srcOrd="3" destOrd="0" presId="urn:microsoft.com/office/officeart/2005/8/layout/hProcess4"/>
    <dgm:cxn modelId="{30BE77CE-0AC2-40D5-8150-849C1016D880}" type="presParOf" srcId="{E558C7B7-CE3C-42FC-A633-9FB1D6172705}" destId="{C42304CE-AAC7-4A89-B610-83911612E9B2}" srcOrd="4" destOrd="0" presId="urn:microsoft.com/office/officeart/2005/8/layout/hProcess4"/>
    <dgm:cxn modelId="{556AC559-F7FE-40FE-8552-BDFB9A51AEC4}" type="presParOf" srcId="{C42304CE-AAC7-4A89-B610-83911612E9B2}" destId="{F5635A51-4BEE-4453-AB6D-A74153666570}" srcOrd="0" destOrd="0" presId="urn:microsoft.com/office/officeart/2005/8/layout/hProcess4"/>
    <dgm:cxn modelId="{69AC8E1C-6D67-4823-9A3D-7F5C5C8D42C7}" type="presParOf" srcId="{C42304CE-AAC7-4A89-B610-83911612E9B2}" destId="{11D7424B-5994-4BF3-935C-D811D078154A}" srcOrd="1" destOrd="0" presId="urn:microsoft.com/office/officeart/2005/8/layout/hProcess4"/>
    <dgm:cxn modelId="{7F1E93F5-FD7F-448D-8FE3-BA9BF94BD8B8}" type="presParOf" srcId="{C42304CE-AAC7-4A89-B610-83911612E9B2}" destId="{E83DFECF-A21A-48F3-A185-F5E452580DDF}" srcOrd="2" destOrd="0" presId="urn:microsoft.com/office/officeart/2005/8/layout/hProcess4"/>
    <dgm:cxn modelId="{A4BEE1FF-62F7-426B-9840-A7AD466CD3A5}" type="presParOf" srcId="{C42304CE-AAC7-4A89-B610-83911612E9B2}" destId="{3754D4F3-076E-4EBE-B6E6-D7F8258E881B}" srcOrd="3" destOrd="0" presId="urn:microsoft.com/office/officeart/2005/8/layout/hProcess4"/>
    <dgm:cxn modelId="{2530787D-C962-40BC-AF59-C8A3F8696263}" type="presParOf" srcId="{C42304CE-AAC7-4A89-B610-83911612E9B2}" destId="{AD98AE73-6A24-4197-87AA-FC6644F0B488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58B80CB-50DE-4D4E-BD9F-140AF97B3B78}" type="doc">
      <dgm:prSet loTypeId="urn:microsoft.com/office/officeart/2005/8/layout/vList2" loCatId="list" qsTypeId="urn:microsoft.com/office/officeart/2005/8/quickstyle/3d1" qsCatId="3D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13F51F36-8AC9-44E6-B88F-1F285E1C0368}">
      <dgm:prSet/>
      <dgm:spPr/>
      <dgm:t>
        <a:bodyPr/>
        <a:lstStyle/>
        <a:p>
          <a:r>
            <a:rPr lang="en-US"/>
            <a:t>this provides us a with a critical perspective on pedagogical developments which fail to release this. </a:t>
          </a:r>
        </a:p>
      </dgm:t>
    </dgm:pt>
    <dgm:pt modelId="{380E062D-3802-4D71-AA86-0210C73DB5B2}" type="parTrans" cxnId="{586D6350-46E8-4259-A926-7F78B16768BA}">
      <dgm:prSet/>
      <dgm:spPr/>
      <dgm:t>
        <a:bodyPr/>
        <a:lstStyle/>
        <a:p>
          <a:endParaRPr lang="en-US"/>
        </a:p>
      </dgm:t>
    </dgm:pt>
    <dgm:pt modelId="{ABFE439A-6926-484F-8CB4-C5B74814AF73}" type="sibTrans" cxnId="{586D6350-46E8-4259-A926-7F78B16768BA}">
      <dgm:prSet/>
      <dgm:spPr/>
      <dgm:t>
        <a:bodyPr/>
        <a:lstStyle/>
        <a:p>
          <a:endParaRPr lang="en-US"/>
        </a:p>
      </dgm:t>
    </dgm:pt>
    <dgm:pt modelId="{C0C17EF4-0B27-4ACA-ADC2-9BD6789AD846}">
      <dgm:prSet/>
      <dgm:spPr/>
      <dgm:t>
        <a:bodyPr/>
        <a:lstStyle/>
        <a:p>
          <a:r>
            <a:rPr lang="en-US"/>
            <a:t>it provides us with a more constructive perspective on the relationships, technologies and practices of learning in these non-euclidean, affective spaces. </a:t>
          </a:r>
        </a:p>
      </dgm:t>
    </dgm:pt>
    <dgm:pt modelId="{CEEAB718-559D-4D93-96DE-05432E407FDB}" type="parTrans" cxnId="{29AE7284-D2D5-46A6-B2CF-DEC1379A440D}">
      <dgm:prSet/>
      <dgm:spPr/>
      <dgm:t>
        <a:bodyPr/>
        <a:lstStyle/>
        <a:p>
          <a:endParaRPr lang="en-US"/>
        </a:p>
      </dgm:t>
    </dgm:pt>
    <dgm:pt modelId="{D44F1F59-9773-47BF-927A-9CBF8BC58368}" type="sibTrans" cxnId="{29AE7284-D2D5-46A6-B2CF-DEC1379A440D}">
      <dgm:prSet/>
      <dgm:spPr/>
      <dgm:t>
        <a:bodyPr/>
        <a:lstStyle/>
        <a:p>
          <a:endParaRPr lang="en-US"/>
        </a:p>
      </dgm:t>
    </dgm:pt>
    <dgm:pt modelId="{F25F0233-6129-445B-9961-CA3442E29276}">
      <dgm:prSet/>
      <dgm:spPr/>
      <dgm:t>
        <a:bodyPr/>
        <a:lstStyle/>
        <a:p>
          <a:r>
            <a:rPr lang="en-US"/>
            <a:t>our understanding of the landscapes of learning is a question of ethics and our role in developing socially just education. </a:t>
          </a:r>
        </a:p>
      </dgm:t>
    </dgm:pt>
    <dgm:pt modelId="{E5353553-EEE7-4E28-9776-D8268CB455CD}" type="parTrans" cxnId="{FA0EA083-A901-4E70-BAFE-2CBC4D023873}">
      <dgm:prSet/>
      <dgm:spPr/>
      <dgm:t>
        <a:bodyPr/>
        <a:lstStyle/>
        <a:p>
          <a:endParaRPr lang="en-US"/>
        </a:p>
      </dgm:t>
    </dgm:pt>
    <dgm:pt modelId="{16042A98-0F89-4DD9-AD83-49BAC84D6587}" type="sibTrans" cxnId="{FA0EA083-A901-4E70-BAFE-2CBC4D023873}">
      <dgm:prSet/>
      <dgm:spPr/>
      <dgm:t>
        <a:bodyPr/>
        <a:lstStyle/>
        <a:p>
          <a:endParaRPr lang="en-US"/>
        </a:p>
      </dgm:t>
    </dgm:pt>
    <dgm:pt modelId="{E98F9258-2EF2-4B87-BE5A-8E271EB72279}" type="pres">
      <dgm:prSet presAssocID="{B58B80CB-50DE-4D4E-BD9F-140AF97B3B78}" presName="linear" presStyleCnt="0">
        <dgm:presLayoutVars>
          <dgm:animLvl val="lvl"/>
          <dgm:resizeHandles val="exact"/>
        </dgm:presLayoutVars>
      </dgm:prSet>
      <dgm:spPr/>
    </dgm:pt>
    <dgm:pt modelId="{5E0B7E95-FDF4-495C-ACDB-E47A0D592DD9}" type="pres">
      <dgm:prSet presAssocID="{13F51F36-8AC9-44E6-B88F-1F285E1C036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709A425-1A83-47DA-85E1-9873DB5C5805}" type="pres">
      <dgm:prSet presAssocID="{ABFE439A-6926-484F-8CB4-C5B74814AF73}" presName="spacer" presStyleCnt="0"/>
      <dgm:spPr/>
    </dgm:pt>
    <dgm:pt modelId="{282C5386-46A5-4B75-A4C4-D3D49EE248CA}" type="pres">
      <dgm:prSet presAssocID="{C0C17EF4-0B27-4ACA-ADC2-9BD6789AD84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14121A9-23EA-4A0F-8EFA-A407D38B0997}" type="pres">
      <dgm:prSet presAssocID="{D44F1F59-9773-47BF-927A-9CBF8BC58368}" presName="spacer" presStyleCnt="0"/>
      <dgm:spPr/>
    </dgm:pt>
    <dgm:pt modelId="{755086DF-0A2E-4F9B-85E1-842F0B51C6F7}" type="pres">
      <dgm:prSet presAssocID="{F25F0233-6129-445B-9961-CA3442E29276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586D6350-46E8-4259-A926-7F78B16768BA}" srcId="{B58B80CB-50DE-4D4E-BD9F-140AF97B3B78}" destId="{13F51F36-8AC9-44E6-B88F-1F285E1C0368}" srcOrd="0" destOrd="0" parTransId="{380E062D-3802-4D71-AA86-0210C73DB5B2}" sibTransId="{ABFE439A-6926-484F-8CB4-C5B74814AF73}"/>
    <dgm:cxn modelId="{FA0EA083-A901-4E70-BAFE-2CBC4D023873}" srcId="{B58B80CB-50DE-4D4E-BD9F-140AF97B3B78}" destId="{F25F0233-6129-445B-9961-CA3442E29276}" srcOrd="2" destOrd="0" parTransId="{E5353553-EEE7-4E28-9776-D8268CB455CD}" sibTransId="{16042A98-0F89-4DD9-AD83-49BAC84D6587}"/>
    <dgm:cxn modelId="{29AE7284-D2D5-46A6-B2CF-DEC1379A440D}" srcId="{B58B80CB-50DE-4D4E-BD9F-140AF97B3B78}" destId="{C0C17EF4-0B27-4ACA-ADC2-9BD6789AD846}" srcOrd="1" destOrd="0" parTransId="{CEEAB718-559D-4D93-96DE-05432E407FDB}" sibTransId="{D44F1F59-9773-47BF-927A-9CBF8BC58368}"/>
    <dgm:cxn modelId="{BD708B9D-BC60-4B7D-ADD3-D13F4921C14E}" type="presOf" srcId="{13F51F36-8AC9-44E6-B88F-1F285E1C0368}" destId="{5E0B7E95-FDF4-495C-ACDB-E47A0D592DD9}" srcOrd="0" destOrd="0" presId="urn:microsoft.com/office/officeart/2005/8/layout/vList2"/>
    <dgm:cxn modelId="{1FD933E9-7E3B-4933-A73A-B05F81E70A8B}" type="presOf" srcId="{C0C17EF4-0B27-4ACA-ADC2-9BD6789AD846}" destId="{282C5386-46A5-4B75-A4C4-D3D49EE248CA}" srcOrd="0" destOrd="0" presId="urn:microsoft.com/office/officeart/2005/8/layout/vList2"/>
    <dgm:cxn modelId="{536172F3-C577-4DF3-9AA4-04F973C5ABE1}" type="presOf" srcId="{F25F0233-6129-445B-9961-CA3442E29276}" destId="{755086DF-0A2E-4F9B-85E1-842F0B51C6F7}" srcOrd="0" destOrd="0" presId="urn:microsoft.com/office/officeart/2005/8/layout/vList2"/>
    <dgm:cxn modelId="{0DE74AFB-0ECE-4AE1-9172-01D3D197C5C2}" type="presOf" srcId="{B58B80CB-50DE-4D4E-BD9F-140AF97B3B78}" destId="{E98F9258-2EF2-4B87-BE5A-8E271EB72279}" srcOrd="0" destOrd="0" presId="urn:microsoft.com/office/officeart/2005/8/layout/vList2"/>
    <dgm:cxn modelId="{F98D31F7-8F45-4744-A5C0-5F8792EB4321}" type="presParOf" srcId="{E98F9258-2EF2-4B87-BE5A-8E271EB72279}" destId="{5E0B7E95-FDF4-495C-ACDB-E47A0D592DD9}" srcOrd="0" destOrd="0" presId="urn:microsoft.com/office/officeart/2005/8/layout/vList2"/>
    <dgm:cxn modelId="{B2AA4EDC-349F-4169-81BC-DA47034CF9DB}" type="presParOf" srcId="{E98F9258-2EF2-4B87-BE5A-8E271EB72279}" destId="{6709A425-1A83-47DA-85E1-9873DB5C5805}" srcOrd="1" destOrd="0" presId="urn:microsoft.com/office/officeart/2005/8/layout/vList2"/>
    <dgm:cxn modelId="{7B851621-61DE-4923-979D-ECBA3ED03583}" type="presParOf" srcId="{E98F9258-2EF2-4B87-BE5A-8E271EB72279}" destId="{282C5386-46A5-4B75-A4C4-D3D49EE248CA}" srcOrd="2" destOrd="0" presId="urn:microsoft.com/office/officeart/2005/8/layout/vList2"/>
    <dgm:cxn modelId="{891FADFC-FA9F-4A23-803D-48FA5CCA06CF}" type="presParOf" srcId="{E98F9258-2EF2-4B87-BE5A-8E271EB72279}" destId="{214121A9-23EA-4A0F-8EFA-A407D38B0997}" srcOrd="3" destOrd="0" presId="urn:microsoft.com/office/officeart/2005/8/layout/vList2"/>
    <dgm:cxn modelId="{29ECB208-BA10-4017-A265-D914EAFA8315}" type="presParOf" srcId="{E98F9258-2EF2-4B87-BE5A-8E271EB72279}" destId="{755086DF-0A2E-4F9B-85E1-842F0B51C6F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3C8F59A-7A27-40EA-A11A-5AD3FA209D13}" type="doc">
      <dgm:prSet loTypeId="urn:microsoft.com/office/officeart/2005/8/layout/process5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GB"/>
        </a:p>
      </dgm:t>
    </dgm:pt>
    <dgm:pt modelId="{996822AD-BA39-4DAA-B665-EED360257A21}">
      <dgm:prSet phldrT="[Text]"/>
      <dgm:spPr/>
      <dgm:t>
        <a:bodyPr/>
        <a:lstStyle/>
        <a:p>
          <a:r>
            <a:rPr lang="en-GB" dirty="0"/>
            <a:t>Value of this life</a:t>
          </a:r>
        </a:p>
      </dgm:t>
    </dgm:pt>
    <dgm:pt modelId="{98C244AF-A98C-455F-8423-05397C463600}" type="parTrans" cxnId="{88B256C3-2EBA-4A11-A550-A790C3CE5334}">
      <dgm:prSet/>
      <dgm:spPr/>
      <dgm:t>
        <a:bodyPr/>
        <a:lstStyle/>
        <a:p>
          <a:endParaRPr lang="en-GB"/>
        </a:p>
      </dgm:t>
    </dgm:pt>
    <dgm:pt modelId="{BF1213E8-8AA4-437E-8251-2FA5E612AD75}" type="sibTrans" cxnId="{88B256C3-2EBA-4A11-A550-A790C3CE5334}">
      <dgm:prSet/>
      <dgm:spPr/>
      <dgm:t>
        <a:bodyPr/>
        <a:lstStyle/>
        <a:p>
          <a:endParaRPr lang="en-GB"/>
        </a:p>
      </dgm:t>
    </dgm:pt>
    <dgm:pt modelId="{C1A12B54-134F-44B4-B510-C9CFC00FD2CA}">
      <dgm:prSet phldrT="[Text]"/>
      <dgm:spPr/>
      <dgm:t>
        <a:bodyPr/>
        <a:lstStyle/>
        <a:p>
          <a:r>
            <a:rPr lang="en-GB" dirty="0"/>
            <a:t>Ethics is a spatial practice</a:t>
          </a:r>
        </a:p>
      </dgm:t>
    </dgm:pt>
    <dgm:pt modelId="{654D1E88-32FD-4E77-8640-6BC855E349E6}" type="parTrans" cxnId="{CFF3BE02-34AB-4105-A373-5814F305B16F}">
      <dgm:prSet/>
      <dgm:spPr/>
      <dgm:t>
        <a:bodyPr/>
        <a:lstStyle/>
        <a:p>
          <a:endParaRPr lang="en-GB"/>
        </a:p>
      </dgm:t>
    </dgm:pt>
    <dgm:pt modelId="{16AFB4AF-4961-4FC8-8CAC-93D41D74F399}" type="sibTrans" cxnId="{CFF3BE02-34AB-4105-A373-5814F305B16F}">
      <dgm:prSet/>
      <dgm:spPr/>
      <dgm:t>
        <a:bodyPr/>
        <a:lstStyle/>
        <a:p>
          <a:endParaRPr lang="en-GB"/>
        </a:p>
      </dgm:t>
    </dgm:pt>
    <dgm:pt modelId="{1A9182F7-920F-457F-BA76-E387701E0C19}">
      <dgm:prSet phldrT="[Text]"/>
      <dgm:spPr/>
      <dgm:t>
        <a:bodyPr/>
        <a:lstStyle/>
        <a:p>
          <a:r>
            <a:rPr lang="en-GB" dirty="0"/>
            <a:t>Criteria are immanent </a:t>
          </a:r>
          <a:r>
            <a:rPr lang="en-GB" i="1" dirty="0"/>
            <a:t>to</a:t>
          </a:r>
          <a:r>
            <a:rPr lang="en-GB" dirty="0"/>
            <a:t> life</a:t>
          </a:r>
        </a:p>
      </dgm:t>
    </dgm:pt>
    <dgm:pt modelId="{D73E604B-F71A-4EF9-A36C-857E168D1D38}" type="parTrans" cxnId="{C4059F7B-D3CC-4DC2-99BC-BD4B926B20CC}">
      <dgm:prSet/>
      <dgm:spPr/>
      <dgm:t>
        <a:bodyPr/>
        <a:lstStyle/>
        <a:p>
          <a:endParaRPr lang="en-GB"/>
        </a:p>
      </dgm:t>
    </dgm:pt>
    <dgm:pt modelId="{E5D3DED2-C352-4E92-AAC4-DD964AFB4890}" type="sibTrans" cxnId="{C4059F7B-D3CC-4DC2-99BC-BD4B926B20CC}">
      <dgm:prSet/>
      <dgm:spPr/>
      <dgm:t>
        <a:bodyPr/>
        <a:lstStyle/>
        <a:p>
          <a:endParaRPr lang="en-GB"/>
        </a:p>
      </dgm:t>
    </dgm:pt>
    <dgm:pt modelId="{1EA6473F-2E19-4F9D-8554-D50B1DB11C41}" type="pres">
      <dgm:prSet presAssocID="{63C8F59A-7A27-40EA-A11A-5AD3FA209D13}" presName="diagram" presStyleCnt="0">
        <dgm:presLayoutVars>
          <dgm:dir/>
          <dgm:resizeHandles val="exact"/>
        </dgm:presLayoutVars>
      </dgm:prSet>
      <dgm:spPr/>
    </dgm:pt>
    <dgm:pt modelId="{F1EDF6B6-F792-4C50-A5E0-0759FCFC967A}" type="pres">
      <dgm:prSet presAssocID="{996822AD-BA39-4DAA-B665-EED360257A21}" presName="node" presStyleLbl="node1" presStyleIdx="0" presStyleCnt="3">
        <dgm:presLayoutVars>
          <dgm:bulletEnabled val="1"/>
        </dgm:presLayoutVars>
      </dgm:prSet>
      <dgm:spPr/>
    </dgm:pt>
    <dgm:pt modelId="{AB4A2C38-B416-4C28-B5BE-9D53FE43CEDD}" type="pres">
      <dgm:prSet presAssocID="{BF1213E8-8AA4-437E-8251-2FA5E612AD75}" presName="sibTrans" presStyleLbl="sibTrans2D1" presStyleIdx="0" presStyleCnt="2"/>
      <dgm:spPr/>
    </dgm:pt>
    <dgm:pt modelId="{34F91EF7-3AB6-482F-AF59-01AA9B5378AC}" type="pres">
      <dgm:prSet presAssocID="{BF1213E8-8AA4-437E-8251-2FA5E612AD75}" presName="connectorText" presStyleLbl="sibTrans2D1" presStyleIdx="0" presStyleCnt="2"/>
      <dgm:spPr/>
    </dgm:pt>
    <dgm:pt modelId="{E9F707E5-A34D-4DEB-A01D-43969CAD58E6}" type="pres">
      <dgm:prSet presAssocID="{C1A12B54-134F-44B4-B510-C9CFC00FD2CA}" presName="node" presStyleLbl="node1" presStyleIdx="1" presStyleCnt="3">
        <dgm:presLayoutVars>
          <dgm:bulletEnabled val="1"/>
        </dgm:presLayoutVars>
      </dgm:prSet>
      <dgm:spPr/>
    </dgm:pt>
    <dgm:pt modelId="{340C2534-72A0-4EE5-A296-AA3853735571}" type="pres">
      <dgm:prSet presAssocID="{16AFB4AF-4961-4FC8-8CAC-93D41D74F399}" presName="sibTrans" presStyleLbl="sibTrans2D1" presStyleIdx="1" presStyleCnt="2"/>
      <dgm:spPr/>
    </dgm:pt>
    <dgm:pt modelId="{03AC6EED-24EF-461D-B0B0-EAA53C30ECF4}" type="pres">
      <dgm:prSet presAssocID="{16AFB4AF-4961-4FC8-8CAC-93D41D74F399}" presName="connectorText" presStyleLbl="sibTrans2D1" presStyleIdx="1" presStyleCnt="2"/>
      <dgm:spPr/>
    </dgm:pt>
    <dgm:pt modelId="{AFAB2179-8C57-425C-B4BF-E45CC6373F5F}" type="pres">
      <dgm:prSet presAssocID="{1A9182F7-920F-457F-BA76-E387701E0C19}" presName="node" presStyleLbl="node1" presStyleIdx="2" presStyleCnt="3">
        <dgm:presLayoutVars>
          <dgm:bulletEnabled val="1"/>
        </dgm:presLayoutVars>
      </dgm:prSet>
      <dgm:spPr/>
    </dgm:pt>
  </dgm:ptLst>
  <dgm:cxnLst>
    <dgm:cxn modelId="{CFF3BE02-34AB-4105-A373-5814F305B16F}" srcId="{63C8F59A-7A27-40EA-A11A-5AD3FA209D13}" destId="{C1A12B54-134F-44B4-B510-C9CFC00FD2CA}" srcOrd="1" destOrd="0" parTransId="{654D1E88-32FD-4E77-8640-6BC855E349E6}" sibTransId="{16AFB4AF-4961-4FC8-8CAC-93D41D74F399}"/>
    <dgm:cxn modelId="{A274F731-B9C0-4AE3-AAB0-C643958EBF32}" type="presOf" srcId="{16AFB4AF-4961-4FC8-8CAC-93D41D74F399}" destId="{03AC6EED-24EF-461D-B0B0-EAA53C30ECF4}" srcOrd="1" destOrd="0" presId="urn:microsoft.com/office/officeart/2005/8/layout/process5"/>
    <dgm:cxn modelId="{8D0EF943-2193-4BF9-9AC7-6C8578F4D9D2}" type="presOf" srcId="{63C8F59A-7A27-40EA-A11A-5AD3FA209D13}" destId="{1EA6473F-2E19-4F9D-8554-D50B1DB11C41}" srcOrd="0" destOrd="0" presId="urn:microsoft.com/office/officeart/2005/8/layout/process5"/>
    <dgm:cxn modelId="{C4059F7B-D3CC-4DC2-99BC-BD4B926B20CC}" srcId="{63C8F59A-7A27-40EA-A11A-5AD3FA209D13}" destId="{1A9182F7-920F-457F-BA76-E387701E0C19}" srcOrd="2" destOrd="0" parTransId="{D73E604B-F71A-4EF9-A36C-857E168D1D38}" sibTransId="{E5D3DED2-C352-4E92-AAC4-DD964AFB4890}"/>
    <dgm:cxn modelId="{A3A7EA87-47B5-4D28-BBAA-858F2B4DA659}" type="presOf" srcId="{C1A12B54-134F-44B4-B510-C9CFC00FD2CA}" destId="{E9F707E5-A34D-4DEB-A01D-43969CAD58E6}" srcOrd="0" destOrd="0" presId="urn:microsoft.com/office/officeart/2005/8/layout/process5"/>
    <dgm:cxn modelId="{BB65E78C-4294-45D7-B7CA-F53AAC8B530A}" type="presOf" srcId="{1A9182F7-920F-457F-BA76-E387701E0C19}" destId="{AFAB2179-8C57-425C-B4BF-E45CC6373F5F}" srcOrd="0" destOrd="0" presId="urn:microsoft.com/office/officeart/2005/8/layout/process5"/>
    <dgm:cxn modelId="{B956D1A8-9283-4BF2-AB5C-E321372D225A}" type="presOf" srcId="{BF1213E8-8AA4-437E-8251-2FA5E612AD75}" destId="{34F91EF7-3AB6-482F-AF59-01AA9B5378AC}" srcOrd="1" destOrd="0" presId="urn:microsoft.com/office/officeart/2005/8/layout/process5"/>
    <dgm:cxn modelId="{88B256C3-2EBA-4A11-A550-A790C3CE5334}" srcId="{63C8F59A-7A27-40EA-A11A-5AD3FA209D13}" destId="{996822AD-BA39-4DAA-B665-EED360257A21}" srcOrd="0" destOrd="0" parTransId="{98C244AF-A98C-455F-8423-05397C463600}" sibTransId="{BF1213E8-8AA4-437E-8251-2FA5E612AD75}"/>
    <dgm:cxn modelId="{8BE4BBC8-2D63-4EE0-8E8C-E8F964CF8723}" type="presOf" srcId="{16AFB4AF-4961-4FC8-8CAC-93D41D74F399}" destId="{340C2534-72A0-4EE5-A296-AA3853735571}" srcOrd="0" destOrd="0" presId="urn:microsoft.com/office/officeart/2005/8/layout/process5"/>
    <dgm:cxn modelId="{13414CE5-F5CA-4942-8976-BC75462CC465}" type="presOf" srcId="{BF1213E8-8AA4-437E-8251-2FA5E612AD75}" destId="{AB4A2C38-B416-4C28-B5BE-9D53FE43CEDD}" srcOrd="0" destOrd="0" presId="urn:microsoft.com/office/officeart/2005/8/layout/process5"/>
    <dgm:cxn modelId="{04A11CF1-9910-4438-A9CB-00BCE9B37F6E}" type="presOf" srcId="{996822AD-BA39-4DAA-B665-EED360257A21}" destId="{F1EDF6B6-F792-4C50-A5E0-0759FCFC967A}" srcOrd="0" destOrd="0" presId="urn:microsoft.com/office/officeart/2005/8/layout/process5"/>
    <dgm:cxn modelId="{CB265A1C-BE31-4BF5-813A-24D9DEE8B353}" type="presParOf" srcId="{1EA6473F-2E19-4F9D-8554-D50B1DB11C41}" destId="{F1EDF6B6-F792-4C50-A5E0-0759FCFC967A}" srcOrd="0" destOrd="0" presId="urn:microsoft.com/office/officeart/2005/8/layout/process5"/>
    <dgm:cxn modelId="{DE266A92-1EB4-415C-B3C0-6FBB4C18AD42}" type="presParOf" srcId="{1EA6473F-2E19-4F9D-8554-D50B1DB11C41}" destId="{AB4A2C38-B416-4C28-B5BE-9D53FE43CEDD}" srcOrd="1" destOrd="0" presId="urn:microsoft.com/office/officeart/2005/8/layout/process5"/>
    <dgm:cxn modelId="{3203097E-9224-419C-B686-3450838D76CC}" type="presParOf" srcId="{AB4A2C38-B416-4C28-B5BE-9D53FE43CEDD}" destId="{34F91EF7-3AB6-482F-AF59-01AA9B5378AC}" srcOrd="0" destOrd="0" presId="urn:microsoft.com/office/officeart/2005/8/layout/process5"/>
    <dgm:cxn modelId="{D2EA7392-692C-45EA-8E29-935558331514}" type="presParOf" srcId="{1EA6473F-2E19-4F9D-8554-D50B1DB11C41}" destId="{E9F707E5-A34D-4DEB-A01D-43969CAD58E6}" srcOrd="2" destOrd="0" presId="urn:microsoft.com/office/officeart/2005/8/layout/process5"/>
    <dgm:cxn modelId="{EA4CD877-944A-4EF2-ACB8-D688476D1DBA}" type="presParOf" srcId="{1EA6473F-2E19-4F9D-8554-D50B1DB11C41}" destId="{340C2534-72A0-4EE5-A296-AA3853735571}" srcOrd="3" destOrd="0" presId="urn:microsoft.com/office/officeart/2005/8/layout/process5"/>
    <dgm:cxn modelId="{3116A15F-564B-44A7-A53B-AD56FCCC351C}" type="presParOf" srcId="{340C2534-72A0-4EE5-A296-AA3853735571}" destId="{03AC6EED-24EF-461D-B0B0-EAA53C30ECF4}" srcOrd="0" destOrd="0" presId="urn:microsoft.com/office/officeart/2005/8/layout/process5"/>
    <dgm:cxn modelId="{7F0E0752-C5EC-48D0-A8E5-46BF3FC8EF19}" type="presParOf" srcId="{1EA6473F-2E19-4F9D-8554-D50B1DB11C41}" destId="{AFAB2179-8C57-425C-B4BF-E45CC6373F5F}" srcOrd="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1E6FEA-BEB0-4D00-8C63-DB3BC3F53232}">
      <dsp:nvSpPr>
        <dsp:cNvPr id="0" name=""/>
        <dsp:cNvSpPr/>
      </dsp:nvSpPr>
      <dsp:spPr>
        <a:xfrm>
          <a:off x="782" y="1330628"/>
          <a:ext cx="2260822" cy="18647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2385" tIns="32385" rIns="32385" bIns="3238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kern="1200" dirty="0"/>
            <a:t>What? 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kern="1200" dirty="0"/>
            <a:t>Why?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kern="1200" dirty="0"/>
            <a:t>Problems? </a:t>
          </a:r>
        </a:p>
      </dsp:txBody>
      <dsp:txXfrm>
        <a:off x="43694" y="1373540"/>
        <a:ext cx="2174998" cy="1379301"/>
      </dsp:txXfrm>
    </dsp:sp>
    <dsp:sp modelId="{B9C89879-6415-4EAD-B0E3-DE88223FC46C}">
      <dsp:nvSpPr>
        <dsp:cNvPr id="0" name=""/>
        <dsp:cNvSpPr/>
      </dsp:nvSpPr>
      <dsp:spPr>
        <a:xfrm>
          <a:off x="1279934" y="1805736"/>
          <a:ext cx="2447481" cy="2447481"/>
        </a:xfrm>
        <a:prstGeom prst="leftCircularArrow">
          <a:avLst>
            <a:gd name="adj1" fmla="val 2969"/>
            <a:gd name="adj2" fmla="val 363730"/>
            <a:gd name="adj3" fmla="val 2139241"/>
            <a:gd name="adj4" fmla="val 9024489"/>
            <a:gd name="adj5" fmla="val 3463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038BB99-8435-4903-946B-9AE1BE8DEC63}">
      <dsp:nvSpPr>
        <dsp:cNvPr id="0" name=""/>
        <dsp:cNvSpPr/>
      </dsp:nvSpPr>
      <dsp:spPr>
        <a:xfrm>
          <a:off x="503186" y="2795754"/>
          <a:ext cx="2009619" cy="7991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Space(s) in learning </a:t>
          </a:r>
        </a:p>
      </dsp:txBody>
      <dsp:txXfrm>
        <a:off x="526593" y="2819161"/>
        <a:ext cx="1962805" cy="752345"/>
      </dsp:txXfrm>
    </dsp:sp>
    <dsp:sp modelId="{D62F78C0-5E51-4F79-BD86-C2EF30D03434}">
      <dsp:nvSpPr>
        <dsp:cNvPr id="0" name=""/>
        <dsp:cNvSpPr/>
      </dsp:nvSpPr>
      <dsp:spPr>
        <a:xfrm>
          <a:off x="2858787" y="1330628"/>
          <a:ext cx="2260822" cy="18647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2385" tIns="32385" rIns="32385" bIns="3238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kern="1200" dirty="0"/>
            <a:t>Antonioni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kern="1200" dirty="0"/>
            <a:t>Pity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kern="1200" dirty="0"/>
            <a:t>Loathing </a:t>
          </a:r>
        </a:p>
      </dsp:txBody>
      <dsp:txXfrm>
        <a:off x="2901699" y="1773120"/>
        <a:ext cx="2174998" cy="1379301"/>
      </dsp:txXfrm>
    </dsp:sp>
    <dsp:sp modelId="{B156563B-B156-4101-A4E1-1FDDB262BBE4}">
      <dsp:nvSpPr>
        <dsp:cNvPr id="0" name=""/>
        <dsp:cNvSpPr/>
      </dsp:nvSpPr>
      <dsp:spPr>
        <a:xfrm>
          <a:off x="4119099" y="199631"/>
          <a:ext cx="2736364" cy="2736364"/>
        </a:xfrm>
        <a:prstGeom prst="circularArrow">
          <a:avLst>
            <a:gd name="adj1" fmla="val 2655"/>
            <a:gd name="adj2" fmla="val 322955"/>
            <a:gd name="adj3" fmla="val 19501534"/>
            <a:gd name="adj4" fmla="val 12575511"/>
            <a:gd name="adj5" fmla="val 3098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C810814-FD94-4D04-815F-0B498F3DC326}">
      <dsp:nvSpPr>
        <dsp:cNvPr id="0" name=""/>
        <dsp:cNvSpPr/>
      </dsp:nvSpPr>
      <dsp:spPr>
        <a:xfrm>
          <a:off x="3361192" y="931048"/>
          <a:ext cx="2009619" cy="7991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Space in film</a:t>
          </a:r>
        </a:p>
      </dsp:txBody>
      <dsp:txXfrm>
        <a:off x="3384599" y="954455"/>
        <a:ext cx="1962805" cy="752345"/>
      </dsp:txXfrm>
    </dsp:sp>
    <dsp:sp modelId="{11D7424B-5994-4BF3-935C-D811D078154A}">
      <dsp:nvSpPr>
        <dsp:cNvPr id="0" name=""/>
        <dsp:cNvSpPr/>
      </dsp:nvSpPr>
      <dsp:spPr>
        <a:xfrm>
          <a:off x="5716793" y="1330628"/>
          <a:ext cx="2260822" cy="18647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2385" tIns="32385" rIns="32385" bIns="32385" numCol="1" spcCol="1270" anchor="t" anchorCtr="0">
          <a:noAutofit/>
        </a:bodyPr>
        <a:lstStyle/>
        <a:p>
          <a:pPr marL="0" marR="0" lvl="1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700" kern="1200" dirty="0">
              <a:effectLst/>
            </a:rPr>
            <a:t>Creativity and learning:</a:t>
          </a:r>
          <a:endParaRPr lang="en-GB" sz="1700" kern="1200" dirty="0"/>
        </a:p>
        <a:p>
          <a:pPr marL="0" marR="0" lvl="1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700" kern="1200" dirty="0">
              <a:effectLst/>
            </a:rPr>
            <a:t>Improvisation</a:t>
          </a:r>
          <a:endParaRPr lang="en-GB" sz="1700" kern="1200" dirty="0"/>
        </a:p>
        <a:p>
          <a:pPr marL="0" marR="0" lvl="1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700" kern="1200" dirty="0">
              <a:effectLst/>
            </a:rPr>
            <a:t>Chance</a:t>
          </a:r>
          <a:endParaRPr lang="en-GB" sz="1700" kern="1200" dirty="0"/>
        </a:p>
        <a:p>
          <a:pPr marL="0" marR="0" lvl="1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700" kern="1200" dirty="0">
              <a:effectLst/>
            </a:rPr>
            <a:t>Error </a:t>
          </a:r>
        </a:p>
        <a:p>
          <a:pPr marL="228600" lvl="1" indent="0" algn="l" defTabSz="1200150">
            <a:lnSpc>
              <a:spcPct val="90000"/>
            </a:lnSpc>
            <a:spcBef>
              <a:spcPct val="0"/>
            </a:spcBef>
            <a:buNone/>
          </a:pPr>
          <a:endParaRPr lang="en-GB" sz="1700" kern="1200" dirty="0"/>
        </a:p>
      </dsp:txBody>
      <dsp:txXfrm>
        <a:off x="5759705" y="1373540"/>
        <a:ext cx="2174998" cy="1379301"/>
      </dsp:txXfrm>
    </dsp:sp>
    <dsp:sp modelId="{3754D4F3-076E-4EBE-B6E6-D7F8258E881B}">
      <dsp:nvSpPr>
        <dsp:cNvPr id="0" name=""/>
        <dsp:cNvSpPr/>
      </dsp:nvSpPr>
      <dsp:spPr>
        <a:xfrm>
          <a:off x="6219198" y="2795754"/>
          <a:ext cx="2009619" cy="7991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Practices</a:t>
          </a:r>
        </a:p>
      </dsp:txBody>
      <dsp:txXfrm>
        <a:off x="6242605" y="2819161"/>
        <a:ext cx="1962805" cy="7523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0B7E95-FDF4-495C-ACDB-E47A0D592DD9}">
      <dsp:nvSpPr>
        <dsp:cNvPr id="0" name=""/>
        <dsp:cNvSpPr/>
      </dsp:nvSpPr>
      <dsp:spPr>
        <a:xfrm>
          <a:off x="0" y="6417"/>
          <a:ext cx="8229600" cy="145445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this provides us a with a critical perspective on pedagogical developments which fail to release this. </a:t>
          </a:r>
        </a:p>
      </dsp:txBody>
      <dsp:txXfrm>
        <a:off x="71001" y="77418"/>
        <a:ext cx="8087598" cy="1312454"/>
      </dsp:txXfrm>
    </dsp:sp>
    <dsp:sp modelId="{282C5386-46A5-4B75-A4C4-D3D49EE248CA}">
      <dsp:nvSpPr>
        <dsp:cNvPr id="0" name=""/>
        <dsp:cNvSpPr/>
      </dsp:nvSpPr>
      <dsp:spPr>
        <a:xfrm>
          <a:off x="0" y="1535753"/>
          <a:ext cx="8229600" cy="1454456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it provides us with a more constructive perspective on the relationships, technologies and practices of learning in these non-euclidean, affective spaces. </a:t>
          </a:r>
        </a:p>
      </dsp:txBody>
      <dsp:txXfrm>
        <a:off x="71001" y="1606754"/>
        <a:ext cx="8087598" cy="1312454"/>
      </dsp:txXfrm>
    </dsp:sp>
    <dsp:sp modelId="{755086DF-0A2E-4F9B-85E1-842F0B51C6F7}">
      <dsp:nvSpPr>
        <dsp:cNvPr id="0" name=""/>
        <dsp:cNvSpPr/>
      </dsp:nvSpPr>
      <dsp:spPr>
        <a:xfrm>
          <a:off x="0" y="3065089"/>
          <a:ext cx="8229600" cy="1454456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our understanding of the landscapes of learning is a question of ethics and our role in developing socially just education. </a:t>
          </a:r>
        </a:p>
      </dsp:txBody>
      <dsp:txXfrm>
        <a:off x="71001" y="3136090"/>
        <a:ext cx="8087598" cy="13124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EDF6B6-F792-4C50-A5E0-0759FCFC967A}">
      <dsp:nvSpPr>
        <dsp:cNvPr id="0" name=""/>
        <dsp:cNvSpPr/>
      </dsp:nvSpPr>
      <dsp:spPr>
        <a:xfrm>
          <a:off x="1014" y="532017"/>
          <a:ext cx="2163704" cy="129822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Value of this life</a:t>
          </a:r>
        </a:p>
      </dsp:txBody>
      <dsp:txXfrm>
        <a:off x="39038" y="570041"/>
        <a:ext cx="2087656" cy="1222174"/>
      </dsp:txXfrm>
    </dsp:sp>
    <dsp:sp modelId="{AB4A2C38-B416-4C28-B5BE-9D53FE43CEDD}">
      <dsp:nvSpPr>
        <dsp:cNvPr id="0" name=""/>
        <dsp:cNvSpPr/>
      </dsp:nvSpPr>
      <dsp:spPr>
        <a:xfrm>
          <a:off x="2355125" y="912829"/>
          <a:ext cx="458705" cy="5365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900" kern="1200"/>
        </a:p>
      </dsp:txBody>
      <dsp:txXfrm>
        <a:off x="2355125" y="1020149"/>
        <a:ext cx="321094" cy="321958"/>
      </dsp:txXfrm>
    </dsp:sp>
    <dsp:sp modelId="{E9F707E5-A34D-4DEB-A01D-43969CAD58E6}">
      <dsp:nvSpPr>
        <dsp:cNvPr id="0" name=""/>
        <dsp:cNvSpPr/>
      </dsp:nvSpPr>
      <dsp:spPr>
        <a:xfrm>
          <a:off x="3030200" y="532017"/>
          <a:ext cx="2163704" cy="129822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Ethics is a spatial practice</a:t>
          </a:r>
        </a:p>
      </dsp:txBody>
      <dsp:txXfrm>
        <a:off x="3068224" y="570041"/>
        <a:ext cx="2087656" cy="1222174"/>
      </dsp:txXfrm>
    </dsp:sp>
    <dsp:sp modelId="{340C2534-72A0-4EE5-A296-AA3853735571}">
      <dsp:nvSpPr>
        <dsp:cNvPr id="0" name=""/>
        <dsp:cNvSpPr/>
      </dsp:nvSpPr>
      <dsp:spPr>
        <a:xfrm rot="5400000">
          <a:off x="3882700" y="1981699"/>
          <a:ext cx="458705" cy="5365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900" kern="1200"/>
        </a:p>
      </dsp:txBody>
      <dsp:txXfrm rot="-5400000">
        <a:off x="3951074" y="2020646"/>
        <a:ext cx="321958" cy="321094"/>
      </dsp:txXfrm>
    </dsp:sp>
    <dsp:sp modelId="{AFAB2179-8C57-425C-B4BF-E45CC6373F5F}">
      <dsp:nvSpPr>
        <dsp:cNvPr id="0" name=""/>
        <dsp:cNvSpPr/>
      </dsp:nvSpPr>
      <dsp:spPr>
        <a:xfrm>
          <a:off x="3030200" y="2695722"/>
          <a:ext cx="2163704" cy="129822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Criteria are immanent </a:t>
          </a:r>
          <a:r>
            <a:rPr lang="en-GB" sz="2400" i="1" kern="1200" dirty="0"/>
            <a:t>to</a:t>
          </a:r>
          <a:r>
            <a:rPr lang="en-GB" sz="2400" kern="1200" dirty="0"/>
            <a:t> life</a:t>
          </a:r>
        </a:p>
      </dsp:txBody>
      <dsp:txXfrm>
        <a:off x="3068224" y="2733746"/>
        <a:ext cx="2087656" cy="12221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20962F-8060-42E4-8F69-9AA6F132797B}" type="datetimeFigureOut">
              <a:rPr lang="en-GB" smtClean="0"/>
              <a:t>24/05/2018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C2F06E-CBF0-4171-AC93-DA73C3AD1B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6844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18/03/2013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christian.beighton@canterbury.ac.uk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D5DAB-EC2E-4B86-899C-58A32B3087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3546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18/03/2013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christian.beighton@canterbury.ac.uk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D5DAB-EC2E-4B86-899C-58A32B3087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1360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18/03/2013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christian.beighton@canterbury.ac.uk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D5DAB-EC2E-4B86-899C-58A32B3087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4877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18/03/2013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christian.beighton@canterbury.ac.uk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D5DAB-EC2E-4B86-899C-58A32B3087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9833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18/03/2013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christian.beighton@canterbury.ac.uk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D5DAB-EC2E-4B86-899C-58A32B3087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6446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18/03/2013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christian.beighton@canterbury.ac.uk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D5DAB-EC2E-4B86-899C-58A32B3087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9359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18/03/2013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christian.beighton@canterbury.ac.uk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D5DAB-EC2E-4B86-899C-58A32B3087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5044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18/03/2013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christian.beighton@canterbury.ac.uk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D5DAB-EC2E-4B86-899C-58A32B3087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7243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18/03/2013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christian.beighton@canterbury.ac.uk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D5DAB-EC2E-4B86-899C-58A32B3087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4486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18/03/2013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christian.beighton@canterbury.ac.uk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D5DAB-EC2E-4B86-899C-58A32B3087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1635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18/03/2013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christian.beighton@canterbury.ac.uk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D5DAB-EC2E-4B86-899C-58A32B3087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7025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18/03/2013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christian.beighton@canterbury.ac.uk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2D5DAB-EC2E-4B86-899C-58A32B3087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970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10" Type="http://schemas.openxmlformats.org/officeDocument/2006/relationships/image" Target="../media/image14.png"/><Relationship Id="rId4" Type="http://schemas.openxmlformats.org/officeDocument/2006/relationships/diagramData" Target="../diagrams/data3.xml"/><Relationship Id="rId9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6.png"/><Relationship Id="rId5" Type="http://schemas.openxmlformats.org/officeDocument/2006/relationships/hyperlink" Target="https://www.youtube.com/watch?v=wgYjjjeUNps" TargetMode="External"/><Relationship Id="rId4" Type="http://schemas.openxmlformats.org/officeDocument/2006/relationships/hyperlink" Target="http://dx.doi.org/10.4135/9781526428486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ccuc_ba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003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82" y="620688"/>
            <a:ext cx="8276691" cy="2106720"/>
          </a:xfrm>
        </p:spPr>
        <p:txBody>
          <a:bodyPr>
            <a:normAutofit fontScale="90000"/>
          </a:bodyPr>
          <a:lstStyle/>
          <a:p>
            <a:pPr algn="r"/>
            <a:br>
              <a:rPr lang="en-GB" sz="4800" b="1" dirty="0"/>
            </a:br>
            <a:r>
              <a:rPr lang="en-GB" sz="3100" b="1" dirty="0"/>
              <a:t> </a:t>
            </a:r>
            <a:br>
              <a:rPr lang="en-GB" sz="3100" b="1" dirty="0"/>
            </a:br>
            <a:r>
              <a:rPr lang="en-US" sz="4000" b="1" dirty="0"/>
              <a:t>Learning landscapes: </a:t>
            </a:r>
            <a:br>
              <a:rPr lang="en-US" sz="4000" dirty="0"/>
            </a:br>
            <a:r>
              <a:rPr lang="en-US" sz="4000" dirty="0"/>
              <a:t>1. Prehensions of space in film and their pedagogical implications</a:t>
            </a:r>
            <a:br>
              <a:rPr lang="en-US" sz="3200" dirty="0"/>
            </a:br>
            <a:br>
              <a:rPr lang="en-US" sz="3200" dirty="0"/>
            </a:br>
            <a:endParaRPr lang="en-GB" sz="31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4032" y="2846169"/>
            <a:ext cx="6912768" cy="1038572"/>
          </a:xfrm>
        </p:spPr>
        <p:txBody>
          <a:bodyPr>
            <a:normAutofit/>
          </a:bodyPr>
          <a:lstStyle/>
          <a:p>
            <a:pPr algn="r"/>
            <a:r>
              <a:rPr lang="en-GB" sz="2400" b="1" dirty="0">
                <a:solidFill>
                  <a:srgbClr val="7030A0"/>
                </a:solidFill>
              </a:rPr>
              <a:t>Christian Beighton </a:t>
            </a:r>
          </a:p>
          <a:p>
            <a:pPr algn="r"/>
            <a:r>
              <a:rPr lang="en-GB" sz="2400" b="1" dirty="0">
                <a:solidFill>
                  <a:srgbClr val="7030A0"/>
                </a:solidFill>
              </a:rPr>
              <a:t>Canterbury Christ Church University,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2360" y="476672"/>
            <a:ext cx="1523255" cy="365760"/>
          </a:xfrm>
        </p:spPr>
        <p:txBody>
          <a:bodyPr/>
          <a:lstStyle/>
          <a:p>
            <a:r>
              <a:rPr lang="en-US"/>
              <a:t>18/03/2013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9792" y="6237312"/>
            <a:ext cx="3714473" cy="365760"/>
          </a:xfrm>
        </p:spPr>
        <p:txBody>
          <a:bodyPr/>
          <a:lstStyle/>
          <a:p>
            <a:r>
              <a:rPr lang="en-GB" dirty="0"/>
              <a:t>christian.beighton@canterbury.ac.uk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D5DAB-EC2E-4B86-899C-58A32B3087AC}" type="slidenum">
              <a:rPr lang="en-GB" smtClean="0"/>
              <a:t>1</a:t>
            </a:fld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4FCAF10-9021-49EB-9C30-E909955792BE}"/>
              </a:ext>
            </a:extLst>
          </p:cNvPr>
          <p:cNvSpPr/>
          <p:nvPr/>
        </p:nvSpPr>
        <p:spPr>
          <a:xfrm>
            <a:off x="389550" y="4940494"/>
            <a:ext cx="4848967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GB" i="1" dirty="0"/>
              <a:t>“Better to be a sweeper than a judge” </a:t>
            </a:r>
            <a:r>
              <a:rPr lang="en-GB" dirty="0"/>
              <a:t>(Deleuze and </a:t>
            </a:r>
            <a:r>
              <a:rPr lang="en-GB" dirty="0" err="1"/>
              <a:t>Parnet</a:t>
            </a:r>
            <a:r>
              <a:rPr lang="en-GB" sz="1200" dirty="0"/>
              <a:t>, p15/ p8 </a:t>
            </a:r>
            <a:r>
              <a:rPr lang="en-GB" sz="1200" dirty="0" err="1"/>
              <a:t>Eng</a:t>
            </a:r>
            <a:r>
              <a:rPr lang="en-GB" sz="1200" dirty="0"/>
              <a:t>)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CAEBADF-1665-47CB-BAFB-0267E79978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9584" y="4587385"/>
            <a:ext cx="3371850" cy="13525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528772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ccuc_ba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003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Nettezza</a:t>
            </a:r>
            <a:r>
              <a:rPr lang="en-GB" dirty="0"/>
              <a:t> </a:t>
            </a:r>
            <a:r>
              <a:rPr lang="en-GB" dirty="0" err="1"/>
              <a:t>urbana</a:t>
            </a:r>
            <a:r>
              <a:rPr lang="en-GB" dirty="0"/>
              <a:t>: 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71402942"/>
              </p:ext>
            </p:extLst>
          </p:nvPr>
        </p:nvGraphicFramePr>
        <p:xfrm>
          <a:off x="3491880" y="1600200"/>
          <a:ext cx="519492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18/03/2013</a:t>
            </a:r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christian.beighton@canterbury.ac.uk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D5DAB-EC2E-4B86-899C-58A32B3087AC}" type="slidenum">
              <a:rPr lang="en-GB" smtClean="0"/>
              <a:t>10</a:t>
            </a:fld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38" y="2725689"/>
            <a:ext cx="2664296" cy="2053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0AABD33-9334-4BAD-A13A-27E0FD27066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9403" y="5194448"/>
            <a:ext cx="5962805" cy="70311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058919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ccuc_ba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003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Consequences: education &amp; pity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GB" sz="2200" dirty="0"/>
              <a:t>The agony of a rat or the slaughter of a calf remains present in thought </a:t>
            </a:r>
            <a:r>
              <a:rPr lang="en-GB" sz="2200" b="1" dirty="0"/>
              <a:t>not through pity</a:t>
            </a:r>
            <a:r>
              <a:rPr lang="en-GB" sz="2200" dirty="0"/>
              <a:t> but as the zone of exchange between man and animal in which something of one passes into the other. This is the constitutive relationship of philosophy with </a:t>
            </a:r>
            <a:r>
              <a:rPr lang="en-GB" sz="2200" dirty="0" err="1"/>
              <a:t>nonphilosophy</a:t>
            </a:r>
            <a:r>
              <a:rPr lang="en-GB" sz="2200" dirty="0"/>
              <a:t>. </a:t>
            </a:r>
            <a:r>
              <a:rPr lang="en-GB" sz="2000" dirty="0"/>
              <a:t>(</a:t>
            </a:r>
            <a:r>
              <a:rPr lang="en-GB" sz="2000" i="1" dirty="0"/>
              <a:t>Deleuze and Guattari, </a:t>
            </a:r>
            <a:r>
              <a:rPr lang="en-GB" sz="2000" i="1" dirty="0" err="1"/>
              <a:t>WiP</a:t>
            </a:r>
            <a:r>
              <a:rPr lang="en-GB" sz="2000" i="1" dirty="0"/>
              <a:t>, 109)</a:t>
            </a:r>
          </a:p>
          <a:p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sz="2000" dirty="0"/>
              <a:t>Education is about spatial practices of material becoming: </a:t>
            </a:r>
          </a:p>
          <a:p>
            <a:r>
              <a:rPr lang="en-GB" sz="2000" dirty="0"/>
              <a:t>Co-construction of mi-</a:t>
            </a:r>
            <a:r>
              <a:rPr lang="en-GB" sz="2000" dirty="0" err="1"/>
              <a:t>lieux</a:t>
            </a:r>
            <a:endParaRPr lang="en-GB" sz="2000" dirty="0"/>
          </a:p>
          <a:p>
            <a:r>
              <a:rPr lang="en-GB" sz="2000" dirty="0"/>
              <a:t>Physical building of objects. </a:t>
            </a:r>
          </a:p>
          <a:p>
            <a:r>
              <a:rPr lang="en-GB" sz="2000" dirty="0"/>
              <a:t>Choosing the life of one who chooses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18/03/2013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christian.beighton@canterbury.ac.uk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D5DAB-EC2E-4B86-899C-58A32B3087AC}" type="slidenum">
              <a:rPr lang="en-GB" smtClean="0"/>
              <a:t>11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ED46C27-BE2E-4EE4-8C4D-E5169B58EC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800" y="4298760"/>
            <a:ext cx="2529967" cy="181841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224061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ccuc_ba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003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0938261">
            <a:off x="5804245" y="4888650"/>
            <a:ext cx="2846790" cy="636493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r>
              <a:rPr lang="en-GB" sz="2800" dirty="0"/>
              <a:t>Bibliography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356" y="6896"/>
            <a:ext cx="8507288" cy="6028779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en-GB" sz="6400" dirty="0">
                <a:cs typeface="Arial" panose="020B0604020202020204" pitchFamily="34" charset="0"/>
              </a:rPr>
              <a:t>Beighton, C. (2018) </a:t>
            </a:r>
            <a:r>
              <a:rPr lang="en-GB" sz="6400" i="1" dirty="0">
                <a:cs typeface="Arial" panose="020B0604020202020204" pitchFamily="34" charset="0"/>
              </a:rPr>
              <a:t>Critical Ethnography: Investigating practice in Police Firearms Training</a:t>
            </a:r>
            <a:r>
              <a:rPr lang="en-GB" sz="6400" dirty="0">
                <a:cs typeface="Arial" panose="020B0604020202020204" pitchFamily="34" charset="0"/>
              </a:rPr>
              <a:t>, Sage Research Methods Case Studies.</a:t>
            </a:r>
            <a:r>
              <a:rPr lang="en-GB" sz="6400" b="1" dirty="0">
                <a:cs typeface="Arial" panose="020B0604020202020204" pitchFamily="34" charset="0"/>
              </a:rPr>
              <a:t> DOI:</a:t>
            </a:r>
            <a:r>
              <a:rPr lang="en-GB" sz="6400" dirty="0">
                <a:cs typeface="Arial" panose="020B0604020202020204" pitchFamily="34" charset="0"/>
              </a:rPr>
              <a:t> </a:t>
            </a:r>
            <a:r>
              <a:rPr lang="en-GB" sz="6400" u="sng" dirty="0">
                <a:cs typeface="Arial" panose="020B0604020202020204" pitchFamily="34" charset="0"/>
                <a:hlinkClick r:id="rId4"/>
              </a:rPr>
              <a:t>http://dx.doi.org/10.4135/9781526428486</a:t>
            </a:r>
            <a:r>
              <a:rPr lang="en-GB" sz="6400" dirty="0">
                <a:cs typeface="Arial" panose="020B0604020202020204" pitchFamily="34" charset="0"/>
              </a:rPr>
              <a:t>  </a:t>
            </a:r>
            <a:endParaRPr lang="en-US" sz="6400" dirty="0">
              <a:cs typeface="Arial" panose="020B0604020202020204" pitchFamily="34" charset="0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en-GB" sz="6400" dirty="0">
                <a:cs typeface="Arial" panose="020B0604020202020204" pitchFamily="34" charset="0"/>
              </a:rPr>
              <a:t>Beighton, C. (forthcoming, 2018) </a:t>
            </a:r>
            <a:r>
              <a:rPr lang="en-GB" sz="6400" i="1" dirty="0">
                <a:cs typeface="Arial" panose="020B0604020202020204" pitchFamily="34" charset="0"/>
              </a:rPr>
              <a:t>Towards a Transversal University: globalisation, excellence and UK Higher Education </a:t>
            </a:r>
            <a:r>
              <a:rPr lang="en-GB" sz="6400" dirty="0">
                <a:cs typeface="Arial" panose="020B0604020202020204" pitchFamily="34" charset="0"/>
              </a:rPr>
              <a:t>in Cole, D. R. and Bradley, J.P.N. Principles of Transversality in Globalisation and Education, Springer</a:t>
            </a:r>
            <a:endParaRPr lang="en-US" sz="6400" dirty="0">
              <a:cs typeface="Arial" panose="020B0604020202020204" pitchFamily="34" charset="0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en-GB" sz="6400" dirty="0">
                <a:cs typeface="Arial" panose="020B0604020202020204" pitchFamily="34" charset="0"/>
              </a:rPr>
              <a:t>Beighton, C. (2017) </a:t>
            </a:r>
            <a:r>
              <a:rPr lang="en-GB" sz="6400" i="1" dirty="0">
                <a:cs typeface="Arial" panose="020B0604020202020204" pitchFamily="34" charset="0"/>
              </a:rPr>
              <a:t>Telling Ghost Stories with the Voice of an Ogre: Deleuze, Identity, and Disruptive Pedagogies,</a:t>
            </a:r>
            <a:r>
              <a:rPr lang="en-GB" sz="6400" dirty="0">
                <a:cs typeface="Arial" panose="020B0604020202020204" pitchFamily="34" charset="0"/>
              </a:rPr>
              <a:t> Issues in Teacher Education Special issue 26 (3) 111-127</a:t>
            </a:r>
            <a:r>
              <a:rPr lang="en-US" sz="6400" dirty="0">
                <a:cs typeface="Arial" panose="020B0604020202020204" pitchFamily="34" charset="0"/>
              </a:rPr>
              <a:t> </a:t>
            </a:r>
            <a:r>
              <a:rPr lang="en-GB" sz="6400" dirty="0">
                <a:cs typeface="Arial" panose="020B0604020202020204" pitchFamily="34" charset="0"/>
              </a:rPr>
              <a:t> </a:t>
            </a:r>
            <a:endParaRPr lang="en-US" sz="6400" dirty="0">
              <a:cs typeface="Arial" panose="020B0604020202020204" pitchFamily="34" charset="0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en-GB" sz="6400" dirty="0">
                <a:cs typeface="Arial" panose="020B0604020202020204" pitchFamily="34" charset="0"/>
              </a:rPr>
              <a:t>Beighton, C. (2016) </a:t>
            </a:r>
            <a:r>
              <a:rPr lang="en-GB" sz="6400" i="1" dirty="0">
                <a:cs typeface="Arial" panose="020B0604020202020204" pitchFamily="34" charset="0"/>
              </a:rPr>
              <a:t>Expansive learning in Professional Contexts: A Materialist Perspective</a:t>
            </a:r>
            <a:r>
              <a:rPr lang="en-GB" sz="6400" dirty="0">
                <a:cs typeface="Arial" panose="020B0604020202020204" pitchFamily="34" charset="0"/>
              </a:rPr>
              <a:t>, London: Palgrave Mac.</a:t>
            </a:r>
            <a:endParaRPr lang="en-US" sz="6400" dirty="0">
              <a:cs typeface="Arial" panose="020B0604020202020204" pitchFamily="34" charset="0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en-GB" sz="6400" dirty="0">
                <a:cs typeface="Arial" panose="020B0604020202020204" pitchFamily="34" charset="0"/>
              </a:rPr>
              <a:t>Beighton, C. (2015) </a:t>
            </a:r>
            <a:r>
              <a:rPr lang="en-GB" sz="6400" i="1" dirty="0">
                <a:cs typeface="Arial" panose="020B0604020202020204" pitchFamily="34" charset="0"/>
              </a:rPr>
              <a:t>Deleuze and Lifelong Learning: Creativity, Events and Ethics</a:t>
            </a:r>
            <a:r>
              <a:rPr lang="en-GB" sz="6400" dirty="0">
                <a:cs typeface="Arial" panose="020B0604020202020204" pitchFamily="34" charset="0"/>
              </a:rPr>
              <a:t>, London: Palgrave Macmillan </a:t>
            </a:r>
            <a:endParaRPr lang="en-US" sz="6400" dirty="0">
              <a:cs typeface="Arial" panose="020B0604020202020204" pitchFamily="34" charset="0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en-GB" sz="6400" dirty="0" err="1">
                <a:cs typeface="Arial" panose="020B0604020202020204" pitchFamily="34" charset="0"/>
              </a:rPr>
              <a:t>Cottino</a:t>
            </a:r>
            <a:r>
              <a:rPr lang="en-GB" sz="6400" dirty="0">
                <a:cs typeface="Arial" panose="020B0604020202020204" pitchFamily="34" charset="0"/>
              </a:rPr>
              <a:t>-Jones, M. (</a:t>
            </a:r>
            <a:r>
              <a:rPr lang="en-GB" sz="6400" dirty="0" err="1">
                <a:cs typeface="Arial" panose="020B0604020202020204" pitchFamily="34" charset="0"/>
              </a:rPr>
              <a:t>ed</a:t>
            </a:r>
            <a:r>
              <a:rPr lang="en-GB" sz="6400" dirty="0">
                <a:cs typeface="Arial" panose="020B0604020202020204" pitchFamily="34" charset="0"/>
              </a:rPr>
              <a:t>) (1996)</a:t>
            </a:r>
            <a:r>
              <a:rPr lang="en-GB" sz="6400" i="1" dirty="0">
                <a:cs typeface="Arial" panose="020B0604020202020204" pitchFamily="34" charset="0"/>
              </a:rPr>
              <a:t> Michelangelo Antonioni. </a:t>
            </a:r>
            <a:r>
              <a:rPr lang="en-US" sz="6400" i="1" dirty="0">
                <a:cs typeface="Arial" panose="020B0604020202020204" pitchFamily="34" charset="0"/>
              </a:rPr>
              <a:t>The Architecture of Vision</a:t>
            </a:r>
            <a:r>
              <a:rPr lang="en-US" sz="6400" dirty="0">
                <a:cs typeface="Arial" panose="020B0604020202020204" pitchFamily="34" charset="0"/>
              </a:rPr>
              <a:t>. </a:t>
            </a:r>
            <a:r>
              <a:rPr lang="en-US" sz="6400" i="1" dirty="0">
                <a:cs typeface="Arial" panose="020B0604020202020204" pitchFamily="34" charset="0"/>
              </a:rPr>
              <a:t>Writings and Interviews on Cinema</a:t>
            </a:r>
            <a:r>
              <a:rPr lang="en-US" sz="6400" dirty="0">
                <a:cs typeface="Arial" panose="020B0604020202020204" pitchFamily="34" charset="0"/>
              </a:rPr>
              <a:t>, Chicago, The University of Chicago Press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GB" sz="6400" dirty="0">
                <a:cs typeface="Arial" panose="020B0604020202020204" pitchFamily="34" charset="0"/>
              </a:rPr>
              <a:t>NU : </a:t>
            </a:r>
            <a:r>
              <a:rPr lang="en-GB" sz="6400" dirty="0">
                <a:cs typeface="Arial" panose="020B0604020202020204" pitchFamily="34" charset="0"/>
                <a:hlinkClick r:id="rId5"/>
              </a:rPr>
              <a:t>https://www.youtube.com/watch?v=wgYjjjeUNps</a:t>
            </a:r>
            <a:r>
              <a:rPr lang="en-GB" sz="6400" dirty="0"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GB" sz="6400" dirty="0">
                <a:cs typeface="Arial" panose="020B0604020202020204" pitchFamily="34" charset="0"/>
              </a:rPr>
              <a:t>Whitehead, A.N. (1978 ) </a:t>
            </a:r>
            <a:r>
              <a:rPr lang="en-GB" sz="6400" i="1" dirty="0">
                <a:cs typeface="Arial" panose="020B0604020202020204" pitchFamily="34" charset="0"/>
              </a:rPr>
              <a:t>Process and reality</a:t>
            </a:r>
            <a:r>
              <a:rPr lang="en-GB" sz="6400" dirty="0">
                <a:cs typeface="Arial" panose="020B0604020202020204" pitchFamily="34" charset="0"/>
              </a:rPr>
              <a:t>. London: FAB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18/03/2013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christian.beighton@canterbury.ac.uk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D5DAB-EC2E-4B86-899C-58A32B3087AC}" type="slidenum">
              <a:rPr lang="en-GB" smtClean="0"/>
              <a:t>12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4704A67-C7E8-4873-B159-33B0BDEFD1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32970" y="5340925"/>
            <a:ext cx="1192674" cy="13097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31696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ccuc_ba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8" y="0"/>
            <a:ext cx="24003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36096" y="274638"/>
            <a:ext cx="3250704" cy="1143000"/>
          </a:xfrm>
        </p:spPr>
        <p:txBody>
          <a:bodyPr/>
          <a:lstStyle/>
          <a:p>
            <a:pPr algn="r"/>
            <a:r>
              <a:rPr lang="en-GB" dirty="0"/>
              <a:t>plan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8202585"/>
              </p:ext>
            </p:extLst>
          </p:nvPr>
        </p:nvGraphicFramePr>
        <p:xfrm>
          <a:off x="395536" y="120080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18/03/2013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christian.beighton@canterbury.ac.uk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D5DAB-EC2E-4B86-899C-58A32B3087AC}" type="slidenum">
              <a:rPr lang="en-GB" smtClean="0"/>
              <a:t>2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0087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ccuc_back">
            <a:extLst>
              <a:ext uri="{FF2B5EF4-FFF2-40B4-BE49-F238E27FC236}">
                <a16:creationId xmlns:a16="http://schemas.microsoft.com/office/drawing/2014/main" id="{585FB404-A515-4E1B-9C47-691FCD871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8" y="0"/>
            <a:ext cx="24003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92F3B6-2336-4231-A8D5-B00BF6A0C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 what?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96DBFD-28D1-4D2D-BA33-E1D31BEABE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Pedagogy = too often a </a:t>
            </a:r>
            <a:r>
              <a:rPr lang="en-US" b="1" dirty="0"/>
              <a:t>cognitive question </a:t>
            </a:r>
            <a:r>
              <a:rPr lang="en-US" dirty="0"/>
              <a:t>or an </a:t>
            </a:r>
            <a:r>
              <a:rPr lang="en-US" b="1" dirty="0"/>
              <a:t>affective economy </a:t>
            </a:r>
            <a:r>
              <a:rPr lang="en-US" dirty="0"/>
              <a:t>in experiences and feelings. </a:t>
            </a:r>
          </a:p>
          <a:p>
            <a:r>
              <a:rPr lang="en-US" dirty="0"/>
              <a:t>The </a:t>
            </a:r>
            <a:r>
              <a:rPr lang="en-US" b="1" u="sng" dirty="0"/>
              <a:t>spatial aspects </a:t>
            </a:r>
            <a:r>
              <a:rPr lang="en-US" dirty="0"/>
              <a:t>of such affectivity in learning are often downplayed ( space as </a:t>
            </a:r>
            <a:r>
              <a:rPr lang="en-US" b="1" u="sng" dirty="0"/>
              <a:t>extension</a:t>
            </a:r>
            <a:r>
              <a:rPr lang="en-US" dirty="0"/>
              <a:t>) </a:t>
            </a:r>
          </a:p>
          <a:p>
            <a:r>
              <a:rPr lang="en-US" dirty="0"/>
              <a:t>landscape and learning can and should be  intertwined. </a:t>
            </a:r>
          </a:p>
          <a:p>
            <a:r>
              <a:rPr lang="en-US" dirty="0"/>
              <a:t>e.g. Action and space in cinema :Michelangelo Antonioni (</a:t>
            </a:r>
            <a:r>
              <a:rPr lang="en-US" i="1" dirty="0" err="1"/>
              <a:t>L’Eclisse</a:t>
            </a:r>
            <a:r>
              <a:rPr lang="en-US" i="1" dirty="0"/>
              <a:t>, The Passenger</a:t>
            </a:r>
            <a:r>
              <a:rPr lang="en-US" dirty="0"/>
              <a:t>), Werner Herzog (</a:t>
            </a:r>
            <a:r>
              <a:rPr lang="en-US" i="1" dirty="0"/>
              <a:t>Heart of Glass,</a:t>
            </a:r>
            <a:r>
              <a:rPr lang="en-US" dirty="0"/>
              <a:t> </a:t>
            </a:r>
            <a:r>
              <a:rPr lang="en-US" i="1" dirty="0" err="1"/>
              <a:t>Stroszek</a:t>
            </a:r>
            <a:r>
              <a:rPr lang="en-US" i="1" dirty="0"/>
              <a:t>)  </a:t>
            </a:r>
            <a:r>
              <a:rPr lang="en-US" dirty="0"/>
              <a:t>and Bela </a:t>
            </a:r>
            <a:r>
              <a:rPr lang="en-US" dirty="0" err="1"/>
              <a:t>Tarr</a:t>
            </a:r>
            <a:r>
              <a:rPr lang="en-US" dirty="0"/>
              <a:t> (</a:t>
            </a:r>
            <a:r>
              <a:rPr lang="en-US" i="1" dirty="0" err="1"/>
              <a:t>Werckmeister</a:t>
            </a:r>
            <a:r>
              <a:rPr lang="en-US" i="1" dirty="0"/>
              <a:t> Harmonies; The Man from London)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741498-691F-4E13-BFE4-8683181D4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18/03/2013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23A3E-4BCE-46C0-8233-5235BB26C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christian.beighton@canterbury.ac.uk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DC2DD7-56BD-409C-B87A-7B08D5286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D5DAB-EC2E-4B86-899C-58A32B3087A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6656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9FB1C1D-FE82-48BF-A700-6B5C61982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076" y="8634"/>
            <a:ext cx="2402032" cy="5718544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9708D0EB-07CC-4185-9FD8-8A86DAFCB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 what?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584211-0DCD-4DC7-AAB1-23EF31927C3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these representations of space emphasize the emergence of place as a heterogeneous and creative phenomenon or, as A.N. Whitehead puts it, “prehension”. 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7956D0C-22C1-4273-A9EF-22EBCE7E99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dirty="0"/>
              <a:t>what can </a:t>
            </a:r>
            <a:r>
              <a:rPr lang="en-US" b="1" dirty="0"/>
              <a:t>pedagogy </a:t>
            </a:r>
            <a:r>
              <a:rPr lang="en-US" dirty="0"/>
              <a:t>learn from these attempts to convey the dynamic relationships between </a:t>
            </a:r>
            <a:r>
              <a:rPr lang="en-US" dirty="0" err="1"/>
              <a:t>non-euclidean</a:t>
            </a:r>
            <a:r>
              <a:rPr lang="en-US" dirty="0"/>
              <a:t> space and lived experience?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BBCA5A-FDF3-4443-B391-F0FAE8540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18/03/2013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8D2DEB-3BA3-4D1B-96EE-F08530DFF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christian.beighton@canterbury.ac.uk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71C408-BDF3-48F8-B537-0FFC4CE79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D5DAB-EC2E-4B86-899C-58A32B3087A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0671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ccuc_back">
            <a:extLst>
              <a:ext uri="{FF2B5EF4-FFF2-40B4-BE49-F238E27FC236}">
                <a16:creationId xmlns:a16="http://schemas.microsoft.com/office/drawing/2014/main" id="{D2239EDF-77F7-4041-96FD-B7DFA76C77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8" y="0"/>
            <a:ext cx="24003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A6DFFA-6A13-4FBA-98EB-342A61264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what? Pedagogically speaking,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408C17-48B7-42AF-8EA2-BC0ECDB9B4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u="sng" dirty="0"/>
              <a:t>prehension</a:t>
            </a:r>
            <a:r>
              <a:rPr lang="en-US" dirty="0"/>
              <a:t> of space dramatically shifts our focus of attention from given to </a:t>
            </a:r>
            <a:r>
              <a:rPr lang="en-US" b="1" u="sng" dirty="0"/>
              <a:t>emergent knowledge </a:t>
            </a:r>
            <a:r>
              <a:rPr lang="en-US" dirty="0"/>
              <a:t>and its implications ( “better a sweeper than a judge”)    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3D362B-776F-4117-AFC2-24F3266A0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18/03/2013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3ABE5E-7F53-48D7-BE3A-388CF1CA7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christian.beighton@canterbury.ac.uk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6A7BE1-121F-4A87-862D-8B6C403CA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D5DAB-EC2E-4B86-899C-58A32B3087A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5311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ccuc_back">
            <a:extLst>
              <a:ext uri="{FF2B5EF4-FFF2-40B4-BE49-F238E27FC236}">
                <a16:creationId xmlns:a16="http://schemas.microsoft.com/office/drawing/2014/main" id="{BD14CE07-7CD5-42C8-B66F-83F6C0726D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8" y="0"/>
            <a:ext cx="24003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6E6EBA-420C-4225-A37F-024AB4796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 what? </a:t>
            </a:r>
            <a:endParaRPr lang="en-US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932838C7-8358-4383-9E32-C332B9AF7E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437590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2748A0-84B1-414A-93D8-FAECBAE15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18/03/2013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2615EC-CC00-40DE-979B-A20D50D2F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christian.beighton@canterbury.ac.uk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262A31-B0CB-4DF6-994C-4C32A4627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D5DAB-EC2E-4B86-899C-58A32B3087A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6761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ccuc_ba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003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en-GB" dirty="0"/>
              <a:t>Antonioni on emergence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18/03/2013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christian.beighton@canterbury.ac.uk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D5DAB-EC2E-4B86-899C-58A32B3087AC}" type="slidenum">
              <a:rPr lang="en-GB" smtClean="0"/>
              <a:t>7</a:t>
            </a:fld>
            <a:endParaRPr lang="en-GB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539552" y="980728"/>
            <a:ext cx="8003232" cy="4525963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lvl="0"/>
            <a:r>
              <a:rPr lang="en-US" sz="3200" dirty="0"/>
              <a:t>I believe that these little failures, these empty moments, these abortions of observation, are, all things considered, fruitful. When we have put quite a few of them together – not knowing how, not knowing why – a story emerges </a:t>
            </a:r>
            <a:r>
              <a:rPr lang="en-US" dirty="0"/>
              <a:t>(</a:t>
            </a:r>
            <a:r>
              <a:rPr lang="en-US" sz="2400" dirty="0"/>
              <a:t>Antonioni, in Cottino Jones: 1996: 59)</a:t>
            </a:r>
            <a:endParaRPr lang="en-GB" sz="2400" dirty="0"/>
          </a:p>
          <a:p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432620"/>
            <a:ext cx="3009131" cy="2196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52716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ccuc_ba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003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e.g. </a:t>
            </a:r>
            <a:r>
              <a:rPr lang="en-GB" dirty="0" err="1"/>
              <a:t>Nettezza</a:t>
            </a:r>
            <a:r>
              <a:rPr lang="en-GB" dirty="0"/>
              <a:t> Urbana (1948)</a:t>
            </a:r>
          </a:p>
        </p:txBody>
      </p:sp>
      <p:pic>
        <p:nvPicPr>
          <p:cNvPr id="1029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31183" y="3922428"/>
            <a:ext cx="228600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Content Placeholder 16"/>
          <p:cNvSpPr>
            <a:spLocks noGrp="1"/>
          </p:cNvSpPr>
          <p:nvPr>
            <p:ph sz="quarter" idx="4"/>
          </p:nvPr>
        </p:nvSpPr>
        <p:spPr>
          <a:xfrm>
            <a:off x="193662" y="1692276"/>
            <a:ext cx="2680420" cy="2816844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GB" dirty="0"/>
              <a:t>Ignored spaces</a:t>
            </a:r>
          </a:p>
          <a:p>
            <a:r>
              <a:rPr lang="en-GB" dirty="0"/>
              <a:t>Materiality</a:t>
            </a:r>
          </a:p>
          <a:p>
            <a:r>
              <a:rPr lang="en-GB" dirty="0"/>
              <a:t>Spaces of possibility</a:t>
            </a:r>
          </a:p>
          <a:p>
            <a:r>
              <a:rPr lang="en-GB" dirty="0"/>
              <a:t>Mi-</a:t>
            </a:r>
            <a:r>
              <a:rPr lang="en-GB" dirty="0" err="1"/>
              <a:t>lieux</a:t>
            </a:r>
            <a:r>
              <a:rPr lang="en-GB" dirty="0"/>
              <a:t> and the prehension of  </a:t>
            </a:r>
            <a:r>
              <a:rPr lang="en-GB" dirty="0" err="1"/>
              <a:t>subjectiles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18/03/2013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christian.beighton@canterbury.ac.uk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D5DAB-EC2E-4B86-899C-58A32B3087AC}" type="slidenum">
              <a:rPr lang="en-GB" smtClean="0"/>
              <a:t>8</a:t>
            </a:fld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599431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441" y="1599431"/>
            <a:ext cx="262890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641" y="3898007"/>
            <a:ext cx="24765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423639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ccuc_ba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003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Eg</a:t>
            </a:r>
            <a:r>
              <a:rPr lang="en-GB" dirty="0"/>
              <a:t>: La </a:t>
            </a:r>
            <a:r>
              <a:rPr lang="en-GB" dirty="0" err="1"/>
              <a:t>Notte</a:t>
            </a:r>
            <a:r>
              <a:rPr lang="en-GB" dirty="0"/>
              <a:t> (1961)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91777" y="1692276"/>
            <a:ext cx="3288135" cy="4725218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en-GB" dirty="0"/>
              <a:t>Wasted space</a:t>
            </a:r>
          </a:p>
          <a:p>
            <a:r>
              <a:rPr lang="en-GB" dirty="0" err="1"/>
              <a:t>Banausic</a:t>
            </a:r>
            <a:r>
              <a:rPr lang="en-GB" dirty="0"/>
              <a:t> lifestyle</a:t>
            </a:r>
          </a:p>
          <a:p>
            <a:r>
              <a:rPr lang="en-GB" dirty="0"/>
              <a:t>Triviality</a:t>
            </a:r>
          </a:p>
          <a:p>
            <a:r>
              <a:rPr lang="en-GB" dirty="0"/>
              <a:t>Casual relationships</a:t>
            </a:r>
          </a:p>
          <a:p>
            <a:r>
              <a:rPr lang="en-GB" dirty="0"/>
              <a:t>Self-loathing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18/03/2013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christian.beighton@canterbury.ac.uk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D5DAB-EC2E-4B86-899C-58A32B3087AC}" type="slidenum">
              <a:rPr lang="en-GB" smtClean="0"/>
              <a:t>9</a:t>
            </a:fld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312" y="1314450"/>
            <a:ext cx="1905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057" y="4929187"/>
            <a:ext cx="291465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151" y="2005012"/>
            <a:ext cx="218122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8788" y="2874640"/>
            <a:ext cx="243840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7642653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1396</TotalTime>
  <Words>643</Words>
  <Application>Microsoft Office PowerPoint</Application>
  <PresentationFormat>On-screen Show (4:3)</PresentationFormat>
  <Paragraphs>100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   Learning landscapes:  1. Prehensions of space in film and their pedagogical implications  </vt:lpstr>
      <vt:lpstr>plan</vt:lpstr>
      <vt:lpstr>So what? </vt:lpstr>
      <vt:lpstr>So what? </vt:lpstr>
      <vt:lpstr>So what? Pedagogically speaking, </vt:lpstr>
      <vt:lpstr>So what? </vt:lpstr>
      <vt:lpstr>Antonioni on emergence</vt:lpstr>
      <vt:lpstr>e.g. Nettezza Urbana (1948)</vt:lpstr>
      <vt:lpstr>Eg: La Notte (1961)</vt:lpstr>
      <vt:lpstr>Nettezza urbana: </vt:lpstr>
      <vt:lpstr>Consequences: education &amp; pity</vt:lpstr>
      <vt:lpstr>Bibliography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Elisa</dc:creator>
  <cp:lastModifiedBy>Beighton, Christian (christian.beighton@canterbury.ac.uk)</cp:lastModifiedBy>
  <cp:revision>227</cp:revision>
  <dcterms:created xsi:type="dcterms:W3CDTF">2013-03-18T18:45:15Z</dcterms:created>
  <dcterms:modified xsi:type="dcterms:W3CDTF">2018-05-24T16:06:55Z</dcterms:modified>
</cp:coreProperties>
</file>