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8" r:id="rId2"/>
    <p:sldId id="265" r:id="rId3"/>
    <p:sldId id="328" r:id="rId4"/>
    <p:sldId id="329" r:id="rId5"/>
    <p:sldId id="331" r:id="rId6"/>
    <p:sldId id="314" r:id="rId7"/>
    <p:sldId id="332" r:id="rId8"/>
    <p:sldId id="342" r:id="rId9"/>
    <p:sldId id="333" r:id="rId10"/>
    <p:sldId id="334" r:id="rId11"/>
    <p:sldId id="343" r:id="rId12"/>
    <p:sldId id="335" r:id="rId13"/>
    <p:sldId id="337" r:id="rId14"/>
    <p:sldId id="338" r:id="rId15"/>
    <p:sldId id="341" r:id="rId16"/>
    <p:sldId id="34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3557" autoAdjust="0"/>
  </p:normalViewPr>
  <p:slideViewPr>
    <p:cSldViewPr snapToGrid="0">
      <p:cViewPr varScale="1">
        <p:scale>
          <a:sx n="64" d="100"/>
          <a:sy n="64" d="100"/>
        </p:scale>
        <p:origin x="724" y="48"/>
      </p:cViewPr>
      <p:guideLst/>
    </p:cSldViewPr>
  </p:slideViewPr>
  <p:outlineViewPr>
    <p:cViewPr>
      <p:scale>
        <a:sx n="33" d="100"/>
        <a:sy n="33" d="100"/>
      </p:scale>
      <p:origin x="0" y="-11664"/>
    </p:cViewPr>
  </p:outlineViewPr>
  <p:notesTextViewPr>
    <p:cViewPr>
      <p:scale>
        <a:sx n="1" d="1"/>
        <a:sy n="1" d="1"/>
      </p:scale>
      <p:origin x="0" y="0"/>
    </p:cViewPr>
  </p:notesTextViewPr>
  <p:sorterViewPr>
    <p:cViewPr>
      <p:scale>
        <a:sx n="100" d="100"/>
        <a:sy n="100" d="100"/>
      </p:scale>
      <p:origin x="0" y="-8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unbi Adesina" userId="952955ee-caf5-4fbf-8a4d-0bc8c25b92a2" providerId="ADAL" clId="{DFEC3EC3-8454-4502-BB2C-9F79A543887E}"/>
    <pc:docChg chg="modSld">
      <pc:chgData name="Funbi Adesina" userId="952955ee-caf5-4fbf-8a4d-0bc8c25b92a2" providerId="ADAL" clId="{DFEC3EC3-8454-4502-BB2C-9F79A543887E}" dt="2024-06-14T14:44:53.150" v="100" actId="20577"/>
      <pc:docMkLst>
        <pc:docMk/>
      </pc:docMkLst>
      <pc:sldChg chg="modSp mod">
        <pc:chgData name="Funbi Adesina" userId="952955ee-caf5-4fbf-8a4d-0bc8c25b92a2" providerId="ADAL" clId="{DFEC3EC3-8454-4502-BB2C-9F79A543887E}" dt="2024-06-14T14:39:45.789" v="78" actId="20577"/>
        <pc:sldMkLst>
          <pc:docMk/>
          <pc:sldMk cId="0" sldId="258"/>
        </pc:sldMkLst>
        <pc:spChg chg="mod">
          <ac:chgData name="Funbi Adesina" userId="952955ee-caf5-4fbf-8a4d-0bc8c25b92a2" providerId="ADAL" clId="{DFEC3EC3-8454-4502-BB2C-9F79A543887E}" dt="2024-06-14T14:39:45.789" v="78" actId="20577"/>
          <ac:spMkLst>
            <pc:docMk/>
            <pc:sldMk cId="0" sldId="258"/>
            <ac:spMk id="2" creationId="{80E0D20B-A123-3524-CCF0-F1DB54107111}"/>
          </ac:spMkLst>
        </pc:spChg>
      </pc:sldChg>
      <pc:sldChg chg="modSp mod">
        <pc:chgData name="Funbi Adesina" userId="952955ee-caf5-4fbf-8a4d-0bc8c25b92a2" providerId="ADAL" clId="{DFEC3EC3-8454-4502-BB2C-9F79A543887E}" dt="2024-06-14T14:22:39.878" v="67" actId="20577"/>
        <pc:sldMkLst>
          <pc:docMk/>
          <pc:sldMk cId="3347163763" sldId="328"/>
        </pc:sldMkLst>
        <pc:spChg chg="mod">
          <ac:chgData name="Funbi Adesina" userId="952955ee-caf5-4fbf-8a4d-0bc8c25b92a2" providerId="ADAL" clId="{DFEC3EC3-8454-4502-BB2C-9F79A543887E}" dt="2024-06-14T14:22:39.878" v="67" actId="20577"/>
          <ac:spMkLst>
            <pc:docMk/>
            <pc:sldMk cId="3347163763" sldId="328"/>
            <ac:spMk id="6" creationId="{12C2ACCC-CBA5-E442-BC1A-F961E51895DD}"/>
          </ac:spMkLst>
        </pc:spChg>
      </pc:sldChg>
      <pc:sldChg chg="modSp mod">
        <pc:chgData name="Funbi Adesina" userId="952955ee-caf5-4fbf-8a4d-0bc8c25b92a2" providerId="ADAL" clId="{DFEC3EC3-8454-4502-BB2C-9F79A543887E}" dt="2024-06-14T14:44:53.150" v="100" actId="20577"/>
        <pc:sldMkLst>
          <pc:docMk/>
          <pc:sldMk cId="1898556861" sldId="331"/>
        </pc:sldMkLst>
        <pc:spChg chg="mod">
          <ac:chgData name="Funbi Adesina" userId="952955ee-caf5-4fbf-8a4d-0bc8c25b92a2" providerId="ADAL" clId="{DFEC3EC3-8454-4502-BB2C-9F79A543887E}" dt="2024-06-14T14:44:53.150" v="100" actId="20577"/>
          <ac:spMkLst>
            <pc:docMk/>
            <pc:sldMk cId="1898556861" sldId="331"/>
            <ac:spMk id="6" creationId="{12C2ACCC-CBA5-E442-BC1A-F961E51895D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Arial Narrow" panose="020B0606020202030204" pitchFamily="34" charset="0"/>
                <a:ea typeface="+mn-ea"/>
                <a:cs typeface="+mn-cs"/>
              </a:defRPr>
            </a:pPr>
            <a:r>
              <a:rPr lang="en-GB">
                <a:latin typeface="Arial Narrow" panose="020B0606020202030204" pitchFamily="34" charset="0"/>
              </a:rPr>
              <a:t>Age</a:t>
            </a: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doughnut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9C2-6142-AF10-2278C47F40A6}"/>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9C2-6142-AF10-2278C47F40A6}"/>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9C2-6142-AF10-2278C47F40A6}"/>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D9C2-6142-AF10-2278C47F40A6}"/>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D9C2-6142-AF10-2278C47F40A6}"/>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D9C2-6142-AF10-2278C47F40A6}"/>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Sheet1!$B$5:$B$10</c:f>
              <c:strCache>
                <c:ptCount val="6"/>
                <c:pt idx="0">
                  <c:v>18 – 21</c:v>
                </c:pt>
                <c:pt idx="1">
                  <c:v>22 – 25</c:v>
                </c:pt>
                <c:pt idx="2">
                  <c:v>26 – 29</c:v>
                </c:pt>
                <c:pt idx="3">
                  <c:v>30 – 33</c:v>
                </c:pt>
                <c:pt idx="4">
                  <c:v>34 – 37</c:v>
                </c:pt>
                <c:pt idx="5">
                  <c:v>38 and above</c:v>
                </c:pt>
              </c:strCache>
            </c:strRef>
          </c:cat>
          <c:val>
            <c:numRef>
              <c:f>Sheet1!$C$5:$C$10</c:f>
              <c:numCache>
                <c:formatCode>General</c:formatCode>
                <c:ptCount val="6"/>
                <c:pt idx="0">
                  <c:v>41</c:v>
                </c:pt>
                <c:pt idx="1">
                  <c:v>14</c:v>
                </c:pt>
                <c:pt idx="2">
                  <c:v>9</c:v>
                </c:pt>
                <c:pt idx="3">
                  <c:v>6</c:v>
                </c:pt>
                <c:pt idx="4">
                  <c:v>10</c:v>
                </c:pt>
                <c:pt idx="5">
                  <c:v>27</c:v>
                </c:pt>
              </c:numCache>
            </c:numRef>
          </c:val>
          <c:extLst>
            <c:ext xmlns:c16="http://schemas.microsoft.com/office/drawing/2014/chart" uri="{C3380CC4-5D6E-409C-BE32-E72D297353CC}">
              <c16:uniqueId val="{0000000C-D9C2-6142-AF10-2278C47F40A6}"/>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l"/>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Arial Narrow" panose="020B0606020202030204" pitchFamily="34" charset="0"/>
                <a:ea typeface="+mn-ea"/>
                <a:cs typeface="+mn-cs"/>
              </a:defRPr>
            </a:pPr>
            <a:r>
              <a:rPr lang="en-GB">
                <a:latin typeface="Arial Narrow" panose="020B0606020202030204" pitchFamily="34" charset="0"/>
              </a:rPr>
              <a:t>Sex</a:t>
            </a: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doughnut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4A8-7044-970A-5DC3A5A9F690}"/>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4A8-7044-970A-5DC3A5A9F690}"/>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14A8-7044-970A-5DC3A5A9F690}"/>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Sheet1!$B$13:$B$15</c:f>
              <c:strCache>
                <c:ptCount val="3"/>
                <c:pt idx="0">
                  <c:v>Male</c:v>
                </c:pt>
                <c:pt idx="1">
                  <c:v>Female</c:v>
                </c:pt>
                <c:pt idx="2">
                  <c:v>Other</c:v>
                </c:pt>
              </c:strCache>
            </c:strRef>
          </c:cat>
          <c:val>
            <c:numRef>
              <c:f>Sheet1!$C$13:$C$15</c:f>
              <c:numCache>
                <c:formatCode>General</c:formatCode>
                <c:ptCount val="3"/>
                <c:pt idx="0">
                  <c:v>41</c:v>
                </c:pt>
                <c:pt idx="1">
                  <c:v>56</c:v>
                </c:pt>
                <c:pt idx="2">
                  <c:v>10</c:v>
                </c:pt>
              </c:numCache>
            </c:numRef>
          </c:val>
          <c:extLst>
            <c:ext xmlns:c16="http://schemas.microsoft.com/office/drawing/2014/chart" uri="{C3380CC4-5D6E-409C-BE32-E72D297353CC}">
              <c16:uniqueId val="{00000006-14A8-7044-970A-5DC3A5A9F690}"/>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l"/>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Arial Narrow" panose="020B0606020202030204" pitchFamily="34" charset="0"/>
                <a:ea typeface="+mn-ea"/>
                <a:cs typeface="+mn-cs"/>
              </a:defRPr>
            </a:pPr>
            <a:r>
              <a:rPr lang="en-GB">
                <a:latin typeface="Arial Narrow" panose="020B0606020202030204" pitchFamily="34" charset="0"/>
              </a:rPr>
              <a:t>Religion</a:t>
            </a: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doughnut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59C-804D-9E7D-A15F7DB48044}"/>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59C-804D-9E7D-A15F7DB48044}"/>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559C-804D-9E7D-A15F7DB48044}"/>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559C-804D-9E7D-A15F7DB48044}"/>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Sheet1!$B$18:$B$21</c:f>
              <c:strCache>
                <c:ptCount val="4"/>
                <c:pt idx="0">
                  <c:v>Any other religion or belief</c:v>
                </c:pt>
                <c:pt idx="1">
                  <c:v>Christianity</c:v>
                </c:pt>
                <c:pt idx="2">
                  <c:v>Islam</c:v>
                </c:pt>
                <c:pt idx="3">
                  <c:v>No religion</c:v>
                </c:pt>
              </c:strCache>
            </c:strRef>
          </c:cat>
          <c:val>
            <c:numRef>
              <c:f>Sheet1!$C$18:$C$21</c:f>
              <c:numCache>
                <c:formatCode>General</c:formatCode>
                <c:ptCount val="4"/>
                <c:pt idx="0">
                  <c:v>18</c:v>
                </c:pt>
                <c:pt idx="1">
                  <c:v>53</c:v>
                </c:pt>
                <c:pt idx="2">
                  <c:v>6</c:v>
                </c:pt>
                <c:pt idx="3">
                  <c:v>30</c:v>
                </c:pt>
              </c:numCache>
            </c:numRef>
          </c:val>
          <c:extLst>
            <c:ext xmlns:c16="http://schemas.microsoft.com/office/drawing/2014/chart" uri="{C3380CC4-5D6E-409C-BE32-E72D297353CC}">
              <c16:uniqueId val="{00000008-559C-804D-9E7D-A15F7DB48044}"/>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l"/>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Arial Narrow" panose="020B0606020202030204" pitchFamily="34" charset="0"/>
                <a:ea typeface="+mn-ea"/>
                <a:cs typeface="+mn-cs"/>
              </a:defRPr>
            </a:pPr>
            <a:r>
              <a:rPr lang="en-GB">
                <a:latin typeface="Arial Narrow" panose="020B0606020202030204" pitchFamily="34" charset="0"/>
              </a:rPr>
              <a:t>Social class</a:t>
            </a: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doughnut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294-4348-A0DE-C185C4C7A355}"/>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294-4348-A0DE-C185C4C7A355}"/>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6294-4348-A0DE-C185C4C7A355}"/>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6294-4348-A0DE-C185C4C7A355}"/>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6294-4348-A0DE-C185C4C7A355}"/>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6294-4348-A0DE-C185C4C7A355}"/>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6294-4348-A0DE-C185C4C7A355}"/>
              </c:ext>
            </c:extLst>
          </c:dPt>
          <c:dPt>
            <c:idx val="7"/>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6294-4348-A0DE-C185C4C7A355}"/>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Sheet1!$F$5:$F$12</c:f>
              <c:strCache>
                <c:ptCount val="8"/>
                <c:pt idx="0">
                  <c:v>Elite</c:v>
                </c:pt>
                <c:pt idx="1">
                  <c:v>Established middle class</c:v>
                </c:pt>
                <c:pt idx="2">
                  <c:v>Technical middle class</c:v>
                </c:pt>
                <c:pt idx="3">
                  <c:v>New affluent workers</c:v>
                </c:pt>
                <c:pt idx="4">
                  <c:v>Traditional working class</c:v>
                </c:pt>
                <c:pt idx="5">
                  <c:v>Emergent service workers</c:v>
                </c:pt>
                <c:pt idx="6">
                  <c:v>Precariat</c:v>
                </c:pt>
                <c:pt idx="7">
                  <c:v>Others</c:v>
                </c:pt>
              </c:strCache>
            </c:strRef>
          </c:cat>
          <c:val>
            <c:numRef>
              <c:f>Sheet1!$G$5:$G$12</c:f>
              <c:numCache>
                <c:formatCode>General</c:formatCode>
                <c:ptCount val="8"/>
                <c:pt idx="0">
                  <c:v>17</c:v>
                </c:pt>
                <c:pt idx="1">
                  <c:v>11</c:v>
                </c:pt>
                <c:pt idx="2">
                  <c:v>18</c:v>
                </c:pt>
                <c:pt idx="3">
                  <c:v>10</c:v>
                </c:pt>
                <c:pt idx="4">
                  <c:v>22</c:v>
                </c:pt>
                <c:pt idx="5">
                  <c:v>2</c:v>
                </c:pt>
                <c:pt idx="6">
                  <c:v>1</c:v>
                </c:pt>
                <c:pt idx="7">
                  <c:v>26</c:v>
                </c:pt>
              </c:numCache>
            </c:numRef>
          </c:val>
          <c:extLst>
            <c:ext xmlns:c16="http://schemas.microsoft.com/office/drawing/2014/chart" uri="{C3380CC4-5D6E-409C-BE32-E72D297353CC}">
              <c16:uniqueId val="{00000010-6294-4348-A0DE-C185C4C7A35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l"/>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Arial Narrow" panose="020B0606020202030204" pitchFamily="34" charset="0"/>
                <a:ea typeface="+mn-ea"/>
                <a:cs typeface="+mn-cs"/>
              </a:defRPr>
            </a:pPr>
            <a:r>
              <a:rPr lang="en-GB">
                <a:latin typeface="Arial Narrow" panose="020B0606020202030204" pitchFamily="34" charset="0"/>
              </a:rPr>
              <a:t>Nationality</a:t>
            </a: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doughnut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D43-1D45-A79A-AEEEAEC770F4}"/>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D43-1D45-A79A-AEEEAEC770F4}"/>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Sheet1!$F$15:$F$16</c:f>
              <c:strCache>
                <c:ptCount val="2"/>
                <c:pt idx="0">
                  <c:v>British</c:v>
                </c:pt>
                <c:pt idx="1">
                  <c:v>Non-British</c:v>
                </c:pt>
              </c:strCache>
            </c:strRef>
          </c:cat>
          <c:val>
            <c:numRef>
              <c:f>Sheet1!$G$15:$G$16</c:f>
              <c:numCache>
                <c:formatCode>General</c:formatCode>
                <c:ptCount val="2"/>
                <c:pt idx="0">
                  <c:v>36</c:v>
                </c:pt>
                <c:pt idx="1">
                  <c:v>71</c:v>
                </c:pt>
              </c:numCache>
            </c:numRef>
          </c:val>
          <c:extLst>
            <c:ext xmlns:c16="http://schemas.microsoft.com/office/drawing/2014/chart" uri="{C3380CC4-5D6E-409C-BE32-E72D297353CC}">
              <c16:uniqueId val="{00000004-6D43-1D45-A79A-AEEEAEC770F4}"/>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l"/>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Arial Narrow" panose="020B0606020202030204" pitchFamily="34" charset="0"/>
                <a:ea typeface="+mn-ea"/>
                <a:cs typeface="+mn-cs"/>
              </a:defRPr>
            </a:pPr>
            <a:r>
              <a:rPr lang="en-GB">
                <a:latin typeface="Arial Narrow" panose="020B0606020202030204" pitchFamily="34" charset="0"/>
              </a:rPr>
              <a:t>ethnicity</a:t>
            </a: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doughnut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ADF-6440-96E4-C8BF02EE7EB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ADF-6440-96E4-C8BF02EE7EBB}"/>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ADF-6440-96E4-C8BF02EE7EBB}"/>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Sheet1!$F$19:$F$21</c:f>
              <c:strCache>
                <c:ptCount val="3"/>
                <c:pt idx="0">
                  <c:v>Other backgrounds</c:v>
                </c:pt>
                <c:pt idx="1">
                  <c:v>Prefer not to say</c:v>
                </c:pt>
                <c:pt idx="2">
                  <c:v>White</c:v>
                </c:pt>
              </c:strCache>
            </c:strRef>
          </c:cat>
          <c:val>
            <c:numRef>
              <c:f>Sheet1!$G$19:$G$21</c:f>
              <c:numCache>
                <c:formatCode>General</c:formatCode>
                <c:ptCount val="3"/>
                <c:pt idx="0">
                  <c:v>47</c:v>
                </c:pt>
                <c:pt idx="1">
                  <c:v>4</c:v>
                </c:pt>
                <c:pt idx="2">
                  <c:v>56</c:v>
                </c:pt>
              </c:numCache>
            </c:numRef>
          </c:val>
          <c:extLst>
            <c:ext xmlns:c16="http://schemas.microsoft.com/office/drawing/2014/chart" uri="{C3380CC4-5D6E-409C-BE32-E72D297353CC}">
              <c16:uniqueId val="{00000006-CADF-6440-96E4-C8BF02EE7EB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l"/>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8DB418-9CB4-6229-33EC-6CF9552D67DA}"/>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alibri"/>
            </a:endParaRPr>
          </a:p>
        </p:txBody>
      </p:sp>
      <p:sp>
        <p:nvSpPr>
          <p:cNvPr id="3" name="Date Placeholder 2">
            <a:extLst>
              <a:ext uri="{FF2B5EF4-FFF2-40B4-BE49-F238E27FC236}">
                <a16:creationId xmlns:a16="http://schemas.microsoft.com/office/drawing/2014/main" id="{E0AB79E9-853C-369C-0E53-D1697FC912F3}"/>
              </a:ext>
            </a:extLst>
          </p:cNvPr>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1026DBD-22E0-4BB0-A61D-EBC98B0150B2}" type="datetime1">
              <a:rPr lang="en-GB" sz="1200" b="0" i="0" u="none" strike="noStrike" kern="1200" cap="none" spc="0" baseline="0">
                <a:solidFill>
                  <a:srgbClr val="000000"/>
                </a:solidFill>
                <a:uFillTx/>
                <a:latin typeface="Calibri"/>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14/06/2024</a:t>
            </a:fld>
            <a:endParaRPr lang="en-GB" sz="1200" b="0" i="0" u="none" strike="noStrike" kern="1200" cap="none" spc="0" baseline="0">
              <a:solidFill>
                <a:srgbClr val="000000"/>
              </a:solidFill>
              <a:uFillTx/>
              <a:latin typeface="Calibri"/>
            </a:endParaRPr>
          </a:p>
        </p:txBody>
      </p:sp>
      <p:sp>
        <p:nvSpPr>
          <p:cNvPr id="4" name="Footer Placeholder 3">
            <a:extLst>
              <a:ext uri="{FF2B5EF4-FFF2-40B4-BE49-F238E27FC236}">
                <a16:creationId xmlns:a16="http://schemas.microsoft.com/office/drawing/2014/main" id="{74CA87C2-12E8-0994-870E-6BEE9DA4DB96}"/>
              </a:ext>
            </a:extLst>
          </p:cNvPr>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alibri"/>
            </a:endParaRPr>
          </a:p>
        </p:txBody>
      </p:sp>
      <p:sp>
        <p:nvSpPr>
          <p:cNvPr id="5" name="Slide Number Placeholder 4">
            <a:extLst>
              <a:ext uri="{FF2B5EF4-FFF2-40B4-BE49-F238E27FC236}">
                <a16:creationId xmlns:a16="http://schemas.microsoft.com/office/drawing/2014/main" id="{4A154B1B-DFB4-2C1D-9C1A-1B92C9AB5627}"/>
              </a:ext>
            </a:extLst>
          </p:cNvPr>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2FBDD3-A87A-4B89-9063-AAAC948140D7}" type="slidenum">
              <a:t>‹#›</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930697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A7412B-55AF-9EFF-8DFF-9ADBBE2838D1}"/>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a:extLst>
              <a:ext uri="{FF2B5EF4-FFF2-40B4-BE49-F238E27FC236}">
                <a16:creationId xmlns:a16="http://schemas.microsoft.com/office/drawing/2014/main" id="{E75E5443-B3D1-E8A1-2568-BE2A455EFF54}"/>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7DCC4AED-2400-4C72-8DD6-96B710E9D630}" type="datetime1">
              <a:rPr lang="en-GB"/>
              <a:pPr lvl="0"/>
              <a:t>14/06/2024</a:t>
            </a:fld>
            <a:endParaRPr lang="en-GB"/>
          </a:p>
        </p:txBody>
      </p:sp>
      <p:sp>
        <p:nvSpPr>
          <p:cNvPr id="4" name="Slide Image Placeholder 3">
            <a:extLst>
              <a:ext uri="{FF2B5EF4-FFF2-40B4-BE49-F238E27FC236}">
                <a16:creationId xmlns:a16="http://schemas.microsoft.com/office/drawing/2014/main" id="{F792361D-D7FA-8ECB-02AD-1CB6DC5BB353}"/>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F2426B57-8422-83F5-0631-4ABDB259DEC4}"/>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999478CA-A651-FDC6-1184-3028BA64E20B}"/>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a:extLst>
              <a:ext uri="{FF2B5EF4-FFF2-40B4-BE49-F238E27FC236}">
                <a16:creationId xmlns:a16="http://schemas.microsoft.com/office/drawing/2014/main" id="{FAABEB72-9B1D-A58D-925D-22FFF1349D91}"/>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626EE0E0-E648-420D-BDF1-66E92EEBF289}" type="slidenum">
              <a:t>‹#›</a:t>
            </a:fld>
            <a:endParaRPr lang="en-GB"/>
          </a:p>
        </p:txBody>
      </p:sp>
    </p:spTree>
    <p:extLst>
      <p:ext uri="{BB962C8B-B14F-4D97-AF65-F5344CB8AC3E}">
        <p14:creationId xmlns:p14="http://schemas.microsoft.com/office/powerpoint/2010/main" val="1902647611"/>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8CC4FC-1964-FF76-0C96-34E20D95169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C9FCEA9-43A7-751C-85C3-9178848EA46A}"/>
              </a:ext>
            </a:extLst>
          </p:cNvPr>
          <p:cNvSpPr txBox="1">
            <a:spLocks noGrp="1"/>
          </p:cNvSpPr>
          <p:nvPr>
            <p:ph type="body" sz="quarter" idx="1"/>
          </p:nvPr>
        </p:nvSpPr>
        <p:spPr/>
        <p:txBody>
          <a:bodyPr/>
          <a:lstStyle/>
          <a:p>
            <a:endParaRPr lang="en-GB" dirty="0"/>
          </a:p>
        </p:txBody>
      </p:sp>
      <p:sp>
        <p:nvSpPr>
          <p:cNvPr id="4" name="Slide Number Placeholder 3">
            <a:extLst>
              <a:ext uri="{FF2B5EF4-FFF2-40B4-BE49-F238E27FC236}">
                <a16:creationId xmlns:a16="http://schemas.microsoft.com/office/drawing/2014/main" id="{F188AA4B-1712-0DD0-8501-5B694D37EFE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E0A40F5-D197-489A-91CD-2F1B5BF25A60}" type="slidenum">
              <a:t>1</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C5D930-81D4-1D1D-8348-99D65CA42C8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80A5F5E-BF38-B2A5-AC55-A7662B32094A}"/>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spc="0" baseline="0" dirty="0">
              <a:solidFill>
                <a:srgbClr val="000000"/>
              </a:solidFill>
              <a:uFillTx/>
              <a:latin typeface="Corbel" panose="020B0503020204020204" pitchFamily="34" charset="0"/>
              <a:ea typeface="Times New Roman" pitchFamily="18"/>
            </a:endParaRPr>
          </a:p>
          <a:p>
            <a:endParaRPr lang="en-GB" dirty="0"/>
          </a:p>
        </p:txBody>
      </p:sp>
      <p:sp>
        <p:nvSpPr>
          <p:cNvPr id="4" name="Slide Number Placeholder 3">
            <a:extLst>
              <a:ext uri="{FF2B5EF4-FFF2-40B4-BE49-F238E27FC236}">
                <a16:creationId xmlns:a16="http://schemas.microsoft.com/office/drawing/2014/main" id="{7690A222-0BEC-6B09-6E3D-2E3B9A3C349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0ABCFD6-6B83-4FA3-B462-33B17B60A3C9}" type="slidenum">
              <a:t>10</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201047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C5D930-81D4-1D1D-8348-99D65CA42C8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80A5F5E-BF38-B2A5-AC55-A7662B32094A}"/>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spc="0" baseline="0" dirty="0">
              <a:solidFill>
                <a:srgbClr val="000000"/>
              </a:solidFill>
              <a:uFillTx/>
              <a:latin typeface="Corbel" panose="020B0503020204020204" pitchFamily="34" charset="0"/>
              <a:ea typeface="Times New Roman" pitchFamily="18"/>
            </a:endParaRPr>
          </a:p>
          <a:p>
            <a:endParaRPr lang="en-GB" dirty="0"/>
          </a:p>
        </p:txBody>
      </p:sp>
      <p:sp>
        <p:nvSpPr>
          <p:cNvPr id="4" name="Slide Number Placeholder 3">
            <a:extLst>
              <a:ext uri="{FF2B5EF4-FFF2-40B4-BE49-F238E27FC236}">
                <a16:creationId xmlns:a16="http://schemas.microsoft.com/office/drawing/2014/main" id="{7690A222-0BEC-6B09-6E3D-2E3B9A3C349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0ABCFD6-6B83-4FA3-B462-33B17B60A3C9}" type="slidenum">
              <a:t>11</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711498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C5D930-81D4-1D1D-8348-99D65CA42C8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80A5F5E-BF38-B2A5-AC55-A7662B32094A}"/>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spc="0" baseline="0" dirty="0">
              <a:solidFill>
                <a:srgbClr val="000000"/>
              </a:solidFill>
              <a:uFillTx/>
              <a:latin typeface="Corbel" panose="020B0503020204020204" pitchFamily="34" charset="0"/>
              <a:ea typeface="Times New Roman" pitchFamily="18"/>
            </a:endParaRPr>
          </a:p>
          <a:p>
            <a:endParaRPr lang="en-GB" dirty="0"/>
          </a:p>
        </p:txBody>
      </p:sp>
      <p:sp>
        <p:nvSpPr>
          <p:cNvPr id="4" name="Slide Number Placeholder 3">
            <a:extLst>
              <a:ext uri="{FF2B5EF4-FFF2-40B4-BE49-F238E27FC236}">
                <a16:creationId xmlns:a16="http://schemas.microsoft.com/office/drawing/2014/main" id="{7690A222-0BEC-6B09-6E3D-2E3B9A3C349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0ABCFD6-6B83-4FA3-B462-33B17B60A3C9}" type="slidenum">
              <a:t>12</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435216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C5D930-81D4-1D1D-8348-99D65CA42C8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80A5F5E-BF38-B2A5-AC55-A7662B32094A}"/>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spc="0" baseline="0" dirty="0">
              <a:solidFill>
                <a:srgbClr val="000000"/>
              </a:solidFill>
              <a:uFillTx/>
              <a:latin typeface="Corbel" panose="020B0503020204020204" pitchFamily="34" charset="0"/>
              <a:ea typeface="Times New Roman" pitchFamily="18"/>
            </a:endParaRPr>
          </a:p>
          <a:p>
            <a:endParaRPr lang="en-GB" dirty="0"/>
          </a:p>
        </p:txBody>
      </p:sp>
      <p:sp>
        <p:nvSpPr>
          <p:cNvPr id="4" name="Slide Number Placeholder 3">
            <a:extLst>
              <a:ext uri="{FF2B5EF4-FFF2-40B4-BE49-F238E27FC236}">
                <a16:creationId xmlns:a16="http://schemas.microsoft.com/office/drawing/2014/main" id="{7690A222-0BEC-6B09-6E3D-2E3B9A3C349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0ABCFD6-6B83-4FA3-B462-33B17B60A3C9}" type="slidenum">
              <a:t>13</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459872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C5D930-81D4-1D1D-8348-99D65CA42C8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80A5F5E-BF38-B2A5-AC55-A7662B32094A}"/>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spc="0" baseline="0" dirty="0">
              <a:solidFill>
                <a:srgbClr val="000000"/>
              </a:solidFill>
              <a:uFillTx/>
              <a:latin typeface="Corbel" panose="020B0503020204020204" pitchFamily="34" charset="0"/>
              <a:ea typeface="Times New Roman" pitchFamily="18"/>
            </a:endParaRPr>
          </a:p>
          <a:p>
            <a:endParaRPr lang="en-GB" dirty="0"/>
          </a:p>
        </p:txBody>
      </p:sp>
      <p:sp>
        <p:nvSpPr>
          <p:cNvPr id="4" name="Slide Number Placeholder 3">
            <a:extLst>
              <a:ext uri="{FF2B5EF4-FFF2-40B4-BE49-F238E27FC236}">
                <a16:creationId xmlns:a16="http://schemas.microsoft.com/office/drawing/2014/main" id="{7690A222-0BEC-6B09-6E3D-2E3B9A3C349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0ABCFD6-6B83-4FA3-B462-33B17B60A3C9}" type="slidenum">
              <a:t>14</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845181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C5D930-81D4-1D1D-8348-99D65CA42C8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80A5F5E-BF38-B2A5-AC55-A7662B32094A}"/>
              </a:ext>
            </a:extLst>
          </p:cNvPr>
          <p:cNvSpPr txBox="1">
            <a:spLocks noGrp="1"/>
          </p:cNvSpPr>
          <p:nvPr>
            <p:ph type="body" sz="quarter" idx="1"/>
          </p:nvPr>
        </p:nvSpPr>
        <p:spPr/>
        <p:txBody>
          <a:bodyPr/>
          <a:lstStyle/>
          <a:p>
            <a:endParaRPr lang="en-GB" dirty="0"/>
          </a:p>
        </p:txBody>
      </p:sp>
      <p:sp>
        <p:nvSpPr>
          <p:cNvPr id="4" name="Slide Number Placeholder 3">
            <a:extLst>
              <a:ext uri="{FF2B5EF4-FFF2-40B4-BE49-F238E27FC236}">
                <a16:creationId xmlns:a16="http://schemas.microsoft.com/office/drawing/2014/main" id="{7690A222-0BEC-6B09-6E3D-2E3B9A3C349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0ABCFD6-6B83-4FA3-B462-33B17B60A3C9}" type="slidenum">
              <a:t>15</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955133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C5D930-81D4-1D1D-8348-99D65CA42C8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80A5F5E-BF38-B2A5-AC55-A7662B32094A}"/>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spc="0" baseline="0" dirty="0">
              <a:solidFill>
                <a:srgbClr val="000000"/>
              </a:solidFill>
              <a:uFillTx/>
              <a:latin typeface="Corbel" panose="020B0503020204020204" pitchFamily="34" charset="0"/>
              <a:ea typeface="Times New Roman" pitchFamily="18"/>
            </a:endParaRPr>
          </a:p>
          <a:p>
            <a:endParaRPr lang="en-GB" dirty="0"/>
          </a:p>
        </p:txBody>
      </p:sp>
      <p:sp>
        <p:nvSpPr>
          <p:cNvPr id="4" name="Slide Number Placeholder 3">
            <a:extLst>
              <a:ext uri="{FF2B5EF4-FFF2-40B4-BE49-F238E27FC236}">
                <a16:creationId xmlns:a16="http://schemas.microsoft.com/office/drawing/2014/main" id="{7690A222-0BEC-6B09-6E3D-2E3B9A3C349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0ABCFD6-6B83-4FA3-B462-33B17B60A3C9}" type="slidenum">
              <a:t>16</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84348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C5D930-81D4-1D1D-8348-99D65CA42C8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80A5F5E-BF38-B2A5-AC55-A7662B32094A}"/>
              </a:ext>
            </a:extLst>
          </p:cNvPr>
          <p:cNvSpPr txBox="1">
            <a:spLocks noGrp="1"/>
          </p:cNvSpPr>
          <p:nvPr>
            <p:ph type="body" sz="quarter" idx="1"/>
          </p:nvPr>
        </p:nvSpPr>
        <p:spPr/>
        <p:txBody>
          <a:bodyPr/>
          <a:lstStyle/>
          <a:p>
            <a:endParaRPr lang="en-GB" dirty="0"/>
          </a:p>
        </p:txBody>
      </p:sp>
      <p:sp>
        <p:nvSpPr>
          <p:cNvPr id="4" name="Slide Number Placeholder 3">
            <a:extLst>
              <a:ext uri="{FF2B5EF4-FFF2-40B4-BE49-F238E27FC236}">
                <a16:creationId xmlns:a16="http://schemas.microsoft.com/office/drawing/2014/main" id="{7690A222-0BEC-6B09-6E3D-2E3B9A3C349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0ABCFD6-6B83-4FA3-B462-33B17B60A3C9}" type="slidenum">
              <a:t>2</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C5D930-81D4-1D1D-8348-99D65CA42C8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80A5F5E-BF38-B2A5-AC55-A7662B32094A}"/>
              </a:ext>
            </a:extLst>
          </p:cNvPr>
          <p:cNvSpPr txBox="1">
            <a:spLocks noGrp="1"/>
          </p:cNvSpPr>
          <p:nvPr>
            <p:ph type="body" sz="quarter" idx="1"/>
          </p:nvPr>
        </p:nvSpPr>
        <p:spPr/>
        <p:txBody>
          <a:bodyPr/>
          <a:lstStyle/>
          <a:p>
            <a:endParaRPr lang="en-GB" dirty="0"/>
          </a:p>
        </p:txBody>
      </p:sp>
      <p:sp>
        <p:nvSpPr>
          <p:cNvPr id="4" name="Slide Number Placeholder 3">
            <a:extLst>
              <a:ext uri="{FF2B5EF4-FFF2-40B4-BE49-F238E27FC236}">
                <a16:creationId xmlns:a16="http://schemas.microsoft.com/office/drawing/2014/main" id="{7690A222-0BEC-6B09-6E3D-2E3B9A3C349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0ABCFD6-6B83-4FA3-B462-33B17B60A3C9}" type="slidenum">
              <a:t>3</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473230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C5D930-81D4-1D1D-8348-99D65CA42C8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80A5F5E-BF38-B2A5-AC55-A7662B32094A}"/>
              </a:ext>
            </a:extLst>
          </p:cNvPr>
          <p:cNvSpPr txBox="1">
            <a:spLocks noGrp="1"/>
          </p:cNvSpPr>
          <p:nvPr>
            <p:ph type="body" sz="quarter" idx="1"/>
          </p:nvPr>
        </p:nvSpPr>
        <p:spPr/>
        <p:txBody>
          <a:bodyPr/>
          <a:lstStyle/>
          <a:p>
            <a:endParaRPr lang="en-GB" dirty="0"/>
          </a:p>
        </p:txBody>
      </p:sp>
      <p:sp>
        <p:nvSpPr>
          <p:cNvPr id="4" name="Slide Number Placeholder 3">
            <a:extLst>
              <a:ext uri="{FF2B5EF4-FFF2-40B4-BE49-F238E27FC236}">
                <a16:creationId xmlns:a16="http://schemas.microsoft.com/office/drawing/2014/main" id="{7690A222-0BEC-6B09-6E3D-2E3B9A3C349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0ABCFD6-6B83-4FA3-B462-33B17B60A3C9}" type="slidenum">
              <a:t>4</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834994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C5D930-81D4-1D1D-8348-99D65CA42C8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80A5F5E-BF38-B2A5-AC55-A7662B32094A}"/>
              </a:ext>
            </a:extLst>
          </p:cNvPr>
          <p:cNvSpPr txBox="1">
            <a:spLocks noGrp="1"/>
          </p:cNvSpPr>
          <p:nvPr>
            <p:ph type="body" sz="quarter" idx="1"/>
          </p:nvPr>
        </p:nvSpPr>
        <p:spPr/>
        <p:txBody>
          <a:bodyPr/>
          <a:lstStyle/>
          <a:p>
            <a:endParaRPr lang="en-GB" dirty="0"/>
          </a:p>
        </p:txBody>
      </p:sp>
      <p:sp>
        <p:nvSpPr>
          <p:cNvPr id="4" name="Slide Number Placeholder 3">
            <a:extLst>
              <a:ext uri="{FF2B5EF4-FFF2-40B4-BE49-F238E27FC236}">
                <a16:creationId xmlns:a16="http://schemas.microsoft.com/office/drawing/2014/main" id="{7690A222-0BEC-6B09-6E3D-2E3B9A3C349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0ABCFD6-6B83-4FA3-B462-33B17B60A3C9}" type="slidenum">
              <a:t>5</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082824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dirty="0"/>
          </a:p>
        </p:txBody>
      </p:sp>
      <p:sp>
        <p:nvSpPr>
          <p:cNvPr id="4" name="Slide Number Placeholder 3"/>
          <p:cNvSpPr>
            <a:spLocks noGrp="1"/>
          </p:cNvSpPr>
          <p:nvPr>
            <p:ph type="sldNum" sz="quarter" idx="5"/>
          </p:nvPr>
        </p:nvSpPr>
        <p:spPr/>
        <p:txBody>
          <a:bodyPr/>
          <a:lstStyle/>
          <a:p>
            <a:pPr lvl="0"/>
            <a:fld id="{626EE0E0-E648-420D-BDF1-66E92EEBF289}" type="slidenum">
              <a:rPr lang="en-GB" smtClean="0"/>
              <a:t>6</a:t>
            </a:fld>
            <a:endParaRPr lang="en-GB"/>
          </a:p>
        </p:txBody>
      </p:sp>
    </p:spTree>
    <p:extLst>
      <p:ext uri="{BB962C8B-B14F-4D97-AF65-F5344CB8AC3E}">
        <p14:creationId xmlns:p14="http://schemas.microsoft.com/office/powerpoint/2010/main" val="254676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C5D930-81D4-1D1D-8348-99D65CA42C8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80A5F5E-BF38-B2A5-AC55-A7662B32094A}"/>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spc="0" baseline="0" dirty="0">
              <a:solidFill>
                <a:srgbClr val="000000"/>
              </a:solidFill>
              <a:uFillTx/>
              <a:latin typeface="Corbel" panose="020B0503020204020204" pitchFamily="34" charset="0"/>
              <a:ea typeface="Times New Roman" pitchFamily="18"/>
            </a:endParaRPr>
          </a:p>
          <a:p>
            <a:endParaRPr lang="en-GB" dirty="0"/>
          </a:p>
        </p:txBody>
      </p:sp>
      <p:sp>
        <p:nvSpPr>
          <p:cNvPr id="4" name="Slide Number Placeholder 3">
            <a:extLst>
              <a:ext uri="{FF2B5EF4-FFF2-40B4-BE49-F238E27FC236}">
                <a16:creationId xmlns:a16="http://schemas.microsoft.com/office/drawing/2014/main" id="{7690A222-0BEC-6B09-6E3D-2E3B9A3C349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0ABCFD6-6B83-4FA3-B462-33B17B60A3C9}" type="slidenum">
              <a:t>7</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110600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C5D930-81D4-1D1D-8348-99D65CA42C8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80A5F5E-BF38-B2A5-AC55-A7662B32094A}"/>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spc="0" baseline="0" dirty="0">
              <a:solidFill>
                <a:srgbClr val="000000"/>
              </a:solidFill>
              <a:uFillTx/>
              <a:latin typeface="Corbel" panose="020B0503020204020204" pitchFamily="34" charset="0"/>
              <a:ea typeface="Times New Roman" pitchFamily="18"/>
            </a:endParaRPr>
          </a:p>
          <a:p>
            <a:endParaRPr lang="en-GB" dirty="0"/>
          </a:p>
        </p:txBody>
      </p:sp>
      <p:sp>
        <p:nvSpPr>
          <p:cNvPr id="4" name="Slide Number Placeholder 3">
            <a:extLst>
              <a:ext uri="{FF2B5EF4-FFF2-40B4-BE49-F238E27FC236}">
                <a16:creationId xmlns:a16="http://schemas.microsoft.com/office/drawing/2014/main" id="{7690A222-0BEC-6B09-6E3D-2E3B9A3C349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0ABCFD6-6B83-4FA3-B462-33B17B60A3C9}" type="slidenum">
              <a:t>8</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670711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C5D930-81D4-1D1D-8348-99D65CA42C8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80A5F5E-BF38-B2A5-AC55-A7662B32094A}"/>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spc="0" baseline="0" dirty="0">
              <a:solidFill>
                <a:srgbClr val="000000"/>
              </a:solidFill>
              <a:uFillTx/>
              <a:latin typeface="Corbel" panose="020B0503020204020204" pitchFamily="34" charset="0"/>
              <a:ea typeface="Times New Roman" pitchFamily="18"/>
            </a:endParaRPr>
          </a:p>
          <a:p>
            <a:endParaRPr lang="en-GB" dirty="0"/>
          </a:p>
        </p:txBody>
      </p:sp>
      <p:sp>
        <p:nvSpPr>
          <p:cNvPr id="4" name="Slide Number Placeholder 3">
            <a:extLst>
              <a:ext uri="{FF2B5EF4-FFF2-40B4-BE49-F238E27FC236}">
                <a16:creationId xmlns:a16="http://schemas.microsoft.com/office/drawing/2014/main" id="{7690A222-0BEC-6B09-6E3D-2E3B9A3C349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0ABCFD6-6B83-4FA3-B462-33B17B60A3C9}" type="slidenum">
              <a:t>9</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670711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canterbury.ac.uk/"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F6A99-969B-94C5-A70E-F293474233CE}"/>
              </a:ext>
            </a:extLst>
          </p:cNvPr>
          <p:cNvSpPr txBox="1">
            <a:spLocks noGrp="1"/>
          </p:cNvSpPr>
          <p:nvPr>
            <p:ph type="ctrTitle"/>
          </p:nvPr>
        </p:nvSpPr>
        <p:spPr>
          <a:xfrm>
            <a:off x="2209803" y="4464027"/>
            <a:ext cx="9144000" cy="1641494"/>
          </a:xfrm>
        </p:spPr>
        <p:txBody>
          <a:bodyPr wrap="none" anchor="t"/>
          <a:lstStyle>
            <a:lvl1pPr algn="r">
              <a:defRPr sz="9600" spc="-300">
                <a:effectLst>
                  <a:outerShdw blurRad="457200" dist="342900" dir="5400000">
                    <a:srgbClr val="000000"/>
                  </a:outerShdw>
                </a:effectLst>
              </a:defRPr>
            </a:lvl1pPr>
          </a:lstStyle>
          <a:p>
            <a:pPr lvl="0"/>
            <a:r>
              <a:rPr lang="en-US" dirty="0"/>
              <a:t>Click to edit Master title style</a:t>
            </a:r>
          </a:p>
        </p:txBody>
      </p:sp>
      <p:sp>
        <p:nvSpPr>
          <p:cNvPr id="3" name="Subtitle 2">
            <a:extLst>
              <a:ext uri="{FF2B5EF4-FFF2-40B4-BE49-F238E27FC236}">
                <a16:creationId xmlns:a16="http://schemas.microsoft.com/office/drawing/2014/main" id="{313BC42B-92ED-9C30-F7A8-A3CAAFBF2D13}"/>
              </a:ext>
            </a:extLst>
          </p:cNvPr>
          <p:cNvSpPr txBox="1">
            <a:spLocks noGrp="1"/>
          </p:cNvSpPr>
          <p:nvPr>
            <p:ph type="subTitle" idx="1"/>
          </p:nvPr>
        </p:nvSpPr>
        <p:spPr>
          <a:xfrm>
            <a:off x="2209803" y="3694377"/>
            <a:ext cx="9144000" cy="754023"/>
          </a:xfrm>
        </p:spPr>
        <p:txBody>
          <a:bodyPr anchor="b"/>
          <a:lstStyle>
            <a:lvl1pPr marL="0" indent="0" algn="r">
              <a:buNone/>
              <a:defRPr sz="3200"/>
            </a:lvl1pPr>
          </a:lstStyle>
          <a:p>
            <a:pPr lvl="0"/>
            <a:r>
              <a:rPr lang="en-US"/>
              <a:t>Click to edit Master subtitle style</a:t>
            </a:r>
          </a:p>
        </p:txBody>
      </p:sp>
      <p:sp>
        <p:nvSpPr>
          <p:cNvPr id="4" name="Date Placeholder 6">
            <a:extLst>
              <a:ext uri="{FF2B5EF4-FFF2-40B4-BE49-F238E27FC236}">
                <a16:creationId xmlns:a16="http://schemas.microsoft.com/office/drawing/2014/main" id="{A5CAE2DD-DD05-13C4-7CD1-FFFF141AF8D3}"/>
              </a:ext>
            </a:extLst>
          </p:cNvPr>
          <p:cNvSpPr txBox="1">
            <a:spLocks noGrp="1"/>
          </p:cNvSpPr>
          <p:nvPr>
            <p:ph type="dt" sz="half" idx="7"/>
          </p:nvPr>
        </p:nvSpPr>
        <p:spPr/>
        <p:txBody>
          <a:bodyPr/>
          <a:lstStyle>
            <a:lvl1pPr>
              <a:defRPr/>
            </a:lvl1pPr>
          </a:lstStyle>
          <a:p>
            <a:pPr lvl="0"/>
            <a:fld id="{CC85A8C6-F68A-48DB-A3CD-E688BAD2A67A}" type="datetime1">
              <a:rPr lang="en-GB"/>
              <a:pPr lvl="0"/>
              <a:t>14/06/2024</a:t>
            </a:fld>
            <a:endParaRPr lang="en-GB"/>
          </a:p>
        </p:txBody>
      </p:sp>
      <p:sp>
        <p:nvSpPr>
          <p:cNvPr id="5" name="Footer Placeholder 7">
            <a:extLst>
              <a:ext uri="{FF2B5EF4-FFF2-40B4-BE49-F238E27FC236}">
                <a16:creationId xmlns:a16="http://schemas.microsoft.com/office/drawing/2014/main" id="{07E8EFA5-9321-1EC8-9174-6262B7AF7112}"/>
              </a:ext>
            </a:extLst>
          </p:cNvPr>
          <p:cNvSpPr txBox="1">
            <a:spLocks noGrp="1"/>
          </p:cNvSpPr>
          <p:nvPr>
            <p:ph type="ftr" sz="quarter" idx="9"/>
          </p:nvPr>
        </p:nvSpPr>
        <p:spPr/>
        <p:txBody>
          <a:bodyPr/>
          <a:lstStyle>
            <a:lvl1pPr>
              <a:defRPr/>
            </a:lvl1pPr>
          </a:lstStyle>
          <a:p>
            <a:pPr lvl="0"/>
            <a:r>
              <a:rPr lang="en-GB"/>
              <a:t>Presentation Title</a:t>
            </a:r>
          </a:p>
        </p:txBody>
      </p:sp>
      <p:sp>
        <p:nvSpPr>
          <p:cNvPr id="6" name="Slide Number Placeholder 8">
            <a:extLst>
              <a:ext uri="{FF2B5EF4-FFF2-40B4-BE49-F238E27FC236}">
                <a16:creationId xmlns:a16="http://schemas.microsoft.com/office/drawing/2014/main" id="{3D643A07-47AE-FF7F-AA3E-FAE4167B51D8}"/>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190738BE-27BD-45B2-B115-7479FB33CF06}" type="slidenum">
              <a:t>‹#›</a:t>
            </a:fld>
            <a:endParaRPr lang="en-GB"/>
          </a:p>
        </p:txBody>
      </p:sp>
    </p:spTree>
    <p:extLst>
      <p:ext uri="{BB962C8B-B14F-4D97-AF65-F5344CB8AC3E}">
        <p14:creationId xmlns:p14="http://schemas.microsoft.com/office/powerpoint/2010/main" val="3329129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952B0-C984-0A18-8918-0380BDF95367}"/>
              </a:ext>
            </a:extLst>
          </p:cNvPr>
          <p:cNvSpPr txBox="1">
            <a:spLocks noGrp="1"/>
          </p:cNvSpPr>
          <p:nvPr>
            <p:ph type="title"/>
          </p:nvPr>
        </p:nvSpPr>
        <p:spPr>
          <a:xfrm>
            <a:off x="839784" y="4367156"/>
            <a:ext cx="10515600" cy="819357"/>
          </a:xfrm>
        </p:spPr>
        <p:txBody>
          <a:bodyPr anchor="b"/>
          <a:lstStyle>
            <a:lvl1pPr>
              <a:defRPr sz="3200"/>
            </a:lvl1pPr>
          </a:lstStyle>
          <a:p>
            <a:pPr lvl="0"/>
            <a:r>
              <a:rPr lang="en-US"/>
              <a:t>Click to edit Master title style</a:t>
            </a:r>
          </a:p>
        </p:txBody>
      </p:sp>
      <p:sp>
        <p:nvSpPr>
          <p:cNvPr id="3" name="Picture Placeholder 2">
            <a:extLst>
              <a:ext uri="{FF2B5EF4-FFF2-40B4-BE49-F238E27FC236}">
                <a16:creationId xmlns:a16="http://schemas.microsoft.com/office/drawing/2014/main" id="{904E9EC3-ECB4-AC48-B784-79EF68F16C4B}"/>
              </a:ext>
            </a:extLst>
          </p:cNvPr>
          <p:cNvSpPr txBox="1">
            <a:spLocks noGrp="1"/>
          </p:cNvSpPr>
          <p:nvPr>
            <p:ph type="pic" idx="4294967295"/>
          </p:nvPr>
        </p:nvSpPr>
        <p:spPr>
          <a:xfrm>
            <a:off x="839784" y="987423"/>
            <a:ext cx="10515600" cy="3379732"/>
          </a:xfrm>
        </p:spPr>
        <p:txBody>
          <a:bodyPr/>
          <a:lstStyle>
            <a:lvl1pPr marL="0" indent="0">
              <a:buNone/>
              <a:defRPr sz="3200"/>
            </a:lvl1pPr>
          </a:lstStyle>
          <a:p>
            <a:pPr lvl="0"/>
            <a:r>
              <a:rPr lang="en-US"/>
              <a:t>Click icon to add picture</a:t>
            </a:r>
          </a:p>
        </p:txBody>
      </p:sp>
      <p:sp>
        <p:nvSpPr>
          <p:cNvPr id="4" name="Text Placeholder 3">
            <a:extLst>
              <a:ext uri="{FF2B5EF4-FFF2-40B4-BE49-F238E27FC236}">
                <a16:creationId xmlns:a16="http://schemas.microsoft.com/office/drawing/2014/main" id="{6D46509C-1150-38D0-1D64-ADD968145C8F}"/>
              </a:ext>
            </a:extLst>
          </p:cNvPr>
          <p:cNvSpPr txBox="1">
            <a:spLocks noGrp="1"/>
          </p:cNvSpPr>
          <p:nvPr>
            <p:ph type="body" idx="4294967295"/>
          </p:nvPr>
        </p:nvSpPr>
        <p:spPr>
          <a:xfrm>
            <a:off x="839784" y="5186513"/>
            <a:ext cx="10514008" cy="682471"/>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7D037D6E-50F0-5A62-8C88-934C61972D86}"/>
              </a:ext>
            </a:extLst>
          </p:cNvPr>
          <p:cNvSpPr txBox="1">
            <a:spLocks noGrp="1"/>
          </p:cNvSpPr>
          <p:nvPr>
            <p:ph type="dt" sz="half" idx="7"/>
          </p:nvPr>
        </p:nvSpPr>
        <p:spPr/>
        <p:txBody>
          <a:bodyPr/>
          <a:lstStyle>
            <a:lvl1pPr>
              <a:defRPr/>
            </a:lvl1pPr>
          </a:lstStyle>
          <a:p>
            <a:pPr lvl="0"/>
            <a:fld id="{9E27CC66-7381-4C4D-97BC-011AF50DD5EB}" type="datetime1">
              <a:rPr lang="en-GB"/>
              <a:pPr lvl="0"/>
              <a:t>14/06/2024</a:t>
            </a:fld>
            <a:endParaRPr lang="en-GB"/>
          </a:p>
        </p:txBody>
      </p:sp>
      <p:sp>
        <p:nvSpPr>
          <p:cNvPr id="6" name="Footer Placeholder 5">
            <a:extLst>
              <a:ext uri="{FF2B5EF4-FFF2-40B4-BE49-F238E27FC236}">
                <a16:creationId xmlns:a16="http://schemas.microsoft.com/office/drawing/2014/main" id="{A42C8AC8-FE18-0508-A6E6-25F179DB5AF3}"/>
              </a:ext>
            </a:extLst>
          </p:cNvPr>
          <p:cNvSpPr txBox="1">
            <a:spLocks noGrp="1"/>
          </p:cNvSpPr>
          <p:nvPr>
            <p:ph type="ftr" sz="quarter" idx="9"/>
          </p:nvPr>
        </p:nvSpPr>
        <p:spPr/>
        <p:txBody>
          <a:bodyPr/>
          <a:lstStyle>
            <a:lvl1pPr>
              <a:defRPr/>
            </a:lvl1pPr>
          </a:lstStyle>
          <a:p>
            <a:pPr lvl="0"/>
            <a:r>
              <a:rPr lang="en-GB"/>
              <a:t>Presentation Title</a:t>
            </a:r>
          </a:p>
        </p:txBody>
      </p:sp>
      <p:sp>
        <p:nvSpPr>
          <p:cNvPr id="7" name="Slide Number Placeholder 6">
            <a:extLst>
              <a:ext uri="{FF2B5EF4-FFF2-40B4-BE49-F238E27FC236}">
                <a16:creationId xmlns:a16="http://schemas.microsoft.com/office/drawing/2014/main" id="{5BFE3BE1-DBCB-5F77-AFB1-C22A17B39CB2}"/>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F35EC736-220A-4D53-B6D6-7700D2F0E0D0}" type="slidenum">
              <a:t>‹#›</a:t>
            </a:fld>
            <a:endParaRPr lang="en-GB"/>
          </a:p>
        </p:txBody>
      </p:sp>
    </p:spTree>
    <p:extLst>
      <p:ext uri="{BB962C8B-B14F-4D97-AF65-F5344CB8AC3E}">
        <p14:creationId xmlns:p14="http://schemas.microsoft.com/office/powerpoint/2010/main" val="555966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0614F-85A5-22A2-3F16-F6FC494FE82E}"/>
              </a:ext>
            </a:extLst>
          </p:cNvPr>
          <p:cNvSpPr txBox="1">
            <a:spLocks noGrp="1"/>
          </p:cNvSpPr>
          <p:nvPr>
            <p:ph type="title"/>
          </p:nvPr>
        </p:nvSpPr>
        <p:spPr>
          <a:xfrm>
            <a:off x="839784" y="365129"/>
            <a:ext cx="10515600" cy="3534348"/>
          </a:xfrm>
        </p:spPr>
        <p:txBody>
          <a:bodyPr/>
          <a:lstStyle>
            <a:lvl1pPr>
              <a:defRPr sz="3200"/>
            </a:lvl1pPr>
          </a:lstStyle>
          <a:p>
            <a:pPr lvl="0"/>
            <a:r>
              <a:rPr lang="en-US"/>
              <a:t>Click to edit Master title style</a:t>
            </a:r>
          </a:p>
        </p:txBody>
      </p:sp>
      <p:sp>
        <p:nvSpPr>
          <p:cNvPr id="3" name="Text Placeholder 3">
            <a:extLst>
              <a:ext uri="{FF2B5EF4-FFF2-40B4-BE49-F238E27FC236}">
                <a16:creationId xmlns:a16="http://schemas.microsoft.com/office/drawing/2014/main" id="{431EA5EA-DF94-DA48-3AF8-5F84F275AC31}"/>
              </a:ext>
            </a:extLst>
          </p:cNvPr>
          <p:cNvSpPr txBox="1">
            <a:spLocks noGrp="1"/>
          </p:cNvSpPr>
          <p:nvPr>
            <p:ph type="body" idx="4294967295"/>
          </p:nvPr>
        </p:nvSpPr>
        <p:spPr>
          <a:xfrm>
            <a:off x="839784" y="4489402"/>
            <a:ext cx="10514008" cy="1501828"/>
          </a:xfrm>
        </p:spPr>
        <p:txBody>
          <a:bodyPr anchor="ctr"/>
          <a:lstStyle>
            <a:lvl1pPr marL="0" indent="0">
              <a:buNone/>
              <a:defRPr sz="1600"/>
            </a:lvl1pPr>
          </a:lstStyle>
          <a:p>
            <a:pPr lvl="0"/>
            <a:r>
              <a:rPr lang="en-US"/>
              <a:t>Click to edit Master text styles</a:t>
            </a:r>
          </a:p>
        </p:txBody>
      </p:sp>
      <p:sp>
        <p:nvSpPr>
          <p:cNvPr id="4" name="Date Placeholder 4">
            <a:extLst>
              <a:ext uri="{FF2B5EF4-FFF2-40B4-BE49-F238E27FC236}">
                <a16:creationId xmlns:a16="http://schemas.microsoft.com/office/drawing/2014/main" id="{A17A2955-5E4C-C0C1-9E6C-0E19208FC3D4}"/>
              </a:ext>
            </a:extLst>
          </p:cNvPr>
          <p:cNvSpPr txBox="1">
            <a:spLocks noGrp="1"/>
          </p:cNvSpPr>
          <p:nvPr>
            <p:ph type="dt" sz="half" idx="7"/>
          </p:nvPr>
        </p:nvSpPr>
        <p:spPr/>
        <p:txBody>
          <a:bodyPr/>
          <a:lstStyle>
            <a:lvl1pPr>
              <a:defRPr/>
            </a:lvl1pPr>
          </a:lstStyle>
          <a:p>
            <a:pPr lvl="0"/>
            <a:fld id="{89C8AADE-78A8-4A76-8517-7535B564D544}" type="datetime1">
              <a:rPr lang="en-GB"/>
              <a:pPr lvl="0"/>
              <a:t>14/06/2024</a:t>
            </a:fld>
            <a:endParaRPr lang="en-GB"/>
          </a:p>
        </p:txBody>
      </p:sp>
      <p:sp>
        <p:nvSpPr>
          <p:cNvPr id="5" name="Footer Placeholder 5">
            <a:extLst>
              <a:ext uri="{FF2B5EF4-FFF2-40B4-BE49-F238E27FC236}">
                <a16:creationId xmlns:a16="http://schemas.microsoft.com/office/drawing/2014/main" id="{8A0E2CED-843B-53C7-6414-AAB0D315F5CC}"/>
              </a:ext>
            </a:extLst>
          </p:cNvPr>
          <p:cNvSpPr txBox="1">
            <a:spLocks noGrp="1"/>
          </p:cNvSpPr>
          <p:nvPr>
            <p:ph type="ftr" sz="quarter" idx="9"/>
          </p:nvPr>
        </p:nvSpPr>
        <p:spPr/>
        <p:txBody>
          <a:bodyPr/>
          <a:lstStyle>
            <a:lvl1pPr>
              <a:defRPr/>
            </a:lvl1pPr>
          </a:lstStyle>
          <a:p>
            <a:pPr lvl="0"/>
            <a:r>
              <a:rPr lang="en-GB"/>
              <a:t>Presentation Title</a:t>
            </a:r>
          </a:p>
        </p:txBody>
      </p:sp>
      <p:sp>
        <p:nvSpPr>
          <p:cNvPr id="6" name="Slide Number Placeholder 6">
            <a:extLst>
              <a:ext uri="{FF2B5EF4-FFF2-40B4-BE49-F238E27FC236}">
                <a16:creationId xmlns:a16="http://schemas.microsoft.com/office/drawing/2014/main" id="{173A8D93-A6EB-1633-00F8-9A3999B7C146}"/>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EE032851-44AB-4B27-BA99-120883DC5F84}" type="slidenum">
              <a:t>‹#›</a:t>
            </a:fld>
            <a:endParaRPr lang="en-GB"/>
          </a:p>
        </p:txBody>
      </p:sp>
    </p:spTree>
    <p:extLst>
      <p:ext uri="{BB962C8B-B14F-4D97-AF65-F5344CB8AC3E}">
        <p14:creationId xmlns:p14="http://schemas.microsoft.com/office/powerpoint/2010/main" val="2188700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F93A4-3AEE-7795-8182-A6ADE3B8F403}"/>
              </a:ext>
            </a:extLst>
          </p:cNvPr>
          <p:cNvSpPr txBox="1">
            <a:spLocks noGrp="1"/>
          </p:cNvSpPr>
          <p:nvPr>
            <p:ph type="title"/>
          </p:nvPr>
        </p:nvSpPr>
        <p:spPr>
          <a:xfrm>
            <a:off x="1446215" y="365129"/>
            <a:ext cx="9302748" cy="2992904"/>
          </a:xfrm>
        </p:spPr>
        <p:txBody>
          <a:bodyPr/>
          <a:lstStyle>
            <a:lvl1pPr>
              <a:defRPr sz="4400"/>
            </a:lvl1pPr>
          </a:lstStyle>
          <a:p>
            <a:pPr lvl="0"/>
            <a:r>
              <a:rPr lang="en-US"/>
              <a:t>Click to edit Master title style</a:t>
            </a:r>
          </a:p>
        </p:txBody>
      </p:sp>
      <p:sp>
        <p:nvSpPr>
          <p:cNvPr id="3" name="Text Placeholder 3">
            <a:extLst>
              <a:ext uri="{FF2B5EF4-FFF2-40B4-BE49-F238E27FC236}">
                <a16:creationId xmlns:a16="http://schemas.microsoft.com/office/drawing/2014/main" id="{511B7ACF-4021-F5D3-C348-AA19D8CD1915}"/>
              </a:ext>
            </a:extLst>
          </p:cNvPr>
          <p:cNvSpPr txBox="1">
            <a:spLocks noGrp="1"/>
          </p:cNvSpPr>
          <p:nvPr>
            <p:ph type="body" idx="4294967295"/>
          </p:nvPr>
        </p:nvSpPr>
        <p:spPr>
          <a:xfrm>
            <a:off x="1720644" y="3365558"/>
            <a:ext cx="8752298" cy="548969"/>
          </a:xfrm>
        </p:spPr>
        <p:txBody>
          <a:bodyPr/>
          <a:lstStyle>
            <a:lvl1pPr marL="0" indent="0">
              <a:buNone/>
              <a:defRPr sz="1400"/>
            </a:lvl1pPr>
          </a:lstStyle>
          <a:p>
            <a:pPr lvl="0"/>
            <a:r>
              <a:rPr lang="en-US"/>
              <a:t>Click to edit Master text styles</a:t>
            </a:r>
          </a:p>
        </p:txBody>
      </p:sp>
      <p:sp>
        <p:nvSpPr>
          <p:cNvPr id="4" name="Text Placeholder 3">
            <a:extLst>
              <a:ext uri="{FF2B5EF4-FFF2-40B4-BE49-F238E27FC236}">
                <a16:creationId xmlns:a16="http://schemas.microsoft.com/office/drawing/2014/main" id="{1067DEE4-553F-00C7-8219-6562520E8FEA}"/>
              </a:ext>
            </a:extLst>
          </p:cNvPr>
          <p:cNvSpPr txBox="1">
            <a:spLocks noGrp="1"/>
          </p:cNvSpPr>
          <p:nvPr>
            <p:ph type="body" idx="4294967295"/>
          </p:nvPr>
        </p:nvSpPr>
        <p:spPr>
          <a:xfrm>
            <a:off x="838203" y="4501728"/>
            <a:ext cx="10512427" cy="1489493"/>
          </a:xfrm>
        </p:spPr>
        <p:txBody>
          <a:bodyPr anchor="ct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0E96AB1D-9FB9-3AFF-E379-F511621C4B40}"/>
              </a:ext>
            </a:extLst>
          </p:cNvPr>
          <p:cNvSpPr txBox="1">
            <a:spLocks noGrp="1"/>
          </p:cNvSpPr>
          <p:nvPr>
            <p:ph type="dt" sz="half" idx="7"/>
          </p:nvPr>
        </p:nvSpPr>
        <p:spPr/>
        <p:txBody>
          <a:bodyPr/>
          <a:lstStyle>
            <a:lvl1pPr>
              <a:defRPr/>
            </a:lvl1pPr>
          </a:lstStyle>
          <a:p>
            <a:pPr lvl="0"/>
            <a:fld id="{DC34D3BF-ED94-45C2-A6EE-EDDE35EFA25F}" type="datetime1">
              <a:rPr lang="en-GB"/>
              <a:pPr lvl="0"/>
              <a:t>14/06/2024</a:t>
            </a:fld>
            <a:endParaRPr lang="en-GB"/>
          </a:p>
        </p:txBody>
      </p:sp>
      <p:sp>
        <p:nvSpPr>
          <p:cNvPr id="6" name="Footer Placeholder 5">
            <a:extLst>
              <a:ext uri="{FF2B5EF4-FFF2-40B4-BE49-F238E27FC236}">
                <a16:creationId xmlns:a16="http://schemas.microsoft.com/office/drawing/2014/main" id="{F902409F-4126-DF78-2C07-9C60A8D27032}"/>
              </a:ext>
            </a:extLst>
          </p:cNvPr>
          <p:cNvSpPr txBox="1">
            <a:spLocks noGrp="1"/>
          </p:cNvSpPr>
          <p:nvPr>
            <p:ph type="ftr" sz="quarter" idx="9"/>
          </p:nvPr>
        </p:nvSpPr>
        <p:spPr/>
        <p:txBody>
          <a:bodyPr/>
          <a:lstStyle>
            <a:lvl1pPr>
              <a:defRPr/>
            </a:lvl1pPr>
          </a:lstStyle>
          <a:p>
            <a:pPr lvl="0"/>
            <a:r>
              <a:rPr lang="en-GB"/>
              <a:t>Presentation Title</a:t>
            </a:r>
          </a:p>
        </p:txBody>
      </p:sp>
      <p:sp>
        <p:nvSpPr>
          <p:cNvPr id="7" name="Slide Number Placeholder 6">
            <a:extLst>
              <a:ext uri="{FF2B5EF4-FFF2-40B4-BE49-F238E27FC236}">
                <a16:creationId xmlns:a16="http://schemas.microsoft.com/office/drawing/2014/main" id="{EA99602B-6179-0ECF-42D5-17342699DA54}"/>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797F2672-D523-462B-883B-1F65E28E2152}" type="slidenum">
              <a:t>‹#›</a:t>
            </a:fld>
            <a:endParaRPr lang="en-GB"/>
          </a:p>
        </p:txBody>
      </p:sp>
      <p:sp>
        <p:nvSpPr>
          <p:cNvPr id="8" name="TextBox 8">
            <a:extLst>
              <a:ext uri="{FF2B5EF4-FFF2-40B4-BE49-F238E27FC236}">
                <a16:creationId xmlns:a16="http://schemas.microsoft.com/office/drawing/2014/main" id="{F263A557-217F-279B-E542-F2CAAEDB831C}"/>
              </a:ext>
            </a:extLst>
          </p:cNvPr>
          <p:cNvSpPr txBox="1"/>
          <p:nvPr/>
        </p:nvSpPr>
        <p:spPr>
          <a:xfrm>
            <a:off x="1111041" y="786822"/>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a:solidFill>
                  <a:srgbClr val="FFFFFF"/>
                </a:solidFill>
                <a:uFillTx/>
                <a:latin typeface="Corbel"/>
              </a:rPr>
              <a:t>“</a:t>
            </a:r>
          </a:p>
        </p:txBody>
      </p:sp>
      <p:sp>
        <p:nvSpPr>
          <p:cNvPr id="9" name="TextBox 9">
            <a:extLst>
              <a:ext uri="{FF2B5EF4-FFF2-40B4-BE49-F238E27FC236}">
                <a16:creationId xmlns:a16="http://schemas.microsoft.com/office/drawing/2014/main" id="{6B117617-5EA0-003E-DBFE-1B326E51ED52}"/>
              </a:ext>
            </a:extLst>
          </p:cNvPr>
          <p:cNvSpPr txBox="1"/>
          <p:nvPr/>
        </p:nvSpPr>
        <p:spPr>
          <a:xfrm>
            <a:off x="10437811" y="2743200"/>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a:solidFill>
                  <a:srgbClr val="FFFFFF"/>
                </a:solidFill>
                <a:uFillTx/>
                <a:latin typeface="Corbel"/>
              </a:rPr>
              <a:t>”</a:t>
            </a:r>
          </a:p>
        </p:txBody>
      </p:sp>
    </p:spTree>
    <p:extLst>
      <p:ext uri="{BB962C8B-B14F-4D97-AF65-F5344CB8AC3E}">
        <p14:creationId xmlns:p14="http://schemas.microsoft.com/office/powerpoint/2010/main" val="1992756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2E512-9DBD-A512-3CBA-F8AE8AEF1811}"/>
              </a:ext>
            </a:extLst>
          </p:cNvPr>
          <p:cNvSpPr txBox="1">
            <a:spLocks noGrp="1"/>
          </p:cNvSpPr>
          <p:nvPr>
            <p:ph type="title"/>
          </p:nvPr>
        </p:nvSpPr>
        <p:spPr>
          <a:xfrm>
            <a:off x="839784" y="2326965"/>
            <a:ext cx="10515600" cy="2511838"/>
          </a:xfrm>
        </p:spPr>
        <p:txBody>
          <a:bodyPr anchor="b"/>
          <a:lstStyle>
            <a:lvl1pPr>
              <a:defRPr/>
            </a:lvl1pPr>
          </a:lstStyle>
          <a:p>
            <a:pPr lvl="0"/>
            <a:r>
              <a:rPr lang="en-US"/>
              <a:t>Click to edit Master title style</a:t>
            </a:r>
          </a:p>
        </p:txBody>
      </p:sp>
      <p:sp>
        <p:nvSpPr>
          <p:cNvPr id="3" name="Text Placeholder 3">
            <a:extLst>
              <a:ext uri="{FF2B5EF4-FFF2-40B4-BE49-F238E27FC236}">
                <a16:creationId xmlns:a16="http://schemas.microsoft.com/office/drawing/2014/main" id="{A9383ABC-A5C1-762C-6E99-179B21C1ED39}"/>
              </a:ext>
            </a:extLst>
          </p:cNvPr>
          <p:cNvSpPr txBox="1">
            <a:spLocks noGrp="1"/>
          </p:cNvSpPr>
          <p:nvPr>
            <p:ph type="body" idx="4294967295"/>
          </p:nvPr>
        </p:nvSpPr>
        <p:spPr>
          <a:xfrm>
            <a:off x="839784" y="4850581"/>
            <a:ext cx="10514008" cy="1140640"/>
          </a:xfrm>
        </p:spPr>
        <p:txBody>
          <a:bodyPr/>
          <a:lstStyle>
            <a:lvl1pPr marL="0" indent="0">
              <a:buNone/>
              <a:defRPr sz="1600"/>
            </a:lvl1pPr>
          </a:lstStyle>
          <a:p>
            <a:pPr lvl="0"/>
            <a:r>
              <a:rPr lang="en-US"/>
              <a:t>Click to edit Master text styles</a:t>
            </a:r>
          </a:p>
        </p:txBody>
      </p:sp>
      <p:sp>
        <p:nvSpPr>
          <p:cNvPr id="4" name="Date Placeholder 4">
            <a:extLst>
              <a:ext uri="{FF2B5EF4-FFF2-40B4-BE49-F238E27FC236}">
                <a16:creationId xmlns:a16="http://schemas.microsoft.com/office/drawing/2014/main" id="{83684D74-E0EA-F901-C764-6E916E76C628}"/>
              </a:ext>
            </a:extLst>
          </p:cNvPr>
          <p:cNvSpPr txBox="1">
            <a:spLocks noGrp="1"/>
          </p:cNvSpPr>
          <p:nvPr>
            <p:ph type="dt" sz="half" idx="7"/>
          </p:nvPr>
        </p:nvSpPr>
        <p:spPr/>
        <p:txBody>
          <a:bodyPr/>
          <a:lstStyle>
            <a:lvl1pPr>
              <a:defRPr/>
            </a:lvl1pPr>
          </a:lstStyle>
          <a:p>
            <a:pPr lvl="0"/>
            <a:fld id="{E97FCB81-9FD8-46AC-9802-0E463419B022}" type="datetime1">
              <a:rPr lang="en-GB"/>
              <a:pPr lvl="0"/>
              <a:t>14/06/2024</a:t>
            </a:fld>
            <a:endParaRPr lang="en-GB"/>
          </a:p>
        </p:txBody>
      </p:sp>
      <p:sp>
        <p:nvSpPr>
          <p:cNvPr id="5" name="Footer Placeholder 5">
            <a:extLst>
              <a:ext uri="{FF2B5EF4-FFF2-40B4-BE49-F238E27FC236}">
                <a16:creationId xmlns:a16="http://schemas.microsoft.com/office/drawing/2014/main" id="{F9C50DF1-0A8C-53AE-E162-08405509A297}"/>
              </a:ext>
            </a:extLst>
          </p:cNvPr>
          <p:cNvSpPr txBox="1">
            <a:spLocks noGrp="1"/>
          </p:cNvSpPr>
          <p:nvPr>
            <p:ph type="ftr" sz="quarter" idx="9"/>
          </p:nvPr>
        </p:nvSpPr>
        <p:spPr/>
        <p:txBody>
          <a:bodyPr/>
          <a:lstStyle>
            <a:lvl1pPr>
              <a:defRPr/>
            </a:lvl1pPr>
          </a:lstStyle>
          <a:p>
            <a:pPr lvl="0"/>
            <a:r>
              <a:rPr lang="en-GB"/>
              <a:t>Presentation Title</a:t>
            </a:r>
          </a:p>
        </p:txBody>
      </p:sp>
      <p:sp>
        <p:nvSpPr>
          <p:cNvPr id="6" name="Slide Number Placeholder 6">
            <a:extLst>
              <a:ext uri="{FF2B5EF4-FFF2-40B4-BE49-F238E27FC236}">
                <a16:creationId xmlns:a16="http://schemas.microsoft.com/office/drawing/2014/main" id="{EE8E3CCA-9347-FBA3-E659-BA1F6F9512D6}"/>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080751A9-2ABB-48B5-84B1-E014ABDDA9A4}" type="slidenum">
              <a:t>‹#›</a:t>
            </a:fld>
            <a:endParaRPr lang="en-GB"/>
          </a:p>
        </p:txBody>
      </p:sp>
    </p:spTree>
    <p:extLst>
      <p:ext uri="{BB962C8B-B14F-4D97-AF65-F5344CB8AC3E}">
        <p14:creationId xmlns:p14="http://schemas.microsoft.com/office/powerpoint/2010/main" val="1560230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601BB-41A3-843F-A2CD-5B60AC051DD9}"/>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95E3D87E-6E77-F357-45B5-686F51051994}"/>
              </a:ext>
            </a:extLst>
          </p:cNvPr>
          <p:cNvSpPr txBox="1">
            <a:spLocks noGrp="1"/>
          </p:cNvSpPr>
          <p:nvPr>
            <p:ph type="body" idx="4294967295"/>
          </p:nvPr>
        </p:nvSpPr>
        <p:spPr>
          <a:xfrm>
            <a:off x="1337282" y="1885950"/>
            <a:ext cx="2946864" cy="576264"/>
          </a:xfrm>
        </p:spPr>
        <p:txBody>
          <a:bodyPr anchor="b">
            <a:noAutofit/>
          </a:bodyPr>
          <a:lstStyle>
            <a:lvl1pPr marL="0" indent="0">
              <a:buNone/>
              <a:defRPr sz="2400"/>
            </a:lvl1pPr>
          </a:lstStyle>
          <a:p>
            <a:pPr lvl="0"/>
            <a:r>
              <a:rPr lang="en-US"/>
              <a:t>Click to edit Master text styles</a:t>
            </a:r>
          </a:p>
        </p:txBody>
      </p:sp>
      <p:sp>
        <p:nvSpPr>
          <p:cNvPr id="4" name="Text Placeholder 3">
            <a:extLst>
              <a:ext uri="{FF2B5EF4-FFF2-40B4-BE49-F238E27FC236}">
                <a16:creationId xmlns:a16="http://schemas.microsoft.com/office/drawing/2014/main" id="{1E31F931-DB4E-7487-0CE5-011F33D0E84A}"/>
              </a:ext>
            </a:extLst>
          </p:cNvPr>
          <p:cNvSpPr txBox="1">
            <a:spLocks noGrp="1"/>
          </p:cNvSpPr>
          <p:nvPr>
            <p:ph type="body" idx="4294967295"/>
          </p:nvPr>
        </p:nvSpPr>
        <p:spPr>
          <a:xfrm>
            <a:off x="1356795" y="2571749"/>
            <a:ext cx="2927351" cy="3589340"/>
          </a:xfrm>
        </p:spPr>
        <p:txBody>
          <a:bodyPr/>
          <a:lstStyle>
            <a:lvl1pPr marL="0" indent="0">
              <a:buNone/>
              <a:defRPr sz="1400"/>
            </a:lvl1pPr>
          </a:lstStyle>
          <a:p>
            <a:pPr lvl="0"/>
            <a:r>
              <a:rPr lang="en-US"/>
              <a:t>Click to edit Master text styles</a:t>
            </a:r>
          </a:p>
        </p:txBody>
      </p:sp>
      <p:sp>
        <p:nvSpPr>
          <p:cNvPr id="5" name="Text Placeholder 4">
            <a:extLst>
              <a:ext uri="{FF2B5EF4-FFF2-40B4-BE49-F238E27FC236}">
                <a16:creationId xmlns:a16="http://schemas.microsoft.com/office/drawing/2014/main" id="{0644C3F7-CB41-467C-B9AB-7CDB9F47266D}"/>
              </a:ext>
            </a:extLst>
          </p:cNvPr>
          <p:cNvSpPr txBox="1">
            <a:spLocks noGrp="1"/>
          </p:cNvSpPr>
          <p:nvPr>
            <p:ph type="body" idx="4294967295"/>
          </p:nvPr>
        </p:nvSpPr>
        <p:spPr>
          <a:xfrm>
            <a:off x="4587992" y="1885950"/>
            <a:ext cx="2936238" cy="576264"/>
          </a:xfrm>
        </p:spPr>
        <p:txBody>
          <a:bodyPr anchor="b">
            <a:noAutofit/>
          </a:bodyPr>
          <a:lstStyle>
            <a:lvl1pPr marL="0" indent="0">
              <a:buNone/>
              <a:defRPr sz="2400"/>
            </a:lvl1pPr>
          </a:lstStyle>
          <a:p>
            <a:pPr lvl="0"/>
            <a:r>
              <a:rPr lang="en-US"/>
              <a:t>Click to edit Master text styles</a:t>
            </a:r>
          </a:p>
        </p:txBody>
      </p:sp>
      <p:sp>
        <p:nvSpPr>
          <p:cNvPr id="6" name="Text Placeholder 3">
            <a:extLst>
              <a:ext uri="{FF2B5EF4-FFF2-40B4-BE49-F238E27FC236}">
                <a16:creationId xmlns:a16="http://schemas.microsoft.com/office/drawing/2014/main" id="{72BDA811-03E9-DCF9-D722-F81C1D55FB04}"/>
              </a:ext>
            </a:extLst>
          </p:cNvPr>
          <p:cNvSpPr txBox="1">
            <a:spLocks noGrp="1"/>
          </p:cNvSpPr>
          <p:nvPr>
            <p:ph type="body" idx="4294967295"/>
          </p:nvPr>
        </p:nvSpPr>
        <p:spPr>
          <a:xfrm>
            <a:off x="4577440" y="2571749"/>
            <a:ext cx="2946791" cy="3589340"/>
          </a:xfrm>
        </p:spPr>
        <p:txBody>
          <a:bodyPr/>
          <a:lstStyle>
            <a:lvl1pPr marL="0" indent="0">
              <a:buNone/>
              <a:defRPr sz="1400"/>
            </a:lvl1pPr>
          </a:lstStyle>
          <a:p>
            <a:pPr lvl="0"/>
            <a:r>
              <a:rPr lang="en-US"/>
              <a:t>Click to edit Master text styles</a:t>
            </a:r>
          </a:p>
        </p:txBody>
      </p:sp>
      <p:sp>
        <p:nvSpPr>
          <p:cNvPr id="7" name="Text Placeholder 4">
            <a:extLst>
              <a:ext uri="{FF2B5EF4-FFF2-40B4-BE49-F238E27FC236}">
                <a16:creationId xmlns:a16="http://schemas.microsoft.com/office/drawing/2014/main" id="{8DC224A4-5185-1631-4AAC-F31686812B4B}"/>
              </a:ext>
            </a:extLst>
          </p:cNvPr>
          <p:cNvSpPr txBox="1">
            <a:spLocks noGrp="1"/>
          </p:cNvSpPr>
          <p:nvPr>
            <p:ph type="body" idx="4294967295"/>
          </p:nvPr>
        </p:nvSpPr>
        <p:spPr>
          <a:xfrm>
            <a:off x="7829037" y="1885950"/>
            <a:ext cx="2932115" cy="576264"/>
          </a:xfrm>
        </p:spPr>
        <p:txBody>
          <a:bodyPr anchor="b">
            <a:noAutofit/>
          </a:bodyPr>
          <a:lstStyle>
            <a:lvl1pPr marL="0" indent="0">
              <a:buNone/>
              <a:defRPr sz="2400"/>
            </a:lvl1pPr>
          </a:lstStyle>
          <a:p>
            <a:pPr lvl="0"/>
            <a:r>
              <a:rPr lang="en-US"/>
              <a:t>Click to edit Master text styles</a:t>
            </a:r>
          </a:p>
        </p:txBody>
      </p:sp>
      <p:sp>
        <p:nvSpPr>
          <p:cNvPr id="8" name="Text Placeholder 3">
            <a:extLst>
              <a:ext uri="{FF2B5EF4-FFF2-40B4-BE49-F238E27FC236}">
                <a16:creationId xmlns:a16="http://schemas.microsoft.com/office/drawing/2014/main" id="{FA9B9B3D-D26D-5210-71B2-AFDA7A5EC67C}"/>
              </a:ext>
            </a:extLst>
          </p:cNvPr>
          <p:cNvSpPr txBox="1">
            <a:spLocks noGrp="1"/>
          </p:cNvSpPr>
          <p:nvPr>
            <p:ph type="body" idx="4294967295"/>
          </p:nvPr>
        </p:nvSpPr>
        <p:spPr>
          <a:xfrm>
            <a:off x="7829037" y="2571749"/>
            <a:ext cx="2932115" cy="3589340"/>
          </a:xfrm>
        </p:spPr>
        <p:txBody>
          <a:bodyPr/>
          <a:lstStyle>
            <a:lvl1pPr marL="0" indent="0">
              <a:buNone/>
              <a:defRPr sz="1400"/>
            </a:lvl1pPr>
          </a:lstStyle>
          <a:p>
            <a:pPr lvl="0"/>
            <a:r>
              <a:rPr lang="en-US"/>
              <a:t>Click to edit Master text styles</a:t>
            </a:r>
          </a:p>
        </p:txBody>
      </p:sp>
      <p:sp>
        <p:nvSpPr>
          <p:cNvPr id="9" name="Date Placeholder 2">
            <a:extLst>
              <a:ext uri="{FF2B5EF4-FFF2-40B4-BE49-F238E27FC236}">
                <a16:creationId xmlns:a16="http://schemas.microsoft.com/office/drawing/2014/main" id="{62FE3D03-7AB5-69EA-89C5-8B1EF507FC03}"/>
              </a:ext>
            </a:extLst>
          </p:cNvPr>
          <p:cNvSpPr txBox="1">
            <a:spLocks noGrp="1"/>
          </p:cNvSpPr>
          <p:nvPr>
            <p:ph type="dt" sz="half" idx="7"/>
          </p:nvPr>
        </p:nvSpPr>
        <p:spPr/>
        <p:txBody>
          <a:bodyPr/>
          <a:lstStyle>
            <a:lvl1pPr>
              <a:defRPr/>
            </a:lvl1pPr>
          </a:lstStyle>
          <a:p>
            <a:pPr lvl="0"/>
            <a:fld id="{27A82814-B64B-4EE7-B59D-569C86D85E3D}" type="datetime1">
              <a:rPr lang="en-GB"/>
              <a:pPr lvl="0"/>
              <a:t>14/06/2024</a:t>
            </a:fld>
            <a:endParaRPr lang="en-GB"/>
          </a:p>
        </p:txBody>
      </p:sp>
      <p:sp>
        <p:nvSpPr>
          <p:cNvPr id="10" name="Footer Placeholder 3">
            <a:extLst>
              <a:ext uri="{FF2B5EF4-FFF2-40B4-BE49-F238E27FC236}">
                <a16:creationId xmlns:a16="http://schemas.microsoft.com/office/drawing/2014/main" id="{5726AE59-B0D4-F51E-140A-DA10F11AABE4}"/>
              </a:ext>
            </a:extLst>
          </p:cNvPr>
          <p:cNvSpPr txBox="1">
            <a:spLocks noGrp="1"/>
          </p:cNvSpPr>
          <p:nvPr>
            <p:ph type="ftr" sz="quarter" idx="9"/>
          </p:nvPr>
        </p:nvSpPr>
        <p:spPr/>
        <p:txBody>
          <a:bodyPr/>
          <a:lstStyle>
            <a:lvl1pPr>
              <a:defRPr/>
            </a:lvl1pPr>
          </a:lstStyle>
          <a:p>
            <a:pPr lvl="0"/>
            <a:r>
              <a:rPr lang="en-GB"/>
              <a:t>Presentation Title</a:t>
            </a:r>
          </a:p>
        </p:txBody>
      </p:sp>
      <p:sp>
        <p:nvSpPr>
          <p:cNvPr id="11" name="Slide Number Placeholder 4">
            <a:extLst>
              <a:ext uri="{FF2B5EF4-FFF2-40B4-BE49-F238E27FC236}">
                <a16:creationId xmlns:a16="http://schemas.microsoft.com/office/drawing/2014/main" id="{6DD827F4-02CD-A11A-E65D-BF6B7DF4CDAA}"/>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2508E9F0-A669-47A2-A15A-793D979A4D44}" type="slidenum">
              <a:t>‹#›</a:t>
            </a:fld>
            <a:endParaRPr lang="en-GB"/>
          </a:p>
        </p:txBody>
      </p:sp>
    </p:spTree>
    <p:extLst>
      <p:ext uri="{BB962C8B-B14F-4D97-AF65-F5344CB8AC3E}">
        <p14:creationId xmlns:p14="http://schemas.microsoft.com/office/powerpoint/2010/main" val="1155020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4EEA4-67E5-21EA-7528-0E0BC16F9FBE}"/>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3A87E6A1-BAA3-B722-9F1F-E284BFBC1D2D}"/>
              </a:ext>
            </a:extLst>
          </p:cNvPr>
          <p:cNvSpPr txBox="1">
            <a:spLocks noGrp="1"/>
          </p:cNvSpPr>
          <p:nvPr>
            <p:ph type="body" idx="4294967295"/>
          </p:nvPr>
        </p:nvSpPr>
        <p:spPr>
          <a:xfrm>
            <a:off x="1332088" y="4297506"/>
            <a:ext cx="2940052" cy="576264"/>
          </a:xfrm>
        </p:spPr>
        <p:txBody>
          <a:bodyPr anchor="b">
            <a:noAutofit/>
          </a:bodyPr>
          <a:lstStyle>
            <a:lvl1pPr marL="0" indent="0">
              <a:buNone/>
              <a:defRPr sz="2400"/>
            </a:lvl1pPr>
          </a:lstStyle>
          <a:p>
            <a:pPr lvl="0"/>
            <a:r>
              <a:rPr lang="en-US"/>
              <a:t>Click to edit Master text styles</a:t>
            </a:r>
          </a:p>
        </p:txBody>
      </p:sp>
      <p:sp>
        <p:nvSpPr>
          <p:cNvPr id="4" name="Picture Placeholder 2">
            <a:extLst>
              <a:ext uri="{FF2B5EF4-FFF2-40B4-BE49-F238E27FC236}">
                <a16:creationId xmlns:a16="http://schemas.microsoft.com/office/drawing/2014/main" id="{C3A4B5C5-E676-4B14-DE36-409AD992E895}"/>
              </a:ext>
            </a:extLst>
          </p:cNvPr>
          <p:cNvSpPr txBox="1">
            <a:spLocks noGrp="1"/>
          </p:cNvSpPr>
          <p:nvPr>
            <p:ph type="pic" idx="4294967295"/>
          </p:nvPr>
        </p:nvSpPr>
        <p:spPr>
          <a:xfrm>
            <a:off x="1332088" y="2256355"/>
            <a:ext cx="2940052" cy="1524003"/>
          </a:xfrm>
          <a:effectLst>
            <a:outerShdw dist="50804" dir="5400000" algn="tl">
              <a:srgbClr val="000000">
                <a:alpha val="43000"/>
              </a:srgbClr>
            </a:outerShdw>
          </a:effectLst>
        </p:spPr>
        <p:txBody>
          <a:bodyPr anchorCtr="1"/>
          <a:lstStyle>
            <a:lvl1pPr marL="0" indent="0" algn="ctr">
              <a:buNone/>
              <a:defRPr sz="1600"/>
            </a:lvl1pPr>
          </a:lstStyle>
          <a:p>
            <a:pPr lvl="0"/>
            <a:r>
              <a:rPr lang="en-US"/>
              <a:t>Click icon to add picture</a:t>
            </a:r>
          </a:p>
        </p:txBody>
      </p:sp>
      <p:sp>
        <p:nvSpPr>
          <p:cNvPr id="5" name="Text Placeholder 3">
            <a:extLst>
              <a:ext uri="{FF2B5EF4-FFF2-40B4-BE49-F238E27FC236}">
                <a16:creationId xmlns:a16="http://schemas.microsoft.com/office/drawing/2014/main" id="{1680CB26-8A92-9A0D-B669-187FD83656E5}"/>
              </a:ext>
            </a:extLst>
          </p:cNvPr>
          <p:cNvSpPr txBox="1">
            <a:spLocks noGrp="1"/>
          </p:cNvSpPr>
          <p:nvPr>
            <p:ph type="body" idx="4294967295"/>
          </p:nvPr>
        </p:nvSpPr>
        <p:spPr>
          <a:xfrm>
            <a:off x="1332088" y="4873761"/>
            <a:ext cx="2940052" cy="659190"/>
          </a:xfrm>
        </p:spPr>
        <p:txBody>
          <a:bodyPr/>
          <a:lstStyle>
            <a:lvl1pPr marL="0" indent="0">
              <a:buNone/>
              <a:defRPr sz="1400"/>
            </a:lvl1pPr>
          </a:lstStyle>
          <a:p>
            <a:pPr lvl="0"/>
            <a:r>
              <a:rPr lang="en-US"/>
              <a:t>Click to edit Master text styles</a:t>
            </a:r>
          </a:p>
        </p:txBody>
      </p:sp>
      <p:sp>
        <p:nvSpPr>
          <p:cNvPr id="6" name="Text Placeholder 4">
            <a:extLst>
              <a:ext uri="{FF2B5EF4-FFF2-40B4-BE49-F238E27FC236}">
                <a16:creationId xmlns:a16="http://schemas.microsoft.com/office/drawing/2014/main" id="{F21DB4B4-67E4-BE9C-0C5A-0E32C145BB51}"/>
              </a:ext>
            </a:extLst>
          </p:cNvPr>
          <p:cNvSpPr txBox="1">
            <a:spLocks noGrp="1"/>
          </p:cNvSpPr>
          <p:nvPr>
            <p:ph type="body" idx="4294967295"/>
          </p:nvPr>
        </p:nvSpPr>
        <p:spPr>
          <a:xfrm>
            <a:off x="4569000" y="4297506"/>
            <a:ext cx="2930523" cy="576264"/>
          </a:xfrm>
        </p:spPr>
        <p:txBody>
          <a:bodyPr anchor="b">
            <a:noAutofit/>
          </a:bodyPr>
          <a:lstStyle>
            <a:lvl1pPr marL="0" indent="0">
              <a:buNone/>
              <a:defRPr sz="2400"/>
            </a:lvl1pPr>
          </a:lstStyle>
          <a:p>
            <a:pPr lvl="0"/>
            <a:r>
              <a:rPr lang="en-US"/>
              <a:t>Click to edit Master text styles</a:t>
            </a:r>
          </a:p>
        </p:txBody>
      </p:sp>
      <p:sp>
        <p:nvSpPr>
          <p:cNvPr id="7" name="Picture Placeholder 2">
            <a:extLst>
              <a:ext uri="{FF2B5EF4-FFF2-40B4-BE49-F238E27FC236}">
                <a16:creationId xmlns:a16="http://schemas.microsoft.com/office/drawing/2014/main" id="{74882505-56AC-18E2-A9B3-73A014B37523}"/>
              </a:ext>
            </a:extLst>
          </p:cNvPr>
          <p:cNvSpPr txBox="1">
            <a:spLocks noGrp="1"/>
          </p:cNvSpPr>
          <p:nvPr>
            <p:ph type="pic" idx="4294967295"/>
          </p:nvPr>
        </p:nvSpPr>
        <p:spPr>
          <a:xfrm>
            <a:off x="4568991" y="2256355"/>
            <a:ext cx="2930523" cy="1524003"/>
          </a:xfrm>
          <a:effectLst>
            <a:outerShdw dist="50804" dir="5400000" algn="tl">
              <a:srgbClr val="000000">
                <a:alpha val="43000"/>
              </a:srgbClr>
            </a:outerShdw>
          </a:effectLst>
        </p:spPr>
        <p:txBody>
          <a:bodyPr anchorCtr="1"/>
          <a:lstStyle>
            <a:lvl1pPr marL="0" indent="0" algn="ctr">
              <a:buNone/>
              <a:defRPr sz="1600"/>
            </a:lvl1pPr>
          </a:lstStyle>
          <a:p>
            <a:pPr lvl="0"/>
            <a:r>
              <a:rPr lang="en-US"/>
              <a:t>Click icon to add picture</a:t>
            </a:r>
          </a:p>
        </p:txBody>
      </p:sp>
      <p:sp>
        <p:nvSpPr>
          <p:cNvPr id="8" name="Text Placeholder 3">
            <a:extLst>
              <a:ext uri="{FF2B5EF4-FFF2-40B4-BE49-F238E27FC236}">
                <a16:creationId xmlns:a16="http://schemas.microsoft.com/office/drawing/2014/main" id="{497647BF-3D6D-8BBC-20C5-87BD9798D09B}"/>
              </a:ext>
            </a:extLst>
          </p:cNvPr>
          <p:cNvSpPr txBox="1">
            <a:spLocks noGrp="1"/>
          </p:cNvSpPr>
          <p:nvPr>
            <p:ph type="body" idx="4294967295"/>
          </p:nvPr>
        </p:nvSpPr>
        <p:spPr>
          <a:xfrm>
            <a:off x="4567647" y="4873761"/>
            <a:ext cx="2934410" cy="659190"/>
          </a:xfrm>
        </p:spPr>
        <p:txBody>
          <a:bodyPr/>
          <a:lstStyle>
            <a:lvl1pPr marL="0" indent="0">
              <a:buNone/>
              <a:defRPr sz="1400"/>
            </a:lvl1pPr>
          </a:lstStyle>
          <a:p>
            <a:pPr lvl="0"/>
            <a:r>
              <a:rPr lang="en-US"/>
              <a:t>Click to edit Master text styles</a:t>
            </a:r>
          </a:p>
        </p:txBody>
      </p:sp>
      <p:sp>
        <p:nvSpPr>
          <p:cNvPr id="9" name="Text Placeholder 4">
            <a:extLst>
              <a:ext uri="{FF2B5EF4-FFF2-40B4-BE49-F238E27FC236}">
                <a16:creationId xmlns:a16="http://schemas.microsoft.com/office/drawing/2014/main" id="{CE23EE67-547C-354F-5D85-D2D270576CED}"/>
              </a:ext>
            </a:extLst>
          </p:cNvPr>
          <p:cNvSpPr txBox="1">
            <a:spLocks noGrp="1"/>
          </p:cNvSpPr>
          <p:nvPr>
            <p:ph type="body" idx="4294967295"/>
          </p:nvPr>
        </p:nvSpPr>
        <p:spPr>
          <a:xfrm>
            <a:off x="7804321" y="4297506"/>
            <a:ext cx="2932115" cy="576264"/>
          </a:xfrm>
        </p:spPr>
        <p:txBody>
          <a:bodyPr anchor="b">
            <a:noAutofit/>
          </a:bodyPr>
          <a:lstStyle>
            <a:lvl1pPr marL="0" indent="0">
              <a:buNone/>
              <a:defRPr sz="2400"/>
            </a:lvl1pPr>
          </a:lstStyle>
          <a:p>
            <a:pPr lvl="0"/>
            <a:r>
              <a:rPr lang="en-US"/>
              <a:t>Click to edit Master text styles</a:t>
            </a:r>
          </a:p>
        </p:txBody>
      </p:sp>
      <p:sp>
        <p:nvSpPr>
          <p:cNvPr id="10" name="Picture Placeholder 2">
            <a:extLst>
              <a:ext uri="{FF2B5EF4-FFF2-40B4-BE49-F238E27FC236}">
                <a16:creationId xmlns:a16="http://schemas.microsoft.com/office/drawing/2014/main" id="{EAA4C536-E500-B73A-E784-7F35F4D1B0B9}"/>
              </a:ext>
            </a:extLst>
          </p:cNvPr>
          <p:cNvSpPr txBox="1">
            <a:spLocks noGrp="1"/>
          </p:cNvSpPr>
          <p:nvPr>
            <p:ph type="pic" idx="4294967295"/>
          </p:nvPr>
        </p:nvSpPr>
        <p:spPr>
          <a:xfrm>
            <a:off x="7804321" y="2256355"/>
            <a:ext cx="2932115" cy="1524003"/>
          </a:xfrm>
          <a:effectLst>
            <a:outerShdw dist="50804" dir="5400000" algn="tl">
              <a:srgbClr val="000000">
                <a:alpha val="43000"/>
              </a:srgbClr>
            </a:outerShdw>
          </a:effectLst>
        </p:spPr>
        <p:txBody>
          <a:bodyPr anchorCtr="1"/>
          <a:lstStyle>
            <a:lvl1pPr marL="0" indent="0" algn="ctr">
              <a:buNone/>
              <a:defRPr sz="1600"/>
            </a:lvl1pPr>
          </a:lstStyle>
          <a:p>
            <a:pPr lvl="0"/>
            <a:r>
              <a:rPr lang="en-US"/>
              <a:t>Click icon to add picture</a:t>
            </a:r>
          </a:p>
        </p:txBody>
      </p:sp>
      <p:sp>
        <p:nvSpPr>
          <p:cNvPr id="11" name="Text Placeholder 3">
            <a:extLst>
              <a:ext uri="{FF2B5EF4-FFF2-40B4-BE49-F238E27FC236}">
                <a16:creationId xmlns:a16="http://schemas.microsoft.com/office/drawing/2014/main" id="{FA75C88A-CD66-CBA9-8331-4D01F931BAB0}"/>
              </a:ext>
            </a:extLst>
          </p:cNvPr>
          <p:cNvSpPr txBox="1">
            <a:spLocks noGrp="1"/>
          </p:cNvSpPr>
          <p:nvPr>
            <p:ph type="body" idx="4294967295"/>
          </p:nvPr>
        </p:nvSpPr>
        <p:spPr>
          <a:xfrm>
            <a:off x="7804193" y="4873761"/>
            <a:ext cx="2936001" cy="659190"/>
          </a:xfrm>
        </p:spPr>
        <p:txBody>
          <a:bodyPr/>
          <a:lstStyle>
            <a:lvl1pPr marL="0" indent="0">
              <a:buNone/>
              <a:defRPr sz="1400"/>
            </a:lvl1pPr>
          </a:lstStyle>
          <a:p>
            <a:pPr lvl="0"/>
            <a:r>
              <a:rPr lang="en-US"/>
              <a:t>Click to edit Master text styles</a:t>
            </a:r>
          </a:p>
        </p:txBody>
      </p:sp>
      <p:sp>
        <p:nvSpPr>
          <p:cNvPr id="12" name="Date Placeholder 2">
            <a:extLst>
              <a:ext uri="{FF2B5EF4-FFF2-40B4-BE49-F238E27FC236}">
                <a16:creationId xmlns:a16="http://schemas.microsoft.com/office/drawing/2014/main" id="{076511AC-6CE9-2925-295C-1CD401D21F91}"/>
              </a:ext>
            </a:extLst>
          </p:cNvPr>
          <p:cNvSpPr txBox="1">
            <a:spLocks noGrp="1"/>
          </p:cNvSpPr>
          <p:nvPr>
            <p:ph type="dt" sz="half" idx="7"/>
          </p:nvPr>
        </p:nvSpPr>
        <p:spPr/>
        <p:txBody>
          <a:bodyPr/>
          <a:lstStyle>
            <a:lvl1pPr>
              <a:defRPr/>
            </a:lvl1pPr>
          </a:lstStyle>
          <a:p>
            <a:pPr lvl="0"/>
            <a:fld id="{5231BD08-8470-435E-8B81-BC19A37B5027}" type="datetime1">
              <a:rPr lang="en-GB"/>
              <a:pPr lvl="0"/>
              <a:t>14/06/2024</a:t>
            </a:fld>
            <a:endParaRPr lang="en-GB"/>
          </a:p>
        </p:txBody>
      </p:sp>
      <p:sp>
        <p:nvSpPr>
          <p:cNvPr id="13" name="Footer Placeholder 3">
            <a:extLst>
              <a:ext uri="{FF2B5EF4-FFF2-40B4-BE49-F238E27FC236}">
                <a16:creationId xmlns:a16="http://schemas.microsoft.com/office/drawing/2014/main" id="{B00BB695-1692-94F2-CDFE-547A79A2A351}"/>
              </a:ext>
            </a:extLst>
          </p:cNvPr>
          <p:cNvSpPr txBox="1">
            <a:spLocks noGrp="1"/>
          </p:cNvSpPr>
          <p:nvPr>
            <p:ph type="ftr" sz="quarter" idx="9"/>
          </p:nvPr>
        </p:nvSpPr>
        <p:spPr/>
        <p:txBody>
          <a:bodyPr/>
          <a:lstStyle>
            <a:lvl1pPr>
              <a:defRPr/>
            </a:lvl1pPr>
          </a:lstStyle>
          <a:p>
            <a:pPr lvl="0"/>
            <a:r>
              <a:rPr lang="en-GB"/>
              <a:t>Presentation Title</a:t>
            </a:r>
          </a:p>
        </p:txBody>
      </p:sp>
      <p:sp>
        <p:nvSpPr>
          <p:cNvPr id="14" name="Slide Number Placeholder 4">
            <a:extLst>
              <a:ext uri="{FF2B5EF4-FFF2-40B4-BE49-F238E27FC236}">
                <a16:creationId xmlns:a16="http://schemas.microsoft.com/office/drawing/2014/main" id="{BDA14BCC-84B7-757B-BE5D-B9E4B57B9D86}"/>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DA3B0270-FAC3-48E2-AFF3-B5DEB3E36ED1}" type="slidenum">
              <a:t>‹#›</a:t>
            </a:fld>
            <a:endParaRPr lang="en-GB"/>
          </a:p>
        </p:txBody>
      </p:sp>
    </p:spTree>
    <p:extLst>
      <p:ext uri="{BB962C8B-B14F-4D97-AF65-F5344CB8AC3E}">
        <p14:creationId xmlns:p14="http://schemas.microsoft.com/office/powerpoint/2010/main" val="2303675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5F802-A98A-0F16-6576-DC1110DAA4E9}"/>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AF492482-BA8E-A841-A2E0-FE996B6F03D6}"/>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D909BF-736F-9060-CB23-909F9E04A273}"/>
              </a:ext>
            </a:extLst>
          </p:cNvPr>
          <p:cNvSpPr txBox="1">
            <a:spLocks noGrp="1"/>
          </p:cNvSpPr>
          <p:nvPr>
            <p:ph type="dt" sz="half" idx="7"/>
          </p:nvPr>
        </p:nvSpPr>
        <p:spPr/>
        <p:txBody>
          <a:bodyPr/>
          <a:lstStyle>
            <a:lvl1pPr>
              <a:defRPr/>
            </a:lvl1pPr>
          </a:lstStyle>
          <a:p>
            <a:pPr lvl="0"/>
            <a:fld id="{01062303-AB84-48C1-BDAE-905D622683CC}" type="datetime1">
              <a:rPr lang="en-GB"/>
              <a:pPr lvl="0"/>
              <a:t>14/06/2024</a:t>
            </a:fld>
            <a:endParaRPr lang="en-GB"/>
          </a:p>
        </p:txBody>
      </p:sp>
      <p:sp>
        <p:nvSpPr>
          <p:cNvPr id="5" name="Footer Placeholder 4">
            <a:extLst>
              <a:ext uri="{FF2B5EF4-FFF2-40B4-BE49-F238E27FC236}">
                <a16:creationId xmlns:a16="http://schemas.microsoft.com/office/drawing/2014/main" id="{95D26CEA-B44D-0AAC-A7DC-80BCB97A377F}"/>
              </a:ext>
            </a:extLst>
          </p:cNvPr>
          <p:cNvSpPr txBox="1">
            <a:spLocks noGrp="1"/>
          </p:cNvSpPr>
          <p:nvPr>
            <p:ph type="ftr" sz="quarter" idx="9"/>
          </p:nvPr>
        </p:nvSpPr>
        <p:spPr/>
        <p:txBody>
          <a:bodyPr/>
          <a:lstStyle>
            <a:lvl1pPr>
              <a:defRPr/>
            </a:lvl1pPr>
          </a:lstStyle>
          <a:p>
            <a:pPr lvl="0"/>
            <a:r>
              <a:rPr lang="en-GB"/>
              <a:t>Presentation Title</a:t>
            </a:r>
          </a:p>
        </p:txBody>
      </p:sp>
      <p:sp>
        <p:nvSpPr>
          <p:cNvPr id="6" name="Slide Number Placeholder 5">
            <a:extLst>
              <a:ext uri="{FF2B5EF4-FFF2-40B4-BE49-F238E27FC236}">
                <a16:creationId xmlns:a16="http://schemas.microsoft.com/office/drawing/2014/main" id="{34BC42F6-9180-3110-BDB5-B697E971B4D3}"/>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65A203B4-6666-4D17-B57D-107C01096D06}" type="slidenum">
              <a:t>‹#›</a:t>
            </a:fld>
            <a:endParaRPr lang="en-GB"/>
          </a:p>
        </p:txBody>
      </p:sp>
    </p:spTree>
    <p:extLst>
      <p:ext uri="{BB962C8B-B14F-4D97-AF65-F5344CB8AC3E}">
        <p14:creationId xmlns:p14="http://schemas.microsoft.com/office/powerpoint/2010/main" val="1222887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F87DF1-1380-4E49-4CE9-42879DAC4D9D}"/>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1C9152F6-45A2-969E-315B-E47453B8F6D6}"/>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E8DEED-C63B-0A61-4221-9C2A09F445B0}"/>
              </a:ext>
            </a:extLst>
          </p:cNvPr>
          <p:cNvSpPr txBox="1">
            <a:spLocks noGrp="1"/>
          </p:cNvSpPr>
          <p:nvPr>
            <p:ph type="dt" sz="half" idx="7"/>
          </p:nvPr>
        </p:nvSpPr>
        <p:spPr/>
        <p:txBody>
          <a:bodyPr/>
          <a:lstStyle>
            <a:lvl1pPr>
              <a:defRPr/>
            </a:lvl1pPr>
          </a:lstStyle>
          <a:p>
            <a:pPr lvl="0"/>
            <a:fld id="{9A3995C6-C8C8-44B7-ACE2-6DB4B1D593DC}" type="datetime1">
              <a:rPr lang="en-GB"/>
              <a:pPr lvl="0"/>
              <a:t>14/06/2024</a:t>
            </a:fld>
            <a:endParaRPr lang="en-GB"/>
          </a:p>
        </p:txBody>
      </p:sp>
      <p:sp>
        <p:nvSpPr>
          <p:cNvPr id="5" name="Footer Placeholder 4">
            <a:extLst>
              <a:ext uri="{FF2B5EF4-FFF2-40B4-BE49-F238E27FC236}">
                <a16:creationId xmlns:a16="http://schemas.microsoft.com/office/drawing/2014/main" id="{5EB14338-7A74-0C06-EACE-66CF6CC93218}"/>
              </a:ext>
            </a:extLst>
          </p:cNvPr>
          <p:cNvSpPr txBox="1">
            <a:spLocks noGrp="1"/>
          </p:cNvSpPr>
          <p:nvPr>
            <p:ph type="ftr" sz="quarter" idx="9"/>
          </p:nvPr>
        </p:nvSpPr>
        <p:spPr/>
        <p:txBody>
          <a:bodyPr/>
          <a:lstStyle>
            <a:lvl1pPr>
              <a:defRPr/>
            </a:lvl1pPr>
          </a:lstStyle>
          <a:p>
            <a:pPr lvl="0"/>
            <a:r>
              <a:rPr lang="en-GB"/>
              <a:t>Presentation Title</a:t>
            </a:r>
          </a:p>
        </p:txBody>
      </p:sp>
      <p:sp>
        <p:nvSpPr>
          <p:cNvPr id="6" name="Slide Number Placeholder 5">
            <a:extLst>
              <a:ext uri="{FF2B5EF4-FFF2-40B4-BE49-F238E27FC236}">
                <a16:creationId xmlns:a16="http://schemas.microsoft.com/office/drawing/2014/main" id="{A63A48A5-D14F-14F0-A67D-712AB031B0E3}"/>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3377AA2C-9506-439D-B497-466C4DF78B55}" type="slidenum">
              <a:t>‹#›</a:t>
            </a:fld>
            <a:endParaRPr lang="en-GB"/>
          </a:p>
        </p:txBody>
      </p:sp>
    </p:spTree>
    <p:extLst>
      <p:ext uri="{BB962C8B-B14F-4D97-AF65-F5344CB8AC3E}">
        <p14:creationId xmlns:p14="http://schemas.microsoft.com/office/powerpoint/2010/main" val="1870917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FA5F049-5A5E-3E40-6D48-D7C950CF2A95}"/>
              </a:ext>
            </a:extLst>
          </p:cNvPr>
          <p:cNvSpPr txBox="1">
            <a:spLocks noGrp="1"/>
          </p:cNvSpPr>
          <p:nvPr>
            <p:ph type="title"/>
          </p:nvPr>
        </p:nvSpPr>
        <p:spPr>
          <a:xfrm>
            <a:off x="1812761" y="4700582"/>
            <a:ext cx="8807116" cy="915872"/>
          </a:xfrm>
        </p:spPr>
        <p:txBody>
          <a:bodyPr anchor="b"/>
          <a:lstStyle>
            <a:lvl1pPr>
              <a:defRPr lang="en-GB" sz="5500" b="1"/>
            </a:lvl1pPr>
          </a:lstStyle>
          <a:p>
            <a:pPr lvl="0"/>
            <a:r>
              <a:rPr lang="en-GB"/>
              <a:t>PRESENTATION TITLE</a:t>
            </a:r>
          </a:p>
        </p:txBody>
      </p:sp>
      <p:sp>
        <p:nvSpPr>
          <p:cNvPr id="4" name="Subtitle 2">
            <a:extLst>
              <a:ext uri="{FF2B5EF4-FFF2-40B4-BE49-F238E27FC236}">
                <a16:creationId xmlns:a16="http://schemas.microsoft.com/office/drawing/2014/main" id="{A38A6583-C401-ADD7-31F0-F2706AA03A4C}"/>
              </a:ext>
            </a:extLst>
          </p:cNvPr>
          <p:cNvSpPr txBox="1">
            <a:spLocks noGrp="1"/>
          </p:cNvSpPr>
          <p:nvPr>
            <p:ph type="subTitle" idx="4294967295"/>
          </p:nvPr>
        </p:nvSpPr>
        <p:spPr>
          <a:xfrm>
            <a:off x="1812761" y="5949260"/>
            <a:ext cx="9144000" cy="601839"/>
          </a:xfrm>
        </p:spPr>
        <p:txBody>
          <a:bodyPr/>
          <a:lstStyle>
            <a:lvl1pPr marL="0" indent="0">
              <a:buNone/>
              <a:defRPr lang="en-GB" sz="3000" b="1">
                <a:solidFill>
                  <a:srgbClr val="94D7E4"/>
                </a:solidFill>
              </a:defRPr>
            </a:lvl1pPr>
          </a:lstStyle>
          <a:p>
            <a:pPr lvl="0"/>
            <a:r>
              <a:rPr lang="en-GB"/>
              <a:t>Lorem Ipsum Dolor</a:t>
            </a:r>
          </a:p>
        </p:txBody>
      </p:sp>
      <p:sp>
        <p:nvSpPr>
          <p:cNvPr id="5" name="Date Placeholder 3">
            <a:extLst>
              <a:ext uri="{FF2B5EF4-FFF2-40B4-BE49-F238E27FC236}">
                <a16:creationId xmlns:a16="http://schemas.microsoft.com/office/drawing/2014/main" id="{6CA4A0C5-1302-1742-F2FF-E532B3B9EA84}"/>
              </a:ext>
            </a:extLst>
          </p:cNvPr>
          <p:cNvSpPr txBox="1">
            <a:spLocks noGrp="1"/>
          </p:cNvSpPr>
          <p:nvPr>
            <p:ph type="dt" sz="half" idx="7"/>
          </p:nvPr>
        </p:nvSpPr>
        <p:spPr/>
        <p:txBody>
          <a:bodyPr/>
          <a:lstStyle>
            <a:lvl1pPr>
              <a:defRPr/>
            </a:lvl1pPr>
          </a:lstStyle>
          <a:p>
            <a:pPr lvl="0"/>
            <a:fld id="{DD59883D-27F9-4426-8B72-042AF9C352E7}" type="datetime1">
              <a:rPr lang="en-GB"/>
              <a:pPr lvl="0"/>
              <a:t>14/06/2024</a:t>
            </a:fld>
            <a:endParaRPr lang="en-GB"/>
          </a:p>
        </p:txBody>
      </p:sp>
      <p:sp>
        <p:nvSpPr>
          <p:cNvPr id="6" name="Footer Placeholder 4">
            <a:extLst>
              <a:ext uri="{FF2B5EF4-FFF2-40B4-BE49-F238E27FC236}">
                <a16:creationId xmlns:a16="http://schemas.microsoft.com/office/drawing/2014/main" id="{9B47D6A3-DF54-7E76-7C72-D3EFEACF3434}"/>
              </a:ext>
            </a:extLst>
          </p:cNvPr>
          <p:cNvSpPr txBox="1">
            <a:spLocks noGrp="1"/>
          </p:cNvSpPr>
          <p:nvPr>
            <p:ph type="ftr" sz="quarter" idx="9"/>
          </p:nvPr>
        </p:nvSpPr>
        <p:spPr/>
        <p:txBody>
          <a:bodyPr/>
          <a:lstStyle>
            <a:lvl1pPr>
              <a:defRPr/>
            </a:lvl1pPr>
          </a:lstStyle>
          <a:p>
            <a:pPr lvl="0"/>
            <a:r>
              <a:rPr lang="en-GB"/>
              <a:t>Presentation Title</a:t>
            </a:r>
          </a:p>
        </p:txBody>
      </p:sp>
      <p:sp>
        <p:nvSpPr>
          <p:cNvPr id="7" name="Slide Number Placeholder 5">
            <a:extLst>
              <a:ext uri="{FF2B5EF4-FFF2-40B4-BE49-F238E27FC236}">
                <a16:creationId xmlns:a16="http://schemas.microsoft.com/office/drawing/2014/main" id="{FE64E33B-E515-8C96-FB02-F3CB19EFEB3C}"/>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AEEA775C-D999-4096-91B6-A969E5D237F9}" type="slidenum">
              <a:t>‹#›</a:t>
            </a:fld>
            <a:endParaRPr lang="en-GB"/>
          </a:p>
        </p:txBody>
      </p:sp>
      <p:sp>
        <p:nvSpPr>
          <p:cNvPr id="8" name="Rectangle 9">
            <a:extLst>
              <a:ext uri="{FF2B5EF4-FFF2-40B4-BE49-F238E27FC236}">
                <a16:creationId xmlns:a16="http://schemas.microsoft.com/office/drawing/2014/main" id="{C2E7F89D-9296-294F-9FBA-A1BBCA609DC9}"/>
              </a:ext>
            </a:extLst>
          </p:cNvPr>
          <p:cNvSpPr/>
          <p:nvPr/>
        </p:nvSpPr>
        <p:spPr>
          <a:xfrm>
            <a:off x="1379619" y="4878003"/>
            <a:ext cx="143999" cy="1979996"/>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cxnSp>
        <p:nvCxnSpPr>
          <p:cNvPr id="9" name="Straight Connector 11">
            <a:extLst>
              <a:ext uri="{FF2B5EF4-FFF2-40B4-BE49-F238E27FC236}">
                <a16:creationId xmlns:a16="http://schemas.microsoft.com/office/drawing/2014/main" id="{B28216FA-EAC2-844B-58E3-8DE22C945BED}"/>
              </a:ext>
            </a:extLst>
          </p:cNvPr>
          <p:cNvCxnSpPr/>
          <p:nvPr/>
        </p:nvCxnSpPr>
        <p:spPr>
          <a:xfrm>
            <a:off x="1957136" y="5794205"/>
            <a:ext cx="930438" cy="0"/>
          </a:xfrm>
          <a:prstGeom prst="straightConnector1">
            <a:avLst/>
          </a:prstGeom>
          <a:noFill/>
          <a:ln w="25402" cap="flat">
            <a:solidFill>
              <a:srgbClr val="94D7E4"/>
            </a:solidFill>
            <a:prstDash val="solid"/>
            <a:miter/>
          </a:ln>
        </p:spPr>
      </p:cxnSp>
      <p:cxnSp>
        <p:nvCxnSpPr>
          <p:cNvPr id="10" name="Straight Connector 13">
            <a:extLst>
              <a:ext uri="{FF2B5EF4-FFF2-40B4-BE49-F238E27FC236}">
                <a16:creationId xmlns:a16="http://schemas.microsoft.com/office/drawing/2014/main" id="{BB4FEBAA-F4CC-5F78-2EDB-B5623499F6C0}"/>
              </a:ext>
            </a:extLst>
          </p:cNvPr>
          <p:cNvCxnSpPr/>
          <p:nvPr/>
        </p:nvCxnSpPr>
        <p:spPr>
          <a:xfrm rot="16200004">
            <a:off x="10391278" y="685800"/>
            <a:ext cx="1371600" cy="0"/>
          </a:xfrm>
          <a:prstGeom prst="straightConnector1">
            <a:avLst/>
          </a:prstGeom>
          <a:noFill/>
          <a:ln w="25402" cap="flat">
            <a:solidFill>
              <a:srgbClr val="455F51"/>
            </a:solidFill>
            <a:prstDash val="solid"/>
            <a:miter/>
          </a:ln>
        </p:spPr>
      </p:cxnSp>
      <p:sp>
        <p:nvSpPr>
          <p:cNvPr id="11" name="Text Placeholder 14">
            <a:extLst>
              <a:ext uri="{FF2B5EF4-FFF2-40B4-BE49-F238E27FC236}">
                <a16:creationId xmlns:a16="http://schemas.microsoft.com/office/drawing/2014/main" id="{58326A37-4153-AAA2-198B-436E5F11D0E5}"/>
              </a:ext>
            </a:extLst>
          </p:cNvPr>
          <p:cNvSpPr txBox="1">
            <a:spLocks noGrp="1"/>
          </p:cNvSpPr>
          <p:nvPr>
            <p:ph type="body" idx="4294967295"/>
          </p:nvPr>
        </p:nvSpPr>
        <p:spPr>
          <a:xfrm>
            <a:off x="9416052" y="1013969"/>
            <a:ext cx="1460497" cy="481010"/>
          </a:xfrm>
        </p:spPr>
        <p:txBody>
          <a:bodyPr/>
          <a:lstStyle>
            <a:lvl1pPr marL="0" indent="0" algn="r">
              <a:buNone/>
              <a:defRPr lang="en-GB" sz="3000" b="1">
                <a:solidFill>
                  <a:srgbClr val="455F51"/>
                </a:solidFill>
              </a:defRPr>
            </a:lvl1pPr>
          </a:lstStyle>
          <a:p>
            <a:pPr lvl="0"/>
            <a:r>
              <a:rPr lang="en-GB"/>
              <a:t>20XX</a:t>
            </a:r>
          </a:p>
        </p:txBody>
      </p:sp>
    </p:spTree>
    <p:extLst>
      <p:ext uri="{BB962C8B-B14F-4D97-AF65-F5344CB8AC3E}">
        <p14:creationId xmlns:p14="http://schemas.microsoft.com/office/powerpoint/2010/main" val="337017886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4_Title and content">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C6BEFE37-1E2F-BFE1-D7CB-E6432EB59EFC}"/>
              </a:ext>
            </a:extLst>
          </p:cNvPr>
          <p:cNvSpPr/>
          <p:nvPr/>
        </p:nvSpPr>
        <p:spPr>
          <a:xfrm>
            <a:off x="6096003" y="0"/>
            <a:ext cx="6096003" cy="6858000"/>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Title 1">
            <a:extLst>
              <a:ext uri="{FF2B5EF4-FFF2-40B4-BE49-F238E27FC236}">
                <a16:creationId xmlns:a16="http://schemas.microsoft.com/office/drawing/2014/main" id="{C81255DD-746B-8786-C074-0033C1658E67}"/>
              </a:ext>
            </a:extLst>
          </p:cNvPr>
          <p:cNvSpPr txBox="1">
            <a:spLocks noGrp="1"/>
          </p:cNvSpPr>
          <p:nvPr>
            <p:ph type="title"/>
          </p:nvPr>
        </p:nvSpPr>
        <p:spPr>
          <a:xfrm>
            <a:off x="1527523" y="1700326"/>
            <a:ext cx="4143557" cy="1536576"/>
          </a:xfrm>
        </p:spPr>
        <p:txBody>
          <a:bodyPr/>
          <a:lstStyle>
            <a:lvl1pPr>
              <a:defRPr lang="en-GB"/>
            </a:lvl1pPr>
          </a:lstStyle>
          <a:p>
            <a:pPr lvl="0"/>
            <a:r>
              <a:rPr lang="en-GB"/>
              <a:t>CONTENT</a:t>
            </a:r>
            <a:br>
              <a:rPr lang="en-GB"/>
            </a:br>
            <a:r>
              <a:rPr lang="en-GB"/>
              <a:t>SLIDE</a:t>
            </a:r>
          </a:p>
        </p:txBody>
      </p:sp>
      <p:sp>
        <p:nvSpPr>
          <p:cNvPr id="4" name="Content Placeholder 2">
            <a:extLst>
              <a:ext uri="{FF2B5EF4-FFF2-40B4-BE49-F238E27FC236}">
                <a16:creationId xmlns:a16="http://schemas.microsoft.com/office/drawing/2014/main" id="{DDE57944-F08C-D407-87FF-415740839769}"/>
              </a:ext>
            </a:extLst>
          </p:cNvPr>
          <p:cNvSpPr txBox="1">
            <a:spLocks noGrp="1"/>
          </p:cNvSpPr>
          <p:nvPr>
            <p:ph idx="4294967295"/>
          </p:nvPr>
        </p:nvSpPr>
        <p:spPr>
          <a:xfrm>
            <a:off x="6914144" y="2138882"/>
            <a:ext cx="4361944" cy="3122932"/>
          </a:xfrm>
        </p:spPr>
        <p:txBody>
          <a:bodyPr/>
          <a:lstStyle>
            <a:lvl1pPr marL="0" indent="0">
              <a:lnSpc>
                <a:spcPct val="100000"/>
              </a:lnSpc>
              <a:spcBef>
                <a:spcPts val="600"/>
              </a:spcBef>
              <a:buNone/>
              <a:defRPr sz="1600"/>
            </a:lvl1pPr>
          </a:lstStyle>
          <a:p>
            <a:pPr lvl="0"/>
            <a:r>
              <a:rPr lang="en-US"/>
              <a:t>Click to edit Master text styles</a:t>
            </a:r>
          </a:p>
        </p:txBody>
      </p:sp>
      <p:sp>
        <p:nvSpPr>
          <p:cNvPr id="5" name="Date Placeholder 3">
            <a:extLst>
              <a:ext uri="{FF2B5EF4-FFF2-40B4-BE49-F238E27FC236}">
                <a16:creationId xmlns:a16="http://schemas.microsoft.com/office/drawing/2014/main" id="{5D75F62A-1292-FC27-2BEA-EE73BA67B079}"/>
              </a:ext>
            </a:extLst>
          </p:cNvPr>
          <p:cNvSpPr txBox="1">
            <a:spLocks noGrp="1"/>
          </p:cNvSpPr>
          <p:nvPr>
            <p:ph type="dt" sz="half" idx="7"/>
          </p:nvPr>
        </p:nvSpPr>
        <p:spPr/>
        <p:txBody>
          <a:bodyPr/>
          <a:lstStyle>
            <a:lvl1pPr>
              <a:defRPr/>
            </a:lvl1pPr>
          </a:lstStyle>
          <a:p>
            <a:pPr lvl="0"/>
            <a:fld id="{497FF590-A7B8-4A9D-9D09-8A2005BF3F17}" type="datetime1">
              <a:rPr lang="en-GB"/>
              <a:pPr lvl="0"/>
              <a:t>14/06/2024</a:t>
            </a:fld>
            <a:endParaRPr lang="en-GB"/>
          </a:p>
        </p:txBody>
      </p:sp>
      <p:sp>
        <p:nvSpPr>
          <p:cNvPr id="6" name="Footer Placeholder 4">
            <a:extLst>
              <a:ext uri="{FF2B5EF4-FFF2-40B4-BE49-F238E27FC236}">
                <a16:creationId xmlns:a16="http://schemas.microsoft.com/office/drawing/2014/main" id="{FACC6EDE-9789-AD51-6284-02CDA76CE812}"/>
              </a:ext>
            </a:extLst>
          </p:cNvPr>
          <p:cNvSpPr txBox="1">
            <a:spLocks noGrp="1"/>
          </p:cNvSpPr>
          <p:nvPr>
            <p:ph type="ftr" sz="quarter" idx="9"/>
          </p:nvPr>
        </p:nvSpPr>
        <p:spPr/>
        <p:txBody>
          <a:bodyPr/>
          <a:lstStyle>
            <a:lvl1pPr>
              <a:defRPr>
                <a:solidFill>
                  <a:srgbClr val="41AEBD"/>
                </a:solidFill>
              </a:defRPr>
            </a:lvl1pPr>
          </a:lstStyle>
          <a:p>
            <a:pPr lvl="0"/>
            <a:r>
              <a:rPr lang="en-GB"/>
              <a:t>Presentation Title</a:t>
            </a:r>
          </a:p>
        </p:txBody>
      </p:sp>
      <p:sp>
        <p:nvSpPr>
          <p:cNvPr id="7" name="Slide Number Placeholder 5">
            <a:extLst>
              <a:ext uri="{FF2B5EF4-FFF2-40B4-BE49-F238E27FC236}">
                <a16:creationId xmlns:a16="http://schemas.microsoft.com/office/drawing/2014/main" id="{21B231E6-F58A-E66E-6E97-4A648D6C4B9C}"/>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00128A8C-1630-43F8-AF6B-E15C76E538C5}" type="slidenum">
              <a:t>‹#›</a:t>
            </a:fld>
            <a:endParaRPr lang="en-GB"/>
          </a:p>
        </p:txBody>
      </p:sp>
      <p:sp>
        <p:nvSpPr>
          <p:cNvPr id="8" name="Rectangle 8">
            <a:extLst>
              <a:ext uri="{FF2B5EF4-FFF2-40B4-BE49-F238E27FC236}">
                <a16:creationId xmlns:a16="http://schemas.microsoft.com/office/drawing/2014/main" id="{F60048FF-3FC5-B13C-9DFE-B5294DF83474}"/>
              </a:ext>
            </a:extLst>
          </p:cNvPr>
          <p:cNvSpPr/>
          <p:nvPr/>
        </p:nvSpPr>
        <p:spPr>
          <a:xfrm>
            <a:off x="1285170" y="1941198"/>
            <a:ext cx="71999" cy="935998"/>
          </a:xfrm>
          <a:prstGeom prst="rect">
            <a:avLst/>
          </a:prstGeom>
          <a:solidFill>
            <a:srgbClr val="455F51"/>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cxnSp>
        <p:nvCxnSpPr>
          <p:cNvPr id="9" name="Straight Connector 9">
            <a:extLst>
              <a:ext uri="{FF2B5EF4-FFF2-40B4-BE49-F238E27FC236}">
                <a16:creationId xmlns:a16="http://schemas.microsoft.com/office/drawing/2014/main" id="{0910A4CF-FB94-7F52-D7B8-63C684DD86D6}"/>
              </a:ext>
            </a:extLst>
          </p:cNvPr>
          <p:cNvCxnSpPr/>
          <p:nvPr/>
        </p:nvCxnSpPr>
        <p:spPr>
          <a:xfrm>
            <a:off x="1666740" y="3139153"/>
            <a:ext cx="630936" cy="0"/>
          </a:xfrm>
          <a:prstGeom prst="straightConnector1">
            <a:avLst/>
          </a:prstGeom>
          <a:noFill/>
          <a:ln w="19046" cap="flat">
            <a:solidFill>
              <a:srgbClr val="455F51"/>
            </a:solidFill>
            <a:prstDash val="solid"/>
            <a:miter/>
          </a:ln>
        </p:spPr>
      </p:cxnSp>
      <p:sp>
        <p:nvSpPr>
          <p:cNvPr id="10" name="Subtitle 2">
            <a:extLst>
              <a:ext uri="{FF2B5EF4-FFF2-40B4-BE49-F238E27FC236}">
                <a16:creationId xmlns:a16="http://schemas.microsoft.com/office/drawing/2014/main" id="{ADBF3FE7-0841-2A34-F187-ECABF812AE3A}"/>
              </a:ext>
            </a:extLst>
          </p:cNvPr>
          <p:cNvSpPr txBox="1">
            <a:spLocks noGrp="1"/>
          </p:cNvSpPr>
          <p:nvPr>
            <p:ph type="subTitle" idx="4294967295"/>
          </p:nvPr>
        </p:nvSpPr>
        <p:spPr>
          <a:xfrm>
            <a:off x="1527523" y="3279797"/>
            <a:ext cx="4143557" cy="692593"/>
          </a:xfrm>
        </p:spPr>
        <p:txBody>
          <a:bodyPr/>
          <a:lstStyle>
            <a:lvl1pPr marL="0" indent="0">
              <a:buNone/>
              <a:defRPr lang="en-GB" sz="2500" b="1">
                <a:solidFill>
                  <a:srgbClr val="455F51"/>
                </a:solidFill>
              </a:defRPr>
            </a:lvl1pPr>
          </a:lstStyle>
          <a:p>
            <a:pPr lvl="0"/>
            <a:r>
              <a:rPr lang="en-GB"/>
              <a:t>Slide Subtitle</a:t>
            </a:r>
          </a:p>
        </p:txBody>
      </p:sp>
      <p:cxnSp>
        <p:nvCxnSpPr>
          <p:cNvPr id="11" name="Straight Connector 12">
            <a:extLst>
              <a:ext uri="{FF2B5EF4-FFF2-40B4-BE49-F238E27FC236}">
                <a16:creationId xmlns:a16="http://schemas.microsoft.com/office/drawing/2014/main" id="{19F009A8-AAF9-BC4B-FBAF-CAC514722C60}"/>
              </a:ext>
            </a:extLst>
          </p:cNvPr>
          <p:cNvCxnSpPr/>
          <p:nvPr/>
        </p:nvCxnSpPr>
        <p:spPr>
          <a:xfrm>
            <a:off x="11190765" y="800959"/>
            <a:ext cx="1001231" cy="0"/>
          </a:xfrm>
          <a:prstGeom prst="straightConnector1">
            <a:avLst/>
          </a:prstGeom>
          <a:noFill/>
          <a:ln w="6345" cap="flat">
            <a:solidFill>
              <a:srgbClr val="94D7E4"/>
            </a:solidFill>
            <a:prstDash val="solid"/>
            <a:miter/>
          </a:ln>
        </p:spPr>
      </p:cxnSp>
      <p:sp>
        <p:nvSpPr>
          <p:cNvPr id="12" name="Text Placeholder 15">
            <a:extLst>
              <a:ext uri="{FF2B5EF4-FFF2-40B4-BE49-F238E27FC236}">
                <a16:creationId xmlns:a16="http://schemas.microsoft.com/office/drawing/2014/main" id="{FD8EF8B0-43FC-B58F-BCD6-40AE7BAFFD82}"/>
              </a:ext>
            </a:extLst>
          </p:cNvPr>
          <p:cNvSpPr txBox="1">
            <a:spLocks noGrp="1"/>
          </p:cNvSpPr>
          <p:nvPr>
            <p:ph type="body" idx="4294967295"/>
          </p:nvPr>
        </p:nvSpPr>
        <p:spPr>
          <a:xfrm>
            <a:off x="11083579" y="837334"/>
            <a:ext cx="610773" cy="328891"/>
          </a:xfrm>
        </p:spPr>
        <p:txBody>
          <a:bodyPr/>
          <a:lstStyle>
            <a:lvl1pPr marL="0" indent="0">
              <a:buNone/>
              <a:defRPr lang="en-GB" sz="1200" i="1">
                <a:solidFill>
                  <a:srgbClr val="94D7E4"/>
                </a:solidFill>
              </a:defRPr>
            </a:lvl1pPr>
          </a:lstStyle>
          <a:p>
            <a:pPr lvl="0"/>
            <a:r>
              <a:rPr lang="en-GB"/>
              <a:t>20XX</a:t>
            </a:r>
          </a:p>
        </p:txBody>
      </p:sp>
      <p:cxnSp>
        <p:nvCxnSpPr>
          <p:cNvPr id="13" name="Straight Connector 17">
            <a:extLst>
              <a:ext uri="{FF2B5EF4-FFF2-40B4-BE49-F238E27FC236}">
                <a16:creationId xmlns:a16="http://schemas.microsoft.com/office/drawing/2014/main" id="{EE9F2CE4-1F4C-26FF-A57A-36CF13CEA0D4}"/>
              </a:ext>
            </a:extLst>
          </p:cNvPr>
          <p:cNvCxnSpPr/>
          <p:nvPr/>
        </p:nvCxnSpPr>
        <p:spPr>
          <a:xfrm>
            <a:off x="0" y="6168359"/>
            <a:ext cx="1764792" cy="0"/>
          </a:xfrm>
          <a:prstGeom prst="straightConnector1">
            <a:avLst/>
          </a:prstGeom>
          <a:noFill/>
          <a:ln w="19046" cap="flat">
            <a:solidFill>
              <a:srgbClr val="41AEBD"/>
            </a:solidFill>
            <a:prstDash val="solid"/>
            <a:miter/>
          </a:ln>
        </p:spPr>
      </p:cxnSp>
      <p:cxnSp>
        <p:nvCxnSpPr>
          <p:cNvPr id="14" name="Straight Connector 18">
            <a:extLst>
              <a:ext uri="{FF2B5EF4-FFF2-40B4-BE49-F238E27FC236}">
                <a16:creationId xmlns:a16="http://schemas.microsoft.com/office/drawing/2014/main" id="{8ACD1873-CF3D-F400-489B-6394FF1A6285}"/>
              </a:ext>
            </a:extLst>
          </p:cNvPr>
          <p:cNvCxnSpPr/>
          <p:nvPr/>
        </p:nvCxnSpPr>
        <p:spPr>
          <a:xfrm rot="16200004">
            <a:off x="11384398" y="6579107"/>
            <a:ext cx="557784" cy="0"/>
          </a:xfrm>
          <a:prstGeom prst="straightConnector1">
            <a:avLst/>
          </a:prstGeom>
          <a:noFill/>
          <a:ln w="19046" cap="flat">
            <a:solidFill>
              <a:srgbClr val="94D7E4"/>
            </a:solidFill>
            <a:prstDash val="solid"/>
            <a:miter/>
          </a:ln>
        </p:spPr>
      </p:cxnSp>
    </p:spTree>
    <p:extLst>
      <p:ext uri="{BB962C8B-B14F-4D97-AF65-F5344CB8AC3E}">
        <p14:creationId xmlns:p14="http://schemas.microsoft.com/office/powerpoint/2010/main" val="405527278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F82E1-1ADE-EC10-005E-741FAB805C7D}"/>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E789807C-510A-5E19-95C9-D4F210B6BA16}"/>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426752-3C91-80F2-0AB8-397BE3C4A90B}"/>
              </a:ext>
            </a:extLst>
          </p:cNvPr>
          <p:cNvSpPr txBox="1">
            <a:spLocks noGrp="1"/>
          </p:cNvSpPr>
          <p:nvPr>
            <p:ph type="dt" sz="half" idx="7"/>
          </p:nvPr>
        </p:nvSpPr>
        <p:spPr/>
        <p:txBody>
          <a:bodyPr/>
          <a:lstStyle>
            <a:lvl1pPr>
              <a:defRPr/>
            </a:lvl1pPr>
          </a:lstStyle>
          <a:p>
            <a:pPr lvl="0"/>
            <a:fld id="{1BC17F9B-B4DB-4EED-9648-0D1C63E22FD7}" type="datetime1">
              <a:rPr lang="en-GB"/>
              <a:pPr lvl="0"/>
              <a:t>14/06/2024</a:t>
            </a:fld>
            <a:endParaRPr lang="en-GB"/>
          </a:p>
        </p:txBody>
      </p:sp>
      <p:sp>
        <p:nvSpPr>
          <p:cNvPr id="5" name="Footer Placeholder 4">
            <a:extLst>
              <a:ext uri="{FF2B5EF4-FFF2-40B4-BE49-F238E27FC236}">
                <a16:creationId xmlns:a16="http://schemas.microsoft.com/office/drawing/2014/main" id="{88BF8248-4456-3348-3240-6D532EAA3818}"/>
              </a:ext>
            </a:extLst>
          </p:cNvPr>
          <p:cNvSpPr txBox="1">
            <a:spLocks noGrp="1"/>
          </p:cNvSpPr>
          <p:nvPr>
            <p:ph type="ftr" sz="quarter" idx="9"/>
          </p:nvPr>
        </p:nvSpPr>
        <p:spPr/>
        <p:txBody>
          <a:bodyPr/>
          <a:lstStyle>
            <a:lvl1pPr>
              <a:defRPr/>
            </a:lvl1pPr>
          </a:lstStyle>
          <a:p>
            <a:pPr lvl="0"/>
            <a:r>
              <a:rPr lang="en-GB"/>
              <a:t>Presentation Title</a:t>
            </a:r>
          </a:p>
        </p:txBody>
      </p:sp>
      <p:pic>
        <p:nvPicPr>
          <p:cNvPr id="9" name="Picture 8" descr="Canterbury Christ Church University logo">
            <a:hlinkClick r:id="rId2"/>
            <a:extLst>
              <a:ext uri="{FF2B5EF4-FFF2-40B4-BE49-F238E27FC236}">
                <a16:creationId xmlns:a16="http://schemas.microsoft.com/office/drawing/2014/main" id="{73284EC0-F8B4-D2B1-8908-0055932DC28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90909" y="6041877"/>
            <a:ext cx="2181788" cy="816969"/>
          </a:xfrm>
          <a:prstGeom prst="rect">
            <a:avLst/>
          </a:prstGeom>
          <a:noFill/>
          <a:ln>
            <a:noFill/>
          </a:ln>
        </p:spPr>
      </p:pic>
      <p:pic>
        <p:nvPicPr>
          <p:cNvPr id="10" name="Picture 9">
            <a:extLst>
              <a:ext uri="{FF2B5EF4-FFF2-40B4-BE49-F238E27FC236}">
                <a16:creationId xmlns:a16="http://schemas.microsoft.com/office/drawing/2014/main" id="{3519AE5C-354F-890C-98E1-1BB17C0EEED0}"/>
              </a:ext>
            </a:extLst>
          </p:cNvPr>
          <p:cNvPicPr>
            <a:picLocks noChangeAspect="1"/>
          </p:cNvPicPr>
          <p:nvPr userDrawn="1"/>
        </p:nvPicPr>
        <p:blipFill>
          <a:blip r:embed="rId4"/>
          <a:stretch>
            <a:fillRect/>
          </a:stretch>
        </p:blipFill>
        <p:spPr>
          <a:xfrm>
            <a:off x="10373078" y="6041877"/>
            <a:ext cx="1801830" cy="799878"/>
          </a:xfrm>
          <a:prstGeom prst="rect">
            <a:avLst/>
          </a:prstGeom>
        </p:spPr>
      </p:pic>
    </p:spTree>
    <p:extLst>
      <p:ext uri="{BB962C8B-B14F-4D97-AF65-F5344CB8AC3E}">
        <p14:creationId xmlns:p14="http://schemas.microsoft.com/office/powerpoint/2010/main" val="4153218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386C3-BA0A-C560-B258-87440A354394}"/>
              </a:ext>
            </a:extLst>
          </p:cNvPr>
          <p:cNvSpPr txBox="1">
            <a:spLocks noGrp="1"/>
          </p:cNvSpPr>
          <p:nvPr>
            <p:ph type="title"/>
          </p:nvPr>
        </p:nvSpPr>
        <p:spPr>
          <a:xfrm>
            <a:off x="1698818" y="4537307"/>
            <a:ext cx="9384761" cy="915872"/>
          </a:xfrm>
        </p:spPr>
        <p:txBody>
          <a:bodyPr anchor="b"/>
          <a:lstStyle>
            <a:lvl1pPr>
              <a:defRPr lang="en-GB" sz="4000"/>
            </a:lvl1pPr>
          </a:lstStyle>
          <a:p>
            <a:pPr lvl="0"/>
            <a:r>
              <a:rPr lang="en-GB"/>
              <a:t>SECTION DIVIDER SLIDE</a:t>
            </a:r>
          </a:p>
        </p:txBody>
      </p:sp>
      <p:sp>
        <p:nvSpPr>
          <p:cNvPr id="3" name="Rectangle 18">
            <a:extLst>
              <a:ext uri="{FF2B5EF4-FFF2-40B4-BE49-F238E27FC236}">
                <a16:creationId xmlns:a16="http://schemas.microsoft.com/office/drawing/2014/main" id="{4CE66D6C-853D-0409-6847-5B142F54527A}"/>
              </a:ext>
            </a:extLst>
          </p:cNvPr>
          <p:cNvSpPr/>
          <p:nvPr/>
        </p:nvSpPr>
        <p:spPr>
          <a:xfrm>
            <a:off x="0" y="0"/>
            <a:ext cx="12191996" cy="4445995"/>
          </a:xfrm>
          <a:prstGeom prst="rect">
            <a:avLst/>
          </a:prstGeom>
          <a:gradFill>
            <a:gsLst>
              <a:gs pos="0">
                <a:srgbClr val="455F51">
                  <a:alpha val="85000"/>
                </a:srgbClr>
              </a:gs>
              <a:gs pos="100000">
                <a:srgbClr val="41AEBD">
                  <a:alpha val="85000"/>
                </a:srgbClr>
              </a:gs>
            </a:gsLst>
            <a:lin ang="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4" name="Date Placeholder 3">
            <a:extLst>
              <a:ext uri="{FF2B5EF4-FFF2-40B4-BE49-F238E27FC236}">
                <a16:creationId xmlns:a16="http://schemas.microsoft.com/office/drawing/2014/main" id="{C8405809-88F2-BCA7-67CD-19C1F889A7BC}"/>
              </a:ext>
            </a:extLst>
          </p:cNvPr>
          <p:cNvSpPr txBox="1">
            <a:spLocks noGrp="1"/>
          </p:cNvSpPr>
          <p:nvPr>
            <p:ph type="dt" sz="half" idx="7"/>
          </p:nvPr>
        </p:nvSpPr>
        <p:spPr/>
        <p:txBody>
          <a:bodyPr/>
          <a:lstStyle>
            <a:lvl1pPr>
              <a:defRPr/>
            </a:lvl1pPr>
          </a:lstStyle>
          <a:p>
            <a:pPr lvl="0"/>
            <a:fld id="{25323517-BBF2-4670-A195-51271E04EFAD}" type="datetime1">
              <a:rPr lang="en-GB"/>
              <a:pPr lvl="0"/>
              <a:t>14/06/2024</a:t>
            </a:fld>
            <a:endParaRPr lang="en-GB"/>
          </a:p>
        </p:txBody>
      </p:sp>
      <p:sp>
        <p:nvSpPr>
          <p:cNvPr id="5" name="Footer Placeholder 4">
            <a:extLst>
              <a:ext uri="{FF2B5EF4-FFF2-40B4-BE49-F238E27FC236}">
                <a16:creationId xmlns:a16="http://schemas.microsoft.com/office/drawing/2014/main" id="{2237B494-7BAA-EF88-4A74-A8F96B75A4A4}"/>
              </a:ext>
            </a:extLst>
          </p:cNvPr>
          <p:cNvSpPr txBox="1">
            <a:spLocks noGrp="1"/>
          </p:cNvSpPr>
          <p:nvPr>
            <p:ph type="ftr" sz="quarter" idx="9"/>
          </p:nvPr>
        </p:nvSpPr>
        <p:spPr>
          <a:xfrm>
            <a:off x="1698818" y="6159398"/>
            <a:ext cx="2616162" cy="384203"/>
          </a:xfrm>
        </p:spPr>
        <p:txBody>
          <a:bodyPr/>
          <a:lstStyle>
            <a:lvl1pPr>
              <a:defRPr>
                <a:solidFill>
                  <a:srgbClr val="41AEBD"/>
                </a:solidFill>
              </a:defRPr>
            </a:lvl1pPr>
          </a:lstStyle>
          <a:p>
            <a:pPr lvl="0"/>
            <a:r>
              <a:rPr lang="en-GB"/>
              <a:t>Presentation Title</a:t>
            </a:r>
          </a:p>
        </p:txBody>
      </p:sp>
      <p:sp>
        <p:nvSpPr>
          <p:cNvPr id="6" name="Slide Number Placeholder 5">
            <a:extLst>
              <a:ext uri="{FF2B5EF4-FFF2-40B4-BE49-F238E27FC236}">
                <a16:creationId xmlns:a16="http://schemas.microsoft.com/office/drawing/2014/main" id="{7159ED5C-58DA-36C7-2C19-DCF76736CC83}"/>
              </a:ext>
            </a:extLst>
          </p:cNvPr>
          <p:cNvSpPr txBox="1">
            <a:spLocks noGrp="1"/>
          </p:cNvSpPr>
          <p:nvPr>
            <p:ph type="sldNum" sz="quarter" idx="8"/>
          </p:nvPr>
        </p:nvSpPr>
        <p:spPr>
          <a:xfrm>
            <a:off x="8610603" y="6356351"/>
            <a:ext cx="2743200" cy="365129"/>
          </a:xfrm>
          <a:prstGeom prst="rect">
            <a:avLst/>
          </a:prstGeom>
        </p:spPr>
        <p:txBody>
          <a:bodyPr/>
          <a:lstStyle>
            <a:lvl1pPr>
              <a:defRPr>
                <a:solidFill>
                  <a:srgbClr val="41AEBD"/>
                </a:solidFill>
              </a:defRPr>
            </a:lvl1pPr>
          </a:lstStyle>
          <a:p>
            <a:pPr lvl="0"/>
            <a:fld id="{DA3D18F6-6FB9-47A7-9782-621810F6AD1C}" type="slidenum">
              <a:t>‹#›</a:t>
            </a:fld>
            <a:endParaRPr lang="en-GB"/>
          </a:p>
        </p:txBody>
      </p:sp>
      <p:cxnSp>
        <p:nvCxnSpPr>
          <p:cNvPr id="7" name="Straight Connector 11">
            <a:extLst>
              <a:ext uri="{FF2B5EF4-FFF2-40B4-BE49-F238E27FC236}">
                <a16:creationId xmlns:a16="http://schemas.microsoft.com/office/drawing/2014/main" id="{E4718616-C183-3C26-67B0-9634D2D0241B}"/>
              </a:ext>
            </a:extLst>
          </p:cNvPr>
          <p:cNvCxnSpPr/>
          <p:nvPr/>
        </p:nvCxnSpPr>
        <p:spPr>
          <a:xfrm>
            <a:off x="11190765" y="800959"/>
            <a:ext cx="1001231" cy="0"/>
          </a:xfrm>
          <a:prstGeom prst="straightConnector1">
            <a:avLst/>
          </a:prstGeom>
          <a:noFill/>
          <a:ln w="6345" cap="flat">
            <a:solidFill>
              <a:srgbClr val="94D7E4"/>
            </a:solidFill>
            <a:prstDash val="solid"/>
            <a:miter/>
          </a:ln>
        </p:spPr>
      </p:cxnSp>
      <p:sp>
        <p:nvSpPr>
          <p:cNvPr id="8" name="Text Placeholder 15">
            <a:extLst>
              <a:ext uri="{FF2B5EF4-FFF2-40B4-BE49-F238E27FC236}">
                <a16:creationId xmlns:a16="http://schemas.microsoft.com/office/drawing/2014/main" id="{CAB98B86-27CA-43F8-604F-EC5629AEAC6D}"/>
              </a:ext>
            </a:extLst>
          </p:cNvPr>
          <p:cNvSpPr txBox="1">
            <a:spLocks noGrp="1"/>
          </p:cNvSpPr>
          <p:nvPr>
            <p:ph type="body" idx="4294967295"/>
          </p:nvPr>
        </p:nvSpPr>
        <p:spPr>
          <a:xfrm>
            <a:off x="11083579" y="837334"/>
            <a:ext cx="610773" cy="328891"/>
          </a:xfrm>
        </p:spPr>
        <p:txBody>
          <a:bodyPr/>
          <a:lstStyle>
            <a:lvl1pPr marL="0" indent="0">
              <a:buNone/>
              <a:defRPr lang="en-GB" sz="1200" i="1">
                <a:solidFill>
                  <a:srgbClr val="94D7E4"/>
                </a:solidFill>
              </a:defRPr>
            </a:lvl1pPr>
          </a:lstStyle>
          <a:p>
            <a:pPr lvl="0"/>
            <a:r>
              <a:rPr lang="en-GB"/>
              <a:t>20XX</a:t>
            </a:r>
          </a:p>
        </p:txBody>
      </p:sp>
      <p:cxnSp>
        <p:nvCxnSpPr>
          <p:cNvPr id="9" name="Straight Connector 13">
            <a:extLst>
              <a:ext uri="{FF2B5EF4-FFF2-40B4-BE49-F238E27FC236}">
                <a16:creationId xmlns:a16="http://schemas.microsoft.com/office/drawing/2014/main" id="{76FABC4D-3BE4-1EDA-325E-EC8044C92CB1}"/>
              </a:ext>
            </a:extLst>
          </p:cNvPr>
          <p:cNvCxnSpPr/>
          <p:nvPr/>
        </p:nvCxnSpPr>
        <p:spPr>
          <a:xfrm rot="16200004">
            <a:off x="11384398" y="6579107"/>
            <a:ext cx="557784" cy="0"/>
          </a:xfrm>
          <a:prstGeom prst="straightConnector1">
            <a:avLst/>
          </a:prstGeom>
          <a:noFill/>
          <a:ln w="19046" cap="flat">
            <a:solidFill>
              <a:srgbClr val="41AEBD"/>
            </a:solidFill>
            <a:prstDash val="solid"/>
            <a:miter/>
          </a:ln>
        </p:spPr>
      </p:cxnSp>
      <p:sp>
        <p:nvSpPr>
          <p:cNvPr id="10" name="Rectangle 15">
            <a:extLst>
              <a:ext uri="{FF2B5EF4-FFF2-40B4-BE49-F238E27FC236}">
                <a16:creationId xmlns:a16="http://schemas.microsoft.com/office/drawing/2014/main" id="{44FA220A-8FB1-7F95-7A65-45444018865F}"/>
              </a:ext>
            </a:extLst>
          </p:cNvPr>
          <p:cNvSpPr/>
          <p:nvPr/>
        </p:nvSpPr>
        <p:spPr>
          <a:xfrm>
            <a:off x="1283369" y="4914003"/>
            <a:ext cx="71999" cy="1943996"/>
          </a:xfrm>
          <a:prstGeom prst="rect">
            <a:avLst/>
          </a:prstGeom>
          <a:solidFill>
            <a:srgbClr val="455F51"/>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11" name="Text Placeholder 2">
            <a:extLst>
              <a:ext uri="{FF2B5EF4-FFF2-40B4-BE49-F238E27FC236}">
                <a16:creationId xmlns:a16="http://schemas.microsoft.com/office/drawing/2014/main" id="{3E6B6E97-DBA8-64BB-DCB0-F7597F54BA5A}"/>
              </a:ext>
            </a:extLst>
          </p:cNvPr>
          <p:cNvSpPr txBox="1">
            <a:spLocks noGrp="1"/>
          </p:cNvSpPr>
          <p:nvPr>
            <p:ph type="body" idx="4294967295"/>
          </p:nvPr>
        </p:nvSpPr>
        <p:spPr>
          <a:xfrm>
            <a:off x="1698818" y="5702939"/>
            <a:ext cx="9384761" cy="526932"/>
          </a:xfrm>
        </p:spPr>
        <p:txBody>
          <a:bodyPr/>
          <a:lstStyle>
            <a:lvl1pPr marL="0" indent="0">
              <a:buNone/>
              <a:defRPr lang="en-GB" sz="2500" b="1">
                <a:solidFill>
                  <a:srgbClr val="41AEBD"/>
                </a:solidFill>
              </a:defRPr>
            </a:lvl1pPr>
          </a:lstStyle>
          <a:p>
            <a:pPr lvl="0"/>
            <a:r>
              <a:rPr lang="en-GB"/>
              <a:t>Section Subtitle</a:t>
            </a:r>
          </a:p>
        </p:txBody>
      </p:sp>
      <p:cxnSp>
        <p:nvCxnSpPr>
          <p:cNvPr id="12" name="Straight Connector 20">
            <a:extLst>
              <a:ext uri="{FF2B5EF4-FFF2-40B4-BE49-F238E27FC236}">
                <a16:creationId xmlns:a16="http://schemas.microsoft.com/office/drawing/2014/main" id="{E8AED468-0D1A-E5B8-1D51-3C41F5370325}"/>
              </a:ext>
            </a:extLst>
          </p:cNvPr>
          <p:cNvCxnSpPr/>
          <p:nvPr/>
        </p:nvCxnSpPr>
        <p:spPr>
          <a:xfrm>
            <a:off x="1838885" y="5560640"/>
            <a:ext cx="630936" cy="0"/>
          </a:xfrm>
          <a:prstGeom prst="straightConnector1">
            <a:avLst/>
          </a:prstGeom>
          <a:noFill/>
          <a:ln w="19046" cap="flat">
            <a:solidFill>
              <a:srgbClr val="41AEBD"/>
            </a:solidFill>
            <a:prstDash val="solid"/>
            <a:miter/>
          </a:ln>
        </p:spPr>
      </p:cxnSp>
    </p:spTree>
    <p:extLst>
      <p:ext uri="{BB962C8B-B14F-4D97-AF65-F5344CB8AC3E}">
        <p14:creationId xmlns:p14="http://schemas.microsoft.com/office/powerpoint/2010/main" val="2893986345"/>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Two Content">
    <p:spTree>
      <p:nvGrpSpPr>
        <p:cNvPr id="1" name=""/>
        <p:cNvGrpSpPr/>
        <p:nvPr/>
      </p:nvGrpSpPr>
      <p:grpSpPr>
        <a:xfrm>
          <a:off x="0" y="0"/>
          <a:ext cx="0" cy="0"/>
          <a:chOff x="0" y="0"/>
          <a:chExt cx="0" cy="0"/>
        </a:xfrm>
      </p:grpSpPr>
      <p:sp>
        <p:nvSpPr>
          <p:cNvPr id="2" name="Rectangle 18">
            <a:extLst>
              <a:ext uri="{FF2B5EF4-FFF2-40B4-BE49-F238E27FC236}">
                <a16:creationId xmlns:a16="http://schemas.microsoft.com/office/drawing/2014/main" id="{3E35990B-0CFA-1E11-6EB8-DEBCDF7E2FB4}"/>
              </a:ext>
            </a:extLst>
          </p:cNvPr>
          <p:cNvSpPr/>
          <p:nvPr/>
        </p:nvSpPr>
        <p:spPr>
          <a:xfrm>
            <a:off x="0" y="0"/>
            <a:ext cx="12191996" cy="6858000"/>
          </a:xfrm>
          <a:prstGeom prst="rect">
            <a:avLst/>
          </a:prstGeom>
          <a:gradFill>
            <a:gsLst>
              <a:gs pos="0">
                <a:srgbClr val="455F51">
                  <a:alpha val="85000"/>
                </a:srgbClr>
              </a:gs>
              <a:gs pos="100000">
                <a:srgbClr val="41AEBD">
                  <a:alpha val="85000"/>
                </a:srgbClr>
              </a:gs>
            </a:gsLst>
            <a:lin ang="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Title 1">
            <a:extLst>
              <a:ext uri="{FF2B5EF4-FFF2-40B4-BE49-F238E27FC236}">
                <a16:creationId xmlns:a16="http://schemas.microsoft.com/office/drawing/2014/main" id="{D90FAD18-4AD8-CFC0-E203-82B6CCD894E7}"/>
              </a:ext>
            </a:extLst>
          </p:cNvPr>
          <p:cNvSpPr txBox="1">
            <a:spLocks noGrp="1"/>
          </p:cNvSpPr>
          <p:nvPr>
            <p:ph type="title"/>
          </p:nvPr>
        </p:nvSpPr>
        <p:spPr>
          <a:xfrm>
            <a:off x="928801" y="724195"/>
            <a:ext cx="10515600" cy="1325559"/>
          </a:xfrm>
        </p:spPr>
        <p:txBody>
          <a:bodyPr/>
          <a:lstStyle>
            <a:lvl1pPr>
              <a:defRPr lang="en-GB"/>
            </a:lvl1pPr>
          </a:lstStyle>
          <a:p>
            <a:pPr lvl="0"/>
            <a:r>
              <a:rPr lang="en-GB"/>
              <a:t>TWO CONTENT</a:t>
            </a:r>
            <a:br>
              <a:rPr lang="en-GB"/>
            </a:br>
            <a:r>
              <a:rPr lang="en-GB"/>
              <a:t>SLIDE</a:t>
            </a:r>
          </a:p>
        </p:txBody>
      </p:sp>
      <p:sp>
        <p:nvSpPr>
          <p:cNvPr id="4" name="Text Placeholder 2">
            <a:extLst>
              <a:ext uri="{FF2B5EF4-FFF2-40B4-BE49-F238E27FC236}">
                <a16:creationId xmlns:a16="http://schemas.microsoft.com/office/drawing/2014/main" id="{0E47E7E8-B785-4235-22F8-93C1FA6B85B5}"/>
              </a:ext>
            </a:extLst>
          </p:cNvPr>
          <p:cNvSpPr txBox="1">
            <a:spLocks noGrp="1"/>
          </p:cNvSpPr>
          <p:nvPr>
            <p:ph type="body" idx="4294967295"/>
          </p:nvPr>
        </p:nvSpPr>
        <p:spPr>
          <a:xfrm>
            <a:off x="928801" y="2272009"/>
            <a:ext cx="5157782" cy="823910"/>
          </a:xfrm>
        </p:spPr>
        <p:txBody>
          <a:bodyPr anchor="b"/>
          <a:lstStyle>
            <a:lvl1pPr marL="0" indent="0">
              <a:buNone/>
              <a:defRPr sz="2500" b="1">
                <a:solidFill>
                  <a:srgbClr val="94D7E4"/>
                </a:solidFill>
              </a:defRPr>
            </a:lvl1pPr>
          </a:lstStyle>
          <a:p>
            <a:pPr lvl="0"/>
            <a:r>
              <a:rPr lang="en-US"/>
              <a:t>Click to edit Master text styles</a:t>
            </a:r>
          </a:p>
        </p:txBody>
      </p:sp>
      <p:sp>
        <p:nvSpPr>
          <p:cNvPr id="5" name="Content Placeholder 3">
            <a:extLst>
              <a:ext uri="{FF2B5EF4-FFF2-40B4-BE49-F238E27FC236}">
                <a16:creationId xmlns:a16="http://schemas.microsoft.com/office/drawing/2014/main" id="{692D19BF-0C31-CA58-D589-DB3C2257390F}"/>
              </a:ext>
            </a:extLst>
          </p:cNvPr>
          <p:cNvSpPr txBox="1">
            <a:spLocks noGrp="1"/>
          </p:cNvSpPr>
          <p:nvPr>
            <p:ph idx="4294967295"/>
          </p:nvPr>
        </p:nvSpPr>
        <p:spPr>
          <a:xfrm>
            <a:off x="928801" y="3386142"/>
            <a:ext cx="5157782" cy="2773256"/>
          </a:xfrm>
        </p:spPr>
        <p:txBody>
          <a:bodyPr/>
          <a:lstStyle>
            <a:lvl1pPr marL="179999" indent="-179999">
              <a:lnSpc>
                <a:spcPct val="100000"/>
              </a:lnSpc>
              <a:spcBef>
                <a:spcPts val="600"/>
              </a:spcBef>
              <a:buClr>
                <a:srgbClr val="94D7E4"/>
              </a:buClr>
              <a:defRPr sz="1600"/>
            </a:lvl1pPr>
          </a:lstStyle>
          <a:p>
            <a:pPr lvl="0"/>
            <a:r>
              <a:rPr lang="en-US"/>
              <a:t>Click to edit Master text styles</a:t>
            </a:r>
          </a:p>
        </p:txBody>
      </p:sp>
      <p:sp>
        <p:nvSpPr>
          <p:cNvPr id="6" name="Text Placeholder 4">
            <a:extLst>
              <a:ext uri="{FF2B5EF4-FFF2-40B4-BE49-F238E27FC236}">
                <a16:creationId xmlns:a16="http://schemas.microsoft.com/office/drawing/2014/main" id="{B159521F-725A-34B1-5AA0-93CAC2B2118F}"/>
              </a:ext>
            </a:extLst>
          </p:cNvPr>
          <p:cNvSpPr txBox="1">
            <a:spLocks noGrp="1"/>
          </p:cNvSpPr>
          <p:nvPr>
            <p:ph type="body" idx="4294967295"/>
          </p:nvPr>
        </p:nvSpPr>
        <p:spPr>
          <a:xfrm>
            <a:off x="6284744" y="2272009"/>
            <a:ext cx="5183184" cy="823910"/>
          </a:xfrm>
        </p:spPr>
        <p:txBody>
          <a:bodyPr anchor="b"/>
          <a:lstStyle>
            <a:lvl1pPr marL="0" indent="0">
              <a:buNone/>
              <a:defRPr sz="2500" b="1">
                <a:solidFill>
                  <a:srgbClr val="94D7E4"/>
                </a:solidFill>
              </a:defRPr>
            </a:lvl1pPr>
          </a:lstStyle>
          <a:p>
            <a:pPr lvl="0"/>
            <a:r>
              <a:rPr lang="en-US"/>
              <a:t>Click to edit Master text styles</a:t>
            </a:r>
          </a:p>
        </p:txBody>
      </p:sp>
      <p:sp>
        <p:nvSpPr>
          <p:cNvPr id="7" name="Date Placeholder 6">
            <a:extLst>
              <a:ext uri="{FF2B5EF4-FFF2-40B4-BE49-F238E27FC236}">
                <a16:creationId xmlns:a16="http://schemas.microsoft.com/office/drawing/2014/main" id="{241CF57C-3179-5403-4ED9-2B9B8A3E1E9B}"/>
              </a:ext>
            </a:extLst>
          </p:cNvPr>
          <p:cNvSpPr txBox="1">
            <a:spLocks noGrp="1"/>
          </p:cNvSpPr>
          <p:nvPr>
            <p:ph type="dt" sz="half" idx="7"/>
          </p:nvPr>
        </p:nvSpPr>
        <p:spPr/>
        <p:txBody>
          <a:bodyPr/>
          <a:lstStyle>
            <a:lvl1pPr>
              <a:defRPr/>
            </a:lvl1pPr>
          </a:lstStyle>
          <a:p>
            <a:pPr lvl="0"/>
            <a:fld id="{B1CAE74C-185B-46A1-8BAC-1B54735EEB65}" type="datetime1">
              <a:rPr lang="en-GB"/>
              <a:pPr lvl="0"/>
              <a:t>14/06/2024</a:t>
            </a:fld>
            <a:endParaRPr lang="en-GB"/>
          </a:p>
        </p:txBody>
      </p:sp>
      <p:sp>
        <p:nvSpPr>
          <p:cNvPr id="8" name="Footer Placeholder 7">
            <a:extLst>
              <a:ext uri="{FF2B5EF4-FFF2-40B4-BE49-F238E27FC236}">
                <a16:creationId xmlns:a16="http://schemas.microsoft.com/office/drawing/2014/main" id="{558D48ED-9606-ED6E-9D2D-8BCBE30ABFE0}"/>
              </a:ext>
            </a:extLst>
          </p:cNvPr>
          <p:cNvSpPr txBox="1">
            <a:spLocks noGrp="1"/>
          </p:cNvSpPr>
          <p:nvPr>
            <p:ph type="ftr" sz="quarter" idx="9"/>
          </p:nvPr>
        </p:nvSpPr>
        <p:spPr/>
        <p:txBody>
          <a:bodyPr/>
          <a:lstStyle>
            <a:lvl1pPr>
              <a:defRPr/>
            </a:lvl1pPr>
          </a:lstStyle>
          <a:p>
            <a:pPr lvl="0"/>
            <a:r>
              <a:rPr lang="en-GB"/>
              <a:t>Presentation Title</a:t>
            </a:r>
          </a:p>
        </p:txBody>
      </p:sp>
      <p:sp>
        <p:nvSpPr>
          <p:cNvPr id="9" name="Slide Number Placeholder 8">
            <a:extLst>
              <a:ext uri="{FF2B5EF4-FFF2-40B4-BE49-F238E27FC236}">
                <a16:creationId xmlns:a16="http://schemas.microsoft.com/office/drawing/2014/main" id="{BEB692DC-DA80-70E1-6DDB-7A729EF21BC4}"/>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B250DAB9-A914-4128-883C-10C738DF1DBF}" type="slidenum">
              <a:t>‹#›</a:t>
            </a:fld>
            <a:endParaRPr lang="en-GB"/>
          </a:p>
        </p:txBody>
      </p:sp>
      <p:sp>
        <p:nvSpPr>
          <p:cNvPr id="10" name="Rectangle 9">
            <a:extLst>
              <a:ext uri="{FF2B5EF4-FFF2-40B4-BE49-F238E27FC236}">
                <a16:creationId xmlns:a16="http://schemas.microsoft.com/office/drawing/2014/main" id="{7E1A0957-33E4-1717-DE45-49DB9AEDAB90}"/>
              </a:ext>
            </a:extLst>
          </p:cNvPr>
          <p:cNvSpPr/>
          <p:nvPr/>
        </p:nvSpPr>
        <p:spPr>
          <a:xfrm>
            <a:off x="687290" y="0"/>
            <a:ext cx="71999" cy="1828800"/>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cxnSp>
        <p:nvCxnSpPr>
          <p:cNvPr id="11" name="Straight Connector 10">
            <a:extLst>
              <a:ext uri="{FF2B5EF4-FFF2-40B4-BE49-F238E27FC236}">
                <a16:creationId xmlns:a16="http://schemas.microsoft.com/office/drawing/2014/main" id="{476AA205-2F16-9F9B-D580-47A1F836EA18}"/>
              </a:ext>
            </a:extLst>
          </p:cNvPr>
          <p:cNvCxnSpPr/>
          <p:nvPr/>
        </p:nvCxnSpPr>
        <p:spPr>
          <a:xfrm>
            <a:off x="11190765" y="800959"/>
            <a:ext cx="1001231" cy="0"/>
          </a:xfrm>
          <a:prstGeom prst="straightConnector1">
            <a:avLst/>
          </a:prstGeom>
          <a:noFill/>
          <a:ln w="6345" cap="flat">
            <a:solidFill>
              <a:srgbClr val="94D7E4"/>
            </a:solidFill>
            <a:prstDash val="solid"/>
            <a:miter/>
          </a:ln>
        </p:spPr>
      </p:cxnSp>
      <p:sp>
        <p:nvSpPr>
          <p:cNvPr id="12" name="Text Placeholder 15">
            <a:extLst>
              <a:ext uri="{FF2B5EF4-FFF2-40B4-BE49-F238E27FC236}">
                <a16:creationId xmlns:a16="http://schemas.microsoft.com/office/drawing/2014/main" id="{86565AB6-934C-6A8D-F82F-3DCDC7AA19FF}"/>
              </a:ext>
            </a:extLst>
          </p:cNvPr>
          <p:cNvSpPr txBox="1">
            <a:spLocks noGrp="1"/>
          </p:cNvSpPr>
          <p:nvPr>
            <p:ph type="body" idx="4294967295"/>
          </p:nvPr>
        </p:nvSpPr>
        <p:spPr>
          <a:xfrm>
            <a:off x="11083579" y="837334"/>
            <a:ext cx="610773" cy="328891"/>
          </a:xfrm>
        </p:spPr>
        <p:txBody>
          <a:bodyPr/>
          <a:lstStyle>
            <a:lvl1pPr marL="0" indent="0">
              <a:buNone/>
              <a:defRPr lang="en-GB" sz="1200" i="1">
                <a:solidFill>
                  <a:srgbClr val="94D7E4"/>
                </a:solidFill>
              </a:defRPr>
            </a:lvl1pPr>
          </a:lstStyle>
          <a:p>
            <a:pPr lvl="0"/>
            <a:r>
              <a:rPr lang="en-GB"/>
              <a:t>20XX</a:t>
            </a:r>
          </a:p>
        </p:txBody>
      </p:sp>
      <p:cxnSp>
        <p:nvCxnSpPr>
          <p:cNvPr id="13" name="Straight Connector 12">
            <a:extLst>
              <a:ext uri="{FF2B5EF4-FFF2-40B4-BE49-F238E27FC236}">
                <a16:creationId xmlns:a16="http://schemas.microsoft.com/office/drawing/2014/main" id="{775104E9-BAA9-122B-BA0D-F83F238615A2}"/>
              </a:ext>
            </a:extLst>
          </p:cNvPr>
          <p:cNvCxnSpPr/>
          <p:nvPr/>
        </p:nvCxnSpPr>
        <p:spPr>
          <a:xfrm>
            <a:off x="0" y="6168359"/>
            <a:ext cx="1764792" cy="0"/>
          </a:xfrm>
          <a:prstGeom prst="straightConnector1">
            <a:avLst/>
          </a:prstGeom>
          <a:noFill/>
          <a:ln w="19046" cap="flat">
            <a:solidFill>
              <a:srgbClr val="94D7E4"/>
            </a:solidFill>
            <a:prstDash val="solid"/>
            <a:miter/>
          </a:ln>
        </p:spPr>
      </p:cxnSp>
      <p:cxnSp>
        <p:nvCxnSpPr>
          <p:cNvPr id="14" name="Straight Connector 13">
            <a:extLst>
              <a:ext uri="{FF2B5EF4-FFF2-40B4-BE49-F238E27FC236}">
                <a16:creationId xmlns:a16="http://schemas.microsoft.com/office/drawing/2014/main" id="{71117B54-D21D-F7E9-058C-BD0D7CE76A2E}"/>
              </a:ext>
            </a:extLst>
          </p:cNvPr>
          <p:cNvCxnSpPr/>
          <p:nvPr/>
        </p:nvCxnSpPr>
        <p:spPr>
          <a:xfrm rot="16200004">
            <a:off x="11384398" y="6579107"/>
            <a:ext cx="557784" cy="0"/>
          </a:xfrm>
          <a:prstGeom prst="straightConnector1">
            <a:avLst/>
          </a:prstGeom>
          <a:noFill/>
          <a:ln w="19046" cap="flat">
            <a:solidFill>
              <a:srgbClr val="94D7E4"/>
            </a:solidFill>
            <a:prstDash val="solid"/>
            <a:miter/>
          </a:ln>
        </p:spPr>
      </p:cxnSp>
      <p:cxnSp>
        <p:nvCxnSpPr>
          <p:cNvPr id="15" name="Straight Connector 14">
            <a:extLst>
              <a:ext uri="{FF2B5EF4-FFF2-40B4-BE49-F238E27FC236}">
                <a16:creationId xmlns:a16="http://schemas.microsoft.com/office/drawing/2014/main" id="{E8159AE6-1DF0-A3CB-A97D-05F68545533A}"/>
              </a:ext>
            </a:extLst>
          </p:cNvPr>
          <p:cNvCxnSpPr/>
          <p:nvPr/>
        </p:nvCxnSpPr>
        <p:spPr>
          <a:xfrm>
            <a:off x="1068860" y="3226963"/>
            <a:ext cx="630936" cy="0"/>
          </a:xfrm>
          <a:prstGeom prst="straightConnector1">
            <a:avLst/>
          </a:prstGeom>
          <a:noFill/>
          <a:ln w="19046" cap="flat">
            <a:solidFill>
              <a:srgbClr val="94D7E4"/>
            </a:solidFill>
            <a:prstDash val="solid"/>
            <a:miter/>
          </a:ln>
        </p:spPr>
      </p:cxnSp>
      <p:cxnSp>
        <p:nvCxnSpPr>
          <p:cNvPr id="16" name="Straight Connector 15">
            <a:extLst>
              <a:ext uri="{FF2B5EF4-FFF2-40B4-BE49-F238E27FC236}">
                <a16:creationId xmlns:a16="http://schemas.microsoft.com/office/drawing/2014/main" id="{720FBCEF-BC74-1F33-2BBC-17AE7CA9E2B9}"/>
              </a:ext>
            </a:extLst>
          </p:cNvPr>
          <p:cNvCxnSpPr/>
          <p:nvPr/>
        </p:nvCxnSpPr>
        <p:spPr>
          <a:xfrm>
            <a:off x="6412239" y="3226963"/>
            <a:ext cx="630936" cy="0"/>
          </a:xfrm>
          <a:prstGeom prst="straightConnector1">
            <a:avLst/>
          </a:prstGeom>
          <a:noFill/>
          <a:ln w="19046" cap="flat">
            <a:solidFill>
              <a:srgbClr val="94D7E4"/>
            </a:solidFill>
            <a:prstDash val="solid"/>
            <a:miter/>
          </a:ln>
        </p:spPr>
      </p:cxnSp>
      <p:sp>
        <p:nvSpPr>
          <p:cNvPr id="17" name="Content Placeholder 3">
            <a:extLst>
              <a:ext uri="{FF2B5EF4-FFF2-40B4-BE49-F238E27FC236}">
                <a16:creationId xmlns:a16="http://schemas.microsoft.com/office/drawing/2014/main" id="{63504539-21F0-026A-D973-6254B6FF8CD5}"/>
              </a:ext>
            </a:extLst>
          </p:cNvPr>
          <p:cNvSpPr txBox="1">
            <a:spLocks noGrp="1"/>
          </p:cNvSpPr>
          <p:nvPr>
            <p:ph idx="4294967295"/>
          </p:nvPr>
        </p:nvSpPr>
        <p:spPr>
          <a:xfrm>
            <a:off x="6310146" y="3386142"/>
            <a:ext cx="5157782" cy="2773256"/>
          </a:xfrm>
        </p:spPr>
        <p:txBody>
          <a:bodyPr/>
          <a:lstStyle>
            <a:lvl1pPr marL="179999" indent="-179999">
              <a:lnSpc>
                <a:spcPct val="100000"/>
              </a:lnSpc>
              <a:spcBef>
                <a:spcPts val="600"/>
              </a:spcBef>
              <a:buClr>
                <a:srgbClr val="94D7E4"/>
              </a:buClr>
              <a:defRPr sz="1600"/>
            </a:lvl1pPr>
          </a:lstStyle>
          <a:p>
            <a:pPr lvl="0"/>
            <a:r>
              <a:rPr lang="en-US"/>
              <a:t>Click to edit Master text styles</a:t>
            </a:r>
          </a:p>
        </p:txBody>
      </p:sp>
    </p:spTree>
    <p:extLst>
      <p:ext uri="{BB962C8B-B14F-4D97-AF65-F5344CB8AC3E}">
        <p14:creationId xmlns:p14="http://schemas.microsoft.com/office/powerpoint/2010/main" val="801795058"/>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Picture and Title">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27F9E803-C553-E7FF-B9EF-B04BC780285C}"/>
              </a:ext>
            </a:extLst>
          </p:cNvPr>
          <p:cNvSpPr/>
          <p:nvPr/>
        </p:nvSpPr>
        <p:spPr>
          <a:xfrm>
            <a:off x="0" y="0"/>
            <a:ext cx="12191996" cy="6858000"/>
          </a:xfrm>
          <a:prstGeom prst="rect">
            <a:avLst/>
          </a:prstGeom>
          <a:gradFill>
            <a:gsLst>
              <a:gs pos="0">
                <a:srgbClr val="455F51">
                  <a:alpha val="85000"/>
                </a:srgbClr>
              </a:gs>
              <a:gs pos="100000">
                <a:srgbClr val="41AEBD">
                  <a:alpha val="85000"/>
                </a:srgbClr>
              </a:gs>
            </a:gsLst>
            <a:lin ang="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Title 1">
            <a:extLst>
              <a:ext uri="{FF2B5EF4-FFF2-40B4-BE49-F238E27FC236}">
                <a16:creationId xmlns:a16="http://schemas.microsoft.com/office/drawing/2014/main" id="{7CD3C974-1E64-C99E-EBF5-750A4B1B8653}"/>
              </a:ext>
            </a:extLst>
          </p:cNvPr>
          <p:cNvSpPr txBox="1">
            <a:spLocks noGrp="1"/>
          </p:cNvSpPr>
          <p:nvPr>
            <p:ph type="title"/>
          </p:nvPr>
        </p:nvSpPr>
        <p:spPr>
          <a:xfrm>
            <a:off x="928801" y="472817"/>
            <a:ext cx="10515600" cy="1325559"/>
          </a:xfrm>
        </p:spPr>
        <p:txBody>
          <a:bodyPr/>
          <a:lstStyle>
            <a:lvl1pPr>
              <a:defRPr lang="en-GB"/>
            </a:lvl1pPr>
          </a:lstStyle>
          <a:p>
            <a:pPr lvl="0"/>
            <a:r>
              <a:rPr lang="en-GB"/>
              <a:t>PICTURE SLIDE</a:t>
            </a:r>
          </a:p>
        </p:txBody>
      </p:sp>
      <p:sp>
        <p:nvSpPr>
          <p:cNvPr id="4" name="Date Placeholder 4">
            <a:extLst>
              <a:ext uri="{FF2B5EF4-FFF2-40B4-BE49-F238E27FC236}">
                <a16:creationId xmlns:a16="http://schemas.microsoft.com/office/drawing/2014/main" id="{8AD4D6A2-9EF5-B453-E769-82B77D7E7B13}"/>
              </a:ext>
            </a:extLst>
          </p:cNvPr>
          <p:cNvSpPr txBox="1">
            <a:spLocks noGrp="1"/>
          </p:cNvSpPr>
          <p:nvPr>
            <p:ph type="dt" sz="half" idx="7"/>
          </p:nvPr>
        </p:nvSpPr>
        <p:spPr/>
        <p:txBody>
          <a:bodyPr/>
          <a:lstStyle>
            <a:lvl1pPr>
              <a:defRPr/>
            </a:lvl1pPr>
          </a:lstStyle>
          <a:p>
            <a:pPr lvl="0"/>
            <a:fld id="{A8F140F5-E969-4164-889B-841DD8ED2045}" type="datetime1">
              <a:rPr lang="en-GB"/>
              <a:pPr lvl="0"/>
              <a:t>14/06/2024</a:t>
            </a:fld>
            <a:endParaRPr lang="en-GB"/>
          </a:p>
        </p:txBody>
      </p:sp>
      <p:sp>
        <p:nvSpPr>
          <p:cNvPr id="5" name="Footer Placeholder 5">
            <a:extLst>
              <a:ext uri="{FF2B5EF4-FFF2-40B4-BE49-F238E27FC236}">
                <a16:creationId xmlns:a16="http://schemas.microsoft.com/office/drawing/2014/main" id="{5D6B8820-07D7-7EFD-56BD-F5698175A139}"/>
              </a:ext>
            </a:extLst>
          </p:cNvPr>
          <p:cNvSpPr txBox="1">
            <a:spLocks noGrp="1"/>
          </p:cNvSpPr>
          <p:nvPr>
            <p:ph type="ftr" sz="quarter" idx="9"/>
          </p:nvPr>
        </p:nvSpPr>
        <p:spPr/>
        <p:txBody>
          <a:bodyPr/>
          <a:lstStyle>
            <a:lvl1pPr>
              <a:defRPr/>
            </a:lvl1pPr>
          </a:lstStyle>
          <a:p>
            <a:pPr lvl="0"/>
            <a:r>
              <a:rPr lang="en-GB"/>
              <a:t>Presentation Title</a:t>
            </a:r>
          </a:p>
        </p:txBody>
      </p:sp>
      <p:sp>
        <p:nvSpPr>
          <p:cNvPr id="6" name="Slide Number Placeholder 6">
            <a:extLst>
              <a:ext uri="{FF2B5EF4-FFF2-40B4-BE49-F238E27FC236}">
                <a16:creationId xmlns:a16="http://schemas.microsoft.com/office/drawing/2014/main" id="{D9D66B90-17CC-9B12-94D9-829A8CA2A26A}"/>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6C18744F-C698-43C9-B85F-7D80791FF400}" type="slidenum">
              <a:t>‹#›</a:t>
            </a:fld>
            <a:endParaRPr lang="en-GB"/>
          </a:p>
        </p:txBody>
      </p:sp>
      <p:sp>
        <p:nvSpPr>
          <p:cNvPr id="7" name="Rectangle 7">
            <a:extLst>
              <a:ext uri="{FF2B5EF4-FFF2-40B4-BE49-F238E27FC236}">
                <a16:creationId xmlns:a16="http://schemas.microsoft.com/office/drawing/2014/main" id="{D706D620-8C1F-5ADB-7B8C-181115EA4829}"/>
              </a:ext>
            </a:extLst>
          </p:cNvPr>
          <p:cNvSpPr/>
          <p:nvPr/>
        </p:nvSpPr>
        <p:spPr>
          <a:xfrm>
            <a:off x="687290" y="0"/>
            <a:ext cx="71999" cy="1289304"/>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cxnSp>
        <p:nvCxnSpPr>
          <p:cNvPr id="8" name="Straight Connector 10">
            <a:extLst>
              <a:ext uri="{FF2B5EF4-FFF2-40B4-BE49-F238E27FC236}">
                <a16:creationId xmlns:a16="http://schemas.microsoft.com/office/drawing/2014/main" id="{A213EB7E-5337-8B34-2BB4-4002B83C8593}"/>
              </a:ext>
            </a:extLst>
          </p:cNvPr>
          <p:cNvCxnSpPr/>
          <p:nvPr/>
        </p:nvCxnSpPr>
        <p:spPr>
          <a:xfrm>
            <a:off x="11190765" y="800959"/>
            <a:ext cx="1001231" cy="0"/>
          </a:xfrm>
          <a:prstGeom prst="straightConnector1">
            <a:avLst/>
          </a:prstGeom>
          <a:noFill/>
          <a:ln w="6345" cap="flat">
            <a:solidFill>
              <a:srgbClr val="94D7E4"/>
            </a:solidFill>
            <a:prstDash val="solid"/>
            <a:miter/>
          </a:ln>
        </p:spPr>
      </p:cxnSp>
      <p:sp>
        <p:nvSpPr>
          <p:cNvPr id="9" name="Text Placeholder 15">
            <a:extLst>
              <a:ext uri="{FF2B5EF4-FFF2-40B4-BE49-F238E27FC236}">
                <a16:creationId xmlns:a16="http://schemas.microsoft.com/office/drawing/2014/main" id="{CBD82347-4182-0584-9E95-D9E91566DE61}"/>
              </a:ext>
            </a:extLst>
          </p:cNvPr>
          <p:cNvSpPr txBox="1">
            <a:spLocks noGrp="1"/>
          </p:cNvSpPr>
          <p:nvPr>
            <p:ph type="body" idx="4294967295"/>
          </p:nvPr>
        </p:nvSpPr>
        <p:spPr>
          <a:xfrm>
            <a:off x="11083579" y="837334"/>
            <a:ext cx="610773" cy="328891"/>
          </a:xfrm>
        </p:spPr>
        <p:txBody>
          <a:bodyPr/>
          <a:lstStyle>
            <a:lvl1pPr marL="0" indent="0">
              <a:buNone/>
              <a:defRPr lang="en-GB" sz="1200" i="1">
                <a:solidFill>
                  <a:srgbClr val="94D7E4"/>
                </a:solidFill>
              </a:defRPr>
            </a:lvl1pPr>
          </a:lstStyle>
          <a:p>
            <a:pPr lvl="0"/>
            <a:r>
              <a:rPr lang="en-GB"/>
              <a:t>20XX</a:t>
            </a:r>
          </a:p>
        </p:txBody>
      </p:sp>
      <p:cxnSp>
        <p:nvCxnSpPr>
          <p:cNvPr id="10" name="Straight Connector 13">
            <a:extLst>
              <a:ext uri="{FF2B5EF4-FFF2-40B4-BE49-F238E27FC236}">
                <a16:creationId xmlns:a16="http://schemas.microsoft.com/office/drawing/2014/main" id="{F5480984-2D62-27C9-E32E-F7E3F3744C27}"/>
              </a:ext>
            </a:extLst>
          </p:cNvPr>
          <p:cNvCxnSpPr/>
          <p:nvPr/>
        </p:nvCxnSpPr>
        <p:spPr>
          <a:xfrm rot="16200004">
            <a:off x="11384398" y="6579107"/>
            <a:ext cx="557784" cy="0"/>
          </a:xfrm>
          <a:prstGeom prst="straightConnector1">
            <a:avLst/>
          </a:prstGeom>
          <a:noFill/>
          <a:ln w="19046" cap="flat">
            <a:solidFill>
              <a:srgbClr val="94D7E4"/>
            </a:solidFill>
            <a:prstDash val="solid"/>
            <a:miter/>
          </a:ln>
        </p:spPr>
      </p:cxnSp>
      <p:sp>
        <p:nvSpPr>
          <p:cNvPr id="11" name="Picture Placeholder 19">
            <a:extLst>
              <a:ext uri="{FF2B5EF4-FFF2-40B4-BE49-F238E27FC236}">
                <a16:creationId xmlns:a16="http://schemas.microsoft.com/office/drawing/2014/main" id="{06D402AE-74AE-7DEB-C392-6B7568E7542F}"/>
              </a:ext>
            </a:extLst>
          </p:cNvPr>
          <p:cNvSpPr txBox="1">
            <a:spLocks noGrp="1"/>
          </p:cNvSpPr>
          <p:nvPr>
            <p:ph type="pic" idx="4294967295"/>
          </p:nvPr>
        </p:nvSpPr>
        <p:spPr>
          <a:xfrm>
            <a:off x="0" y="1659526"/>
            <a:ext cx="12191996" cy="4517136"/>
          </a:xfrm>
          <a:solidFill>
            <a:srgbClr val="000000">
              <a:alpha val="50000"/>
            </a:srgbClr>
          </a:solidFill>
        </p:spPr>
        <p:txBody>
          <a:bodyPr anchor="ctr" anchorCtr="1"/>
          <a:lstStyle>
            <a:lvl1pPr marL="0" indent="0" algn="ctr">
              <a:buNone/>
              <a:defRPr sz="1500"/>
            </a:lvl1pPr>
          </a:lstStyle>
          <a:p>
            <a:pPr lvl="0"/>
            <a:r>
              <a:rPr lang="en-US"/>
              <a:t>Click icon to add picture</a:t>
            </a:r>
            <a:endParaRPr lang="en-GB"/>
          </a:p>
        </p:txBody>
      </p:sp>
    </p:spTree>
    <p:extLst>
      <p:ext uri="{BB962C8B-B14F-4D97-AF65-F5344CB8AC3E}">
        <p14:creationId xmlns:p14="http://schemas.microsoft.com/office/powerpoint/2010/main" val="134729088"/>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1_Content with Caption">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B60ED3B8-5CC2-2C8E-06AC-2BF6C71DA6CB}"/>
              </a:ext>
            </a:extLst>
          </p:cNvPr>
          <p:cNvSpPr/>
          <p:nvPr/>
        </p:nvSpPr>
        <p:spPr>
          <a:xfrm>
            <a:off x="0" y="0"/>
            <a:ext cx="12191996" cy="6858000"/>
          </a:xfrm>
          <a:prstGeom prst="rect">
            <a:avLst/>
          </a:prstGeom>
          <a:gradFill>
            <a:gsLst>
              <a:gs pos="0">
                <a:srgbClr val="455F51">
                  <a:alpha val="85000"/>
                </a:srgbClr>
              </a:gs>
              <a:gs pos="100000">
                <a:srgbClr val="41AEBD">
                  <a:alpha val="85000"/>
                </a:srgbClr>
              </a:gs>
            </a:gsLst>
            <a:lin ang="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Title 1">
            <a:extLst>
              <a:ext uri="{FF2B5EF4-FFF2-40B4-BE49-F238E27FC236}">
                <a16:creationId xmlns:a16="http://schemas.microsoft.com/office/drawing/2014/main" id="{FE65156A-1C7C-8239-153C-339DA50977C1}"/>
              </a:ext>
            </a:extLst>
          </p:cNvPr>
          <p:cNvSpPr txBox="1">
            <a:spLocks noGrp="1"/>
          </p:cNvSpPr>
          <p:nvPr>
            <p:ph type="title"/>
          </p:nvPr>
        </p:nvSpPr>
        <p:spPr>
          <a:xfrm>
            <a:off x="928801" y="470056"/>
            <a:ext cx="10515600" cy="1325559"/>
          </a:xfrm>
        </p:spPr>
        <p:txBody>
          <a:bodyPr/>
          <a:lstStyle>
            <a:lvl1pPr>
              <a:defRPr lang="en-GB"/>
            </a:lvl1pPr>
          </a:lstStyle>
          <a:p>
            <a:pPr lvl="0"/>
            <a:r>
              <a:rPr lang="en-GB"/>
              <a:t>CHART SLIDE</a:t>
            </a:r>
          </a:p>
        </p:txBody>
      </p:sp>
      <p:sp>
        <p:nvSpPr>
          <p:cNvPr id="4" name="Date Placeholder 2">
            <a:extLst>
              <a:ext uri="{FF2B5EF4-FFF2-40B4-BE49-F238E27FC236}">
                <a16:creationId xmlns:a16="http://schemas.microsoft.com/office/drawing/2014/main" id="{D42D329A-4966-E91D-39DC-719961305B9C}"/>
              </a:ext>
            </a:extLst>
          </p:cNvPr>
          <p:cNvSpPr txBox="1">
            <a:spLocks noGrp="1"/>
          </p:cNvSpPr>
          <p:nvPr>
            <p:ph type="dt" sz="half" idx="7"/>
          </p:nvPr>
        </p:nvSpPr>
        <p:spPr/>
        <p:txBody>
          <a:bodyPr/>
          <a:lstStyle>
            <a:lvl1pPr>
              <a:defRPr/>
            </a:lvl1pPr>
          </a:lstStyle>
          <a:p>
            <a:pPr lvl="0"/>
            <a:fld id="{EDFA369B-8256-47C2-A506-1D053C9A60C8}" type="datetime1">
              <a:rPr lang="en-GB"/>
              <a:pPr lvl="0"/>
              <a:t>14/06/2024</a:t>
            </a:fld>
            <a:endParaRPr lang="en-GB"/>
          </a:p>
        </p:txBody>
      </p:sp>
      <p:sp>
        <p:nvSpPr>
          <p:cNvPr id="5" name="Footer Placeholder 3">
            <a:extLst>
              <a:ext uri="{FF2B5EF4-FFF2-40B4-BE49-F238E27FC236}">
                <a16:creationId xmlns:a16="http://schemas.microsoft.com/office/drawing/2014/main" id="{8CCB2147-1993-956A-B8E3-C22A891752D3}"/>
              </a:ext>
            </a:extLst>
          </p:cNvPr>
          <p:cNvSpPr txBox="1">
            <a:spLocks noGrp="1"/>
          </p:cNvSpPr>
          <p:nvPr>
            <p:ph type="ftr" sz="quarter" idx="9"/>
          </p:nvPr>
        </p:nvSpPr>
        <p:spPr/>
        <p:txBody>
          <a:bodyPr/>
          <a:lstStyle>
            <a:lvl1pPr>
              <a:defRPr/>
            </a:lvl1pPr>
          </a:lstStyle>
          <a:p>
            <a:pPr lvl="0"/>
            <a:r>
              <a:rPr lang="en-GB"/>
              <a:t>Presentation Title</a:t>
            </a:r>
          </a:p>
        </p:txBody>
      </p:sp>
      <p:sp>
        <p:nvSpPr>
          <p:cNvPr id="6" name="Slide Number Placeholder 4">
            <a:extLst>
              <a:ext uri="{FF2B5EF4-FFF2-40B4-BE49-F238E27FC236}">
                <a16:creationId xmlns:a16="http://schemas.microsoft.com/office/drawing/2014/main" id="{3D6E27DB-11CA-4163-48E1-346820E40C18}"/>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66C54DA8-AD71-48EC-8489-74255ED58765}" type="slidenum">
              <a:t>‹#›</a:t>
            </a:fld>
            <a:endParaRPr lang="en-GB"/>
          </a:p>
        </p:txBody>
      </p:sp>
      <p:sp>
        <p:nvSpPr>
          <p:cNvPr id="7" name="Rectangle 7">
            <a:extLst>
              <a:ext uri="{FF2B5EF4-FFF2-40B4-BE49-F238E27FC236}">
                <a16:creationId xmlns:a16="http://schemas.microsoft.com/office/drawing/2014/main" id="{3F38931C-F03B-5C97-1901-9CE5B5328FDA}"/>
              </a:ext>
            </a:extLst>
          </p:cNvPr>
          <p:cNvSpPr/>
          <p:nvPr/>
        </p:nvSpPr>
        <p:spPr>
          <a:xfrm>
            <a:off x="687290" y="0"/>
            <a:ext cx="71999" cy="1289304"/>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8" name="Text Placeholder 2">
            <a:extLst>
              <a:ext uri="{FF2B5EF4-FFF2-40B4-BE49-F238E27FC236}">
                <a16:creationId xmlns:a16="http://schemas.microsoft.com/office/drawing/2014/main" id="{D49D8B7A-F6A3-2F13-6B7B-DA0EF26CD64F}"/>
              </a:ext>
            </a:extLst>
          </p:cNvPr>
          <p:cNvSpPr txBox="1">
            <a:spLocks noGrp="1"/>
          </p:cNvSpPr>
          <p:nvPr>
            <p:ph type="body" idx="4294967295"/>
          </p:nvPr>
        </p:nvSpPr>
        <p:spPr>
          <a:xfrm>
            <a:off x="928801" y="2316979"/>
            <a:ext cx="5157782" cy="823910"/>
          </a:xfrm>
        </p:spPr>
        <p:txBody>
          <a:bodyPr anchor="b"/>
          <a:lstStyle>
            <a:lvl1pPr marL="0" indent="0">
              <a:buNone/>
              <a:defRPr sz="2500" b="1">
                <a:solidFill>
                  <a:srgbClr val="94D7E4"/>
                </a:solidFill>
              </a:defRPr>
            </a:lvl1pPr>
          </a:lstStyle>
          <a:p>
            <a:pPr lvl="0"/>
            <a:r>
              <a:rPr lang="en-US"/>
              <a:t>Click to edit Master text styles</a:t>
            </a:r>
          </a:p>
        </p:txBody>
      </p:sp>
      <p:sp>
        <p:nvSpPr>
          <p:cNvPr id="9" name="Content Placeholder 3">
            <a:extLst>
              <a:ext uri="{FF2B5EF4-FFF2-40B4-BE49-F238E27FC236}">
                <a16:creationId xmlns:a16="http://schemas.microsoft.com/office/drawing/2014/main" id="{8D4E11ED-F40A-0BB5-ED9D-775073F41ED0}"/>
              </a:ext>
            </a:extLst>
          </p:cNvPr>
          <p:cNvSpPr txBox="1">
            <a:spLocks noGrp="1"/>
          </p:cNvSpPr>
          <p:nvPr>
            <p:ph idx="4294967295"/>
          </p:nvPr>
        </p:nvSpPr>
        <p:spPr>
          <a:xfrm>
            <a:off x="928801" y="3431112"/>
            <a:ext cx="5157782" cy="2773256"/>
          </a:xfrm>
        </p:spPr>
        <p:txBody>
          <a:bodyPr/>
          <a:lstStyle>
            <a:lvl1pPr marL="0" indent="0">
              <a:lnSpc>
                <a:spcPct val="100000"/>
              </a:lnSpc>
              <a:spcBef>
                <a:spcPts val="600"/>
              </a:spcBef>
              <a:buNone/>
              <a:defRPr sz="1600"/>
            </a:lvl1pPr>
          </a:lstStyle>
          <a:p>
            <a:pPr lvl="0"/>
            <a:r>
              <a:rPr lang="en-US"/>
              <a:t>Click to edit Master text styles</a:t>
            </a:r>
          </a:p>
        </p:txBody>
      </p:sp>
      <p:sp>
        <p:nvSpPr>
          <p:cNvPr id="10" name="Text Placeholder 4">
            <a:extLst>
              <a:ext uri="{FF2B5EF4-FFF2-40B4-BE49-F238E27FC236}">
                <a16:creationId xmlns:a16="http://schemas.microsoft.com/office/drawing/2014/main" id="{8340124D-DAD7-0F3E-3B78-AE741A598A37}"/>
              </a:ext>
            </a:extLst>
          </p:cNvPr>
          <p:cNvSpPr txBox="1">
            <a:spLocks noGrp="1"/>
          </p:cNvSpPr>
          <p:nvPr>
            <p:ph type="body" idx="4294967295"/>
          </p:nvPr>
        </p:nvSpPr>
        <p:spPr>
          <a:xfrm>
            <a:off x="6224787" y="1402579"/>
            <a:ext cx="5183184" cy="823910"/>
          </a:xfrm>
        </p:spPr>
        <p:txBody>
          <a:bodyPr anchor="b"/>
          <a:lstStyle>
            <a:lvl1pPr marL="0" indent="0">
              <a:buNone/>
              <a:defRPr sz="2500" b="1">
                <a:solidFill>
                  <a:srgbClr val="94D7E4"/>
                </a:solidFill>
              </a:defRPr>
            </a:lvl1pPr>
          </a:lstStyle>
          <a:p>
            <a:pPr lvl="0"/>
            <a:r>
              <a:rPr lang="en-US"/>
              <a:t>Click to edit Master text styles</a:t>
            </a:r>
          </a:p>
        </p:txBody>
      </p:sp>
      <p:sp>
        <p:nvSpPr>
          <p:cNvPr id="11" name="Content Placeholder 5">
            <a:extLst>
              <a:ext uri="{FF2B5EF4-FFF2-40B4-BE49-F238E27FC236}">
                <a16:creationId xmlns:a16="http://schemas.microsoft.com/office/drawing/2014/main" id="{B1BC9D10-FF7B-FF61-053A-CD51C1EEB0A4}"/>
              </a:ext>
            </a:extLst>
          </p:cNvPr>
          <p:cNvSpPr txBox="1">
            <a:spLocks noGrp="1"/>
          </p:cNvSpPr>
          <p:nvPr>
            <p:ph idx="4294967295"/>
          </p:nvPr>
        </p:nvSpPr>
        <p:spPr>
          <a:xfrm>
            <a:off x="6224787" y="2516712"/>
            <a:ext cx="5183184" cy="3687656"/>
          </a:xfrm>
        </p:spPr>
        <p:txBody>
          <a:bodyPr/>
          <a:lstStyle>
            <a:lvl1pPr marL="0" indent="0">
              <a:lnSpc>
                <a:spcPct val="100000"/>
              </a:lnSpc>
              <a:spcBef>
                <a:spcPts val="600"/>
              </a:spcBef>
              <a:buNone/>
              <a:defRPr sz="1600"/>
            </a:lvl1pPr>
          </a:lstStyle>
          <a:p>
            <a:pPr lvl="0"/>
            <a:r>
              <a:rPr lang="en-US"/>
              <a:t>Click to edit Master text styles</a:t>
            </a:r>
          </a:p>
        </p:txBody>
      </p:sp>
      <p:cxnSp>
        <p:nvCxnSpPr>
          <p:cNvPr id="12" name="Straight Connector 12">
            <a:extLst>
              <a:ext uri="{FF2B5EF4-FFF2-40B4-BE49-F238E27FC236}">
                <a16:creationId xmlns:a16="http://schemas.microsoft.com/office/drawing/2014/main" id="{BC81B2B6-22EB-8B8E-3036-3D728E74BA3B}"/>
              </a:ext>
            </a:extLst>
          </p:cNvPr>
          <p:cNvCxnSpPr/>
          <p:nvPr/>
        </p:nvCxnSpPr>
        <p:spPr>
          <a:xfrm>
            <a:off x="1068860" y="3271933"/>
            <a:ext cx="630936" cy="0"/>
          </a:xfrm>
          <a:prstGeom prst="straightConnector1">
            <a:avLst/>
          </a:prstGeom>
          <a:noFill/>
          <a:ln w="19046" cap="flat">
            <a:solidFill>
              <a:srgbClr val="94D7E4"/>
            </a:solidFill>
            <a:prstDash val="solid"/>
            <a:miter/>
          </a:ln>
        </p:spPr>
      </p:cxnSp>
      <p:cxnSp>
        <p:nvCxnSpPr>
          <p:cNvPr id="13" name="Straight Connector 13">
            <a:extLst>
              <a:ext uri="{FF2B5EF4-FFF2-40B4-BE49-F238E27FC236}">
                <a16:creationId xmlns:a16="http://schemas.microsoft.com/office/drawing/2014/main" id="{4A2E552F-81D0-AF38-761C-E487F8FED8F6}"/>
              </a:ext>
            </a:extLst>
          </p:cNvPr>
          <p:cNvCxnSpPr/>
          <p:nvPr/>
        </p:nvCxnSpPr>
        <p:spPr>
          <a:xfrm>
            <a:off x="6352281" y="2357533"/>
            <a:ext cx="630936" cy="0"/>
          </a:xfrm>
          <a:prstGeom prst="straightConnector1">
            <a:avLst/>
          </a:prstGeom>
          <a:noFill/>
          <a:ln w="19046" cap="flat">
            <a:solidFill>
              <a:srgbClr val="94D7E4"/>
            </a:solidFill>
            <a:prstDash val="solid"/>
            <a:miter/>
          </a:ln>
        </p:spPr>
      </p:cxnSp>
      <p:cxnSp>
        <p:nvCxnSpPr>
          <p:cNvPr id="14" name="Straight Connector 14">
            <a:extLst>
              <a:ext uri="{FF2B5EF4-FFF2-40B4-BE49-F238E27FC236}">
                <a16:creationId xmlns:a16="http://schemas.microsoft.com/office/drawing/2014/main" id="{4AA4FE77-EF4A-2F58-B1EC-A7358E15DA70}"/>
              </a:ext>
            </a:extLst>
          </p:cNvPr>
          <p:cNvCxnSpPr/>
          <p:nvPr/>
        </p:nvCxnSpPr>
        <p:spPr>
          <a:xfrm>
            <a:off x="11190765" y="800959"/>
            <a:ext cx="1001231" cy="0"/>
          </a:xfrm>
          <a:prstGeom prst="straightConnector1">
            <a:avLst/>
          </a:prstGeom>
          <a:noFill/>
          <a:ln w="6345" cap="flat">
            <a:solidFill>
              <a:srgbClr val="94D7E4"/>
            </a:solidFill>
            <a:prstDash val="solid"/>
            <a:miter/>
          </a:ln>
        </p:spPr>
      </p:cxnSp>
      <p:sp>
        <p:nvSpPr>
          <p:cNvPr id="15" name="Text Placeholder 15">
            <a:extLst>
              <a:ext uri="{FF2B5EF4-FFF2-40B4-BE49-F238E27FC236}">
                <a16:creationId xmlns:a16="http://schemas.microsoft.com/office/drawing/2014/main" id="{F93FCBA8-5608-AF52-9C1E-260F756C8EBF}"/>
              </a:ext>
            </a:extLst>
          </p:cNvPr>
          <p:cNvSpPr txBox="1">
            <a:spLocks noGrp="1"/>
          </p:cNvSpPr>
          <p:nvPr>
            <p:ph type="body" idx="4294967295"/>
          </p:nvPr>
        </p:nvSpPr>
        <p:spPr>
          <a:xfrm>
            <a:off x="11083579" y="837334"/>
            <a:ext cx="610773" cy="328891"/>
          </a:xfrm>
        </p:spPr>
        <p:txBody>
          <a:bodyPr/>
          <a:lstStyle>
            <a:lvl1pPr marL="0" indent="0">
              <a:buNone/>
              <a:defRPr lang="en-GB" sz="1200" i="1">
                <a:solidFill>
                  <a:srgbClr val="94D7E4"/>
                </a:solidFill>
              </a:defRPr>
            </a:lvl1pPr>
          </a:lstStyle>
          <a:p>
            <a:pPr lvl="0"/>
            <a:r>
              <a:rPr lang="en-GB"/>
              <a:t>20XX</a:t>
            </a:r>
          </a:p>
        </p:txBody>
      </p:sp>
      <p:cxnSp>
        <p:nvCxnSpPr>
          <p:cNvPr id="16" name="Straight Connector 16">
            <a:extLst>
              <a:ext uri="{FF2B5EF4-FFF2-40B4-BE49-F238E27FC236}">
                <a16:creationId xmlns:a16="http://schemas.microsoft.com/office/drawing/2014/main" id="{1C851CDA-5B83-53E9-78A6-A34204F590AB}"/>
              </a:ext>
            </a:extLst>
          </p:cNvPr>
          <p:cNvCxnSpPr/>
          <p:nvPr/>
        </p:nvCxnSpPr>
        <p:spPr>
          <a:xfrm>
            <a:off x="0" y="6168359"/>
            <a:ext cx="1764792" cy="0"/>
          </a:xfrm>
          <a:prstGeom prst="straightConnector1">
            <a:avLst/>
          </a:prstGeom>
          <a:noFill/>
          <a:ln w="19046" cap="flat">
            <a:solidFill>
              <a:srgbClr val="94D7E4"/>
            </a:solidFill>
            <a:prstDash val="solid"/>
            <a:miter/>
          </a:ln>
        </p:spPr>
      </p:cxnSp>
      <p:cxnSp>
        <p:nvCxnSpPr>
          <p:cNvPr id="17" name="Straight Connector 17">
            <a:extLst>
              <a:ext uri="{FF2B5EF4-FFF2-40B4-BE49-F238E27FC236}">
                <a16:creationId xmlns:a16="http://schemas.microsoft.com/office/drawing/2014/main" id="{F05F29B2-6182-2CA5-5875-7968FF1FD04C}"/>
              </a:ext>
            </a:extLst>
          </p:cNvPr>
          <p:cNvCxnSpPr/>
          <p:nvPr/>
        </p:nvCxnSpPr>
        <p:spPr>
          <a:xfrm rot="16200004">
            <a:off x="11384398" y="6579107"/>
            <a:ext cx="557784" cy="0"/>
          </a:xfrm>
          <a:prstGeom prst="straightConnector1">
            <a:avLst/>
          </a:prstGeom>
          <a:noFill/>
          <a:ln w="19046" cap="flat">
            <a:solidFill>
              <a:srgbClr val="94D7E4"/>
            </a:solidFill>
            <a:prstDash val="solid"/>
            <a:miter/>
          </a:ln>
        </p:spPr>
      </p:cxnSp>
    </p:spTree>
    <p:extLst>
      <p:ext uri="{BB962C8B-B14F-4D97-AF65-F5344CB8AC3E}">
        <p14:creationId xmlns:p14="http://schemas.microsoft.com/office/powerpoint/2010/main" val="1205910138"/>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1_Picture with Caption">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F5FC3F9D-00F3-0489-156E-097D476AC9AB}"/>
              </a:ext>
            </a:extLst>
          </p:cNvPr>
          <p:cNvSpPr/>
          <p:nvPr/>
        </p:nvSpPr>
        <p:spPr>
          <a:xfrm>
            <a:off x="0" y="0"/>
            <a:ext cx="12191996" cy="6858000"/>
          </a:xfrm>
          <a:prstGeom prst="rect">
            <a:avLst/>
          </a:prstGeom>
          <a:gradFill>
            <a:gsLst>
              <a:gs pos="0">
                <a:srgbClr val="455F51">
                  <a:alpha val="85000"/>
                </a:srgbClr>
              </a:gs>
              <a:gs pos="100000">
                <a:srgbClr val="41AEBD">
                  <a:alpha val="85000"/>
                </a:srgbClr>
              </a:gs>
            </a:gsLst>
            <a:lin ang="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Title 1">
            <a:extLst>
              <a:ext uri="{FF2B5EF4-FFF2-40B4-BE49-F238E27FC236}">
                <a16:creationId xmlns:a16="http://schemas.microsoft.com/office/drawing/2014/main" id="{6F2E7C87-62AF-214E-E7E1-26DC936507EE}"/>
              </a:ext>
            </a:extLst>
          </p:cNvPr>
          <p:cNvSpPr txBox="1">
            <a:spLocks noGrp="1"/>
          </p:cNvSpPr>
          <p:nvPr>
            <p:ph type="title"/>
          </p:nvPr>
        </p:nvSpPr>
        <p:spPr>
          <a:xfrm>
            <a:off x="928801" y="652067"/>
            <a:ext cx="3932240" cy="2390927"/>
          </a:xfrm>
        </p:spPr>
        <p:txBody>
          <a:bodyPr anchor="b">
            <a:noAutofit/>
          </a:bodyPr>
          <a:lstStyle>
            <a:lvl1pPr>
              <a:defRPr lang="en-GB" sz="4000"/>
            </a:lvl1pPr>
          </a:lstStyle>
          <a:p>
            <a:pPr lvl="0"/>
            <a:r>
              <a:rPr lang="en-GB"/>
              <a:t>PICTURE</a:t>
            </a:r>
            <a:br>
              <a:rPr lang="en-GB"/>
            </a:br>
            <a:r>
              <a:rPr lang="en-GB"/>
              <a:t>WITH</a:t>
            </a:r>
            <a:br>
              <a:rPr lang="en-GB"/>
            </a:br>
            <a:r>
              <a:rPr lang="en-GB"/>
              <a:t>CAPTION</a:t>
            </a:r>
            <a:br>
              <a:rPr lang="en-GB"/>
            </a:br>
            <a:r>
              <a:rPr lang="en-GB"/>
              <a:t>SLIDE</a:t>
            </a:r>
          </a:p>
        </p:txBody>
      </p:sp>
      <p:sp>
        <p:nvSpPr>
          <p:cNvPr id="4" name="Picture Placeholder 2">
            <a:extLst>
              <a:ext uri="{FF2B5EF4-FFF2-40B4-BE49-F238E27FC236}">
                <a16:creationId xmlns:a16="http://schemas.microsoft.com/office/drawing/2014/main" id="{26939C4D-3DFC-12E5-C858-0C493F74CF95}"/>
              </a:ext>
            </a:extLst>
          </p:cNvPr>
          <p:cNvSpPr txBox="1">
            <a:spLocks noGrp="1"/>
          </p:cNvSpPr>
          <p:nvPr>
            <p:ph type="pic" idx="4294967295"/>
          </p:nvPr>
        </p:nvSpPr>
        <p:spPr>
          <a:xfrm>
            <a:off x="5231565" y="0"/>
            <a:ext cx="5231565" cy="6858000"/>
          </a:xfrm>
          <a:solidFill>
            <a:srgbClr val="000000">
              <a:alpha val="35000"/>
            </a:srgbClr>
          </a:solidFill>
        </p:spPr>
        <p:txBody>
          <a:bodyPr anchor="ctr" anchorCtr="1"/>
          <a:lstStyle>
            <a:lvl1pPr marL="0" indent="0" algn="ctr">
              <a:buNone/>
              <a:defRPr sz="2000"/>
            </a:lvl1pPr>
          </a:lstStyle>
          <a:p>
            <a:pPr lvl="0"/>
            <a:r>
              <a:rPr lang="en-US"/>
              <a:t>Click icon to add picture</a:t>
            </a:r>
            <a:endParaRPr lang="en-GB"/>
          </a:p>
        </p:txBody>
      </p:sp>
      <p:sp>
        <p:nvSpPr>
          <p:cNvPr id="5" name="Text Placeholder 3">
            <a:extLst>
              <a:ext uri="{FF2B5EF4-FFF2-40B4-BE49-F238E27FC236}">
                <a16:creationId xmlns:a16="http://schemas.microsoft.com/office/drawing/2014/main" id="{D893FD72-B6C5-52F6-E786-E55907BF4847}"/>
              </a:ext>
            </a:extLst>
          </p:cNvPr>
          <p:cNvSpPr txBox="1">
            <a:spLocks noGrp="1"/>
          </p:cNvSpPr>
          <p:nvPr>
            <p:ph type="body" idx="4294967295"/>
          </p:nvPr>
        </p:nvSpPr>
        <p:spPr>
          <a:xfrm>
            <a:off x="928801" y="3283710"/>
            <a:ext cx="3932240" cy="2439984"/>
          </a:xfrm>
        </p:spPr>
        <p:txBody>
          <a:bodyPr/>
          <a:lstStyle>
            <a:lvl1pPr marL="0" indent="0">
              <a:buNone/>
              <a:defRPr sz="2500" b="1">
                <a:solidFill>
                  <a:srgbClr val="94D7E4"/>
                </a:solidFill>
              </a:defRPr>
            </a:lvl1pPr>
          </a:lstStyle>
          <a:p>
            <a:pPr lvl="0"/>
            <a:r>
              <a:rPr lang="en-US"/>
              <a:t>Click to edit Master text styles</a:t>
            </a:r>
          </a:p>
        </p:txBody>
      </p:sp>
      <p:sp>
        <p:nvSpPr>
          <p:cNvPr id="6" name="Date Placeholder 4">
            <a:extLst>
              <a:ext uri="{FF2B5EF4-FFF2-40B4-BE49-F238E27FC236}">
                <a16:creationId xmlns:a16="http://schemas.microsoft.com/office/drawing/2014/main" id="{3CAD721A-D4C5-C135-5B63-FEE061DD8B7B}"/>
              </a:ext>
            </a:extLst>
          </p:cNvPr>
          <p:cNvSpPr txBox="1">
            <a:spLocks noGrp="1"/>
          </p:cNvSpPr>
          <p:nvPr>
            <p:ph type="dt" sz="half" idx="7"/>
          </p:nvPr>
        </p:nvSpPr>
        <p:spPr/>
        <p:txBody>
          <a:bodyPr/>
          <a:lstStyle>
            <a:lvl1pPr>
              <a:defRPr/>
            </a:lvl1pPr>
          </a:lstStyle>
          <a:p>
            <a:pPr lvl="0"/>
            <a:fld id="{FC1AC9AD-4D53-4AAB-A63F-D53992F4A6B9}" type="datetime1">
              <a:rPr lang="en-GB"/>
              <a:pPr lvl="0"/>
              <a:t>14/06/2024</a:t>
            </a:fld>
            <a:endParaRPr lang="en-GB"/>
          </a:p>
        </p:txBody>
      </p:sp>
      <p:sp>
        <p:nvSpPr>
          <p:cNvPr id="7" name="Footer Placeholder 5">
            <a:extLst>
              <a:ext uri="{FF2B5EF4-FFF2-40B4-BE49-F238E27FC236}">
                <a16:creationId xmlns:a16="http://schemas.microsoft.com/office/drawing/2014/main" id="{2F037D01-A694-9257-51B9-199B55E85335}"/>
              </a:ext>
            </a:extLst>
          </p:cNvPr>
          <p:cNvSpPr txBox="1">
            <a:spLocks noGrp="1"/>
          </p:cNvSpPr>
          <p:nvPr>
            <p:ph type="ftr" sz="quarter" idx="9"/>
          </p:nvPr>
        </p:nvSpPr>
        <p:spPr/>
        <p:txBody>
          <a:bodyPr/>
          <a:lstStyle>
            <a:lvl1pPr>
              <a:defRPr/>
            </a:lvl1pPr>
          </a:lstStyle>
          <a:p>
            <a:pPr lvl="0"/>
            <a:r>
              <a:rPr lang="en-GB"/>
              <a:t>Presentation Title</a:t>
            </a:r>
          </a:p>
        </p:txBody>
      </p:sp>
      <p:sp>
        <p:nvSpPr>
          <p:cNvPr id="8" name="Slide Number Placeholder 6">
            <a:extLst>
              <a:ext uri="{FF2B5EF4-FFF2-40B4-BE49-F238E27FC236}">
                <a16:creationId xmlns:a16="http://schemas.microsoft.com/office/drawing/2014/main" id="{55BE9628-90F8-7BD6-1500-82FAFFF452A2}"/>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34D8B74B-8E50-4D92-964E-9AE410F5FE04}" type="slidenum">
              <a:t>‹#›</a:t>
            </a:fld>
            <a:endParaRPr lang="en-GB"/>
          </a:p>
        </p:txBody>
      </p:sp>
      <p:sp>
        <p:nvSpPr>
          <p:cNvPr id="9" name="Rectangle 8">
            <a:extLst>
              <a:ext uri="{FF2B5EF4-FFF2-40B4-BE49-F238E27FC236}">
                <a16:creationId xmlns:a16="http://schemas.microsoft.com/office/drawing/2014/main" id="{7783B870-2BDC-019C-3FE6-0DB3B1206E40}"/>
              </a:ext>
            </a:extLst>
          </p:cNvPr>
          <p:cNvSpPr/>
          <p:nvPr/>
        </p:nvSpPr>
        <p:spPr>
          <a:xfrm>
            <a:off x="687290" y="0"/>
            <a:ext cx="71999" cy="2880003"/>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cxnSp>
        <p:nvCxnSpPr>
          <p:cNvPr id="10" name="Straight Connector 9">
            <a:extLst>
              <a:ext uri="{FF2B5EF4-FFF2-40B4-BE49-F238E27FC236}">
                <a16:creationId xmlns:a16="http://schemas.microsoft.com/office/drawing/2014/main" id="{009C1281-4B29-2B73-45DD-7635DAB643B4}"/>
              </a:ext>
            </a:extLst>
          </p:cNvPr>
          <p:cNvCxnSpPr/>
          <p:nvPr/>
        </p:nvCxnSpPr>
        <p:spPr>
          <a:xfrm>
            <a:off x="1068860" y="3169767"/>
            <a:ext cx="630936" cy="0"/>
          </a:xfrm>
          <a:prstGeom prst="straightConnector1">
            <a:avLst/>
          </a:prstGeom>
          <a:noFill/>
          <a:ln w="19046" cap="flat">
            <a:solidFill>
              <a:srgbClr val="94D7E4"/>
            </a:solidFill>
            <a:prstDash val="solid"/>
            <a:miter/>
          </a:ln>
        </p:spPr>
      </p:cxnSp>
      <p:cxnSp>
        <p:nvCxnSpPr>
          <p:cNvPr id="11" name="Straight Connector 10">
            <a:extLst>
              <a:ext uri="{FF2B5EF4-FFF2-40B4-BE49-F238E27FC236}">
                <a16:creationId xmlns:a16="http://schemas.microsoft.com/office/drawing/2014/main" id="{4015D91B-A832-676B-2DA4-B426D24C6178}"/>
              </a:ext>
            </a:extLst>
          </p:cNvPr>
          <p:cNvCxnSpPr/>
          <p:nvPr/>
        </p:nvCxnSpPr>
        <p:spPr>
          <a:xfrm>
            <a:off x="11190765" y="800959"/>
            <a:ext cx="1001231" cy="0"/>
          </a:xfrm>
          <a:prstGeom prst="straightConnector1">
            <a:avLst/>
          </a:prstGeom>
          <a:noFill/>
          <a:ln w="6345" cap="flat">
            <a:solidFill>
              <a:srgbClr val="94D7E4"/>
            </a:solidFill>
            <a:prstDash val="solid"/>
            <a:miter/>
          </a:ln>
        </p:spPr>
      </p:cxnSp>
      <p:sp>
        <p:nvSpPr>
          <p:cNvPr id="12" name="Text Placeholder 15">
            <a:extLst>
              <a:ext uri="{FF2B5EF4-FFF2-40B4-BE49-F238E27FC236}">
                <a16:creationId xmlns:a16="http://schemas.microsoft.com/office/drawing/2014/main" id="{DF957162-1FFB-A3B3-DDAE-8E3B5E101A01}"/>
              </a:ext>
            </a:extLst>
          </p:cNvPr>
          <p:cNvSpPr txBox="1">
            <a:spLocks noGrp="1"/>
          </p:cNvSpPr>
          <p:nvPr>
            <p:ph type="body" idx="4294967295"/>
          </p:nvPr>
        </p:nvSpPr>
        <p:spPr>
          <a:xfrm>
            <a:off x="11083579" y="837334"/>
            <a:ext cx="610773" cy="328891"/>
          </a:xfrm>
        </p:spPr>
        <p:txBody>
          <a:bodyPr/>
          <a:lstStyle>
            <a:lvl1pPr marL="0" indent="0">
              <a:buNone/>
              <a:defRPr lang="en-GB" sz="1200" i="1">
                <a:solidFill>
                  <a:srgbClr val="94D7E4"/>
                </a:solidFill>
              </a:defRPr>
            </a:lvl1pPr>
          </a:lstStyle>
          <a:p>
            <a:pPr lvl="0"/>
            <a:r>
              <a:rPr lang="en-GB"/>
              <a:t>20XX</a:t>
            </a:r>
          </a:p>
        </p:txBody>
      </p:sp>
      <p:cxnSp>
        <p:nvCxnSpPr>
          <p:cNvPr id="13" name="Straight Connector 12">
            <a:extLst>
              <a:ext uri="{FF2B5EF4-FFF2-40B4-BE49-F238E27FC236}">
                <a16:creationId xmlns:a16="http://schemas.microsoft.com/office/drawing/2014/main" id="{CD38AF8F-20E1-C359-F761-FA2F7B5BEB1D}"/>
              </a:ext>
            </a:extLst>
          </p:cNvPr>
          <p:cNvCxnSpPr/>
          <p:nvPr/>
        </p:nvCxnSpPr>
        <p:spPr>
          <a:xfrm>
            <a:off x="0" y="6168359"/>
            <a:ext cx="1764792" cy="0"/>
          </a:xfrm>
          <a:prstGeom prst="straightConnector1">
            <a:avLst/>
          </a:prstGeom>
          <a:noFill/>
          <a:ln w="19046" cap="flat">
            <a:solidFill>
              <a:srgbClr val="94D7E4"/>
            </a:solidFill>
            <a:prstDash val="solid"/>
            <a:miter/>
          </a:ln>
        </p:spPr>
      </p:cxnSp>
      <p:cxnSp>
        <p:nvCxnSpPr>
          <p:cNvPr id="14" name="Straight Connector 13">
            <a:extLst>
              <a:ext uri="{FF2B5EF4-FFF2-40B4-BE49-F238E27FC236}">
                <a16:creationId xmlns:a16="http://schemas.microsoft.com/office/drawing/2014/main" id="{13B32CBE-6D0B-E2B9-1B46-4940B9451FC1}"/>
              </a:ext>
            </a:extLst>
          </p:cNvPr>
          <p:cNvCxnSpPr/>
          <p:nvPr/>
        </p:nvCxnSpPr>
        <p:spPr>
          <a:xfrm rot="16200004">
            <a:off x="11384398" y="6579107"/>
            <a:ext cx="557784" cy="0"/>
          </a:xfrm>
          <a:prstGeom prst="straightConnector1">
            <a:avLst/>
          </a:prstGeom>
          <a:noFill/>
          <a:ln w="19046" cap="flat">
            <a:solidFill>
              <a:srgbClr val="94D7E4"/>
            </a:solidFill>
            <a:prstDash val="solid"/>
            <a:miter/>
          </a:ln>
        </p:spPr>
      </p:cxnSp>
    </p:spTree>
    <p:extLst>
      <p:ext uri="{BB962C8B-B14F-4D97-AF65-F5344CB8AC3E}">
        <p14:creationId xmlns:p14="http://schemas.microsoft.com/office/powerpoint/2010/main" val="3856411303"/>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Overview">
    <p:spTree>
      <p:nvGrpSpPr>
        <p:cNvPr id="1" name=""/>
        <p:cNvGrpSpPr/>
        <p:nvPr/>
      </p:nvGrpSpPr>
      <p:grpSpPr>
        <a:xfrm>
          <a:off x="0" y="0"/>
          <a:ext cx="0" cy="0"/>
          <a:chOff x="0" y="0"/>
          <a:chExt cx="0" cy="0"/>
        </a:xfrm>
      </p:grpSpPr>
      <p:sp>
        <p:nvSpPr>
          <p:cNvPr id="2" name="Rectangle 55">
            <a:extLst>
              <a:ext uri="{FF2B5EF4-FFF2-40B4-BE49-F238E27FC236}">
                <a16:creationId xmlns:a16="http://schemas.microsoft.com/office/drawing/2014/main" id="{BA34B559-2033-C99F-3E26-B845F3911AC6}"/>
              </a:ext>
            </a:extLst>
          </p:cNvPr>
          <p:cNvSpPr/>
          <p:nvPr/>
        </p:nvSpPr>
        <p:spPr>
          <a:xfrm>
            <a:off x="0" y="0"/>
            <a:ext cx="12191996" cy="6858000"/>
          </a:xfrm>
          <a:prstGeom prst="rect">
            <a:avLst/>
          </a:prstGeom>
          <a:gradFill>
            <a:gsLst>
              <a:gs pos="0">
                <a:srgbClr val="455F51">
                  <a:alpha val="85000"/>
                </a:srgbClr>
              </a:gs>
              <a:gs pos="100000">
                <a:srgbClr val="41AEBD">
                  <a:alpha val="85000"/>
                </a:srgbClr>
              </a:gs>
            </a:gsLst>
            <a:lin ang="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Title 1">
            <a:extLst>
              <a:ext uri="{FF2B5EF4-FFF2-40B4-BE49-F238E27FC236}">
                <a16:creationId xmlns:a16="http://schemas.microsoft.com/office/drawing/2014/main" id="{D41919AC-4D9B-5A76-9FEC-A25CF902A183}"/>
              </a:ext>
            </a:extLst>
          </p:cNvPr>
          <p:cNvSpPr txBox="1">
            <a:spLocks noGrp="1"/>
          </p:cNvSpPr>
          <p:nvPr>
            <p:ph type="title"/>
          </p:nvPr>
        </p:nvSpPr>
        <p:spPr>
          <a:xfrm>
            <a:off x="928801" y="607097"/>
            <a:ext cx="4737478" cy="697047"/>
          </a:xfrm>
        </p:spPr>
        <p:txBody>
          <a:bodyPr anchor="b">
            <a:noAutofit/>
          </a:bodyPr>
          <a:lstStyle>
            <a:lvl1pPr>
              <a:defRPr lang="en-GB" sz="4000" b="1"/>
            </a:lvl1pPr>
          </a:lstStyle>
          <a:p>
            <a:pPr lvl="0"/>
            <a:r>
              <a:rPr lang="en-GB"/>
              <a:t>OVERVIEW SLIDE</a:t>
            </a:r>
          </a:p>
        </p:txBody>
      </p:sp>
      <p:sp>
        <p:nvSpPr>
          <p:cNvPr id="4" name="Text Placeholder 3">
            <a:extLst>
              <a:ext uri="{FF2B5EF4-FFF2-40B4-BE49-F238E27FC236}">
                <a16:creationId xmlns:a16="http://schemas.microsoft.com/office/drawing/2014/main" id="{8D8551AD-6515-E035-4882-42B17830A2D8}"/>
              </a:ext>
            </a:extLst>
          </p:cNvPr>
          <p:cNvSpPr txBox="1">
            <a:spLocks noGrp="1"/>
          </p:cNvSpPr>
          <p:nvPr>
            <p:ph type="body" idx="4294967295"/>
          </p:nvPr>
        </p:nvSpPr>
        <p:spPr>
          <a:xfrm>
            <a:off x="928801" y="2635593"/>
            <a:ext cx="3256672" cy="499491"/>
          </a:xfrm>
        </p:spPr>
        <p:txBody>
          <a:bodyPr/>
          <a:lstStyle>
            <a:lvl1pPr marL="0" indent="0">
              <a:buNone/>
              <a:defRPr lang="en-GB" sz="2500" b="1">
                <a:solidFill>
                  <a:srgbClr val="94D7E4"/>
                </a:solidFill>
              </a:defRPr>
            </a:lvl1pPr>
          </a:lstStyle>
          <a:p>
            <a:pPr lvl="0"/>
            <a:r>
              <a:rPr lang="en-GB"/>
              <a:t>Item 1 Title</a:t>
            </a:r>
          </a:p>
        </p:txBody>
      </p:sp>
      <p:sp>
        <p:nvSpPr>
          <p:cNvPr id="5" name="Date Placeholder 4">
            <a:extLst>
              <a:ext uri="{FF2B5EF4-FFF2-40B4-BE49-F238E27FC236}">
                <a16:creationId xmlns:a16="http://schemas.microsoft.com/office/drawing/2014/main" id="{05907F62-8D8B-DFD8-D6EC-54BC425D2F16}"/>
              </a:ext>
            </a:extLst>
          </p:cNvPr>
          <p:cNvSpPr txBox="1">
            <a:spLocks noGrp="1"/>
          </p:cNvSpPr>
          <p:nvPr>
            <p:ph type="dt" sz="half" idx="7"/>
          </p:nvPr>
        </p:nvSpPr>
        <p:spPr/>
        <p:txBody>
          <a:bodyPr/>
          <a:lstStyle>
            <a:lvl1pPr>
              <a:defRPr/>
            </a:lvl1pPr>
          </a:lstStyle>
          <a:p>
            <a:pPr lvl="0"/>
            <a:fld id="{385AA58D-6C28-422F-BF0B-69A30A208598}" type="datetime1">
              <a:rPr lang="en-GB"/>
              <a:pPr lvl="0"/>
              <a:t>14/06/2024</a:t>
            </a:fld>
            <a:endParaRPr lang="en-GB"/>
          </a:p>
        </p:txBody>
      </p:sp>
      <p:sp>
        <p:nvSpPr>
          <p:cNvPr id="6" name="Footer Placeholder 5">
            <a:extLst>
              <a:ext uri="{FF2B5EF4-FFF2-40B4-BE49-F238E27FC236}">
                <a16:creationId xmlns:a16="http://schemas.microsoft.com/office/drawing/2014/main" id="{EE356822-406B-C02A-976A-252A64673D01}"/>
              </a:ext>
            </a:extLst>
          </p:cNvPr>
          <p:cNvSpPr txBox="1">
            <a:spLocks noGrp="1"/>
          </p:cNvSpPr>
          <p:nvPr>
            <p:ph type="ftr" sz="quarter" idx="9"/>
          </p:nvPr>
        </p:nvSpPr>
        <p:spPr/>
        <p:txBody>
          <a:bodyPr/>
          <a:lstStyle>
            <a:lvl1pPr>
              <a:defRPr/>
            </a:lvl1pPr>
          </a:lstStyle>
          <a:p>
            <a:pPr lvl="0"/>
            <a:r>
              <a:rPr lang="en-GB"/>
              <a:t>Presentation Title</a:t>
            </a:r>
          </a:p>
        </p:txBody>
      </p:sp>
      <p:sp>
        <p:nvSpPr>
          <p:cNvPr id="7" name="Slide Number Placeholder 6">
            <a:extLst>
              <a:ext uri="{FF2B5EF4-FFF2-40B4-BE49-F238E27FC236}">
                <a16:creationId xmlns:a16="http://schemas.microsoft.com/office/drawing/2014/main" id="{3D1031E1-DAB3-8ABF-ED71-C55882CF2DD3}"/>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CBED0917-38B1-4E03-9463-9A98B947DE3C}" type="slidenum">
              <a:t>‹#›</a:t>
            </a:fld>
            <a:endParaRPr lang="en-GB"/>
          </a:p>
        </p:txBody>
      </p:sp>
      <p:sp>
        <p:nvSpPr>
          <p:cNvPr id="8" name="Rectangle 9">
            <a:extLst>
              <a:ext uri="{FF2B5EF4-FFF2-40B4-BE49-F238E27FC236}">
                <a16:creationId xmlns:a16="http://schemas.microsoft.com/office/drawing/2014/main" id="{2FAD6439-73EA-792D-5429-C0C3EB1088FD}"/>
              </a:ext>
            </a:extLst>
          </p:cNvPr>
          <p:cNvSpPr/>
          <p:nvPr/>
        </p:nvSpPr>
        <p:spPr>
          <a:xfrm>
            <a:off x="687290" y="0"/>
            <a:ext cx="71999" cy="1151997"/>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cxnSp>
        <p:nvCxnSpPr>
          <p:cNvPr id="9" name="Straight Connector 11">
            <a:extLst>
              <a:ext uri="{FF2B5EF4-FFF2-40B4-BE49-F238E27FC236}">
                <a16:creationId xmlns:a16="http://schemas.microsoft.com/office/drawing/2014/main" id="{B56120A5-BE6E-2916-02BB-278E61A1BB9F}"/>
              </a:ext>
            </a:extLst>
          </p:cNvPr>
          <p:cNvCxnSpPr/>
          <p:nvPr/>
        </p:nvCxnSpPr>
        <p:spPr>
          <a:xfrm>
            <a:off x="11190765" y="800959"/>
            <a:ext cx="1001231" cy="0"/>
          </a:xfrm>
          <a:prstGeom prst="straightConnector1">
            <a:avLst/>
          </a:prstGeom>
          <a:noFill/>
          <a:ln w="6345" cap="flat">
            <a:solidFill>
              <a:srgbClr val="94D7E4"/>
            </a:solidFill>
            <a:prstDash val="solid"/>
            <a:miter/>
          </a:ln>
        </p:spPr>
      </p:cxnSp>
      <p:sp>
        <p:nvSpPr>
          <p:cNvPr id="10" name="Text Placeholder 15">
            <a:extLst>
              <a:ext uri="{FF2B5EF4-FFF2-40B4-BE49-F238E27FC236}">
                <a16:creationId xmlns:a16="http://schemas.microsoft.com/office/drawing/2014/main" id="{6EBE7A41-A045-1326-DABF-6867AFCAE28A}"/>
              </a:ext>
            </a:extLst>
          </p:cNvPr>
          <p:cNvSpPr txBox="1">
            <a:spLocks noGrp="1"/>
          </p:cNvSpPr>
          <p:nvPr>
            <p:ph type="body" idx="4294967295"/>
          </p:nvPr>
        </p:nvSpPr>
        <p:spPr>
          <a:xfrm>
            <a:off x="11083579" y="837334"/>
            <a:ext cx="610773" cy="328891"/>
          </a:xfrm>
        </p:spPr>
        <p:txBody>
          <a:bodyPr/>
          <a:lstStyle>
            <a:lvl1pPr marL="0" indent="0">
              <a:buNone/>
              <a:defRPr lang="en-GB" sz="1200" i="1">
                <a:solidFill>
                  <a:srgbClr val="94D7E4"/>
                </a:solidFill>
              </a:defRPr>
            </a:lvl1pPr>
          </a:lstStyle>
          <a:p>
            <a:pPr lvl="0"/>
            <a:r>
              <a:rPr lang="en-GB"/>
              <a:t>20XX</a:t>
            </a:r>
          </a:p>
        </p:txBody>
      </p:sp>
      <p:cxnSp>
        <p:nvCxnSpPr>
          <p:cNvPr id="11" name="Straight Connector 13">
            <a:extLst>
              <a:ext uri="{FF2B5EF4-FFF2-40B4-BE49-F238E27FC236}">
                <a16:creationId xmlns:a16="http://schemas.microsoft.com/office/drawing/2014/main" id="{274CF66D-8C06-35C2-EF71-7CC02DFA4F02}"/>
              </a:ext>
            </a:extLst>
          </p:cNvPr>
          <p:cNvCxnSpPr/>
          <p:nvPr/>
        </p:nvCxnSpPr>
        <p:spPr>
          <a:xfrm>
            <a:off x="0" y="6168359"/>
            <a:ext cx="1764792" cy="0"/>
          </a:xfrm>
          <a:prstGeom prst="straightConnector1">
            <a:avLst/>
          </a:prstGeom>
          <a:noFill/>
          <a:ln w="19046" cap="flat">
            <a:solidFill>
              <a:srgbClr val="94D7E4"/>
            </a:solidFill>
            <a:prstDash val="solid"/>
            <a:miter/>
          </a:ln>
        </p:spPr>
      </p:cxnSp>
      <p:cxnSp>
        <p:nvCxnSpPr>
          <p:cNvPr id="12" name="Straight Connector 14">
            <a:extLst>
              <a:ext uri="{FF2B5EF4-FFF2-40B4-BE49-F238E27FC236}">
                <a16:creationId xmlns:a16="http://schemas.microsoft.com/office/drawing/2014/main" id="{FF2EE08B-AB1A-B349-7F49-AB335002C5CF}"/>
              </a:ext>
            </a:extLst>
          </p:cNvPr>
          <p:cNvCxnSpPr/>
          <p:nvPr/>
        </p:nvCxnSpPr>
        <p:spPr>
          <a:xfrm rot="16200004">
            <a:off x="11384398" y="6579107"/>
            <a:ext cx="557784" cy="0"/>
          </a:xfrm>
          <a:prstGeom prst="straightConnector1">
            <a:avLst/>
          </a:prstGeom>
          <a:noFill/>
          <a:ln w="19046" cap="flat">
            <a:solidFill>
              <a:srgbClr val="94D7E4"/>
            </a:solidFill>
            <a:prstDash val="solid"/>
            <a:miter/>
          </a:ln>
        </p:spPr>
      </p:cxnSp>
      <p:cxnSp>
        <p:nvCxnSpPr>
          <p:cNvPr id="13" name="Straight Connector 30">
            <a:extLst>
              <a:ext uri="{FF2B5EF4-FFF2-40B4-BE49-F238E27FC236}">
                <a16:creationId xmlns:a16="http://schemas.microsoft.com/office/drawing/2014/main" id="{C43F7289-22ED-3CE9-8861-51BCF89B1AA0}"/>
              </a:ext>
            </a:extLst>
          </p:cNvPr>
          <p:cNvCxnSpPr/>
          <p:nvPr/>
        </p:nvCxnSpPr>
        <p:spPr>
          <a:xfrm>
            <a:off x="11192402" y="802797"/>
            <a:ext cx="1001231" cy="0"/>
          </a:xfrm>
          <a:prstGeom prst="straightConnector1">
            <a:avLst/>
          </a:prstGeom>
          <a:noFill/>
          <a:ln w="6345" cap="flat">
            <a:solidFill>
              <a:srgbClr val="94D7E4"/>
            </a:solidFill>
            <a:prstDash val="solid"/>
            <a:miter/>
          </a:ln>
        </p:spPr>
      </p:cxnSp>
      <p:cxnSp>
        <p:nvCxnSpPr>
          <p:cNvPr id="14" name="Straight Connector 33">
            <a:extLst>
              <a:ext uri="{FF2B5EF4-FFF2-40B4-BE49-F238E27FC236}">
                <a16:creationId xmlns:a16="http://schemas.microsoft.com/office/drawing/2014/main" id="{1AAAD9B2-65C0-A92B-D262-D43FECD077D1}"/>
              </a:ext>
            </a:extLst>
          </p:cNvPr>
          <p:cNvCxnSpPr/>
          <p:nvPr/>
        </p:nvCxnSpPr>
        <p:spPr>
          <a:xfrm rot="16200004">
            <a:off x="11383201" y="6580799"/>
            <a:ext cx="557784" cy="0"/>
          </a:xfrm>
          <a:prstGeom prst="straightConnector1">
            <a:avLst/>
          </a:prstGeom>
          <a:noFill/>
          <a:ln w="19046" cap="flat">
            <a:solidFill>
              <a:srgbClr val="94D7E4"/>
            </a:solidFill>
            <a:prstDash val="solid"/>
            <a:miter/>
          </a:ln>
        </p:spPr>
      </p:cxnSp>
      <p:sp>
        <p:nvSpPr>
          <p:cNvPr id="15" name="Text Placeholder 3">
            <a:extLst>
              <a:ext uri="{FF2B5EF4-FFF2-40B4-BE49-F238E27FC236}">
                <a16:creationId xmlns:a16="http://schemas.microsoft.com/office/drawing/2014/main" id="{85305A72-41BC-A5C0-D349-48CE96804B97}"/>
              </a:ext>
            </a:extLst>
          </p:cNvPr>
          <p:cNvSpPr txBox="1">
            <a:spLocks noGrp="1"/>
          </p:cNvSpPr>
          <p:nvPr>
            <p:ph type="body" idx="4294967295"/>
          </p:nvPr>
        </p:nvSpPr>
        <p:spPr>
          <a:xfrm>
            <a:off x="4467666" y="2635593"/>
            <a:ext cx="3256672" cy="499491"/>
          </a:xfrm>
        </p:spPr>
        <p:txBody>
          <a:bodyPr/>
          <a:lstStyle>
            <a:lvl1pPr marL="0" indent="0">
              <a:buNone/>
              <a:defRPr lang="en-GB" sz="2500" b="1">
                <a:solidFill>
                  <a:srgbClr val="94D7E4"/>
                </a:solidFill>
              </a:defRPr>
            </a:lvl1pPr>
          </a:lstStyle>
          <a:p>
            <a:pPr lvl="0"/>
            <a:r>
              <a:rPr lang="en-GB"/>
              <a:t>Item 2 Title</a:t>
            </a:r>
          </a:p>
        </p:txBody>
      </p:sp>
      <p:sp>
        <p:nvSpPr>
          <p:cNvPr id="16" name="Text Placeholder 3">
            <a:extLst>
              <a:ext uri="{FF2B5EF4-FFF2-40B4-BE49-F238E27FC236}">
                <a16:creationId xmlns:a16="http://schemas.microsoft.com/office/drawing/2014/main" id="{D843DE02-A13C-D82D-8BEE-67C2F380CF52}"/>
              </a:ext>
            </a:extLst>
          </p:cNvPr>
          <p:cNvSpPr txBox="1">
            <a:spLocks noGrp="1"/>
          </p:cNvSpPr>
          <p:nvPr>
            <p:ph type="body" idx="4294967295"/>
          </p:nvPr>
        </p:nvSpPr>
        <p:spPr>
          <a:xfrm>
            <a:off x="8006522" y="2635593"/>
            <a:ext cx="3256672" cy="499491"/>
          </a:xfrm>
        </p:spPr>
        <p:txBody>
          <a:bodyPr/>
          <a:lstStyle>
            <a:lvl1pPr marL="0" indent="0">
              <a:buNone/>
              <a:defRPr lang="en-GB" sz="2500" b="1">
                <a:solidFill>
                  <a:srgbClr val="94D7E4"/>
                </a:solidFill>
              </a:defRPr>
            </a:lvl1pPr>
          </a:lstStyle>
          <a:p>
            <a:pPr lvl="0"/>
            <a:r>
              <a:rPr lang="en-GB"/>
              <a:t>Item 3 Title</a:t>
            </a:r>
          </a:p>
        </p:txBody>
      </p:sp>
      <p:sp>
        <p:nvSpPr>
          <p:cNvPr id="17" name="Text Placeholder 3">
            <a:extLst>
              <a:ext uri="{FF2B5EF4-FFF2-40B4-BE49-F238E27FC236}">
                <a16:creationId xmlns:a16="http://schemas.microsoft.com/office/drawing/2014/main" id="{8E276468-A113-4C7B-4BC3-9D8B61BF0DCE}"/>
              </a:ext>
            </a:extLst>
          </p:cNvPr>
          <p:cNvSpPr txBox="1">
            <a:spLocks noGrp="1"/>
          </p:cNvSpPr>
          <p:nvPr>
            <p:ph type="body" idx="4294967295"/>
          </p:nvPr>
        </p:nvSpPr>
        <p:spPr>
          <a:xfrm>
            <a:off x="928801" y="4746796"/>
            <a:ext cx="3256672" cy="499491"/>
          </a:xfrm>
        </p:spPr>
        <p:txBody>
          <a:bodyPr/>
          <a:lstStyle>
            <a:lvl1pPr marL="0" indent="0">
              <a:buNone/>
              <a:defRPr lang="en-GB" sz="2500" b="1">
                <a:solidFill>
                  <a:srgbClr val="94D7E4"/>
                </a:solidFill>
              </a:defRPr>
            </a:lvl1pPr>
          </a:lstStyle>
          <a:p>
            <a:pPr lvl="0"/>
            <a:r>
              <a:rPr lang="en-GB"/>
              <a:t>Item 4 Title</a:t>
            </a:r>
          </a:p>
        </p:txBody>
      </p:sp>
      <p:sp>
        <p:nvSpPr>
          <p:cNvPr id="18" name="Text Placeholder 3">
            <a:extLst>
              <a:ext uri="{FF2B5EF4-FFF2-40B4-BE49-F238E27FC236}">
                <a16:creationId xmlns:a16="http://schemas.microsoft.com/office/drawing/2014/main" id="{169C7569-13C7-7909-C781-FF982B891643}"/>
              </a:ext>
            </a:extLst>
          </p:cNvPr>
          <p:cNvSpPr txBox="1">
            <a:spLocks noGrp="1"/>
          </p:cNvSpPr>
          <p:nvPr>
            <p:ph type="body" idx="4294967295"/>
          </p:nvPr>
        </p:nvSpPr>
        <p:spPr>
          <a:xfrm>
            <a:off x="4467666" y="4746796"/>
            <a:ext cx="3256672" cy="499491"/>
          </a:xfrm>
        </p:spPr>
        <p:txBody>
          <a:bodyPr/>
          <a:lstStyle>
            <a:lvl1pPr marL="0" indent="0">
              <a:buNone/>
              <a:defRPr lang="en-GB" sz="2500" b="1">
                <a:solidFill>
                  <a:srgbClr val="94D7E4"/>
                </a:solidFill>
              </a:defRPr>
            </a:lvl1pPr>
          </a:lstStyle>
          <a:p>
            <a:pPr lvl="0"/>
            <a:r>
              <a:rPr lang="en-GB"/>
              <a:t>Item 5 Title</a:t>
            </a:r>
          </a:p>
        </p:txBody>
      </p:sp>
      <p:sp>
        <p:nvSpPr>
          <p:cNvPr id="19" name="Text Placeholder 3">
            <a:extLst>
              <a:ext uri="{FF2B5EF4-FFF2-40B4-BE49-F238E27FC236}">
                <a16:creationId xmlns:a16="http://schemas.microsoft.com/office/drawing/2014/main" id="{046EA72E-E21C-760C-1B5A-1D67D908521F}"/>
              </a:ext>
            </a:extLst>
          </p:cNvPr>
          <p:cNvSpPr txBox="1">
            <a:spLocks noGrp="1"/>
          </p:cNvSpPr>
          <p:nvPr>
            <p:ph type="body" idx="4294967295"/>
          </p:nvPr>
        </p:nvSpPr>
        <p:spPr>
          <a:xfrm>
            <a:off x="8006522" y="4746796"/>
            <a:ext cx="3256672" cy="499491"/>
          </a:xfrm>
        </p:spPr>
        <p:txBody>
          <a:bodyPr/>
          <a:lstStyle>
            <a:lvl1pPr marL="0" indent="0">
              <a:buNone/>
              <a:defRPr lang="en-GB" sz="2500" b="1">
                <a:solidFill>
                  <a:srgbClr val="94D7E4"/>
                </a:solidFill>
              </a:defRPr>
            </a:lvl1pPr>
          </a:lstStyle>
          <a:p>
            <a:pPr lvl="0"/>
            <a:r>
              <a:rPr lang="en-GB"/>
              <a:t>Item 6 Title</a:t>
            </a:r>
          </a:p>
        </p:txBody>
      </p:sp>
      <p:sp>
        <p:nvSpPr>
          <p:cNvPr id="20" name="Text Placeholder 3">
            <a:extLst>
              <a:ext uri="{FF2B5EF4-FFF2-40B4-BE49-F238E27FC236}">
                <a16:creationId xmlns:a16="http://schemas.microsoft.com/office/drawing/2014/main" id="{0FB25A82-AB94-D7BB-9BBC-14C5847E3DD6}"/>
              </a:ext>
            </a:extLst>
          </p:cNvPr>
          <p:cNvSpPr txBox="1">
            <a:spLocks noGrp="1"/>
          </p:cNvSpPr>
          <p:nvPr>
            <p:ph type="body" idx="4294967295"/>
          </p:nvPr>
        </p:nvSpPr>
        <p:spPr>
          <a:xfrm>
            <a:off x="928801" y="3059152"/>
            <a:ext cx="3256672" cy="499491"/>
          </a:xfrm>
        </p:spPr>
        <p:txBody>
          <a:bodyPr/>
          <a:lstStyle>
            <a:lvl1pPr marL="0" indent="0">
              <a:lnSpc>
                <a:spcPct val="100000"/>
              </a:lnSpc>
              <a:spcBef>
                <a:spcPts val="600"/>
              </a:spcBef>
              <a:buNone/>
              <a:defRPr sz="1600"/>
            </a:lvl1pPr>
          </a:lstStyle>
          <a:p>
            <a:pPr lvl="0"/>
            <a:r>
              <a:rPr lang="en-US"/>
              <a:t>Click to edit Master text styles</a:t>
            </a:r>
          </a:p>
        </p:txBody>
      </p:sp>
      <p:sp>
        <p:nvSpPr>
          <p:cNvPr id="21" name="Text Placeholder 3">
            <a:extLst>
              <a:ext uri="{FF2B5EF4-FFF2-40B4-BE49-F238E27FC236}">
                <a16:creationId xmlns:a16="http://schemas.microsoft.com/office/drawing/2014/main" id="{34A7E904-4F18-BE4A-B8D0-BF4DED4B7B8B}"/>
              </a:ext>
            </a:extLst>
          </p:cNvPr>
          <p:cNvSpPr txBox="1">
            <a:spLocks noGrp="1"/>
          </p:cNvSpPr>
          <p:nvPr>
            <p:ph type="body" idx="4294967295"/>
          </p:nvPr>
        </p:nvSpPr>
        <p:spPr>
          <a:xfrm>
            <a:off x="4467666" y="3059152"/>
            <a:ext cx="3256672" cy="499491"/>
          </a:xfrm>
        </p:spPr>
        <p:txBody>
          <a:bodyPr/>
          <a:lstStyle>
            <a:lvl1pPr marL="0" indent="0">
              <a:lnSpc>
                <a:spcPct val="100000"/>
              </a:lnSpc>
              <a:spcBef>
                <a:spcPts val="600"/>
              </a:spcBef>
              <a:buNone/>
              <a:defRPr sz="1600"/>
            </a:lvl1pPr>
          </a:lstStyle>
          <a:p>
            <a:pPr lvl="0"/>
            <a:r>
              <a:rPr lang="en-US"/>
              <a:t>Click to edit Master text styles</a:t>
            </a:r>
          </a:p>
        </p:txBody>
      </p:sp>
      <p:sp>
        <p:nvSpPr>
          <p:cNvPr id="22" name="Text Placeholder 3">
            <a:extLst>
              <a:ext uri="{FF2B5EF4-FFF2-40B4-BE49-F238E27FC236}">
                <a16:creationId xmlns:a16="http://schemas.microsoft.com/office/drawing/2014/main" id="{26DCD782-91BA-E93F-9B24-99277C62E1A1}"/>
              </a:ext>
            </a:extLst>
          </p:cNvPr>
          <p:cNvSpPr txBox="1">
            <a:spLocks noGrp="1"/>
          </p:cNvSpPr>
          <p:nvPr>
            <p:ph type="body" idx="4294967295"/>
          </p:nvPr>
        </p:nvSpPr>
        <p:spPr>
          <a:xfrm>
            <a:off x="8006522" y="3059152"/>
            <a:ext cx="3256672" cy="499491"/>
          </a:xfrm>
        </p:spPr>
        <p:txBody>
          <a:bodyPr/>
          <a:lstStyle>
            <a:lvl1pPr marL="0" indent="0">
              <a:lnSpc>
                <a:spcPct val="100000"/>
              </a:lnSpc>
              <a:spcBef>
                <a:spcPts val="600"/>
              </a:spcBef>
              <a:buNone/>
              <a:defRPr sz="1600"/>
            </a:lvl1pPr>
          </a:lstStyle>
          <a:p>
            <a:pPr lvl="0"/>
            <a:r>
              <a:rPr lang="en-US"/>
              <a:t>Click to edit Master text styles</a:t>
            </a:r>
          </a:p>
        </p:txBody>
      </p:sp>
      <p:sp>
        <p:nvSpPr>
          <p:cNvPr id="23" name="Text Placeholder 3">
            <a:extLst>
              <a:ext uri="{FF2B5EF4-FFF2-40B4-BE49-F238E27FC236}">
                <a16:creationId xmlns:a16="http://schemas.microsoft.com/office/drawing/2014/main" id="{83C84A35-2E89-CB47-781D-7F8F5B4E2998}"/>
              </a:ext>
            </a:extLst>
          </p:cNvPr>
          <p:cNvSpPr txBox="1">
            <a:spLocks noGrp="1"/>
          </p:cNvSpPr>
          <p:nvPr>
            <p:ph type="body" idx="4294967295"/>
          </p:nvPr>
        </p:nvSpPr>
        <p:spPr>
          <a:xfrm>
            <a:off x="928801" y="5170355"/>
            <a:ext cx="3256672" cy="499491"/>
          </a:xfrm>
        </p:spPr>
        <p:txBody>
          <a:bodyPr/>
          <a:lstStyle>
            <a:lvl1pPr marL="0" indent="0">
              <a:lnSpc>
                <a:spcPct val="100000"/>
              </a:lnSpc>
              <a:spcBef>
                <a:spcPts val="600"/>
              </a:spcBef>
              <a:buNone/>
              <a:defRPr sz="1600"/>
            </a:lvl1pPr>
          </a:lstStyle>
          <a:p>
            <a:pPr lvl="0"/>
            <a:r>
              <a:rPr lang="en-US"/>
              <a:t>Click to edit Master text styles</a:t>
            </a:r>
          </a:p>
        </p:txBody>
      </p:sp>
      <p:sp>
        <p:nvSpPr>
          <p:cNvPr id="24" name="Text Placeholder 3">
            <a:extLst>
              <a:ext uri="{FF2B5EF4-FFF2-40B4-BE49-F238E27FC236}">
                <a16:creationId xmlns:a16="http://schemas.microsoft.com/office/drawing/2014/main" id="{CDD6720F-BD5E-E000-B9CF-3E655F1BA3F2}"/>
              </a:ext>
            </a:extLst>
          </p:cNvPr>
          <p:cNvSpPr txBox="1">
            <a:spLocks noGrp="1"/>
          </p:cNvSpPr>
          <p:nvPr>
            <p:ph type="body" idx="4294967295"/>
          </p:nvPr>
        </p:nvSpPr>
        <p:spPr>
          <a:xfrm>
            <a:off x="4467666" y="5170355"/>
            <a:ext cx="3256672" cy="499491"/>
          </a:xfrm>
        </p:spPr>
        <p:txBody>
          <a:bodyPr/>
          <a:lstStyle>
            <a:lvl1pPr marL="0" indent="0">
              <a:lnSpc>
                <a:spcPct val="100000"/>
              </a:lnSpc>
              <a:spcBef>
                <a:spcPts val="600"/>
              </a:spcBef>
              <a:buNone/>
              <a:defRPr sz="1600"/>
            </a:lvl1pPr>
          </a:lstStyle>
          <a:p>
            <a:pPr lvl="0"/>
            <a:r>
              <a:rPr lang="en-US"/>
              <a:t>Click to edit Master text styles</a:t>
            </a:r>
          </a:p>
        </p:txBody>
      </p:sp>
      <p:sp>
        <p:nvSpPr>
          <p:cNvPr id="25" name="Text Placeholder 3">
            <a:extLst>
              <a:ext uri="{FF2B5EF4-FFF2-40B4-BE49-F238E27FC236}">
                <a16:creationId xmlns:a16="http://schemas.microsoft.com/office/drawing/2014/main" id="{D2B49AA8-32DC-3621-0693-FC912EC7B1DC}"/>
              </a:ext>
            </a:extLst>
          </p:cNvPr>
          <p:cNvSpPr txBox="1">
            <a:spLocks noGrp="1"/>
          </p:cNvSpPr>
          <p:nvPr>
            <p:ph type="body" idx="4294967295"/>
          </p:nvPr>
        </p:nvSpPr>
        <p:spPr>
          <a:xfrm>
            <a:off x="8006522" y="5170355"/>
            <a:ext cx="3256672" cy="499491"/>
          </a:xfrm>
        </p:spPr>
        <p:txBody>
          <a:bodyPr/>
          <a:lstStyle>
            <a:lvl1pPr marL="0" indent="0">
              <a:lnSpc>
                <a:spcPct val="100000"/>
              </a:lnSpc>
              <a:spcBef>
                <a:spcPts val="600"/>
              </a:spcBef>
              <a:buNone/>
              <a:defRPr sz="1600"/>
            </a:lvl1pPr>
          </a:lstStyle>
          <a:p>
            <a:pPr lvl="0"/>
            <a:r>
              <a:rPr lang="en-US"/>
              <a:t>Click to edit Master text styles</a:t>
            </a:r>
          </a:p>
        </p:txBody>
      </p:sp>
      <p:sp>
        <p:nvSpPr>
          <p:cNvPr id="26" name="Picture Placeholder 46">
            <a:extLst>
              <a:ext uri="{FF2B5EF4-FFF2-40B4-BE49-F238E27FC236}">
                <a16:creationId xmlns:a16="http://schemas.microsoft.com/office/drawing/2014/main" id="{904DF4C3-8D88-7E12-8E9E-263DE9263AC0}"/>
              </a:ext>
            </a:extLst>
          </p:cNvPr>
          <p:cNvSpPr txBox="1">
            <a:spLocks noGrp="1"/>
          </p:cNvSpPr>
          <p:nvPr>
            <p:ph type="pic" idx="4294967295"/>
          </p:nvPr>
        </p:nvSpPr>
        <p:spPr>
          <a:xfrm>
            <a:off x="977063" y="1757979"/>
            <a:ext cx="867601" cy="868680"/>
          </a:xfrm>
        </p:spPr>
        <p:txBody>
          <a:bodyPr anchor="ctr" anchorCtr="1"/>
          <a:lstStyle>
            <a:lvl1pPr marL="0" indent="0" algn="ctr">
              <a:buNone/>
              <a:defRPr sz="1200"/>
            </a:lvl1pPr>
          </a:lstStyle>
          <a:p>
            <a:pPr lvl="0"/>
            <a:r>
              <a:rPr lang="en-US"/>
              <a:t>Click icon to add picture</a:t>
            </a:r>
            <a:endParaRPr lang="en-GB"/>
          </a:p>
        </p:txBody>
      </p:sp>
      <p:sp>
        <p:nvSpPr>
          <p:cNvPr id="27" name="Picture Placeholder 46">
            <a:extLst>
              <a:ext uri="{FF2B5EF4-FFF2-40B4-BE49-F238E27FC236}">
                <a16:creationId xmlns:a16="http://schemas.microsoft.com/office/drawing/2014/main" id="{B45C548B-C8F7-3F8E-9C78-ECD3ED96A924}"/>
              </a:ext>
            </a:extLst>
          </p:cNvPr>
          <p:cNvSpPr txBox="1">
            <a:spLocks noGrp="1"/>
          </p:cNvSpPr>
          <p:nvPr>
            <p:ph type="pic" idx="4294967295"/>
          </p:nvPr>
        </p:nvSpPr>
        <p:spPr>
          <a:xfrm>
            <a:off x="4512371" y="1757979"/>
            <a:ext cx="867601" cy="868680"/>
          </a:xfrm>
        </p:spPr>
        <p:txBody>
          <a:bodyPr anchor="ctr" anchorCtr="1"/>
          <a:lstStyle>
            <a:lvl1pPr marL="0" indent="0" algn="ctr">
              <a:buNone/>
              <a:defRPr sz="1200"/>
            </a:lvl1pPr>
          </a:lstStyle>
          <a:p>
            <a:pPr lvl="0"/>
            <a:r>
              <a:rPr lang="en-US"/>
              <a:t>Click icon to add picture</a:t>
            </a:r>
            <a:endParaRPr lang="en-GB"/>
          </a:p>
        </p:txBody>
      </p:sp>
      <p:sp>
        <p:nvSpPr>
          <p:cNvPr id="28" name="Picture Placeholder 46">
            <a:extLst>
              <a:ext uri="{FF2B5EF4-FFF2-40B4-BE49-F238E27FC236}">
                <a16:creationId xmlns:a16="http://schemas.microsoft.com/office/drawing/2014/main" id="{5C65FF6D-7D29-358E-1B8D-305BA2AF0819}"/>
              </a:ext>
            </a:extLst>
          </p:cNvPr>
          <p:cNvSpPr txBox="1">
            <a:spLocks noGrp="1"/>
          </p:cNvSpPr>
          <p:nvPr>
            <p:ph type="pic" idx="4294967295"/>
          </p:nvPr>
        </p:nvSpPr>
        <p:spPr>
          <a:xfrm>
            <a:off x="8047689" y="1757979"/>
            <a:ext cx="867601" cy="868680"/>
          </a:xfrm>
        </p:spPr>
        <p:txBody>
          <a:bodyPr anchor="ctr" anchorCtr="1"/>
          <a:lstStyle>
            <a:lvl1pPr marL="0" indent="0" algn="ctr">
              <a:buNone/>
              <a:defRPr sz="1200"/>
            </a:lvl1pPr>
          </a:lstStyle>
          <a:p>
            <a:pPr lvl="0"/>
            <a:r>
              <a:rPr lang="en-US"/>
              <a:t>Click icon to add picture</a:t>
            </a:r>
            <a:endParaRPr lang="en-GB"/>
          </a:p>
        </p:txBody>
      </p:sp>
      <p:sp>
        <p:nvSpPr>
          <p:cNvPr id="29" name="Picture Placeholder 46">
            <a:extLst>
              <a:ext uri="{FF2B5EF4-FFF2-40B4-BE49-F238E27FC236}">
                <a16:creationId xmlns:a16="http://schemas.microsoft.com/office/drawing/2014/main" id="{CD8DAA22-4BDC-8BAC-9C49-8D33B7235099}"/>
              </a:ext>
            </a:extLst>
          </p:cNvPr>
          <p:cNvSpPr txBox="1">
            <a:spLocks noGrp="1"/>
          </p:cNvSpPr>
          <p:nvPr>
            <p:ph type="pic" idx="4294967295"/>
          </p:nvPr>
        </p:nvSpPr>
        <p:spPr>
          <a:xfrm>
            <a:off x="977063" y="3890095"/>
            <a:ext cx="867601" cy="868680"/>
          </a:xfrm>
        </p:spPr>
        <p:txBody>
          <a:bodyPr anchor="ctr" anchorCtr="1"/>
          <a:lstStyle>
            <a:lvl1pPr marL="0" indent="0" algn="ctr">
              <a:buNone/>
              <a:defRPr sz="1200"/>
            </a:lvl1pPr>
          </a:lstStyle>
          <a:p>
            <a:pPr lvl="0"/>
            <a:r>
              <a:rPr lang="en-US"/>
              <a:t>Click icon to add picture</a:t>
            </a:r>
            <a:endParaRPr lang="en-GB"/>
          </a:p>
        </p:txBody>
      </p:sp>
      <p:sp>
        <p:nvSpPr>
          <p:cNvPr id="30" name="Picture Placeholder 46">
            <a:extLst>
              <a:ext uri="{FF2B5EF4-FFF2-40B4-BE49-F238E27FC236}">
                <a16:creationId xmlns:a16="http://schemas.microsoft.com/office/drawing/2014/main" id="{9903D62D-F705-B7FB-F082-5A3C7A988ECE}"/>
              </a:ext>
            </a:extLst>
          </p:cNvPr>
          <p:cNvSpPr txBox="1">
            <a:spLocks noGrp="1"/>
          </p:cNvSpPr>
          <p:nvPr>
            <p:ph type="pic" idx="4294967295"/>
          </p:nvPr>
        </p:nvSpPr>
        <p:spPr>
          <a:xfrm>
            <a:off x="4512371" y="3890095"/>
            <a:ext cx="867601" cy="868680"/>
          </a:xfrm>
        </p:spPr>
        <p:txBody>
          <a:bodyPr anchor="ctr" anchorCtr="1"/>
          <a:lstStyle>
            <a:lvl1pPr marL="0" indent="0" algn="ctr">
              <a:buNone/>
              <a:defRPr sz="1200"/>
            </a:lvl1pPr>
          </a:lstStyle>
          <a:p>
            <a:pPr lvl="0"/>
            <a:r>
              <a:rPr lang="en-US"/>
              <a:t>Click icon to add picture</a:t>
            </a:r>
            <a:endParaRPr lang="en-GB"/>
          </a:p>
        </p:txBody>
      </p:sp>
      <p:sp>
        <p:nvSpPr>
          <p:cNvPr id="31" name="Picture Placeholder 46">
            <a:extLst>
              <a:ext uri="{FF2B5EF4-FFF2-40B4-BE49-F238E27FC236}">
                <a16:creationId xmlns:a16="http://schemas.microsoft.com/office/drawing/2014/main" id="{945AEC88-7290-EBA3-C476-1F59FEA7D730}"/>
              </a:ext>
            </a:extLst>
          </p:cNvPr>
          <p:cNvSpPr txBox="1">
            <a:spLocks noGrp="1"/>
          </p:cNvSpPr>
          <p:nvPr>
            <p:ph type="pic" idx="4294967295"/>
          </p:nvPr>
        </p:nvSpPr>
        <p:spPr>
          <a:xfrm>
            <a:off x="8047689" y="3890095"/>
            <a:ext cx="867601" cy="868680"/>
          </a:xfrm>
        </p:spPr>
        <p:txBody>
          <a:bodyPr anchor="ctr" anchorCtr="1"/>
          <a:lstStyle>
            <a:lvl1pPr marL="0" indent="0" algn="ctr">
              <a:buNone/>
              <a:defRPr sz="1200"/>
            </a:lvl1pPr>
          </a:lstStyle>
          <a:p>
            <a:pPr lvl="0"/>
            <a:r>
              <a:rPr lang="en-US"/>
              <a:t>Click icon to add picture</a:t>
            </a:r>
            <a:endParaRPr lang="en-GB"/>
          </a:p>
        </p:txBody>
      </p:sp>
    </p:spTree>
    <p:extLst>
      <p:ext uri="{BB962C8B-B14F-4D97-AF65-F5344CB8AC3E}">
        <p14:creationId xmlns:p14="http://schemas.microsoft.com/office/powerpoint/2010/main" val="1997717952"/>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2_Thank You Slide">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1E03539B-BF8E-470A-FE0C-475688499324}"/>
              </a:ext>
            </a:extLst>
          </p:cNvPr>
          <p:cNvSpPr/>
          <p:nvPr/>
        </p:nvSpPr>
        <p:spPr>
          <a:xfrm>
            <a:off x="0" y="4251155"/>
            <a:ext cx="12191996" cy="2606844"/>
          </a:xfrm>
          <a:prstGeom prst="rect">
            <a:avLst/>
          </a:prstGeom>
          <a:gradFill>
            <a:gsLst>
              <a:gs pos="0">
                <a:srgbClr val="455F51">
                  <a:alpha val="85000"/>
                </a:srgbClr>
              </a:gs>
              <a:gs pos="100000">
                <a:srgbClr val="41AEBD">
                  <a:alpha val="85000"/>
                </a:srgbClr>
              </a:gs>
            </a:gsLst>
            <a:lin ang="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Title 1">
            <a:extLst>
              <a:ext uri="{FF2B5EF4-FFF2-40B4-BE49-F238E27FC236}">
                <a16:creationId xmlns:a16="http://schemas.microsoft.com/office/drawing/2014/main" id="{049A1002-13B4-2415-F941-22199FE3940A}"/>
              </a:ext>
            </a:extLst>
          </p:cNvPr>
          <p:cNvSpPr txBox="1">
            <a:spLocks noGrp="1"/>
          </p:cNvSpPr>
          <p:nvPr>
            <p:ph type="title"/>
          </p:nvPr>
        </p:nvSpPr>
        <p:spPr>
          <a:xfrm>
            <a:off x="1812761" y="4700336"/>
            <a:ext cx="8807116" cy="915872"/>
          </a:xfrm>
        </p:spPr>
        <p:txBody>
          <a:bodyPr anchor="b"/>
          <a:lstStyle>
            <a:lvl1pPr>
              <a:defRPr lang="en-GB" sz="5500" b="1"/>
            </a:lvl1pPr>
          </a:lstStyle>
          <a:p>
            <a:pPr lvl="0"/>
            <a:r>
              <a:rPr lang="en-GB"/>
              <a:t>THANK YOU!</a:t>
            </a:r>
          </a:p>
        </p:txBody>
      </p:sp>
      <p:sp>
        <p:nvSpPr>
          <p:cNvPr id="4" name="Subtitle 2">
            <a:extLst>
              <a:ext uri="{FF2B5EF4-FFF2-40B4-BE49-F238E27FC236}">
                <a16:creationId xmlns:a16="http://schemas.microsoft.com/office/drawing/2014/main" id="{15E91A26-2E50-8F7B-1355-174D7FC5D56A}"/>
              </a:ext>
            </a:extLst>
          </p:cNvPr>
          <p:cNvSpPr txBox="1">
            <a:spLocks noGrp="1"/>
          </p:cNvSpPr>
          <p:nvPr>
            <p:ph type="subTitle" idx="4294967295"/>
          </p:nvPr>
        </p:nvSpPr>
        <p:spPr>
          <a:xfrm>
            <a:off x="1812761" y="5963076"/>
            <a:ext cx="9144000" cy="601839"/>
          </a:xfrm>
        </p:spPr>
        <p:txBody>
          <a:bodyPr/>
          <a:lstStyle>
            <a:lvl1pPr marL="0" indent="0">
              <a:buNone/>
              <a:defRPr lang="en-GB" sz="3000" b="1">
                <a:solidFill>
                  <a:srgbClr val="94D7E4"/>
                </a:solidFill>
              </a:defRPr>
            </a:lvl1pPr>
          </a:lstStyle>
          <a:p>
            <a:pPr lvl="0"/>
            <a:r>
              <a:rPr lang="en-GB"/>
              <a:t>Lorem Ipsum Dolor</a:t>
            </a:r>
          </a:p>
        </p:txBody>
      </p:sp>
      <p:sp>
        <p:nvSpPr>
          <p:cNvPr id="5" name="Date Placeholder 3">
            <a:extLst>
              <a:ext uri="{FF2B5EF4-FFF2-40B4-BE49-F238E27FC236}">
                <a16:creationId xmlns:a16="http://schemas.microsoft.com/office/drawing/2014/main" id="{8AE1D288-4D7B-B51B-466B-268F736AA546}"/>
              </a:ext>
            </a:extLst>
          </p:cNvPr>
          <p:cNvSpPr txBox="1">
            <a:spLocks noGrp="1"/>
          </p:cNvSpPr>
          <p:nvPr>
            <p:ph type="dt" sz="half" idx="7"/>
          </p:nvPr>
        </p:nvSpPr>
        <p:spPr/>
        <p:txBody>
          <a:bodyPr/>
          <a:lstStyle>
            <a:lvl1pPr>
              <a:defRPr/>
            </a:lvl1pPr>
          </a:lstStyle>
          <a:p>
            <a:pPr lvl="0"/>
            <a:fld id="{533DE42A-E0D7-4670-BC27-EF9FBD015192}" type="datetime1">
              <a:rPr lang="en-GB"/>
              <a:pPr lvl="0"/>
              <a:t>14/06/2024</a:t>
            </a:fld>
            <a:endParaRPr lang="en-GB"/>
          </a:p>
        </p:txBody>
      </p:sp>
      <p:sp>
        <p:nvSpPr>
          <p:cNvPr id="6" name="Footer Placeholder 4">
            <a:extLst>
              <a:ext uri="{FF2B5EF4-FFF2-40B4-BE49-F238E27FC236}">
                <a16:creationId xmlns:a16="http://schemas.microsoft.com/office/drawing/2014/main" id="{653A10FA-3011-6696-97EE-0097CB048039}"/>
              </a:ext>
            </a:extLst>
          </p:cNvPr>
          <p:cNvSpPr txBox="1">
            <a:spLocks noGrp="1"/>
          </p:cNvSpPr>
          <p:nvPr>
            <p:ph type="ftr" sz="quarter" idx="9"/>
          </p:nvPr>
        </p:nvSpPr>
        <p:spPr/>
        <p:txBody>
          <a:bodyPr/>
          <a:lstStyle>
            <a:lvl1pPr>
              <a:defRPr/>
            </a:lvl1pPr>
          </a:lstStyle>
          <a:p>
            <a:pPr lvl="0"/>
            <a:r>
              <a:rPr lang="en-GB"/>
              <a:t>Presentation Title</a:t>
            </a:r>
          </a:p>
        </p:txBody>
      </p:sp>
      <p:sp>
        <p:nvSpPr>
          <p:cNvPr id="7" name="Slide Number Placeholder 5">
            <a:extLst>
              <a:ext uri="{FF2B5EF4-FFF2-40B4-BE49-F238E27FC236}">
                <a16:creationId xmlns:a16="http://schemas.microsoft.com/office/drawing/2014/main" id="{72C9F759-3717-7D0B-68DF-1105BEA59196}"/>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A8DF1532-033B-4224-ABE3-587B92FCF7CD}" type="slidenum">
              <a:t>‹#›</a:t>
            </a:fld>
            <a:endParaRPr lang="en-GB"/>
          </a:p>
        </p:txBody>
      </p:sp>
      <p:sp>
        <p:nvSpPr>
          <p:cNvPr id="8" name="Rectangle 9">
            <a:extLst>
              <a:ext uri="{FF2B5EF4-FFF2-40B4-BE49-F238E27FC236}">
                <a16:creationId xmlns:a16="http://schemas.microsoft.com/office/drawing/2014/main" id="{0CA5CC34-336A-3B2A-73CA-DCA0351FB657}"/>
              </a:ext>
            </a:extLst>
          </p:cNvPr>
          <p:cNvSpPr/>
          <p:nvPr/>
        </p:nvSpPr>
        <p:spPr>
          <a:xfrm>
            <a:off x="1379619" y="4878003"/>
            <a:ext cx="143999" cy="1979996"/>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cxnSp>
        <p:nvCxnSpPr>
          <p:cNvPr id="9" name="Straight Connector 11">
            <a:extLst>
              <a:ext uri="{FF2B5EF4-FFF2-40B4-BE49-F238E27FC236}">
                <a16:creationId xmlns:a16="http://schemas.microsoft.com/office/drawing/2014/main" id="{E88759EF-BDCD-712B-0B8B-4FC2CA8795F6}"/>
              </a:ext>
            </a:extLst>
          </p:cNvPr>
          <p:cNvCxnSpPr/>
          <p:nvPr/>
        </p:nvCxnSpPr>
        <p:spPr>
          <a:xfrm>
            <a:off x="1957136" y="5808031"/>
            <a:ext cx="930438" cy="0"/>
          </a:xfrm>
          <a:prstGeom prst="straightConnector1">
            <a:avLst/>
          </a:prstGeom>
          <a:noFill/>
          <a:ln w="25402" cap="flat">
            <a:solidFill>
              <a:srgbClr val="94D7E4"/>
            </a:solidFill>
            <a:prstDash val="solid"/>
            <a:miter/>
          </a:ln>
        </p:spPr>
      </p:cxnSp>
      <p:cxnSp>
        <p:nvCxnSpPr>
          <p:cNvPr id="10" name="Straight Connector 13">
            <a:extLst>
              <a:ext uri="{FF2B5EF4-FFF2-40B4-BE49-F238E27FC236}">
                <a16:creationId xmlns:a16="http://schemas.microsoft.com/office/drawing/2014/main" id="{6E980E92-0A62-80FF-ECAC-629D967D646D}"/>
              </a:ext>
            </a:extLst>
          </p:cNvPr>
          <p:cNvCxnSpPr/>
          <p:nvPr/>
        </p:nvCxnSpPr>
        <p:spPr>
          <a:xfrm rot="16200004">
            <a:off x="10391278" y="685800"/>
            <a:ext cx="1371600" cy="0"/>
          </a:xfrm>
          <a:prstGeom prst="straightConnector1">
            <a:avLst/>
          </a:prstGeom>
          <a:noFill/>
          <a:ln w="25402" cap="flat">
            <a:solidFill>
              <a:srgbClr val="455F51"/>
            </a:solidFill>
            <a:prstDash val="solid"/>
            <a:miter/>
          </a:ln>
        </p:spPr>
      </p:cxnSp>
      <p:sp>
        <p:nvSpPr>
          <p:cNvPr id="11" name="Text Placeholder 14">
            <a:extLst>
              <a:ext uri="{FF2B5EF4-FFF2-40B4-BE49-F238E27FC236}">
                <a16:creationId xmlns:a16="http://schemas.microsoft.com/office/drawing/2014/main" id="{795FD165-6CDF-E87B-5EED-F8272589A3AB}"/>
              </a:ext>
            </a:extLst>
          </p:cNvPr>
          <p:cNvSpPr txBox="1">
            <a:spLocks noGrp="1"/>
          </p:cNvSpPr>
          <p:nvPr>
            <p:ph type="body" idx="4294967295"/>
          </p:nvPr>
        </p:nvSpPr>
        <p:spPr>
          <a:xfrm>
            <a:off x="9416052" y="1006891"/>
            <a:ext cx="1460497" cy="481010"/>
          </a:xfrm>
        </p:spPr>
        <p:txBody>
          <a:bodyPr/>
          <a:lstStyle>
            <a:lvl1pPr marL="0" indent="0" algn="r">
              <a:buNone/>
              <a:defRPr lang="en-GB" sz="3000" b="1">
                <a:solidFill>
                  <a:srgbClr val="455F51"/>
                </a:solidFill>
              </a:defRPr>
            </a:lvl1pPr>
          </a:lstStyle>
          <a:p>
            <a:pPr lvl="0"/>
            <a:r>
              <a:rPr lang="en-GB"/>
              <a:t>20XX</a:t>
            </a:r>
          </a:p>
        </p:txBody>
      </p:sp>
    </p:spTree>
    <p:extLst>
      <p:ext uri="{BB962C8B-B14F-4D97-AF65-F5344CB8AC3E}">
        <p14:creationId xmlns:p14="http://schemas.microsoft.com/office/powerpoint/2010/main" val="225669032"/>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F765CB07-5F5B-F88F-F4F5-CF5B443B3B7A}"/>
              </a:ext>
            </a:extLst>
          </p:cNvPr>
          <p:cNvSpPr/>
          <p:nvPr/>
        </p:nvSpPr>
        <p:spPr>
          <a:xfrm>
            <a:off x="0" y="0"/>
            <a:ext cx="12191996" cy="6858000"/>
          </a:xfrm>
          <a:prstGeom prst="rect">
            <a:avLst/>
          </a:prstGeom>
          <a:gradFill>
            <a:gsLst>
              <a:gs pos="0">
                <a:srgbClr val="455F51">
                  <a:alpha val="85000"/>
                </a:srgbClr>
              </a:gs>
              <a:gs pos="100000">
                <a:srgbClr val="41AEBD">
                  <a:alpha val="85000"/>
                </a:srgbClr>
              </a:gs>
            </a:gsLst>
            <a:lin ang="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Title 1">
            <a:extLst>
              <a:ext uri="{FF2B5EF4-FFF2-40B4-BE49-F238E27FC236}">
                <a16:creationId xmlns:a16="http://schemas.microsoft.com/office/drawing/2014/main" id="{5E157FE9-E921-4E94-BE8C-EB9BC1698146}"/>
              </a:ext>
            </a:extLst>
          </p:cNvPr>
          <p:cNvSpPr txBox="1">
            <a:spLocks noGrp="1"/>
          </p:cNvSpPr>
          <p:nvPr>
            <p:ph type="title"/>
          </p:nvPr>
        </p:nvSpPr>
        <p:spPr>
          <a:xfrm>
            <a:off x="1812761" y="318284"/>
            <a:ext cx="8807116" cy="2387598"/>
          </a:xfrm>
        </p:spPr>
        <p:txBody>
          <a:bodyPr anchor="b"/>
          <a:lstStyle>
            <a:lvl1pPr>
              <a:defRPr lang="en-GB" sz="5500" b="1"/>
            </a:lvl1pPr>
          </a:lstStyle>
          <a:p>
            <a:pPr lvl="0"/>
            <a:r>
              <a:rPr lang="en-GB"/>
              <a:t>PRESENTATION</a:t>
            </a:r>
            <a:br>
              <a:rPr lang="en-GB"/>
            </a:br>
            <a:r>
              <a:rPr lang="en-GB"/>
              <a:t>TITLE</a:t>
            </a:r>
          </a:p>
        </p:txBody>
      </p:sp>
      <p:sp>
        <p:nvSpPr>
          <p:cNvPr id="4" name="Subtitle 2">
            <a:extLst>
              <a:ext uri="{FF2B5EF4-FFF2-40B4-BE49-F238E27FC236}">
                <a16:creationId xmlns:a16="http://schemas.microsoft.com/office/drawing/2014/main" id="{2A8253AC-BEE6-366B-864A-5FB23656E399}"/>
              </a:ext>
            </a:extLst>
          </p:cNvPr>
          <p:cNvSpPr txBox="1">
            <a:spLocks noGrp="1"/>
          </p:cNvSpPr>
          <p:nvPr>
            <p:ph type="subTitle" idx="4294967295"/>
          </p:nvPr>
        </p:nvSpPr>
        <p:spPr>
          <a:xfrm>
            <a:off x="1812761" y="3052751"/>
            <a:ext cx="9144000" cy="1397989"/>
          </a:xfrm>
        </p:spPr>
        <p:txBody>
          <a:bodyPr/>
          <a:lstStyle>
            <a:lvl1pPr marL="0" indent="0">
              <a:buNone/>
              <a:defRPr lang="en-GB" sz="3000" b="1">
                <a:solidFill>
                  <a:srgbClr val="94D7E4"/>
                </a:solidFill>
              </a:defRPr>
            </a:lvl1pPr>
          </a:lstStyle>
          <a:p>
            <a:pPr lvl="0"/>
            <a:r>
              <a:rPr lang="en-GB"/>
              <a:t>Lorem Ipsum</a:t>
            </a:r>
            <a:br>
              <a:rPr lang="en-GB"/>
            </a:br>
            <a:r>
              <a:rPr lang="en-GB"/>
              <a:t>Dolor</a:t>
            </a:r>
          </a:p>
        </p:txBody>
      </p:sp>
      <p:sp>
        <p:nvSpPr>
          <p:cNvPr id="5" name="Date Placeholder 3">
            <a:extLst>
              <a:ext uri="{FF2B5EF4-FFF2-40B4-BE49-F238E27FC236}">
                <a16:creationId xmlns:a16="http://schemas.microsoft.com/office/drawing/2014/main" id="{22AC70D4-DE38-0E4A-E0EC-FCF7AFA4DC01}"/>
              </a:ext>
            </a:extLst>
          </p:cNvPr>
          <p:cNvSpPr txBox="1">
            <a:spLocks noGrp="1"/>
          </p:cNvSpPr>
          <p:nvPr>
            <p:ph type="dt" sz="half" idx="7"/>
          </p:nvPr>
        </p:nvSpPr>
        <p:spPr/>
        <p:txBody>
          <a:bodyPr/>
          <a:lstStyle>
            <a:lvl1pPr>
              <a:defRPr/>
            </a:lvl1pPr>
          </a:lstStyle>
          <a:p>
            <a:pPr lvl="0"/>
            <a:fld id="{16A36BD9-7535-4994-B233-4FC4A09F7AC2}" type="datetime1">
              <a:rPr lang="en-GB"/>
              <a:pPr lvl="0"/>
              <a:t>14/06/2024</a:t>
            </a:fld>
            <a:endParaRPr lang="en-GB"/>
          </a:p>
        </p:txBody>
      </p:sp>
      <p:sp>
        <p:nvSpPr>
          <p:cNvPr id="6" name="Footer Placeholder 4">
            <a:extLst>
              <a:ext uri="{FF2B5EF4-FFF2-40B4-BE49-F238E27FC236}">
                <a16:creationId xmlns:a16="http://schemas.microsoft.com/office/drawing/2014/main" id="{DD23BB70-15F7-A37A-4453-332102290D6D}"/>
              </a:ext>
            </a:extLst>
          </p:cNvPr>
          <p:cNvSpPr txBox="1">
            <a:spLocks noGrp="1"/>
          </p:cNvSpPr>
          <p:nvPr>
            <p:ph type="ftr" sz="quarter" idx="9"/>
          </p:nvPr>
        </p:nvSpPr>
        <p:spPr/>
        <p:txBody>
          <a:bodyPr/>
          <a:lstStyle>
            <a:lvl1pPr>
              <a:defRPr/>
            </a:lvl1pPr>
          </a:lstStyle>
          <a:p>
            <a:pPr lvl="0"/>
            <a:r>
              <a:rPr lang="en-GB"/>
              <a:t>Presentation Title</a:t>
            </a:r>
          </a:p>
        </p:txBody>
      </p:sp>
      <p:sp>
        <p:nvSpPr>
          <p:cNvPr id="7" name="Slide Number Placeholder 5">
            <a:extLst>
              <a:ext uri="{FF2B5EF4-FFF2-40B4-BE49-F238E27FC236}">
                <a16:creationId xmlns:a16="http://schemas.microsoft.com/office/drawing/2014/main" id="{BB59548C-5558-6372-C608-EAA38AD46EC0}"/>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D55628CC-E59F-472C-98DD-1EF26E78B8D7}" type="slidenum">
              <a:t>‹#›</a:t>
            </a:fld>
            <a:endParaRPr lang="en-GB"/>
          </a:p>
        </p:txBody>
      </p:sp>
      <p:sp>
        <p:nvSpPr>
          <p:cNvPr id="8" name="Rectangle 9">
            <a:extLst>
              <a:ext uri="{FF2B5EF4-FFF2-40B4-BE49-F238E27FC236}">
                <a16:creationId xmlns:a16="http://schemas.microsoft.com/office/drawing/2014/main" id="{9D22D3D4-3C1C-BE0A-DD20-FB59B4255066}"/>
              </a:ext>
            </a:extLst>
          </p:cNvPr>
          <p:cNvSpPr/>
          <p:nvPr/>
        </p:nvSpPr>
        <p:spPr>
          <a:xfrm>
            <a:off x="1379619" y="0"/>
            <a:ext cx="143999" cy="2484004"/>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cxnSp>
        <p:nvCxnSpPr>
          <p:cNvPr id="9" name="Straight Connector 11">
            <a:extLst>
              <a:ext uri="{FF2B5EF4-FFF2-40B4-BE49-F238E27FC236}">
                <a16:creationId xmlns:a16="http://schemas.microsoft.com/office/drawing/2014/main" id="{DC509B5B-FF2B-1A66-F1DE-A4E685A7466B}"/>
              </a:ext>
            </a:extLst>
          </p:cNvPr>
          <p:cNvCxnSpPr/>
          <p:nvPr/>
        </p:nvCxnSpPr>
        <p:spPr>
          <a:xfrm>
            <a:off x="1957136" y="2897706"/>
            <a:ext cx="930438" cy="0"/>
          </a:xfrm>
          <a:prstGeom prst="straightConnector1">
            <a:avLst/>
          </a:prstGeom>
          <a:noFill/>
          <a:ln w="25402" cap="flat">
            <a:solidFill>
              <a:srgbClr val="94D7E4"/>
            </a:solidFill>
            <a:prstDash val="solid"/>
            <a:miter/>
          </a:ln>
        </p:spPr>
      </p:cxnSp>
      <p:cxnSp>
        <p:nvCxnSpPr>
          <p:cNvPr id="10" name="Straight Connector 12">
            <a:extLst>
              <a:ext uri="{FF2B5EF4-FFF2-40B4-BE49-F238E27FC236}">
                <a16:creationId xmlns:a16="http://schemas.microsoft.com/office/drawing/2014/main" id="{44C3F7E3-6707-023D-99F7-471227223A08}"/>
              </a:ext>
            </a:extLst>
          </p:cNvPr>
          <p:cNvCxnSpPr/>
          <p:nvPr/>
        </p:nvCxnSpPr>
        <p:spPr>
          <a:xfrm rot="16200004">
            <a:off x="10391278" y="6172200"/>
            <a:ext cx="1371600" cy="0"/>
          </a:xfrm>
          <a:prstGeom prst="straightConnector1">
            <a:avLst/>
          </a:prstGeom>
          <a:noFill/>
          <a:ln w="25402" cap="flat">
            <a:solidFill>
              <a:srgbClr val="94D7E4"/>
            </a:solidFill>
            <a:prstDash val="solid"/>
            <a:miter/>
          </a:ln>
        </p:spPr>
      </p:cxnSp>
      <p:sp>
        <p:nvSpPr>
          <p:cNvPr id="11" name="Text Placeholder 14">
            <a:extLst>
              <a:ext uri="{FF2B5EF4-FFF2-40B4-BE49-F238E27FC236}">
                <a16:creationId xmlns:a16="http://schemas.microsoft.com/office/drawing/2014/main" id="{84985E84-EA67-4B11-CE8A-2B012700188E}"/>
              </a:ext>
            </a:extLst>
          </p:cNvPr>
          <p:cNvSpPr txBox="1">
            <a:spLocks noGrp="1"/>
          </p:cNvSpPr>
          <p:nvPr>
            <p:ph type="body" idx="4294967295"/>
          </p:nvPr>
        </p:nvSpPr>
        <p:spPr>
          <a:xfrm>
            <a:off x="9416052" y="5396633"/>
            <a:ext cx="1460497" cy="481010"/>
          </a:xfrm>
        </p:spPr>
        <p:txBody>
          <a:bodyPr/>
          <a:lstStyle>
            <a:lvl1pPr marL="0" indent="0" algn="r">
              <a:buNone/>
              <a:defRPr lang="en-GB" sz="3000" b="1">
                <a:solidFill>
                  <a:srgbClr val="94D7E4"/>
                </a:solidFill>
              </a:defRPr>
            </a:lvl1pPr>
          </a:lstStyle>
          <a:p>
            <a:pPr lvl="0"/>
            <a:r>
              <a:rPr lang="en-GB"/>
              <a:t>20XX</a:t>
            </a:r>
          </a:p>
        </p:txBody>
      </p:sp>
    </p:spTree>
    <p:extLst>
      <p:ext uri="{BB962C8B-B14F-4D97-AF65-F5344CB8AC3E}">
        <p14:creationId xmlns:p14="http://schemas.microsoft.com/office/powerpoint/2010/main" val="267039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56C6223C-8608-4B46-613B-248F8FE4E70E}"/>
              </a:ext>
            </a:extLst>
          </p:cNvPr>
          <p:cNvSpPr/>
          <p:nvPr/>
        </p:nvSpPr>
        <p:spPr>
          <a:xfrm>
            <a:off x="0" y="0"/>
            <a:ext cx="12191996" cy="6858000"/>
          </a:xfrm>
          <a:prstGeom prst="rect">
            <a:avLst/>
          </a:prstGeom>
          <a:gradFill>
            <a:gsLst>
              <a:gs pos="0">
                <a:srgbClr val="455F51">
                  <a:alpha val="85000"/>
                </a:srgbClr>
              </a:gs>
              <a:gs pos="100000">
                <a:srgbClr val="41AEBD">
                  <a:alpha val="85000"/>
                </a:srgbClr>
              </a:gs>
            </a:gsLst>
            <a:lin ang="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Title 1">
            <a:extLst>
              <a:ext uri="{FF2B5EF4-FFF2-40B4-BE49-F238E27FC236}">
                <a16:creationId xmlns:a16="http://schemas.microsoft.com/office/drawing/2014/main" id="{90543511-32AB-82F0-DFBB-082824970CF0}"/>
              </a:ext>
            </a:extLst>
          </p:cNvPr>
          <p:cNvSpPr txBox="1">
            <a:spLocks noGrp="1"/>
          </p:cNvSpPr>
          <p:nvPr>
            <p:ph type="title"/>
          </p:nvPr>
        </p:nvSpPr>
        <p:spPr>
          <a:xfrm>
            <a:off x="1812761" y="2522756"/>
            <a:ext cx="8807116" cy="2387598"/>
          </a:xfrm>
        </p:spPr>
        <p:txBody>
          <a:bodyPr anchor="b"/>
          <a:lstStyle>
            <a:lvl1pPr>
              <a:defRPr lang="en-GB" sz="5500" b="1"/>
            </a:lvl1pPr>
          </a:lstStyle>
          <a:p>
            <a:pPr lvl="0"/>
            <a:r>
              <a:rPr lang="en-GB"/>
              <a:t>PRESENTATION</a:t>
            </a:r>
            <a:br>
              <a:rPr lang="en-GB"/>
            </a:br>
            <a:r>
              <a:rPr lang="en-GB"/>
              <a:t>TITLE</a:t>
            </a:r>
          </a:p>
        </p:txBody>
      </p:sp>
      <p:sp>
        <p:nvSpPr>
          <p:cNvPr id="4" name="Subtitle 2">
            <a:extLst>
              <a:ext uri="{FF2B5EF4-FFF2-40B4-BE49-F238E27FC236}">
                <a16:creationId xmlns:a16="http://schemas.microsoft.com/office/drawing/2014/main" id="{8AA89C9B-F325-D5C0-472E-D6E1F24DF96E}"/>
              </a:ext>
            </a:extLst>
          </p:cNvPr>
          <p:cNvSpPr txBox="1">
            <a:spLocks noGrp="1"/>
          </p:cNvSpPr>
          <p:nvPr>
            <p:ph type="subTitle" idx="4294967295"/>
          </p:nvPr>
        </p:nvSpPr>
        <p:spPr>
          <a:xfrm>
            <a:off x="1812761" y="5257223"/>
            <a:ext cx="9144000" cy="1397989"/>
          </a:xfrm>
        </p:spPr>
        <p:txBody>
          <a:bodyPr/>
          <a:lstStyle>
            <a:lvl1pPr marL="0" indent="0">
              <a:buNone/>
              <a:defRPr lang="en-GB" sz="3000" b="1">
                <a:solidFill>
                  <a:srgbClr val="94D7E4"/>
                </a:solidFill>
              </a:defRPr>
            </a:lvl1pPr>
          </a:lstStyle>
          <a:p>
            <a:pPr lvl="0"/>
            <a:r>
              <a:rPr lang="en-GB"/>
              <a:t>Lorem Ipsum</a:t>
            </a:r>
            <a:br>
              <a:rPr lang="en-GB"/>
            </a:br>
            <a:r>
              <a:rPr lang="en-GB"/>
              <a:t>Dolor</a:t>
            </a:r>
          </a:p>
        </p:txBody>
      </p:sp>
      <p:sp>
        <p:nvSpPr>
          <p:cNvPr id="5" name="Date Placeholder 3">
            <a:extLst>
              <a:ext uri="{FF2B5EF4-FFF2-40B4-BE49-F238E27FC236}">
                <a16:creationId xmlns:a16="http://schemas.microsoft.com/office/drawing/2014/main" id="{7D3D32EC-85EF-85B3-F1C8-0A069721FD34}"/>
              </a:ext>
            </a:extLst>
          </p:cNvPr>
          <p:cNvSpPr txBox="1">
            <a:spLocks noGrp="1"/>
          </p:cNvSpPr>
          <p:nvPr>
            <p:ph type="dt" sz="half" idx="7"/>
          </p:nvPr>
        </p:nvSpPr>
        <p:spPr/>
        <p:txBody>
          <a:bodyPr/>
          <a:lstStyle>
            <a:lvl1pPr>
              <a:defRPr/>
            </a:lvl1pPr>
          </a:lstStyle>
          <a:p>
            <a:pPr lvl="0"/>
            <a:fld id="{CCF31E2B-E154-45C0-9C73-474775B2F724}" type="datetime1">
              <a:rPr lang="en-GB"/>
              <a:pPr lvl="0"/>
              <a:t>14/06/2024</a:t>
            </a:fld>
            <a:endParaRPr lang="en-GB"/>
          </a:p>
        </p:txBody>
      </p:sp>
      <p:sp>
        <p:nvSpPr>
          <p:cNvPr id="6" name="Footer Placeholder 4">
            <a:extLst>
              <a:ext uri="{FF2B5EF4-FFF2-40B4-BE49-F238E27FC236}">
                <a16:creationId xmlns:a16="http://schemas.microsoft.com/office/drawing/2014/main" id="{2E2F5224-E301-6604-8D9F-C291BC9453F3}"/>
              </a:ext>
            </a:extLst>
          </p:cNvPr>
          <p:cNvSpPr txBox="1">
            <a:spLocks noGrp="1"/>
          </p:cNvSpPr>
          <p:nvPr>
            <p:ph type="ftr" sz="quarter" idx="9"/>
          </p:nvPr>
        </p:nvSpPr>
        <p:spPr/>
        <p:txBody>
          <a:bodyPr/>
          <a:lstStyle>
            <a:lvl1pPr>
              <a:defRPr/>
            </a:lvl1pPr>
          </a:lstStyle>
          <a:p>
            <a:pPr lvl="0"/>
            <a:r>
              <a:rPr lang="en-GB"/>
              <a:t>Presentation Title</a:t>
            </a:r>
          </a:p>
        </p:txBody>
      </p:sp>
      <p:sp>
        <p:nvSpPr>
          <p:cNvPr id="7" name="Slide Number Placeholder 5">
            <a:extLst>
              <a:ext uri="{FF2B5EF4-FFF2-40B4-BE49-F238E27FC236}">
                <a16:creationId xmlns:a16="http://schemas.microsoft.com/office/drawing/2014/main" id="{1E6167F9-F788-8C0A-548B-0E0A8E8A57B3}"/>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A183587A-02F6-45B7-A868-08756DA35B2A}" type="slidenum">
              <a:t>‹#›</a:t>
            </a:fld>
            <a:endParaRPr lang="en-GB"/>
          </a:p>
        </p:txBody>
      </p:sp>
      <p:sp>
        <p:nvSpPr>
          <p:cNvPr id="8" name="Rectangle 9">
            <a:extLst>
              <a:ext uri="{FF2B5EF4-FFF2-40B4-BE49-F238E27FC236}">
                <a16:creationId xmlns:a16="http://schemas.microsoft.com/office/drawing/2014/main" id="{54FFC88C-61DE-48F5-22CA-F7349233D04C}"/>
              </a:ext>
            </a:extLst>
          </p:cNvPr>
          <p:cNvSpPr/>
          <p:nvPr/>
        </p:nvSpPr>
        <p:spPr>
          <a:xfrm>
            <a:off x="1379619" y="3437997"/>
            <a:ext cx="143999" cy="3420002"/>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cxnSp>
        <p:nvCxnSpPr>
          <p:cNvPr id="9" name="Straight Connector 11">
            <a:extLst>
              <a:ext uri="{FF2B5EF4-FFF2-40B4-BE49-F238E27FC236}">
                <a16:creationId xmlns:a16="http://schemas.microsoft.com/office/drawing/2014/main" id="{9256FC8E-4BD2-636D-CDDE-B2BE5DCBC98C}"/>
              </a:ext>
            </a:extLst>
          </p:cNvPr>
          <p:cNvCxnSpPr/>
          <p:nvPr/>
        </p:nvCxnSpPr>
        <p:spPr>
          <a:xfrm>
            <a:off x="1957136" y="5102178"/>
            <a:ext cx="930438" cy="0"/>
          </a:xfrm>
          <a:prstGeom prst="straightConnector1">
            <a:avLst/>
          </a:prstGeom>
          <a:noFill/>
          <a:ln w="25402" cap="flat">
            <a:solidFill>
              <a:srgbClr val="94D7E4"/>
            </a:solidFill>
            <a:prstDash val="solid"/>
            <a:miter/>
          </a:ln>
        </p:spPr>
      </p:cxnSp>
      <p:cxnSp>
        <p:nvCxnSpPr>
          <p:cNvPr id="10" name="Straight Connector 12">
            <a:extLst>
              <a:ext uri="{FF2B5EF4-FFF2-40B4-BE49-F238E27FC236}">
                <a16:creationId xmlns:a16="http://schemas.microsoft.com/office/drawing/2014/main" id="{A840A494-973B-839E-BEC1-6BDD4832D006}"/>
              </a:ext>
            </a:extLst>
          </p:cNvPr>
          <p:cNvCxnSpPr/>
          <p:nvPr/>
        </p:nvCxnSpPr>
        <p:spPr>
          <a:xfrm rot="16200004">
            <a:off x="10391278" y="685800"/>
            <a:ext cx="1371600" cy="0"/>
          </a:xfrm>
          <a:prstGeom prst="straightConnector1">
            <a:avLst/>
          </a:prstGeom>
          <a:noFill/>
          <a:ln w="25402" cap="flat">
            <a:solidFill>
              <a:srgbClr val="94D7E4"/>
            </a:solidFill>
            <a:prstDash val="solid"/>
            <a:miter/>
          </a:ln>
        </p:spPr>
      </p:cxnSp>
      <p:sp>
        <p:nvSpPr>
          <p:cNvPr id="11" name="Text Placeholder 14">
            <a:extLst>
              <a:ext uri="{FF2B5EF4-FFF2-40B4-BE49-F238E27FC236}">
                <a16:creationId xmlns:a16="http://schemas.microsoft.com/office/drawing/2014/main" id="{036A5BDD-ED19-2BE2-6581-F7A68861DED9}"/>
              </a:ext>
            </a:extLst>
          </p:cNvPr>
          <p:cNvSpPr txBox="1">
            <a:spLocks noGrp="1"/>
          </p:cNvSpPr>
          <p:nvPr>
            <p:ph type="body" idx="4294967295"/>
          </p:nvPr>
        </p:nvSpPr>
        <p:spPr>
          <a:xfrm>
            <a:off x="9416052" y="1015980"/>
            <a:ext cx="1460497" cy="481010"/>
          </a:xfrm>
        </p:spPr>
        <p:txBody>
          <a:bodyPr/>
          <a:lstStyle>
            <a:lvl1pPr marL="0" indent="0" algn="r">
              <a:buNone/>
              <a:defRPr lang="en-GB" sz="3000" b="1">
                <a:solidFill>
                  <a:srgbClr val="94D7E4"/>
                </a:solidFill>
              </a:defRPr>
            </a:lvl1pPr>
          </a:lstStyle>
          <a:p>
            <a:pPr lvl="0"/>
            <a:r>
              <a:rPr lang="en-GB"/>
              <a:t>20XX</a:t>
            </a:r>
          </a:p>
        </p:txBody>
      </p:sp>
    </p:spTree>
    <p:extLst>
      <p:ext uri="{BB962C8B-B14F-4D97-AF65-F5344CB8AC3E}">
        <p14:creationId xmlns:p14="http://schemas.microsoft.com/office/powerpoint/2010/main" val="1843519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4_Title Slide">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448A0622-7077-BD71-8752-75C7FED405FC}"/>
              </a:ext>
            </a:extLst>
          </p:cNvPr>
          <p:cNvSpPr/>
          <p:nvPr/>
        </p:nvSpPr>
        <p:spPr>
          <a:xfrm>
            <a:off x="119996" y="116997"/>
            <a:ext cx="11952003" cy="6623995"/>
          </a:xfrm>
          <a:prstGeom prst="rect">
            <a:avLst/>
          </a:prstGeom>
          <a:gradFill>
            <a:gsLst>
              <a:gs pos="0">
                <a:srgbClr val="455F51">
                  <a:alpha val="85000"/>
                </a:srgbClr>
              </a:gs>
              <a:gs pos="100000">
                <a:srgbClr val="41AEBD">
                  <a:alpha val="85000"/>
                </a:srgbClr>
              </a:gs>
            </a:gsLst>
            <a:lin ang="0"/>
          </a:gradFill>
          <a:ln w="273048" cap="flat">
            <a:solidFill>
              <a:srgbClr val="000000"/>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Title 1">
            <a:extLst>
              <a:ext uri="{FF2B5EF4-FFF2-40B4-BE49-F238E27FC236}">
                <a16:creationId xmlns:a16="http://schemas.microsoft.com/office/drawing/2014/main" id="{6665352D-EE66-B6B3-1110-5CE7DF608F31}"/>
              </a:ext>
            </a:extLst>
          </p:cNvPr>
          <p:cNvSpPr txBox="1">
            <a:spLocks noGrp="1"/>
          </p:cNvSpPr>
          <p:nvPr>
            <p:ph type="title"/>
          </p:nvPr>
        </p:nvSpPr>
        <p:spPr>
          <a:xfrm>
            <a:off x="1812761" y="2413988"/>
            <a:ext cx="7107329" cy="1838638"/>
          </a:xfrm>
        </p:spPr>
        <p:txBody>
          <a:bodyPr anchor="b"/>
          <a:lstStyle>
            <a:lvl1pPr>
              <a:defRPr lang="en-GB" sz="5500" b="1"/>
            </a:lvl1pPr>
          </a:lstStyle>
          <a:p>
            <a:pPr lvl="0"/>
            <a:r>
              <a:rPr lang="en-GB"/>
              <a:t>PRESENTATION TITLE</a:t>
            </a:r>
          </a:p>
        </p:txBody>
      </p:sp>
      <p:sp>
        <p:nvSpPr>
          <p:cNvPr id="4" name="Subtitle 2">
            <a:extLst>
              <a:ext uri="{FF2B5EF4-FFF2-40B4-BE49-F238E27FC236}">
                <a16:creationId xmlns:a16="http://schemas.microsoft.com/office/drawing/2014/main" id="{989A0970-A967-560B-59E2-7216E19E5B10}"/>
              </a:ext>
            </a:extLst>
          </p:cNvPr>
          <p:cNvSpPr txBox="1">
            <a:spLocks noGrp="1"/>
          </p:cNvSpPr>
          <p:nvPr>
            <p:ph type="subTitle" idx="4294967295"/>
          </p:nvPr>
        </p:nvSpPr>
        <p:spPr>
          <a:xfrm>
            <a:off x="1812761" y="4599496"/>
            <a:ext cx="7107329" cy="966859"/>
          </a:xfrm>
        </p:spPr>
        <p:txBody>
          <a:bodyPr/>
          <a:lstStyle>
            <a:lvl1pPr marL="0" indent="0">
              <a:buNone/>
              <a:defRPr lang="en-GB" sz="3000" b="1">
                <a:solidFill>
                  <a:srgbClr val="94D7E4"/>
                </a:solidFill>
              </a:defRPr>
            </a:lvl1pPr>
          </a:lstStyle>
          <a:p>
            <a:pPr lvl="0"/>
            <a:r>
              <a:rPr lang="en-GB"/>
              <a:t>Lorem Ipsum</a:t>
            </a:r>
            <a:br>
              <a:rPr lang="en-GB"/>
            </a:br>
            <a:r>
              <a:rPr lang="en-GB"/>
              <a:t>Dolor</a:t>
            </a:r>
          </a:p>
        </p:txBody>
      </p:sp>
      <p:sp>
        <p:nvSpPr>
          <p:cNvPr id="5" name="Date Placeholder 3">
            <a:extLst>
              <a:ext uri="{FF2B5EF4-FFF2-40B4-BE49-F238E27FC236}">
                <a16:creationId xmlns:a16="http://schemas.microsoft.com/office/drawing/2014/main" id="{19A17388-49BB-73C8-5854-099428716F7C}"/>
              </a:ext>
            </a:extLst>
          </p:cNvPr>
          <p:cNvSpPr txBox="1">
            <a:spLocks noGrp="1"/>
          </p:cNvSpPr>
          <p:nvPr>
            <p:ph type="dt" sz="half" idx="7"/>
          </p:nvPr>
        </p:nvSpPr>
        <p:spPr/>
        <p:txBody>
          <a:bodyPr/>
          <a:lstStyle>
            <a:lvl1pPr>
              <a:defRPr/>
            </a:lvl1pPr>
          </a:lstStyle>
          <a:p>
            <a:pPr lvl="0"/>
            <a:fld id="{73177E7B-D44F-462E-B394-B1049D8EDC28}" type="datetime1">
              <a:rPr lang="en-GB"/>
              <a:pPr lvl="0"/>
              <a:t>14/06/2024</a:t>
            </a:fld>
            <a:endParaRPr lang="en-GB"/>
          </a:p>
        </p:txBody>
      </p:sp>
      <p:sp>
        <p:nvSpPr>
          <p:cNvPr id="6" name="Footer Placeholder 4">
            <a:extLst>
              <a:ext uri="{FF2B5EF4-FFF2-40B4-BE49-F238E27FC236}">
                <a16:creationId xmlns:a16="http://schemas.microsoft.com/office/drawing/2014/main" id="{DB60A37A-87A2-4192-3985-32257409C111}"/>
              </a:ext>
            </a:extLst>
          </p:cNvPr>
          <p:cNvSpPr txBox="1">
            <a:spLocks noGrp="1"/>
          </p:cNvSpPr>
          <p:nvPr>
            <p:ph type="ftr" sz="quarter" idx="9"/>
          </p:nvPr>
        </p:nvSpPr>
        <p:spPr/>
        <p:txBody>
          <a:bodyPr/>
          <a:lstStyle>
            <a:lvl1pPr>
              <a:defRPr/>
            </a:lvl1pPr>
          </a:lstStyle>
          <a:p>
            <a:pPr lvl="0"/>
            <a:r>
              <a:rPr lang="en-GB"/>
              <a:t>Presentation Title</a:t>
            </a:r>
          </a:p>
        </p:txBody>
      </p:sp>
      <p:sp>
        <p:nvSpPr>
          <p:cNvPr id="7" name="Slide Number Placeholder 5">
            <a:extLst>
              <a:ext uri="{FF2B5EF4-FFF2-40B4-BE49-F238E27FC236}">
                <a16:creationId xmlns:a16="http://schemas.microsoft.com/office/drawing/2014/main" id="{1CF6A137-416B-DF8D-DDBB-064FAA4EA284}"/>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E91EFB84-6281-4A43-B390-55C402A229BD}" type="slidenum">
              <a:t>‹#›</a:t>
            </a:fld>
            <a:endParaRPr lang="en-GB"/>
          </a:p>
        </p:txBody>
      </p:sp>
      <p:sp>
        <p:nvSpPr>
          <p:cNvPr id="8" name="Rectangle 9">
            <a:extLst>
              <a:ext uri="{FF2B5EF4-FFF2-40B4-BE49-F238E27FC236}">
                <a16:creationId xmlns:a16="http://schemas.microsoft.com/office/drawing/2014/main" id="{E929A8F5-AA32-C7C3-90D1-BDB33DB5F0C2}"/>
              </a:ext>
            </a:extLst>
          </p:cNvPr>
          <p:cNvSpPr/>
          <p:nvPr/>
        </p:nvSpPr>
        <p:spPr>
          <a:xfrm>
            <a:off x="1379619" y="2740859"/>
            <a:ext cx="143999" cy="1289304"/>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cxnSp>
        <p:nvCxnSpPr>
          <p:cNvPr id="9" name="Straight Connector 11">
            <a:extLst>
              <a:ext uri="{FF2B5EF4-FFF2-40B4-BE49-F238E27FC236}">
                <a16:creationId xmlns:a16="http://schemas.microsoft.com/office/drawing/2014/main" id="{3CD701F3-DE4A-8125-6ACD-2E61EEDB5BEB}"/>
              </a:ext>
            </a:extLst>
          </p:cNvPr>
          <p:cNvCxnSpPr/>
          <p:nvPr/>
        </p:nvCxnSpPr>
        <p:spPr>
          <a:xfrm>
            <a:off x="1957136" y="4444450"/>
            <a:ext cx="930438" cy="0"/>
          </a:xfrm>
          <a:prstGeom prst="straightConnector1">
            <a:avLst/>
          </a:prstGeom>
          <a:noFill/>
          <a:ln w="25402" cap="flat">
            <a:solidFill>
              <a:srgbClr val="94D7E4"/>
            </a:solidFill>
            <a:prstDash val="solid"/>
            <a:miter/>
          </a:ln>
        </p:spPr>
      </p:cxnSp>
      <p:cxnSp>
        <p:nvCxnSpPr>
          <p:cNvPr id="10" name="Straight Connector 13">
            <a:extLst>
              <a:ext uri="{FF2B5EF4-FFF2-40B4-BE49-F238E27FC236}">
                <a16:creationId xmlns:a16="http://schemas.microsoft.com/office/drawing/2014/main" id="{8603D56D-E77C-9401-AE64-CFB5969C57CB}"/>
              </a:ext>
            </a:extLst>
          </p:cNvPr>
          <p:cNvCxnSpPr/>
          <p:nvPr/>
        </p:nvCxnSpPr>
        <p:spPr>
          <a:xfrm flipV="1">
            <a:off x="11077078" y="5622755"/>
            <a:ext cx="0" cy="984223"/>
          </a:xfrm>
          <a:prstGeom prst="straightConnector1">
            <a:avLst/>
          </a:prstGeom>
          <a:noFill/>
          <a:ln w="25402" cap="flat">
            <a:solidFill>
              <a:srgbClr val="94D7E4"/>
            </a:solidFill>
            <a:prstDash val="solid"/>
            <a:miter/>
          </a:ln>
        </p:spPr>
      </p:cxnSp>
      <p:sp>
        <p:nvSpPr>
          <p:cNvPr id="11" name="Text Placeholder 14">
            <a:extLst>
              <a:ext uri="{FF2B5EF4-FFF2-40B4-BE49-F238E27FC236}">
                <a16:creationId xmlns:a16="http://schemas.microsoft.com/office/drawing/2014/main" id="{35845EE7-BA7C-BCA8-AEBA-255727168BBB}"/>
              </a:ext>
            </a:extLst>
          </p:cNvPr>
          <p:cNvSpPr txBox="1">
            <a:spLocks noGrp="1"/>
          </p:cNvSpPr>
          <p:nvPr>
            <p:ph type="body" idx="4294967295"/>
          </p:nvPr>
        </p:nvSpPr>
        <p:spPr>
          <a:xfrm>
            <a:off x="9416052" y="5532988"/>
            <a:ext cx="1460497" cy="481010"/>
          </a:xfrm>
        </p:spPr>
        <p:txBody>
          <a:bodyPr/>
          <a:lstStyle>
            <a:lvl1pPr marL="0" indent="0" algn="r">
              <a:buNone/>
              <a:defRPr lang="en-GB" sz="3000" b="1">
                <a:solidFill>
                  <a:srgbClr val="94D7E4"/>
                </a:solidFill>
              </a:defRPr>
            </a:lvl1pPr>
          </a:lstStyle>
          <a:p>
            <a:pPr lvl="0"/>
            <a:r>
              <a:rPr lang="en-GB"/>
              <a:t>20XX</a:t>
            </a:r>
          </a:p>
        </p:txBody>
      </p:sp>
    </p:spTree>
    <p:extLst>
      <p:ext uri="{BB962C8B-B14F-4D97-AF65-F5344CB8AC3E}">
        <p14:creationId xmlns:p14="http://schemas.microsoft.com/office/powerpoint/2010/main" val="1057084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5439B-AA11-3E1A-E172-B03BFF803BC4}"/>
              </a:ext>
            </a:extLst>
          </p:cNvPr>
          <p:cNvSpPr txBox="1">
            <a:spLocks noGrp="1"/>
          </p:cNvSpPr>
          <p:nvPr>
            <p:ph type="title"/>
          </p:nvPr>
        </p:nvSpPr>
        <p:spPr>
          <a:xfrm>
            <a:off x="854534" y="4464027"/>
            <a:ext cx="9144000" cy="1641494"/>
          </a:xfrm>
        </p:spPr>
        <p:txBody>
          <a:bodyPr wrap="none" anchor="t"/>
          <a:lstStyle>
            <a:lvl1pPr>
              <a:defRPr sz="9600" spc="-300">
                <a:effectLst>
                  <a:outerShdw blurRad="457200" dist="342900" dir="5400000">
                    <a:srgbClr val="000000"/>
                  </a:outerShdw>
                </a:effectLst>
              </a:defRPr>
            </a:lvl1pPr>
          </a:lstStyle>
          <a:p>
            <a:pPr lvl="0"/>
            <a:r>
              <a:rPr lang="en-US"/>
              <a:t>Click to edit Master title style</a:t>
            </a:r>
          </a:p>
        </p:txBody>
      </p:sp>
      <p:sp>
        <p:nvSpPr>
          <p:cNvPr id="3" name="Subtitle 2">
            <a:extLst>
              <a:ext uri="{FF2B5EF4-FFF2-40B4-BE49-F238E27FC236}">
                <a16:creationId xmlns:a16="http://schemas.microsoft.com/office/drawing/2014/main" id="{6963E049-6242-477D-187E-0E70780484FB}"/>
              </a:ext>
            </a:extLst>
          </p:cNvPr>
          <p:cNvSpPr txBox="1">
            <a:spLocks noGrp="1"/>
          </p:cNvSpPr>
          <p:nvPr>
            <p:ph type="subTitle" idx="4294967295"/>
          </p:nvPr>
        </p:nvSpPr>
        <p:spPr>
          <a:xfrm>
            <a:off x="854534" y="3693673"/>
            <a:ext cx="9144000" cy="754023"/>
          </a:xfrm>
        </p:spPr>
        <p:txBody>
          <a:bodyPr anchor="b"/>
          <a:lstStyle>
            <a:lvl1pPr marL="0" indent="0">
              <a:buNone/>
              <a:defRPr sz="3200"/>
            </a:lvl1pPr>
          </a:lstStyle>
          <a:p>
            <a:pPr lvl="0"/>
            <a:r>
              <a:rPr lang="en-US"/>
              <a:t>Click to edit Master subtitle style</a:t>
            </a:r>
          </a:p>
        </p:txBody>
      </p:sp>
      <p:sp>
        <p:nvSpPr>
          <p:cNvPr id="4" name="Date Placeholder 3">
            <a:extLst>
              <a:ext uri="{FF2B5EF4-FFF2-40B4-BE49-F238E27FC236}">
                <a16:creationId xmlns:a16="http://schemas.microsoft.com/office/drawing/2014/main" id="{466946D5-98CF-026B-1F6C-0552BC094A76}"/>
              </a:ext>
            </a:extLst>
          </p:cNvPr>
          <p:cNvSpPr txBox="1">
            <a:spLocks noGrp="1"/>
          </p:cNvSpPr>
          <p:nvPr>
            <p:ph type="dt" sz="half" idx="7"/>
          </p:nvPr>
        </p:nvSpPr>
        <p:spPr/>
        <p:txBody>
          <a:bodyPr/>
          <a:lstStyle>
            <a:lvl1pPr>
              <a:defRPr/>
            </a:lvl1pPr>
          </a:lstStyle>
          <a:p>
            <a:pPr lvl="0"/>
            <a:fld id="{A0F54DD3-31A4-445F-9959-15121121E69D}" type="datetime1">
              <a:rPr lang="en-GB"/>
              <a:pPr lvl="0"/>
              <a:t>14/06/2024</a:t>
            </a:fld>
            <a:endParaRPr lang="en-GB"/>
          </a:p>
        </p:txBody>
      </p:sp>
      <p:sp>
        <p:nvSpPr>
          <p:cNvPr id="5" name="Footer Placeholder 4">
            <a:extLst>
              <a:ext uri="{FF2B5EF4-FFF2-40B4-BE49-F238E27FC236}">
                <a16:creationId xmlns:a16="http://schemas.microsoft.com/office/drawing/2014/main" id="{4F2BC1EF-85DC-9CDD-719F-C0ACF365F4FF}"/>
              </a:ext>
            </a:extLst>
          </p:cNvPr>
          <p:cNvSpPr txBox="1">
            <a:spLocks noGrp="1"/>
          </p:cNvSpPr>
          <p:nvPr>
            <p:ph type="ftr" sz="quarter" idx="9"/>
          </p:nvPr>
        </p:nvSpPr>
        <p:spPr/>
        <p:txBody>
          <a:bodyPr/>
          <a:lstStyle>
            <a:lvl1pPr>
              <a:defRPr/>
            </a:lvl1pPr>
          </a:lstStyle>
          <a:p>
            <a:pPr lvl="0"/>
            <a:r>
              <a:rPr lang="en-GB"/>
              <a:t>Presentation Title</a:t>
            </a:r>
          </a:p>
        </p:txBody>
      </p:sp>
      <p:sp>
        <p:nvSpPr>
          <p:cNvPr id="6" name="Slide Number Placeholder 5">
            <a:extLst>
              <a:ext uri="{FF2B5EF4-FFF2-40B4-BE49-F238E27FC236}">
                <a16:creationId xmlns:a16="http://schemas.microsoft.com/office/drawing/2014/main" id="{67F6763D-C26C-4477-C8B3-A7314D51E8A0}"/>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EEB0B6CF-80C3-4477-B0D4-AA7828591C67}" type="slidenum">
              <a:t>‹#›</a:t>
            </a:fld>
            <a:endParaRPr lang="en-GB"/>
          </a:p>
        </p:txBody>
      </p:sp>
    </p:spTree>
    <p:extLst>
      <p:ext uri="{BB962C8B-B14F-4D97-AF65-F5344CB8AC3E}">
        <p14:creationId xmlns:p14="http://schemas.microsoft.com/office/powerpoint/2010/main" val="32508293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5_Title Slide">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989AE992-F28C-692B-4D12-5021407D6576}"/>
              </a:ext>
            </a:extLst>
          </p:cNvPr>
          <p:cNvSpPr/>
          <p:nvPr/>
        </p:nvSpPr>
        <p:spPr>
          <a:xfrm>
            <a:off x="0" y="0"/>
            <a:ext cx="12191996" cy="4464000"/>
          </a:xfrm>
          <a:prstGeom prst="rect">
            <a:avLst/>
          </a:prstGeom>
          <a:gradFill>
            <a:gsLst>
              <a:gs pos="0">
                <a:srgbClr val="455F51">
                  <a:alpha val="85000"/>
                </a:srgbClr>
              </a:gs>
              <a:gs pos="100000">
                <a:srgbClr val="41AEBD">
                  <a:alpha val="85000"/>
                </a:srgbClr>
              </a:gs>
            </a:gsLst>
            <a:lin ang="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Title 1">
            <a:extLst>
              <a:ext uri="{FF2B5EF4-FFF2-40B4-BE49-F238E27FC236}">
                <a16:creationId xmlns:a16="http://schemas.microsoft.com/office/drawing/2014/main" id="{F82AD7A4-B33D-1F6E-D801-8D14029FD48B}"/>
              </a:ext>
            </a:extLst>
          </p:cNvPr>
          <p:cNvSpPr txBox="1">
            <a:spLocks noGrp="1"/>
          </p:cNvSpPr>
          <p:nvPr>
            <p:ph type="title"/>
          </p:nvPr>
        </p:nvSpPr>
        <p:spPr>
          <a:xfrm>
            <a:off x="1812761" y="4785759"/>
            <a:ext cx="8807116" cy="915872"/>
          </a:xfrm>
        </p:spPr>
        <p:txBody>
          <a:bodyPr anchor="b"/>
          <a:lstStyle>
            <a:lvl1pPr>
              <a:defRPr lang="en-GB" sz="5500" b="1"/>
            </a:lvl1pPr>
          </a:lstStyle>
          <a:p>
            <a:pPr lvl="0"/>
            <a:r>
              <a:rPr lang="en-GB"/>
              <a:t>PRESENTATION TITLE</a:t>
            </a:r>
          </a:p>
        </p:txBody>
      </p:sp>
      <p:sp>
        <p:nvSpPr>
          <p:cNvPr id="4" name="Subtitle 2">
            <a:extLst>
              <a:ext uri="{FF2B5EF4-FFF2-40B4-BE49-F238E27FC236}">
                <a16:creationId xmlns:a16="http://schemas.microsoft.com/office/drawing/2014/main" id="{CEF5B0ED-1671-DB88-81A3-1BC393E03AC6}"/>
              </a:ext>
            </a:extLst>
          </p:cNvPr>
          <p:cNvSpPr txBox="1">
            <a:spLocks noGrp="1"/>
          </p:cNvSpPr>
          <p:nvPr>
            <p:ph type="subTitle" idx="4294967295"/>
          </p:nvPr>
        </p:nvSpPr>
        <p:spPr>
          <a:xfrm>
            <a:off x="1812761" y="6050475"/>
            <a:ext cx="9144000" cy="601839"/>
          </a:xfrm>
        </p:spPr>
        <p:txBody>
          <a:bodyPr/>
          <a:lstStyle>
            <a:lvl1pPr marL="0" indent="0">
              <a:buNone/>
              <a:defRPr lang="en-GB" sz="3000" b="1">
                <a:solidFill>
                  <a:srgbClr val="41AEBD"/>
                </a:solidFill>
              </a:defRPr>
            </a:lvl1pPr>
          </a:lstStyle>
          <a:p>
            <a:pPr lvl="0"/>
            <a:r>
              <a:rPr lang="en-GB"/>
              <a:t>Lorem Ipsum Dolor</a:t>
            </a:r>
          </a:p>
        </p:txBody>
      </p:sp>
      <p:sp>
        <p:nvSpPr>
          <p:cNvPr id="5" name="Date Placeholder 3">
            <a:extLst>
              <a:ext uri="{FF2B5EF4-FFF2-40B4-BE49-F238E27FC236}">
                <a16:creationId xmlns:a16="http://schemas.microsoft.com/office/drawing/2014/main" id="{60996955-D251-5329-85E3-BED800876C0F}"/>
              </a:ext>
            </a:extLst>
          </p:cNvPr>
          <p:cNvSpPr txBox="1">
            <a:spLocks noGrp="1"/>
          </p:cNvSpPr>
          <p:nvPr>
            <p:ph type="dt" sz="half" idx="7"/>
          </p:nvPr>
        </p:nvSpPr>
        <p:spPr/>
        <p:txBody>
          <a:bodyPr/>
          <a:lstStyle>
            <a:lvl1pPr>
              <a:defRPr/>
            </a:lvl1pPr>
          </a:lstStyle>
          <a:p>
            <a:pPr lvl="0"/>
            <a:fld id="{6D2F412F-7399-4592-B265-E548A6E431D2}" type="datetime1">
              <a:rPr lang="en-GB"/>
              <a:pPr lvl="0"/>
              <a:t>14/06/2024</a:t>
            </a:fld>
            <a:endParaRPr lang="en-GB"/>
          </a:p>
        </p:txBody>
      </p:sp>
      <p:sp>
        <p:nvSpPr>
          <p:cNvPr id="6" name="Footer Placeholder 4">
            <a:extLst>
              <a:ext uri="{FF2B5EF4-FFF2-40B4-BE49-F238E27FC236}">
                <a16:creationId xmlns:a16="http://schemas.microsoft.com/office/drawing/2014/main" id="{D1197583-4E46-911A-35C2-F11577EC001C}"/>
              </a:ext>
            </a:extLst>
          </p:cNvPr>
          <p:cNvSpPr txBox="1">
            <a:spLocks noGrp="1"/>
          </p:cNvSpPr>
          <p:nvPr>
            <p:ph type="ftr" sz="quarter" idx="9"/>
          </p:nvPr>
        </p:nvSpPr>
        <p:spPr/>
        <p:txBody>
          <a:bodyPr/>
          <a:lstStyle>
            <a:lvl1pPr>
              <a:defRPr/>
            </a:lvl1pPr>
          </a:lstStyle>
          <a:p>
            <a:pPr lvl="0"/>
            <a:r>
              <a:rPr lang="en-GB"/>
              <a:t>Presentation Title</a:t>
            </a:r>
          </a:p>
        </p:txBody>
      </p:sp>
      <p:sp>
        <p:nvSpPr>
          <p:cNvPr id="7" name="Slide Number Placeholder 5">
            <a:extLst>
              <a:ext uri="{FF2B5EF4-FFF2-40B4-BE49-F238E27FC236}">
                <a16:creationId xmlns:a16="http://schemas.microsoft.com/office/drawing/2014/main" id="{7F5CF5D8-16C2-69CD-5FA9-943D21E0C582}"/>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5278DB6C-2A5E-4569-BCB9-0E1A972E90D3}" type="slidenum">
              <a:t>‹#›</a:t>
            </a:fld>
            <a:endParaRPr lang="en-GB"/>
          </a:p>
        </p:txBody>
      </p:sp>
      <p:sp>
        <p:nvSpPr>
          <p:cNvPr id="8" name="Rectangle 9">
            <a:extLst>
              <a:ext uri="{FF2B5EF4-FFF2-40B4-BE49-F238E27FC236}">
                <a16:creationId xmlns:a16="http://schemas.microsoft.com/office/drawing/2014/main" id="{FB87D28C-4C91-3099-5D1C-A32944EFBDE2}"/>
              </a:ext>
            </a:extLst>
          </p:cNvPr>
          <p:cNvSpPr/>
          <p:nvPr/>
        </p:nvSpPr>
        <p:spPr>
          <a:xfrm>
            <a:off x="1379619" y="4950003"/>
            <a:ext cx="143999" cy="1907996"/>
          </a:xfrm>
          <a:prstGeom prst="rect">
            <a:avLst/>
          </a:prstGeom>
          <a:solidFill>
            <a:srgbClr val="455F51"/>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cxnSp>
        <p:nvCxnSpPr>
          <p:cNvPr id="9" name="Straight Connector 11">
            <a:extLst>
              <a:ext uri="{FF2B5EF4-FFF2-40B4-BE49-F238E27FC236}">
                <a16:creationId xmlns:a16="http://schemas.microsoft.com/office/drawing/2014/main" id="{2BAAB153-3B9A-91CB-E08D-A767ED7558C9}"/>
              </a:ext>
            </a:extLst>
          </p:cNvPr>
          <p:cNvCxnSpPr/>
          <p:nvPr/>
        </p:nvCxnSpPr>
        <p:spPr>
          <a:xfrm>
            <a:off x="1957136" y="5882426"/>
            <a:ext cx="930438" cy="0"/>
          </a:xfrm>
          <a:prstGeom prst="straightConnector1">
            <a:avLst/>
          </a:prstGeom>
          <a:noFill/>
          <a:ln w="25402" cap="flat">
            <a:solidFill>
              <a:srgbClr val="41AEBD"/>
            </a:solidFill>
            <a:prstDash val="solid"/>
            <a:miter/>
          </a:ln>
        </p:spPr>
      </p:cxnSp>
      <p:cxnSp>
        <p:nvCxnSpPr>
          <p:cNvPr id="10" name="Straight Connector 12">
            <a:extLst>
              <a:ext uri="{FF2B5EF4-FFF2-40B4-BE49-F238E27FC236}">
                <a16:creationId xmlns:a16="http://schemas.microsoft.com/office/drawing/2014/main" id="{1B7B80C7-4C4E-01A6-5A58-39F5B3BBE28C}"/>
              </a:ext>
            </a:extLst>
          </p:cNvPr>
          <p:cNvCxnSpPr/>
          <p:nvPr/>
        </p:nvCxnSpPr>
        <p:spPr>
          <a:xfrm rot="10799991">
            <a:off x="10820396" y="870005"/>
            <a:ext cx="1371600" cy="0"/>
          </a:xfrm>
          <a:prstGeom prst="straightConnector1">
            <a:avLst/>
          </a:prstGeom>
          <a:noFill/>
          <a:ln w="25402" cap="flat">
            <a:solidFill>
              <a:srgbClr val="94D7E4"/>
            </a:solidFill>
            <a:prstDash val="solid"/>
            <a:miter/>
          </a:ln>
        </p:spPr>
      </p:cxnSp>
      <p:sp>
        <p:nvSpPr>
          <p:cNvPr id="11" name="Text Placeholder 14">
            <a:extLst>
              <a:ext uri="{FF2B5EF4-FFF2-40B4-BE49-F238E27FC236}">
                <a16:creationId xmlns:a16="http://schemas.microsoft.com/office/drawing/2014/main" id="{8FFBCD80-5E52-3C08-B73B-56AB3D022A91}"/>
              </a:ext>
            </a:extLst>
          </p:cNvPr>
          <p:cNvSpPr txBox="1">
            <a:spLocks noGrp="1"/>
          </p:cNvSpPr>
          <p:nvPr>
            <p:ph type="body" idx="4294967295"/>
          </p:nvPr>
        </p:nvSpPr>
        <p:spPr>
          <a:xfrm>
            <a:off x="10668003" y="1005181"/>
            <a:ext cx="1460497" cy="481010"/>
          </a:xfrm>
        </p:spPr>
        <p:txBody>
          <a:bodyPr/>
          <a:lstStyle>
            <a:lvl1pPr marL="0" indent="0">
              <a:buNone/>
              <a:defRPr lang="en-GB" sz="3000" b="1">
                <a:solidFill>
                  <a:srgbClr val="94D7E4"/>
                </a:solidFill>
              </a:defRPr>
            </a:lvl1pPr>
          </a:lstStyle>
          <a:p>
            <a:pPr lvl="0"/>
            <a:r>
              <a:rPr lang="en-GB"/>
              <a:t>20XX</a:t>
            </a:r>
          </a:p>
        </p:txBody>
      </p:sp>
    </p:spTree>
    <p:extLst>
      <p:ext uri="{BB962C8B-B14F-4D97-AF65-F5344CB8AC3E}">
        <p14:creationId xmlns:p14="http://schemas.microsoft.com/office/powerpoint/2010/main" val="39644194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1_Title and Content">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46CE6018-E6F9-EFE1-1662-7A79C54CDBD5}"/>
              </a:ext>
            </a:extLst>
          </p:cNvPr>
          <p:cNvSpPr/>
          <p:nvPr/>
        </p:nvSpPr>
        <p:spPr>
          <a:xfrm>
            <a:off x="0" y="0"/>
            <a:ext cx="12191996" cy="6858000"/>
          </a:xfrm>
          <a:prstGeom prst="rect">
            <a:avLst/>
          </a:prstGeom>
          <a:gradFill>
            <a:gsLst>
              <a:gs pos="0">
                <a:srgbClr val="455F51">
                  <a:alpha val="85000"/>
                </a:srgbClr>
              </a:gs>
              <a:gs pos="100000">
                <a:srgbClr val="41AEBD">
                  <a:alpha val="85000"/>
                </a:srgbClr>
              </a:gs>
            </a:gsLst>
            <a:lin ang="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Title 1">
            <a:extLst>
              <a:ext uri="{FF2B5EF4-FFF2-40B4-BE49-F238E27FC236}">
                <a16:creationId xmlns:a16="http://schemas.microsoft.com/office/drawing/2014/main" id="{2CD053C6-8DBF-67E5-DE98-5DDB2145A9AC}"/>
              </a:ext>
            </a:extLst>
          </p:cNvPr>
          <p:cNvSpPr txBox="1">
            <a:spLocks noGrp="1"/>
          </p:cNvSpPr>
          <p:nvPr>
            <p:ph type="title"/>
          </p:nvPr>
        </p:nvSpPr>
        <p:spPr>
          <a:xfrm>
            <a:off x="929643" y="458919"/>
            <a:ext cx="9971157" cy="1325559"/>
          </a:xfrm>
        </p:spPr>
        <p:txBody>
          <a:bodyPr/>
          <a:lstStyle>
            <a:lvl1pPr>
              <a:defRPr lang="en-GB"/>
            </a:lvl1pPr>
          </a:lstStyle>
          <a:p>
            <a:pPr lvl="0"/>
            <a:r>
              <a:rPr lang="en-GB"/>
              <a:t>CONTENT SLIDE</a:t>
            </a:r>
          </a:p>
        </p:txBody>
      </p:sp>
      <p:sp>
        <p:nvSpPr>
          <p:cNvPr id="4" name="Content Placeholder 2">
            <a:extLst>
              <a:ext uri="{FF2B5EF4-FFF2-40B4-BE49-F238E27FC236}">
                <a16:creationId xmlns:a16="http://schemas.microsoft.com/office/drawing/2014/main" id="{9B77E08C-5C57-A713-A1F1-11CFD6ED55D2}"/>
              </a:ext>
            </a:extLst>
          </p:cNvPr>
          <p:cNvSpPr txBox="1">
            <a:spLocks noGrp="1"/>
          </p:cNvSpPr>
          <p:nvPr>
            <p:ph idx="4294967295"/>
          </p:nvPr>
        </p:nvSpPr>
        <p:spPr>
          <a:xfrm>
            <a:off x="929643" y="3775164"/>
            <a:ext cx="9971157" cy="2427924"/>
          </a:xfrm>
        </p:spPr>
        <p:txBody>
          <a:bodyPr/>
          <a:lstStyle>
            <a:lvl1pPr marL="0" indent="0">
              <a:buNone/>
              <a:defRPr sz="1600"/>
            </a:lvl1pPr>
          </a:lstStyle>
          <a:p>
            <a:pPr lvl="0"/>
            <a:r>
              <a:rPr lang="en-US"/>
              <a:t>Click to edit Master text styles</a:t>
            </a:r>
          </a:p>
        </p:txBody>
      </p:sp>
      <p:sp>
        <p:nvSpPr>
          <p:cNvPr id="5" name="Date Placeholder 3">
            <a:extLst>
              <a:ext uri="{FF2B5EF4-FFF2-40B4-BE49-F238E27FC236}">
                <a16:creationId xmlns:a16="http://schemas.microsoft.com/office/drawing/2014/main" id="{0183D692-0DFE-136C-7518-2C719ECCFC61}"/>
              </a:ext>
            </a:extLst>
          </p:cNvPr>
          <p:cNvSpPr txBox="1">
            <a:spLocks noGrp="1"/>
          </p:cNvSpPr>
          <p:nvPr>
            <p:ph type="dt" sz="half" idx="7"/>
          </p:nvPr>
        </p:nvSpPr>
        <p:spPr/>
        <p:txBody>
          <a:bodyPr/>
          <a:lstStyle>
            <a:lvl1pPr>
              <a:defRPr/>
            </a:lvl1pPr>
          </a:lstStyle>
          <a:p>
            <a:pPr lvl="0"/>
            <a:fld id="{A81E6772-0FEE-4CDD-B8D7-76A1AF98593D}" type="datetime1">
              <a:rPr lang="en-GB"/>
              <a:pPr lvl="0"/>
              <a:t>14/06/2024</a:t>
            </a:fld>
            <a:endParaRPr lang="en-GB"/>
          </a:p>
        </p:txBody>
      </p:sp>
      <p:sp>
        <p:nvSpPr>
          <p:cNvPr id="6" name="Footer Placeholder 4">
            <a:extLst>
              <a:ext uri="{FF2B5EF4-FFF2-40B4-BE49-F238E27FC236}">
                <a16:creationId xmlns:a16="http://schemas.microsoft.com/office/drawing/2014/main" id="{6573AFE1-6A82-2B7C-2B0A-493E36ED1808}"/>
              </a:ext>
            </a:extLst>
          </p:cNvPr>
          <p:cNvSpPr txBox="1">
            <a:spLocks noGrp="1"/>
          </p:cNvSpPr>
          <p:nvPr>
            <p:ph type="ftr" sz="quarter" idx="9"/>
          </p:nvPr>
        </p:nvSpPr>
        <p:spPr/>
        <p:txBody>
          <a:bodyPr/>
          <a:lstStyle>
            <a:lvl1pPr>
              <a:defRPr/>
            </a:lvl1pPr>
          </a:lstStyle>
          <a:p>
            <a:pPr lvl="0"/>
            <a:r>
              <a:rPr lang="en-GB"/>
              <a:t>Presentation Title</a:t>
            </a:r>
          </a:p>
        </p:txBody>
      </p:sp>
      <p:sp>
        <p:nvSpPr>
          <p:cNvPr id="7" name="Slide Number Placeholder 5">
            <a:extLst>
              <a:ext uri="{FF2B5EF4-FFF2-40B4-BE49-F238E27FC236}">
                <a16:creationId xmlns:a16="http://schemas.microsoft.com/office/drawing/2014/main" id="{FAFF9AFB-7B05-8899-468A-E4E31CBA5039}"/>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AC0D3EB1-40F5-4B87-AEB9-4E55CD97B691}" type="slidenum">
              <a:t>‹#›</a:t>
            </a:fld>
            <a:endParaRPr lang="en-GB"/>
          </a:p>
        </p:txBody>
      </p:sp>
      <p:sp>
        <p:nvSpPr>
          <p:cNvPr id="8" name="Rectangle 8">
            <a:extLst>
              <a:ext uri="{FF2B5EF4-FFF2-40B4-BE49-F238E27FC236}">
                <a16:creationId xmlns:a16="http://schemas.microsoft.com/office/drawing/2014/main" id="{5ACF8DF6-8AB0-993D-4A29-7EE9F7C7A13C}"/>
              </a:ext>
            </a:extLst>
          </p:cNvPr>
          <p:cNvSpPr/>
          <p:nvPr/>
        </p:nvSpPr>
        <p:spPr>
          <a:xfrm>
            <a:off x="687290" y="0"/>
            <a:ext cx="71999" cy="1271016"/>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cxnSp>
        <p:nvCxnSpPr>
          <p:cNvPr id="9" name="Straight Connector 9">
            <a:extLst>
              <a:ext uri="{FF2B5EF4-FFF2-40B4-BE49-F238E27FC236}">
                <a16:creationId xmlns:a16="http://schemas.microsoft.com/office/drawing/2014/main" id="{C6BC49B8-A1A1-9F2E-E92E-17984F9C8869}"/>
              </a:ext>
            </a:extLst>
          </p:cNvPr>
          <p:cNvCxnSpPr/>
          <p:nvPr/>
        </p:nvCxnSpPr>
        <p:spPr>
          <a:xfrm>
            <a:off x="1068860" y="1528465"/>
            <a:ext cx="630936" cy="0"/>
          </a:xfrm>
          <a:prstGeom prst="straightConnector1">
            <a:avLst/>
          </a:prstGeom>
          <a:noFill/>
          <a:ln w="19046" cap="flat">
            <a:solidFill>
              <a:srgbClr val="94D7E4"/>
            </a:solidFill>
            <a:prstDash val="solid"/>
            <a:miter/>
          </a:ln>
        </p:spPr>
      </p:cxnSp>
      <p:sp>
        <p:nvSpPr>
          <p:cNvPr id="10" name="Subtitle 2">
            <a:extLst>
              <a:ext uri="{FF2B5EF4-FFF2-40B4-BE49-F238E27FC236}">
                <a16:creationId xmlns:a16="http://schemas.microsoft.com/office/drawing/2014/main" id="{D21F1F52-9A2F-4CDA-B273-A2085480AEDC}"/>
              </a:ext>
            </a:extLst>
          </p:cNvPr>
          <p:cNvSpPr txBox="1">
            <a:spLocks noGrp="1"/>
          </p:cNvSpPr>
          <p:nvPr>
            <p:ph type="subTitle" idx="4294967295"/>
          </p:nvPr>
        </p:nvSpPr>
        <p:spPr>
          <a:xfrm>
            <a:off x="929643" y="1669109"/>
            <a:ext cx="9971157" cy="692593"/>
          </a:xfrm>
        </p:spPr>
        <p:txBody>
          <a:bodyPr/>
          <a:lstStyle>
            <a:lvl1pPr marL="0" indent="0">
              <a:buNone/>
              <a:defRPr lang="en-GB" sz="2500" b="1">
                <a:solidFill>
                  <a:srgbClr val="94D7E4"/>
                </a:solidFill>
              </a:defRPr>
            </a:lvl1pPr>
          </a:lstStyle>
          <a:p>
            <a:pPr lvl="0"/>
            <a:r>
              <a:rPr lang="en-GB"/>
              <a:t>Slide Subtitle</a:t>
            </a:r>
          </a:p>
        </p:txBody>
      </p:sp>
      <p:cxnSp>
        <p:nvCxnSpPr>
          <p:cNvPr id="11" name="Straight Connector 12">
            <a:extLst>
              <a:ext uri="{FF2B5EF4-FFF2-40B4-BE49-F238E27FC236}">
                <a16:creationId xmlns:a16="http://schemas.microsoft.com/office/drawing/2014/main" id="{D4A52922-FA74-E3C4-183F-CD860A41D6CF}"/>
              </a:ext>
            </a:extLst>
          </p:cNvPr>
          <p:cNvCxnSpPr/>
          <p:nvPr/>
        </p:nvCxnSpPr>
        <p:spPr>
          <a:xfrm>
            <a:off x="11190765" y="800959"/>
            <a:ext cx="1001231" cy="0"/>
          </a:xfrm>
          <a:prstGeom prst="straightConnector1">
            <a:avLst/>
          </a:prstGeom>
          <a:noFill/>
          <a:ln w="6345" cap="flat">
            <a:solidFill>
              <a:srgbClr val="94D7E4"/>
            </a:solidFill>
            <a:prstDash val="solid"/>
            <a:miter/>
          </a:ln>
        </p:spPr>
      </p:cxnSp>
      <p:sp>
        <p:nvSpPr>
          <p:cNvPr id="12" name="Text Placeholder 15">
            <a:extLst>
              <a:ext uri="{FF2B5EF4-FFF2-40B4-BE49-F238E27FC236}">
                <a16:creationId xmlns:a16="http://schemas.microsoft.com/office/drawing/2014/main" id="{FF90A9EB-8F25-3A5A-C202-D8EA8361C1DB}"/>
              </a:ext>
            </a:extLst>
          </p:cNvPr>
          <p:cNvSpPr txBox="1">
            <a:spLocks noGrp="1"/>
          </p:cNvSpPr>
          <p:nvPr>
            <p:ph type="body" idx="4294967295"/>
          </p:nvPr>
        </p:nvSpPr>
        <p:spPr>
          <a:xfrm>
            <a:off x="11083579" y="837334"/>
            <a:ext cx="610773" cy="328891"/>
          </a:xfrm>
        </p:spPr>
        <p:txBody>
          <a:bodyPr/>
          <a:lstStyle>
            <a:lvl1pPr marL="0" indent="0">
              <a:buNone/>
              <a:defRPr lang="en-GB" sz="1200" i="1">
                <a:solidFill>
                  <a:srgbClr val="94D7E4"/>
                </a:solidFill>
              </a:defRPr>
            </a:lvl1pPr>
          </a:lstStyle>
          <a:p>
            <a:pPr lvl="0"/>
            <a:r>
              <a:rPr lang="en-GB"/>
              <a:t>20XX</a:t>
            </a:r>
          </a:p>
        </p:txBody>
      </p:sp>
      <p:cxnSp>
        <p:nvCxnSpPr>
          <p:cNvPr id="13" name="Straight Connector 17">
            <a:extLst>
              <a:ext uri="{FF2B5EF4-FFF2-40B4-BE49-F238E27FC236}">
                <a16:creationId xmlns:a16="http://schemas.microsoft.com/office/drawing/2014/main" id="{4B737396-47EC-4ABC-1B2A-77990418D7CB}"/>
              </a:ext>
            </a:extLst>
          </p:cNvPr>
          <p:cNvCxnSpPr/>
          <p:nvPr/>
        </p:nvCxnSpPr>
        <p:spPr>
          <a:xfrm>
            <a:off x="0" y="6168359"/>
            <a:ext cx="1764792" cy="0"/>
          </a:xfrm>
          <a:prstGeom prst="straightConnector1">
            <a:avLst/>
          </a:prstGeom>
          <a:noFill/>
          <a:ln w="19046" cap="flat">
            <a:solidFill>
              <a:srgbClr val="94D7E4"/>
            </a:solidFill>
            <a:prstDash val="solid"/>
            <a:miter/>
          </a:ln>
        </p:spPr>
      </p:cxnSp>
      <p:cxnSp>
        <p:nvCxnSpPr>
          <p:cNvPr id="14" name="Straight Connector 18">
            <a:extLst>
              <a:ext uri="{FF2B5EF4-FFF2-40B4-BE49-F238E27FC236}">
                <a16:creationId xmlns:a16="http://schemas.microsoft.com/office/drawing/2014/main" id="{8BEAFCAE-31D4-2AE4-F543-DC2C22A4EE78}"/>
              </a:ext>
            </a:extLst>
          </p:cNvPr>
          <p:cNvCxnSpPr/>
          <p:nvPr/>
        </p:nvCxnSpPr>
        <p:spPr>
          <a:xfrm rot="16200004">
            <a:off x="11384398" y="6579107"/>
            <a:ext cx="557784" cy="0"/>
          </a:xfrm>
          <a:prstGeom prst="straightConnector1">
            <a:avLst/>
          </a:prstGeom>
          <a:noFill/>
          <a:ln w="19046" cap="flat">
            <a:solidFill>
              <a:srgbClr val="94D7E4"/>
            </a:solidFill>
            <a:prstDash val="solid"/>
            <a:miter/>
          </a:ln>
        </p:spPr>
      </p:cxnSp>
    </p:spTree>
    <p:extLst>
      <p:ext uri="{BB962C8B-B14F-4D97-AF65-F5344CB8AC3E}">
        <p14:creationId xmlns:p14="http://schemas.microsoft.com/office/powerpoint/2010/main" val="28962623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2_Title and Content">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CD7CEFD5-0F14-854C-F56A-BCCD6EDF3CA6}"/>
              </a:ext>
            </a:extLst>
          </p:cNvPr>
          <p:cNvSpPr/>
          <p:nvPr/>
        </p:nvSpPr>
        <p:spPr>
          <a:xfrm>
            <a:off x="0" y="5532440"/>
            <a:ext cx="12191996" cy="1325559"/>
          </a:xfrm>
          <a:prstGeom prst="rect">
            <a:avLst/>
          </a:prstGeom>
          <a:gradFill>
            <a:gsLst>
              <a:gs pos="0">
                <a:srgbClr val="455F51">
                  <a:alpha val="85000"/>
                </a:srgbClr>
              </a:gs>
              <a:gs pos="100000">
                <a:srgbClr val="41AEBD">
                  <a:alpha val="85000"/>
                </a:srgbClr>
              </a:gs>
            </a:gsLst>
            <a:lin ang="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Title 1">
            <a:extLst>
              <a:ext uri="{FF2B5EF4-FFF2-40B4-BE49-F238E27FC236}">
                <a16:creationId xmlns:a16="http://schemas.microsoft.com/office/drawing/2014/main" id="{075321F3-B2C9-7519-DDCE-5365CA9EFCA2}"/>
              </a:ext>
            </a:extLst>
          </p:cNvPr>
          <p:cNvSpPr txBox="1">
            <a:spLocks noGrp="1"/>
          </p:cNvSpPr>
          <p:nvPr>
            <p:ph type="title"/>
          </p:nvPr>
        </p:nvSpPr>
        <p:spPr>
          <a:xfrm>
            <a:off x="929643" y="458919"/>
            <a:ext cx="9971157" cy="1325559"/>
          </a:xfrm>
        </p:spPr>
        <p:txBody>
          <a:bodyPr/>
          <a:lstStyle>
            <a:lvl1pPr>
              <a:defRPr lang="en-GB"/>
            </a:lvl1pPr>
          </a:lstStyle>
          <a:p>
            <a:pPr lvl="0"/>
            <a:r>
              <a:rPr lang="en-GB"/>
              <a:t>CONTENT SLIDE</a:t>
            </a:r>
          </a:p>
        </p:txBody>
      </p:sp>
      <p:sp>
        <p:nvSpPr>
          <p:cNvPr id="4" name="Content Placeholder 2">
            <a:extLst>
              <a:ext uri="{FF2B5EF4-FFF2-40B4-BE49-F238E27FC236}">
                <a16:creationId xmlns:a16="http://schemas.microsoft.com/office/drawing/2014/main" id="{8F9B9BA8-6912-718B-FF98-A2C55D3C6400}"/>
              </a:ext>
            </a:extLst>
          </p:cNvPr>
          <p:cNvSpPr txBox="1">
            <a:spLocks noGrp="1"/>
          </p:cNvSpPr>
          <p:nvPr>
            <p:ph idx="4294967295"/>
          </p:nvPr>
        </p:nvSpPr>
        <p:spPr>
          <a:xfrm>
            <a:off x="929643" y="3133484"/>
            <a:ext cx="10515600" cy="2427924"/>
          </a:xfrm>
        </p:spPr>
        <p:txBody>
          <a:bodyPr/>
          <a:lstStyle>
            <a:lvl1pPr marL="0" indent="0">
              <a:lnSpc>
                <a:spcPct val="100000"/>
              </a:lnSpc>
              <a:spcBef>
                <a:spcPts val="600"/>
              </a:spcBef>
              <a:buNone/>
              <a:defRPr sz="1600">
                <a:solidFill>
                  <a:srgbClr val="FFFFFF"/>
                </a:solidFill>
              </a:defRPr>
            </a:lvl1pPr>
          </a:lstStyle>
          <a:p>
            <a:pPr lvl="0"/>
            <a:r>
              <a:rPr lang="en-US"/>
              <a:t>Click to edit Master text styles</a:t>
            </a:r>
          </a:p>
        </p:txBody>
      </p:sp>
      <p:sp>
        <p:nvSpPr>
          <p:cNvPr id="5" name="Date Placeholder 3">
            <a:extLst>
              <a:ext uri="{FF2B5EF4-FFF2-40B4-BE49-F238E27FC236}">
                <a16:creationId xmlns:a16="http://schemas.microsoft.com/office/drawing/2014/main" id="{2FECA503-C5BD-49B7-3F88-6D5A1C82E38E}"/>
              </a:ext>
            </a:extLst>
          </p:cNvPr>
          <p:cNvSpPr txBox="1">
            <a:spLocks noGrp="1"/>
          </p:cNvSpPr>
          <p:nvPr>
            <p:ph type="dt" sz="half" idx="7"/>
          </p:nvPr>
        </p:nvSpPr>
        <p:spPr/>
        <p:txBody>
          <a:bodyPr/>
          <a:lstStyle>
            <a:lvl1pPr>
              <a:defRPr/>
            </a:lvl1pPr>
          </a:lstStyle>
          <a:p>
            <a:pPr lvl="0"/>
            <a:fld id="{5565ADF9-0491-40B9-8CDD-86DCBBBADF72}" type="datetime1">
              <a:rPr lang="en-GB"/>
              <a:pPr lvl="0"/>
              <a:t>14/06/2024</a:t>
            </a:fld>
            <a:endParaRPr lang="en-GB"/>
          </a:p>
        </p:txBody>
      </p:sp>
      <p:sp>
        <p:nvSpPr>
          <p:cNvPr id="6" name="Footer Placeholder 4">
            <a:extLst>
              <a:ext uri="{FF2B5EF4-FFF2-40B4-BE49-F238E27FC236}">
                <a16:creationId xmlns:a16="http://schemas.microsoft.com/office/drawing/2014/main" id="{CD7B2F5E-1024-49D8-E2DA-DA12DEF96A15}"/>
              </a:ext>
            </a:extLst>
          </p:cNvPr>
          <p:cNvSpPr txBox="1">
            <a:spLocks noGrp="1"/>
          </p:cNvSpPr>
          <p:nvPr>
            <p:ph type="ftr" sz="quarter" idx="9"/>
          </p:nvPr>
        </p:nvSpPr>
        <p:spPr/>
        <p:txBody>
          <a:bodyPr/>
          <a:lstStyle>
            <a:lvl1pPr>
              <a:defRPr/>
            </a:lvl1pPr>
          </a:lstStyle>
          <a:p>
            <a:pPr lvl="0"/>
            <a:r>
              <a:rPr lang="en-GB"/>
              <a:t>Presentation Title</a:t>
            </a:r>
          </a:p>
        </p:txBody>
      </p:sp>
      <p:sp>
        <p:nvSpPr>
          <p:cNvPr id="7" name="Slide Number Placeholder 5">
            <a:extLst>
              <a:ext uri="{FF2B5EF4-FFF2-40B4-BE49-F238E27FC236}">
                <a16:creationId xmlns:a16="http://schemas.microsoft.com/office/drawing/2014/main" id="{EAF7DE1B-BC21-7942-1F54-BB929BFCCAC8}"/>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C4178358-916B-4770-B720-46F056B35ACB}" type="slidenum">
              <a:t>‹#›</a:t>
            </a:fld>
            <a:endParaRPr lang="en-GB"/>
          </a:p>
        </p:txBody>
      </p:sp>
      <p:sp>
        <p:nvSpPr>
          <p:cNvPr id="8" name="Rectangle 8">
            <a:extLst>
              <a:ext uri="{FF2B5EF4-FFF2-40B4-BE49-F238E27FC236}">
                <a16:creationId xmlns:a16="http://schemas.microsoft.com/office/drawing/2014/main" id="{A886420D-37B2-008F-E99B-1D250EB720F7}"/>
              </a:ext>
            </a:extLst>
          </p:cNvPr>
          <p:cNvSpPr/>
          <p:nvPr/>
        </p:nvSpPr>
        <p:spPr>
          <a:xfrm>
            <a:off x="687290" y="0"/>
            <a:ext cx="71999" cy="1271016"/>
          </a:xfrm>
          <a:prstGeom prst="rect">
            <a:avLst/>
          </a:prstGeom>
          <a:solidFill>
            <a:srgbClr val="455F51"/>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cxnSp>
        <p:nvCxnSpPr>
          <p:cNvPr id="9" name="Straight Connector 9">
            <a:extLst>
              <a:ext uri="{FF2B5EF4-FFF2-40B4-BE49-F238E27FC236}">
                <a16:creationId xmlns:a16="http://schemas.microsoft.com/office/drawing/2014/main" id="{E42071AC-1F01-CA50-96DC-08E031322103}"/>
              </a:ext>
            </a:extLst>
          </p:cNvPr>
          <p:cNvCxnSpPr/>
          <p:nvPr/>
        </p:nvCxnSpPr>
        <p:spPr>
          <a:xfrm>
            <a:off x="1068860" y="1528465"/>
            <a:ext cx="630936" cy="0"/>
          </a:xfrm>
          <a:prstGeom prst="straightConnector1">
            <a:avLst/>
          </a:prstGeom>
          <a:noFill/>
          <a:ln w="19046" cap="flat">
            <a:solidFill>
              <a:srgbClr val="41AEBD"/>
            </a:solidFill>
            <a:prstDash val="solid"/>
            <a:miter/>
          </a:ln>
        </p:spPr>
      </p:cxnSp>
      <p:sp>
        <p:nvSpPr>
          <p:cNvPr id="10" name="Subtitle 2">
            <a:extLst>
              <a:ext uri="{FF2B5EF4-FFF2-40B4-BE49-F238E27FC236}">
                <a16:creationId xmlns:a16="http://schemas.microsoft.com/office/drawing/2014/main" id="{AC7D0EB4-90BD-B03C-021B-4F57909BD3B4}"/>
              </a:ext>
            </a:extLst>
          </p:cNvPr>
          <p:cNvSpPr txBox="1">
            <a:spLocks noGrp="1"/>
          </p:cNvSpPr>
          <p:nvPr>
            <p:ph type="subTitle" idx="4294967295"/>
          </p:nvPr>
        </p:nvSpPr>
        <p:spPr>
          <a:xfrm>
            <a:off x="929643" y="1669109"/>
            <a:ext cx="9971157" cy="692593"/>
          </a:xfrm>
        </p:spPr>
        <p:txBody>
          <a:bodyPr/>
          <a:lstStyle>
            <a:lvl1pPr marL="0" indent="0">
              <a:buNone/>
              <a:defRPr lang="en-GB" sz="2500" b="1">
                <a:solidFill>
                  <a:srgbClr val="41AEBD"/>
                </a:solidFill>
              </a:defRPr>
            </a:lvl1pPr>
          </a:lstStyle>
          <a:p>
            <a:pPr lvl="0"/>
            <a:r>
              <a:rPr lang="en-GB"/>
              <a:t>Slide Subtitle</a:t>
            </a:r>
          </a:p>
        </p:txBody>
      </p:sp>
      <p:cxnSp>
        <p:nvCxnSpPr>
          <p:cNvPr id="11" name="Straight Connector 12">
            <a:extLst>
              <a:ext uri="{FF2B5EF4-FFF2-40B4-BE49-F238E27FC236}">
                <a16:creationId xmlns:a16="http://schemas.microsoft.com/office/drawing/2014/main" id="{DD0B330B-2A16-9BCB-9442-3EF29FD02F3E}"/>
              </a:ext>
            </a:extLst>
          </p:cNvPr>
          <p:cNvCxnSpPr/>
          <p:nvPr/>
        </p:nvCxnSpPr>
        <p:spPr>
          <a:xfrm>
            <a:off x="11190765" y="800959"/>
            <a:ext cx="1001231" cy="0"/>
          </a:xfrm>
          <a:prstGeom prst="straightConnector1">
            <a:avLst/>
          </a:prstGeom>
          <a:noFill/>
          <a:ln w="6345" cap="flat">
            <a:solidFill>
              <a:srgbClr val="41AEBD"/>
            </a:solidFill>
            <a:prstDash val="solid"/>
            <a:miter/>
          </a:ln>
        </p:spPr>
      </p:cxnSp>
      <p:sp>
        <p:nvSpPr>
          <p:cNvPr id="12" name="Text Placeholder 15">
            <a:extLst>
              <a:ext uri="{FF2B5EF4-FFF2-40B4-BE49-F238E27FC236}">
                <a16:creationId xmlns:a16="http://schemas.microsoft.com/office/drawing/2014/main" id="{2335F103-F095-9D3E-9F88-2E3621B2D29E}"/>
              </a:ext>
            </a:extLst>
          </p:cNvPr>
          <p:cNvSpPr txBox="1">
            <a:spLocks noGrp="1"/>
          </p:cNvSpPr>
          <p:nvPr>
            <p:ph type="body" idx="4294967295"/>
          </p:nvPr>
        </p:nvSpPr>
        <p:spPr>
          <a:xfrm>
            <a:off x="11083579" y="837334"/>
            <a:ext cx="610773" cy="328891"/>
          </a:xfrm>
        </p:spPr>
        <p:txBody>
          <a:bodyPr/>
          <a:lstStyle>
            <a:lvl1pPr marL="0" indent="0">
              <a:buNone/>
              <a:defRPr lang="en-GB" sz="1200" i="1">
                <a:solidFill>
                  <a:srgbClr val="41AEBD"/>
                </a:solidFill>
              </a:defRPr>
            </a:lvl1pPr>
          </a:lstStyle>
          <a:p>
            <a:pPr lvl="0"/>
            <a:r>
              <a:rPr lang="en-GB"/>
              <a:t>20XX</a:t>
            </a:r>
          </a:p>
        </p:txBody>
      </p:sp>
      <p:cxnSp>
        <p:nvCxnSpPr>
          <p:cNvPr id="13" name="Straight Connector 17">
            <a:extLst>
              <a:ext uri="{FF2B5EF4-FFF2-40B4-BE49-F238E27FC236}">
                <a16:creationId xmlns:a16="http://schemas.microsoft.com/office/drawing/2014/main" id="{DE4BF814-CCD0-7A8F-E6C8-6DCC5FF1DA9A}"/>
              </a:ext>
            </a:extLst>
          </p:cNvPr>
          <p:cNvCxnSpPr/>
          <p:nvPr/>
        </p:nvCxnSpPr>
        <p:spPr>
          <a:xfrm>
            <a:off x="0" y="6168359"/>
            <a:ext cx="1764792" cy="0"/>
          </a:xfrm>
          <a:prstGeom prst="straightConnector1">
            <a:avLst/>
          </a:prstGeom>
          <a:noFill/>
          <a:ln w="19046" cap="flat">
            <a:solidFill>
              <a:srgbClr val="94D7E4"/>
            </a:solidFill>
            <a:prstDash val="solid"/>
            <a:miter/>
          </a:ln>
        </p:spPr>
      </p:cxnSp>
      <p:cxnSp>
        <p:nvCxnSpPr>
          <p:cNvPr id="14" name="Straight Connector 18">
            <a:extLst>
              <a:ext uri="{FF2B5EF4-FFF2-40B4-BE49-F238E27FC236}">
                <a16:creationId xmlns:a16="http://schemas.microsoft.com/office/drawing/2014/main" id="{2E606FF7-593B-7B68-79F5-C281F41B2CAE}"/>
              </a:ext>
            </a:extLst>
          </p:cNvPr>
          <p:cNvCxnSpPr/>
          <p:nvPr/>
        </p:nvCxnSpPr>
        <p:spPr>
          <a:xfrm rot="16200004">
            <a:off x="11384398" y="6579107"/>
            <a:ext cx="557784" cy="0"/>
          </a:xfrm>
          <a:prstGeom prst="straightConnector1">
            <a:avLst/>
          </a:prstGeom>
          <a:noFill/>
          <a:ln w="19046" cap="flat">
            <a:solidFill>
              <a:srgbClr val="94D7E4"/>
            </a:solidFill>
            <a:prstDash val="solid"/>
            <a:miter/>
          </a:ln>
        </p:spPr>
      </p:cxnSp>
    </p:spTree>
    <p:extLst>
      <p:ext uri="{BB962C8B-B14F-4D97-AF65-F5344CB8AC3E}">
        <p14:creationId xmlns:p14="http://schemas.microsoft.com/office/powerpoint/2010/main" val="11353914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3_Title and Content">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23055F42-31BC-6321-0C4C-A9DFA03E2C05}"/>
              </a:ext>
            </a:extLst>
          </p:cNvPr>
          <p:cNvSpPr/>
          <p:nvPr/>
        </p:nvSpPr>
        <p:spPr>
          <a:xfrm>
            <a:off x="119996" y="116997"/>
            <a:ext cx="11952003" cy="6623995"/>
          </a:xfrm>
          <a:prstGeom prst="rect">
            <a:avLst/>
          </a:prstGeom>
          <a:gradFill>
            <a:gsLst>
              <a:gs pos="0">
                <a:srgbClr val="455F51">
                  <a:alpha val="85000"/>
                </a:srgbClr>
              </a:gs>
              <a:gs pos="100000">
                <a:srgbClr val="41AEBD">
                  <a:alpha val="85000"/>
                </a:srgbClr>
              </a:gs>
            </a:gsLst>
            <a:lin ang="0"/>
          </a:gradFill>
          <a:ln w="273048" cap="flat">
            <a:solidFill>
              <a:srgbClr val="000000"/>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Title 1">
            <a:extLst>
              <a:ext uri="{FF2B5EF4-FFF2-40B4-BE49-F238E27FC236}">
                <a16:creationId xmlns:a16="http://schemas.microsoft.com/office/drawing/2014/main" id="{2C0F4C25-897B-0F28-476C-8BE440F7CDBD}"/>
              </a:ext>
            </a:extLst>
          </p:cNvPr>
          <p:cNvSpPr txBox="1">
            <a:spLocks noGrp="1"/>
          </p:cNvSpPr>
          <p:nvPr>
            <p:ph type="title"/>
          </p:nvPr>
        </p:nvSpPr>
        <p:spPr>
          <a:xfrm>
            <a:off x="1527523" y="546847"/>
            <a:ext cx="8997741" cy="1325559"/>
          </a:xfrm>
        </p:spPr>
        <p:txBody>
          <a:bodyPr/>
          <a:lstStyle>
            <a:lvl1pPr>
              <a:defRPr lang="en-GB"/>
            </a:lvl1pPr>
          </a:lstStyle>
          <a:p>
            <a:pPr lvl="0"/>
            <a:r>
              <a:rPr lang="en-GB"/>
              <a:t>CONTENT SLIDE</a:t>
            </a:r>
          </a:p>
        </p:txBody>
      </p:sp>
      <p:sp>
        <p:nvSpPr>
          <p:cNvPr id="4" name="Content Placeholder 2">
            <a:extLst>
              <a:ext uri="{FF2B5EF4-FFF2-40B4-BE49-F238E27FC236}">
                <a16:creationId xmlns:a16="http://schemas.microsoft.com/office/drawing/2014/main" id="{FEDFC34D-42DD-AD7C-7D5F-FC5EE843116E}"/>
              </a:ext>
            </a:extLst>
          </p:cNvPr>
          <p:cNvSpPr txBox="1">
            <a:spLocks noGrp="1"/>
          </p:cNvSpPr>
          <p:nvPr>
            <p:ph idx="4294967295"/>
          </p:nvPr>
        </p:nvSpPr>
        <p:spPr>
          <a:xfrm>
            <a:off x="1527523" y="3581732"/>
            <a:ext cx="8997732" cy="2230468"/>
          </a:xfrm>
        </p:spPr>
        <p:txBody>
          <a:bodyPr/>
          <a:lstStyle>
            <a:lvl1pPr marL="0" indent="0">
              <a:lnSpc>
                <a:spcPct val="100000"/>
              </a:lnSpc>
              <a:spcBef>
                <a:spcPts val="600"/>
              </a:spcBef>
              <a:buNone/>
              <a:defRPr sz="1600"/>
            </a:lvl1pPr>
          </a:lstStyle>
          <a:p>
            <a:pPr lvl="0"/>
            <a:r>
              <a:rPr lang="en-US"/>
              <a:t>Click to edit Master text styles</a:t>
            </a:r>
          </a:p>
        </p:txBody>
      </p:sp>
      <p:sp>
        <p:nvSpPr>
          <p:cNvPr id="5" name="Date Placeholder 3">
            <a:extLst>
              <a:ext uri="{FF2B5EF4-FFF2-40B4-BE49-F238E27FC236}">
                <a16:creationId xmlns:a16="http://schemas.microsoft.com/office/drawing/2014/main" id="{EAC131D1-F64B-3048-4B0F-05D96B33127F}"/>
              </a:ext>
            </a:extLst>
          </p:cNvPr>
          <p:cNvSpPr txBox="1">
            <a:spLocks noGrp="1"/>
          </p:cNvSpPr>
          <p:nvPr>
            <p:ph type="dt" sz="half" idx="7"/>
          </p:nvPr>
        </p:nvSpPr>
        <p:spPr/>
        <p:txBody>
          <a:bodyPr/>
          <a:lstStyle>
            <a:lvl1pPr>
              <a:defRPr/>
            </a:lvl1pPr>
          </a:lstStyle>
          <a:p>
            <a:pPr lvl="0"/>
            <a:fld id="{F104F3C2-10CE-46E0-B36F-3757389CC625}" type="datetime1">
              <a:rPr lang="en-GB"/>
              <a:pPr lvl="0"/>
              <a:t>14/06/2024</a:t>
            </a:fld>
            <a:endParaRPr lang="en-GB"/>
          </a:p>
        </p:txBody>
      </p:sp>
      <p:sp>
        <p:nvSpPr>
          <p:cNvPr id="6" name="Footer Placeholder 4">
            <a:extLst>
              <a:ext uri="{FF2B5EF4-FFF2-40B4-BE49-F238E27FC236}">
                <a16:creationId xmlns:a16="http://schemas.microsoft.com/office/drawing/2014/main" id="{73FC3622-D345-9D52-CF3F-77AE5D8E53C8}"/>
              </a:ext>
            </a:extLst>
          </p:cNvPr>
          <p:cNvSpPr txBox="1">
            <a:spLocks noGrp="1"/>
          </p:cNvSpPr>
          <p:nvPr>
            <p:ph type="ftr" sz="quarter" idx="9"/>
          </p:nvPr>
        </p:nvSpPr>
        <p:spPr>
          <a:xfrm>
            <a:off x="590400" y="6159398"/>
            <a:ext cx="2788170" cy="365129"/>
          </a:xfrm>
        </p:spPr>
        <p:txBody>
          <a:bodyPr/>
          <a:lstStyle>
            <a:lvl1pPr>
              <a:defRPr/>
            </a:lvl1pPr>
          </a:lstStyle>
          <a:p>
            <a:pPr lvl="0"/>
            <a:r>
              <a:rPr lang="en-GB"/>
              <a:t>Presentation Title</a:t>
            </a:r>
          </a:p>
        </p:txBody>
      </p:sp>
      <p:sp>
        <p:nvSpPr>
          <p:cNvPr id="7" name="Slide Number Placeholder 5">
            <a:extLst>
              <a:ext uri="{FF2B5EF4-FFF2-40B4-BE49-F238E27FC236}">
                <a16:creationId xmlns:a16="http://schemas.microsoft.com/office/drawing/2014/main" id="{1A67B51D-8C1F-968D-1EFD-B5066FCC3FF3}"/>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CE116390-B435-42C7-8DD3-FE552555A9BD}" type="slidenum">
              <a:t>‹#›</a:t>
            </a:fld>
            <a:endParaRPr lang="en-GB"/>
          </a:p>
        </p:txBody>
      </p:sp>
      <p:sp>
        <p:nvSpPr>
          <p:cNvPr id="8" name="Rectangle 8">
            <a:extLst>
              <a:ext uri="{FF2B5EF4-FFF2-40B4-BE49-F238E27FC236}">
                <a16:creationId xmlns:a16="http://schemas.microsoft.com/office/drawing/2014/main" id="{D627F892-E32A-0526-E85F-9D4D519C68D8}"/>
              </a:ext>
            </a:extLst>
          </p:cNvPr>
          <p:cNvSpPr/>
          <p:nvPr/>
        </p:nvSpPr>
        <p:spPr>
          <a:xfrm>
            <a:off x="1285170" y="244720"/>
            <a:ext cx="71999" cy="1079997"/>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cxnSp>
        <p:nvCxnSpPr>
          <p:cNvPr id="9" name="Straight Connector 9">
            <a:extLst>
              <a:ext uri="{FF2B5EF4-FFF2-40B4-BE49-F238E27FC236}">
                <a16:creationId xmlns:a16="http://schemas.microsoft.com/office/drawing/2014/main" id="{4B5EEC67-D8F8-6668-C724-D5F5A0DB3CA0}"/>
              </a:ext>
            </a:extLst>
          </p:cNvPr>
          <p:cNvCxnSpPr/>
          <p:nvPr/>
        </p:nvCxnSpPr>
        <p:spPr>
          <a:xfrm>
            <a:off x="1666740" y="1616384"/>
            <a:ext cx="630936" cy="0"/>
          </a:xfrm>
          <a:prstGeom prst="straightConnector1">
            <a:avLst/>
          </a:prstGeom>
          <a:noFill/>
          <a:ln w="19046" cap="flat">
            <a:solidFill>
              <a:srgbClr val="94D7E4"/>
            </a:solidFill>
            <a:prstDash val="solid"/>
            <a:miter/>
          </a:ln>
        </p:spPr>
      </p:cxnSp>
      <p:sp>
        <p:nvSpPr>
          <p:cNvPr id="10" name="Subtitle 2">
            <a:extLst>
              <a:ext uri="{FF2B5EF4-FFF2-40B4-BE49-F238E27FC236}">
                <a16:creationId xmlns:a16="http://schemas.microsoft.com/office/drawing/2014/main" id="{415FD297-09CE-9103-9ED5-277AB7853D73}"/>
              </a:ext>
            </a:extLst>
          </p:cNvPr>
          <p:cNvSpPr txBox="1">
            <a:spLocks noGrp="1"/>
          </p:cNvSpPr>
          <p:nvPr>
            <p:ph type="subTitle" idx="4294967295"/>
          </p:nvPr>
        </p:nvSpPr>
        <p:spPr>
          <a:xfrm>
            <a:off x="1527523" y="1757037"/>
            <a:ext cx="8997732" cy="692593"/>
          </a:xfrm>
        </p:spPr>
        <p:txBody>
          <a:bodyPr/>
          <a:lstStyle>
            <a:lvl1pPr marL="0" indent="0">
              <a:buNone/>
              <a:defRPr lang="en-GB" sz="2500" b="1">
                <a:solidFill>
                  <a:srgbClr val="94D7E4"/>
                </a:solidFill>
              </a:defRPr>
            </a:lvl1pPr>
          </a:lstStyle>
          <a:p>
            <a:pPr lvl="0"/>
            <a:r>
              <a:rPr lang="en-GB"/>
              <a:t>Slide Subtitle</a:t>
            </a:r>
          </a:p>
        </p:txBody>
      </p:sp>
      <p:cxnSp>
        <p:nvCxnSpPr>
          <p:cNvPr id="11" name="Straight Connector 12">
            <a:extLst>
              <a:ext uri="{FF2B5EF4-FFF2-40B4-BE49-F238E27FC236}">
                <a16:creationId xmlns:a16="http://schemas.microsoft.com/office/drawing/2014/main" id="{BAFA57AB-4214-DDBF-BDEE-91C4EDCD19D9}"/>
              </a:ext>
            </a:extLst>
          </p:cNvPr>
          <p:cNvCxnSpPr/>
          <p:nvPr/>
        </p:nvCxnSpPr>
        <p:spPr>
          <a:xfrm>
            <a:off x="10938199" y="1341278"/>
            <a:ext cx="1001231" cy="0"/>
          </a:xfrm>
          <a:prstGeom prst="straightConnector1">
            <a:avLst/>
          </a:prstGeom>
          <a:noFill/>
          <a:ln w="6345" cap="flat">
            <a:solidFill>
              <a:srgbClr val="94D7E4"/>
            </a:solidFill>
            <a:prstDash val="solid"/>
            <a:miter/>
          </a:ln>
        </p:spPr>
      </p:cxnSp>
      <p:sp>
        <p:nvSpPr>
          <p:cNvPr id="12" name="Text Placeholder 15">
            <a:extLst>
              <a:ext uri="{FF2B5EF4-FFF2-40B4-BE49-F238E27FC236}">
                <a16:creationId xmlns:a16="http://schemas.microsoft.com/office/drawing/2014/main" id="{4CA1724F-D50C-8C8A-C5E1-DC43D6AB16C5}"/>
              </a:ext>
            </a:extLst>
          </p:cNvPr>
          <p:cNvSpPr txBox="1">
            <a:spLocks noGrp="1"/>
          </p:cNvSpPr>
          <p:nvPr>
            <p:ph type="body" idx="4294967295"/>
          </p:nvPr>
        </p:nvSpPr>
        <p:spPr>
          <a:xfrm>
            <a:off x="10831013" y="1377653"/>
            <a:ext cx="610773" cy="328891"/>
          </a:xfrm>
        </p:spPr>
        <p:txBody>
          <a:bodyPr/>
          <a:lstStyle>
            <a:lvl1pPr marL="0" indent="0">
              <a:buNone/>
              <a:defRPr lang="en-GB" sz="1200" i="1">
                <a:solidFill>
                  <a:srgbClr val="94D7E4"/>
                </a:solidFill>
              </a:defRPr>
            </a:lvl1pPr>
          </a:lstStyle>
          <a:p>
            <a:pPr lvl="0"/>
            <a:r>
              <a:rPr lang="en-GB"/>
              <a:t>20XX</a:t>
            </a:r>
          </a:p>
        </p:txBody>
      </p:sp>
      <p:cxnSp>
        <p:nvCxnSpPr>
          <p:cNvPr id="13" name="Straight Connector 18">
            <a:extLst>
              <a:ext uri="{FF2B5EF4-FFF2-40B4-BE49-F238E27FC236}">
                <a16:creationId xmlns:a16="http://schemas.microsoft.com/office/drawing/2014/main" id="{628565B6-E56E-0714-2AF2-CBC546A2272E}"/>
              </a:ext>
            </a:extLst>
          </p:cNvPr>
          <p:cNvCxnSpPr/>
          <p:nvPr/>
        </p:nvCxnSpPr>
        <p:spPr>
          <a:xfrm flipV="1">
            <a:off x="11663290" y="6300216"/>
            <a:ext cx="0" cy="310228"/>
          </a:xfrm>
          <a:prstGeom prst="straightConnector1">
            <a:avLst/>
          </a:prstGeom>
          <a:noFill/>
          <a:ln w="19046" cap="flat">
            <a:solidFill>
              <a:srgbClr val="94D7E4"/>
            </a:solidFill>
            <a:prstDash val="solid"/>
            <a:miter/>
          </a:ln>
        </p:spPr>
      </p:cxnSp>
      <p:cxnSp>
        <p:nvCxnSpPr>
          <p:cNvPr id="14" name="Straight Connector 22">
            <a:extLst>
              <a:ext uri="{FF2B5EF4-FFF2-40B4-BE49-F238E27FC236}">
                <a16:creationId xmlns:a16="http://schemas.microsoft.com/office/drawing/2014/main" id="{5BE9BE34-D4A6-272D-EDCF-124FF3358D1C}"/>
              </a:ext>
            </a:extLst>
          </p:cNvPr>
          <p:cNvCxnSpPr/>
          <p:nvPr/>
        </p:nvCxnSpPr>
        <p:spPr>
          <a:xfrm>
            <a:off x="256370" y="6168359"/>
            <a:ext cx="1508422" cy="0"/>
          </a:xfrm>
          <a:prstGeom prst="straightConnector1">
            <a:avLst/>
          </a:prstGeom>
          <a:noFill/>
          <a:ln w="19046" cap="flat">
            <a:solidFill>
              <a:srgbClr val="94D7E4"/>
            </a:solidFill>
            <a:prstDash val="solid"/>
            <a:miter/>
          </a:ln>
        </p:spPr>
      </p:cxnSp>
    </p:spTree>
    <p:extLst>
      <p:ext uri="{BB962C8B-B14F-4D97-AF65-F5344CB8AC3E}">
        <p14:creationId xmlns:p14="http://schemas.microsoft.com/office/powerpoint/2010/main" val="21589960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5_Title and content">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987D049E-D9FD-4CFA-A804-A8BDC88D21D1}"/>
              </a:ext>
            </a:extLst>
          </p:cNvPr>
          <p:cNvSpPr/>
          <p:nvPr/>
        </p:nvSpPr>
        <p:spPr>
          <a:xfrm>
            <a:off x="0" y="0"/>
            <a:ext cx="12191996" cy="6858000"/>
          </a:xfrm>
          <a:prstGeom prst="rect">
            <a:avLst/>
          </a:prstGeom>
          <a:gradFill>
            <a:gsLst>
              <a:gs pos="0">
                <a:srgbClr val="455F51">
                  <a:alpha val="85000"/>
                </a:srgbClr>
              </a:gs>
              <a:gs pos="100000">
                <a:srgbClr val="41AEBD">
                  <a:alpha val="85000"/>
                </a:srgbClr>
              </a:gs>
            </a:gsLst>
            <a:lin ang="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Title 1">
            <a:extLst>
              <a:ext uri="{FF2B5EF4-FFF2-40B4-BE49-F238E27FC236}">
                <a16:creationId xmlns:a16="http://schemas.microsoft.com/office/drawing/2014/main" id="{52876E6A-B944-3D4B-195D-5ED0642AE361}"/>
              </a:ext>
            </a:extLst>
          </p:cNvPr>
          <p:cNvSpPr txBox="1">
            <a:spLocks noGrp="1"/>
          </p:cNvSpPr>
          <p:nvPr>
            <p:ph type="title"/>
          </p:nvPr>
        </p:nvSpPr>
        <p:spPr>
          <a:xfrm>
            <a:off x="1527523" y="1443654"/>
            <a:ext cx="4143557" cy="1536576"/>
          </a:xfrm>
        </p:spPr>
        <p:txBody>
          <a:bodyPr/>
          <a:lstStyle>
            <a:lvl1pPr>
              <a:defRPr lang="en-GB"/>
            </a:lvl1pPr>
          </a:lstStyle>
          <a:p>
            <a:pPr lvl="0"/>
            <a:r>
              <a:rPr lang="en-GB"/>
              <a:t>CONTENT</a:t>
            </a:r>
            <a:br>
              <a:rPr lang="en-GB"/>
            </a:br>
            <a:r>
              <a:rPr lang="en-GB"/>
              <a:t>SLIDE</a:t>
            </a:r>
          </a:p>
        </p:txBody>
      </p:sp>
      <p:sp>
        <p:nvSpPr>
          <p:cNvPr id="4" name="Content Placeholder 2">
            <a:extLst>
              <a:ext uri="{FF2B5EF4-FFF2-40B4-BE49-F238E27FC236}">
                <a16:creationId xmlns:a16="http://schemas.microsoft.com/office/drawing/2014/main" id="{F2B684AC-2120-7A63-D05D-D098F1879D3F}"/>
              </a:ext>
            </a:extLst>
          </p:cNvPr>
          <p:cNvSpPr txBox="1">
            <a:spLocks noGrp="1"/>
          </p:cNvSpPr>
          <p:nvPr>
            <p:ph idx="4294967295"/>
          </p:nvPr>
        </p:nvSpPr>
        <p:spPr>
          <a:xfrm>
            <a:off x="5871408" y="2588053"/>
            <a:ext cx="5228219" cy="3122932"/>
          </a:xfrm>
        </p:spPr>
        <p:txBody>
          <a:bodyPr/>
          <a:lstStyle>
            <a:lvl1pPr marL="0" indent="0">
              <a:lnSpc>
                <a:spcPct val="100000"/>
              </a:lnSpc>
              <a:spcBef>
                <a:spcPts val="600"/>
              </a:spcBef>
              <a:buNone/>
              <a:defRPr sz="1600"/>
            </a:lvl1pPr>
          </a:lstStyle>
          <a:p>
            <a:pPr lvl="0"/>
            <a:r>
              <a:rPr lang="en-US"/>
              <a:t>Click to edit Master text styles</a:t>
            </a:r>
          </a:p>
        </p:txBody>
      </p:sp>
      <p:sp>
        <p:nvSpPr>
          <p:cNvPr id="5" name="Date Placeholder 3">
            <a:extLst>
              <a:ext uri="{FF2B5EF4-FFF2-40B4-BE49-F238E27FC236}">
                <a16:creationId xmlns:a16="http://schemas.microsoft.com/office/drawing/2014/main" id="{BFE5D33C-ECEB-F298-22BE-B998F380DDE2}"/>
              </a:ext>
            </a:extLst>
          </p:cNvPr>
          <p:cNvSpPr txBox="1">
            <a:spLocks noGrp="1"/>
          </p:cNvSpPr>
          <p:nvPr>
            <p:ph type="dt" sz="half" idx="7"/>
          </p:nvPr>
        </p:nvSpPr>
        <p:spPr/>
        <p:txBody>
          <a:bodyPr/>
          <a:lstStyle>
            <a:lvl1pPr>
              <a:defRPr/>
            </a:lvl1pPr>
          </a:lstStyle>
          <a:p>
            <a:pPr lvl="0"/>
            <a:fld id="{23E2F929-4AE5-47B1-81A6-9224F53826F3}" type="datetime1">
              <a:rPr lang="en-GB"/>
              <a:pPr lvl="0"/>
              <a:t>14/06/2024</a:t>
            </a:fld>
            <a:endParaRPr lang="en-GB"/>
          </a:p>
        </p:txBody>
      </p:sp>
      <p:sp>
        <p:nvSpPr>
          <p:cNvPr id="6" name="Footer Placeholder 4">
            <a:extLst>
              <a:ext uri="{FF2B5EF4-FFF2-40B4-BE49-F238E27FC236}">
                <a16:creationId xmlns:a16="http://schemas.microsoft.com/office/drawing/2014/main" id="{98676526-044F-1CE7-2D9A-05079FBA226B}"/>
              </a:ext>
            </a:extLst>
          </p:cNvPr>
          <p:cNvSpPr txBox="1">
            <a:spLocks noGrp="1"/>
          </p:cNvSpPr>
          <p:nvPr>
            <p:ph type="ftr" sz="quarter" idx="9"/>
          </p:nvPr>
        </p:nvSpPr>
        <p:spPr/>
        <p:txBody>
          <a:bodyPr/>
          <a:lstStyle>
            <a:lvl1pPr>
              <a:defRPr/>
            </a:lvl1pPr>
          </a:lstStyle>
          <a:p>
            <a:pPr lvl="0"/>
            <a:r>
              <a:rPr lang="en-GB"/>
              <a:t>Presentation Title</a:t>
            </a:r>
          </a:p>
        </p:txBody>
      </p:sp>
      <p:sp>
        <p:nvSpPr>
          <p:cNvPr id="7" name="Slide Number Placeholder 5">
            <a:extLst>
              <a:ext uri="{FF2B5EF4-FFF2-40B4-BE49-F238E27FC236}">
                <a16:creationId xmlns:a16="http://schemas.microsoft.com/office/drawing/2014/main" id="{717245E8-6364-327D-36DA-82236A46EED9}"/>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A996EEA5-23E0-4EAF-82D8-B192F1471F01}" type="slidenum">
              <a:t>‹#›</a:t>
            </a:fld>
            <a:endParaRPr lang="en-GB"/>
          </a:p>
        </p:txBody>
      </p:sp>
      <p:sp>
        <p:nvSpPr>
          <p:cNvPr id="8" name="Rectangle 8">
            <a:extLst>
              <a:ext uri="{FF2B5EF4-FFF2-40B4-BE49-F238E27FC236}">
                <a16:creationId xmlns:a16="http://schemas.microsoft.com/office/drawing/2014/main" id="{11A0DD2B-7C2C-F6AC-1DAE-861FC014F8A8}"/>
              </a:ext>
            </a:extLst>
          </p:cNvPr>
          <p:cNvSpPr/>
          <p:nvPr/>
        </p:nvSpPr>
        <p:spPr>
          <a:xfrm>
            <a:off x="1285170" y="1684525"/>
            <a:ext cx="71999" cy="935998"/>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cxnSp>
        <p:nvCxnSpPr>
          <p:cNvPr id="9" name="Straight Connector 9">
            <a:extLst>
              <a:ext uri="{FF2B5EF4-FFF2-40B4-BE49-F238E27FC236}">
                <a16:creationId xmlns:a16="http://schemas.microsoft.com/office/drawing/2014/main" id="{D5E93545-EBF1-7B4E-37A7-85048DE2A43F}"/>
              </a:ext>
            </a:extLst>
          </p:cNvPr>
          <p:cNvCxnSpPr/>
          <p:nvPr/>
        </p:nvCxnSpPr>
        <p:spPr>
          <a:xfrm>
            <a:off x="1666740" y="2882481"/>
            <a:ext cx="630936" cy="0"/>
          </a:xfrm>
          <a:prstGeom prst="straightConnector1">
            <a:avLst/>
          </a:prstGeom>
          <a:noFill/>
          <a:ln w="19046" cap="flat">
            <a:solidFill>
              <a:srgbClr val="94D7E4"/>
            </a:solidFill>
            <a:prstDash val="solid"/>
            <a:miter/>
          </a:ln>
        </p:spPr>
      </p:cxnSp>
      <p:sp>
        <p:nvSpPr>
          <p:cNvPr id="10" name="Subtitle 2">
            <a:extLst>
              <a:ext uri="{FF2B5EF4-FFF2-40B4-BE49-F238E27FC236}">
                <a16:creationId xmlns:a16="http://schemas.microsoft.com/office/drawing/2014/main" id="{7CF645BD-6D7E-88C0-4938-1C8558AAB4E0}"/>
              </a:ext>
            </a:extLst>
          </p:cNvPr>
          <p:cNvSpPr txBox="1">
            <a:spLocks noGrp="1"/>
          </p:cNvSpPr>
          <p:nvPr>
            <p:ph type="subTitle" idx="4294967295"/>
          </p:nvPr>
        </p:nvSpPr>
        <p:spPr>
          <a:xfrm>
            <a:off x="1527523" y="3023125"/>
            <a:ext cx="4143557" cy="692593"/>
          </a:xfrm>
        </p:spPr>
        <p:txBody>
          <a:bodyPr/>
          <a:lstStyle>
            <a:lvl1pPr marL="0" indent="0">
              <a:buNone/>
              <a:defRPr lang="en-GB" sz="2500" b="1">
                <a:solidFill>
                  <a:srgbClr val="94D7E4"/>
                </a:solidFill>
              </a:defRPr>
            </a:lvl1pPr>
          </a:lstStyle>
          <a:p>
            <a:pPr lvl="0"/>
            <a:r>
              <a:rPr lang="en-GB"/>
              <a:t>Slide Subtitle</a:t>
            </a:r>
          </a:p>
        </p:txBody>
      </p:sp>
      <p:cxnSp>
        <p:nvCxnSpPr>
          <p:cNvPr id="11" name="Straight Connector 12">
            <a:extLst>
              <a:ext uri="{FF2B5EF4-FFF2-40B4-BE49-F238E27FC236}">
                <a16:creationId xmlns:a16="http://schemas.microsoft.com/office/drawing/2014/main" id="{433ADE5A-444F-7B0A-CC16-F25BD45AD5D4}"/>
              </a:ext>
            </a:extLst>
          </p:cNvPr>
          <p:cNvCxnSpPr/>
          <p:nvPr/>
        </p:nvCxnSpPr>
        <p:spPr>
          <a:xfrm>
            <a:off x="11190765" y="800959"/>
            <a:ext cx="1001231" cy="0"/>
          </a:xfrm>
          <a:prstGeom prst="straightConnector1">
            <a:avLst/>
          </a:prstGeom>
          <a:noFill/>
          <a:ln w="6345" cap="flat">
            <a:solidFill>
              <a:srgbClr val="94D7E4"/>
            </a:solidFill>
            <a:prstDash val="solid"/>
            <a:miter/>
          </a:ln>
        </p:spPr>
      </p:cxnSp>
      <p:sp>
        <p:nvSpPr>
          <p:cNvPr id="12" name="Text Placeholder 15">
            <a:extLst>
              <a:ext uri="{FF2B5EF4-FFF2-40B4-BE49-F238E27FC236}">
                <a16:creationId xmlns:a16="http://schemas.microsoft.com/office/drawing/2014/main" id="{7491ED37-2A52-1929-D83B-1AF9B5F5E1AD}"/>
              </a:ext>
            </a:extLst>
          </p:cNvPr>
          <p:cNvSpPr txBox="1">
            <a:spLocks noGrp="1"/>
          </p:cNvSpPr>
          <p:nvPr>
            <p:ph type="body" idx="4294967295"/>
          </p:nvPr>
        </p:nvSpPr>
        <p:spPr>
          <a:xfrm>
            <a:off x="11083579" y="837334"/>
            <a:ext cx="610773" cy="328891"/>
          </a:xfrm>
        </p:spPr>
        <p:txBody>
          <a:bodyPr/>
          <a:lstStyle>
            <a:lvl1pPr marL="0" indent="0">
              <a:buNone/>
              <a:defRPr lang="en-GB" sz="1200" i="1">
                <a:solidFill>
                  <a:srgbClr val="94D7E4"/>
                </a:solidFill>
              </a:defRPr>
            </a:lvl1pPr>
          </a:lstStyle>
          <a:p>
            <a:pPr lvl="0"/>
            <a:r>
              <a:rPr lang="en-GB"/>
              <a:t>20XX</a:t>
            </a:r>
          </a:p>
        </p:txBody>
      </p:sp>
      <p:cxnSp>
        <p:nvCxnSpPr>
          <p:cNvPr id="13" name="Straight Connector 17">
            <a:extLst>
              <a:ext uri="{FF2B5EF4-FFF2-40B4-BE49-F238E27FC236}">
                <a16:creationId xmlns:a16="http://schemas.microsoft.com/office/drawing/2014/main" id="{2C750BD4-5917-14F4-B5B1-2FD25D2E4B7A}"/>
              </a:ext>
            </a:extLst>
          </p:cNvPr>
          <p:cNvCxnSpPr/>
          <p:nvPr/>
        </p:nvCxnSpPr>
        <p:spPr>
          <a:xfrm>
            <a:off x="0" y="6168359"/>
            <a:ext cx="1764792" cy="0"/>
          </a:xfrm>
          <a:prstGeom prst="straightConnector1">
            <a:avLst/>
          </a:prstGeom>
          <a:noFill/>
          <a:ln w="19046" cap="flat">
            <a:solidFill>
              <a:srgbClr val="94D7E4"/>
            </a:solidFill>
            <a:prstDash val="solid"/>
            <a:miter/>
          </a:ln>
        </p:spPr>
      </p:cxnSp>
      <p:cxnSp>
        <p:nvCxnSpPr>
          <p:cNvPr id="14" name="Straight Connector 18">
            <a:extLst>
              <a:ext uri="{FF2B5EF4-FFF2-40B4-BE49-F238E27FC236}">
                <a16:creationId xmlns:a16="http://schemas.microsoft.com/office/drawing/2014/main" id="{51FF7FF1-47E6-B5AD-BD7B-AC088DE8751D}"/>
              </a:ext>
            </a:extLst>
          </p:cNvPr>
          <p:cNvCxnSpPr/>
          <p:nvPr/>
        </p:nvCxnSpPr>
        <p:spPr>
          <a:xfrm rot="16200004">
            <a:off x="11384398" y="6579107"/>
            <a:ext cx="557784" cy="0"/>
          </a:xfrm>
          <a:prstGeom prst="straightConnector1">
            <a:avLst/>
          </a:prstGeom>
          <a:noFill/>
          <a:ln w="19046" cap="flat">
            <a:solidFill>
              <a:srgbClr val="94D7E4"/>
            </a:solidFill>
            <a:prstDash val="solid"/>
            <a:miter/>
          </a:ln>
        </p:spPr>
      </p:cxnSp>
    </p:spTree>
    <p:extLst>
      <p:ext uri="{BB962C8B-B14F-4D97-AF65-F5344CB8AC3E}">
        <p14:creationId xmlns:p14="http://schemas.microsoft.com/office/powerpoint/2010/main" val="35314300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1_Section Header">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8AD6DEE4-445F-21BD-BF16-FA227D6C9F7F}"/>
              </a:ext>
            </a:extLst>
          </p:cNvPr>
          <p:cNvSpPr/>
          <p:nvPr/>
        </p:nvSpPr>
        <p:spPr>
          <a:xfrm>
            <a:off x="0" y="0"/>
            <a:ext cx="12191996" cy="6858000"/>
          </a:xfrm>
          <a:prstGeom prst="rect">
            <a:avLst/>
          </a:prstGeom>
          <a:gradFill>
            <a:gsLst>
              <a:gs pos="0">
                <a:srgbClr val="455F51">
                  <a:alpha val="85000"/>
                </a:srgbClr>
              </a:gs>
              <a:gs pos="100000">
                <a:srgbClr val="41AEBD">
                  <a:alpha val="85000"/>
                </a:srgbClr>
              </a:gs>
            </a:gsLst>
            <a:lin ang="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Title 1">
            <a:extLst>
              <a:ext uri="{FF2B5EF4-FFF2-40B4-BE49-F238E27FC236}">
                <a16:creationId xmlns:a16="http://schemas.microsoft.com/office/drawing/2014/main" id="{7B203DD3-675E-BF2A-3FD4-309AEB5E4630}"/>
              </a:ext>
            </a:extLst>
          </p:cNvPr>
          <p:cNvSpPr txBox="1">
            <a:spLocks noGrp="1"/>
          </p:cNvSpPr>
          <p:nvPr>
            <p:ph type="title"/>
          </p:nvPr>
        </p:nvSpPr>
        <p:spPr>
          <a:xfrm>
            <a:off x="928801" y="2316705"/>
            <a:ext cx="10515600" cy="1500182"/>
          </a:xfrm>
        </p:spPr>
        <p:txBody>
          <a:bodyPr anchor="b"/>
          <a:lstStyle>
            <a:lvl1pPr>
              <a:defRPr lang="en-GB" sz="4000"/>
            </a:lvl1pPr>
          </a:lstStyle>
          <a:p>
            <a:pPr lvl="0"/>
            <a:r>
              <a:rPr lang="en-GB"/>
              <a:t>SECTION</a:t>
            </a:r>
            <a:br>
              <a:rPr lang="en-GB"/>
            </a:br>
            <a:r>
              <a:rPr lang="en-GB"/>
              <a:t>DIVIDER SLIDE</a:t>
            </a:r>
          </a:p>
        </p:txBody>
      </p:sp>
      <p:sp>
        <p:nvSpPr>
          <p:cNvPr id="4" name="Text Placeholder 2">
            <a:extLst>
              <a:ext uri="{FF2B5EF4-FFF2-40B4-BE49-F238E27FC236}">
                <a16:creationId xmlns:a16="http://schemas.microsoft.com/office/drawing/2014/main" id="{F10F7E38-13DD-3DAB-6C93-9EE31DF041F1}"/>
              </a:ext>
            </a:extLst>
          </p:cNvPr>
          <p:cNvSpPr txBox="1">
            <a:spLocks noGrp="1"/>
          </p:cNvSpPr>
          <p:nvPr>
            <p:ph type="body" idx="4294967295"/>
          </p:nvPr>
        </p:nvSpPr>
        <p:spPr>
          <a:xfrm>
            <a:off x="928801" y="4083024"/>
            <a:ext cx="10515600" cy="770327"/>
          </a:xfrm>
        </p:spPr>
        <p:txBody>
          <a:bodyPr/>
          <a:lstStyle>
            <a:lvl1pPr marL="0" indent="0">
              <a:buNone/>
              <a:defRPr lang="en-GB" sz="2500" b="1">
                <a:solidFill>
                  <a:srgbClr val="94D7E4"/>
                </a:solidFill>
              </a:defRPr>
            </a:lvl1pPr>
          </a:lstStyle>
          <a:p>
            <a:pPr lvl="0"/>
            <a:r>
              <a:rPr lang="en-GB"/>
              <a:t>Section Subtitle</a:t>
            </a:r>
          </a:p>
        </p:txBody>
      </p:sp>
      <p:sp>
        <p:nvSpPr>
          <p:cNvPr id="5" name="Date Placeholder 3">
            <a:extLst>
              <a:ext uri="{FF2B5EF4-FFF2-40B4-BE49-F238E27FC236}">
                <a16:creationId xmlns:a16="http://schemas.microsoft.com/office/drawing/2014/main" id="{B1CD2E9C-8F58-C8B3-4F4D-7CD724E9068A}"/>
              </a:ext>
            </a:extLst>
          </p:cNvPr>
          <p:cNvSpPr txBox="1">
            <a:spLocks noGrp="1"/>
          </p:cNvSpPr>
          <p:nvPr>
            <p:ph type="dt" sz="half" idx="7"/>
          </p:nvPr>
        </p:nvSpPr>
        <p:spPr/>
        <p:txBody>
          <a:bodyPr/>
          <a:lstStyle>
            <a:lvl1pPr>
              <a:defRPr/>
            </a:lvl1pPr>
          </a:lstStyle>
          <a:p>
            <a:pPr lvl="0"/>
            <a:fld id="{6B688A8D-5937-4199-A3F5-4CE191A867F0}" type="datetime1">
              <a:rPr lang="en-GB"/>
              <a:pPr lvl="0"/>
              <a:t>14/06/2024</a:t>
            </a:fld>
            <a:endParaRPr lang="en-GB"/>
          </a:p>
        </p:txBody>
      </p:sp>
      <p:sp>
        <p:nvSpPr>
          <p:cNvPr id="6" name="Footer Placeholder 4">
            <a:extLst>
              <a:ext uri="{FF2B5EF4-FFF2-40B4-BE49-F238E27FC236}">
                <a16:creationId xmlns:a16="http://schemas.microsoft.com/office/drawing/2014/main" id="{A8F10300-5E08-A1D8-656C-9922DE92E4B0}"/>
              </a:ext>
            </a:extLst>
          </p:cNvPr>
          <p:cNvSpPr txBox="1">
            <a:spLocks noGrp="1"/>
          </p:cNvSpPr>
          <p:nvPr>
            <p:ph type="ftr" sz="quarter" idx="9"/>
          </p:nvPr>
        </p:nvSpPr>
        <p:spPr/>
        <p:txBody>
          <a:bodyPr/>
          <a:lstStyle>
            <a:lvl1pPr>
              <a:defRPr/>
            </a:lvl1pPr>
          </a:lstStyle>
          <a:p>
            <a:pPr lvl="0"/>
            <a:r>
              <a:rPr lang="en-GB"/>
              <a:t>Presentation Title</a:t>
            </a:r>
          </a:p>
        </p:txBody>
      </p:sp>
      <p:sp>
        <p:nvSpPr>
          <p:cNvPr id="7" name="Slide Number Placeholder 5">
            <a:extLst>
              <a:ext uri="{FF2B5EF4-FFF2-40B4-BE49-F238E27FC236}">
                <a16:creationId xmlns:a16="http://schemas.microsoft.com/office/drawing/2014/main" id="{B6CEF4F6-6BA8-B018-EBBA-4938F4541C8B}"/>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375AF61D-8875-434C-96AE-A43A449330D2}" type="slidenum">
              <a:t>‹#›</a:t>
            </a:fld>
            <a:endParaRPr lang="en-GB"/>
          </a:p>
        </p:txBody>
      </p:sp>
      <p:cxnSp>
        <p:nvCxnSpPr>
          <p:cNvPr id="8" name="Straight Connector 6">
            <a:extLst>
              <a:ext uri="{FF2B5EF4-FFF2-40B4-BE49-F238E27FC236}">
                <a16:creationId xmlns:a16="http://schemas.microsoft.com/office/drawing/2014/main" id="{77496C6F-11B8-A81E-7A2D-F3EE05C7E99B}"/>
              </a:ext>
            </a:extLst>
          </p:cNvPr>
          <p:cNvCxnSpPr/>
          <p:nvPr/>
        </p:nvCxnSpPr>
        <p:spPr>
          <a:xfrm>
            <a:off x="0" y="6168359"/>
            <a:ext cx="1764792" cy="0"/>
          </a:xfrm>
          <a:prstGeom prst="straightConnector1">
            <a:avLst/>
          </a:prstGeom>
          <a:noFill/>
          <a:ln w="19046" cap="flat">
            <a:solidFill>
              <a:srgbClr val="94D7E4"/>
            </a:solidFill>
            <a:prstDash val="solid"/>
            <a:miter/>
          </a:ln>
        </p:spPr>
      </p:cxnSp>
      <p:sp>
        <p:nvSpPr>
          <p:cNvPr id="9" name="Rectangle 7">
            <a:extLst>
              <a:ext uri="{FF2B5EF4-FFF2-40B4-BE49-F238E27FC236}">
                <a16:creationId xmlns:a16="http://schemas.microsoft.com/office/drawing/2014/main" id="{E96E487B-A3E2-B4FC-3595-F0C1476780E3}"/>
              </a:ext>
            </a:extLst>
          </p:cNvPr>
          <p:cNvSpPr/>
          <p:nvPr/>
        </p:nvSpPr>
        <p:spPr>
          <a:xfrm>
            <a:off x="687290" y="0"/>
            <a:ext cx="71999" cy="3672001"/>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cxnSp>
        <p:nvCxnSpPr>
          <p:cNvPr id="10" name="Straight Connector 10">
            <a:extLst>
              <a:ext uri="{FF2B5EF4-FFF2-40B4-BE49-F238E27FC236}">
                <a16:creationId xmlns:a16="http://schemas.microsoft.com/office/drawing/2014/main" id="{846AD1D6-AD90-C084-64B3-E7AFA81EAB08}"/>
              </a:ext>
            </a:extLst>
          </p:cNvPr>
          <p:cNvCxnSpPr/>
          <p:nvPr/>
        </p:nvCxnSpPr>
        <p:spPr>
          <a:xfrm>
            <a:off x="1068860" y="3940725"/>
            <a:ext cx="630936" cy="0"/>
          </a:xfrm>
          <a:prstGeom prst="straightConnector1">
            <a:avLst/>
          </a:prstGeom>
          <a:noFill/>
          <a:ln w="19046" cap="flat">
            <a:solidFill>
              <a:srgbClr val="94D7E4"/>
            </a:solidFill>
            <a:prstDash val="solid"/>
            <a:miter/>
          </a:ln>
        </p:spPr>
      </p:cxnSp>
      <p:cxnSp>
        <p:nvCxnSpPr>
          <p:cNvPr id="11" name="Straight Connector 11">
            <a:extLst>
              <a:ext uri="{FF2B5EF4-FFF2-40B4-BE49-F238E27FC236}">
                <a16:creationId xmlns:a16="http://schemas.microsoft.com/office/drawing/2014/main" id="{AB4E8135-3BE7-56DD-16AD-5B4ACCD8048B}"/>
              </a:ext>
            </a:extLst>
          </p:cNvPr>
          <p:cNvCxnSpPr/>
          <p:nvPr/>
        </p:nvCxnSpPr>
        <p:spPr>
          <a:xfrm>
            <a:off x="11190765" y="800959"/>
            <a:ext cx="1001231" cy="0"/>
          </a:xfrm>
          <a:prstGeom prst="straightConnector1">
            <a:avLst/>
          </a:prstGeom>
          <a:noFill/>
          <a:ln w="6345" cap="flat">
            <a:solidFill>
              <a:srgbClr val="94D7E4"/>
            </a:solidFill>
            <a:prstDash val="solid"/>
            <a:miter/>
          </a:ln>
        </p:spPr>
      </p:cxnSp>
      <p:sp>
        <p:nvSpPr>
          <p:cNvPr id="12" name="Text Placeholder 15">
            <a:extLst>
              <a:ext uri="{FF2B5EF4-FFF2-40B4-BE49-F238E27FC236}">
                <a16:creationId xmlns:a16="http://schemas.microsoft.com/office/drawing/2014/main" id="{08E32E96-67C5-DFB6-89BF-3561925DA081}"/>
              </a:ext>
            </a:extLst>
          </p:cNvPr>
          <p:cNvSpPr txBox="1">
            <a:spLocks noGrp="1"/>
          </p:cNvSpPr>
          <p:nvPr>
            <p:ph type="body" idx="4294967295"/>
          </p:nvPr>
        </p:nvSpPr>
        <p:spPr>
          <a:xfrm>
            <a:off x="11083579" y="837334"/>
            <a:ext cx="610773" cy="328891"/>
          </a:xfrm>
        </p:spPr>
        <p:txBody>
          <a:bodyPr/>
          <a:lstStyle>
            <a:lvl1pPr marL="0" indent="0">
              <a:buNone/>
              <a:defRPr lang="en-GB" sz="1200" i="1">
                <a:solidFill>
                  <a:srgbClr val="94D7E4"/>
                </a:solidFill>
              </a:defRPr>
            </a:lvl1pPr>
          </a:lstStyle>
          <a:p>
            <a:pPr lvl="0"/>
            <a:r>
              <a:rPr lang="en-GB"/>
              <a:t>20XX</a:t>
            </a:r>
          </a:p>
        </p:txBody>
      </p:sp>
      <p:cxnSp>
        <p:nvCxnSpPr>
          <p:cNvPr id="13" name="Straight Connector 13">
            <a:extLst>
              <a:ext uri="{FF2B5EF4-FFF2-40B4-BE49-F238E27FC236}">
                <a16:creationId xmlns:a16="http://schemas.microsoft.com/office/drawing/2014/main" id="{E9CA6335-1DE3-A42C-DAE4-8AA1322ACE79}"/>
              </a:ext>
            </a:extLst>
          </p:cNvPr>
          <p:cNvCxnSpPr/>
          <p:nvPr/>
        </p:nvCxnSpPr>
        <p:spPr>
          <a:xfrm rot="16200004">
            <a:off x="11384398" y="6579107"/>
            <a:ext cx="557784" cy="0"/>
          </a:xfrm>
          <a:prstGeom prst="straightConnector1">
            <a:avLst/>
          </a:prstGeom>
          <a:noFill/>
          <a:ln w="19046" cap="flat">
            <a:solidFill>
              <a:srgbClr val="94D7E4"/>
            </a:solidFill>
            <a:prstDash val="solid"/>
            <a:miter/>
          </a:ln>
        </p:spPr>
      </p:cxnSp>
    </p:spTree>
    <p:extLst>
      <p:ext uri="{BB962C8B-B14F-4D97-AF65-F5344CB8AC3E}">
        <p14:creationId xmlns:p14="http://schemas.microsoft.com/office/powerpoint/2010/main" val="21804369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3_Section Header">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C9F2D4F2-7328-23E0-BE86-1A474206656F}"/>
              </a:ext>
            </a:extLst>
          </p:cNvPr>
          <p:cNvSpPr/>
          <p:nvPr/>
        </p:nvSpPr>
        <p:spPr>
          <a:xfrm>
            <a:off x="0" y="0"/>
            <a:ext cx="12191996" cy="6858000"/>
          </a:xfrm>
          <a:prstGeom prst="rect">
            <a:avLst/>
          </a:prstGeom>
          <a:gradFill>
            <a:gsLst>
              <a:gs pos="0">
                <a:srgbClr val="455F51">
                  <a:alpha val="85000"/>
                </a:srgbClr>
              </a:gs>
              <a:gs pos="100000">
                <a:srgbClr val="41AEBD">
                  <a:alpha val="85000"/>
                </a:srgbClr>
              </a:gs>
            </a:gsLst>
            <a:lin ang="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Title 1">
            <a:extLst>
              <a:ext uri="{FF2B5EF4-FFF2-40B4-BE49-F238E27FC236}">
                <a16:creationId xmlns:a16="http://schemas.microsoft.com/office/drawing/2014/main" id="{940ECBB2-1066-2045-378E-AF18A33AB452}"/>
              </a:ext>
            </a:extLst>
          </p:cNvPr>
          <p:cNvSpPr txBox="1">
            <a:spLocks noGrp="1"/>
          </p:cNvSpPr>
          <p:nvPr>
            <p:ph type="title"/>
          </p:nvPr>
        </p:nvSpPr>
        <p:spPr>
          <a:xfrm>
            <a:off x="928801" y="2781915"/>
            <a:ext cx="10515600" cy="1500182"/>
          </a:xfrm>
        </p:spPr>
        <p:txBody>
          <a:bodyPr anchor="b"/>
          <a:lstStyle>
            <a:lvl1pPr>
              <a:defRPr lang="en-GB" sz="4000"/>
            </a:lvl1pPr>
          </a:lstStyle>
          <a:p>
            <a:pPr lvl="0"/>
            <a:r>
              <a:rPr lang="en-GB"/>
              <a:t>SECTION</a:t>
            </a:r>
            <a:br>
              <a:rPr lang="en-GB"/>
            </a:br>
            <a:r>
              <a:rPr lang="en-GB"/>
              <a:t>DIVIDER SLIDE</a:t>
            </a:r>
          </a:p>
        </p:txBody>
      </p:sp>
      <p:sp>
        <p:nvSpPr>
          <p:cNvPr id="4" name="Text Placeholder 2">
            <a:extLst>
              <a:ext uri="{FF2B5EF4-FFF2-40B4-BE49-F238E27FC236}">
                <a16:creationId xmlns:a16="http://schemas.microsoft.com/office/drawing/2014/main" id="{1C73F37A-F5BA-7136-BD11-DE36EB2820C4}"/>
              </a:ext>
            </a:extLst>
          </p:cNvPr>
          <p:cNvSpPr txBox="1">
            <a:spLocks noGrp="1"/>
          </p:cNvSpPr>
          <p:nvPr>
            <p:ph type="body" idx="4294967295"/>
          </p:nvPr>
        </p:nvSpPr>
        <p:spPr>
          <a:xfrm>
            <a:off x="928801" y="4548243"/>
            <a:ext cx="10515600" cy="770327"/>
          </a:xfrm>
        </p:spPr>
        <p:txBody>
          <a:bodyPr/>
          <a:lstStyle>
            <a:lvl1pPr marL="0" indent="0">
              <a:buNone/>
              <a:defRPr lang="en-GB" sz="2500" b="1">
                <a:solidFill>
                  <a:srgbClr val="94D7E4"/>
                </a:solidFill>
              </a:defRPr>
            </a:lvl1pPr>
          </a:lstStyle>
          <a:p>
            <a:pPr lvl="0"/>
            <a:r>
              <a:rPr lang="en-GB"/>
              <a:t>Section Subtitle</a:t>
            </a:r>
          </a:p>
        </p:txBody>
      </p:sp>
      <p:sp>
        <p:nvSpPr>
          <p:cNvPr id="5" name="Date Placeholder 3">
            <a:extLst>
              <a:ext uri="{FF2B5EF4-FFF2-40B4-BE49-F238E27FC236}">
                <a16:creationId xmlns:a16="http://schemas.microsoft.com/office/drawing/2014/main" id="{9B01DC6E-FB82-760C-32EF-1C4C24E2386F}"/>
              </a:ext>
            </a:extLst>
          </p:cNvPr>
          <p:cNvSpPr txBox="1">
            <a:spLocks noGrp="1"/>
          </p:cNvSpPr>
          <p:nvPr>
            <p:ph type="dt" sz="half" idx="7"/>
          </p:nvPr>
        </p:nvSpPr>
        <p:spPr/>
        <p:txBody>
          <a:bodyPr/>
          <a:lstStyle>
            <a:lvl1pPr>
              <a:defRPr/>
            </a:lvl1pPr>
          </a:lstStyle>
          <a:p>
            <a:pPr lvl="0"/>
            <a:fld id="{F7296D3D-D952-4454-B9DC-F63FE65A75F7}" type="datetime1">
              <a:rPr lang="en-GB"/>
              <a:pPr lvl="0"/>
              <a:t>14/06/2024</a:t>
            </a:fld>
            <a:endParaRPr lang="en-GB"/>
          </a:p>
        </p:txBody>
      </p:sp>
      <p:sp>
        <p:nvSpPr>
          <p:cNvPr id="6" name="Footer Placeholder 4">
            <a:extLst>
              <a:ext uri="{FF2B5EF4-FFF2-40B4-BE49-F238E27FC236}">
                <a16:creationId xmlns:a16="http://schemas.microsoft.com/office/drawing/2014/main" id="{3ED44BD4-CD2E-00B2-9F9A-F3BCCD21E017}"/>
              </a:ext>
            </a:extLst>
          </p:cNvPr>
          <p:cNvSpPr txBox="1">
            <a:spLocks noGrp="1"/>
          </p:cNvSpPr>
          <p:nvPr>
            <p:ph type="ftr" sz="quarter" idx="9"/>
          </p:nvPr>
        </p:nvSpPr>
        <p:spPr>
          <a:xfrm>
            <a:off x="928801" y="6159398"/>
            <a:ext cx="2919889" cy="365129"/>
          </a:xfrm>
        </p:spPr>
        <p:txBody>
          <a:bodyPr/>
          <a:lstStyle>
            <a:lvl1pPr>
              <a:defRPr/>
            </a:lvl1pPr>
          </a:lstStyle>
          <a:p>
            <a:pPr lvl="0"/>
            <a:r>
              <a:rPr lang="en-GB"/>
              <a:t>Presentation Title</a:t>
            </a:r>
          </a:p>
        </p:txBody>
      </p:sp>
      <p:sp>
        <p:nvSpPr>
          <p:cNvPr id="7" name="Slide Number Placeholder 5">
            <a:extLst>
              <a:ext uri="{FF2B5EF4-FFF2-40B4-BE49-F238E27FC236}">
                <a16:creationId xmlns:a16="http://schemas.microsoft.com/office/drawing/2014/main" id="{FDE7A1C2-A739-682F-9308-CF228755A6FD}"/>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403C978B-AAA7-4EE9-B0FC-22E99F79181D}" type="slidenum">
              <a:t>‹#›</a:t>
            </a:fld>
            <a:endParaRPr lang="en-GB"/>
          </a:p>
        </p:txBody>
      </p:sp>
      <p:sp>
        <p:nvSpPr>
          <p:cNvPr id="8" name="Rectangle 7">
            <a:extLst>
              <a:ext uri="{FF2B5EF4-FFF2-40B4-BE49-F238E27FC236}">
                <a16:creationId xmlns:a16="http://schemas.microsoft.com/office/drawing/2014/main" id="{449F0DF3-D5EA-8DF3-CCA1-A2D37E77D4ED}"/>
              </a:ext>
            </a:extLst>
          </p:cNvPr>
          <p:cNvSpPr/>
          <p:nvPr/>
        </p:nvSpPr>
        <p:spPr>
          <a:xfrm>
            <a:off x="687290" y="3185998"/>
            <a:ext cx="71999" cy="3672001"/>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cxnSp>
        <p:nvCxnSpPr>
          <p:cNvPr id="9" name="Straight Connector 10">
            <a:extLst>
              <a:ext uri="{FF2B5EF4-FFF2-40B4-BE49-F238E27FC236}">
                <a16:creationId xmlns:a16="http://schemas.microsoft.com/office/drawing/2014/main" id="{95B694DA-2D10-F632-B977-B27CC596A93A}"/>
              </a:ext>
            </a:extLst>
          </p:cNvPr>
          <p:cNvCxnSpPr/>
          <p:nvPr/>
        </p:nvCxnSpPr>
        <p:spPr>
          <a:xfrm>
            <a:off x="1068860" y="4405944"/>
            <a:ext cx="630936" cy="0"/>
          </a:xfrm>
          <a:prstGeom prst="straightConnector1">
            <a:avLst/>
          </a:prstGeom>
          <a:noFill/>
          <a:ln w="19046" cap="flat">
            <a:solidFill>
              <a:srgbClr val="94D7E4"/>
            </a:solidFill>
            <a:prstDash val="solid"/>
            <a:miter/>
          </a:ln>
        </p:spPr>
      </p:cxnSp>
      <p:cxnSp>
        <p:nvCxnSpPr>
          <p:cNvPr id="10" name="Straight Connector 11">
            <a:extLst>
              <a:ext uri="{FF2B5EF4-FFF2-40B4-BE49-F238E27FC236}">
                <a16:creationId xmlns:a16="http://schemas.microsoft.com/office/drawing/2014/main" id="{6EBFA345-BD84-B753-B61F-9FA159CE8F0E}"/>
              </a:ext>
            </a:extLst>
          </p:cNvPr>
          <p:cNvCxnSpPr/>
          <p:nvPr/>
        </p:nvCxnSpPr>
        <p:spPr>
          <a:xfrm>
            <a:off x="11190765" y="800959"/>
            <a:ext cx="1001231" cy="0"/>
          </a:xfrm>
          <a:prstGeom prst="straightConnector1">
            <a:avLst/>
          </a:prstGeom>
          <a:noFill/>
          <a:ln w="6345" cap="flat">
            <a:solidFill>
              <a:srgbClr val="94D7E4"/>
            </a:solidFill>
            <a:prstDash val="solid"/>
            <a:miter/>
          </a:ln>
        </p:spPr>
      </p:cxnSp>
      <p:sp>
        <p:nvSpPr>
          <p:cNvPr id="11" name="Text Placeholder 15">
            <a:extLst>
              <a:ext uri="{FF2B5EF4-FFF2-40B4-BE49-F238E27FC236}">
                <a16:creationId xmlns:a16="http://schemas.microsoft.com/office/drawing/2014/main" id="{CDBCDA5A-7F4D-21EA-72FD-5582FC1A869C}"/>
              </a:ext>
            </a:extLst>
          </p:cNvPr>
          <p:cNvSpPr txBox="1">
            <a:spLocks noGrp="1"/>
          </p:cNvSpPr>
          <p:nvPr>
            <p:ph type="body" idx="4294967295"/>
          </p:nvPr>
        </p:nvSpPr>
        <p:spPr>
          <a:xfrm>
            <a:off x="11083579" y="837334"/>
            <a:ext cx="610773" cy="328891"/>
          </a:xfrm>
        </p:spPr>
        <p:txBody>
          <a:bodyPr/>
          <a:lstStyle>
            <a:lvl1pPr marL="0" indent="0">
              <a:buNone/>
              <a:defRPr lang="en-GB" sz="1200" i="1">
                <a:solidFill>
                  <a:srgbClr val="94D7E4"/>
                </a:solidFill>
              </a:defRPr>
            </a:lvl1pPr>
          </a:lstStyle>
          <a:p>
            <a:pPr lvl="0"/>
            <a:r>
              <a:rPr lang="en-GB"/>
              <a:t>20XX</a:t>
            </a:r>
          </a:p>
        </p:txBody>
      </p:sp>
      <p:cxnSp>
        <p:nvCxnSpPr>
          <p:cNvPr id="12" name="Straight Connector 13">
            <a:extLst>
              <a:ext uri="{FF2B5EF4-FFF2-40B4-BE49-F238E27FC236}">
                <a16:creationId xmlns:a16="http://schemas.microsoft.com/office/drawing/2014/main" id="{96E56BBA-9A0B-2E28-EF71-AB667DE3DF54}"/>
              </a:ext>
            </a:extLst>
          </p:cNvPr>
          <p:cNvCxnSpPr/>
          <p:nvPr/>
        </p:nvCxnSpPr>
        <p:spPr>
          <a:xfrm rot="16200004">
            <a:off x="11384398" y="6579107"/>
            <a:ext cx="557784" cy="0"/>
          </a:xfrm>
          <a:prstGeom prst="straightConnector1">
            <a:avLst/>
          </a:prstGeom>
          <a:noFill/>
          <a:ln w="19046" cap="flat">
            <a:solidFill>
              <a:srgbClr val="94D7E4"/>
            </a:solidFill>
            <a:prstDash val="solid"/>
            <a:miter/>
          </a:ln>
        </p:spPr>
      </p:cxnSp>
    </p:spTree>
    <p:extLst>
      <p:ext uri="{BB962C8B-B14F-4D97-AF65-F5344CB8AC3E}">
        <p14:creationId xmlns:p14="http://schemas.microsoft.com/office/powerpoint/2010/main" val="26352841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4_Section Header">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B6B5D1DE-FA37-3E33-72EB-B06FD30E3F49}"/>
              </a:ext>
            </a:extLst>
          </p:cNvPr>
          <p:cNvSpPr/>
          <p:nvPr/>
        </p:nvSpPr>
        <p:spPr>
          <a:xfrm>
            <a:off x="119996" y="116997"/>
            <a:ext cx="11952003" cy="6623995"/>
          </a:xfrm>
          <a:prstGeom prst="rect">
            <a:avLst/>
          </a:prstGeom>
          <a:gradFill>
            <a:gsLst>
              <a:gs pos="0">
                <a:srgbClr val="455F51">
                  <a:alpha val="85000"/>
                </a:srgbClr>
              </a:gs>
              <a:gs pos="100000">
                <a:srgbClr val="41AEBD">
                  <a:alpha val="85000"/>
                </a:srgbClr>
              </a:gs>
            </a:gsLst>
            <a:lin ang="0"/>
          </a:gradFill>
          <a:ln w="273048" cap="flat">
            <a:solidFill>
              <a:srgbClr val="000000"/>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Title 1">
            <a:extLst>
              <a:ext uri="{FF2B5EF4-FFF2-40B4-BE49-F238E27FC236}">
                <a16:creationId xmlns:a16="http://schemas.microsoft.com/office/drawing/2014/main" id="{8DE3146C-01C3-136F-204E-4C3B1F9BEA9E}"/>
              </a:ext>
            </a:extLst>
          </p:cNvPr>
          <p:cNvSpPr txBox="1">
            <a:spLocks noGrp="1"/>
          </p:cNvSpPr>
          <p:nvPr>
            <p:ph type="title"/>
          </p:nvPr>
        </p:nvSpPr>
        <p:spPr>
          <a:xfrm>
            <a:off x="1527523" y="2316705"/>
            <a:ext cx="9556065" cy="1500182"/>
          </a:xfrm>
        </p:spPr>
        <p:txBody>
          <a:bodyPr anchor="b"/>
          <a:lstStyle>
            <a:lvl1pPr>
              <a:defRPr lang="en-GB" sz="4000"/>
            </a:lvl1pPr>
          </a:lstStyle>
          <a:p>
            <a:pPr lvl="0"/>
            <a:r>
              <a:rPr lang="en-GB"/>
              <a:t>SECTION</a:t>
            </a:r>
            <a:br>
              <a:rPr lang="en-GB"/>
            </a:br>
            <a:r>
              <a:rPr lang="en-GB"/>
              <a:t>DIVIDER SLIDE</a:t>
            </a:r>
          </a:p>
        </p:txBody>
      </p:sp>
      <p:sp>
        <p:nvSpPr>
          <p:cNvPr id="4" name="Text Placeholder 2">
            <a:extLst>
              <a:ext uri="{FF2B5EF4-FFF2-40B4-BE49-F238E27FC236}">
                <a16:creationId xmlns:a16="http://schemas.microsoft.com/office/drawing/2014/main" id="{7F23C77A-1511-2989-4232-1BBE4AF9AC02}"/>
              </a:ext>
            </a:extLst>
          </p:cNvPr>
          <p:cNvSpPr txBox="1">
            <a:spLocks noGrp="1"/>
          </p:cNvSpPr>
          <p:nvPr>
            <p:ph type="body" idx="4294967295"/>
          </p:nvPr>
        </p:nvSpPr>
        <p:spPr>
          <a:xfrm>
            <a:off x="1527523" y="4083024"/>
            <a:ext cx="9556065" cy="770327"/>
          </a:xfrm>
        </p:spPr>
        <p:txBody>
          <a:bodyPr/>
          <a:lstStyle>
            <a:lvl1pPr marL="0" indent="0">
              <a:buNone/>
              <a:defRPr lang="en-GB" sz="2500" b="1">
                <a:solidFill>
                  <a:srgbClr val="94D7E4"/>
                </a:solidFill>
              </a:defRPr>
            </a:lvl1pPr>
          </a:lstStyle>
          <a:p>
            <a:pPr lvl="0"/>
            <a:r>
              <a:rPr lang="en-GB"/>
              <a:t>Section Subtitle</a:t>
            </a:r>
          </a:p>
        </p:txBody>
      </p:sp>
      <p:sp>
        <p:nvSpPr>
          <p:cNvPr id="5" name="Date Placeholder 3">
            <a:extLst>
              <a:ext uri="{FF2B5EF4-FFF2-40B4-BE49-F238E27FC236}">
                <a16:creationId xmlns:a16="http://schemas.microsoft.com/office/drawing/2014/main" id="{9A07399F-D9D1-74C8-CE2D-0D8B004F580A}"/>
              </a:ext>
            </a:extLst>
          </p:cNvPr>
          <p:cNvSpPr txBox="1">
            <a:spLocks noGrp="1"/>
          </p:cNvSpPr>
          <p:nvPr>
            <p:ph type="dt" sz="half" idx="7"/>
          </p:nvPr>
        </p:nvSpPr>
        <p:spPr/>
        <p:txBody>
          <a:bodyPr/>
          <a:lstStyle>
            <a:lvl1pPr>
              <a:defRPr/>
            </a:lvl1pPr>
          </a:lstStyle>
          <a:p>
            <a:pPr lvl="0"/>
            <a:fld id="{8F3DFC93-6D36-4450-91C5-7872B71243B9}" type="datetime1">
              <a:rPr lang="en-GB"/>
              <a:pPr lvl="0"/>
              <a:t>14/06/2024</a:t>
            </a:fld>
            <a:endParaRPr lang="en-GB"/>
          </a:p>
        </p:txBody>
      </p:sp>
      <p:sp>
        <p:nvSpPr>
          <p:cNvPr id="6" name="Footer Placeholder 4">
            <a:extLst>
              <a:ext uri="{FF2B5EF4-FFF2-40B4-BE49-F238E27FC236}">
                <a16:creationId xmlns:a16="http://schemas.microsoft.com/office/drawing/2014/main" id="{0B4FDA01-DCAE-1EA6-AB4D-6AB2D65CD7ED}"/>
              </a:ext>
            </a:extLst>
          </p:cNvPr>
          <p:cNvSpPr txBox="1">
            <a:spLocks noGrp="1"/>
          </p:cNvSpPr>
          <p:nvPr>
            <p:ph type="ftr" sz="quarter" idx="9"/>
          </p:nvPr>
        </p:nvSpPr>
        <p:spPr/>
        <p:txBody>
          <a:bodyPr/>
          <a:lstStyle>
            <a:lvl1pPr>
              <a:defRPr/>
            </a:lvl1pPr>
          </a:lstStyle>
          <a:p>
            <a:pPr lvl="0"/>
            <a:r>
              <a:rPr lang="en-GB"/>
              <a:t>Presentation Title</a:t>
            </a:r>
          </a:p>
        </p:txBody>
      </p:sp>
      <p:sp>
        <p:nvSpPr>
          <p:cNvPr id="7" name="Slide Number Placeholder 5">
            <a:extLst>
              <a:ext uri="{FF2B5EF4-FFF2-40B4-BE49-F238E27FC236}">
                <a16:creationId xmlns:a16="http://schemas.microsoft.com/office/drawing/2014/main" id="{AD90D28F-8A10-F5D9-84A0-E49CAB81E08D}"/>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4A65F0C0-CD60-4F46-9718-732F0D9AEC94}" type="slidenum">
              <a:t>‹#›</a:t>
            </a:fld>
            <a:endParaRPr lang="en-GB"/>
          </a:p>
        </p:txBody>
      </p:sp>
      <p:sp>
        <p:nvSpPr>
          <p:cNvPr id="8" name="Rectangle 7">
            <a:extLst>
              <a:ext uri="{FF2B5EF4-FFF2-40B4-BE49-F238E27FC236}">
                <a16:creationId xmlns:a16="http://schemas.microsoft.com/office/drawing/2014/main" id="{9EABD481-BC85-27F3-8852-C3352B22DD05}"/>
              </a:ext>
            </a:extLst>
          </p:cNvPr>
          <p:cNvSpPr/>
          <p:nvPr/>
        </p:nvSpPr>
        <p:spPr>
          <a:xfrm>
            <a:off x="1285170" y="255684"/>
            <a:ext cx="71999" cy="3411983"/>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cxnSp>
        <p:nvCxnSpPr>
          <p:cNvPr id="9" name="Straight Connector 10">
            <a:extLst>
              <a:ext uri="{FF2B5EF4-FFF2-40B4-BE49-F238E27FC236}">
                <a16:creationId xmlns:a16="http://schemas.microsoft.com/office/drawing/2014/main" id="{98E55FA5-3325-FBA9-4AB9-6CF576D1DB33}"/>
              </a:ext>
            </a:extLst>
          </p:cNvPr>
          <p:cNvCxnSpPr/>
          <p:nvPr/>
        </p:nvCxnSpPr>
        <p:spPr>
          <a:xfrm>
            <a:off x="1666740" y="3940725"/>
            <a:ext cx="630936" cy="0"/>
          </a:xfrm>
          <a:prstGeom prst="straightConnector1">
            <a:avLst/>
          </a:prstGeom>
          <a:noFill/>
          <a:ln w="19046" cap="flat">
            <a:solidFill>
              <a:srgbClr val="94D7E4"/>
            </a:solidFill>
            <a:prstDash val="solid"/>
            <a:miter/>
          </a:ln>
        </p:spPr>
      </p:cxnSp>
      <p:cxnSp>
        <p:nvCxnSpPr>
          <p:cNvPr id="10" name="Straight Connector 11">
            <a:extLst>
              <a:ext uri="{FF2B5EF4-FFF2-40B4-BE49-F238E27FC236}">
                <a16:creationId xmlns:a16="http://schemas.microsoft.com/office/drawing/2014/main" id="{B28C2212-6365-B658-D19F-0AE02B53B37B}"/>
              </a:ext>
            </a:extLst>
          </p:cNvPr>
          <p:cNvCxnSpPr/>
          <p:nvPr/>
        </p:nvCxnSpPr>
        <p:spPr>
          <a:xfrm>
            <a:off x="10939726" y="800959"/>
            <a:ext cx="1001231" cy="0"/>
          </a:xfrm>
          <a:prstGeom prst="straightConnector1">
            <a:avLst/>
          </a:prstGeom>
          <a:noFill/>
          <a:ln w="6345" cap="flat">
            <a:solidFill>
              <a:srgbClr val="94D7E4"/>
            </a:solidFill>
            <a:prstDash val="solid"/>
            <a:miter/>
          </a:ln>
        </p:spPr>
      </p:cxnSp>
      <p:sp>
        <p:nvSpPr>
          <p:cNvPr id="11" name="Text Placeholder 15">
            <a:extLst>
              <a:ext uri="{FF2B5EF4-FFF2-40B4-BE49-F238E27FC236}">
                <a16:creationId xmlns:a16="http://schemas.microsoft.com/office/drawing/2014/main" id="{E207D9C1-903D-12CB-A342-8FC3327A9211}"/>
              </a:ext>
            </a:extLst>
          </p:cNvPr>
          <p:cNvSpPr txBox="1">
            <a:spLocks noGrp="1"/>
          </p:cNvSpPr>
          <p:nvPr>
            <p:ph type="body" idx="4294967295"/>
          </p:nvPr>
        </p:nvSpPr>
        <p:spPr>
          <a:xfrm>
            <a:off x="10832540" y="837334"/>
            <a:ext cx="610773" cy="328891"/>
          </a:xfrm>
        </p:spPr>
        <p:txBody>
          <a:bodyPr/>
          <a:lstStyle>
            <a:lvl1pPr marL="0" indent="0">
              <a:buNone/>
              <a:defRPr lang="en-GB" sz="1200" i="1">
                <a:solidFill>
                  <a:srgbClr val="94D7E4"/>
                </a:solidFill>
              </a:defRPr>
            </a:lvl1pPr>
          </a:lstStyle>
          <a:p>
            <a:pPr lvl="0"/>
            <a:r>
              <a:rPr lang="en-GB"/>
              <a:t>20XX</a:t>
            </a:r>
          </a:p>
        </p:txBody>
      </p:sp>
      <p:cxnSp>
        <p:nvCxnSpPr>
          <p:cNvPr id="12" name="Straight Connector 20">
            <a:extLst>
              <a:ext uri="{FF2B5EF4-FFF2-40B4-BE49-F238E27FC236}">
                <a16:creationId xmlns:a16="http://schemas.microsoft.com/office/drawing/2014/main" id="{8277E290-8A6E-AD41-3F27-F9F686824137}"/>
              </a:ext>
            </a:extLst>
          </p:cNvPr>
          <p:cNvCxnSpPr/>
          <p:nvPr/>
        </p:nvCxnSpPr>
        <p:spPr>
          <a:xfrm flipV="1">
            <a:off x="11663290" y="6300216"/>
            <a:ext cx="0" cy="310228"/>
          </a:xfrm>
          <a:prstGeom prst="straightConnector1">
            <a:avLst/>
          </a:prstGeom>
          <a:noFill/>
          <a:ln w="19046" cap="flat">
            <a:solidFill>
              <a:srgbClr val="94D7E4"/>
            </a:solidFill>
            <a:prstDash val="solid"/>
            <a:miter/>
          </a:ln>
        </p:spPr>
      </p:cxnSp>
      <p:cxnSp>
        <p:nvCxnSpPr>
          <p:cNvPr id="13" name="Straight Connector 13">
            <a:extLst>
              <a:ext uri="{FF2B5EF4-FFF2-40B4-BE49-F238E27FC236}">
                <a16:creationId xmlns:a16="http://schemas.microsoft.com/office/drawing/2014/main" id="{DADD076F-AF08-9B71-D9E2-8C941BD7117F}"/>
              </a:ext>
            </a:extLst>
          </p:cNvPr>
          <p:cNvCxnSpPr/>
          <p:nvPr/>
        </p:nvCxnSpPr>
        <p:spPr>
          <a:xfrm>
            <a:off x="256370" y="6168359"/>
            <a:ext cx="1508422" cy="0"/>
          </a:xfrm>
          <a:prstGeom prst="straightConnector1">
            <a:avLst/>
          </a:prstGeom>
          <a:noFill/>
          <a:ln w="19046" cap="flat">
            <a:solidFill>
              <a:srgbClr val="94D7E4"/>
            </a:solidFill>
            <a:prstDash val="solid"/>
            <a:miter/>
          </a:ln>
        </p:spPr>
      </p:cxnSp>
    </p:spTree>
    <p:extLst>
      <p:ext uri="{BB962C8B-B14F-4D97-AF65-F5344CB8AC3E}">
        <p14:creationId xmlns:p14="http://schemas.microsoft.com/office/powerpoint/2010/main" val="25824687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5_Section Header">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E5DED74F-FEC0-7DEB-24D9-22D0D5F0C831}"/>
              </a:ext>
            </a:extLst>
          </p:cNvPr>
          <p:cNvSpPr/>
          <p:nvPr/>
        </p:nvSpPr>
        <p:spPr>
          <a:xfrm>
            <a:off x="0" y="0"/>
            <a:ext cx="12191996" cy="6858000"/>
          </a:xfrm>
          <a:prstGeom prst="rect">
            <a:avLst/>
          </a:prstGeom>
          <a:gradFill>
            <a:gsLst>
              <a:gs pos="0">
                <a:srgbClr val="455F51">
                  <a:alpha val="85000"/>
                </a:srgbClr>
              </a:gs>
              <a:gs pos="100000">
                <a:srgbClr val="41AEBD">
                  <a:alpha val="85000"/>
                </a:srgbClr>
              </a:gs>
            </a:gsLst>
            <a:lin ang="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Title 1">
            <a:extLst>
              <a:ext uri="{FF2B5EF4-FFF2-40B4-BE49-F238E27FC236}">
                <a16:creationId xmlns:a16="http://schemas.microsoft.com/office/drawing/2014/main" id="{6A5C046C-0EC6-D387-0F84-1DB3201D6D5C}"/>
              </a:ext>
            </a:extLst>
          </p:cNvPr>
          <p:cNvSpPr txBox="1">
            <a:spLocks noGrp="1"/>
          </p:cNvSpPr>
          <p:nvPr>
            <p:ph type="title"/>
          </p:nvPr>
        </p:nvSpPr>
        <p:spPr>
          <a:xfrm>
            <a:off x="1527523" y="1443654"/>
            <a:ext cx="4143557" cy="1536576"/>
          </a:xfrm>
        </p:spPr>
        <p:txBody>
          <a:bodyPr/>
          <a:lstStyle>
            <a:lvl1pPr>
              <a:defRPr lang="en-GB"/>
            </a:lvl1pPr>
          </a:lstStyle>
          <a:p>
            <a:pPr lvl="0"/>
            <a:r>
              <a:rPr lang="en-GB"/>
              <a:t>SECTION</a:t>
            </a:r>
            <a:br>
              <a:rPr lang="en-GB"/>
            </a:br>
            <a:r>
              <a:rPr lang="en-GB"/>
              <a:t>DIVIDER SLIDE</a:t>
            </a:r>
          </a:p>
        </p:txBody>
      </p:sp>
      <p:sp>
        <p:nvSpPr>
          <p:cNvPr id="4" name="Date Placeholder 3">
            <a:extLst>
              <a:ext uri="{FF2B5EF4-FFF2-40B4-BE49-F238E27FC236}">
                <a16:creationId xmlns:a16="http://schemas.microsoft.com/office/drawing/2014/main" id="{FEE2468B-DADD-3DD4-9ECD-370E3B9A848C}"/>
              </a:ext>
            </a:extLst>
          </p:cNvPr>
          <p:cNvSpPr txBox="1">
            <a:spLocks noGrp="1"/>
          </p:cNvSpPr>
          <p:nvPr>
            <p:ph type="dt" sz="half" idx="7"/>
          </p:nvPr>
        </p:nvSpPr>
        <p:spPr/>
        <p:txBody>
          <a:bodyPr/>
          <a:lstStyle>
            <a:lvl1pPr>
              <a:defRPr/>
            </a:lvl1pPr>
          </a:lstStyle>
          <a:p>
            <a:pPr lvl="0"/>
            <a:fld id="{97AEA1D3-B27C-4329-88AE-6A472F8C36C9}" type="datetime1">
              <a:rPr lang="en-GB"/>
              <a:pPr lvl="0"/>
              <a:t>14/06/2024</a:t>
            </a:fld>
            <a:endParaRPr lang="en-GB"/>
          </a:p>
        </p:txBody>
      </p:sp>
      <p:sp>
        <p:nvSpPr>
          <p:cNvPr id="5" name="Footer Placeholder 4">
            <a:extLst>
              <a:ext uri="{FF2B5EF4-FFF2-40B4-BE49-F238E27FC236}">
                <a16:creationId xmlns:a16="http://schemas.microsoft.com/office/drawing/2014/main" id="{3F421713-B90D-01EF-6FAA-043CE905C6FB}"/>
              </a:ext>
            </a:extLst>
          </p:cNvPr>
          <p:cNvSpPr txBox="1">
            <a:spLocks noGrp="1"/>
          </p:cNvSpPr>
          <p:nvPr>
            <p:ph type="ftr" sz="quarter" idx="9"/>
          </p:nvPr>
        </p:nvSpPr>
        <p:spPr/>
        <p:txBody>
          <a:bodyPr/>
          <a:lstStyle>
            <a:lvl1pPr>
              <a:defRPr/>
            </a:lvl1pPr>
          </a:lstStyle>
          <a:p>
            <a:pPr lvl="0"/>
            <a:r>
              <a:rPr lang="en-GB"/>
              <a:t>Presentation Title</a:t>
            </a:r>
          </a:p>
        </p:txBody>
      </p:sp>
      <p:sp>
        <p:nvSpPr>
          <p:cNvPr id="6" name="Slide Number Placeholder 5">
            <a:extLst>
              <a:ext uri="{FF2B5EF4-FFF2-40B4-BE49-F238E27FC236}">
                <a16:creationId xmlns:a16="http://schemas.microsoft.com/office/drawing/2014/main" id="{0A2F2254-4F25-D323-4865-BE46CAC9B372}"/>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16B724FB-12E0-4EA2-B8AB-F1F2EE667D64}" type="slidenum">
              <a:t>‹#›</a:t>
            </a:fld>
            <a:endParaRPr lang="en-GB"/>
          </a:p>
        </p:txBody>
      </p:sp>
      <p:sp>
        <p:nvSpPr>
          <p:cNvPr id="7" name="Rectangle 8">
            <a:extLst>
              <a:ext uri="{FF2B5EF4-FFF2-40B4-BE49-F238E27FC236}">
                <a16:creationId xmlns:a16="http://schemas.microsoft.com/office/drawing/2014/main" id="{83449747-75C9-C2AB-33EE-91741C7FDF13}"/>
              </a:ext>
            </a:extLst>
          </p:cNvPr>
          <p:cNvSpPr/>
          <p:nvPr/>
        </p:nvSpPr>
        <p:spPr>
          <a:xfrm>
            <a:off x="1285170" y="1684525"/>
            <a:ext cx="71999" cy="935998"/>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cxnSp>
        <p:nvCxnSpPr>
          <p:cNvPr id="8" name="Straight Connector 9">
            <a:extLst>
              <a:ext uri="{FF2B5EF4-FFF2-40B4-BE49-F238E27FC236}">
                <a16:creationId xmlns:a16="http://schemas.microsoft.com/office/drawing/2014/main" id="{EE11C655-25BF-3EF5-2C76-5A84FAF33EA0}"/>
              </a:ext>
            </a:extLst>
          </p:cNvPr>
          <p:cNvCxnSpPr/>
          <p:nvPr/>
        </p:nvCxnSpPr>
        <p:spPr>
          <a:xfrm>
            <a:off x="1666740" y="2882481"/>
            <a:ext cx="630936" cy="0"/>
          </a:xfrm>
          <a:prstGeom prst="straightConnector1">
            <a:avLst/>
          </a:prstGeom>
          <a:noFill/>
          <a:ln w="19046" cap="flat">
            <a:solidFill>
              <a:srgbClr val="94D7E4"/>
            </a:solidFill>
            <a:prstDash val="solid"/>
            <a:miter/>
          </a:ln>
        </p:spPr>
      </p:cxnSp>
      <p:sp>
        <p:nvSpPr>
          <p:cNvPr id="9" name="Subtitle 2">
            <a:extLst>
              <a:ext uri="{FF2B5EF4-FFF2-40B4-BE49-F238E27FC236}">
                <a16:creationId xmlns:a16="http://schemas.microsoft.com/office/drawing/2014/main" id="{ACDF7E9D-AD25-AA6E-202D-8220228308B8}"/>
              </a:ext>
            </a:extLst>
          </p:cNvPr>
          <p:cNvSpPr txBox="1">
            <a:spLocks noGrp="1"/>
          </p:cNvSpPr>
          <p:nvPr>
            <p:ph type="subTitle" idx="4294967295"/>
          </p:nvPr>
        </p:nvSpPr>
        <p:spPr>
          <a:xfrm>
            <a:off x="1527523" y="3023125"/>
            <a:ext cx="4143557" cy="692593"/>
          </a:xfrm>
        </p:spPr>
        <p:txBody>
          <a:bodyPr/>
          <a:lstStyle>
            <a:lvl1pPr marL="0" indent="0">
              <a:buNone/>
              <a:defRPr lang="en-GB" sz="2500" b="1">
                <a:solidFill>
                  <a:srgbClr val="94D7E4"/>
                </a:solidFill>
              </a:defRPr>
            </a:lvl1pPr>
          </a:lstStyle>
          <a:p>
            <a:pPr lvl="0"/>
            <a:r>
              <a:rPr lang="en-GB"/>
              <a:t>Slide Subtitle</a:t>
            </a:r>
          </a:p>
        </p:txBody>
      </p:sp>
      <p:cxnSp>
        <p:nvCxnSpPr>
          <p:cNvPr id="10" name="Straight Connector 12">
            <a:extLst>
              <a:ext uri="{FF2B5EF4-FFF2-40B4-BE49-F238E27FC236}">
                <a16:creationId xmlns:a16="http://schemas.microsoft.com/office/drawing/2014/main" id="{778DDC0B-E800-92BF-DF1E-7D036B798A1A}"/>
              </a:ext>
            </a:extLst>
          </p:cNvPr>
          <p:cNvCxnSpPr/>
          <p:nvPr/>
        </p:nvCxnSpPr>
        <p:spPr>
          <a:xfrm>
            <a:off x="11190765" y="800959"/>
            <a:ext cx="1001231" cy="0"/>
          </a:xfrm>
          <a:prstGeom prst="straightConnector1">
            <a:avLst/>
          </a:prstGeom>
          <a:noFill/>
          <a:ln w="6345" cap="flat">
            <a:solidFill>
              <a:srgbClr val="94D7E4"/>
            </a:solidFill>
            <a:prstDash val="solid"/>
            <a:miter/>
          </a:ln>
        </p:spPr>
      </p:cxnSp>
      <p:sp>
        <p:nvSpPr>
          <p:cNvPr id="11" name="Text Placeholder 15">
            <a:extLst>
              <a:ext uri="{FF2B5EF4-FFF2-40B4-BE49-F238E27FC236}">
                <a16:creationId xmlns:a16="http://schemas.microsoft.com/office/drawing/2014/main" id="{C300A5A8-3980-9BAC-10AC-4415B84A669D}"/>
              </a:ext>
            </a:extLst>
          </p:cNvPr>
          <p:cNvSpPr txBox="1">
            <a:spLocks noGrp="1"/>
          </p:cNvSpPr>
          <p:nvPr>
            <p:ph type="body" idx="4294967295"/>
          </p:nvPr>
        </p:nvSpPr>
        <p:spPr>
          <a:xfrm>
            <a:off x="11083579" y="837334"/>
            <a:ext cx="610773" cy="328891"/>
          </a:xfrm>
        </p:spPr>
        <p:txBody>
          <a:bodyPr/>
          <a:lstStyle>
            <a:lvl1pPr marL="0" indent="0">
              <a:buNone/>
              <a:defRPr lang="en-GB" sz="1200" i="1">
                <a:solidFill>
                  <a:srgbClr val="94D7E4"/>
                </a:solidFill>
              </a:defRPr>
            </a:lvl1pPr>
          </a:lstStyle>
          <a:p>
            <a:pPr lvl="0"/>
            <a:r>
              <a:rPr lang="en-GB"/>
              <a:t>20XX</a:t>
            </a:r>
          </a:p>
        </p:txBody>
      </p:sp>
      <p:cxnSp>
        <p:nvCxnSpPr>
          <p:cNvPr id="12" name="Straight Connector 17">
            <a:extLst>
              <a:ext uri="{FF2B5EF4-FFF2-40B4-BE49-F238E27FC236}">
                <a16:creationId xmlns:a16="http://schemas.microsoft.com/office/drawing/2014/main" id="{7E60E625-12AB-F590-0C50-A36D4B551F38}"/>
              </a:ext>
            </a:extLst>
          </p:cNvPr>
          <p:cNvCxnSpPr/>
          <p:nvPr/>
        </p:nvCxnSpPr>
        <p:spPr>
          <a:xfrm>
            <a:off x="0" y="6168359"/>
            <a:ext cx="1764792" cy="0"/>
          </a:xfrm>
          <a:prstGeom prst="straightConnector1">
            <a:avLst/>
          </a:prstGeom>
          <a:noFill/>
          <a:ln w="19046" cap="flat">
            <a:solidFill>
              <a:srgbClr val="94D7E4"/>
            </a:solidFill>
            <a:prstDash val="solid"/>
            <a:miter/>
          </a:ln>
        </p:spPr>
      </p:cxnSp>
      <p:cxnSp>
        <p:nvCxnSpPr>
          <p:cNvPr id="13" name="Straight Connector 18">
            <a:extLst>
              <a:ext uri="{FF2B5EF4-FFF2-40B4-BE49-F238E27FC236}">
                <a16:creationId xmlns:a16="http://schemas.microsoft.com/office/drawing/2014/main" id="{CDE05147-D6E4-CDDC-9BA3-ACC357D5AC4E}"/>
              </a:ext>
            </a:extLst>
          </p:cNvPr>
          <p:cNvCxnSpPr/>
          <p:nvPr/>
        </p:nvCxnSpPr>
        <p:spPr>
          <a:xfrm rot="16200004">
            <a:off x="11384398" y="6579107"/>
            <a:ext cx="557784" cy="0"/>
          </a:xfrm>
          <a:prstGeom prst="straightConnector1">
            <a:avLst/>
          </a:prstGeom>
          <a:noFill/>
          <a:ln w="19046" cap="flat">
            <a:solidFill>
              <a:srgbClr val="94D7E4"/>
            </a:solidFill>
            <a:prstDash val="solid"/>
            <a:miter/>
          </a:ln>
        </p:spPr>
      </p:cxnSp>
    </p:spTree>
    <p:extLst>
      <p:ext uri="{BB962C8B-B14F-4D97-AF65-F5344CB8AC3E}">
        <p14:creationId xmlns:p14="http://schemas.microsoft.com/office/powerpoint/2010/main" val="17640847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6_Section Header">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6B0656D0-2E67-C2CB-60A7-27005674EFC1}"/>
              </a:ext>
            </a:extLst>
          </p:cNvPr>
          <p:cNvSpPr/>
          <p:nvPr/>
        </p:nvSpPr>
        <p:spPr>
          <a:xfrm>
            <a:off x="6096003" y="0"/>
            <a:ext cx="6096003" cy="6858000"/>
          </a:xfrm>
          <a:prstGeom prst="rect">
            <a:avLst/>
          </a:prstGeom>
          <a:gradFill>
            <a:gsLst>
              <a:gs pos="0">
                <a:srgbClr val="455F51">
                  <a:alpha val="85000"/>
                </a:srgbClr>
              </a:gs>
              <a:gs pos="100000">
                <a:srgbClr val="41AEBD">
                  <a:alpha val="85000"/>
                </a:srgbClr>
              </a:gs>
            </a:gsLst>
            <a:lin ang="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Title 1">
            <a:extLst>
              <a:ext uri="{FF2B5EF4-FFF2-40B4-BE49-F238E27FC236}">
                <a16:creationId xmlns:a16="http://schemas.microsoft.com/office/drawing/2014/main" id="{7B6C3BFF-5067-4658-CEDB-231A39238E37}"/>
              </a:ext>
            </a:extLst>
          </p:cNvPr>
          <p:cNvSpPr txBox="1">
            <a:spLocks noGrp="1"/>
          </p:cNvSpPr>
          <p:nvPr>
            <p:ph type="title"/>
          </p:nvPr>
        </p:nvSpPr>
        <p:spPr>
          <a:xfrm>
            <a:off x="1527523" y="1700326"/>
            <a:ext cx="4143557" cy="1536576"/>
          </a:xfrm>
        </p:spPr>
        <p:txBody>
          <a:bodyPr/>
          <a:lstStyle>
            <a:lvl1pPr>
              <a:defRPr lang="en-GB"/>
            </a:lvl1pPr>
          </a:lstStyle>
          <a:p>
            <a:pPr lvl="0"/>
            <a:r>
              <a:rPr lang="en-GB"/>
              <a:t>SECTION</a:t>
            </a:r>
            <a:br>
              <a:rPr lang="en-GB"/>
            </a:br>
            <a:r>
              <a:rPr lang="en-GB"/>
              <a:t>DIVIDER SLIDE</a:t>
            </a:r>
          </a:p>
        </p:txBody>
      </p:sp>
      <p:sp>
        <p:nvSpPr>
          <p:cNvPr id="4" name="Date Placeholder 3">
            <a:extLst>
              <a:ext uri="{FF2B5EF4-FFF2-40B4-BE49-F238E27FC236}">
                <a16:creationId xmlns:a16="http://schemas.microsoft.com/office/drawing/2014/main" id="{AFEF15A7-5CD4-963D-3D9F-6982D9BF1B09}"/>
              </a:ext>
            </a:extLst>
          </p:cNvPr>
          <p:cNvSpPr txBox="1">
            <a:spLocks noGrp="1"/>
          </p:cNvSpPr>
          <p:nvPr>
            <p:ph type="dt" sz="half" idx="7"/>
          </p:nvPr>
        </p:nvSpPr>
        <p:spPr/>
        <p:txBody>
          <a:bodyPr/>
          <a:lstStyle>
            <a:lvl1pPr>
              <a:defRPr/>
            </a:lvl1pPr>
          </a:lstStyle>
          <a:p>
            <a:pPr lvl="0"/>
            <a:fld id="{7CDE5F6D-013C-4B40-B84A-80C5A31B72B1}" type="datetime1">
              <a:rPr lang="en-GB"/>
              <a:pPr lvl="0"/>
              <a:t>14/06/2024</a:t>
            </a:fld>
            <a:endParaRPr lang="en-GB"/>
          </a:p>
        </p:txBody>
      </p:sp>
      <p:sp>
        <p:nvSpPr>
          <p:cNvPr id="5" name="Footer Placeholder 4">
            <a:extLst>
              <a:ext uri="{FF2B5EF4-FFF2-40B4-BE49-F238E27FC236}">
                <a16:creationId xmlns:a16="http://schemas.microsoft.com/office/drawing/2014/main" id="{215DD0FE-3794-4133-4BEC-85D0A06745DD}"/>
              </a:ext>
            </a:extLst>
          </p:cNvPr>
          <p:cNvSpPr txBox="1">
            <a:spLocks noGrp="1"/>
          </p:cNvSpPr>
          <p:nvPr>
            <p:ph type="ftr" sz="quarter" idx="9"/>
          </p:nvPr>
        </p:nvSpPr>
        <p:spPr/>
        <p:txBody>
          <a:bodyPr/>
          <a:lstStyle>
            <a:lvl1pPr>
              <a:defRPr>
                <a:solidFill>
                  <a:srgbClr val="41AEBD"/>
                </a:solidFill>
              </a:defRPr>
            </a:lvl1pPr>
          </a:lstStyle>
          <a:p>
            <a:pPr lvl="0"/>
            <a:r>
              <a:rPr lang="en-GB"/>
              <a:t>Presentation Title</a:t>
            </a:r>
          </a:p>
        </p:txBody>
      </p:sp>
      <p:sp>
        <p:nvSpPr>
          <p:cNvPr id="6" name="Slide Number Placeholder 5">
            <a:extLst>
              <a:ext uri="{FF2B5EF4-FFF2-40B4-BE49-F238E27FC236}">
                <a16:creationId xmlns:a16="http://schemas.microsoft.com/office/drawing/2014/main" id="{F502484D-9A2D-A4E9-9453-2996A48242A3}"/>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FF85C0CF-CFB3-401C-9A92-CC15BE415E33}" type="slidenum">
              <a:t>‹#›</a:t>
            </a:fld>
            <a:endParaRPr lang="en-GB"/>
          </a:p>
        </p:txBody>
      </p:sp>
      <p:sp>
        <p:nvSpPr>
          <p:cNvPr id="7" name="Rectangle 8">
            <a:extLst>
              <a:ext uri="{FF2B5EF4-FFF2-40B4-BE49-F238E27FC236}">
                <a16:creationId xmlns:a16="http://schemas.microsoft.com/office/drawing/2014/main" id="{11C47512-FFC1-F30C-E343-1C2CF8A4AB14}"/>
              </a:ext>
            </a:extLst>
          </p:cNvPr>
          <p:cNvSpPr/>
          <p:nvPr/>
        </p:nvSpPr>
        <p:spPr>
          <a:xfrm>
            <a:off x="1285170" y="1941198"/>
            <a:ext cx="71999" cy="935998"/>
          </a:xfrm>
          <a:prstGeom prst="rect">
            <a:avLst/>
          </a:prstGeom>
          <a:solidFill>
            <a:srgbClr val="455F51"/>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cxnSp>
        <p:nvCxnSpPr>
          <p:cNvPr id="8" name="Straight Connector 9">
            <a:extLst>
              <a:ext uri="{FF2B5EF4-FFF2-40B4-BE49-F238E27FC236}">
                <a16:creationId xmlns:a16="http://schemas.microsoft.com/office/drawing/2014/main" id="{945A6DE9-2414-0183-3A9B-F993E408EC53}"/>
              </a:ext>
            </a:extLst>
          </p:cNvPr>
          <p:cNvCxnSpPr/>
          <p:nvPr/>
        </p:nvCxnSpPr>
        <p:spPr>
          <a:xfrm>
            <a:off x="1666740" y="3139153"/>
            <a:ext cx="630936" cy="0"/>
          </a:xfrm>
          <a:prstGeom prst="straightConnector1">
            <a:avLst/>
          </a:prstGeom>
          <a:noFill/>
          <a:ln w="19046" cap="flat">
            <a:solidFill>
              <a:srgbClr val="455F51"/>
            </a:solidFill>
            <a:prstDash val="solid"/>
            <a:miter/>
          </a:ln>
        </p:spPr>
      </p:cxnSp>
      <p:sp>
        <p:nvSpPr>
          <p:cNvPr id="9" name="Subtitle 2">
            <a:extLst>
              <a:ext uri="{FF2B5EF4-FFF2-40B4-BE49-F238E27FC236}">
                <a16:creationId xmlns:a16="http://schemas.microsoft.com/office/drawing/2014/main" id="{DE89FF3B-020B-AD97-8B21-E4FDB816EB07}"/>
              </a:ext>
            </a:extLst>
          </p:cNvPr>
          <p:cNvSpPr txBox="1">
            <a:spLocks noGrp="1"/>
          </p:cNvSpPr>
          <p:nvPr>
            <p:ph type="subTitle" idx="4294967295"/>
          </p:nvPr>
        </p:nvSpPr>
        <p:spPr>
          <a:xfrm>
            <a:off x="1527523" y="3279797"/>
            <a:ext cx="4143557" cy="692593"/>
          </a:xfrm>
        </p:spPr>
        <p:txBody>
          <a:bodyPr/>
          <a:lstStyle>
            <a:lvl1pPr marL="0" indent="0">
              <a:buNone/>
              <a:defRPr lang="en-GB" sz="2500" b="1">
                <a:solidFill>
                  <a:srgbClr val="455F51"/>
                </a:solidFill>
              </a:defRPr>
            </a:lvl1pPr>
          </a:lstStyle>
          <a:p>
            <a:pPr lvl="0"/>
            <a:r>
              <a:rPr lang="en-GB"/>
              <a:t>Slide Subtitle</a:t>
            </a:r>
          </a:p>
        </p:txBody>
      </p:sp>
      <p:cxnSp>
        <p:nvCxnSpPr>
          <p:cNvPr id="10" name="Straight Connector 12">
            <a:extLst>
              <a:ext uri="{FF2B5EF4-FFF2-40B4-BE49-F238E27FC236}">
                <a16:creationId xmlns:a16="http://schemas.microsoft.com/office/drawing/2014/main" id="{9E47C36C-C1E5-3074-B9EB-F8E34B422C2C}"/>
              </a:ext>
            </a:extLst>
          </p:cNvPr>
          <p:cNvCxnSpPr/>
          <p:nvPr/>
        </p:nvCxnSpPr>
        <p:spPr>
          <a:xfrm>
            <a:off x="11190765" y="800959"/>
            <a:ext cx="1001231" cy="0"/>
          </a:xfrm>
          <a:prstGeom prst="straightConnector1">
            <a:avLst/>
          </a:prstGeom>
          <a:noFill/>
          <a:ln w="6345" cap="flat">
            <a:solidFill>
              <a:srgbClr val="94D7E4"/>
            </a:solidFill>
            <a:prstDash val="solid"/>
            <a:miter/>
          </a:ln>
        </p:spPr>
      </p:cxnSp>
      <p:sp>
        <p:nvSpPr>
          <p:cNvPr id="11" name="Text Placeholder 15">
            <a:extLst>
              <a:ext uri="{FF2B5EF4-FFF2-40B4-BE49-F238E27FC236}">
                <a16:creationId xmlns:a16="http://schemas.microsoft.com/office/drawing/2014/main" id="{CAAB9950-1724-EA9A-5722-2F7B49874658}"/>
              </a:ext>
            </a:extLst>
          </p:cNvPr>
          <p:cNvSpPr txBox="1">
            <a:spLocks noGrp="1"/>
          </p:cNvSpPr>
          <p:nvPr>
            <p:ph type="body" idx="4294967295"/>
          </p:nvPr>
        </p:nvSpPr>
        <p:spPr>
          <a:xfrm>
            <a:off x="11083579" y="837334"/>
            <a:ext cx="610773" cy="328891"/>
          </a:xfrm>
        </p:spPr>
        <p:txBody>
          <a:bodyPr/>
          <a:lstStyle>
            <a:lvl1pPr marL="0" indent="0">
              <a:buNone/>
              <a:defRPr lang="en-GB" sz="1200" i="1">
                <a:solidFill>
                  <a:srgbClr val="94D7E4"/>
                </a:solidFill>
              </a:defRPr>
            </a:lvl1pPr>
          </a:lstStyle>
          <a:p>
            <a:pPr lvl="0"/>
            <a:r>
              <a:rPr lang="en-GB"/>
              <a:t>20XX</a:t>
            </a:r>
          </a:p>
        </p:txBody>
      </p:sp>
      <p:cxnSp>
        <p:nvCxnSpPr>
          <p:cNvPr id="12" name="Straight Connector 17">
            <a:extLst>
              <a:ext uri="{FF2B5EF4-FFF2-40B4-BE49-F238E27FC236}">
                <a16:creationId xmlns:a16="http://schemas.microsoft.com/office/drawing/2014/main" id="{07FD76D6-4493-F99A-3938-B51A50C2793C}"/>
              </a:ext>
            </a:extLst>
          </p:cNvPr>
          <p:cNvCxnSpPr/>
          <p:nvPr/>
        </p:nvCxnSpPr>
        <p:spPr>
          <a:xfrm>
            <a:off x="0" y="6168359"/>
            <a:ext cx="1764792" cy="0"/>
          </a:xfrm>
          <a:prstGeom prst="straightConnector1">
            <a:avLst/>
          </a:prstGeom>
          <a:noFill/>
          <a:ln w="19046" cap="flat">
            <a:solidFill>
              <a:srgbClr val="41AEBD"/>
            </a:solidFill>
            <a:prstDash val="solid"/>
            <a:miter/>
          </a:ln>
        </p:spPr>
      </p:cxnSp>
      <p:cxnSp>
        <p:nvCxnSpPr>
          <p:cNvPr id="13" name="Straight Connector 18">
            <a:extLst>
              <a:ext uri="{FF2B5EF4-FFF2-40B4-BE49-F238E27FC236}">
                <a16:creationId xmlns:a16="http://schemas.microsoft.com/office/drawing/2014/main" id="{07572B3B-A841-E3DC-5AC6-27E8F9CE05B6}"/>
              </a:ext>
            </a:extLst>
          </p:cNvPr>
          <p:cNvCxnSpPr/>
          <p:nvPr/>
        </p:nvCxnSpPr>
        <p:spPr>
          <a:xfrm rot="16200004">
            <a:off x="11384398" y="6579107"/>
            <a:ext cx="557784" cy="0"/>
          </a:xfrm>
          <a:prstGeom prst="straightConnector1">
            <a:avLst/>
          </a:prstGeom>
          <a:noFill/>
          <a:ln w="19046" cap="flat">
            <a:solidFill>
              <a:srgbClr val="94D7E4"/>
            </a:solidFill>
            <a:prstDash val="solid"/>
            <a:miter/>
          </a:ln>
        </p:spPr>
      </p:cxnSp>
    </p:spTree>
    <p:extLst>
      <p:ext uri="{BB962C8B-B14F-4D97-AF65-F5344CB8AC3E}">
        <p14:creationId xmlns:p14="http://schemas.microsoft.com/office/powerpoint/2010/main" val="3318483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D1465-BF06-6901-2E5F-4BC8AE46B2B3}"/>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83B62616-1B39-314C-5A06-949DBB8ADA19}"/>
              </a:ext>
            </a:extLst>
          </p:cNvPr>
          <p:cNvSpPr txBox="1">
            <a:spLocks noGrp="1"/>
          </p:cNvSpPr>
          <p:nvPr>
            <p:ph idx="1"/>
          </p:nvPr>
        </p:nvSpPr>
        <p:spPr>
          <a:xfrm>
            <a:off x="1120002" y="1825627"/>
            <a:ext cx="502521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48126C-CB2C-B266-172A-E741F2198BAD}"/>
              </a:ext>
            </a:extLst>
          </p:cNvPr>
          <p:cNvSpPr txBox="1">
            <a:spLocks noGrp="1"/>
          </p:cNvSpPr>
          <p:nvPr>
            <p:ph idx="2"/>
          </p:nvPr>
        </p:nvSpPr>
        <p:spPr>
          <a:xfrm>
            <a:off x="6319839" y="1825627"/>
            <a:ext cx="5033964"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718349-C0E8-09EB-5591-836904E5805D}"/>
              </a:ext>
            </a:extLst>
          </p:cNvPr>
          <p:cNvSpPr txBox="1">
            <a:spLocks noGrp="1"/>
          </p:cNvSpPr>
          <p:nvPr>
            <p:ph type="dt" sz="half" idx="7"/>
          </p:nvPr>
        </p:nvSpPr>
        <p:spPr/>
        <p:txBody>
          <a:bodyPr/>
          <a:lstStyle>
            <a:lvl1pPr>
              <a:defRPr/>
            </a:lvl1pPr>
          </a:lstStyle>
          <a:p>
            <a:pPr lvl="0"/>
            <a:fld id="{819FD528-9338-4AB7-A37F-00E7C163567B}" type="datetime1">
              <a:rPr lang="en-GB"/>
              <a:pPr lvl="0"/>
              <a:t>14/06/2024</a:t>
            </a:fld>
            <a:endParaRPr lang="en-GB"/>
          </a:p>
        </p:txBody>
      </p:sp>
      <p:sp>
        <p:nvSpPr>
          <p:cNvPr id="6" name="Footer Placeholder 5">
            <a:extLst>
              <a:ext uri="{FF2B5EF4-FFF2-40B4-BE49-F238E27FC236}">
                <a16:creationId xmlns:a16="http://schemas.microsoft.com/office/drawing/2014/main" id="{14278345-7BE5-B4F4-98C5-14F03075CE05}"/>
              </a:ext>
            </a:extLst>
          </p:cNvPr>
          <p:cNvSpPr txBox="1">
            <a:spLocks noGrp="1"/>
          </p:cNvSpPr>
          <p:nvPr>
            <p:ph type="ftr" sz="quarter" idx="9"/>
          </p:nvPr>
        </p:nvSpPr>
        <p:spPr/>
        <p:txBody>
          <a:bodyPr/>
          <a:lstStyle>
            <a:lvl1pPr>
              <a:defRPr/>
            </a:lvl1pPr>
          </a:lstStyle>
          <a:p>
            <a:pPr lvl="0"/>
            <a:r>
              <a:rPr lang="en-GB"/>
              <a:t>Presentation Title</a:t>
            </a:r>
          </a:p>
        </p:txBody>
      </p:sp>
      <p:sp>
        <p:nvSpPr>
          <p:cNvPr id="7" name="Slide Number Placeholder 6">
            <a:extLst>
              <a:ext uri="{FF2B5EF4-FFF2-40B4-BE49-F238E27FC236}">
                <a16:creationId xmlns:a16="http://schemas.microsoft.com/office/drawing/2014/main" id="{45977ABB-4B62-9496-909F-ACC4AD6E14EF}"/>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542AD68E-B04E-4097-B9E0-181460D32415}" type="slidenum">
              <a:t>‹#›</a:t>
            </a:fld>
            <a:endParaRPr lang="en-GB"/>
          </a:p>
        </p:txBody>
      </p:sp>
    </p:spTree>
    <p:extLst>
      <p:ext uri="{BB962C8B-B14F-4D97-AF65-F5344CB8AC3E}">
        <p14:creationId xmlns:p14="http://schemas.microsoft.com/office/powerpoint/2010/main" val="40221565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2_Two Content">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C80FFB13-05F2-741D-0FC0-B0A9B96EA692}"/>
              </a:ext>
            </a:extLst>
          </p:cNvPr>
          <p:cNvSpPr/>
          <p:nvPr/>
        </p:nvSpPr>
        <p:spPr>
          <a:xfrm>
            <a:off x="0" y="5532440"/>
            <a:ext cx="12191996" cy="1325559"/>
          </a:xfrm>
          <a:prstGeom prst="rect">
            <a:avLst/>
          </a:prstGeom>
          <a:gradFill>
            <a:gsLst>
              <a:gs pos="0">
                <a:srgbClr val="455F51">
                  <a:alpha val="85000"/>
                </a:srgbClr>
              </a:gs>
              <a:gs pos="100000">
                <a:srgbClr val="41AEBD">
                  <a:alpha val="85000"/>
                </a:srgbClr>
              </a:gs>
            </a:gsLst>
            <a:lin ang="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Title 1">
            <a:extLst>
              <a:ext uri="{FF2B5EF4-FFF2-40B4-BE49-F238E27FC236}">
                <a16:creationId xmlns:a16="http://schemas.microsoft.com/office/drawing/2014/main" id="{48576776-824E-76BF-6EB2-191691A3CCD9}"/>
              </a:ext>
            </a:extLst>
          </p:cNvPr>
          <p:cNvSpPr txBox="1">
            <a:spLocks noGrp="1"/>
          </p:cNvSpPr>
          <p:nvPr>
            <p:ph type="title"/>
          </p:nvPr>
        </p:nvSpPr>
        <p:spPr>
          <a:xfrm>
            <a:off x="928801" y="724195"/>
            <a:ext cx="10515600" cy="1325559"/>
          </a:xfrm>
        </p:spPr>
        <p:txBody>
          <a:bodyPr/>
          <a:lstStyle>
            <a:lvl1pPr>
              <a:defRPr lang="en-GB"/>
            </a:lvl1pPr>
          </a:lstStyle>
          <a:p>
            <a:pPr lvl="0"/>
            <a:r>
              <a:rPr lang="en-GB"/>
              <a:t>TWO CONTENT</a:t>
            </a:r>
            <a:br>
              <a:rPr lang="en-GB"/>
            </a:br>
            <a:r>
              <a:rPr lang="en-GB"/>
              <a:t>SLIDE</a:t>
            </a:r>
          </a:p>
        </p:txBody>
      </p:sp>
      <p:sp>
        <p:nvSpPr>
          <p:cNvPr id="4" name="Text Placeholder 2">
            <a:extLst>
              <a:ext uri="{FF2B5EF4-FFF2-40B4-BE49-F238E27FC236}">
                <a16:creationId xmlns:a16="http://schemas.microsoft.com/office/drawing/2014/main" id="{36B3310F-139A-98F3-77A6-AECF6F22B569}"/>
              </a:ext>
            </a:extLst>
          </p:cNvPr>
          <p:cNvSpPr txBox="1">
            <a:spLocks noGrp="1"/>
          </p:cNvSpPr>
          <p:nvPr>
            <p:ph type="body" idx="4294967295"/>
          </p:nvPr>
        </p:nvSpPr>
        <p:spPr>
          <a:xfrm>
            <a:off x="928801" y="2272009"/>
            <a:ext cx="5157782" cy="823910"/>
          </a:xfrm>
        </p:spPr>
        <p:txBody>
          <a:bodyPr anchor="b"/>
          <a:lstStyle>
            <a:lvl1pPr marL="0" indent="0">
              <a:buNone/>
              <a:defRPr sz="2500" b="1">
                <a:solidFill>
                  <a:srgbClr val="455F51"/>
                </a:solidFill>
              </a:defRPr>
            </a:lvl1pPr>
          </a:lstStyle>
          <a:p>
            <a:pPr lvl="0"/>
            <a:r>
              <a:rPr lang="en-US"/>
              <a:t>Click to edit Master text styles</a:t>
            </a:r>
          </a:p>
        </p:txBody>
      </p:sp>
      <p:sp>
        <p:nvSpPr>
          <p:cNvPr id="5" name="Content Placeholder 3">
            <a:extLst>
              <a:ext uri="{FF2B5EF4-FFF2-40B4-BE49-F238E27FC236}">
                <a16:creationId xmlns:a16="http://schemas.microsoft.com/office/drawing/2014/main" id="{39177FCC-5B5D-1955-368A-369071930149}"/>
              </a:ext>
            </a:extLst>
          </p:cNvPr>
          <p:cNvSpPr txBox="1">
            <a:spLocks noGrp="1"/>
          </p:cNvSpPr>
          <p:nvPr>
            <p:ph idx="4294967295"/>
          </p:nvPr>
        </p:nvSpPr>
        <p:spPr>
          <a:xfrm>
            <a:off x="928801" y="3386142"/>
            <a:ext cx="5157782" cy="2015246"/>
          </a:xfrm>
        </p:spPr>
        <p:txBody>
          <a:bodyPr/>
          <a:lstStyle>
            <a:lvl1pPr marL="179999" indent="-179999">
              <a:lnSpc>
                <a:spcPct val="100000"/>
              </a:lnSpc>
              <a:spcBef>
                <a:spcPts val="600"/>
              </a:spcBef>
              <a:buClr>
                <a:srgbClr val="455F51"/>
              </a:buClr>
              <a:defRPr sz="1600">
                <a:solidFill>
                  <a:srgbClr val="FFFFFF"/>
                </a:solidFill>
              </a:defRPr>
            </a:lvl1pPr>
          </a:lstStyle>
          <a:p>
            <a:pPr lvl="0"/>
            <a:r>
              <a:rPr lang="en-US"/>
              <a:t>Click to edit Master text styles</a:t>
            </a:r>
          </a:p>
        </p:txBody>
      </p:sp>
      <p:sp>
        <p:nvSpPr>
          <p:cNvPr id="6" name="Text Placeholder 4">
            <a:extLst>
              <a:ext uri="{FF2B5EF4-FFF2-40B4-BE49-F238E27FC236}">
                <a16:creationId xmlns:a16="http://schemas.microsoft.com/office/drawing/2014/main" id="{AF221D25-3EE9-B01F-4A1F-AB0BE758CB5C}"/>
              </a:ext>
            </a:extLst>
          </p:cNvPr>
          <p:cNvSpPr txBox="1">
            <a:spLocks noGrp="1"/>
          </p:cNvSpPr>
          <p:nvPr>
            <p:ph type="body" idx="4294967295"/>
          </p:nvPr>
        </p:nvSpPr>
        <p:spPr>
          <a:xfrm>
            <a:off x="6284744" y="2272009"/>
            <a:ext cx="5183184" cy="823910"/>
          </a:xfrm>
        </p:spPr>
        <p:txBody>
          <a:bodyPr anchor="b"/>
          <a:lstStyle>
            <a:lvl1pPr marL="0" indent="0">
              <a:buNone/>
              <a:defRPr sz="2500" b="1">
                <a:solidFill>
                  <a:srgbClr val="41AEBD"/>
                </a:solidFill>
              </a:defRPr>
            </a:lvl1pPr>
          </a:lstStyle>
          <a:p>
            <a:pPr lvl="0"/>
            <a:r>
              <a:rPr lang="en-US"/>
              <a:t>Click to edit Master text styles</a:t>
            </a:r>
          </a:p>
        </p:txBody>
      </p:sp>
      <p:sp>
        <p:nvSpPr>
          <p:cNvPr id="7" name="Content Placeholder 5">
            <a:extLst>
              <a:ext uri="{FF2B5EF4-FFF2-40B4-BE49-F238E27FC236}">
                <a16:creationId xmlns:a16="http://schemas.microsoft.com/office/drawing/2014/main" id="{3C64B8E0-8953-2986-4BE9-B9FA0924C1EF}"/>
              </a:ext>
            </a:extLst>
          </p:cNvPr>
          <p:cNvSpPr txBox="1">
            <a:spLocks noGrp="1"/>
          </p:cNvSpPr>
          <p:nvPr>
            <p:ph idx="4294967295"/>
          </p:nvPr>
        </p:nvSpPr>
        <p:spPr>
          <a:xfrm>
            <a:off x="6284744" y="3386142"/>
            <a:ext cx="5183184" cy="2015246"/>
          </a:xfrm>
        </p:spPr>
        <p:txBody>
          <a:bodyPr/>
          <a:lstStyle>
            <a:lvl1pPr>
              <a:lnSpc>
                <a:spcPct val="100000"/>
              </a:lnSpc>
              <a:spcBef>
                <a:spcPts val="600"/>
              </a:spcBef>
              <a:buClr>
                <a:srgbClr val="41AEBD"/>
              </a:buClr>
              <a:defRPr sz="1600">
                <a:solidFill>
                  <a:srgbClr val="FFFFFF"/>
                </a:solidFill>
              </a:defRPr>
            </a:lvl1pPr>
          </a:lstStyle>
          <a:p>
            <a:pPr lvl="0"/>
            <a:r>
              <a:rPr lang="en-US"/>
              <a:t>Click to edit Master text styles</a:t>
            </a:r>
          </a:p>
        </p:txBody>
      </p:sp>
      <p:sp>
        <p:nvSpPr>
          <p:cNvPr id="8" name="Date Placeholder 6">
            <a:extLst>
              <a:ext uri="{FF2B5EF4-FFF2-40B4-BE49-F238E27FC236}">
                <a16:creationId xmlns:a16="http://schemas.microsoft.com/office/drawing/2014/main" id="{B7C80E37-9B3F-702C-A746-85BCAC3489DF}"/>
              </a:ext>
            </a:extLst>
          </p:cNvPr>
          <p:cNvSpPr txBox="1">
            <a:spLocks noGrp="1"/>
          </p:cNvSpPr>
          <p:nvPr>
            <p:ph type="dt" sz="half" idx="7"/>
          </p:nvPr>
        </p:nvSpPr>
        <p:spPr/>
        <p:txBody>
          <a:bodyPr/>
          <a:lstStyle>
            <a:lvl1pPr>
              <a:defRPr/>
            </a:lvl1pPr>
          </a:lstStyle>
          <a:p>
            <a:pPr lvl="0"/>
            <a:fld id="{EE32A867-27B0-4E08-B992-B164A1D5D159}" type="datetime1">
              <a:rPr lang="en-GB"/>
              <a:pPr lvl="0"/>
              <a:t>14/06/2024</a:t>
            </a:fld>
            <a:endParaRPr lang="en-GB"/>
          </a:p>
        </p:txBody>
      </p:sp>
      <p:sp>
        <p:nvSpPr>
          <p:cNvPr id="9" name="Footer Placeholder 7">
            <a:extLst>
              <a:ext uri="{FF2B5EF4-FFF2-40B4-BE49-F238E27FC236}">
                <a16:creationId xmlns:a16="http://schemas.microsoft.com/office/drawing/2014/main" id="{1F1DA7A2-73CD-99AD-DA25-53A2C7080F77}"/>
              </a:ext>
            </a:extLst>
          </p:cNvPr>
          <p:cNvSpPr txBox="1">
            <a:spLocks noGrp="1"/>
          </p:cNvSpPr>
          <p:nvPr>
            <p:ph type="ftr" sz="quarter" idx="9"/>
          </p:nvPr>
        </p:nvSpPr>
        <p:spPr/>
        <p:txBody>
          <a:bodyPr/>
          <a:lstStyle>
            <a:lvl1pPr>
              <a:defRPr/>
            </a:lvl1pPr>
          </a:lstStyle>
          <a:p>
            <a:pPr lvl="0"/>
            <a:r>
              <a:rPr lang="en-GB"/>
              <a:t>Presentation Title</a:t>
            </a:r>
          </a:p>
        </p:txBody>
      </p:sp>
      <p:sp>
        <p:nvSpPr>
          <p:cNvPr id="10" name="Slide Number Placeholder 8">
            <a:extLst>
              <a:ext uri="{FF2B5EF4-FFF2-40B4-BE49-F238E27FC236}">
                <a16:creationId xmlns:a16="http://schemas.microsoft.com/office/drawing/2014/main" id="{BD590603-C3DC-5FB6-2E72-788C2E737572}"/>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81FA31C3-3393-4B53-BA28-26F9ACBCF7AD}" type="slidenum">
              <a:t>‹#›</a:t>
            </a:fld>
            <a:endParaRPr lang="en-GB"/>
          </a:p>
        </p:txBody>
      </p:sp>
      <p:sp>
        <p:nvSpPr>
          <p:cNvPr id="11" name="Rectangle 9">
            <a:extLst>
              <a:ext uri="{FF2B5EF4-FFF2-40B4-BE49-F238E27FC236}">
                <a16:creationId xmlns:a16="http://schemas.microsoft.com/office/drawing/2014/main" id="{26B2848A-423A-5644-EB82-20B4312D83FC}"/>
              </a:ext>
            </a:extLst>
          </p:cNvPr>
          <p:cNvSpPr/>
          <p:nvPr/>
        </p:nvSpPr>
        <p:spPr>
          <a:xfrm>
            <a:off x="687290" y="0"/>
            <a:ext cx="71999" cy="1828800"/>
          </a:xfrm>
          <a:prstGeom prst="rect">
            <a:avLst/>
          </a:prstGeom>
          <a:solidFill>
            <a:srgbClr val="455F51"/>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cxnSp>
        <p:nvCxnSpPr>
          <p:cNvPr id="12" name="Straight Connector 10">
            <a:extLst>
              <a:ext uri="{FF2B5EF4-FFF2-40B4-BE49-F238E27FC236}">
                <a16:creationId xmlns:a16="http://schemas.microsoft.com/office/drawing/2014/main" id="{8BCE0611-F7B7-FB0E-D859-5613BD8EB16A}"/>
              </a:ext>
            </a:extLst>
          </p:cNvPr>
          <p:cNvCxnSpPr/>
          <p:nvPr/>
        </p:nvCxnSpPr>
        <p:spPr>
          <a:xfrm>
            <a:off x="11190765" y="800959"/>
            <a:ext cx="1001231" cy="0"/>
          </a:xfrm>
          <a:prstGeom prst="straightConnector1">
            <a:avLst/>
          </a:prstGeom>
          <a:noFill/>
          <a:ln w="6345" cap="flat">
            <a:solidFill>
              <a:srgbClr val="41AEBD"/>
            </a:solidFill>
            <a:prstDash val="solid"/>
            <a:miter/>
          </a:ln>
        </p:spPr>
      </p:cxnSp>
      <p:sp>
        <p:nvSpPr>
          <p:cNvPr id="13" name="Text Placeholder 15">
            <a:extLst>
              <a:ext uri="{FF2B5EF4-FFF2-40B4-BE49-F238E27FC236}">
                <a16:creationId xmlns:a16="http://schemas.microsoft.com/office/drawing/2014/main" id="{D57CEB1C-03AB-1A59-10AD-43C9DE4FE5BF}"/>
              </a:ext>
            </a:extLst>
          </p:cNvPr>
          <p:cNvSpPr txBox="1">
            <a:spLocks noGrp="1"/>
          </p:cNvSpPr>
          <p:nvPr>
            <p:ph type="body" idx="4294967295"/>
          </p:nvPr>
        </p:nvSpPr>
        <p:spPr>
          <a:xfrm>
            <a:off x="11083579" y="837334"/>
            <a:ext cx="610773" cy="328891"/>
          </a:xfrm>
        </p:spPr>
        <p:txBody>
          <a:bodyPr/>
          <a:lstStyle>
            <a:lvl1pPr marL="0" indent="0">
              <a:buNone/>
              <a:defRPr lang="en-GB" sz="1200" i="1">
                <a:solidFill>
                  <a:srgbClr val="41AEBD"/>
                </a:solidFill>
              </a:defRPr>
            </a:lvl1pPr>
          </a:lstStyle>
          <a:p>
            <a:pPr lvl="0"/>
            <a:r>
              <a:rPr lang="en-GB"/>
              <a:t>20XX</a:t>
            </a:r>
          </a:p>
        </p:txBody>
      </p:sp>
      <p:cxnSp>
        <p:nvCxnSpPr>
          <p:cNvPr id="14" name="Straight Connector 12">
            <a:extLst>
              <a:ext uri="{FF2B5EF4-FFF2-40B4-BE49-F238E27FC236}">
                <a16:creationId xmlns:a16="http://schemas.microsoft.com/office/drawing/2014/main" id="{90370675-171B-060B-8CB9-51698E52B6EE}"/>
              </a:ext>
            </a:extLst>
          </p:cNvPr>
          <p:cNvCxnSpPr/>
          <p:nvPr/>
        </p:nvCxnSpPr>
        <p:spPr>
          <a:xfrm>
            <a:off x="0" y="6168359"/>
            <a:ext cx="1764792" cy="0"/>
          </a:xfrm>
          <a:prstGeom prst="straightConnector1">
            <a:avLst/>
          </a:prstGeom>
          <a:noFill/>
          <a:ln w="19046" cap="flat">
            <a:solidFill>
              <a:srgbClr val="94D7E4"/>
            </a:solidFill>
            <a:prstDash val="solid"/>
            <a:miter/>
          </a:ln>
        </p:spPr>
      </p:cxnSp>
      <p:cxnSp>
        <p:nvCxnSpPr>
          <p:cNvPr id="15" name="Straight Connector 13">
            <a:extLst>
              <a:ext uri="{FF2B5EF4-FFF2-40B4-BE49-F238E27FC236}">
                <a16:creationId xmlns:a16="http://schemas.microsoft.com/office/drawing/2014/main" id="{C88411BE-FA1D-9453-F74D-6EFA78E51844}"/>
              </a:ext>
            </a:extLst>
          </p:cNvPr>
          <p:cNvCxnSpPr/>
          <p:nvPr/>
        </p:nvCxnSpPr>
        <p:spPr>
          <a:xfrm rot="16200004">
            <a:off x="11384398" y="6579107"/>
            <a:ext cx="557784" cy="0"/>
          </a:xfrm>
          <a:prstGeom prst="straightConnector1">
            <a:avLst/>
          </a:prstGeom>
          <a:noFill/>
          <a:ln w="19046" cap="flat">
            <a:solidFill>
              <a:srgbClr val="94D7E4"/>
            </a:solidFill>
            <a:prstDash val="solid"/>
            <a:miter/>
          </a:ln>
        </p:spPr>
      </p:cxnSp>
      <p:cxnSp>
        <p:nvCxnSpPr>
          <p:cNvPr id="16" name="Straight Connector 14">
            <a:extLst>
              <a:ext uri="{FF2B5EF4-FFF2-40B4-BE49-F238E27FC236}">
                <a16:creationId xmlns:a16="http://schemas.microsoft.com/office/drawing/2014/main" id="{9AA91FAD-A43E-F017-9AEB-F1CD01D3F440}"/>
              </a:ext>
            </a:extLst>
          </p:cNvPr>
          <p:cNvCxnSpPr/>
          <p:nvPr/>
        </p:nvCxnSpPr>
        <p:spPr>
          <a:xfrm>
            <a:off x="1068860" y="3226963"/>
            <a:ext cx="630936" cy="0"/>
          </a:xfrm>
          <a:prstGeom prst="straightConnector1">
            <a:avLst/>
          </a:prstGeom>
          <a:noFill/>
          <a:ln w="19046" cap="flat">
            <a:solidFill>
              <a:srgbClr val="455F51"/>
            </a:solidFill>
            <a:prstDash val="solid"/>
            <a:miter/>
          </a:ln>
        </p:spPr>
      </p:cxnSp>
      <p:cxnSp>
        <p:nvCxnSpPr>
          <p:cNvPr id="17" name="Straight Connector 15">
            <a:extLst>
              <a:ext uri="{FF2B5EF4-FFF2-40B4-BE49-F238E27FC236}">
                <a16:creationId xmlns:a16="http://schemas.microsoft.com/office/drawing/2014/main" id="{A15DE732-00EA-44A8-A4C9-57C927FA2B63}"/>
              </a:ext>
            </a:extLst>
          </p:cNvPr>
          <p:cNvCxnSpPr/>
          <p:nvPr/>
        </p:nvCxnSpPr>
        <p:spPr>
          <a:xfrm>
            <a:off x="6412239" y="3226963"/>
            <a:ext cx="630936" cy="0"/>
          </a:xfrm>
          <a:prstGeom prst="straightConnector1">
            <a:avLst/>
          </a:prstGeom>
          <a:noFill/>
          <a:ln w="19046" cap="flat">
            <a:solidFill>
              <a:srgbClr val="41AEBD"/>
            </a:solidFill>
            <a:prstDash val="solid"/>
            <a:miter/>
          </a:ln>
        </p:spPr>
      </p:cxnSp>
    </p:spTree>
    <p:extLst>
      <p:ext uri="{BB962C8B-B14F-4D97-AF65-F5344CB8AC3E}">
        <p14:creationId xmlns:p14="http://schemas.microsoft.com/office/powerpoint/2010/main" val="2775111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3_Two Content">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DEA69490-C7CF-CA11-F49B-85F1459BEE85}"/>
              </a:ext>
            </a:extLst>
          </p:cNvPr>
          <p:cNvSpPr/>
          <p:nvPr/>
        </p:nvSpPr>
        <p:spPr>
          <a:xfrm>
            <a:off x="119996" y="116997"/>
            <a:ext cx="11952003" cy="6623995"/>
          </a:xfrm>
          <a:prstGeom prst="rect">
            <a:avLst/>
          </a:prstGeom>
          <a:gradFill>
            <a:gsLst>
              <a:gs pos="0">
                <a:srgbClr val="455F51">
                  <a:alpha val="85000"/>
                </a:srgbClr>
              </a:gs>
              <a:gs pos="100000">
                <a:srgbClr val="41AEBD">
                  <a:alpha val="85000"/>
                </a:srgbClr>
              </a:gs>
            </a:gsLst>
            <a:lin ang="0"/>
          </a:gradFill>
          <a:ln w="273048" cap="flat">
            <a:solidFill>
              <a:srgbClr val="000000"/>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Title 1">
            <a:extLst>
              <a:ext uri="{FF2B5EF4-FFF2-40B4-BE49-F238E27FC236}">
                <a16:creationId xmlns:a16="http://schemas.microsoft.com/office/drawing/2014/main" id="{57C345BE-9CFC-B91A-AC75-9702072E0983}"/>
              </a:ext>
            </a:extLst>
          </p:cNvPr>
          <p:cNvSpPr txBox="1">
            <a:spLocks noGrp="1"/>
          </p:cNvSpPr>
          <p:nvPr>
            <p:ph type="title"/>
          </p:nvPr>
        </p:nvSpPr>
        <p:spPr>
          <a:xfrm>
            <a:off x="928801" y="724195"/>
            <a:ext cx="10515600" cy="1325559"/>
          </a:xfrm>
        </p:spPr>
        <p:txBody>
          <a:bodyPr/>
          <a:lstStyle>
            <a:lvl1pPr>
              <a:defRPr lang="en-GB"/>
            </a:lvl1pPr>
          </a:lstStyle>
          <a:p>
            <a:pPr lvl="0"/>
            <a:r>
              <a:rPr lang="en-GB"/>
              <a:t>TWO CONTENT</a:t>
            </a:r>
            <a:br>
              <a:rPr lang="en-GB"/>
            </a:br>
            <a:r>
              <a:rPr lang="en-GB"/>
              <a:t>SLIDE</a:t>
            </a:r>
          </a:p>
        </p:txBody>
      </p:sp>
      <p:sp>
        <p:nvSpPr>
          <p:cNvPr id="4" name="Text Placeholder 2">
            <a:extLst>
              <a:ext uri="{FF2B5EF4-FFF2-40B4-BE49-F238E27FC236}">
                <a16:creationId xmlns:a16="http://schemas.microsoft.com/office/drawing/2014/main" id="{6EFD6A90-6ADA-D70D-DD6B-5BA391DAF3F8}"/>
              </a:ext>
            </a:extLst>
          </p:cNvPr>
          <p:cNvSpPr txBox="1">
            <a:spLocks noGrp="1"/>
          </p:cNvSpPr>
          <p:nvPr>
            <p:ph type="body" idx="4294967295"/>
          </p:nvPr>
        </p:nvSpPr>
        <p:spPr>
          <a:xfrm>
            <a:off x="928801" y="2272009"/>
            <a:ext cx="5157782" cy="823910"/>
          </a:xfrm>
        </p:spPr>
        <p:txBody>
          <a:bodyPr anchor="b"/>
          <a:lstStyle>
            <a:lvl1pPr marL="0" indent="0">
              <a:buNone/>
              <a:defRPr sz="2500" b="1">
                <a:solidFill>
                  <a:srgbClr val="94D7E4"/>
                </a:solidFill>
              </a:defRPr>
            </a:lvl1pPr>
          </a:lstStyle>
          <a:p>
            <a:pPr lvl="0"/>
            <a:r>
              <a:rPr lang="en-US"/>
              <a:t>Click to edit Master text styles</a:t>
            </a:r>
          </a:p>
        </p:txBody>
      </p:sp>
      <p:sp>
        <p:nvSpPr>
          <p:cNvPr id="5" name="Text Placeholder 4">
            <a:extLst>
              <a:ext uri="{FF2B5EF4-FFF2-40B4-BE49-F238E27FC236}">
                <a16:creationId xmlns:a16="http://schemas.microsoft.com/office/drawing/2014/main" id="{71EAC49D-4EA5-61A6-297C-3B80402AA6F7}"/>
              </a:ext>
            </a:extLst>
          </p:cNvPr>
          <p:cNvSpPr txBox="1">
            <a:spLocks noGrp="1"/>
          </p:cNvSpPr>
          <p:nvPr>
            <p:ph type="body" idx="4294967295"/>
          </p:nvPr>
        </p:nvSpPr>
        <p:spPr>
          <a:xfrm>
            <a:off x="6284744" y="2272009"/>
            <a:ext cx="5183184" cy="823910"/>
          </a:xfrm>
        </p:spPr>
        <p:txBody>
          <a:bodyPr anchor="b"/>
          <a:lstStyle>
            <a:lvl1pPr marL="0" indent="0">
              <a:buNone/>
              <a:defRPr sz="2500" b="1">
                <a:solidFill>
                  <a:srgbClr val="94D7E4"/>
                </a:solidFill>
              </a:defRPr>
            </a:lvl1pPr>
          </a:lstStyle>
          <a:p>
            <a:pPr lvl="0"/>
            <a:r>
              <a:rPr lang="en-US"/>
              <a:t>Click to edit Master text styles</a:t>
            </a:r>
          </a:p>
        </p:txBody>
      </p:sp>
      <p:sp>
        <p:nvSpPr>
          <p:cNvPr id="6" name="Date Placeholder 6">
            <a:extLst>
              <a:ext uri="{FF2B5EF4-FFF2-40B4-BE49-F238E27FC236}">
                <a16:creationId xmlns:a16="http://schemas.microsoft.com/office/drawing/2014/main" id="{339DC301-A13F-83FC-C153-8ADEB745B0AA}"/>
              </a:ext>
            </a:extLst>
          </p:cNvPr>
          <p:cNvSpPr txBox="1">
            <a:spLocks noGrp="1"/>
          </p:cNvSpPr>
          <p:nvPr>
            <p:ph type="dt" sz="half" idx="7"/>
          </p:nvPr>
        </p:nvSpPr>
        <p:spPr/>
        <p:txBody>
          <a:bodyPr/>
          <a:lstStyle>
            <a:lvl1pPr>
              <a:defRPr/>
            </a:lvl1pPr>
          </a:lstStyle>
          <a:p>
            <a:pPr lvl="0"/>
            <a:fld id="{A593A677-57AE-49DA-AED3-D23E3F7A26DE}" type="datetime1">
              <a:rPr lang="en-GB"/>
              <a:pPr lvl="0"/>
              <a:t>14/06/2024</a:t>
            </a:fld>
            <a:endParaRPr lang="en-GB"/>
          </a:p>
        </p:txBody>
      </p:sp>
      <p:sp>
        <p:nvSpPr>
          <p:cNvPr id="7" name="Footer Placeholder 7">
            <a:extLst>
              <a:ext uri="{FF2B5EF4-FFF2-40B4-BE49-F238E27FC236}">
                <a16:creationId xmlns:a16="http://schemas.microsoft.com/office/drawing/2014/main" id="{FD27B0CD-6F19-4595-5314-28F54EDF8329}"/>
              </a:ext>
            </a:extLst>
          </p:cNvPr>
          <p:cNvSpPr txBox="1">
            <a:spLocks noGrp="1"/>
          </p:cNvSpPr>
          <p:nvPr>
            <p:ph type="ftr" sz="quarter" idx="9"/>
          </p:nvPr>
        </p:nvSpPr>
        <p:spPr/>
        <p:txBody>
          <a:bodyPr/>
          <a:lstStyle>
            <a:lvl1pPr>
              <a:defRPr/>
            </a:lvl1pPr>
          </a:lstStyle>
          <a:p>
            <a:pPr lvl="0"/>
            <a:r>
              <a:rPr lang="en-GB"/>
              <a:t>Presentation Title</a:t>
            </a:r>
          </a:p>
        </p:txBody>
      </p:sp>
      <p:sp>
        <p:nvSpPr>
          <p:cNvPr id="8" name="Slide Number Placeholder 8">
            <a:extLst>
              <a:ext uri="{FF2B5EF4-FFF2-40B4-BE49-F238E27FC236}">
                <a16:creationId xmlns:a16="http://schemas.microsoft.com/office/drawing/2014/main" id="{AF09CF42-EE96-08C5-6F0D-F04DFFCC7B4A}"/>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5E268F9B-0709-4EC0-99E5-98D2A5C3BF03}" type="slidenum">
              <a:t>‹#›</a:t>
            </a:fld>
            <a:endParaRPr lang="en-GB"/>
          </a:p>
        </p:txBody>
      </p:sp>
      <p:sp>
        <p:nvSpPr>
          <p:cNvPr id="9" name="Rectangle 9">
            <a:extLst>
              <a:ext uri="{FF2B5EF4-FFF2-40B4-BE49-F238E27FC236}">
                <a16:creationId xmlns:a16="http://schemas.microsoft.com/office/drawing/2014/main" id="{03151476-C281-6340-ED52-4BEB48A85B6D}"/>
              </a:ext>
            </a:extLst>
          </p:cNvPr>
          <p:cNvSpPr/>
          <p:nvPr/>
        </p:nvSpPr>
        <p:spPr>
          <a:xfrm>
            <a:off x="687290" y="255684"/>
            <a:ext cx="71999" cy="1573115"/>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cxnSp>
        <p:nvCxnSpPr>
          <p:cNvPr id="10" name="Straight Connector 14">
            <a:extLst>
              <a:ext uri="{FF2B5EF4-FFF2-40B4-BE49-F238E27FC236}">
                <a16:creationId xmlns:a16="http://schemas.microsoft.com/office/drawing/2014/main" id="{61B23DBF-8D73-CDD0-3D1A-E2562A09EC81}"/>
              </a:ext>
            </a:extLst>
          </p:cNvPr>
          <p:cNvCxnSpPr/>
          <p:nvPr/>
        </p:nvCxnSpPr>
        <p:spPr>
          <a:xfrm>
            <a:off x="1068860" y="3226963"/>
            <a:ext cx="630936" cy="0"/>
          </a:xfrm>
          <a:prstGeom prst="straightConnector1">
            <a:avLst/>
          </a:prstGeom>
          <a:noFill/>
          <a:ln w="19046" cap="flat">
            <a:solidFill>
              <a:srgbClr val="94D7E4"/>
            </a:solidFill>
            <a:prstDash val="solid"/>
            <a:miter/>
          </a:ln>
        </p:spPr>
      </p:cxnSp>
      <p:cxnSp>
        <p:nvCxnSpPr>
          <p:cNvPr id="11" name="Straight Connector 15">
            <a:extLst>
              <a:ext uri="{FF2B5EF4-FFF2-40B4-BE49-F238E27FC236}">
                <a16:creationId xmlns:a16="http://schemas.microsoft.com/office/drawing/2014/main" id="{E95B4CA0-C92E-37E3-47A6-7FA894208F55}"/>
              </a:ext>
            </a:extLst>
          </p:cNvPr>
          <p:cNvCxnSpPr/>
          <p:nvPr/>
        </p:nvCxnSpPr>
        <p:spPr>
          <a:xfrm>
            <a:off x="6412239" y="3226963"/>
            <a:ext cx="630936" cy="0"/>
          </a:xfrm>
          <a:prstGeom prst="straightConnector1">
            <a:avLst/>
          </a:prstGeom>
          <a:noFill/>
          <a:ln w="19046" cap="flat">
            <a:solidFill>
              <a:srgbClr val="94D7E4"/>
            </a:solidFill>
            <a:prstDash val="solid"/>
            <a:miter/>
          </a:ln>
        </p:spPr>
      </p:cxnSp>
      <p:cxnSp>
        <p:nvCxnSpPr>
          <p:cNvPr id="12" name="Straight Connector 19">
            <a:extLst>
              <a:ext uri="{FF2B5EF4-FFF2-40B4-BE49-F238E27FC236}">
                <a16:creationId xmlns:a16="http://schemas.microsoft.com/office/drawing/2014/main" id="{EFC921BC-925C-7C3A-D568-EAB0C772D470}"/>
              </a:ext>
            </a:extLst>
          </p:cNvPr>
          <p:cNvCxnSpPr/>
          <p:nvPr/>
        </p:nvCxnSpPr>
        <p:spPr>
          <a:xfrm>
            <a:off x="10939726" y="800959"/>
            <a:ext cx="1001231" cy="0"/>
          </a:xfrm>
          <a:prstGeom prst="straightConnector1">
            <a:avLst/>
          </a:prstGeom>
          <a:noFill/>
          <a:ln w="6345" cap="flat">
            <a:solidFill>
              <a:srgbClr val="94D7E4"/>
            </a:solidFill>
            <a:prstDash val="solid"/>
            <a:miter/>
          </a:ln>
        </p:spPr>
      </p:cxnSp>
      <p:sp>
        <p:nvSpPr>
          <p:cNvPr id="13" name="Text Placeholder 15">
            <a:extLst>
              <a:ext uri="{FF2B5EF4-FFF2-40B4-BE49-F238E27FC236}">
                <a16:creationId xmlns:a16="http://schemas.microsoft.com/office/drawing/2014/main" id="{8F0B0B68-26AE-47BD-ABD2-188091BE9BCA}"/>
              </a:ext>
            </a:extLst>
          </p:cNvPr>
          <p:cNvSpPr txBox="1">
            <a:spLocks noGrp="1"/>
          </p:cNvSpPr>
          <p:nvPr>
            <p:ph type="body" idx="4294967295"/>
          </p:nvPr>
        </p:nvSpPr>
        <p:spPr>
          <a:xfrm>
            <a:off x="10832540" y="837334"/>
            <a:ext cx="610773" cy="328891"/>
          </a:xfrm>
        </p:spPr>
        <p:txBody>
          <a:bodyPr/>
          <a:lstStyle>
            <a:lvl1pPr marL="0" indent="0">
              <a:buNone/>
              <a:defRPr lang="en-GB" sz="1200" i="1">
                <a:solidFill>
                  <a:srgbClr val="94D7E4"/>
                </a:solidFill>
              </a:defRPr>
            </a:lvl1pPr>
          </a:lstStyle>
          <a:p>
            <a:pPr lvl="0"/>
            <a:r>
              <a:rPr lang="en-GB"/>
              <a:t>20XX</a:t>
            </a:r>
          </a:p>
        </p:txBody>
      </p:sp>
      <p:cxnSp>
        <p:nvCxnSpPr>
          <p:cNvPr id="14" name="Straight Connector 22">
            <a:extLst>
              <a:ext uri="{FF2B5EF4-FFF2-40B4-BE49-F238E27FC236}">
                <a16:creationId xmlns:a16="http://schemas.microsoft.com/office/drawing/2014/main" id="{5E296FD1-1D10-A293-BF44-A4B309D490D9}"/>
              </a:ext>
            </a:extLst>
          </p:cNvPr>
          <p:cNvCxnSpPr/>
          <p:nvPr/>
        </p:nvCxnSpPr>
        <p:spPr>
          <a:xfrm flipV="1">
            <a:off x="11663290" y="6300216"/>
            <a:ext cx="0" cy="310228"/>
          </a:xfrm>
          <a:prstGeom prst="straightConnector1">
            <a:avLst/>
          </a:prstGeom>
          <a:noFill/>
          <a:ln w="19046" cap="flat">
            <a:solidFill>
              <a:srgbClr val="94D7E4"/>
            </a:solidFill>
            <a:prstDash val="solid"/>
            <a:miter/>
          </a:ln>
        </p:spPr>
      </p:cxnSp>
      <p:cxnSp>
        <p:nvCxnSpPr>
          <p:cNvPr id="15" name="Straight Connector 18">
            <a:extLst>
              <a:ext uri="{FF2B5EF4-FFF2-40B4-BE49-F238E27FC236}">
                <a16:creationId xmlns:a16="http://schemas.microsoft.com/office/drawing/2014/main" id="{4C237725-3A1B-76DD-075E-20EA26C3B248}"/>
              </a:ext>
            </a:extLst>
          </p:cNvPr>
          <p:cNvCxnSpPr/>
          <p:nvPr/>
        </p:nvCxnSpPr>
        <p:spPr>
          <a:xfrm>
            <a:off x="256370" y="6168359"/>
            <a:ext cx="1508422" cy="0"/>
          </a:xfrm>
          <a:prstGeom prst="straightConnector1">
            <a:avLst/>
          </a:prstGeom>
          <a:noFill/>
          <a:ln w="19046" cap="flat">
            <a:solidFill>
              <a:srgbClr val="94D7E4"/>
            </a:solidFill>
            <a:prstDash val="solid"/>
            <a:miter/>
          </a:ln>
        </p:spPr>
      </p:cxnSp>
      <p:sp>
        <p:nvSpPr>
          <p:cNvPr id="16" name="Content Placeholder 3">
            <a:extLst>
              <a:ext uri="{FF2B5EF4-FFF2-40B4-BE49-F238E27FC236}">
                <a16:creationId xmlns:a16="http://schemas.microsoft.com/office/drawing/2014/main" id="{95515BD9-0EC4-9B7E-5C29-B34069B0DF30}"/>
              </a:ext>
            </a:extLst>
          </p:cNvPr>
          <p:cNvSpPr txBox="1">
            <a:spLocks noGrp="1"/>
          </p:cNvSpPr>
          <p:nvPr>
            <p:ph idx="4294967295"/>
          </p:nvPr>
        </p:nvSpPr>
        <p:spPr>
          <a:xfrm>
            <a:off x="928801" y="3386142"/>
            <a:ext cx="5157782" cy="2773256"/>
          </a:xfrm>
        </p:spPr>
        <p:txBody>
          <a:bodyPr/>
          <a:lstStyle>
            <a:lvl1pPr marL="179999" indent="-179999">
              <a:lnSpc>
                <a:spcPct val="100000"/>
              </a:lnSpc>
              <a:spcBef>
                <a:spcPts val="600"/>
              </a:spcBef>
              <a:buClr>
                <a:srgbClr val="94D7E4"/>
              </a:buClr>
              <a:defRPr sz="1600"/>
            </a:lvl1pPr>
          </a:lstStyle>
          <a:p>
            <a:pPr lvl="0"/>
            <a:r>
              <a:rPr lang="en-US"/>
              <a:t>Click to edit Master text styles</a:t>
            </a:r>
          </a:p>
        </p:txBody>
      </p:sp>
      <p:sp>
        <p:nvSpPr>
          <p:cNvPr id="17" name="Content Placeholder 3">
            <a:extLst>
              <a:ext uri="{FF2B5EF4-FFF2-40B4-BE49-F238E27FC236}">
                <a16:creationId xmlns:a16="http://schemas.microsoft.com/office/drawing/2014/main" id="{D080630B-B955-AA6A-8BFF-1B120FC1AD6A}"/>
              </a:ext>
            </a:extLst>
          </p:cNvPr>
          <p:cNvSpPr txBox="1">
            <a:spLocks noGrp="1"/>
          </p:cNvSpPr>
          <p:nvPr>
            <p:ph idx="4294967295"/>
          </p:nvPr>
        </p:nvSpPr>
        <p:spPr>
          <a:xfrm>
            <a:off x="6310146" y="3386142"/>
            <a:ext cx="5157782" cy="2773256"/>
          </a:xfrm>
        </p:spPr>
        <p:txBody>
          <a:bodyPr/>
          <a:lstStyle>
            <a:lvl1pPr marL="179999" indent="-179999">
              <a:lnSpc>
                <a:spcPct val="100000"/>
              </a:lnSpc>
              <a:spcBef>
                <a:spcPts val="600"/>
              </a:spcBef>
              <a:buClr>
                <a:srgbClr val="94D7E4"/>
              </a:buClr>
              <a:defRPr sz="1600"/>
            </a:lvl1pPr>
          </a:lstStyle>
          <a:p>
            <a:pPr lvl="0"/>
            <a:r>
              <a:rPr lang="en-US"/>
              <a:t>Click to edit Master text styles</a:t>
            </a:r>
          </a:p>
        </p:txBody>
      </p:sp>
    </p:spTree>
    <p:extLst>
      <p:ext uri="{BB962C8B-B14F-4D97-AF65-F5344CB8AC3E}">
        <p14:creationId xmlns:p14="http://schemas.microsoft.com/office/powerpoint/2010/main" val="4153381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4_Two Content">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CE1EC495-771D-5A39-47C1-9E23D6C0B317}"/>
              </a:ext>
            </a:extLst>
          </p:cNvPr>
          <p:cNvSpPr/>
          <p:nvPr/>
        </p:nvSpPr>
        <p:spPr>
          <a:xfrm>
            <a:off x="0" y="0"/>
            <a:ext cx="12191996" cy="6858000"/>
          </a:xfrm>
          <a:prstGeom prst="rect">
            <a:avLst/>
          </a:prstGeom>
          <a:gradFill>
            <a:gsLst>
              <a:gs pos="0">
                <a:srgbClr val="455F51">
                  <a:alpha val="85000"/>
                </a:srgbClr>
              </a:gs>
              <a:gs pos="100000">
                <a:srgbClr val="41AEBD">
                  <a:alpha val="85000"/>
                </a:srgbClr>
              </a:gs>
            </a:gsLst>
            <a:lin ang="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Text Placeholder 2">
            <a:extLst>
              <a:ext uri="{FF2B5EF4-FFF2-40B4-BE49-F238E27FC236}">
                <a16:creationId xmlns:a16="http://schemas.microsoft.com/office/drawing/2014/main" id="{EB8D403C-263C-64FD-C9C9-2FE0924489CD}"/>
              </a:ext>
            </a:extLst>
          </p:cNvPr>
          <p:cNvSpPr txBox="1">
            <a:spLocks noGrp="1"/>
          </p:cNvSpPr>
          <p:nvPr>
            <p:ph type="body" idx="4294967295"/>
          </p:nvPr>
        </p:nvSpPr>
        <p:spPr>
          <a:xfrm>
            <a:off x="1555330" y="2272009"/>
            <a:ext cx="4759644" cy="823910"/>
          </a:xfrm>
        </p:spPr>
        <p:txBody>
          <a:bodyPr anchor="b"/>
          <a:lstStyle>
            <a:lvl1pPr marL="0" indent="0">
              <a:buNone/>
              <a:defRPr sz="2500" b="1">
                <a:solidFill>
                  <a:srgbClr val="94D7E4"/>
                </a:solidFill>
              </a:defRPr>
            </a:lvl1pPr>
          </a:lstStyle>
          <a:p>
            <a:pPr lvl="0"/>
            <a:r>
              <a:rPr lang="en-US"/>
              <a:t>Click to edit Master text styles</a:t>
            </a:r>
          </a:p>
        </p:txBody>
      </p:sp>
      <p:sp>
        <p:nvSpPr>
          <p:cNvPr id="4" name="Title 1">
            <a:extLst>
              <a:ext uri="{FF2B5EF4-FFF2-40B4-BE49-F238E27FC236}">
                <a16:creationId xmlns:a16="http://schemas.microsoft.com/office/drawing/2014/main" id="{E9C80243-378F-7A9A-986C-DCA8AFEEDE52}"/>
              </a:ext>
            </a:extLst>
          </p:cNvPr>
          <p:cNvSpPr txBox="1">
            <a:spLocks noGrp="1"/>
          </p:cNvSpPr>
          <p:nvPr>
            <p:ph type="title"/>
          </p:nvPr>
        </p:nvSpPr>
        <p:spPr>
          <a:xfrm>
            <a:off x="1527523" y="630862"/>
            <a:ext cx="4143557" cy="1536576"/>
          </a:xfrm>
        </p:spPr>
        <p:txBody>
          <a:bodyPr/>
          <a:lstStyle>
            <a:lvl1pPr>
              <a:defRPr lang="en-GB"/>
            </a:lvl1pPr>
          </a:lstStyle>
          <a:p>
            <a:pPr lvl="0"/>
            <a:r>
              <a:rPr lang="en-GB"/>
              <a:t>TWO CONTENT</a:t>
            </a:r>
            <a:br>
              <a:rPr lang="en-GB"/>
            </a:br>
            <a:r>
              <a:rPr lang="en-GB"/>
              <a:t>SLIDE</a:t>
            </a:r>
          </a:p>
        </p:txBody>
      </p:sp>
      <p:sp>
        <p:nvSpPr>
          <p:cNvPr id="5" name="Date Placeholder 3">
            <a:extLst>
              <a:ext uri="{FF2B5EF4-FFF2-40B4-BE49-F238E27FC236}">
                <a16:creationId xmlns:a16="http://schemas.microsoft.com/office/drawing/2014/main" id="{B4EA7AAF-6958-B9AC-5D08-AF4027F96025}"/>
              </a:ext>
            </a:extLst>
          </p:cNvPr>
          <p:cNvSpPr txBox="1">
            <a:spLocks noGrp="1"/>
          </p:cNvSpPr>
          <p:nvPr>
            <p:ph type="dt" sz="half" idx="7"/>
          </p:nvPr>
        </p:nvSpPr>
        <p:spPr/>
        <p:txBody>
          <a:bodyPr/>
          <a:lstStyle>
            <a:lvl1pPr>
              <a:defRPr/>
            </a:lvl1pPr>
          </a:lstStyle>
          <a:p>
            <a:pPr lvl="0"/>
            <a:fld id="{32EA0840-865F-4F5C-979C-642AD85DB030}" type="datetime1">
              <a:rPr lang="en-GB"/>
              <a:pPr lvl="0"/>
              <a:t>14/06/2024</a:t>
            </a:fld>
            <a:endParaRPr lang="en-GB"/>
          </a:p>
        </p:txBody>
      </p:sp>
      <p:sp>
        <p:nvSpPr>
          <p:cNvPr id="6" name="Footer Placeholder 4">
            <a:extLst>
              <a:ext uri="{FF2B5EF4-FFF2-40B4-BE49-F238E27FC236}">
                <a16:creationId xmlns:a16="http://schemas.microsoft.com/office/drawing/2014/main" id="{7B75B879-BC63-C46B-7EA6-526948B909A5}"/>
              </a:ext>
            </a:extLst>
          </p:cNvPr>
          <p:cNvSpPr txBox="1">
            <a:spLocks noGrp="1"/>
          </p:cNvSpPr>
          <p:nvPr>
            <p:ph type="ftr" sz="quarter" idx="9"/>
          </p:nvPr>
        </p:nvSpPr>
        <p:spPr/>
        <p:txBody>
          <a:bodyPr/>
          <a:lstStyle>
            <a:lvl1pPr>
              <a:defRPr/>
            </a:lvl1pPr>
          </a:lstStyle>
          <a:p>
            <a:pPr lvl="0"/>
            <a:r>
              <a:rPr lang="en-GB"/>
              <a:t>Presentation Title</a:t>
            </a:r>
          </a:p>
        </p:txBody>
      </p:sp>
      <p:sp>
        <p:nvSpPr>
          <p:cNvPr id="7" name="Slide Number Placeholder 5">
            <a:extLst>
              <a:ext uri="{FF2B5EF4-FFF2-40B4-BE49-F238E27FC236}">
                <a16:creationId xmlns:a16="http://schemas.microsoft.com/office/drawing/2014/main" id="{10FC9874-220A-CBA4-9FAA-A522D5AD5ECE}"/>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6317120A-164B-4653-885F-655B36C21799}" type="slidenum">
              <a:t>‹#›</a:t>
            </a:fld>
            <a:endParaRPr lang="en-GB"/>
          </a:p>
        </p:txBody>
      </p:sp>
      <p:sp>
        <p:nvSpPr>
          <p:cNvPr id="8" name="Rectangle 8">
            <a:extLst>
              <a:ext uri="{FF2B5EF4-FFF2-40B4-BE49-F238E27FC236}">
                <a16:creationId xmlns:a16="http://schemas.microsoft.com/office/drawing/2014/main" id="{FDC2CD96-3062-8440-96A2-DEDB6C6CCBC9}"/>
              </a:ext>
            </a:extLst>
          </p:cNvPr>
          <p:cNvSpPr/>
          <p:nvPr/>
        </p:nvSpPr>
        <p:spPr>
          <a:xfrm>
            <a:off x="1285170" y="871724"/>
            <a:ext cx="71999" cy="935998"/>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cxnSp>
        <p:nvCxnSpPr>
          <p:cNvPr id="9" name="Straight Connector 12">
            <a:extLst>
              <a:ext uri="{FF2B5EF4-FFF2-40B4-BE49-F238E27FC236}">
                <a16:creationId xmlns:a16="http://schemas.microsoft.com/office/drawing/2014/main" id="{EFC2CBAF-0127-B3E6-F4B4-82D9F794944A}"/>
              </a:ext>
            </a:extLst>
          </p:cNvPr>
          <p:cNvCxnSpPr/>
          <p:nvPr/>
        </p:nvCxnSpPr>
        <p:spPr>
          <a:xfrm>
            <a:off x="11190765" y="800959"/>
            <a:ext cx="1001231" cy="0"/>
          </a:xfrm>
          <a:prstGeom prst="straightConnector1">
            <a:avLst/>
          </a:prstGeom>
          <a:noFill/>
          <a:ln w="6345" cap="flat">
            <a:solidFill>
              <a:srgbClr val="94D7E4"/>
            </a:solidFill>
            <a:prstDash val="solid"/>
            <a:miter/>
          </a:ln>
        </p:spPr>
      </p:cxnSp>
      <p:sp>
        <p:nvSpPr>
          <p:cNvPr id="10" name="Text Placeholder 15">
            <a:extLst>
              <a:ext uri="{FF2B5EF4-FFF2-40B4-BE49-F238E27FC236}">
                <a16:creationId xmlns:a16="http://schemas.microsoft.com/office/drawing/2014/main" id="{DE330B95-E652-12BA-8188-294FD3104C1F}"/>
              </a:ext>
            </a:extLst>
          </p:cNvPr>
          <p:cNvSpPr txBox="1">
            <a:spLocks noGrp="1"/>
          </p:cNvSpPr>
          <p:nvPr>
            <p:ph type="body" idx="4294967295"/>
          </p:nvPr>
        </p:nvSpPr>
        <p:spPr>
          <a:xfrm>
            <a:off x="11083579" y="837334"/>
            <a:ext cx="610773" cy="328891"/>
          </a:xfrm>
        </p:spPr>
        <p:txBody>
          <a:bodyPr/>
          <a:lstStyle>
            <a:lvl1pPr marL="0" indent="0">
              <a:buNone/>
              <a:defRPr lang="en-GB" sz="1200" i="1">
                <a:solidFill>
                  <a:srgbClr val="94D7E4"/>
                </a:solidFill>
              </a:defRPr>
            </a:lvl1pPr>
          </a:lstStyle>
          <a:p>
            <a:pPr lvl="0"/>
            <a:r>
              <a:rPr lang="en-GB"/>
              <a:t>20XX</a:t>
            </a:r>
          </a:p>
        </p:txBody>
      </p:sp>
      <p:cxnSp>
        <p:nvCxnSpPr>
          <p:cNvPr id="11" name="Straight Connector 17">
            <a:extLst>
              <a:ext uri="{FF2B5EF4-FFF2-40B4-BE49-F238E27FC236}">
                <a16:creationId xmlns:a16="http://schemas.microsoft.com/office/drawing/2014/main" id="{38F5BB34-A7E5-15D4-AF29-1287F8AED8F0}"/>
              </a:ext>
            </a:extLst>
          </p:cNvPr>
          <p:cNvCxnSpPr/>
          <p:nvPr/>
        </p:nvCxnSpPr>
        <p:spPr>
          <a:xfrm>
            <a:off x="0" y="6168359"/>
            <a:ext cx="1764792" cy="0"/>
          </a:xfrm>
          <a:prstGeom prst="straightConnector1">
            <a:avLst/>
          </a:prstGeom>
          <a:noFill/>
          <a:ln w="19046" cap="flat">
            <a:solidFill>
              <a:srgbClr val="94D7E4"/>
            </a:solidFill>
            <a:prstDash val="solid"/>
            <a:miter/>
          </a:ln>
        </p:spPr>
      </p:cxnSp>
      <p:cxnSp>
        <p:nvCxnSpPr>
          <p:cNvPr id="12" name="Straight Connector 18">
            <a:extLst>
              <a:ext uri="{FF2B5EF4-FFF2-40B4-BE49-F238E27FC236}">
                <a16:creationId xmlns:a16="http://schemas.microsoft.com/office/drawing/2014/main" id="{609EE74A-5EC1-EF2E-16E2-7275CEBFBF03}"/>
              </a:ext>
            </a:extLst>
          </p:cNvPr>
          <p:cNvCxnSpPr/>
          <p:nvPr/>
        </p:nvCxnSpPr>
        <p:spPr>
          <a:xfrm rot="16200004">
            <a:off x="11384398" y="6579107"/>
            <a:ext cx="557784" cy="0"/>
          </a:xfrm>
          <a:prstGeom prst="straightConnector1">
            <a:avLst/>
          </a:prstGeom>
          <a:noFill/>
          <a:ln w="19046" cap="flat">
            <a:solidFill>
              <a:srgbClr val="94D7E4"/>
            </a:solidFill>
            <a:prstDash val="solid"/>
            <a:miter/>
          </a:ln>
        </p:spPr>
      </p:cxnSp>
      <p:sp>
        <p:nvSpPr>
          <p:cNvPr id="13" name="Text Placeholder 4">
            <a:extLst>
              <a:ext uri="{FF2B5EF4-FFF2-40B4-BE49-F238E27FC236}">
                <a16:creationId xmlns:a16="http://schemas.microsoft.com/office/drawing/2014/main" id="{F938BD05-9782-CDDB-F967-7A364B9F0E5C}"/>
              </a:ext>
            </a:extLst>
          </p:cNvPr>
          <p:cNvSpPr txBox="1">
            <a:spLocks noGrp="1"/>
          </p:cNvSpPr>
          <p:nvPr>
            <p:ph type="body" idx="4294967295"/>
          </p:nvPr>
        </p:nvSpPr>
        <p:spPr>
          <a:xfrm>
            <a:off x="6911272" y="2272009"/>
            <a:ext cx="4783080" cy="823910"/>
          </a:xfrm>
        </p:spPr>
        <p:txBody>
          <a:bodyPr anchor="b"/>
          <a:lstStyle>
            <a:lvl1pPr marL="0" indent="0">
              <a:buNone/>
              <a:defRPr sz="2500" b="1">
                <a:solidFill>
                  <a:srgbClr val="94D7E4"/>
                </a:solidFill>
              </a:defRPr>
            </a:lvl1pPr>
          </a:lstStyle>
          <a:p>
            <a:pPr lvl="0"/>
            <a:r>
              <a:rPr lang="en-US"/>
              <a:t>Click to edit Master text styles</a:t>
            </a:r>
          </a:p>
        </p:txBody>
      </p:sp>
      <p:cxnSp>
        <p:nvCxnSpPr>
          <p:cNvPr id="14" name="Straight Connector 21">
            <a:extLst>
              <a:ext uri="{FF2B5EF4-FFF2-40B4-BE49-F238E27FC236}">
                <a16:creationId xmlns:a16="http://schemas.microsoft.com/office/drawing/2014/main" id="{5C8AB715-6E5B-7984-F629-A56A44C19A67}"/>
              </a:ext>
            </a:extLst>
          </p:cNvPr>
          <p:cNvCxnSpPr/>
          <p:nvPr/>
        </p:nvCxnSpPr>
        <p:spPr>
          <a:xfrm>
            <a:off x="1695389" y="3226963"/>
            <a:ext cx="630936" cy="0"/>
          </a:xfrm>
          <a:prstGeom prst="straightConnector1">
            <a:avLst/>
          </a:prstGeom>
          <a:noFill/>
          <a:ln w="19046" cap="flat">
            <a:solidFill>
              <a:srgbClr val="94D7E4"/>
            </a:solidFill>
            <a:prstDash val="solid"/>
            <a:miter/>
          </a:ln>
        </p:spPr>
      </p:cxnSp>
      <p:cxnSp>
        <p:nvCxnSpPr>
          <p:cNvPr id="15" name="Straight Connector 22">
            <a:extLst>
              <a:ext uri="{FF2B5EF4-FFF2-40B4-BE49-F238E27FC236}">
                <a16:creationId xmlns:a16="http://schemas.microsoft.com/office/drawing/2014/main" id="{86195304-707D-71F8-5E54-4D3F79C532CD}"/>
              </a:ext>
            </a:extLst>
          </p:cNvPr>
          <p:cNvCxnSpPr/>
          <p:nvPr/>
        </p:nvCxnSpPr>
        <p:spPr>
          <a:xfrm>
            <a:off x="7038767" y="3226963"/>
            <a:ext cx="630936" cy="0"/>
          </a:xfrm>
          <a:prstGeom prst="straightConnector1">
            <a:avLst/>
          </a:prstGeom>
          <a:noFill/>
          <a:ln w="19046" cap="flat">
            <a:solidFill>
              <a:srgbClr val="94D7E4"/>
            </a:solidFill>
            <a:prstDash val="solid"/>
            <a:miter/>
          </a:ln>
        </p:spPr>
      </p:cxnSp>
      <p:sp>
        <p:nvSpPr>
          <p:cNvPr id="16" name="Content Placeholder 3">
            <a:extLst>
              <a:ext uri="{FF2B5EF4-FFF2-40B4-BE49-F238E27FC236}">
                <a16:creationId xmlns:a16="http://schemas.microsoft.com/office/drawing/2014/main" id="{AFA4DD16-978D-B59A-0063-22DBC017F1B2}"/>
              </a:ext>
            </a:extLst>
          </p:cNvPr>
          <p:cNvSpPr txBox="1">
            <a:spLocks noGrp="1"/>
          </p:cNvSpPr>
          <p:nvPr>
            <p:ph idx="4294967295"/>
          </p:nvPr>
        </p:nvSpPr>
        <p:spPr>
          <a:xfrm>
            <a:off x="1527523" y="3386142"/>
            <a:ext cx="4783070" cy="2773256"/>
          </a:xfrm>
        </p:spPr>
        <p:txBody>
          <a:bodyPr/>
          <a:lstStyle>
            <a:lvl1pPr marL="179999" indent="-179999">
              <a:lnSpc>
                <a:spcPct val="100000"/>
              </a:lnSpc>
              <a:spcBef>
                <a:spcPts val="600"/>
              </a:spcBef>
              <a:buClr>
                <a:srgbClr val="94D7E4"/>
              </a:buClr>
              <a:defRPr sz="1600"/>
            </a:lvl1pPr>
          </a:lstStyle>
          <a:p>
            <a:pPr lvl="0"/>
            <a:r>
              <a:rPr lang="en-US"/>
              <a:t>Click to edit Master text styles</a:t>
            </a:r>
          </a:p>
        </p:txBody>
      </p:sp>
      <p:sp>
        <p:nvSpPr>
          <p:cNvPr id="17" name="Content Placeholder 3">
            <a:extLst>
              <a:ext uri="{FF2B5EF4-FFF2-40B4-BE49-F238E27FC236}">
                <a16:creationId xmlns:a16="http://schemas.microsoft.com/office/drawing/2014/main" id="{63C0ACDF-D2C0-56E6-4F2C-CA733EA6BDEE}"/>
              </a:ext>
            </a:extLst>
          </p:cNvPr>
          <p:cNvSpPr txBox="1">
            <a:spLocks noGrp="1"/>
          </p:cNvSpPr>
          <p:nvPr>
            <p:ph idx="4294967295"/>
          </p:nvPr>
        </p:nvSpPr>
        <p:spPr>
          <a:xfrm>
            <a:off x="6911272" y="3386142"/>
            <a:ext cx="4783070" cy="2773256"/>
          </a:xfrm>
        </p:spPr>
        <p:txBody>
          <a:bodyPr/>
          <a:lstStyle>
            <a:lvl1pPr marL="179999" indent="-179999">
              <a:lnSpc>
                <a:spcPct val="100000"/>
              </a:lnSpc>
              <a:spcBef>
                <a:spcPts val="600"/>
              </a:spcBef>
              <a:buClr>
                <a:srgbClr val="94D7E4"/>
              </a:buClr>
              <a:defRPr sz="1600"/>
            </a:lvl1pPr>
          </a:lstStyle>
          <a:p>
            <a:pPr lvl="0"/>
            <a:r>
              <a:rPr lang="en-US"/>
              <a:t>Click to edit Master text styles</a:t>
            </a:r>
          </a:p>
        </p:txBody>
      </p:sp>
    </p:spTree>
    <p:extLst>
      <p:ext uri="{BB962C8B-B14F-4D97-AF65-F5344CB8AC3E}">
        <p14:creationId xmlns:p14="http://schemas.microsoft.com/office/powerpoint/2010/main" val="4385796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5_Two Content">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5F74CC16-738C-0A53-FE7E-9BB461E34BB9}"/>
              </a:ext>
            </a:extLst>
          </p:cNvPr>
          <p:cNvSpPr/>
          <p:nvPr/>
        </p:nvSpPr>
        <p:spPr>
          <a:xfrm>
            <a:off x="6096003" y="0"/>
            <a:ext cx="6096003" cy="6858000"/>
          </a:xfrm>
          <a:prstGeom prst="rect">
            <a:avLst/>
          </a:prstGeom>
          <a:gradFill>
            <a:gsLst>
              <a:gs pos="0">
                <a:srgbClr val="455F51">
                  <a:alpha val="85000"/>
                </a:srgbClr>
              </a:gs>
              <a:gs pos="100000">
                <a:srgbClr val="41AEBD">
                  <a:alpha val="85000"/>
                </a:srgbClr>
              </a:gs>
            </a:gsLst>
            <a:lin ang="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Text Placeholder 2">
            <a:extLst>
              <a:ext uri="{FF2B5EF4-FFF2-40B4-BE49-F238E27FC236}">
                <a16:creationId xmlns:a16="http://schemas.microsoft.com/office/drawing/2014/main" id="{F3326BB8-735F-9C2A-A1C4-8E68111BC9EC}"/>
              </a:ext>
            </a:extLst>
          </p:cNvPr>
          <p:cNvSpPr txBox="1">
            <a:spLocks noGrp="1"/>
          </p:cNvSpPr>
          <p:nvPr>
            <p:ph type="body" idx="4294967295"/>
          </p:nvPr>
        </p:nvSpPr>
        <p:spPr>
          <a:xfrm>
            <a:off x="1555330" y="2272009"/>
            <a:ext cx="4540672" cy="823910"/>
          </a:xfrm>
        </p:spPr>
        <p:txBody>
          <a:bodyPr anchor="b"/>
          <a:lstStyle>
            <a:lvl1pPr marL="0" indent="0">
              <a:buNone/>
              <a:defRPr sz="2500" b="1">
                <a:solidFill>
                  <a:srgbClr val="455F51"/>
                </a:solidFill>
              </a:defRPr>
            </a:lvl1pPr>
          </a:lstStyle>
          <a:p>
            <a:pPr lvl="0"/>
            <a:r>
              <a:rPr lang="en-US"/>
              <a:t>Click to edit Master text styles</a:t>
            </a:r>
          </a:p>
        </p:txBody>
      </p:sp>
      <p:sp>
        <p:nvSpPr>
          <p:cNvPr id="4" name="Title 1">
            <a:extLst>
              <a:ext uri="{FF2B5EF4-FFF2-40B4-BE49-F238E27FC236}">
                <a16:creationId xmlns:a16="http://schemas.microsoft.com/office/drawing/2014/main" id="{7AE92054-2C54-CEDC-6B95-8598C02ACE2A}"/>
              </a:ext>
            </a:extLst>
          </p:cNvPr>
          <p:cNvSpPr txBox="1">
            <a:spLocks noGrp="1"/>
          </p:cNvSpPr>
          <p:nvPr>
            <p:ph type="title"/>
          </p:nvPr>
        </p:nvSpPr>
        <p:spPr>
          <a:xfrm>
            <a:off x="1527523" y="630862"/>
            <a:ext cx="4143557" cy="1536576"/>
          </a:xfrm>
        </p:spPr>
        <p:txBody>
          <a:bodyPr/>
          <a:lstStyle>
            <a:lvl1pPr>
              <a:defRPr lang="en-GB"/>
            </a:lvl1pPr>
          </a:lstStyle>
          <a:p>
            <a:pPr lvl="0"/>
            <a:r>
              <a:rPr lang="en-GB"/>
              <a:t>TWO CONTENT</a:t>
            </a:r>
            <a:br>
              <a:rPr lang="en-GB"/>
            </a:br>
            <a:r>
              <a:rPr lang="en-GB"/>
              <a:t>SLIDE</a:t>
            </a:r>
          </a:p>
        </p:txBody>
      </p:sp>
      <p:sp>
        <p:nvSpPr>
          <p:cNvPr id="5" name="Date Placeholder 3">
            <a:extLst>
              <a:ext uri="{FF2B5EF4-FFF2-40B4-BE49-F238E27FC236}">
                <a16:creationId xmlns:a16="http://schemas.microsoft.com/office/drawing/2014/main" id="{117065FF-8911-59C0-629E-5A7B9631CF3A}"/>
              </a:ext>
            </a:extLst>
          </p:cNvPr>
          <p:cNvSpPr txBox="1">
            <a:spLocks noGrp="1"/>
          </p:cNvSpPr>
          <p:nvPr>
            <p:ph type="dt" sz="half" idx="7"/>
          </p:nvPr>
        </p:nvSpPr>
        <p:spPr/>
        <p:txBody>
          <a:bodyPr/>
          <a:lstStyle>
            <a:lvl1pPr>
              <a:defRPr/>
            </a:lvl1pPr>
          </a:lstStyle>
          <a:p>
            <a:pPr lvl="0"/>
            <a:fld id="{075726DA-716B-4B36-BE9F-8A1BC30FD1FB}" type="datetime1">
              <a:rPr lang="en-GB"/>
              <a:pPr lvl="0"/>
              <a:t>14/06/2024</a:t>
            </a:fld>
            <a:endParaRPr lang="en-GB"/>
          </a:p>
        </p:txBody>
      </p:sp>
      <p:sp>
        <p:nvSpPr>
          <p:cNvPr id="6" name="Footer Placeholder 4">
            <a:extLst>
              <a:ext uri="{FF2B5EF4-FFF2-40B4-BE49-F238E27FC236}">
                <a16:creationId xmlns:a16="http://schemas.microsoft.com/office/drawing/2014/main" id="{03F2C7BB-002D-0A75-A405-D0950F658D1E}"/>
              </a:ext>
            </a:extLst>
          </p:cNvPr>
          <p:cNvSpPr txBox="1">
            <a:spLocks noGrp="1"/>
          </p:cNvSpPr>
          <p:nvPr>
            <p:ph type="ftr" sz="quarter" idx="9"/>
          </p:nvPr>
        </p:nvSpPr>
        <p:spPr/>
        <p:txBody>
          <a:bodyPr/>
          <a:lstStyle>
            <a:lvl1pPr>
              <a:defRPr>
                <a:solidFill>
                  <a:srgbClr val="41AEBD"/>
                </a:solidFill>
              </a:defRPr>
            </a:lvl1pPr>
          </a:lstStyle>
          <a:p>
            <a:pPr lvl="0"/>
            <a:r>
              <a:rPr lang="en-GB"/>
              <a:t>Presentation Title</a:t>
            </a:r>
          </a:p>
        </p:txBody>
      </p:sp>
      <p:sp>
        <p:nvSpPr>
          <p:cNvPr id="7" name="Slide Number Placeholder 5">
            <a:extLst>
              <a:ext uri="{FF2B5EF4-FFF2-40B4-BE49-F238E27FC236}">
                <a16:creationId xmlns:a16="http://schemas.microsoft.com/office/drawing/2014/main" id="{8CFDDCB5-8FF6-A335-3AFD-5780798FE6F3}"/>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306351D8-184B-45E7-9CD0-819182644808}" type="slidenum">
              <a:t>‹#›</a:t>
            </a:fld>
            <a:endParaRPr lang="en-GB"/>
          </a:p>
        </p:txBody>
      </p:sp>
      <p:sp>
        <p:nvSpPr>
          <p:cNvPr id="8" name="Rectangle 8">
            <a:extLst>
              <a:ext uri="{FF2B5EF4-FFF2-40B4-BE49-F238E27FC236}">
                <a16:creationId xmlns:a16="http://schemas.microsoft.com/office/drawing/2014/main" id="{2A60D7D6-7FDA-E6B0-C45F-E7FA67A1A703}"/>
              </a:ext>
            </a:extLst>
          </p:cNvPr>
          <p:cNvSpPr/>
          <p:nvPr/>
        </p:nvSpPr>
        <p:spPr>
          <a:xfrm>
            <a:off x="1285170" y="871724"/>
            <a:ext cx="71999" cy="935998"/>
          </a:xfrm>
          <a:prstGeom prst="rect">
            <a:avLst/>
          </a:prstGeom>
          <a:solidFill>
            <a:srgbClr val="455F51"/>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cxnSp>
        <p:nvCxnSpPr>
          <p:cNvPr id="9" name="Straight Connector 12">
            <a:extLst>
              <a:ext uri="{FF2B5EF4-FFF2-40B4-BE49-F238E27FC236}">
                <a16:creationId xmlns:a16="http://schemas.microsoft.com/office/drawing/2014/main" id="{12EF10F2-DB6A-10DF-1552-33F26FA4C655}"/>
              </a:ext>
            </a:extLst>
          </p:cNvPr>
          <p:cNvCxnSpPr/>
          <p:nvPr/>
        </p:nvCxnSpPr>
        <p:spPr>
          <a:xfrm>
            <a:off x="11190765" y="800959"/>
            <a:ext cx="1001231" cy="0"/>
          </a:xfrm>
          <a:prstGeom prst="straightConnector1">
            <a:avLst/>
          </a:prstGeom>
          <a:noFill/>
          <a:ln w="6345" cap="flat">
            <a:solidFill>
              <a:srgbClr val="94D7E4"/>
            </a:solidFill>
            <a:prstDash val="solid"/>
            <a:miter/>
          </a:ln>
        </p:spPr>
      </p:cxnSp>
      <p:sp>
        <p:nvSpPr>
          <p:cNvPr id="10" name="Text Placeholder 15">
            <a:extLst>
              <a:ext uri="{FF2B5EF4-FFF2-40B4-BE49-F238E27FC236}">
                <a16:creationId xmlns:a16="http://schemas.microsoft.com/office/drawing/2014/main" id="{6D9A0005-F7D7-2B3B-AB97-3F86826BBC34}"/>
              </a:ext>
            </a:extLst>
          </p:cNvPr>
          <p:cNvSpPr txBox="1">
            <a:spLocks noGrp="1"/>
          </p:cNvSpPr>
          <p:nvPr>
            <p:ph type="body" idx="4294967295"/>
          </p:nvPr>
        </p:nvSpPr>
        <p:spPr>
          <a:xfrm>
            <a:off x="11083579" y="837334"/>
            <a:ext cx="610773" cy="328891"/>
          </a:xfrm>
        </p:spPr>
        <p:txBody>
          <a:bodyPr/>
          <a:lstStyle>
            <a:lvl1pPr marL="0" indent="0">
              <a:buNone/>
              <a:defRPr lang="en-GB" sz="1200" i="1">
                <a:solidFill>
                  <a:srgbClr val="94D7E4"/>
                </a:solidFill>
              </a:defRPr>
            </a:lvl1pPr>
          </a:lstStyle>
          <a:p>
            <a:pPr lvl="0"/>
            <a:r>
              <a:rPr lang="en-GB"/>
              <a:t>20XX</a:t>
            </a:r>
          </a:p>
        </p:txBody>
      </p:sp>
      <p:cxnSp>
        <p:nvCxnSpPr>
          <p:cNvPr id="11" name="Straight Connector 17">
            <a:extLst>
              <a:ext uri="{FF2B5EF4-FFF2-40B4-BE49-F238E27FC236}">
                <a16:creationId xmlns:a16="http://schemas.microsoft.com/office/drawing/2014/main" id="{DD2846F9-BA30-BBD8-C466-82EE67B7DED4}"/>
              </a:ext>
            </a:extLst>
          </p:cNvPr>
          <p:cNvCxnSpPr/>
          <p:nvPr/>
        </p:nvCxnSpPr>
        <p:spPr>
          <a:xfrm>
            <a:off x="0" y="6168359"/>
            <a:ext cx="1764792" cy="0"/>
          </a:xfrm>
          <a:prstGeom prst="straightConnector1">
            <a:avLst/>
          </a:prstGeom>
          <a:noFill/>
          <a:ln w="19046" cap="flat">
            <a:solidFill>
              <a:srgbClr val="41AEBD"/>
            </a:solidFill>
            <a:prstDash val="solid"/>
            <a:miter/>
          </a:ln>
        </p:spPr>
      </p:cxnSp>
      <p:cxnSp>
        <p:nvCxnSpPr>
          <p:cNvPr id="12" name="Straight Connector 18">
            <a:extLst>
              <a:ext uri="{FF2B5EF4-FFF2-40B4-BE49-F238E27FC236}">
                <a16:creationId xmlns:a16="http://schemas.microsoft.com/office/drawing/2014/main" id="{8097E73D-F4FD-D107-858A-297C8FD7B05E}"/>
              </a:ext>
            </a:extLst>
          </p:cNvPr>
          <p:cNvCxnSpPr/>
          <p:nvPr/>
        </p:nvCxnSpPr>
        <p:spPr>
          <a:xfrm rot="16200004">
            <a:off x="11384398" y="6579107"/>
            <a:ext cx="557784" cy="0"/>
          </a:xfrm>
          <a:prstGeom prst="straightConnector1">
            <a:avLst/>
          </a:prstGeom>
          <a:noFill/>
          <a:ln w="19046" cap="flat">
            <a:solidFill>
              <a:srgbClr val="94D7E4"/>
            </a:solidFill>
            <a:prstDash val="solid"/>
            <a:miter/>
          </a:ln>
        </p:spPr>
      </p:cxnSp>
      <p:sp>
        <p:nvSpPr>
          <p:cNvPr id="13" name="Text Placeholder 4">
            <a:extLst>
              <a:ext uri="{FF2B5EF4-FFF2-40B4-BE49-F238E27FC236}">
                <a16:creationId xmlns:a16="http://schemas.microsoft.com/office/drawing/2014/main" id="{FA7819E7-951B-44D7-9F64-2E5339810C3D}"/>
              </a:ext>
            </a:extLst>
          </p:cNvPr>
          <p:cNvSpPr txBox="1">
            <a:spLocks noGrp="1"/>
          </p:cNvSpPr>
          <p:nvPr>
            <p:ph type="body" idx="4294967295"/>
          </p:nvPr>
        </p:nvSpPr>
        <p:spPr>
          <a:xfrm>
            <a:off x="6911272" y="2272009"/>
            <a:ext cx="4783080" cy="823910"/>
          </a:xfrm>
        </p:spPr>
        <p:txBody>
          <a:bodyPr anchor="b"/>
          <a:lstStyle>
            <a:lvl1pPr marL="0" indent="0">
              <a:buNone/>
              <a:defRPr sz="2500" b="1">
                <a:solidFill>
                  <a:srgbClr val="94D7E4"/>
                </a:solidFill>
              </a:defRPr>
            </a:lvl1pPr>
          </a:lstStyle>
          <a:p>
            <a:pPr lvl="0"/>
            <a:r>
              <a:rPr lang="en-US"/>
              <a:t>Click to edit Master text styles</a:t>
            </a:r>
          </a:p>
        </p:txBody>
      </p:sp>
      <p:cxnSp>
        <p:nvCxnSpPr>
          <p:cNvPr id="14" name="Straight Connector 21">
            <a:extLst>
              <a:ext uri="{FF2B5EF4-FFF2-40B4-BE49-F238E27FC236}">
                <a16:creationId xmlns:a16="http://schemas.microsoft.com/office/drawing/2014/main" id="{E672FE4D-968D-6EC9-B7EC-BF29DBD738E9}"/>
              </a:ext>
            </a:extLst>
          </p:cNvPr>
          <p:cNvCxnSpPr/>
          <p:nvPr/>
        </p:nvCxnSpPr>
        <p:spPr>
          <a:xfrm>
            <a:off x="1695389" y="3226963"/>
            <a:ext cx="630936" cy="0"/>
          </a:xfrm>
          <a:prstGeom prst="straightConnector1">
            <a:avLst/>
          </a:prstGeom>
          <a:noFill/>
          <a:ln w="19046" cap="flat">
            <a:solidFill>
              <a:srgbClr val="455F51"/>
            </a:solidFill>
            <a:prstDash val="solid"/>
            <a:miter/>
          </a:ln>
        </p:spPr>
      </p:cxnSp>
      <p:cxnSp>
        <p:nvCxnSpPr>
          <p:cNvPr id="15" name="Straight Connector 22">
            <a:extLst>
              <a:ext uri="{FF2B5EF4-FFF2-40B4-BE49-F238E27FC236}">
                <a16:creationId xmlns:a16="http://schemas.microsoft.com/office/drawing/2014/main" id="{8FB41F31-D71B-DC0F-A501-760927C46F18}"/>
              </a:ext>
            </a:extLst>
          </p:cNvPr>
          <p:cNvCxnSpPr/>
          <p:nvPr/>
        </p:nvCxnSpPr>
        <p:spPr>
          <a:xfrm>
            <a:off x="7038767" y="3226963"/>
            <a:ext cx="630936" cy="0"/>
          </a:xfrm>
          <a:prstGeom prst="straightConnector1">
            <a:avLst/>
          </a:prstGeom>
          <a:noFill/>
          <a:ln w="19046" cap="flat">
            <a:solidFill>
              <a:srgbClr val="94D7E4"/>
            </a:solidFill>
            <a:prstDash val="solid"/>
            <a:miter/>
          </a:ln>
        </p:spPr>
      </p:cxnSp>
      <p:sp>
        <p:nvSpPr>
          <p:cNvPr id="16" name="Content Placeholder 3">
            <a:extLst>
              <a:ext uri="{FF2B5EF4-FFF2-40B4-BE49-F238E27FC236}">
                <a16:creationId xmlns:a16="http://schemas.microsoft.com/office/drawing/2014/main" id="{9A93CCCA-F219-FFF4-BDFA-B75CF86DFD79}"/>
              </a:ext>
            </a:extLst>
          </p:cNvPr>
          <p:cNvSpPr txBox="1">
            <a:spLocks noGrp="1"/>
          </p:cNvSpPr>
          <p:nvPr>
            <p:ph idx="4294967295"/>
          </p:nvPr>
        </p:nvSpPr>
        <p:spPr>
          <a:xfrm>
            <a:off x="1527523" y="3386142"/>
            <a:ext cx="4559070" cy="2773256"/>
          </a:xfrm>
        </p:spPr>
        <p:txBody>
          <a:bodyPr/>
          <a:lstStyle>
            <a:lvl1pPr marL="179999" indent="-179999">
              <a:lnSpc>
                <a:spcPct val="100000"/>
              </a:lnSpc>
              <a:spcBef>
                <a:spcPts val="600"/>
              </a:spcBef>
              <a:buClr>
                <a:srgbClr val="455F51"/>
              </a:buClr>
              <a:defRPr sz="1600">
                <a:solidFill>
                  <a:srgbClr val="FFFFFF"/>
                </a:solidFill>
              </a:defRPr>
            </a:lvl1pPr>
          </a:lstStyle>
          <a:p>
            <a:pPr lvl="0"/>
            <a:r>
              <a:rPr lang="en-US"/>
              <a:t>Click to edit Master text styles</a:t>
            </a:r>
          </a:p>
        </p:txBody>
      </p:sp>
      <p:sp>
        <p:nvSpPr>
          <p:cNvPr id="17" name="Content Placeholder 3">
            <a:extLst>
              <a:ext uri="{FF2B5EF4-FFF2-40B4-BE49-F238E27FC236}">
                <a16:creationId xmlns:a16="http://schemas.microsoft.com/office/drawing/2014/main" id="{92E17052-200C-23C2-204B-1709810B61BC}"/>
              </a:ext>
            </a:extLst>
          </p:cNvPr>
          <p:cNvSpPr txBox="1">
            <a:spLocks noGrp="1"/>
          </p:cNvSpPr>
          <p:nvPr>
            <p:ph idx="4294967295"/>
          </p:nvPr>
        </p:nvSpPr>
        <p:spPr>
          <a:xfrm>
            <a:off x="6911272" y="3386142"/>
            <a:ext cx="4783070" cy="2773256"/>
          </a:xfrm>
        </p:spPr>
        <p:txBody>
          <a:bodyPr/>
          <a:lstStyle>
            <a:lvl1pPr marL="179999" indent="-179999">
              <a:lnSpc>
                <a:spcPct val="100000"/>
              </a:lnSpc>
              <a:spcBef>
                <a:spcPts val="600"/>
              </a:spcBef>
              <a:buClr>
                <a:srgbClr val="94D7E4"/>
              </a:buClr>
              <a:defRPr sz="1600"/>
            </a:lvl1pPr>
          </a:lstStyle>
          <a:p>
            <a:pPr lvl="0"/>
            <a:r>
              <a:rPr lang="en-US"/>
              <a:t>Click to edit Master text styles</a:t>
            </a:r>
          </a:p>
        </p:txBody>
      </p:sp>
    </p:spTree>
    <p:extLst>
      <p:ext uri="{BB962C8B-B14F-4D97-AF65-F5344CB8AC3E}">
        <p14:creationId xmlns:p14="http://schemas.microsoft.com/office/powerpoint/2010/main" val="897150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1_Picture and Title">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6EA5AC46-3B2D-FC5D-6A82-7B461E365DB8}"/>
              </a:ext>
            </a:extLst>
          </p:cNvPr>
          <p:cNvSpPr/>
          <p:nvPr/>
        </p:nvSpPr>
        <p:spPr>
          <a:xfrm>
            <a:off x="0" y="5532440"/>
            <a:ext cx="12191996" cy="1325559"/>
          </a:xfrm>
          <a:prstGeom prst="rect">
            <a:avLst/>
          </a:prstGeom>
          <a:gradFill>
            <a:gsLst>
              <a:gs pos="0">
                <a:srgbClr val="455F51">
                  <a:alpha val="85000"/>
                </a:srgbClr>
              </a:gs>
              <a:gs pos="100000">
                <a:srgbClr val="41AEBD">
                  <a:alpha val="85000"/>
                </a:srgbClr>
              </a:gs>
            </a:gsLst>
            <a:lin ang="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Title 1">
            <a:extLst>
              <a:ext uri="{FF2B5EF4-FFF2-40B4-BE49-F238E27FC236}">
                <a16:creationId xmlns:a16="http://schemas.microsoft.com/office/drawing/2014/main" id="{6B93625B-8085-647F-A10A-583D7B00AAEA}"/>
              </a:ext>
            </a:extLst>
          </p:cNvPr>
          <p:cNvSpPr txBox="1">
            <a:spLocks noGrp="1"/>
          </p:cNvSpPr>
          <p:nvPr>
            <p:ph type="title"/>
          </p:nvPr>
        </p:nvSpPr>
        <p:spPr>
          <a:xfrm>
            <a:off x="928801" y="472817"/>
            <a:ext cx="10515600" cy="1325559"/>
          </a:xfrm>
        </p:spPr>
        <p:txBody>
          <a:bodyPr/>
          <a:lstStyle>
            <a:lvl1pPr>
              <a:defRPr lang="en-GB"/>
            </a:lvl1pPr>
          </a:lstStyle>
          <a:p>
            <a:pPr lvl="0"/>
            <a:r>
              <a:rPr lang="en-GB"/>
              <a:t>PICTURE SLIDE</a:t>
            </a:r>
          </a:p>
        </p:txBody>
      </p:sp>
      <p:sp>
        <p:nvSpPr>
          <p:cNvPr id="4" name="Date Placeholder 4">
            <a:extLst>
              <a:ext uri="{FF2B5EF4-FFF2-40B4-BE49-F238E27FC236}">
                <a16:creationId xmlns:a16="http://schemas.microsoft.com/office/drawing/2014/main" id="{172E2946-A311-B079-793D-E50446ABED2F}"/>
              </a:ext>
            </a:extLst>
          </p:cNvPr>
          <p:cNvSpPr txBox="1">
            <a:spLocks noGrp="1"/>
          </p:cNvSpPr>
          <p:nvPr>
            <p:ph type="dt" sz="half" idx="7"/>
          </p:nvPr>
        </p:nvSpPr>
        <p:spPr/>
        <p:txBody>
          <a:bodyPr/>
          <a:lstStyle>
            <a:lvl1pPr>
              <a:defRPr/>
            </a:lvl1pPr>
          </a:lstStyle>
          <a:p>
            <a:pPr lvl="0"/>
            <a:fld id="{CADCFB0D-BD5E-4CDA-8B72-D06F8070A1EA}" type="datetime1">
              <a:rPr lang="en-GB"/>
              <a:pPr lvl="0"/>
              <a:t>14/06/2024</a:t>
            </a:fld>
            <a:endParaRPr lang="en-GB"/>
          </a:p>
        </p:txBody>
      </p:sp>
      <p:sp>
        <p:nvSpPr>
          <p:cNvPr id="5" name="Footer Placeholder 5">
            <a:extLst>
              <a:ext uri="{FF2B5EF4-FFF2-40B4-BE49-F238E27FC236}">
                <a16:creationId xmlns:a16="http://schemas.microsoft.com/office/drawing/2014/main" id="{0E420B0A-EF54-63B7-A013-80F05AB707BE}"/>
              </a:ext>
            </a:extLst>
          </p:cNvPr>
          <p:cNvSpPr txBox="1">
            <a:spLocks noGrp="1"/>
          </p:cNvSpPr>
          <p:nvPr>
            <p:ph type="ftr" sz="quarter" idx="9"/>
          </p:nvPr>
        </p:nvSpPr>
        <p:spPr/>
        <p:txBody>
          <a:bodyPr/>
          <a:lstStyle>
            <a:lvl1pPr>
              <a:defRPr/>
            </a:lvl1pPr>
          </a:lstStyle>
          <a:p>
            <a:pPr lvl="0"/>
            <a:r>
              <a:rPr lang="en-GB"/>
              <a:t>Presentation Title</a:t>
            </a:r>
          </a:p>
        </p:txBody>
      </p:sp>
      <p:sp>
        <p:nvSpPr>
          <p:cNvPr id="6" name="Slide Number Placeholder 6">
            <a:extLst>
              <a:ext uri="{FF2B5EF4-FFF2-40B4-BE49-F238E27FC236}">
                <a16:creationId xmlns:a16="http://schemas.microsoft.com/office/drawing/2014/main" id="{390A78C2-81FA-8C81-CF8C-ABFD5638B01C}"/>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9B65CF2B-F5FE-41C4-A852-90B60508BE31}" type="slidenum">
              <a:t>‹#›</a:t>
            </a:fld>
            <a:endParaRPr lang="en-GB"/>
          </a:p>
        </p:txBody>
      </p:sp>
      <p:sp>
        <p:nvSpPr>
          <p:cNvPr id="7" name="Rectangle 7">
            <a:extLst>
              <a:ext uri="{FF2B5EF4-FFF2-40B4-BE49-F238E27FC236}">
                <a16:creationId xmlns:a16="http://schemas.microsoft.com/office/drawing/2014/main" id="{990DD0ED-1768-752C-E6BD-F02DF4132E18}"/>
              </a:ext>
            </a:extLst>
          </p:cNvPr>
          <p:cNvSpPr/>
          <p:nvPr/>
        </p:nvSpPr>
        <p:spPr>
          <a:xfrm>
            <a:off x="687290" y="0"/>
            <a:ext cx="71999" cy="1289304"/>
          </a:xfrm>
          <a:prstGeom prst="rect">
            <a:avLst/>
          </a:prstGeom>
          <a:solidFill>
            <a:srgbClr val="455F51"/>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cxnSp>
        <p:nvCxnSpPr>
          <p:cNvPr id="8" name="Straight Connector 10">
            <a:extLst>
              <a:ext uri="{FF2B5EF4-FFF2-40B4-BE49-F238E27FC236}">
                <a16:creationId xmlns:a16="http://schemas.microsoft.com/office/drawing/2014/main" id="{66D36DB3-BBF3-1E3E-8AD0-3DCB3B6C449D}"/>
              </a:ext>
            </a:extLst>
          </p:cNvPr>
          <p:cNvCxnSpPr/>
          <p:nvPr/>
        </p:nvCxnSpPr>
        <p:spPr>
          <a:xfrm>
            <a:off x="11190765" y="800959"/>
            <a:ext cx="1001231" cy="0"/>
          </a:xfrm>
          <a:prstGeom prst="straightConnector1">
            <a:avLst/>
          </a:prstGeom>
          <a:noFill/>
          <a:ln w="6345" cap="flat">
            <a:solidFill>
              <a:srgbClr val="41AEBD"/>
            </a:solidFill>
            <a:prstDash val="solid"/>
            <a:miter/>
          </a:ln>
        </p:spPr>
      </p:cxnSp>
      <p:sp>
        <p:nvSpPr>
          <p:cNvPr id="9" name="Text Placeholder 15">
            <a:extLst>
              <a:ext uri="{FF2B5EF4-FFF2-40B4-BE49-F238E27FC236}">
                <a16:creationId xmlns:a16="http://schemas.microsoft.com/office/drawing/2014/main" id="{F1E11028-4F15-C619-D4EC-46D0B8E98974}"/>
              </a:ext>
            </a:extLst>
          </p:cNvPr>
          <p:cNvSpPr txBox="1">
            <a:spLocks noGrp="1"/>
          </p:cNvSpPr>
          <p:nvPr>
            <p:ph type="body" idx="4294967295"/>
          </p:nvPr>
        </p:nvSpPr>
        <p:spPr>
          <a:xfrm>
            <a:off x="11083579" y="837334"/>
            <a:ext cx="610773" cy="328891"/>
          </a:xfrm>
        </p:spPr>
        <p:txBody>
          <a:bodyPr/>
          <a:lstStyle>
            <a:lvl1pPr marL="0" indent="0">
              <a:buNone/>
              <a:defRPr lang="en-GB" sz="1200" i="1">
                <a:solidFill>
                  <a:srgbClr val="41AEBD"/>
                </a:solidFill>
              </a:defRPr>
            </a:lvl1pPr>
          </a:lstStyle>
          <a:p>
            <a:pPr lvl="0"/>
            <a:r>
              <a:rPr lang="en-GB"/>
              <a:t>20XX</a:t>
            </a:r>
          </a:p>
        </p:txBody>
      </p:sp>
      <p:cxnSp>
        <p:nvCxnSpPr>
          <p:cNvPr id="10" name="Straight Connector 13">
            <a:extLst>
              <a:ext uri="{FF2B5EF4-FFF2-40B4-BE49-F238E27FC236}">
                <a16:creationId xmlns:a16="http://schemas.microsoft.com/office/drawing/2014/main" id="{E95D6B18-09BD-4863-1066-FD12A03BE87C}"/>
              </a:ext>
            </a:extLst>
          </p:cNvPr>
          <p:cNvCxnSpPr/>
          <p:nvPr/>
        </p:nvCxnSpPr>
        <p:spPr>
          <a:xfrm rot="16200004">
            <a:off x="11384398" y="6579107"/>
            <a:ext cx="557784" cy="0"/>
          </a:xfrm>
          <a:prstGeom prst="straightConnector1">
            <a:avLst/>
          </a:prstGeom>
          <a:noFill/>
          <a:ln w="19046" cap="flat">
            <a:solidFill>
              <a:srgbClr val="94D7E4"/>
            </a:solidFill>
            <a:prstDash val="solid"/>
            <a:miter/>
          </a:ln>
        </p:spPr>
      </p:cxnSp>
      <p:sp>
        <p:nvSpPr>
          <p:cNvPr id="11" name="Picture Placeholder 19">
            <a:extLst>
              <a:ext uri="{FF2B5EF4-FFF2-40B4-BE49-F238E27FC236}">
                <a16:creationId xmlns:a16="http://schemas.microsoft.com/office/drawing/2014/main" id="{0D679050-2401-DE33-502E-88FB8F81BF8B}"/>
              </a:ext>
            </a:extLst>
          </p:cNvPr>
          <p:cNvSpPr txBox="1">
            <a:spLocks noGrp="1"/>
          </p:cNvSpPr>
          <p:nvPr>
            <p:ph type="pic" idx="4294967295"/>
          </p:nvPr>
        </p:nvSpPr>
        <p:spPr>
          <a:xfrm>
            <a:off x="0" y="1659526"/>
            <a:ext cx="12191996" cy="3872913"/>
          </a:xfrm>
          <a:solidFill>
            <a:srgbClr val="000000">
              <a:alpha val="50000"/>
            </a:srgbClr>
          </a:solidFill>
        </p:spPr>
        <p:txBody>
          <a:bodyPr anchor="ctr" anchorCtr="1"/>
          <a:lstStyle>
            <a:lvl1pPr marL="0" indent="0" algn="ctr">
              <a:buNone/>
              <a:defRPr sz="1500"/>
            </a:lvl1pPr>
          </a:lstStyle>
          <a:p>
            <a:pPr lvl="0"/>
            <a:r>
              <a:rPr lang="en-US"/>
              <a:t>Click icon to add picture</a:t>
            </a:r>
            <a:endParaRPr lang="en-GB"/>
          </a:p>
        </p:txBody>
      </p:sp>
      <p:cxnSp>
        <p:nvCxnSpPr>
          <p:cNvPr id="12" name="Straight Connector 14">
            <a:extLst>
              <a:ext uri="{FF2B5EF4-FFF2-40B4-BE49-F238E27FC236}">
                <a16:creationId xmlns:a16="http://schemas.microsoft.com/office/drawing/2014/main" id="{47ABCAE7-E6D6-0631-4CB4-2844A1D164D4}"/>
              </a:ext>
            </a:extLst>
          </p:cNvPr>
          <p:cNvCxnSpPr/>
          <p:nvPr/>
        </p:nvCxnSpPr>
        <p:spPr>
          <a:xfrm>
            <a:off x="0" y="6168359"/>
            <a:ext cx="1764792" cy="0"/>
          </a:xfrm>
          <a:prstGeom prst="straightConnector1">
            <a:avLst/>
          </a:prstGeom>
          <a:noFill/>
          <a:ln w="19046" cap="flat">
            <a:solidFill>
              <a:srgbClr val="94D7E4"/>
            </a:solidFill>
            <a:prstDash val="solid"/>
            <a:miter/>
          </a:ln>
        </p:spPr>
      </p:cxnSp>
    </p:spTree>
    <p:extLst>
      <p:ext uri="{BB962C8B-B14F-4D97-AF65-F5344CB8AC3E}">
        <p14:creationId xmlns:p14="http://schemas.microsoft.com/office/powerpoint/2010/main" val="27605468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2_Picture and Title">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6E7112F1-CF71-15F5-B0E7-C8F1DB1B97EF}"/>
              </a:ext>
            </a:extLst>
          </p:cNvPr>
          <p:cNvSpPr/>
          <p:nvPr/>
        </p:nvSpPr>
        <p:spPr>
          <a:xfrm>
            <a:off x="119996" y="116997"/>
            <a:ext cx="11952003" cy="6623995"/>
          </a:xfrm>
          <a:prstGeom prst="rect">
            <a:avLst/>
          </a:prstGeom>
          <a:gradFill>
            <a:gsLst>
              <a:gs pos="0">
                <a:srgbClr val="455F51">
                  <a:alpha val="85000"/>
                </a:srgbClr>
              </a:gs>
              <a:gs pos="100000">
                <a:srgbClr val="41AEBD">
                  <a:alpha val="85000"/>
                </a:srgbClr>
              </a:gs>
            </a:gsLst>
            <a:lin ang="0"/>
          </a:gradFill>
          <a:ln w="273048" cap="flat">
            <a:solidFill>
              <a:srgbClr val="000000"/>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Title 1">
            <a:extLst>
              <a:ext uri="{FF2B5EF4-FFF2-40B4-BE49-F238E27FC236}">
                <a16:creationId xmlns:a16="http://schemas.microsoft.com/office/drawing/2014/main" id="{0F67D41D-9A25-9589-3336-A5AAF7C887F5}"/>
              </a:ext>
            </a:extLst>
          </p:cNvPr>
          <p:cNvSpPr txBox="1">
            <a:spLocks noGrp="1"/>
          </p:cNvSpPr>
          <p:nvPr>
            <p:ph type="title"/>
          </p:nvPr>
        </p:nvSpPr>
        <p:spPr>
          <a:xfrm>
            <a:off x="928801" y="472817"/>
            <a:ext cx="10515600" cy="1325559"/>
          </a:xfrm>
        </p:spPr>
        <p:txBody>
          <a:bodyPr/>
          <a:lstStyle>
            <a:lvl1pPr>
              <a:defRPr lang="en-GB"/>
            </a:lvl1pPr>
          </a:lstStyle>
          <a:p>
            <a:pPr lvl="0"/>
            <a:r>
              <a:rPr lang="en-GB"/>
              <a:t>PICTURE SLIDE</a:t>
            </a:r>
          </a:p>
        </p:txBody>
      </p:sp>
      <p:sp>
        <p:nvSpPr>
          <p:cNvPr id="4" name="Date Placeholder 4">
            <a:extLst>
              <a:ext uri="{FF2B5EF4-FFF2-40B4-BE49-F238E27FC236}">
                <a16:creationId xmlns:a16="http://schemas.microsoft.com/office/drawing/2014/main" id="{1EB94C1C-2FD8-C54F-68FC-3F8A6B80C856}"/>
              </a:ext>
            </a:extLst>
          </p:cNvPr>
          <p:cNvSpPr txBox="1">
            <a:spLocks noGrp="1"/>
          </p:cNvSpPr>
          <p:nvPr>
            <p:ph type="dt" sz="half" idx="7"/>
          </p:nvPr>
        </p:nvSpPr>
        <p:spPr/>
        <p:txBody>
          <a:bodyPr/>
          <a:lstStyle>
            <a:lvl1pPr>
              <a:defRPr/>
            </a:lvl1pPr>
          </a:lstStyle>
          <a:p>
            <a:pPr lvl="0"/>
            <a:fld id="{13E3860B-B36A-4C4D-AEF6-7957F5F2D62A}" type="datetime1">
              <a:rPr lang="en-GB"/>
              <a:pPr lvl="0"/>
              <a:t>14/06/2024</a:t>
            </a:fld>
            <a:endParaRPr lang="en-GB"/>
          </a:p>
        </p:txBody>
      </p:sp>
      <p:sp>
        <p:nvSpPr>
          <p:cNvPr id="5" name="Footer Placeholder 5">
            <a:extLst>
              <a:ext uri="{FF2B5EF4-FFF2-40B4-BE49-F238E27FC236}">
                <a16:creationId xmlns:a16="http://schemas.microsoft.com/office/drawing/2014/main" id="{93B66450-E946-6825-1060-DBCD56F4186D}"/>
              </a:ext>
            </a:extLst>
          </p:cNvPr>
          <p:cNvSpPr txBox="1">
            <a:spLocks noGrp="1"/>
          </p:cNvSpPr>
          <p:nvPr>
            <p:ph type="ftr" sz="quarter" idx="9"/>
          </p:nvPr>
        </p:nvSpPr>
        <p:spPr/>
        <p:txBody>
          <a:bodyPr/>
          <a:lstStyle>
            <a:lvl1pPr>
              <a:defRPr/>
            </a:lvl1pPr>
          </a:lstStyle>
          <a:p>
            <a:pPr lvl="0"/>
            <a:r>
              <a:rPr lang="en-GB"/>
              <a:t>Presentation Title</a:t>
            </a:r>
          </a:p>
        </p:txBody>
      </p:sp>
      <p:sp>
        <p:nvSpPr>
          <p:cNvPr id="6" name="Slide Number Placeholder 6">
            <a:extLst>
              <a:ext uri="{FF2B5EF4-FFF2-40B4-BE49-F238E27FC236}">
                <a16:creationId xmlns:a16="http://schemas.microsoft.com/office/drawing/2014/main" id="{33DC981B-0C52-7946-2CA1-7A74400652FF}"/>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280E8B72-EC56-42CE-8442-6045A852B014}" type="slidenum">
              <a:t>‹#›</a:t>
            </a:fld>
            <a:endParaRPr lang="en-GB"/>
          </a:p>
        </p:txBody>
      </p:sp>
      <p:sp>
        <p:nvSpPr>
          <p:cNvPr id="7" name="Rectangle 7">
            <a:extLst>
              <a:ext uri="{FF2B5EF4-FFF2-40B4-BE49-F238E27FC236}">
                <a16:creationId xmlns:a16="http://schemas.microsoft.com/office/drawing/2014/main" id="{07DE3DBB-F508-C065-356F-A73468A3DDFE}"/>
              </a:ext>
            </a:extLst>
          </p:cNvPr>
          <p:cNvSpPr/>
          <p:nvPr/>
        </p:nvSpPr>
        <p:spPr>
          <a:xfrm>
            <a:off x="687290" y="0"/>
            <a:ext cx="71999" cy="1289304"/>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8" name="Picture Placeholder 19">
            <a:extLst>
              <a:ext uri="{FF2B5EF4-FFF2-40B4-BE49-F238E27FC236}">
                <a16:creationId xmlns:a16="http://schemas.microsoft.com/office/drawing/2014/main" id="{E5C7D3F4-1520-44C4-1A49-572058B69A55}"/>
              </a:ext>
            </a:extLst>
          </p:cNvPr>
          <p:cNvSpPr txBox="1">
            <a:spLocks noGrp="1"/>
          </p:cNvSpPr>
          <p:nvPr>
            <p:ph type="pic" idx="4294967295"/>
          </p:nvPr>
        </p:nvSpPr>
        <p:spPr>
          <a:xfrm>
            <a:off x="246001" y="1659526"/>
            <a:ext cx="11700004" cy="4517136"/>
          </a:xfrm>
          <a:solidFill>
            <a:srgbClr val="000000">
              <a:alpha val="50000"/>
            </a:srgbClr>
          </a:solidFill>
        </p:spPr>
        <p:txBody>
          <a:bodyPr anchor="ctr" anchorCtr="1"/>
          <a:lstStyle>
            <a:lvl1pPr marL="0" indent="0" algn="ctr">
              <a:buNone/>
              <a:defRPr sz="1500"/>
            </a:lvl1pPr>
          </a:lstStyle>
          <a:p>
            <a:pPr lvl="0"/>
            <a:r>
              <a:rPr lang="en-US"/>
              <a:t>Click icon to add picture</a:t>
            </a:r>
            <a:endParaRPr lang="en-GB"/>
          </a:p>
        </p:txBody>
      </p:sp>
      <p:cxnSp>
        <p:nvCxnSpPr>
          <p:cNvPr id="9" name="Straight Connector 14">
            <a:extLst>
              <a:ext uri="{FF2B5EF4-FFF2-40B4-BE49-F238E27FC236}">
                <a16:creationId xmlns:a16="http://schemas.microsoft.com/office/drawing/2014/main" id="{5C82F598-C203-FE65-FAE1-10FFCA6B9F25}"/>
              </a:ext>
            </a:extLst>
          </p:cNvPr>
          <p:cNvCxnSpPr/>
          <p:nvPr/>
        </p:nvCxnSpPr>
        <p:spPr>
          <a:xfrm>
            <a:off x="10939726" y="800959"/>
            <a:ext cx="1001231" cy="0"/>
          </a:xfrm>
          <a:prstGeom prst="straightConnector1">
            <a:avLst/>
          </a:prstGeom>
          <a:noFill/>
          <a:ln w="6345" cap="flat">
            <a:solidFill>
              <a:srgbClr val="94D7E4"/>
            </a:solidFill>
            <a:prstDash val="solid"/>
            <a:miter/>
          </a:ln>
        </p:spPr>
      </p:cxnSp>
      <p:sp>
        <p:nvSpPr>
          <p:cNvPr id="10" name="Text Placeholder 15">
            <a:extLst>
              <a:ext uri="{FF2B5EF4-FFF2-40B4-BE49-F238E27FC236}">
                <a16:creationId xmlns:a16="http://schemas.microsoft.com/office/drawing/2014/main" id="{E2B1092D-3C3B-FDD1-4335-83F820BC9E3F}"/>
              </a:ext>
            </a:extLst>
          </p:cNvPr>
          <p:cNvSpPr txBox="1">
            <a:spLocks noGrp="1"/>
          </p:cNvSpPr>
          <p:nvPr>
            <p:ph type="body" idx="4294967295"/>
          </p:nvPr>
        </p:nvSpPr>
        <p:spPr>
          <a:xfrm>
            <a:off x="10832540" y="837334"/>
            <a:ext cx="610773" cy="328891"/>
          </a:xfrm>
        </p:spPr>
        <p:txBody>
          <a:bodyPr/>
          <a:lstStyle>
            <a:lvl1pPr marL="0" indent="0">
              <a:buNone/>
              <a:defRPr lang="en-GB" sz="1200" i="1">
                <a:solidFill>
                  <a:srgbClr val="94D7E4"/>
                </a:solidFill>
              </a:defRPr>
            </a:lvl1pPr>
          </a:lstStyle>
          <a:p>
            <a:pPr lvl="0"/>
            <a:r>
              <a:rPr lang="en-GB"/>
              <a:t>20XX</a:t>
            </a:r>
          </a:p>
        </p:txBody>
      </p:sp>
      <p:cxnSp>
        <p:nvCxnSpPr>
          <p:cNvPr id="11" name="Straight Connector 17">
            <a:extLst>
              <a:ext uri="{FF2B5EF4-FFF2-40B4-BE49-F238E27FC236}">
                <a16:creationId xmlns:a16="http://schemas.microsoft.com/office/drawing/2014/main" id="{78CE1676-B291-FFA9-D848-19BCEC98C99D}"/>
              </a:ext>
            </a:extLst>
          </p:cNvPr>
          <p:cNvCxnSpPr/>
          <p:nvPr/>
        </p:nvCxnSpPr>
        <p:spPr>
          <a:xfrm flipV="1">
            <a:off x="11663290" y="6300216"/>
            <a:ext cx="0" cy="310228"/>
          </a:xfrm>
          <a:prstGeom prst="straightConnector1">
            <a:avLst/>
          </a:prstGeom>
          <a:noFill/>
          <a:ln w="19046" cap="flat">
            <a:solidFill>
              <a:srgbClr val="94D7E4"/>
            </a:solidFill>
            <a:prstDash val="solid"/>
            <a:miter/>
          </a:ln>
        </p:spPr>
      </p:cxnSp>
    </p:spTree>
    <p:extLst>
      <p:ext uri="{BB962C8B-B14F-4D97-AF65-F5344CB8AC3E}">
        <p14:creationId xmlns:p14="http://schemas.microsoft.com/office/powerpoint/2010/main" val="21942604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3_Picture and Title">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02307805-D6CB-41F3-8067-71A40405F83A}"/>
              </a:ext>
            </a:extLst>
          </p:cNvPr>
          <p:cNvSpPr/>
          <p:nvPr/>
        </p:nvSpPr>
        <p:spPr>
          <a:xfrm>
            <a:off x="0" y="0"/>
            <a:ext cx="12191996" cy="6858000"/>
          </a:xfrm>
          <a:prstGeom prst="rect">
            <a:avLst/>
          </a:prstGeom>
          <a:gradFill>
            <a:gsLst>
              <a:gs pos="0">
                <a:srgbClr val="455F51">
                  <a:alpha val="85000"/>
                </a:srgbClr>
              </a:gs>
              <a:gs pos="100000">
                <a:srgbClr val="41AEBD">
                  <a:alpha val="85000"/>
                </a:srgbClr>
              </a:gs>
            </a:gsLst>
            <a:lin ang="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Picture Placeholder 19">
            <a:extLst>
              <a:ext uri="{FF2B5EF4-FFF2-40B4-BE49-F238E27FC236}">
                <a16:creationId xmlns:a16="http://schemas.microsoft.com/office/drawing/2014/main" id="{A2672B02-789F-83BB-FE91-61A1B6001378}"/>
              </a:ext>
            </a:extLst>
          </p:cNvPr>
          <p:cNvSpPr txBox="1">
            <a:spLocks noGrp="1"/>
          </p:cNvSpPr>
          <p:nvPr>
            <p:ph type="pic" idx="4294967295"/>
          </p:nvPr>
        </p:nvSpPr>
        <p:spPr>
          <a:xfrm>
            <a:off x="0" y="2167438"/>
            <a:ext cx="12191996" cy="4009223"/>
          </a:xfrm>
          <a:solidFill>
            <a:srgbClr val="000000">
              <a:alpha val="50000"/>
            </a:srgbClr>
          </a:solidFill>
        </p:spPr>
        <p:txBody>
          <a:bodyPr anchor="ctr" anchorCtr="1"/>
          <a:lstStyle>
            <a:lvl1pPr marL="0" indent="0" algn="ctr">
              <a:buNone/>
              <a:defRPr sz="1500"/>
            </a:lvl1pPr>
          </a:lstStyle>
          <a:p>
            <a:pPr lvl="0"/>
            <a:r>
              <a:rPr lang="en-US"/>
              <a:t>Click icon to add picture</a:t>
            </a:r>
            <a:endParaRPr lang="en-GB"/>
          </a:p>
        </p:txBody>
      </p:sp>
      <p:sp>
        <p:nvSpPr>
          <p:cNvPr id="4" name="Title 1">
            <a:extLst>
              <a:ext uri="{FF2B5EF4-FFF2-40B4-BE49-F238E27FC236}">
                <a16:creationId xmlns:a16="http://schemas.microsoft.com/office/drawing/2014/main" id="{AC335DAB-AD37-B3AC-0C97-4C07EEE22D25}"/>
              </a:ext>
            </a:extLst>
          </p:cNvPr>
          <p:cNvSpPr txBox="1">
            <a:spLocks noGrp="1"/>
          </p:cNvSpPr>
          <p:nvPr>
            <p:ph type="title"/>
          </p:nvPr>
        </p:nvSpPr>
        <p:spPr>
          <a:xfrm>
            <a:off x="1527523" y="630862"/>
            <a:ext cx="4143557" cy="1536576"/>
          </a:xfrm>
        </p:spPr>
        <p:txBody>
          <a:bodyPr/>
          <a:lstStyle>
            <a:lvl1pPr>
              <a:defRPr lang="en-GB"/>
            </a:lvl1pPr>
          </a:lstStyle>
          <a:p>
            <a:pPr lvl="0"/>
            <a:r>
              <a:rPr lang="en-GB"/>
              <a:t>PICTURE</a:t>
            </a:r>
            <a:br>
              <a:rPr lang="en-GB"/>
            </a:br>
            <a:r>
              <a:rPr lang="en-GB"/>
              <a:t>SLIDE</a:t>
            </a:r>
          </a:p>
        </p:txBody>
      </p:sp>
      <p:sp>
        <p:nvSpPr>
          <p:cNvPr id="5" name="Date Placeholder 3">
            <a:extLst>
              <a:ext uri="{FF2B5EF4-FFF2-40B4-BE49-F238E27FC236}">
                <a16:creationId xmlns:a16="http://schemas.microsoft.com/office/drawing/2014/main" id="{5F6ADAE7-28E7-179A-5AD2-4369582E2BB7}"/>
              </a:ext>
            </a:extLst>
          </p:cNvPr>
          <p:cNvSpPr txBox="1">
            <a:spLocks noGrp="1"/>
          </p:cNvSpPr>
          <p:nvPr>
            <p:ph type="dt" sz="half" idx="7"/>
          </p:nvPr>
        </p:nvSpPr>
        <p:spPr/>
        <p:txBody>
          <a:bodyPr/>
          <a:lstStyle>
            <a:lvl1pPr>
              <a:defRPr/>
            </a:lvl1pPr>
          </a:lstStyle>
          <a:p>
            <a:pPr lvl="0"/>
            <a:fld id="{89570083-90BB-42DE-97AB-F2D04D7999D9}" type="datetime1">
              <a:rPr lang="en-GB"/>
              <a:pPr lvl="0"/>
              <a:t>14/06/2024</a:t>
            </a:fld>
            <a:endParaRPr lang="en-GB"/>
          </a:p>
        </p:txBody>
      </p:sp>
      <p:sp>
        <p:nvSpPr>
          <p:cNvPr id="6" name="Footer Placeholder 4">
            <a:extLst>
              <a:ext uri="{FF2B5EF4-FFF2-40B4-BE49-F238E27FC236}">
                <a16:creationId xmlns:a16="http://schemas.microsoft.com/office/drawing/2014/main" id="{E6C160CF-2A10-FDD0-8E51-53B1D1B5A925}"/>
              </a:ext>
            </a:extLst>
          </p:cNvPr>
          <p:cNvSpPr txBox="1">
            <a:spLocks noGrp="1"/>
          </p:cNvSpPr>
          <p:nvPr>
            <p:ph type="ftr" sz="quarter" idx="9"/>
          </p:nvPr>
        </p:nvSpPr>
        <p:spPr/>
        <p:txBody>
          <a:bodyPr/>
          <a:lstStyle>
            <a:lvl1pPr>
              <a:defRPr/>
            </a:lvl1pPr>
          </a:lstStyle>
          <a:p>
            <a:pPr lvl="0"/>
            <a:r>
              <a:rPr lang="en-GB"/>
              <a:t>Presentation Title</a:t>
            </a:r>
          </a:p>
        </p:txBody>
      </p:sp>
      <p:sp>
        <p:nvSpPr>
          <p:cNvPr id="7" name="Slide Number Placeholder 5">
            <a:extLst>
              <a:ext uri="{FF2B5EF4-FFF2-40B4-BE49-F238E27FC236}">
                <a16:creationId xmlns:a16="http://schemas.microsoft.com/office/drawing/2014/main" id="{9088AF2E-26CF-F6E8-362C-A461E3B026CF}"/>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52F0E199-5431-4D05-9AEB-2ED0C876BD76}" type="slidenum">
              <a:t>‹#›</a:t>
            </a:fld>
            <a:endParaRPr lang="en-GB"/>
          </a:p>
        </p:txBody>
      </p:sp>
      <p:sp>
        <p:nvSpPr>
          <p:cNvPr id="8" name="Rectangle 8">
            <a:extLst>
              <a:ext uri="{FF2B5EF4-FFF2-40B4-BE49-F238E27FC236}">
                <a16:creationId xmlns:a16="http://schemas.microsoft.com/office/drawing/2014/main" id="{88D579DE-0F43-3A14-0216-34B87E6CA481}"/>
              </a:ext>
            </a:extLst>
          </p:cNvPr>
          <p:cNvSpPr/>
          <p:nvPr/>
        </p:nvSpPr>
        <p:spPr>
          <a:xfrm>
            <a:off x="1285170" y="871724"/>
            <a:ext cx="71999" cy="935998"/>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cxnSp>
        <p:nvCxnSpPr>
          <p:cNvPr id="9" name="Straight Connector 12">
            <a:extLst>
              <a:ext uri="{FF2B5EF4-FFF2-40B4-BE49-F238E27FC236}">
                <a16:creationId xmlns:a16="http://schemas.microsoft.com/office/drawing/2014/main" id="{6557CD21-9E88-7E2A-CDCF-386A18A0888F}"/>
              </a:ext>
            </a:extLst>
          </p:cNvPr>
          <p:cNvCxnSpPr/>
          <p:nvPr/>
        </p:nvCxnSpPr>
        <p:spPr>
          <a:xfrm>
            <a:off x="11190765" y="800959"/>
            <a:ext cx="1001231" cy="0"/>
          </a:xfrm>
          <a:prstGeom prst="straightConnector1">
            <a:avLst/>
          </a:prstGeom>
          <a:noFill/>
          <a:ln w="6345" cap="flat">
            <a:solidFill>
              <a:srgbClr val="94D7E4"/>
            </a:solidFill>
            <a:prstDash val="solid"/>
            <a:miter/>
          </a:ln>
        </p:spPr>
      </p:cxnSp>
      <p:sp>
        <p:nvSpPr>
          <p:cNvPr id="10" name="Text Placeholder 15">
            <a:extLst>
              <a:ext uri="{FF2B5EF4-FFF2-40B4-BE49-F238E27FC236}">
                <a16:creationId xmlns:a16="http://schemas.microsoft.com/office/drawing/2014/main" id="{CB5ECE24-6DB2-B406-4C37-2F55F7AE6235}"/>
              </a:ext>
            </a:extLst>
          </p:cNvPr>
          <p:cNvSpPr txBox="1">
            <a:spLocks noGrp="1"/>
          </p:cNvSpPr>
          <p:nvPr>
            <p:ph type="body" idx="4294967295"/>
          </p:nvPr>
        </p:nvSpPr>
        <p:spPr>
          <a:xfrm>
            <a:off x="11083579" y="837334"/>
            <a:ext cx="610773" cy="328891"/>
          </a:xfrm>
        </p:spPr>
        <p:txBody>
          <a:bodyPr/>
          <a:lstStyle>
            <a:lvl1pPr marL="0" indent="0">
              <a:buNone/>
              <a:defRPr lang="en-GB" sz="1200" i="1">
                <a:solidFill>
                  <a:srgbClr val="94D7E4"/>
                </a:solidFill>
              </a:defRPr>
            </a:lvl1pPr>
          </a:lstStyle>
          <a:p>
            <a:pPr lvl="0"/>
            <a:r>
              <a:rPr lang="en-GB"/>
              <a:t>20XX</a:t>
            </a:r>
          </a:p>
        </p:txBody>
      </p:sp>
      <p:cxnSp>
        <p:nvCxnSpPr>
          <p:cNvPr id="11" name="Straight Connector 18">
            <a:extLst>
              <a:ext uri="{FF2B5EF4-FFF2-40B4-BE49-F238E27FC236}">
                <a16:creationId xmlns:a16="http://schemas.microsoft.com/office/drawing/2014/main" id="{33FE869E-891E-EA13-C0D7-3CB6168DE688}"/>
              </a:ext>
            </a:extLst>
          </p:cNvPr>
          <p:cNvCxnSpPr/>
          <p:nvPr/>
        </p:nvCxnSpPr>
        <p:spPr>
          <a:xfrm rot="16200004">
            <a:off x="11384398" y="6579107"/>
            <a:ext cx="557784" cy="0"/>
          </a:xfrm>
          <a:prstGeom prst="straightConnector1">
            <a:avLst/>
          </a:prstGeom>
          <a:noFill/>
          <a:ln w="19046" cap="flat">
            <a:solidFill>
              <a:srgbClr val="94D7E4"/>
            </a:solidFill>
            <a:prstDash val="solid"/>
            <a:miter/>
          </a:ln>
        </p:spPr>
      </p:cxnSp>
    </p:spTree>
    <p:extLst>
      <p:ext uri="{BB962C8B-B14F-4D97-AF65-F5344CB8AC3E}">
        <p14:creationId xmlns:p14="http://schemas.microsoft.com/office/powerpoint/2010/main" val="3314980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5_Picture and Title">
    <p:spTree>
      <p:nvGrpSpPr>
        <p:cNvPr id="1" name=""/>
        <p:cNvGrpSpPr/>
        <p:nvPr/>
      </p:nvGrpSpPr>
      <p:grpSpPr>
        <a:xfrm>
          <a:off x="0" y="0"/>
          <a:ext cx="0" cy="0"/>
          <a:chOff x="0" y="0"/>
          <a:chExt cx="0" cy="0"/>
        </a:xfrm>
      </p:grpSpPr>
      <p:sp>
        <p:nvSpPr>
          <p:cNvPr id="2" name="Picture Placeholder 24">
            <a:extLst>
              <a:ext uri="{FF2B5EF4-FFF2-40B4-BE49-F238E27FC236}">
                <a16:creationId xmlns:a16="http://schemas.microsoft.com/office/drawing/2014/main" id="{96E84F07-7027-72E2-A673-BD6EFC28F3A5}"/>
              </a:ext>
            </a:extLst>
          </p:cNvPr>
          <p:cNvSpPr txBox="1">
            <a:spLocks noGrp="1"/>
          </p:cNvSpPr>
          <p:nvPr>
            <p:ph type="pic" idx="4294967295"/>
          </p:nvPr>
        </p:nvSpPr>
        <p:spPr>
          <a:xfrm>
            <a:off x="0" y="0"/>
            <a:ext cx="12191996" cy="4251155"/>
          </a:xfrm>
          <a:solidFill>
            <a:srgbClr val="000000">
              <a:alpha val="50000"/>
            </a:srgbClr>
          </a:solidFill>
        </p:spPr>
        <p:txBody>
          <a:bodyPr anchor="ctr" anchorCtr="1">
            <a:noAutofit/>
          </a:bodyPr>
          <a:lstStyle>
            <a:lvl1pPr marL="0" indent="0" algn="ctr">
              <a:buNone/>
              <a:defRPr sz="1500"/>
            </a:lvl1pPr>
          </a:lstStyle>
          <a:p>
            <a:pPr lvl="0"/>
            <a:r>
              <a:rPr lang="en-US"/>
              <a:t>Click icon to add picture</a:t>
            </a:r>
            <a:endParaRPr lang="en-GB"/>
          </a:p>
        </p:txBody>
      </p:sp>
      <p:sp>
        <p:nvSpPr>
          <p:cNvPr id="3" name="Rectangle 10">
            <a:extLst>
              <a:ext uri="{FF2B5EF4-FFF2-40B4-BE49-F238E27FC236}">
                <a16:creationId xmlns:a16="http://schemas.microsoft.com/office/drawing/2014/main" id="{2B55EFBE-A4FC-61B2-0AEA-649AE791D417}"/>
              </a:ext>
            </a:extLst>
          </p:cNvPr>
          <p:cNvSpPr/>
          <p:nvPr/>
        </p:nvSpPr>
        <p:spPr>
          <a:xfrm>
            <a:off x="0" y="4251155"/>
            <a:ext cx="12191996" cy="2606844"/>
          </a:xfrm>
          <a:prstGeom prst="rect">
            <a:avLst/>
          </a:prstGeom>
          <a:gradFill>
            <a:gsLst>
              <a:gs pos="0">
                <a:srgbClr val="455F51">
                  <a:alpha val="85000"/>
                </a:srgbClr>
              </a:gs>
              <a:gs pos="100000">
                <a:srgbClr val="41AEBD">
                  <a:alpha val="85000"/>
                </a:srgbClr>
              </a:gs>
            </a:gsLst>
            <a:lin ang="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4" name="Title 1">
            <a:extLst>
              <a:ext uri="{FF2B5EF4-FFF2-40B4-BE49-F238E27FC236}">
                <a16:creationId xmlns:a16="http://schemas.microsoft.com/office/drawing/2014/main" id="{454238B7-B6DC-3FF7-530C-D34BFB41F030}"/>
              </a:ext>
            </a:extLst>
          </p:cNvPr>
          <p:cNvSpPr txBox="1">
            <a:spLocks noGrp="1"/>
          </p:cNvSpPr>
          <p:nvPr>
            <p:ph type="title"/>
          </p:nvPr>
        </p:nvSpPr>
        <p:spPr>
          <a:xfrm>
            <a:off x="1694227" y="4435635"/>
            <a:ext cx="8807116" cy="1571359"/>
          </a:xfrm>
        </p:spPr>
        <p:txBody>
          <a:bodyPr anchor="b"/>
          <a:lstStyle>
            <a:lvl1pPr>
              <a:defRPr lang="en-GB" sz="4000" b="1"/>
            </a:lvl1pPr>
          </a:lstStyle>
          <a:p>
            <a:pPr lvl="0"/>
            <a:r>
              <a:rPr lang="en-GB"/>
              <a:t>PICTURE</a:t>
            </a:r>
            <a:br>
              <a:rPr lang="en-GB"/>
            </a:br>
            <a:r>
              <a:rPr lang="en-GB"/>
              <a:t>SLIDE</a:t>
            </a:r>
          </a:p>
        </p:txBody>
      </p:sp>
      <p:sp>
        <p:nvSpPr>
          <p:cNvPr id="5" name="Date Placeholder 3">
            <a:extLst>
              <a:ext uri="{FF2B5EF4-FFF2-40B4-BE49-F238E27FC236}">
                <a16:creationId xmlns:a16="http://schemas.microsoft.com/office/drawing/2014/main" id="{4446268C-1DC1-4837-E861-F3A95C6991AF}"/>
              </a:ext>
            </a:extLst>
          </p:cNvPr>
          <p:cNvSpPr txBox="1">
            <a:spLocks noGrp="1"/>
          </p:cNvSpPr>
          <p:nvPr>
            <p:ph type="dt" sz="half" idx="7"/>
          </p:nvPr>
        </p:nvSpPr>
        <p:spPr/>
        <p:txBody>
          <a:bodyPr/>
          <a:lstStyle>
            <a:lvl1pPr>
              <a:defRPr/>
            </a:lvl1pPr>
          </a:lstStyle>
          <a:p>
            <a:pPr lvl="0"/>
            <a:fld id="{FD1795BF-0235-4C4B-B38E-456845E0C6BE}" type="datetime1">
              <a:rPr lang="en-GB"/>
              <a:pPr lvl="0"/>
              <a:t>14/06/2024</a:t>
            </a:fld>
            <a:endParaRPr lang="en-GB"/>
          </a:p>
        </p:txBody>
      </p:sp>
      <p:sp>
        <p:nvSpPr>
          <p:cNvPr id="6" name="Footer Placeholder 4">
            <a:extLst>
              <a:ext uri="{FF2B5EF4-FFF2-40B4-BE49-F238E27FC236}">
                <a16:creationId xmlns:a16="http://schemas.microsoft.com/office/drawing/2014/main" id="{16C193C4-DF80-FE97-F419-C87E7A67DA54}"/>
              </a:ext>
            </a:extLst>
          </p:cNvPr>
          <p:cNvSpPr txBox="1">
            <a:spLocks noGrp="1"/>
          </p:cNvSpPr>
          <p:nvPr>
            <p:ph type="ftr" sz="quarter" idx="9"/>
          </p:nvPr>
        </p:nvSpPr>
        <p:spPr>
          <a:xfrm>
            <a:off x="1694227" y="6159398"/>
            <a:ext cx="2154463" cy="365129"/>
          </a:xfrm>
        </p:spPr>
        <p:txBody>
          <a:bodyPr/>
          <a:lstStyle>
            <a:lvl1pPr>
              <a:defRPr/>
            </a:lvl1pPr>
          </a:lstStyle>
          <a:p>
            <a:pPr lvl="0"/>
            <a:r>
              <a:rPr lang="en-GB"/>
              <a:t>Presentation Title</a:t>
            </a:r>
          </a:p>
        </p:txBody>
      </p:sp>
      <p:sp>
        <p:nvSpPr>
          <p:cNvPr id="7" name="Slide Number Placeholder 5">
            <a:extLst>
              <a:ext uri="{FF2B5EF4-FFF2-40B4-BE49-F238E27FC236}">
                <a16:creationId xmlns:a16="http://schemas.microsoft.com/office/drawing/2014/main" id="{8C97B87E-C4F7-C6E3-3434-EAD582C628C8}"/>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74C6913B-D2BE-4261-9165-A185F2976595}" type="slidenum">
              <a:t>‹#›</a:t>
            </a:fld>
            <a:endParaRPr lang="en-GB"/>
          </a:p>
        </p:txBody>
      </p:sp>
      <p:cxnSp>
        <p:nvCxnSpPr>
          <p:cNvPr id="8" name="Straight Connector 16">
            <a:extLst>
              <a:ext uri="{FF2B5EF4-FFF2-40B4-BE49-F238E27FC236}">
                <a16:creationId xmlns:a16="http://schemas.microsoft.com/office/drawing/2014/main" id="{D1FB57DB-9E13-F04B-EDCC-3D6F2D31B870}"/>
              </a:ext>
            </a:extLst>
          </p:cNvPr>
          <p:cNvCxnSpPr/>
          <p:nvPr/>
        </p:nvCxnSpPr>
        <p:spPr>
          <a:xfrm rot="16200004">
            <a:off x="11384398" y="6579107"/>
            <a:ext cx="557784" cy="0"/>
          </a:xfrm>
          <a:prstGeom prst="straightConnector1">
            <a:avLst/>
          </a:prstGeom>
          <a:noFill/>
          <a:ln w="19046" cap="flat">
            <a:solidFill>
              <a:srgbClr val="94D7E4"/>
            </a:solidFill>
            <a:prstDash val="solid"/>
            <a:miter/>
          </a:ln>
        </p:spPr>
      </p:cxnSp>
      <p:sp>
        <p:nvSpPr>
          <p:cNvPr id="9" name="Rectangle 17">
            <a:extLst>
              <a:ext uri="{FF2B5EF4-FFF2-40B4-BE49-F238E27FC236}">
                <a16:creationId xmlns:a16="http://schemas.microsoft.com/office/drawing/2014/main" id="{210450A9-4485-4907-428C-50D04E91F846}"/>
              </a:ext>
            </a:extLst>
          </p:cNvPr>
          <p:cNvSpPr/>
          <p:nvPr/>
        </p:nvSpPr>
        <p:spPr>
          <a:xfrm>
            <a:off x="1283369" y="4914003"/>
            <a:ext cx="71999" cy="1943996"/>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10" name="Text Placeholder 15">
            <a:extLst>
              <a:ext uri="{FF2B5EF4-FFF2-40B4-BE49-F238E27FC236}">
                <a16:creationId xmlns:a16="http://schemas.microsoft.com/office/drawing/2014/main" id="{60059172-1149-5A5D-C6DE-9101746792B4}"/>
              </a:ext>
            </a:extLst>
          </p:cNvPr>
          <p:cNvSpPr txBox="1">
            <a:spLocks noGrp="1"/>
          </p:cNvSpPr>
          <p:nvPr>
            <p:ph type="body" idx="4294967295"/>
          </p:nvPr>
        </p:nvSpPr>
        <p:spPr>
          <a:xfrm>
            <a:off x="11083579" y="837334"/>
            <a:ext cx="610773" cy="328891"/>
          </a:xfrm>
        </p:spPr>
        <p:txBody>
          <a:bodyPr/>
          <a:lstStyle>
            <a:lvl1pPr marL="0" indent="0">
              <a:buNone/>
              <a:defRPr lang="en-GB" sz="1200" i="1">
                <a:solidFill>
                  <a:srgbClr val="41AEBD"/>
                </a:solidFill>
              </a:defRPr>
            </a:lvl1pPr>
          </a:lstStyle>
          <a:p>
            <a:pPr lvl="0"/>
            <a:r>
              <a:rPr lang="en-GB"/>
              <a:t>20XX</a:t>
            </a:r>
          </a:p>
        </p:txBody>
      </p:sp>
      <p:cxnSp>
        <p:nvCxnSpPr>
          <p:cNvPr id="11" name="Straight Connector 11">
            <a:extLst>
              <a:ext uri="{FF2B5EF4-FFF2-40B4-BE49-F238E27FC236}">
                <a16:creationId xmlns:a16="http://schemas.microsoft.com/office/drawing/2014/main" id="{3B96BEE4-D584-8AD3-E40B-8686F2ACB6DF}"/>
              </a:ext>
            </a:extLst>
          </p:cNvPr>
          <p:cNvCxnSpPr/>
          <p:nvPr/>
        </p:nvCxnSpPr>
        <p:spPr>
          <a:xfrm>
            <a:off x="11183998" y="805366"/>
            <a:ext cx="1007998" cy="0"/>
          </a:xfrm>
          <a:prstGeom prst="straightConnector1">
            <a:avLst/>
          </a:prstGeom>
          <a:noFill/>
          <a:ln w="34920" cap="flat">
            <a:solidFill>
              <a:srgbClr val="41AEBD"/>
            </a:solidFill>
            <a:prstDash val="solid"/>
            <a:miter/>
          </a:ln>
        </p:spPr>
      </p:cxnSp>
    </p:spTree>
    <p:extLst>
      <p:ext uri="{BB962C8B-B14F-4D97-AF65-F5344CB8AC3E}">
        <p14:creationId xmlns:p14="http://schemas.microsoft.com/office/powerpoint/2010/main" val="36190327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2_Content with Caption">
    <p:spTree>
      <p:nvGrpSpPr>
        <p:cNvPr id="1" name=""/>
        <p:cNvGrpSpPr/>
        <p:nvPr/>
      </p:nvGrpSpPr>
      <p:grpSpPr>
        <a:xfrm>
          <a:off x="0" y="0"/>
          <a:ext cx="0" cy="0"/>
          <a:chOff x="0" y="0"/>
          <a:chExt cx="0" cy="0"/>
        </a:xfrm>
      </p:grpSpPr>
      <p:sp>
        <p:nvSpPr>
          <p:cNvPr id="2" name="Rectangle 18">
            <a:extLst>
              <a:ext uri="{FF2B5EF4-FFF2-40B4-BE49-F238E27FC236}">
                <a16:creationId xmlns:a16="http://schemas.microsoft.com/office/drawing/2014/main" id="{1563E433-C362-3BD5-909C-80D39022AB7F}"/>
              </a:ext>
            </a:extLst>
          </p:cNvPr>
          <p:cNvSpPr/>
          <p:nvPr/>
        </p:nvSpPr>
        <p:spPr>
          <a:xfrm>
            <a:off x="0" y="5532440"/>
            <a:ext cx="12191996" cy="1325559"/>
          </a:xfrm>
          <a:prstGeom prst="rect">
            <a:avLst/>
          </a:prstGeom>
          <a:gradFill>
            <a:gsLst>
              <a:gs pos="0">
                <a:srgbClr val="455F51">
                  <a:alpha val="85000"/>
                </a:srgbClr>
              </a:gs>
              <a:gs pos="100000">
                <a:srgbClr val="41AEBD">
                  <a:alpha val="85000"/>
                </a:srgbClr>
              </a:gs>
            </a:gsLst>
            <a:lin ang="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Title 1">
            <a:extLst>
              <a:ext uri="{FF2B5EF4-FFF2-40B4-BE49-F238E27FC236}">
                <a16:creationId xmlns:a16="http://schemas.microsoft.com/office/drawing/2014/main" id="{FA223B06-A7F1-D180-877F-6B1EAC453808}"/>
              </a:ext>
            </a:extLst>
          </p:cNvPr>
          <p:cNvSpPr txBox="1">
            <a:spLocks noGrp="1"/>
          </p:cNvSpPr>
          <p:nvPr>
            <p:ph type="title"/>
          </p:nvPr>
        </p:nvSpPr>
        <p:spPr>
          <a:xfrm>
            <a:off x="928801" y="470056"/>
            <a:ext cx="10515600" cy="1325559"/>
          </a:xfrm>
        </p:spPr>
        <p:txBody>
          <a:bodyPr/>
          <a:lstStyle>
            <a:lvl1pPr>
              <a:defRPr lang="en-GB"/>
            </a:lvl1pPr>
          </a:lstStyle>
          <a:p>
            <a:pPr lvl="0"/>
            <a:r>
              <a:rPr lang="en-GB"/>
              <a:t>CHART SLIDE</a:t>
            </a:r>
          </a:p>
        </p:txBody>
      </p:sp>
      <p:sp>
        <p:nvSpPr>
          <p:cNvPr id="4" name="Date Placeholder 2">
            <a:extLst>
              <a:ext uri="{FF2B5EF4-FFF2-40B4-BE49-F238E27FC236}">
                <a16:creationId xmlns:a16="http://schemas.microsoft.com/office/drawing/2014/main" id="{DB5492BE-73AC-92B8-2E49-683862AAB5FE}"/>
              </a:ext>
            </a:extLst>
          </p:cNvPr>
          <p:cNvSpPr txBox="1">
            <a:spLocks noGrp="1"/>
          </p:cNvSpPr>
          <p:nvPr>
            <p:ph type="dt" sz="half" idx="7"/>
          </p:nvPr>
        </p:nvSpPr>
        <p:spPr/>
        <p:txBody>
          <a:bodyPr/>
          <a:lstStyle>
            <a:lvl1pPr>
              <a:defRPr/>
            </a:lvl1pPr>
          </a:lstStyle>
          <a:p>
            <a:pPr lvl="0"/>
            <a:fld id="{9FE3DE46-B63D-4726-AB13-F23819B94AA8}" type="datetime1">
              <a:rPr lang="en-GB"/>
              <a:pPr lvl="0"/>
              <a:t>14/06/2024</a:t>
            </a:fld>
            <a:endParaRPr lang="en-GB"/>
          </a:p>
        </p:txBody>
      </p:sp>
      <p:sp>
        <p:nvSpPr>
          <p:cNvPr id="5" name="Footer Placeholder 3">
            <a:extLst>
              <a:ext uri="{FF2B5EF4-FFF2-40B4-BE49-F238E27FC236}">
                <a16:creationId xmlns:a16="http://schemas.microsoft.com/office/drawing/2014/main" id="{6B948984-738F-644F-6210-6C7F01D3D06E}"/>
              </a:ext>
            </a:extLst>
          </p:cNvPr>
          <p:cNvSpPr txBox="1">
            <a:spLocks noGrp="1"/>
          </p:cNvSpPr>
          <p:nvPr>
            <p:ph type="ftr" sz="quarter" idx="9"/>
          </p:nvPr>
        </p:nvSpPr>
        <p:spPr/>
        <p:txBody>
          <a:bodyPr/>
          <a:lstStyle>
            <a:lvl1pPr>
              <a:defRPr/>
            </a:lvl1pPr>
          </a:lstStyle>
          <a:p>
            <a:pPr lvl="0"/>
            <a:r>
              <a:rPr lang="en-GB"/>
              <a:t>Presentation Title</a:t>
            </a:r>
          </a:p>
        </p:txBody>
      </p:sp>
      <p:sp>
        <p:nvSpPr>
          <p:cNvPr id="6" name="Slide Number Placeholder 4">
            <a:extLst>
              <a:ext uri="{FF2B5EF4-FFF2-40B4-BE49-F238E27FC236}">
                <a16:creationId xmlns:a16="http://schemas.microsoft.com/office/drawing/2014/main" id="{6C7F96E9-9983-BE93-7E57-CF831C1F74F7}"/>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77D15649-FF71-4A5B-953F-213C7D5D23B7}" type="slidenum">
              <a:t>‹#›</a:t>
            </a:fld>
            <a:endParaRPr lang="en-GB"/>
          </a:p>
        </p:txBody>
      </p:sp>
      <p:sp>
        <p:nvSpPr>
          <p:cNvPr id="7" name="Rectangle 7">
            <a:extLst>
              <a:ext uri="{FF2B5EF4-FFF2-40B4-BE49-F238E27FC236}">
                <a16:creationId xmlns:a16="http://schemas.microsoft.com/office/drawing/2014/main" id="{504F1D38-8F7B-5D91-0459-3D368E2A67C5}"/>
              </a:ext>
            </a:extLst>
          </p:cNvPr>
          <p:cNvSpPr/>
          <p:nvPr/>
        </p:nvSpPr>
        <p:spPr>
          <a:xfrm>
            <a:off x="687290" y="0"/>
            <a:ext cx="71999" cy="1289304"/>
          </a:xfrm>
          <a:prstGeom prst="rect">
            <a:avLst/>
          </a:prstGeom>
          <a:solidFill>
            <a:srgbClr val="455F51"/>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8" name="Text Placeholder 2">
            <a:extLst>
              <a:ext uri="{FF2B5EF4-FFF2-40B4-BE49-F238E27FC236}">
                <a16:creationId xmlns:a16="http://schemas.microsoft.com/office/drawing/2014/main" id="{9C4623D0-64D9-C6A2-C932-96E99D0D2B2D}"/>
              </a:ext>
            </a:extLst>
          </p:cNvPr>
          <p:cNvSpPr txBox="1">
            <a:spLocks noGrp="1"/>
          </p:cNvSpPr>
          <p:nvPr>
            <p:ph type="body" idx="4294967295"/>
          </p:nvPr>
        </p:nvSpPr>
        <p:spPr>
          <a:xfrm>
            <a:off x="928801" y="2316979"/>
            <a:ext cx="5157782" cy="823910"/>
          </a:xfrm>
        </p:spPr>
        <p:txBody>
          <a:bodyPr anchor="b"/>
          <a:lstStyle>
            <a:lvl1pPr marL="0" indent="0">
              <a:buNone/>
              <a:defRPr sz="2500" b="1">
                <a:solidFill>
                  <a:srgbClr val="455F51"/>
                </a:solidFill>
              </a:defRPr>
            </a:lvl1pPr>
          </a:lstStyle>
          <a:p>
            <a:pPr lvl="0"/>
            <a:r>
              <a:rPr lang="en-US"/>
              <a:t>Click to edit Master text styles</a:t>
            </a:r>
          </a:p>
        </p:txBody>
      </p:sp>
      <p:sp>
        <p:nvSpPr>
          <p:cNvPr id="9" name="Content Placeholder 3">
            <a:extLst>
              <a:ext uri="{FF2B5EF4-FFF2-40B4-BE49-F238E27FC236}">
                <a16:creationId xmlns:a16="http://schemas.microsoft.com/office/drawing/2014/main" id="{973DFF25-C0BC-D9A0-0528-9FC2FD62656F}"/>
              </a:ext>
            </a:extLst>
          </p:cNvPr>
          <p:cNvSpPr txBox="1">
            <a:spLocks noGrp="1"/>
          </p:cNvSpPr>
          <p:nvPr>
            <p:ph idx="4294967295"/>
          </p:nvPr>
        </p:nvSpPr>
        <p:spPr>
          <a:xfrm>
            <a:off x="928801" y="3431112"/>
            <a:ext cx="5157782" cy="2017157"/>
          </a:xfrm>
        </p:spPr>
        <p:txBody>
          <a:bodyPr/>
          <a:lstStyle>
            <a:lvl1pPr marL="0" indent="0">
              <a:lnSpc>
                <a:spcPct val="100000"/>
              </a:lnSpc>
              <a:spcBef>
                <a:spcPts val="600"/>
              </a:spcBef>
              <a:buNone/>
              <a:defRPr sz="1600">
                <a:solidFill>
                  <a:srgbClr val="FFFFFF"/>
                </a:solidFill>
              </a:defRPr>
            </a:lvl1pPr>
          </a:lstStyle>
          <a:p>
            <a:pPr lvl="0"/>
            <a:r>
              <a:rPr lang="en-US"/>
              <a:t>Click to edit Master text styles</a:t>
            </a:r>
          </a:p>
        </p:txBody>
      </p:sp>
      <p:sp>
        <p:nvSpPr>
          <p:cNvPr id="10" name="Text Placeholder 4">
            <a:extLst>
              <a:ext uri="{FF2B5EF4-FFF2-40B4-BE49-F238E27FC236}">
                <a16:creationId xmlns:a16="http://schemas.microsoft.com/office/drawing/2014/main" id="{5D49D7F8-9B6A-09A6-CAC4-3D30B1F0F970}"/>
              </a:ext>
            </a:extLst>
          </p:cNvPr>
          <p:cNvSpPr txBox="1">
            <a:spLocks noGrp="1"/>
          </p:cNvSpPr>
          <p:nvPr>
            <p:ph type="body" idx="4294967295"/>
          </p:nvPr>
        </p:nvSpPr>
        <p:spPr>
          <a:xfrm>
            <a:off x="6224787" y="1402579"/>
            <a:ext cx="5183184" cy="823910"/>
          </a:xfrm>
        </p:spPr>
        <p:txBody>
          <a:bodyPr anchor="b"/>
          <a:lstStyle>
            <a:lvl1pPr marL="0" indent="0">
              <a:buNone/>
              <a:defRPr sz="2500" b="1">
                <a:solidFill>
                  <a:srgbClr val="41AEBD"/>
                </a:solidFill>
              </a:defRPr>
            </a:lvl1pPr>
          </a:lstStyle>
          <a:p>
            <a:pPr lvl="0"/>
            <a:r>
              <a:rPr lang="en-US"/>
              <a:t>Click to edit Master text styles</a:t>
            </a:r>
          </a:p>
        </p:txBody>
      </p:sp>
      <p:sp>
        <p:nvSpPr>
          <p:cNvPr id="11" name="Content Placeholder 5">
            <a:extLst>
              <a:ext uri="{FF2B5EF4-FFF2-40B4-BE49-F238E27FC236}">
                <a16:creationId xmlns:a16="http://schemas.microsoft.com/office/drawing/2014/main" id="{0EA1ECA3-F7DD-4ED4-BC2E-5966AE2275EC}"/>
              </a:ext>
            </a:extLst>
          </p:cNvPr>
          <p:cNvSpPr txBox="1">
            <a:spLocks noGrp="1"/>
          </p:cNvSpPr>
          <p:nvPr>
            <p:ph idx="4294967295"/>
          </p:nvPr>
        </p:nvSpPr>
        <p:spPr>
          <a:xfrm>
            <a:off x="6224787" y="2516712"/>
            <a:ext cx="5183184" cy="2931548"/>
          </a:xfrm>
        </p:spPr>
        <p:txBody>
          <a:bodyPr/>
          <a:lstStyle>
            <a:lvl1pPr marL="0" indent="0">
              <a:lnSpc>
                <a:spcPct val="100000"/>
              </a:lnSpc>
              <a:spcBef>
                <a:spcPts val="600"/>
              </a:spcBef>
              <a:buNone/>
              <a:defRPr sz="1600">
                <a:solidFill>
                  <a:srgbClr val="FFFFFF"/>
                </a:solidFill>
              </a:defRPr>
            </a:lvl1pPr>
          </a:lstStyle>
          <a:p>
            <a:pPr lvl="0"/>
            <a:r>
              <a:rPr lang="en-US"/>
              <a:t>Click to edit Master text styles</a:t>
            </a:r>
          </a:p>
        </p:txBody>
      </p:sp>
      <p:cxnSp>
        <p:nvCxnSpPr>
          <p:cNvPr id="12" name="Straight Connector 12">
            <a:extLst>
              <a:ext uri="{FF2B5EF4-FFF2-40B4-BE49-F238E27FC236}">
                <a16:creationId xmlns:a16="http://schemas.microsoft.com/office/drawing/2014/main" id="{2D93FC65-8C01-A768-A179-03E865E8B02A}"/>
              </a:ext>
            </a:extLst>
          </p:cNvPr>
          <p:cNvCxnSpPr/>
          <p:nvPr/>
        </p:nvCxnSpPr>
        <p:spPr>
          <a:xfrm>
            <a:off x="1068860" y="3271933"/>
            <a:ext cx="630936" cy="0"/>
          </a:xfrm>
          <a:prstGeom prst="straightConnector1">
            <a:avLst/>
          </a:prstGeom>
          <a:noFill/>
          <a:ln w="19046" cap="flat">
            <a:solidFill>
              <a:srgbClr val="455F51"/>
            </a:solidFill>
            <a:prstDash val="solid"/>
            <a:miter/>
          </a:ln>
        </p:spPr>
      </p:cxnSp>
      <p:cxnSp>
        <p:nvCxnSpPr>
          <p:cNvPr id="13" name="Straight Connector 13">
            <a:extLst>
              <a:ext uri="{FF2B5EF4-FFF2-40B4-BE49-F238E27FC236}">
                <a16:creationId xmlns:a16="http://schemas.microsoft.com/office/drawing/2014/main" id="{3132A394-5EDF-C578-DF34-52E2E820A5D4}"/>
              </a:ext>
            </a:extLst>
          </p:cNvPr>
          <p:cNvCxnSpPr/>
          <p:nvPr/>
        </p:nvCxnSpPr>
        <p:spPr>
          <a:xfrm>
            <a:off x="6352281" y="2357533"/>
            <a:ext cx="630936" cy="0"/>
          </a:xfrm>
          <a:prstGeom prst="straightConnector1">
            <a:avLst/>
          </a:prstGeom>
          <a:noFill/>
          <a:ln w="19046" cap="flat">
            <a:solidFill>
              <a:srgbClr val="41AEBD"/>
            </a:solidFill>
            <a:prstDash val="solid"/>
            <a:miter/>
          </a:ln>
        </p:spPr>
      </p:cxnSp>
      <p:cxnSp>
        <p:nvCxnSpPr>
          <p:cNvPr id="14" name="Straight Connector 14">
            <a:extLst>
              <a:ext uri="{FF2B5EF4-FFF2-40B4-BE49-F238E27FC236}">
                <a16:creationId xmlns:a16="http://schemas.microsoft.com/office/drawing/2014/main" id="{E1DABB60-1613-6A38-F567-967F382253C3}"/>
              </a:ext>
            </a:extLst>
          </p:cNvPr>
          <p:cNvCxnSpPr/>
          <p:nvPr/>
        </p:nvCxnSpPr>
        <p:spPr>
          <a:xfrm>
            <a:off x="11190765" y="800959"/>
            <a:ext cx="1001231" cy="0"/>
          </a:xfrm>
          <a:prstGeom prst="straightConnector1">
            <a:avLst/>
          </a:prstGeom>
          <a:noFill/>
          <a:ln w="6345" cap="flat">
            <a:solidFill>
              <a:srgbClr val="41AEBD"/>
            </a:solidFill>
            <a:prstDash val="solid"/>
            <a:miter/>
          </a:ln>
        </p:spPr>
      </p:cxnSp>
      <p:sp>
        <p:nvSpPr>
          <p:cNvPr id="15" name="Text Placeholder 15">
            <a:extLst>
              <a:ext uri="{FF2B5EF4-FFF2-40B4-BE49-F238E27FC236}">
                <a16:creationId xmlns:a16="http://schemas.microsoft.com/office/drawing/2014/main" id="{36658330-1308-C5B7-6F0C-398507787531}"/>
              </a:ext>
            </a:extLst>
          </p:cNvPr>
          <p:cNvSpPr txBox="1">
            <a:spLocks noGrp="1"/>
          </p:cNvSpPr>
          <p:nvPr>
            <p:ph type="body" idx="4294967295"/>
          </p:nvPr>
        </p:nvSpPr>
        <p:spPr>
          <a:xfrm>
            <a:off x="11083579" y="837334"/>
            <a:ext cx="610773" cy="328891"/>
          </a:xfrm>
        </p:spPr>
        <p:txBody>
          <a:bodyPr/>
          <a:lstStyle>
            <a:lvl1pPr marL="0" indent="0">
              <a:buNone/>
              <a:defRPr lang="en-GB" sz="1200" i="1">
                <a:solidFill>
                  <a:srgbClr val="41AEBD"/>
                </a:solidFill>
              </a:defRPr>
            </a:lvl1pPr>
          </a:lstStyle>
          <a:p>
            <a:pPr lvl="0"/>
            <a:r>
              <a:rPr lang="en-GB"/>
              <a:t>20XX</a:t>
            </a:r>
          </a:p>
        </p:txBody>
      </p:sp>
      <p:cxnSp>
        <p:nvCxnSpPr>
          <p:cNvPr id="16" name="Straight Connector 16">
            <a:extLst>
              <a:ext uri="{FF2B5EF4-FFF2-40B4-BE49-F238E27FC236}">
                <a16:creationId xmlns:a16="http://schemas.microsoft.com/office/drawing/2014/main" id="{5EAC0194-D05A-6CD7-328A-3207B3F7E7A5}"/>
              </a:ext>
            </a:extLst>
          </p:cNvPr>
          <p:cNvCxnSpPr/>
          <p:nvPr/>
        </p:nvCxnSpPr>
        <p:spPr>
          <a:xfrm>
            <a:off x="0" y="6168359"/>
            <a:ext cx="1764792" cy="0"/>
          </a:xfrm>
          <a:prstGeom prst="straightConnector1">
            <a:avLst/>
          </a:prstGeom>
          <a:noFill/>
          <a:ln w="19046" cap="flat">
            <a:solidFill>
              <a:srgbClr val="94D7E4"/>
            </a:solidFill>
            <a:prstDash val="solid"/>
            <a:miter/>
          </a:ln>
        </p:spPr>
      </p:cxnSp>
      <p:cxnSp>
        <p:nvCxnSpPr>
          <p:cNvPr id="17" name="Straight Connector 17">
            <a:extLst>
              <a:ext uri="{FF2B5EF4-FFF2-40B4-BE49-F238E27FC236}">
                <a16:creationId xmlns:a16="http://schemas.microsoft.com/office/drawing/2014/main" id="{E27B3364-AFE5-1D15-9FBA-C478B63A2BEA}"/>
              </a:ext>
            </a:extLst>
          </p:cNvPr>
          <p:cNvCxnSpPr/>
          <p:nvPr/>
        </p:nvCxnSpPr>
        <p:spPr>
          <a:xfrm rot="16200004">
            <a:off x="11384398" y="6579107"/>
            <a:ext cx="557784" cy="0"/>
          </a:xfrm>
          <a:prstGeom prst="straightConnector1">
            <a:avLst/>
          </a:prstGeom>
          <a:noFill/>
          <a:ln w="19046" cap="flat">
            <a:solidFill>
              <a:srgbClr val="94D7E4"/>
            </a:solidFill>
            <a:prstDash val="solid"/>
            <a:miter/>
          </a:ln>
        </p:spPr>
      </p:cxnSp>
    </p:spTree>
    <p:extLst>
      <p:ext uri="{BB962C8B-B14F-4D97-AF65-F5344CB8AC3E}">
        <p14:creationId xmlns:p14="http://schemas.microsoft.com/office/powerpoint/2010/main" val="11874153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3_Content with Caption">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34CE6826-B8A8-5E7B-FB84-D12654BA2992}"/>
              </a:ext>
            </a:extLst>
          </p:cNvPr>
          <p:cNvSpPr/>
          <p:nvPr/>
        </p:nvSpPr>
        <p:spPr>
          <a:xfrm>
            <a:off x="119996" y="116997"/>
            <a:ext cx="11952003" cy="6623995"/>
          </a:xfrm>
          <a:prstGeom prst="rect">
            <a:avLst/>
          </a:prstGeom>
          <a:gradFill>
            <a:gsLst>
              <a:gs pos="0">
                <a:srgbClr val="455F51">
                  <a:alpha val="85000"/>
                </a:srgbClr>
              </a:gs>
              <a:gs pos="100000">
                <a:srgbClr val="41AEBD">
                  <a:alpha val="85000"/>
                </a:srgbClr>
              </a:gs>
            </a:gsLst>
            <a:lin ang="0"/>
          </a:gradFill>
          <a:ln w="273048" cap="flat">
            <a:solidFill>
              <a:srgbClr val="000000"/>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cxnSp>
        <p:nvCxnSpPr>
          <p:cNvPr id="3" name="Straight Connector 25">
            <a:extLst>
              <a:ext uri="{FF2B5EF4-FFF2-40B4-BE49-F238E27FC236}">
                <a16:creationId xmlns:a16="http://schemas.microsoft.com/office/drawing/2014/main" id="{71B7330F-4EF6-E4D4-4573-D8B33FBF485A}"/>
              </a:ext>
            </a:extLst>
          </p:cNvPr>
          <p:cNvCxnSpPr/>
          <p:nvPr/>
        </p:nvCxnSpPr>
        <p:spPr>
          <a:xfrm>
            <a:off x="10939726" y="800959"/>
            <a:ext cx="1001231" cy="0"/>
          </a:xfrm>
          <a:prstGeom prst="straightConnector1">
            <a:avLst/>
          </a:prstGeom>
          <a:noFill/>
          <a:ln w="6345" cap="flat">
            <a:solidFill>
              <a:srgbClr val="94D7E4"/>
            </a:solidFill>
            <a:prstDash val="solid"/>
            <a:miter/>
          </a:ln>
        </p:spPr>
      </p:cxnSp>
      <p:sp>
        <p:nvSpPr>
          <p:cNvPr id="4" name="Text Placeholder 15">
            <a:extLst>
              <a:ext uri="{FF2B5EF4-FFF2-40B4-BE49-F238E27FC236}">
                <a16:creationId xmlns:a16="http://schemas.microsoft.com/office/drawing/2014/main" id="{780C7E16-390C-AF5B-DD8A-CE82A0D05599}"/>
              </a:ext>
            </a:extLst>
          </p:cNvPr>
          <p:cNvSpPr txBox="1">
            <a:spLocks noGrp="1"/>
          </p:cNvSpPr>
          <p:nvPr>
            <p:ph type="body" idx="4294967295"/>
          </p:nvPr>
        </p:nvSpPr>
        <p:spPr>
          <a:xfrm>
            <a:off x="10832540" y="837334"/>
            <a:ext cx="610773" cy="328891"/>
          </a:xfrm>
        </p:spPr>
        <p:txBody>
          <a:bodyPr/>
          <a:lstStyle>
            <a:lvl1pPr marL="0" indent="0">
              <a:buNone/>
              <a:defRPr lang="en-GB" sz="1200" i="1">
                <a:solidFill>
                  <a:srgbClr val="94D7E4"/>
                </a:solidFill>
              </a:defRPr>
            </a:lvl1pPr>
          </a:lstStyle>
          <a:p>
            <a:pPr lvl="0"/>
            <a:r>
              <a:rPr lang="en-GB"/>
              <a:t>20XX</a:t>
            </a:r>
          </a:p>
        </p:txBody>
      </p:sp>
      <p:cxnSp>
        <p:nvCxnSpPr>
          <p:cNvPr id="5" name="Straight Connector 28">
            <a:extLst>
              <a:ext uri="{FF2B5EF4-FFF2-40B4-BE49-F238E27FC236}">
                <a16:creationId xmlns:a16="http://schemas.microsoft.com/office/drawing/2014/main" id="{2112058C-AE92-0225-2A44-0368311783E7}"/>
              </a:ext>
            </a:extLst>
          </p:cNvPr>
          <p:cNvCxnSpPr/>
          <p:nvPr/>
        </p:nvCxnSpPr>
        <p:spPr>
          <a:xfrm flipV="1">
            <a:off x="11663290" y="6300216"/>
            <a:ext cx="0" cy="310228"/>
          </a:xfrm>
          <a:prstGeom prst="straightConnector1">
            <a:avLst/>
          </a:prstGeom>
          <a:noFill/>
          <a:ln w="19046" cap="flat">
            <a:solidFill>
              <a:srgbClr val="94D7E4"/>
            </a:solidFill>
            <a:prstDash val="solid"/>
            <a:miter/>
          </a:ln>
        </p:spPr>
      </p:cxnSp>
      <p:sp>
        <p:nvSpPr>
          <p:cNvPr id="6" name="Title 1">
            <a:extLst>
              <a:ext uri="{FF2B5EF4-FFF2-40B4-BE49-F238E27FC236}">
                <a16:creationId xmlns:a16="http://schemas.microsoft.com/office/drawing/2014/main" id="{ABEEB82C-5352-C3F4-BFBD-855988840FD5}"/>
              </a:ext>
            </a:extLst>
          </p:cNvPr>
          <p:cNvSpPr txBox="1">
            <a:spLocks noGrp="1"/>
          </p:cNvSpPr>
          <p:nvPr>
            <p:ph type="title"/>
          </p:nvPr>
        </p:nvSpPr>
        <p:spPr>
          <a:xfrm>
            <a:off x="928801" y="470056"/>
            <a:ext cx="10515600" cy="1325559"/>
          </a:xfrm>
        </p:spPr>
        <p:txBody>
          <a:bodyPr/>
          <a:lstStyle>
            <a:lvl1pPr>
              <a:defRPr lang="en-GB"/>
            </a:lvl1pPr>
          </a:lstStyle>
          <a:p>
            <a:pPr lvl="0"/>
            <a:r>
              <a:rPr lang="en-GB"/>
              <a:t>CHART SLIDE</a:t>
            </a:r>
          </a:p>
        </p:txBody>
      </p:sp>
      <p:sp>
        <p:nvSpPr>
          <p:cNvPr id="7" name="Date Placeholder 2">
            <a:extLst>
              <a:ext uri="{FF2B5EF4-FFF2-40B4-BE49-F238E27FC236}">
                <a16:creationId xmlns:a16="http://schemas.microsoft.com/office/drawing/2014/main" id="{212C53B1-194F-B247-3521-3AF3486B2914}"/>
              </a:ext>
            </a:extLst>
          </p:cNvPr>
          <p:cNvSpPr txBox="1">
            <a:spLocks noGrp="1"/>
          </p:cNvSpPr>
          <p:nvPr>
            <p:ph type="dt" sz="half" idx="7"/>
          </p:nvPr>
        </p:nvSpPr>
        <p:spPr/>
        <p:txBody>
          <a:bodyPr/>
          <a:lstStyle>
            <a:lvl1pPr>
              <a:defRPr/>
            </a:lvl1pPr>
          </a:lstStyle>
          <a:p>
            <a:pPr lvl="0"/>
            <a:fld id="{9C6BFE0A-CF69-4BAB-9E72-6CB323FB80F8}" type="datetime1">
              <a:rPr lang="en-GB"/>
              <a:pPr lvl="0"/>
              <a:t>14/06/2024</a:t>
            </a:fld>
            <a:endParaRPr lang="en-GB"/>
          </a:p>
        </p:txBody>
      </p:sp>
      <p:sp>
        <p:nvSpPr>
          <p:cNvPr id="8" name="Footer Placeholder 3">
            <a:extLst>
              <a:ext uri="{FF2B5EF4-FFF2-40B4-BE49-F238E27FC236}">
                <a16:creationId xmlns:a16="http://schemas.microsoft.com/office/drawing/2014/main" id="{478BEC56-7E78-E2DE-E18E-4BAC8E5A0045}"/>
              </a:ext>
            </a:extLst>
          </p:cNvPr>
          <p:cNvSpPr txBox="1">
            <a:spLocks noGrp="1"/>
          </p:cNvSpPr>
          <p:nvPr>
            <p:ph type="ftr" sz="quarter" idx="9"/>
          </p:nvPr>
        </p:nvSpPr>
        <p:spPr/>
        <p:txBody>
          <a:bodyPr/>
          <a:lstStyle>
            <a:lvl1pPr>
              <a:defRPr/>
            </a:lvl1pPr>
          </a:lstStyle>
          <a:p>
            <a:pPr lvl="0"/>
            <a:r>
              <a:rPr lang="en-GB"/>
              <a:t>Presentation Title</a:t>
            </a:r>
          </a:p>
        </p:txBody>
      </p:sp>
      <p:sp>
        <p:nvSpPr>
          <p:cNvPr id="9" name="Slide Number Placeholder 4">
            <a:extLst>
              <a:ext uri="{FF2B5EF4-FFF2-40B4-BE49-F238E27FC236}">
                <a16:creationId xmlns:a16="http://schemas.microsoft.com/office/drawing/2014/main" id="{C7F385EC-FFAC-D35B-2D77-F217C111E96D}"/>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D07C4779-EFF3-4174-B181-55895E7C2DA6}" type="slidenum">
              <a:t>‹#›</a:t>
            </a:fld>
            <a:endParaRPr lang="en-GB"/>
          </a:p>
        </p:txBody>
      </p:sp>
      <p:sp>
        <p:nvSpPr>
          <p:cNvPr id="10" name="Rectangle 7">
            <a:extLst>
              <a:ext uri="{FF2B5EF4-FFF2-40B4-BE49-F238E27FC236}">
                <a16:creationId xmlns:a16="http://schemas.microsoft.com/office/drawing/2014/main" id="{2E513204-9A36-9790-FDFA-1E90CC8640EA}"/>
              </a:ext>
            </a:extLst>
          </p:cNvPr>
          <p:cNvSpPr/>
          <p:nvPr/>
        </p:nvSpPr>
        <p:spPr>
          <a:xfrm>
            <a:off x="687290" y="255839"/>
            <a:ext cx="71999" cy="1033464"/>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11" name="Text Placeholder 2">
            <a:extLst>
              <a:ext uri="{FF2B5EF4-FFF2-40B4-BE49-F238E27FC236}">
                <a16:creationId xmlns:a16="http://schemas.microsoft.com/office/drawing/2014/main" id="{08914634-A183-F5C6-CF27-B75E8D7D9758}"/>
              </a:ext>
            </a:extLst>
          </p:cNvPr>
          <p:cNvSpPr txBox="1">
            <a:spLocks noGrp="1"/>
          </p:cNvSpPr>
          <p:nvPr>
            <p:ph type="body" idx="4294967295"/>
          </p:nvPr>
        </p:nvSpPr>
        <p:spPr>
          <a:xfrm>
            <a:off x="928801" y="2316979"/>
            <a:ext cx="5157782" cy="823910"/>
          </a:xfrm>
        </p:spPr>
        <p:txBody>
          <a:bodyPr anchor="b"/>
          <a:lstStyle>
            <a:lvl1pPr marL="0" indent="0">
              <a:buNone/>
              <a:defRPr sz="2500" b="1">
                <a:solidFill>
                  <a:srgbClr val="94D7E4"/>
                </a:solidFill>
              </a:defRPr>
            </a:lvl1pPr>
          </a:lstStyle>
          <a:p>
            <a:pPr lvl="0"/>
            <a:r>
              <a:rPr lang="en-US"/>
              <a:t>Click to edit Master text styles</a:t>
            </a:r>
          </a:p>
        </p:txBody>
      </p:sp>
      <p:sp>
        <p:nvSpPr>
          <p:cNvPr id="12" name="Content Placeholder 3">
            <a:extLst>
              <a:ext uri="{FF2B5EF4-FFF2-40B4-BE49-F238E27FC236}">
                <a16:creationId xmlns:a16="http://schemas.microsoft.com/office/drawing/2014/main" id="{573F5BA8-2DE7-C565-1B68-1D813E463359}"/>
              </a:ext>
            </a:extLst>
          </p:cNvPr>
          <p:cNvSpPr txBox="1">
            <a:spLocks noGrp="1"/>
          </p:cNvSpPr>
          <p:nvPr>
            <p:ph idx="4294967295"/>
          </p:nvPr>
        </p:nvSpPr>
        <p:spPr>
          <a:xfrm>
            <a:off x="928801" y="3431112"/>
            <a:ext cx="5157782" cy="2773256"/>
          </a:xfrm>
        </p:spPr>
        <p:txBody>
          <a:bodyPr/>
          <a:lstStyle>
            <a:lvl1pPr marL="0" indent="0">
              <a:lnSpc>
                <a:spcPct val="100000"/>
              </a:lnSpc>
              <a:spcBef>
                <a:spcPts val="600"/>
              </a:spcBef>
              <a:buNone/>
              <a:defRPr sz="1600"/>
            </a:lvl1pPr>
          </a:lstStyle>
          <a:p>
            <a:pPr lvl="0"/>
            <a:r>
              <a:rPr lang="en-US"/>
              <a:t>Click to edit Master text styles</a:t>
            </a:r>
          </a:p>
        </p:txBody>
      </p:sp>
      <p:sp>
        <p:nvSpPr>
          <p:cNvPr id="13" name="Text Placeholder 4">
            <a:extLst>
              <a:ext uri="{FF2B5EF4-FFF2-40B4-BE49-F238E27FC236}">
                <a16:creationId xmlns:a16="http://schemas.microsoft.com/office/drawing/2014/main" id="{615F76B3-D0BA-6C4E-A59F-B96F3964DBBF}"/>
              </a:ext>
            </a:extLst>
          </p:cNvPr>
          <p:cNvSpPr txBox="1">
            <a:spLocks noGrp="1"/>
          </p:cNvSpPr>
          <p:nvPr>
            <p:ph type="body" idx="4294967295"/>
          </p:nvPr>
        </p:nvSpPr>
        <p:spPr>
          <a:xfrm>
            <a:off x="6224787" y="1402579"/>
            <a:ext cx="5183184" cy="823910"/>
          </a:xfrm>
        </p:spPr>
        <p:txBody>
          <a:bodyPr anchor="b"/>
          <a:lstStyle>
            <a:lvl1pPr marL="0" indent="0">
              <a:buNone/>
              <a:defRPr sz="2500" b="1">
                <a:solidFill>
                  <a:srgbClr val="94D7E4"/>
                </a:solidFill>
              </a:defRPr>
            </a:lvl1pPr>
          </a:lstStyle>
          <a:p>
            <a:pPr lvl="0"/>
            <a:r>
              <a:rPr lang="en-US"/>
              <a:t>Click to edit Master text styles</a:t>
            </a:r>
          </a:p>
        </p:txBody>
      </p:sp>
      <p:sp>
        <p:nvSpPr>
          <p:cNvPr id="14" name="Content Placeholder 5">
            <a:extLst>
              <a:ext uri="{FF2B5EF4-FFF2-40B4-BE49-F238E27FC236}">
                <a16:creationId xmlns:a16="http://schemas.microsoft.com/office/drawing/2014/main" id="{0F22BB15-DA5C-2B72-71A1-B57AE767170C}"/>
              </a:ext>
            </a:extLst>
          </p:cNvPr>
          <p:cNvSpPr txBox="1">
            <a:spLocks noGrp="1"/>
          </p:cNvSpPr>
          <p:nvPr>
            <p:ph idx="4294967295"/>
          </p:nvPr>
        </p:nvSpPr>
        <p:spPr>
          <a:xfrm>
            <a:off x="6224787" y="2516712"/>
            <a:ext cx="5183184" cy="3687656"/>
          </a:xfrm>
        </p:spPr>
        <p:txBody>
          <a:bodyPr/>
          <a:lstStyle>
            <a:lvl1pPr marL="0" indent="0">
              <a:lnSpc>
                <a:spcPct val="100000"/>
              </a:lnSpc>
              <a:spcBef>
                <a:spcPts val="600"/>
              </a:spcBef>
              <a:buNone/>
              <a:defRPr sz="1600"/>
            </a:lvl1pPr>
          </a:lstStyle>
          <a:p>
            <a:pPr lvl="0"/>
            <a:r>
              <a:rPr lang="en-US"/>
              <a:t>Click to edit Master text styles</a:t>
            </a:r>
          </a:p>
        </p:txBody>
      </p:sp>
      <p:cxnSp>
        <p:nvCxnSpPr>
          <p:cNvPr id="15" name="Straight Connector 12">
            <a:extLst>
              <a:ext uri="{FF2B5EF4-FFF2-40B4-BE49-F238E27FC236}">
                <a16:creationId xmlns:a16="http://schemas.microsoft.com/office/drawing/2014/main" id="{FB7E94A1-7DBC-6E2D-8962-5FFACC9A3BBD}"/>
              </a:ext>
            </a:extLst>
          </p:cNvPr>
          <p:cNvCxnSpPr/>
          <p:nvPr/>
        </p:nvCxnSpPr>
        <p:spPr>
          <a:xfrm>
            <a:off x="1068860" y="3271933"/>
            <a:ext cx="630936" cy="0"/>
          </a:xfrm>
          <a:prstGeom prst="straightConnector1">
            <a:avLst/>
          </a:prstGeom>
          <a:noFill/>
          <a:ln w="19046" cap="flat">
            <a:solidFill>
              <a:srgbClr val="94D7E4"/>
            </a:solidFill>
            <a:prstDash val="solid"/>
            <a:miter/>
          </a:ln>
        </p:spPr>
      </p:cxnSp>
      <p:cxnSp>
        <p:nvCxnSpPr>
          <p:cNvPr id="16" name="Straight Connector 13">
            <a:extLst>
              <a:ext uri="{FF2B5EF4-FFF2-40B4-BE49-F238E27FC236}">
                <a16:creationId xmlns:a16="http://schemas.microsoft.com/office/drawing/2014/main" id="{50D3914A-156D-FF8C-CC3D-2D887DE11E8E}"/>
              </a:ext>
            </a:extLst>
          </p:cNvPr>
          <p:cNvCxnSpPr/>
          <p:nvPr/>
        </p:nvCxnSpPr>
        <p:spPr>
          <a:xfrm>
            <a:off x="6352281" y="2357533"/>
            <a:ext cx="630936" cy="0"/>
          </a:xfrm>
          <a:prstGeom prst="straightConnector1">
            <a:avLst/>
          </a:prstGeom>
          <a:noFill/>
          <a:ln w="19046" cap="flat">
            <a:solidFill>
              <a:srgbClr val="94D7E4"/>
            </a:solidFill>
            <a:prstDash val="solid"/>
            <a:miter/>
          </a:ln>
        </p:spPr>
      </p:cxnSp>
      <p:cxnSp>
        <p:nvCxnSpPr>
          <p:cNvPr id="17" name="Straight Connector 17">
            <a:extLst>
              <a:ext uri="{FF2B5EF4-FFF2-40B4-BE49-F238E27FC236}">
                <a16:creationId xmlns:a16="http://schemas.microsoft.com/office/drawing/2014/main" id="{D3FE9927-A024-1177-0210-2EE50E8CFF07}"/>
              </a:ext>
            </a:extLst>
          </p:cNvPr>
          <p:cNvCxnSpPr/>
          <p:nvPr/>
        </p:nvCxnSpPr>
        <p:spPr>
          <a:xfrm>
            <a:off x="256370" y="6168359"/>
            <a:ext cx="1508422" cy="0"/>
          </a:xfrm>
          <a:prstGeom prst="straightConnector1">
            <a:avLst/>
          </a:prstGeom>
          <a:noFill/>
          <a:ln w="19046" cap="flat">
            <a:solidFill>
              <a:srgbClr val="94D7E4"/>
            </a:solidFill>
            <a:prstDash val="solid"/>
            <a:miter/>
          </a:ln>
        </p:spPr>
      </p:cxnSp>
    </p:spTree>
    <p:extLst>
      <p:ext uri="{BB962C8B-B14F-4D97-AF65-F5344CB8AC3E}">
        <p14:creationId xmlns:p14="http://schemas.microsoft.com/office/powerpoint/2010/main" val="1519125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B9719-B4DB-E799-69C9-8CC3EA176A86}"/>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06C660C1-1307-31A9-4D3E-6310C8B58305}"/>
              </a:ext>
            </a:extLst>
          </p:cNvPr>
          <p:cNvSpPr txBox="1">
            <a:spLocks noGrp="1"/>
          </p:cNvSpPr>
          <p:nvPr>
            <p:ph type="body" idx="1"/>
          </p:nvPr>
        </p:nvSpPr>
        <p:spPr>
          <a:xfrm>
            <a:off x="1120002" y="1681160"/>
            <a:ext cx="5025213" cy="823910"/>
          </a:xfrm>
        </p:spPr>
        <p:txBody>
          <a:bodyPr anchor="b"/>
          <a:lstStyle>
            <a:lvl1pPr marL="0" indent="0">
              <a:buNone/>
              <a:defRPr sz="2400"/>
            </a:lvl1pPr>
          </a:lstStyle>
          <a:p>
            <a:pPr lvl="0"/>
            <a:r>
              <a:rPr lang="en-US"/>
              <a:t>Click to edit Master text styles</a:t>
            </a:r>
          </a:p>
        </p:txBody>
      </p:sp>
      <p:sp>
        <p:nvSpPr>
          <p:cNvPr id="4" name="Content Placeholder 3">
            <a:extLst>
              <a:ext uri="{FF2B5EF4-FFF2-40B4-BE49-F238E27FC236}">
                <a16:creationId xmlns:a16="http://schemas.microsoft.com/office/drawing/2014/main" id="{CCF340D7-88A7-4381-2DC2-F4CEE5E4A65F}"/>
              </a:ext>
            </a:extLst>
          </p:cNvPr>
          <p:cNvSpPr txBox="1">
            <a:spLocks noGrp="1"/>
          </p:cNvSpPr>
          <p:nvPr>
            <p:ph idx="2"/>
          </p:nvPr>
        </p:nvSpPr>
        <p:spPr>
          <a:xfrm>
            <a:off x="1120002" y="2505071"/>
            <a:ext cx="5025213"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1EF776-1B82-C97A-F6CB-4FBA9F0ED137}"/>
              </a:ext>
            </a:extLst>
          </p:cNvPr>
          <p:cNvSpPr txBox="1">
            <a:spLocks noGrp="1"/>
          </p:cNvSpPr>
          <p:nvPr>
            <p:ph type="body" idx="3"/>
          </p:nvPr>
        </p:nvSpPr>
        <p:spPr>
          <a:xfrm>
            <a:off x="6319839" y="1681160"/>
            <a:ext cx="5035545" cy="823910"/>
          </a:xfrm>
        </p:spPr>
        <p:txBody>
          <a:bodyPr anchor="b"/>
          <a:lstStyle>
            <a:lvl1pPr marL="0" indent="0">
              <a:buNone/>
              <a:defRPr sz="2400"/>
            </a:lvl1pPr>
          </a:lstStyle>
          <a:p>
            <a:pPr lvl="0"/>
            <a:r>
              <a:rPr lang="en-US"/>
              <a:t>Click to edit Master text styles</a:t>
            </a:r>
          </a:p>
        </p:txBody>
      </p:sp>
      <p:sp>
        <p:nvSpPr>
          <p:cNvPr id="6" name="Content Placeholder 5">
            <a:extLst>
              <a:ext uri="{FF2B5EF4-FFF2-40B4-BE49-F238E27FC236}">
                <a16:creationId xmlns:a16="http://schemas.microsoft.com/office/drawing/2014/main" id="{762B069A-C52E-845F-D4DD-94E03DCC608F}"/>
              </a:ext>
            </a:extLst>
          </p:cNvPr>
          <p:cNvSpPr txBox="1">
            <a:spLocks noGrp="1"/>
          </p:cNvSpPr>
          <p:nvPr>
            <p:ph idx="4"/>
          </p:nvPr>
        </p:nvSpPr>
        <p:spPr>
          <a:xfrm>
            <a:off x="6319839" y="2505071"/>
            <a:ext cx="5035545"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F52850-8D0E-93FB-98D2-79C3952F3524}"/>
              </a:ext>
            </a:extLst>
          </p:cNvPr>
          <p:cNvSpPr txBox="1">
            <a:spLocks noGrp="1"/>
          </p:cNvSpPr>
          <p:nvPr>
            <p:ph type="dt" sz="half" idx="7"/>
          </p:nvPr>
        </p:nvSpPr>
        <p:spPr/>
        <p:txBody>
          <a:bodyPr/>
          <a:lstStyle>
            <a:lvl1pPr>
              <a:defRPr/>
            </a:lvl1pPr>
          </a:lstStyle>
          <a:p>
            <a:pPr lvl="0"/>
            <a:fld id="{ED840CB7-64EE-4E4D-8146-98C6507F2DD4}" type="datetime1">
              <a:rPr lang="en-GB"/>
              <a:pPr lvl="0"/>
              <a:t>14/06/2024</a:t>
            </a:fld>
            <a:endParaRPr lang="en-GB"/>
          </a:p>
        </p:txBody>
      </p:sp>
      <p:sp>
        <p:nvSpPr>
          <p:cNvPr id="8" name="Footer Placeholder 7">
            <a:extLst>
              <a:ext uri="{FF2B5EF4-FFF2-40B4-BE49-F238E27FC236}">
                <a16:creationId xmlns:a16="http://schemas.microsoft.com/office/drawing/2014/main" id="{161C3EFE-065F-1082-89D5-95A37F6280F8}"/>
              </a:ext>
            </a:extLst>
          </p:cNvPr>
          <p:cNvSpPr txBox="1">
            <a:spLocks noGrp="1"/>
          </p:cNvSpPr>
          <p:nvPr>
            <p:ph type="ftr" sz="quarter" idx="9"/>
          </p:nvPr>
        </p:nvSpPr>
        <p:spPr/>
        <p:txBody>
          <a:bodyPr/>
          <a:lstStyle>
            <a:lvl1pPr>
              <a:defRPr/>
            </a:lvl1pPr>
          </a:lstStyle>
          <a:p>
            <a:pPr lvl="0"/>
            <a:r>
              <a:rPr lang="en-GB"/>
              <a:t>Presentation Title</a:t>
            </a:r>
          </a:p>
        </p:txBody>
      </p:sp>
      <p:sp>
        <p:nvSpPr>
          <p:cNvPr id="9" name="Slide Number Placeholder 8">
            <a:extLst>
              <a:ext uri="{FF2B5EF4-FFF2-40B4-BE49-F238E27FC236}">
                <a16:creationId xmlns:a16="http://schemas.microsoft.com/office/drawing/2014/main" id="{5B2A4679-23B7-F605-1624-7FE7B48D8424}"/>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413D5350-C2F2-4D31-8480-F849D465A01C}" type="slidenum">
              <a:t>‹#›</a:t>
            </a:fld>
            <a:endParaRPr lang="en-GB"/>
          </a:p>
        </p:txBody>
      </p:sp>
    </p:spTree>
    <p:extLst>
      <p:ext uri="{BB962C8B-B14F-4D97-AF65-F5344CB8AC3E}">
        <p14:creationId xmlns:p14="http://schemas.microsoft.com/office/powerpoint/2010/main" val="7499023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4_Content with Caption">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DDC79D93-1301-C64C-6F83-09FDC3605412}"/>
              </a:ext>
            </a:extLst>
          </p:cNvPr>
          <p:cNvSpPr/>
          <p:nvPr/>
        </p:nvSpPr>
        <p:spPr>
          <a:xfrm>
            <a:off x="0" y="0"/>
            <a:ext cx="12191996" cy="6858000"/>
          </a:xfrm>
          <a:prstGeom prst="rect">
            <a:avLst/>
          </a:prstGeom>
          <a:gradFill>
            <a:gsLst>
              <a:gs pos="0">
                <a:srgbClr val="455F51">
                  <a:alpha val="85000"/>
                </a:srgbClr>
              </a:gs>
              <a:gs pos="100000">
                <a:srgbClr val="41AEBD">
                  <a:alpha val="85000"/>
                </a:srgbClr>
              </a:gs>
            </a:gsLst>
            <a:lin ang="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Text Placeholder 2">
            <a:extLst>
              <a:ext uri="{FF2B5EF4-FFF2-40B4-BE49-F238E27FC236}">
                <a16:creationId xmlns:a16="http://schemas.microsoft.com/office/drawing/2014/main" id="{6AD03B3E-9586-4C9D-225E-820E60732A82}"/>
              </a:ext>
            </a:extLst>
          </p:cNvPr>
          <p:cNvSpPr txBox="1">
            <a:spLocks noGrp="1"/>
          </p:cNvSpPr>
          <p:nvPr>
            <p:ph type="body" idx="4294967295"/>
          </p:nvPr>
        </p:nvSpPr>
        <p:spPr>
          <a:xfrm>
            <a:off x="1555330" y="2272009"/>
            <a:ext cx="4759644" cy="823910"/>
          </a:xfrm>
        </p:spPr>
        <p:txBody>
          <a:bodyPr anchor="b"/>
          <a:lstStyle>
            <a:lvl1pPr marL="0" indent="0">
              <a:buNone/>
              <a:defRPr sz="2500" b="1">
                <a:solidFill>
                  <a:srgbClr val="94D7E4"/>
                </a:solidFill>
              </a:defRPr>
            </a:lvl1pPr>
          </a:lstStyle>
          <a:p>
            <a:pPr lvl="0"/>
            <a:r>
              <a:rPr lang="en-US"/>
              <a:t>Click to edit Master text styles</a:t>
            </a:r>
          </a:p>
        </p:txBody>
      </p:sp>
      <p:sp>
        <p:nvSpPr>
          <p:cNvPr id="4" name="Title 1">
            <a:extLst>
              <a:ext uri="{FF2B5EF4-FFF2-40B4-BE49-F238E27FC236}">
                <a16:creationId xmlns:a16="http://schemas.microsoft.com/office/drawing/2014/main" id="{14638657-657A-709E-2200-B8CCC2632152}"/>
              </a:ext>
            </a:extLst>
          </p:cNvPr>
          <p:cNvSpPr txBox="1">
            <a:spLocks noGrp="1"/>
          </p:cNvSpPr>
          <p:nvPr>
            <p:ph type="title"/>
          </p:nvPr>
        </p:nvSpPr>
        <p:spPr>
          <a:xfrm>
            <a:off x="1527523" y="630862"/>
            <a:ext cx="4143557" cy="1536576"/>
          </a:xfrm>
        </p:spPr>
        <p:txBody>
          <a:bodyPr/>
          <a:lstStyle>
            <a:lvl1pPr>
              <a:defRPr lang="en-GB"/>
            </a:lvl1pPr>
          </a:lstStyle>
          <a:p>
            <a:pPr lvl="0"/>
            <a:r>
              <a:rPr lang="en-GB"/>
              <a:t>CHART</a:t>
            </a:r>
            <a:br>
              <a:rPr lang="en-GB"/>
            </a:br>
            <a:r>
              <a:rPr lang="en-GB"/>
              <a:t>SLIDE</a:t>
            </a:r>
          </a:p>
        </p:txBody>
      </p:sp>
      <p:sp>
        <p:nvSpPr>
          <p:cNvPr id="5" name="Date Placeholder 3">
            <a:extLst>
              <a:ext uri="{FF2B5EF4-FFF2-40B4-BE49-F238E27FC236}">
                <a16:creationId xmlns:a16="http://schemas.microsoft.com/office/drawing/2014/main" id="{EA16F0EF-D713-F95B-5ED2-7EC35CEDEC29}"/>
              </a:ext>
            </a:extLst>
          </p:cNvPr>
          <p:cNvSpPr txBox="1">
            <a:spLocks noGrp="1"/>
          </p:cNvSpPr>
          <p:nvPr>
            <p:ph type="dt" sz="half" idx="7"/>
          </p:nvPr>
        </p:nvSpPr>
        <p:spPr/>
        <p:txBody>
          <a:bodyPr/>
          <a:lstStyle>
            <a:lvl1pPr>
              <a:defRPr/>
            </a:lvl1pPr>
          </a:lstStyle>
          <a:p>
            <a:pPr lvl="0"/>
            <a:fld id="{32203255-11FA-4C1B-8583-67341B1559BA}" type="datetime1">
              <a:rPr lang="en-GB"/>
              <a:pPr lvl="0"/>
              <a:t>14/06/2024</a:t>
            </a:fld>
            <a:endParaRPr lang="en-GB"/>
          </a:p>
        </p:txBody>
      </p:sp>
      <p:sp>
        <p:nvSpPr>
          <p:cNvPr id="6" name="Footer Placeholder 4">
            <a:extLst>
              <a:ext uri="{FF2B5EF4-FFF2-40B4-BE49-F238E27FC236}">
                <a16:creationId xmlns:a16="http://schemas.microsoft.com/office/drawing/2014/main" id="{9A96689B-D281-C753-033B-75465618B87C}"/>
              </a:ext>
            </a:extLst>
          </p:cNvPr>
          <p:cNvSpPr txBox="1">
            <a:spLocks noGrp="1"/>
          </p:cNvSpPr>
          <p:nvPr>
            <p:ph type="ftr" sz="quarter" idx="9"/>
          </p:nvPr>
        </p:nvSpPr>
        <p:spPr/>
        <p:txBody>
          <a:bodyPr/>
          <a:lstStyle>
            <a:lvl1pPr>
              <a:defRPr/>
            </a:lvl1pPr>
          </a:lstStyle>
          <a:p>
            <a:pPr lvl="0"/>
            <a:r>
              <a:rPr lang="en-GB"/>
              <a:t>Presentation Title</a:t>
            </a:r>
          </a:p>
        </p:txBody>
      </p:sp>
      <p:sp>
        <p:nvSpPr>
          <p:cNvPr id="7" name="Slide Number Placeholder 5">
            <a:extLst>
              <a:ext uri="{FF2B5EF4-FFF2-40B4-BE49-F238E27FC236}">
                <a16:creationId xmlns:a16="http://schemas.microsoft.com/office/drawing/2014/main" id="{0664E44B-20D7-81C0-3B72-A8B4AF133D42}"/>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372777CE-63BC-4C40-85AE-0152A43968C6}" type="slidenum">
              <a:t>‹#›</a:t>
            </a:fld>
            <a:endParaRPr lang="en-GB"/>
          </a:p>
        </p:txBody>
      </p:sp>
      <p:sp>
        <p:nvSpPr>
          <p:cNvPr id="8" name="Rectangle 8">
            <a:extLst>
              <a:ext uri="{FF2B5EF4-FFF2-40B4-BE49-F238E27FC236}">
                <a16:creationId xmlns:a16="http://schemas.microsoft.com/office/drawing/2014/main" id="{9D4325B4-2B42-B471-6030-1C5F5182377C}"/>
              </a:ext>
            </a:extLst>
          </p:cNvPr>
          <p:cNvSpPr/>
          <p:nvPr/>
        </p:nvSpPr>
        <p:spPr>
          <a:xfrm>
            <a:off x="1285170" y="871724"/>
            <a:ext cx="71999" cy="935998"/>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cxnSp>
        <p:nvCxnSpPr>
          <p:cNvPr id="9" name="Straight Connector 12">
            <a:extLst>
              <a:ext uri="{FF2B5EF4-FFF2-40B4-BE49-F238E27FC236}">
                <a16:creationId xmlns:a16="http://schemas.microsoft.com/office/drawing/2014/main" id="{26C58AAB-8E00-F3D5-07ED-22561570E024}"/>
              </a:ext>
            </a:extLst>
          </p:cNvPr>
          <p:cNvCxnSpPr/>
          <p:nvPr/>
        </p:nvCxnSpPr>
        <p:spPr>
          <a:xfrm>
            <a:off x="11190765" y="800959"/>
            <a:ext cx="1001231" cy="0"/>
          </a:xfrm>
          <a:prstGeom prst="straightConnector1">
            <a:avLst/>
          </a:prstGeom>
          <a:noFill/>
          <a:ln w="6345" cap="flat">
            <a:solidFill>
              <a:srgbClr val="94D7E4"/>
            </a:solidFill>
            <a:prstDash val="solid"/>
            <a:miter/>
          </a:ln>
        </p:spPr>
      </p:cxnSp>
      <p:sp>
        <p:nvSpPr>
          <p:cNvPr id="10" name="Text Placeholder 15">
            <a:extLst>
              <a:ext uri="{FF2B5EF4-FFF2-40B4-BE49-F238E27FC236}">
                <a16:creationId xmlns:a16="http://schemas.microsoft.com/office/drawing/2014/main" id="{61E692BD-20AC-9C17-3737-17DCEF7733C4}"/>
              </a:ext>
            </a:extLst>
          </p:cNvPr>
          <p:cNvSpPr txBox="1">
            <a:spLocks noGrp="1"/>
          </p:cNvSpPr>
          <p:nvPr>
            <p:ph type="body" idx="4294967295"/>
          </p:nvPr>
        </p:nvSpPr>
        <p:spPr>
          <a:xfrm>
            <a:off x="11083579" y="837334"/>
            <a:ext cx="610773" cy="328891"/>
          </a:xfrm>
        </p:spPr>
        <p:txBody>
          <a:bodyPr/>
          <a:lstStyle>
            <a:lvl1pPr marL="0" indent="0">
              <a:buNone/>
              <a:defRPr lang="en-GB" sz="1200" i="1">
                <a:solidFill>
                  <a:srgbClr val="94D7E4"/>
                </a:solidFill>
              </a:defRPr>
            </a:lvl1pPr>
          </a:lstStyle>
          <a:p>
            <a:pPr lvl="0"/>
            <a:r>
              <a:rPr lang="en-GB"/>
              <a:t>20XX</a:t>
            </a:r>
          </a:p>
        </p:txBody>
      </p:sp>
      <p:cxnSp>
        <p:nvCxnSpPr>
          <p:cNvPr id="11" name="Straight Connector 17">
            <a:extLst>
              <a:ext uri="{FF2B5EF4-FFF2-40B4-BE49-F238E27FC236}">
                <a16:creationId xmlns:a16="http://schemas.microsoft.com/office/drawing/2014/main" id="{B1878EF9-4E27-5716-C4C3-33DFE1E90497}"/>
              </a:ext>
            </a:extLst>
          </p:cNvPr>
          <p:cNvCxnSpPr/>
          <p:nvPr/>
        </p:nvCxnSpPr>
        <p:spPr>
          <a:xfrm>
            <a:off x="0" y="6168359"/>
            <a:ext cx="1764792" cy="0"/>
          </a:xfrm>
          <a:prstGeom prst="straightConnector1">
            <a:avLst/>
          </a:prstGeom>
          <a:noFill/>
          <a:ln w="19046" cap="flat">
            <a:solidFill>
              <a:srgbClr val="94D7E4"/>
            </a:solidFill>
            <a:prstDash val="solid"/>
            <a:miter/>
          </a:ln>
        </p:spPr>
      </p:cxnSp>
      <p:cxnSp>
        <p:nvCxnSpPr>
          <p:cNvPr id="12" name="Straight Connector 18">
            <a:extLst>
              <a:ext uri="{FF2B5EF4-FFF2-40B4-BE49-F238E27FC236}">
                <a16:creationId xmlns:a16="http://schemas.microsoft.com/office/drawing/2014/main" id="{2D8BCA34-161E-D48C-E0B3-89C2118D48A7}"/>
              </a:ext>
            </a:extLst>
          </p:cNvPr>
          <p:cNvCxnSpPr/>
          <p:nvPr/>
        </p:nvCxnSpPr>
        <p:spPr>
          <a:xfrm rot="16200004">
            <a:off x="11384398" y="6579107"/>
            <a:ext cx="557784" cy="0"/>
          </a:xfrm>
          <a:prstGeom prst="straightConnector1">
            <a:avLst/>
          </a:prstGeom>
          <a:noFill/>
          <a:ln w="19046" cap="flat">
            <a:solidFill>
              <a:srgbClr val="94D7E4"/>
            </a:solidFill>
            <a:prstDash val="solid"/>
            <a:miter/>
          </a:ln>
        </p:spPr>
      </p:cxnSp>
      <p:sp>
        <p:nvSpPr>
          <p:cNvPr id="13" name="Content Placeholder 3">
            <a:extLst>
              <a:ext uri="{FF2B5EF4-FFF2-40B4-BE49-F238E27FC236}">
                <a16:creationId xmlns:a16="http://schemas.microsoft.com/office/drawing/2014/main" id="{50012A4C-6B63-D881-0B81-BE7C360D8949}"/>
              </a:ext>
            </a:extLst>
          </p:cNvPr>
          <p:cNvSpPr txBox="1">
            <a:spLocks noGrp="1"/>
          </p:cNvSpPr>
          <p:nvPr>
            <p:ph idx="4294967295"/>
          </p:nvPr>
        </p:nvSpPr>
        <p:spPr>
          <a:xfrm>
            <a:off x="1555330" y="3386142"/>
            <a:ext cx="4759644" cy="2773256"/>
          </a:xfrm>
        </p:spPr>
        <p:txBody>
          <a:bodyPr/>
          <a:lstStyle>
            <a:lvl1pPr marL="0" indent="0">
              <a:lnSpc>
                <a:spcPct val="100000"/>
              </a:lnSpc>
              <a:spcBef>
                <a:spcPts val="600"/>
              </a:spcBef>
              <a:buNone/>
              <a:defRPr sz="1600"/>
            </a:lvl1pPr>
          </a:lstStyle>
          <a:p>
            <a:pPr lvl="0"/>
            <a:r>
              <a:rPr lang="en-US"/>
              <a:t>Click to edit Master text styles</a:t>
            </a:r>
          </a:p>
        </p:txBody>
      </p:sp>
      <p:sp>
        <p:nvSpPr>
          <p:cNvPr id="14" name="Text Placeholder 4">
            <a:extLst>
              <a:ext uri="{FF2B5EF4-FFF2-40B4-BE49-F238E27FC236}">
                <a16:creationId xmlns:a16="http://schemas.microsoft.com/office/drawing/2014/main" id="{1332AEBC-A506-730A-DDB5-D3DF3F2FE050}"/>
              </a:ext>
            </a:extLst>
          </p:cNvPr>
          <p:cNvSpPr txBox="1">
            <a:spLocks noGrp="1"/>
          </p:cNvSpPr>
          <p:nvPr>
            <p:ph type="body" idx="4294967295"/>
          </p:nvPr>
        </p:nvSpPr>
        <p:spPr>
          <a:xfrm>
            <a:off x="6911272" y="1414759"/>
            <a:ext cx="4783080" cy="823910"/>
          </a:xfrm>
        </p:spPr>
        <p:txBody>
          <a:bodyPr anchor="b"/>
          <a:lstStyle>
            <a:lvl1pPr marL="0" indent="0">
              <a:buNone/>
              <a:defRPr sz="2500" b="1">
                <a:solidFill>
                  <a:srgbClr val="94D7E4"/>
                </a:solidFill>
              </a:defRPr>
            </a:lvl1pPr>
          </a:lstStyle>
          <a:p>
            <a:pPr lvl="0"/>
            <a:r>
              <a:rPr lang="en-US"/>
              <a:t>Click to edit Master text styles</a:t>
            </a:r>
          </a:p>
        </p:txBody>
      </p:sp>
      <p:sp>
        <p:nvSpPr>
          <p:cNvPr id="15" name="Content Placeholder 5">
            <a:extLst>
              <a:ext uri="{FF2B5EF4-FFF2-40B4-BE49-F238E27FC236}">
                <a16:creationId xmlns:a16="http://schemas.microsoft.com/office/drawing/2014/main" id="{CD0ED5D5-8BEF-11A8-4ED2-B0AB5A3ED319}"/>
              </a:ext>
            </a:extLst>
          </p:cNvPr>
          <p:cNvSpPr txBox="1">
            <a:spLocks noGrp="1"/>
          </p:cNvSpPr>
          <p:nvPr>
            <p:ph idx="4294967295"/>
          </p:nvPr>
        </p:nvSpPr>
        <p:spPr>
          <a:xfrm>
            <a:off x="6911272" y="2528892"/>
            <a:ext cx="4783080" cy="3630506"/>
          </a:xfrm>
        </p:spPr>
        <p:txBody>
          <a:bodyPr/>
          <a:lstStyle>
            <a:lvl1pPr marL="0" indent="0">
              <a:lnSpc>
                <a:spcPct val="100000"/>
              </a:lnSpc>
              <a:spcBef>
                <a:spcPts val="600"/>
              </a:spcBef>
              <a:buNone/>
              <a:defRPr sz="1600"/>
            </a:lvl1pPr>
          </a:lstStyle>
          <a:p>
            <a:pPr lvl="0"/>
            <a:r>
              <a:rPr lang="en-US"/>
              <a:t>Click to edit Master text styles</a:t>
            </a:r>
          </a:p>
        </p:txBody>
      </p:sp>
      <p:cxnSp>
        <p:nvCxnSpPr>
          <p:cNvPr id="16" name="Straight Connector 21">
            <a:extLst>
              <a:ext uri="{FF2B5EF4-FFF2-40B4-BE49-F238E27FC236}">
                <a16:creationId xmlns:a16="http://schemas.microsoft.com/office/drawing/2014/main" id="{8DE64D83-8FDB-5751-93DF-042A517C5AB2}"/>
              </a:ext>
            </a:extLst>
          </p:cNvPr>
          <p:cNvCxnSpPr/>
          <p:nvPr/>
        </p:nvCxnSpPr>
        <p:spPr>
          <a:xfrm>
            <a:off x="1695389" y="3226963"/>
            <a:ext cx="630936" cy="0"/>
          </a:xfrm>
          <a:prstGeom prst="straightConnector1">
            <a:avLst/>
          </a:prstGeom>
          <a:noFill/>
          <a:ln w="19046" cap="flat">
            <a:solidFill>
              <a:srgbClr val="94D7E4"/>
            </a:solidFill>
            <a:prstDash val="solid"/>
            <a:miter/>
          </a:ln>
        </p:spPr>
      </p:cxnSp>
      <p:cxnSp>
        <p:nvCxnSpPr>
          <p:cNvPr id="17" name="Straight Connector 22">
            <a:extLst>
              <a:ext uri="{FF2B5EF4-FFF2-40B4-BE49-F238E27FC236}">
                <a16:creationId xmlns:a16="http://schemas.microsoft.com/office/drawing/2014/main" id="{EF24601B-DD0B-E4BB-177E-7D1ECFEE4925}"/>
              </a:ext>
            </a:extLst>
          </p:cNvPr>
          <p:cNvCxnSpPr/>
          <p:nvPr/>
        </p:nvCxnSpPr>
        <p:spPr>
          <a:xfrm>
            <a:off x="7038767" y="2369713"/>
            <a:ext cx="630936" cy="0"/>
          </a:xfrm>
          <a:prstGeom prst="straightConnector1">
            <a:avLst/>
          </a:prstGeom>
          <a:noFill/>
          <a:ln w="19046" cap="flat">
            <a:solidFill>
              <a:srgbClr val="94D7E4"/>
            </a:solidFill>
            <a:prstDash val="solid"/>
            <a:miter/>
          </a:ln>
        </p:spPr>
      </p:cxnSp>
    </p:spTree>
    <p:extLst>
      <p:ext uri="{BB962C8B-B14F-4D97-AF65-F5344CB8AC3E}">
        <p14:creationId xmlns:p14="http://schemas.microsoft.com/office/powerpoint/2010/main" val="17667052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5_Content with Caption">
    <p:spTree>
      <p:nvGrpSpPr>
        <p:cNvPr id="1" name=""/>
        <p:cNvGrpSpPr/>
        <p:nvPr/>
      </p:nvGrpSpPr>
      <p:grpSpPr>
        <a:xfrm>
          <a:off x="0" y="0"/>
          <a:ext cx="0" cy="0"/>
          <a:chOff x="0" y="0"/>
          <a:chExt cx="0" cy="0"/>
        </a:xfrm>
      </p:grpSpPr>
      <p:sp>
        <p:nvSpPr>
          <p:cNvPr id="2" name="Rectangle 23">
            <a:extLst>
              <a:ext uri="{FF2B5EF4-FFF2-40B4-BE49-F238E27FC236}">
                <a16:creationId xmlns:a16="http://schemas.microsoft.com/office/drawing/2014/main" id="{34962D42-2055-E1A1-1591-27B3BB9A7E29}"/>
              </a:ext>
            </a:extLst>
          </p:cNvPr>
          <p:cNvSpPr/>
          <p:nvPr/>
        </p:nvSpPr>
        <p:spPr>
          <a:xfrm>
            <a:off x="6096003" y="0"/>
            <a:ext cx="6096003" cy="6858000"/>
          </a:xfrm>
          <a:prstGeom prst="rect">
            <a:avLst/>
          </a:prstGeom>
          <a:gradFill>
            <a:gsLst>
              <a:gs pos="0">
                <a:srgbClr val="455F51">
                  <a:alpha val="85000"/>
                </a:srgbClr>
              </a:gs>
              <a:gs pos="100000">
                <a:srgbClr val="41AEBD">
                  <a:alpha val="85000"/>
                </a:srgbClr>
              </a:gs>
            </a:gsLst>
            <a:lin ang="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Text Placeholder 2">
            <a:extLst>
              <a:ext uri="{FF2B5EF4-FFF2-40B4-BE49-F238E27FC236}">
                <a16:creationId xmlns:a16="http://schemas.microsoft.com/office/drawing/2014/main" id="{D8B0F80C-4ED1-00C8-3C11-C418AC433588}"/>
              </a:ext>
            </a:extLst>
          </p:cNvPr>
          <p:cNvSpPr txBox="1">
            <a:spLocks noGrp="1"/>
          </p:cNvSpPr>
          <p:nvPr>
            <p:ph type="body" idx="4294967295"/>
          </p:nvPr>
        </p:nvSpPr>
        <p:spPr>
          <a:xfrm>
            <a:off x="1555330" y="2272009"/>
            <a:ext cx="4540672" cy="823910"/>
          </a:xfrm>
        </p:spPr>
        <p:txBody>
          <a:bodyPr anchor="b"/>
          <a:lstStyle>
            <a:lvl1pPr marL="0" indent="0">
              <a:buNone/>
              <a:defRPr sz="2500" b="1">
                <a:solidFill>
                  <a:srgbClr val="455F51"/>
                </a:solidFill>
              </a:defRPr>
            </a:lvl1pPr>
          </a:lstStyle>
          <a:p>
            <a:pPr lvl="0"/>
            <a:r>
              <a:rPr lang="en-US"/>
              <a:t>Click to edit Master text styles</a:t>
            </a:r>
          </a:p>
        </p:txBody>
      </p:sp>
      <p:sp>
        <p:nvSpPr>
          <p:cNvPr id="4" name="Title 1">
            <a:extLst>
              <a:ext uri="{FF2B5EF4-FFF2-40B4-BE49-F238E27FC236}">
                <a16:creationId xmlns:a16="http://schemas.microsoft.com/office/drawing/2014/main" id="{1B29CE9B-0E36-65F9-3726-C573F4B9B87F}"/>
              </a:ext>
            </a:extLst>
          </p:cNvPr>
          <p:cNvSpPr txBox="1">
            <a:spLocks noGrp="1"/>
          </p:cNvSpPr>
          <p:nvPr>
            <p:ph type="title"/>
          </p:nvPr>
        </p:nvSpPr>
        <p:spPr>
          <a:xfrm>
            <a:off x="1527523" y="630862"/>
            <a:ext cx="4143557" cy="1536576"/>
          </a:xfrm>
        </p:spPr>
        <p:txBody>
          <a:bodyPr/>
          <a:lstStyle>
            <a:lvl1pPr>
              <a:defRPr lang="en-GB"/>
            </a:lvl1pPr>
          </a:lstStyle>
          <a:p>
            <a:pPr lvl="0"/>
            <a:r>
              <a:rPr lang="en-GB"/>
              <a:t>CHART</a:t>
            </a:r>
            <a:br>
              <a:rPr lang="en-GB"/>
            </a:br>
            <a:r>
              <a:rPr lang="en-GB"/>
              <a:t>SLIDE</a:t>
            </a:r>
          </a:p>
        </p:txBody>
      </p:sp>
      <p:sp>
        <p:nvSpPr>
          <p:cNvPr id="5" name="Date Placeholder 3">
            <a:extLst>
              <a:ext uri="{FF2B5EF4-FFF2-40B4-BE49-F238E27FC236}">
                <a16:creationId xmlns:a16="http://schemas.microsoft.com/office/drawing/2014/main" id="{34B45D2F-C718-B0A0-032F-A79D05A2073C}"/>
              </a:ext>
            </a:extLst>
          </p:cNvPr>
          <p:cNvSpPr txBox="1">
            <a:spLocks noGrp="1"/>
          </p:cNvSpPr>
          <p:nvPr>
            <p:ph type="dt" sz="half" idx="7"/>
          </p:nvPr>
        </p:nvSpPr>
        <p:spPr/>
        <p:txBody>
          <a:bodyPr/>
          <a:lstStyle>
            <a:lvl1pPr>
              <a:defRPr/>
            </a:lvl1pPr>
          </a:lstStyle>
          <a:p>
            <a:pPr lvl="0"/>
            <a:fld id="{CECCFAD6-A124-49CA-BEAC-72BA9E8F7A61}" type="datetime1">
              <a:rPr lang="en-GB"/>
              <a:pPr lvl="0"/>
              <a:t>14/06/2024</a:t>
            </a:fld>
            <a:endParaRPr lang="en-GB"/>
          </a:p>
        </p:txBody>
      </p:sp>
      <p:sp>
        <p:nvSpPr>
          <p:cNvPr id="6" name="Footer Placeholder 4">
            <a:extLst>
              <a:ext uri="{FF2B5EF4-FFF2-40B4-BE49-F238E27FC236}">
                <a16:creationId xmlns:a16="http://schemas.microsoft.com/office/drawing/2014/main" id="{E2A111B9-71E0-2243-5FE9-2A198878409D}"/>
              </a:ext>
            </a:extLst>
          </p:cNvPr>
          <p:cNvSpPr txBox="1">
            <a:spLocks noGrp="1"/>
          </p:cNvSpPr>
          <p:nvPr>
            <p:ph type="ftr" sz="quarter" idx="9"/>
          </p:nvPr>
        </p:nvSpPr>
        <p:spPr/>
        <p:txBody>
          <a:bodyPr/>
          <a:lstStyle>
            <a:lvl1pPr>
              <a:defRPr>
                <a:solidFill>
                  <a:srgbClr val="41AEBD"/>
                </a:solidFill>
              </a:defRPr>
            </a:lvl1pPr>
          </a:lstStyle>
          <a:p>
            <a:pPr lvl="0"/>
            <a:r>
              <a:rPr lang="en-GB"/>
              <a:t>Presentation Title</a:t>
            </a:r>
          </a:p>
        </p:txBody>
      </p:sp>
      <p:sp>
        <p:nvSpPr>
          <p:cNvPr id="7" name="Slide Number Placeholder 5">
            <a:extLst>
              <a:ext uri="{FF2B5EF4-FFF2-40B4-BE49-F238E27FC236}">
                <a16:creationId xmlns:a16="http://schemas.microsoft.com/office/drawing/2014/main" id="{8FBA4DDE-FBE4-31D2-6EF8-2E24C68BDD00}"/>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5D2187D5-B4C9-4FAC-8ECA-499050172F56}" type="slidenum">
              <a:t>‹#›</a:t>
            </a:fld>
            <a:endParaRPr lang="en-GB"/>
          </a:p>
        </p:txBody>
      </p:sp>
      <p:sp>
        <p:nvSpPr>
          <p:cNvPr id="8" name="Rectangle 8">
            <a:extLst>
              <a:ext uri="{FF2B5EF4-FFF2-40B4-BE49-F238E27FC236}">
                <a16:creationId xmlns:a16="http://schemas.microsoft.com/office/drawing/2014/main" id="{4E053A0A-643F-EC03-CC8F-8E1565CF948E}"/>
              </a:ext>
            </a:extLst>
          </p:cNvPr>
          <p:cNvSpPr/>
          <p:nvPr/>
        </p:nvSpPr>
        <p:spPr>
          <a:xfrm>
            <a:off x="1285170" y="871724"/>
            <a:ext cx="71999" cy="935998"/>
          </a:xfrm>
          <a:prstGeom prst="rect">
            <a:avLst/>
          </a:prstGeom>
          <a:solidFill>
            <a:srgbClr val="455F51"/>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cxnSp>
        <p:nvCxnSpPr>
          <p:cNvPr id="9" name="Straight Connector 12">
            <a:extLst>
              <a:ext uri="{FF2B5EF4-FFF2-40B4-BE49-F238E27FC236}">
                <a16:creationId xmlns:a16="http://schemas.microsoft.com/office/drawing/2014/main" id="{9B35BD3D-EB75-5B53-B313-6922508EE908}"/>
              </a:ext>
            </a:extLst>
          </p:cNvPr>
          <p:cNvCxnSpPr/>
          <p:nvPr/>
        </p:nvCxnSpPr>
        <p:spPr>
          <a:xfrm>
            <a:off x="11190765" y="800959"/>
            <a:ext cx="1001231" cy="0"/>
          </a:xfrm>
          <a:prstGeom prst="straightConnector1">
            <a:avLst/>
          </a:prstGeom>
          <a:noFill/>
          <a:ln w="6345" cap="flat">
            <a:solidFill>
              <a:srgbClr val="94D7E4"/>
            </a:solidFill>
            <a:prstDash val="solid"/>
            <a:miter/>
          </a:ln>
        </p:spPr>
      </p:cxnSp>
      <p:sp>
        <p:nvSpPr>
          <p:cNvPr id="10" name="Text Placeholder 15">
            <a:extLst>
              <a:ext uri="{FF2B5EF4-FFF2-40B4-BE49-F238E27FC236}">
                <a16:creationId xmlns:a16="http://schemas.microsoft.com/office/drawing/2014/main" id="{9FE029CD-F209-2BB3-A8D2-018E8E41F8CF}"/>
              </a:ext>
            </a:extLst>
          </p:cNvPr>
          <p:cNvSpPr txBox="1">
            <a:spLocks noGrp="1"/>
          </p:cNvSpPr>
          <p:nvPr>
            <p:ph type="body" idx="4294967295"/>
          </p:nvPr>
        </p:nvSpPr>
        <p:spPr>
          <a:xfrm>
            <a:off x="11083579" y="837334"/>
            <a:ext cx="610773" cy="328891"/>
          </a:xfrm>
        </p:spPr>
        <p:txBody>
          <a:bodyPr/>
          <a:lstStyle>
            <a:lvl1pPr marL="0" indent="0">
              <a:buNone/>
              <a:defRPr lang="en-GB" sz="1200" i="1">
                <a:solidFill>
                  <a:srgbClr val="94D7E4"/>
                </a:solidFill>
              </a:defRPr>
            </a:lvl1pPr>
          </a:lstStyle>
          <a:p>
            <a:pPr lvl="0"/>
            <a:r>
              <a:rPr lang="en-GB"/>
              <a:t>20XX</a:t>
            </a:r>
          </a:p>
        </p:txBody>
      </p:sp>
      <p:cxnSp>
        <p:nvCxnSpPr>
          <p:cNvPr id="11" name="Straight Connector 17">
            <a:extLst>
              <a:ext uri="{FF2B5EF4-FFF2-40B4-BE49-F238E27FC236}">
                <a16:creationId xmlns:a16="http://schemas.microsoft.com/office/drawing/2014/main" id="{958BD08D-FD47-9ED6-ACF4-58F41C2CF68B}"/>
              </a:ext>
            </a:extLst>
          </p:cNvPr>
          <p:cNvCxnSpPr/>
          <p:nvPr/>
        </p:nvCxnSpPr>
        <p:spPr>
          <a:xfrm>
            <a:off x="0" y="6168359"/>
            <a:ext cx="1764792" cy="0"/>
          </a:xfrm>
          <a:prstGeom prst="straightConnector1">
            <a:avLst/>
          </a:prstGeom>
          <a:noFill/>
          <a:ln w="19046" cap="flat">
            <a:solidFill>
              <a:srgbClr val="41AEBD"/>
            </a:solidFill>
            <a:prstDash val="solid"/>
            <a:miter/>
          </a:ln>
        </p:spPr>
      </p:cxnSp>
      <p:cxnSp>
        <p:nvCxnSpPr>
          <p:cNvPr id="12" name="Straight Connector 18">
            <a:extLst>
              <a:ext uri="{FF2B5EF4-FFF2-40B4-BE49-F238E27FC236}">
                <a16:creationId xmlns:a16="http://schemas.microsoft.com/office/drawing/2014/main" id="{24C5BEE3-3CE0-8C46-3AC2-79367FA383B1}"/>
              </a:ext>
            </a:extLst>
          </p:cNvPr>
          <p:cNvCxnSpPr/>
          <p:nvPr/>
        </p:nvCxnSpPr>
        <p:spPr>
          <a:xfrm rot="16200004">
            <a:off x="11384398" y="6579107"/>
            <a:ext cx="557784" cy="0"/>
          </a:xfrm>
          <a:prstGeom prst="straightConnector1">
            <a:avLst/>
          </a:prstGeom>
          <a:noFill/>
          <a:ln w="19046" cap="flat">
            <a:solidFill>
              <a:srgbClr val="94D7E4"/>
            </a:solidFill>
            <a:prstDash val="solid"/>
            <a:miter/>
          </a:ln>
        </p:spPr>
      </p:cxnSp>
      <p:sp>
        <p:nvSpPr>
          <p:cNvPr id="13" name="Content Placeholder 3">
            <a:extLst>
              <a:ext uri="{FF2B5EF4-FFF2-40B4-BE49-F238E27FC236}">
                <a16:creationId xmlns:a16="http://schemas.microsoft.com/office/drawing/2014/main" id="{79BC243C-EBB8-244F-94A6-94A9F228CF63}"/>
              </a:ext>
            </a:extLst>
          </p:cNvPr>
          <p:cNvSpPr txBox="1">
            <a:spLocks noGrp="1"/>
          </p:cNvSpPr>
          <p:nvPr>
            <p:ph idx="4294967295"/>
          </p:nvPr>
        </p:nvSpPr>
        <p:spPr>
          <a:xfrm>
            <a:off x="1555330" y="3386142"/>
            <a:ext cx="4540672" cy="2773256"/>
          </a:xfrm>
        </p:spPr>
        <p:txBody>
          <a:bodyPr/>
          <a:lstStyle>
            <a:lvl1pPr marL="0" indent="0">
              <a:lnSpc>
                <a:spcPct val="100000"/>
              </a:lnSpc>
              <a:spcBef>
                <a:spcPts val="600"/>
              </a:spcBef>
              <a:buNone/>
              <a:defRPr sz="1600">
                <a:solidFill>
                  <a:srgbClr val="FFFFFF"/>
                </a:solidFill>
              </a:defRPr>
            </a:lvl1pPr>
          </a:lstStyle>
          <a:p>
            <a:pPr lvl="0"/>
            <a:r>
              <a:rPr lang="en-US"/>
              <a:t>Click to edit Master text styles</a:t>
            </a:r>
          </a:p>
        </p:txBody>
      </p:sp>
      <p:sp>
        <p:nvSpPr>
          <p:cNvPr id="14" name="Text Placeholder 4">
            <a:extLst>
              <a:ext uri="{FF2B5EF4-FFF2-40B4-BE49-F238E27FC236}">
                <a16:creationId xmlns:a16="http://schemas.microsoft.com/office/drawing/2014/main" id="{0A1A0AAF-86E7-573F-7004-7EC6550CAAF2}"/>
              </a:ext>
            </a:extLst>
          </p:cNvPr>
          <p:cNvSpPr txBox="1">
            <a:spLocks noGrp="1"/>
          </p:cNvSpPr>
          <p:nvPr>
            <p:ph type="body" idx="4294967295"/>
          </p:nvPr>
        </p:nvSpPr>
        <p:spPr>
          <a:xfrm>
            <a:off x="6911272" y="1414759"/>
            <a:ext cx="4783080" cy="823910"/>
          </a:xfrm>
        </p:spPr>
        <p:txBody>
          <a:bodyPr anchor="b"/>
          <a:lstStyle>
            <a:lvl1pPr marL="0" indent="0">
              <a:buNone/>
              <a:defRPr sz="2500" b="1">
                <a:solidFill>
                  <a:srgbClr val="94D7E4"/>
                </a:solidFill>
              </a:defRPr>
            </a:lvl1pPr>
          </a:lstStyle>
          <a:p>
            <a:pPr lvl="0"/>
            <a:r>
              <a:rPr lang="en-US"/>
              <a:t>Click to edit Master text styles</a:t>
            </a:r>
          </a:p>
        </p:txBody>
      </p:sp>
      <p:sp>
        <p:nvSpPr>
          <p:cNvPr id="15" name="Content Placeholder 5">
            <a:extLst>
              <a:ext uri="{FF2B5EF4-FFF2-40B4-BE49-F238E27FC236}">
                <a16:creationId xmlns:a16="http://schemas.microsoft.com/office/drawing/2014/main" id="{1EFFF40F-6416-AF43-1FD8-923F69A93994}"/>
              </a:ext>
            </a:extLst>
          </p:cNvPr>
          <p:cNvSpPr txBox="1">
            <a:spLocks noGrp="1"/>
          </p:cNvSpPr>
          <p:nvPr>
            <p:ph idx="4294967295"/>
          </p:nvPr>
        </p:nvSpPr>
        <p:spPr>
          <a:xfrm>
            <a:off x="6911272" y="2528892"/>
            <a:ext cx="4783080" cy="3630506"/>
          </a:xfrm>
        </p:spPr>
        <p:txBody>
          <a:bodyPr/>
          <a:lstStyle>
            <a:lvl1pPr marL="0" indent="0">
              <a:lnSpc>
                <a:spcPct val="100000"/>
              </a:lnSpc>
              <a:spcBef>
                <a:spcPts val="600"/>
              </a:spcBef>
              <a:buNone/>
              <a:defRPr sz="1600"/>
            </a:lvl1pPr>
          </a:lstStyle>
          <a:p>
            <a:pPr lvl="0"/>
            <a:r>
              <a:rPr lang="en-US"/>
              <a:t>Click to edit Master text styles</a:t>
            </a:r>
          </a:p>
        </p:txBody>
      </p:sp>
      <p:cxnSp>
        <p:nvCxnSpPr>
          <p:cNvPr id="16" name="Straight Connector 21">
            <a:extLst>
              <a:ext uri="{FF2B5EF4-FFF2-40B4-BE49-F238E27FC236}">
                <a16:creationId xmlns:a16="http://schemas.microsoft.com/office/drawing/2014/main" id="{BC442E62-4A27-D89D-817D-94847F34EC24}"/>
              </a:ext>
            </a:extLst>
          </p:cNvPr>
          <p:cNvCxnSpPr/>
          <p:nvPr/>
        </p:nvCxnSpPr>
        <p:spPr>
          <a:xfrm>
            <a:off x="1695389" y="3226963"/>
            <a:ext cx="630936" cy="0"/>
          </a:xfrm>
          <a:prstGeom prst="straightConnector1">
            <a:avLst/>
          </a:prstGeom>
          <a:noFill/>
          <a:ln w="19046" cap="flat">
            <a:solidFill>
              <a:srgbClr val="455F51"/>
            </a:solidFill>
            <a:prstDash val="solid"/>
            <a:miter/>
          </a:ln>
        </p:spPr>
      </p:cxnSp>
      <p:cxnSp>
        <p:nvCxnSpPr>
          <p:cNvPr id="17" name="Straight Connector 22">
            <a:extLst>
              <a:ext uri="{FF2B5EF4-FFF2-40B4-BE49-F238E27FC236}">
                <a16:creationId xmlns:a16="http://schemas.microsoft.com/office/drawing/2014/main" id="{59436ED6-DD67-A73C-93D5-44015854B001}"/>
              </a:ext>
            </a:extLst>
          </p:cNvPr>
          <p:cNvCxnSpPr/>
          <p:nvPr/>
        </p:nvCxnSpPr>
        <p:spPr>
          <a:xfrm>
            <a:off x="7038767" y="2369713"/>
            <a:ext cx="630936" cy="0"/>
          </a:xfrm>
          <a:prstGeom prst="straightConnector1">
            <a:avLst/>
          </a:prstGeom>
          <a:noFill/>
          <a:ln w="19046" cap="flat">
            <a:solidFill>
              <a:srgbClr val="94D7E4"/>
            </a:solidFill>
            <a:prstDash val="solid"/>
            <a:miter/>
          </a:ln>
        </p:spPr>
      </p:cxnSp>
    </p:spTree>
    <p:extLst>
      <p:ext uri="{BB962C8B-B14F-4D97-AF65-F5344CB8AC3E}">
        <p14:creationId xmlns:p14="http://schemas.microsoft.com/office/powerpoint/2010/main" val="14108283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2_Picture with Caption">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5936E30C-BC96-8A8D-49D9-0CD8315C99D7}"/>
              </a:ext>
            </a:extLst>
          </p:cNvPr>
          <p:cNvSpPr/>
          <p:nvPr/>
        </p:nvSpPr>
        <p:spPr>
          <a:xfrm>
            <a:off x="0" y="5532440"/>
            <a:ext cx="12191996" cy="1325559"/>
          </a:xfrm>
          <a:prstGeom prst="rect">
            <a:avLst/>
          </a:prstGeom>
          <a:gradFill>
            <a:gsLst>
              <a:gs pos="0">
                <a:srgbClr val="455F51">
                  <a:alpha val="85000"/>
                </a:srgbClr>
              </a:gs>
              <a:gs pos="100000">
                <a:srgbClr val="41AEBD">
                  <a:alpha val="85000"/>
                </a:srgbClr>
              </a:gs>
            </a:gsLst>
            <a:lin ang="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Title 1">
            <a:extLst>
              <a:ext uri="{FF2B5EF4-FFF2-40B4-BE49-F238E27FC236}">
                <a16:creationId xmlns:a16="http://schemas.microsoft.com/office/drawing/2014/main" id="{C3B177D8-F19B-E2AB-64AB-BFF22F3E899C}"/>
              </a:ext>
            </a:extLst>
          </p:cNvPr>
          <p:cNvSpPr txBox="1">
            <a:spLocks noGrp="1"/>
          </p:cNvSpPr>
          <p:nvPr>
            <p:ph type="title"/>
          </p:nvPr>
        </p:nvSpPr>
        <p:spPr>
          <a:xfrm>
            <a:off x="928801" y="647706"/>
            <a:ext cx="6291154" cy="1328495"/>
          </a:xfrm>
        </p:spPr>
        <p:txBody>
          <a:bodyPr anchor="b">
            <a:noAutofit/>
          </a:bodyPr>
          <a:lstStyle>
            <a:lvl1pPr>
              <a:defRPr lang="en-GB" sz="4000"/>
            </a:lvl1pPr>
          </a:lstStyle>
          <a:p>
            <a:pPr lvl="0"/>
            <a:r>
              <a:rPr lang="en-GB"/>
              <a:t>PICTURE WITH</a:t>
            </a:r>
            <a:br>
              <a:rPr lang="en-GB"/>
            </a:br>
            <a:r>
              <a:rPr lang="en-GB"/>
              <a:t>CAPTION SLIDE</a:t>
            </a:r>
          </a:p>
        </p:txBody>
      </p:sp>
      <p:sp>
        <p:nvSpPr>
          <p:cNvPr id="4" name="Picture Placeholder 2">
            <a:extLst>
              <a:ext uri="{FF2B5EF4-FFF2-40B4-BE49-F238E27FC236}">
                <a16:creationId xmlns:a16="http://schemas.microsoft.com/office/drawing/2014/main" id="{3A19B71F-5C30-F5C3-84BA-5DEA65CC67B7}"/>
              </a:ext>
            </a:extLst>
          </p:cNvPr>
          <p:cNvSpPr txBox="1">
            <a:spLocks noGrp="1"/>
          </p:cNvSpPr>
          <p:nvPr>
            <p:ph type="pic" idx="4294967295"/>
          </p:nvPr>
        </p:nvSpPr>
        <p:spPr>
          <a:xfrm>
            <a:off x="0" y="2950933"/>
            <a:ext cx="12191996" cy="2581497"/>
          </a:xfrm>
          <a:solidFill>
            <a:srgbClr val="000000">
              <a:alpha val="35000"/>
            </a:srgbClr>
          </a:solidFill>
        </p:spPr>
        <p:txBody>
          <a:bodyPr anchor="ctr" anchorCtr="1"/>
          <a:lstStyle>
            <a:lvl1pPr marL="0" indent="0" algn="ctr">
              <a:buNone/>
              <a:defRPr sz="2000"/>
            </a:lvl1pPr>
          </a:lstStyle>
          <a:p>
            <a:pPr lvl="0"/>
            <a:r>
              <a:rPr lang="en-US"/>
              <a:t>Click icon to add picture</a:t>
            </a:r>
            <a:endParaRPr lang="en-GB"/>
          </a:p>
        </p:txBody>
      </p:sp>
      <p:sp>
        <p:nvSpPr>
          <p:cNvPr id="5" name="Text Placeholder 3">
            <a:extLst>
              <a:ext uri="{FF2B5EF4-FFF2-40B4-BE49-F238E27FC236}">
                <a16:creationId xmlns:a16="http://schemas.microsoft.com/office/drawing/2014/main" id="{0575CF2B-8A72-855F-BDF5-9659CDE52D78}"/>
              </a:ext>
            </a:extLst>
          </p:cNvPr>
          <p:cNvSpPr txBox="1">
            <a:spLocks noGrp="1"/>
          </p:cNvSpPr>
          <p:nvPr>
            <p:ph type="body" idx="4294967295"/>
          </p:nvPr>
        </p:nvSpPr>
        <p:spPr>
          <a:xfrm>
            <a:off x="928801" y="2216907"/>
            <a:ext cx="6291154" cy="654728"/>
          </a:xfrm>
        </p:spPr>
        <p:txBody>
          <a:bodyPr/>
          <a:lstStyle>
            <a:lvl1pPr marL="0" indent="0">
              <a:buNone/>
              <a:defRPr sz="2500" b="1">
                <a:solidFill>
                  <a:srgbClr val="455F51"/>
                </a:solidFill>
              </a:defRPr>
            </a:lvl1pPr>
          </a:lstStyle>
          <a:p>
            <a:pPr lvl="0"/>
            <a:r>
              <a:rPr lang="en-US"/>
              <a:t>Click to edit Master text styles</a:t>
            </a:r>
          </a:p>
        </p:txBody>
      </p:sp>
      <p:sp>
        <p:nvSpPr>
          <p:cNvPr id="6" name="Date Placeholder 4">
            <a:extLst>
              <a:ext uri="{FF2B5EF4-FFF2-40B4-BE49-F238E27FC236}">
                <a16:creationId xmlns:a16="http://schemas.microsoft.com/office/drawing/2014/main" id="{2E80643C-15B5-C6A0-7C56-4DB07B944BD2}"/>
              </a:ext>
            </a:extLst>
          </p:cNvPr>
          <p:cNvSpPr txBox="1">
            <a:spLocks noGrp="1"/>
          </p:cNvSpPr>
          <p:nvPr>
            <p:ph type="dt" sz="half" idx="7"/>
          </p:nvPr>
        </p:nvSpPr>
        <p:spPr/>
        <p:txBody>
          <a:bodyPr/>
          <a:lstStyle>
            <a:lvl1pPr>
              <a:defRPr/>
            </a:lvl1pPr>
          </a:lstStyle>
          <a:p>
            <a:pPr lvl="0"/>
            <a:fld id="{CC7F778D-BABF-47A8-9A6F-93A4BE2BDA34}" type="datetime1">
              <a:rPr lang="en-GB"/>
              <a:pPr lvl="0"/>
              <a:t>14/06/2024</a:t>
            </a:fld>
            <a:endParaRPr lang="en-GB"/>
          </a:p>
        </p:txBody>
      </p:sp>
      <p:sp>
        <p:nvSpPr>
          <p:cNvPr id="7" name="Footer Placeholder 5">
            <a:extLst>
              <a:ext uri="{FF2B5EF4-FFF2-40B4-BE49-F238E27FC236}">
                <a16:creationId xmlns:a16="http://schemas.microsoft.com/office/drawing/2014/main" id="{608C7F98-05D8-B6A0-0D71-15536F62914D}"/>
              </a:ext>
            </a:extLst>
          </p:cNvPr>
          <p:cNvSpPr txBox="1">
            <a:spLocks noGrp="1"/>
          </p:cNvSpPr>
          <p:nvPr>
            <p:ph type="ftr" sz="quarter" idx="9"/>
          </p:nvPr>
        </p:nvSpPr>
        <p:spPr/>
        <p:txBody>
          <a:bodyPr/>
          <a:lstStyle>
            <a:lvl1pPr>
              <a:defRPr/>
            </a:lvl1pPr>
          </a:lstStyle>
          <a:p>
            <a:pPr lvl="0"/>
            <a:r>
              <a:rPr lang="en-GB"/>
              <a:t>Presentation Title</a:t>
            </a:r>
          </a:p>
        </p:txBody>
      </p:sp>
      <p:sp>
        <p:nvSpPr>
          <p:cNvPr id="8" name="Slide Number Placeholder 6">
            <a:extLst>
              <a:ext uri="{FF2B5EF4-FFF2-40B4-BE49-F238E27FC236}">
                <a16:creationId xmlns:a16="http://schemas.microsoft.com/office/drawing/2014/main" id="{8910E6E3-9532-F1AD-36E9-F077C8EF56EF}"/>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8CD40F79-4C35-4D68-95F7-F9EB15B63A65}" type="slidenum">
              <a:t>‹#›</a:t>
            </a:fld>
            <a:endParaRPr lang="en-GB"/>
          </a:p>
        </p:txBody>
      </p:sp>
      <p:sp>
        <p:nvSpPr>
          <p:cNvPr id="9" name="Rectangle 8">
            <a:extLst>
              <a:ext uri="{FF2B5EF4-FFF2-40B4-BE49-F238E27FC236}">
                <a16:creationId xmlns:a16="http://schemas.microsoft.com/office/drawing/2014/main" id="{1572EA4C-3CB6-BB91-B580-7A18B762E3CA}"/>
              </a:ext>
            </a:extLst>
          </p:cNvPr>
          <p:cNvSpPr/>
          <p:nvPr/>
        </p:nvSpPr>
        <p:spPr>
          <a:xfrm>
            <a:off x="687290" y="0"/>
            <a:ext cx="71725" cy="1813200"/>
          </a:xfrm>
          <a:prstGeom prst="rect">
            <a:avLst/>
          </a:prstGeom>
          <a:solidFill>
            <a:srgbClr val="455F51"/>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cxnSp>
        <p:nvCxnSpPr>
          <p:cNvPr id="10" name="Straight Connector 9">
            <a:extLst>
              <a:ext uri="{FF2B5EF4-FFF2-40B4-BE49-F238E27FC236}">
                <a16:creationId xmlns:a16="http://schemas.microsoft.com/office/drawing/2014/main" id="{8F02FFFA-DFF1-7103-C704-49FA57D5965B}"/>
              </a:ext>
            </a:extLst>
          </p:cNvPr>
          <p:cNvCxnSpPr/>
          <p:nvPr/>
        </p:nvCxnSpPr>
        <p:spPr>
          <a:xfrm>
            <a:off x="1068860" y="2102964"/>
            <a:ext cx="630936" cy="0"/>
          </a:xfrm>
          <a:prstGeom prst="straightConnector1">
            <a:avLst/>
          </a:prstGeom>
          <a:noFill/>
          <a:ln w="19046" cap="flat">
            <a:solidFill>
              <a:srgbClr val="455F51"/>
            </a:solidFill>
            <a:prstDash val="solid"/>
            <a:miter/>
          </a:ln>
        </p:spPr>
      </p:cxnSp>
      <p:cxnSp>
        <p:nvCxnSpPr>
          <p:cNvPr id="11" name="Straight Connector 10">
            <a:extLst>
              <a:ext uri="{FF2B5EF4-FFF2-40B4-BE49-F238E27FC236}">
                <a16:creationId xmlns:a16="http://schemas.microsoft.com/office/drawing/2014/main" id="{774C159E-682C-8B24-A516-8BF625C3E811}"/>
              </a:ext>
            </a:extLst>
          </p:cNvPr>
          <p:cNvCxnSpPr/>
          <p:nvPr/>
        </p:nvCxnSpPr>
        <p:spPr>
          <a:xfrm>
            <a:off x="11190765" y="800959"/>
            <a:ext cx="1001231" cy="0"/>
          </a:xfrm>
          <a:prstGeom prst="straightConnector1">
            <a:avLst/>
          </a:prstGeom>
          <a:noFill/>
          <a:ln w="6345" cap="flat">
            <a:solidFill>
              <a:srgbClr val="41AEBD"/>
            </a:solidFill>
            <a:prstDash val="solid"/>
            <a:miter/>
          </a:ln>
        </p:spPr>
      </p:cxnSp>
      <p:sp>
        <p:nvSpPr>
          <p:cNvPr id="12" name="Text Placeholder 15">
            <a:extLst>
              <a:ext uri="{FF2B5EF4-FFF2-40B4-BE49-F238E27FC236}">
                <a16:creationId xmlns:a16="http://schemas.microsoft.com/office/drawing/2014/main" id="{482BC5E9-B75D-BA4F-AC31-44F93E5CF093}"/>
              </a:ext>
            </a:extLst>
          </p:cNvPr>
          <p:cNvSpPr txBox="1">
            <a:spLocks noGrp="1"/>
          </p:cNvSpPr>
          <p:nvPr>
            <p:ph type="body" idx="4294967295"/>
          </p:nvPr>
        </p:nvSpPr>
        <p:spPr>
          <a:xfrm>
            <a:off x="11083579" y="837334"/>
            <a:ext cx="610773" cy="328891"/>
          </a:xfrm>
        </p:spPr>
        <p:txBody>
          <a:bodyPr/>
          <a:lstStyle>
            <a:lvl1pPr marL="0" indent="0">
              <a:buNone/>
              <a:defRPr lang="en-GB" sz="1200" i="1">
                <a:solidFill>
                  <a:srgbClr val="41AEBD"/>
                </a:solidFill>
              </a:defRPr>
            </a:lvl1pPr>
          </a:lstStyle>
          <a:p>
            <a:pPr lvl="0"/>
            <a:r>
              <a:rPr lang="en-GB"/>
              <a:t>20XX</a:t>
            </a:r>
          </a:p>
        </p:txBody>
      </p:sp>
      <p:cxnSp>
        <p:nvCxnSpPr>
          <p:cNvPr id="13" name="Straight Connector 13">
            <a:extLst>
              <a:ext uri="{FF2B5EF4-FFF2-40B4-BE49-F238E27FC236}">
                <a16:creationId xmlns:a16="http://schemas.microsoft.com/office/drawing/2014/main" id="{4222678E-8404-5167-62C1-102B199E9C74}"/>
              </a:ext>
            </a:extLst>
          </p:cNvPr>
          <p:cNvCxnSpPr/>
          <p:nvPr/>
        </p:nvCxnSpPr>
        <p:spPr>
          <a:xfrm rot="16200004">
            <a:off x="11384398" y="6579107"/>
            <a:ext cx="557784" cy="0"/>
          </a:xfrm>
          <a:prstGeom prst="straightConnector1">
            <a:avLst/>
          </a:prstGeom>
          <a:noFill/>
          <a:ln w="19046" cap="flat">
            <a:solidFill>
              <a:srgbClr val="94D7E4"/>
            </a:solidFill>
            <a:prstDash val="solid"/>
            <a:miter/>
          </a:ln>
        </p:spPr>
      </p:cxnSp>
      <p:cxnSp>
        <p:nvCxnSpPr>
          <p:cNvPr id="14" name="Straight Connector 17">
            <a:extLst>
              <a:ext uri="{FF2B5EF4-FFF2-40B4-BE49-F238E27FC236}">
                <a16:creationId xmlns:a16="http://schemas.microsoft.com/office/drawing/2014/main" id="{1D24A4F8-DB07-0596-61F2-461BC8514D9A}"/>
              </a:ext>
            </a:extLst>
          </p:cNvPr>
          <p:cNvCxnSpPr/>
          <p:nvPr/>
        </p:nvCxnSpPr>
        <p:spPr>
          <a:xfrm>
            <a:off x="0" y="6168359"/>
            <a:ext cx="1764792" cy="0"/>
          </a:xfrm>
          <a:prstGeom prst="straightConnector1">
            <a:avLst/>
          </a:prstGeom>
          <a:noFill/>
          <a:ln w="19046" cap="flat">
            <a:solidFill>
              <a:srgbClr val="94D7E4"/>
            </a:solidFill>
            <a:prstDash val="solid"/>
            <a:miter/>
          </a:ln>
        </p:spPr>
      </p:cxnSp>
    </p:spTree>
    <p:extLst>
      <p:ext uri="{BB962C8B-B14F-4D97-AF65-F5344CB8AC3E}">
        <p14:creationId xmlns:p14="http://schemas.microsoft.com/office/powerpoint/2010/main" val="6556613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3_Picture with Caption">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87299BE4-6E96-EA91-50CF-B361D5615612}"/>
              </a:ext>
            </a:extLst>
          </p:cNvPr>
          <p:cNvSpPr/>
          <p:nvPr/>
        </p:nvSpPr>
        <p:spPr>
          <a:xfrm>
            <a:off x="119996" y="116997"/>
            <a:ext cx="11952003" cy="6623995"/>
          </a:xfrm>
          <a:prstGeom prst="rect">
            <a:avLst/>
          </a:prstGeom>
          <a:gradFill>
            <a:gsLst>
              <a:gs pos="0">
                <a:srgbClr val="455F51">
                  <a:alpha val="85000"/>
                </a:srgbClr>
              </a:gs>
              <a:gs pos="100000">
                <a:srgbClr val="41AEBD">
                  <a:alpha val="85000"/>
                </a:srgbClr>
              </a:gs>
            </a:gsLst>
            <a:lin ang="0"/>
          </a:gradFill>
          <a:ln w="273048" cap="flat">
            <a:solidFill>
              <a:srgbClr val="000000"/>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Title 1">
            <a:extLst>
              <a:ext uri="{FF2B5EF4-FFF2-40B4-BE49-F238E27FC236}">
                <a16:creationId xmlns:a16="http://schemas.microsoft.com/office/drawing/2014/main" id="{8D339250-F38F-B90A-B993-AAB1EBC31374}"/>
              </a:ext>
            </a:extLst>
          </p:cNvPr>
          <p:cNvSpPr txBox="1">
            <a:spLocks noGrp="1"/>
          </p:cNvSpPr>
          <p:nvPr>
            <p:ph type="title"/>
          </p:nvPr>
        </p:nvSpPr>
        <p:spPr>
          <a:xfrm>
            <a:off x="928801" y="652067"/>
            <a:ext cx="3932240" cy="2390927"/>
          </a:xfrm>
        </p:spPr>
        <p:txBody>
          <a:bodyPr anchor="b">
            <a:noAutofit/>
          </a:bodyPr>
          <a:lstStyle>
            <a:lvl1pPr>
              <a:defRPr lang="en-GB" sz="4000"/>
            </a:lvl1pPr>
          </a:lstStyle>
          <a:p>
            <a:pPr lvl="0"/>
            <a:r>
              <a:rPr lang="en-GB"/>
              <a:t>PICTURE</a:t>
            </a:r>
            <a:br>
              <a:rPr lang="en-GB"/>
            </a:br>
            <a:r>
              <a:rPr lang="en-GB"/>
              <a:t>WITH</a:t>
            </a:r>
            <a:br>
              <a:rPr lang="en-GB"/>
            </a:br>
            <a:r>
              <a:rPr lang="en-GB"/>
              <a:t>CAPTION</a:t>
            </a:r>
            <a:br>
              <a:rPr lang="en-GB"/>
            </a:br>
            <a:r>
              <a:rPr lang="en-GB"/>
              <a:t>SLIDE</a:t>
            </a:r>
          </a:p>
        </p:txBody>
      </p:sp>
      <p:sp>
        <p:nvSpPr>
          <p:cNvPr id="4" name="Picture Placeholder 2">
            <a:extLst>
              <a:ext uri="{FF2B5EF4-FFF2-40B4-BE49-F238E27FC236}">
                <a16:creationId xmlns:a16="http://schemas.microsoft.com/office/drawing/2014/main" id="{E70F9707-CE78-0976-A02D-CB40CA7D66DA}"/>
              </a:ext>
            </a:extLst>
          </p:cNvPr>
          <p:cNvSpPr txBox="1">
            <a:spLocks noGrp="1"/>
          </p:cNvSpPr>
          <p:nvPr>
            <p:ph type="pic" idx="4294967295"/>
          </p:nvPr>
        </p:nvSpPr>
        <p:spPr>
          <a:xfrm>
            <a:off x="5231565" y="255602"/>
            <a:ext cx="5231565" cy="6346795"/>
          </a:xfrm>
          <a:solidFill>
            <a:srgbClr val="000000">
              <a:alpha val="35000"/>
            </a:srgbClr>
          </a:solidFill>
        </p:spPr>
        <p:txBody>
          <a:bodyPr anchor="ctr" anchorCtr="1"/>
          <a:lstStyle>
            <a:lvl1pPr marL="0" indent="0" algn="ctr">
              <a:buNone/>
              <a:defRPr sz="2000"/>
            </a:lvl1pPr>
          </a:lstStyle>
          <a:p>
            <a:pPr lvl="0"/>
            <a:r>
              <a:rPr lang="en-US"/>
              <a:t>Click icon to add picture</a:t>
            </a:r>
            <a:endParaRPr lang="en-GB"/>
          </a:p>
        </p:txBody>
      </p:sp>
      <p:sp>
        <p:nvSpPr>
          <p:cNvPr id="5" name="Text Placeholder 3">
            <a:extLst>
              <a:ext uri="{FF2B5EF4-FFF2-40B4-BE49-F238E27FC236}">
                <a16:creationId xmlns:a16="http://schemas.microsoft.com/office/drawing/2014/main" id="{1E083419-6B3A-2D88-B1B0-C7ED58F44F8A}"/>
              </a:ext>
            </a:extLst>
          </p:cNvPr>
          <p:cNvSpPr txBox="1">
            <a:spLocks noGrp="1"/>
          </p:cNvSpPr>
          <p:nvPr>
            <p:ph type="body" idx="4294967295"/>
          </p:nvPr>
        </p:nvSpPr>
        <p:spPr>
          <a:xfrm>
            <a:off x="928801" y="3283710"/>
            <a:ext cx="3932240" cy="2439984"/>
          </a:xfrm>
        </p:spPr>
        <p:txBody>
          <a:bodyPr/>
          <a:lstStyle>
            <a:lvl1pPr marL="0" indent="0">
              <a:buNone/>
              <a:defRPr sz="2500" b="1">
                <a:solidFill>
                  <a:srgbClr val="94D7E4"/>
                </a:solidFill>
              </a:defRPr>
            </a:lvl1pPr>
          </a:lstStyle>
          <a:p>
            <a:pPr lvl="0"/>
            <a:r>
              <a:rPr lang="en-US"/>
              <a:t>Click to edit Master text styles</a:t>
            </a:r>
          </a:p>
        </p:txBody>
      </p:sp>
      <p:sp>
        <p:nvSpPr>
          <p:cNvPr id="6" name="Date Placeholder 4">
            <a:extLst>
              <a:ext uri="{FF2B5EF4-FFF2-40B4-BE49-F238E27FC236}">
                <a16:creationId xmlns:a16="http://schemas.microsoft.com/office/drawing/2014/main" id="{12E16978-2C00-CE15-119D-ECD8D95C3036}"/>
              </a:ext>
            </a:extLst>
          </p:cNvPr>
          <p:cNvSpPr txBox="1">
            <a:spLocks noGrp="1"/>
          </p:cNvSpPr>
          <p:nvPr>
            <p:ph type="dt" sz="half" idx="7"/>
          </p:nvPr>
        </p:nvSpPr>
        <p:spPr/>
        <p:txBody>
          <a:bodyPr/>
          <a:lstStyle>
            <a:lvl1pPr>
              <a:defRPr/>
            </a:lvl1pPr>
          </a:lstStyle>
          <a:p>
            <a:pPr lvl="0"/>
            <a:fld id="{D583A57B-7377-429F-A5FE-0A95D31E91E4}" type="datetime1">
              <a:rPr lang="en-GB"/>
              <a:pPr lvl="0"/>
              <a:t>14/06/2024</a:t>
            </a:fld>
            <a:endParaRPr lang="en-GB"/>
          </a:p>
        </p:txBody>
      </p:sp>
      <p:sp>
        <p:nvSpPr>
          <p:cNvPr id="7" name="Footer Placeholder 5">
            <a:extLst>
              <a:ext uri="{FF2B5EF4-FFF2-40B4-BE49-F238E27FC236}">
                <a16:creationId xmlns:a16="http://schemas.microsoft.com/office/drawing/2014/main" id="{F98C595F-506D-FDCE-0C6F-B795F79679E1}"/>
              </a:ext>
            </a:extLst>
          </p:cNvPr>
          <p:cNvSpPr txBox="1">
            <a:spLocks noGrp="1"/>
          </p:cNvSpPr>
          <p:nvPr>
            <p:ph type="ftr" sz="quarter" idx="9"/>
          </p:nvPr>
        </p:nvSpPr>
        <p:spPr/>
        <p:txBody>
          <a:bodyPr/>
          <a:lstStyle>
            <a:lvl1pPr>
              <a:defRPr/>
            </a:lvl1pPr>
          </a:lstStyle>
          <a:p>
            <a:pPr lvl="0"/>
            <a:r>
              <a:rPr lang="en-GB"/>
              <a:t>Presentation Title</a:t>
            </a:r>
          </a:p>
        </p:txBody>
      </p:sp>
      <p:sp>
        <p:nvSpPr>
          <p:cNvPr id="8" name="Slide Number Placeholder 6">
            <a:extLst>
              <a:ext uri="{FF2B5EF4-FFF2-40B4-BE49-F238E27FC236}">
                <a16:creationId xmlns:a16="http://schemas.microsoft.com/office/drawing/2014/main" id="{0493CFB8-3419-9BA4-8127-75D0680C6C73}"/>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C3448E9B-C3F0-443D-B56C-B6466F30065D}" type="slidenum">
              <a:t>‹#›</a:t>
            </a:fld>
            <a:endParaRPr lang="en-GB"/>
          </a:p>
        </p:txBody>
      </p:sp>
      <p:sp>
        <p:nvSpPr>
          <p:cNvPr id="9" name="Rectangle 8">
            <a:extLst>
              <a:ext uri="{FF2B5EF4-FFF2-40B4-BE49-F238E27FC236}">
                <a16:creationId xmlns:a16="http://schemas.microsoft.com/office/drawing/2014/main" id="{DACA7929-BAD7-2069-E365-F87BF0B675F8}"/>
              </a:ext>
            </a:extLst>
          </p:cNvPr>
          <p:cNvSpPr/>
          <p:nvPr/>
        </p:nvSpPr>
        <p:spPr>
          <a:xfrm>
            <a:off x="687290" y="0"/>
            <a:ext cx="71999" cy="2880003"/>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cxnSp>
        <p:nvCxnSpPr>
          <p:cNvPr id="10" name="Straight Connector 9">
            <a:extLst>
              <a:ext uri="{FF2B5EF4-FFF2-40B4-BE49-F238E27FC236}">
                <a16:creationId xmlns:a16="http://schemas.microsoft.com/office/drawing/2014/main" id="{574C348B-1D87-CB5D-707F-BECEDB278BE0}"/>
              </a:ext>
            </a:extLst>
          </p:cNvPr>
          <p:cNvCxnSpPr/>
          <p:nvPr/>
        </p:nvCxnSpPr>
        <p:spPr>
          <a:xfrm>
            <a:off x="1068860" y="3169767"/>
            <a:ext cx="630936" cy="0"/>
          </a:xfrm>
          <a:prstGeom prst="straightConnector1">
            <a:avLst/>
          </a:prstGeom>
          <a:noFill/>
          <a:ln w="19046" cap="flat">
            <a:solidFill>
              <a:srgbClr val="94D7E4"/>
            </a:solidFill>
            <a:prstDash val="solid"/>
            <a:miter/>
          </a:ln>
        </p:spPr>
      </p:cxnSp>
      <p:cxnSp>
        <p:nvCxnSpPr>
          <p:cNvPr id="11" name="Straight Connector 15">
            <a:extLst>
              <a:ext uri="{FF2B5EF4-FFF2-40B4-BE49-F238E27FC236}">
                <a16:creationId xmlns:a16="http://schemas.microsoft.com/office/drawing/2014/main" id="{6AAA8086-9B52-4551-6CEF-757FB0A804EC}"/>
              </a:ext>
            </a:extLst>
          </p:cNvPr>
          <p:cNvCxnSpPr/>
          <p:nvPr/>
        </p:nvCxnSpPr>
        <p:spPr>
          <a:xfrm>
            <a:off x="10939726" y="800959"/>
            <a:ext cx="1001231" cy="0"/>
          </a:xfrm>
          <a:prstGeom prst="straightConnector1">
            <a:avLst/>
          </a:prstGeom>
          <a:noFill/>
          <a:ln w="6345" cap="flat">
            <a:solidFill>
              <a:srgbClr val="94D7E4"/>
            </a:solidFill>
            <a:prstDash val="solid"/>
            <a:miter/>
          </a:ln>
        </p:spPr>
      </p:cxnSp>
      <p:sp>
        <p:nvSpPr>
          <p:cNvPr id="12" name="Text Placeholder 15">
            <a:extLst>
              <a:ext uri="{FF2B5EF4-FFF2-40B4-BE49-F238E27FC236}">
                <a16:creationId xmlns:a16="http://schemas.microsoft.com/office/drawing/2014/main" id="{F1E8D9A0-7379-139C-4D52-D07EF400B8B0}"/>
              </a:ext>
            </a:extLst>
          </p:cNvPr>
          <p:cNvSpPr txBox="1">
            <a:spLocks noGrp="1"/>
          </p:cNvSpPr>
          <p:nvPr>
            <p:ph type="body" idx="4294967295"/>
          </p:nvPr>
        </p:nvSpPr>
        <p:spPr>
          <a:xfrm>
            <a:off x="10832540" y="837334"/>
            <a:ext cx="610773" cy="328891"/>
          </a:xfrm>
        </p:spPr>
        <p:txBody>
          <a:bodyPr/>
          <a:lstStyle>
            <a:lvl1pPr marL="0" indent="0">
              <a:buNone/>
              <a:defRPr lang="en-GB" sz="1200" i="1">
                <a:solidFill>
                  <a:srgbClr val="94D7E4"/>
                </a:solidFill>
              </a:defRPr>
            </a:lvl1pPr>
          </a:lstStyle>
          <a:p>
            <a:pPr lvl="0"/>
            <a:r>
              <a:rPr lang="en-GB"/>
              <a:t>20XX</a:t>
            </a:r>
          </a:p>
        </p:txBody>
      </p:sp>
      <p:cxnSp>
        <p:nvCxnSpPr>
          <p:cNvPr id="13" name="Straight Connector 19">
            <a:extLst>
              <a:ext uri="{FF2B5EF4-FFF2-40B4-BE49-F238E27FC236}">
                <a16:creationId xmlns:a16="http://schemas.microsoft.com/office/drawing/2014/main" id="{C92C119C-5FEF-23C9-A1B1-302C89A2DA93}"/>
              </a:ext>
            </a:extLst>
          </p:cNvPr>
          <p:cNvCxnSpPr/>
          <p:nvPr/>
        </p:nvCxnSpPr>
        <p:spPr>
          <a:xfrm flipV="1">
            <a:off x="11663290" y="6300216"/>
            <a:ext cx="0" cy="310228"/>
          </a:xfrm>
          <a:prstGeom prst="straightConnector1">
            <a:avLst/>
          </a:prstGeom>
          <a:noFill/>
          <a:ln w="19046" cap="flat">
            <a:solidFill>
              <a:srgbClr val="94D7E4"/>
            </a:solidFill>
            <a:prstDash val="solid"/>
            <a:miter/>
          </a:ln>
        </p:spPr>
      </p:cxnSp>
      <p:cxnSp>
        <p:nvCxnSpPr>
          <p:cNvPr id="14" name="Straight Connector 16">
            <a:extLst>
              <a:ext uri="{FF2B5EF4-FFF2-40B4-BE49-F238E27FC236}">
                <a16:creationId xmlns:a16="http://schemas.microsoft.com/office/drawing/2014/main" id="{5C8E658A-CFF8-7BCA-1D97-674B1F95DD1B}"/>
              </a:ext>
            </a:extLst>
          </p:cNvPr>
          <p:cNvCxnSpPr/>
          <p:nvPr/>
        </p:nvCxnSpPr>
        <p:spPr>
          <a:xfrm>
            <a:off x="256370" y="6168359"/>
            <a:ext cx="1508422" cy="0"/>
          </a:xfrm>
          <a:prstGeom prst="straightConnector1">
            <a:avLst/>
          </a:prstGeom>
          <a:noFill/>
          <a:ln w="19046" cap="flat">
            <a:solidFill>
              <a:srgbClr val="94D7E4"/>
            </a:solidFill>
            <a:prstDash val="solid"/>
            <a:miter/>
          </a:ln>
        </p:spPr>
      </p:cxnSp>
    </p:spTree>
    <p:extLst>
      <p:ext uri="{BB962C8B-B14F-4D97-AF65-F5344CB8AC3E}">
        <p14:creationId xmlns:p14="http://schemas.microsoft.com/office/powerpoint/2010/main" val="38615616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4_Picture with Caption">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373C13C7-08E4-2AF1-5392-30816DF1C57D}"/>
              </a:ext>
            </a:extLst>
          </p:cNvPr>
          <p:cNvSpPr/>
          <p:nvPr/>
        </p:nvSpPr>
        <p:spPr>
          <a:xfrm>
            <a:off x="0" y="0"/>
            <a:ext cx="12191996" cy="6858000"/>
          </a:xfrm>
          <a:prstGeom prst="rect">
            <a:avLst/>
          </a:prstGeom>
          <a:gradFill>
            <a:gsLst>
              <a:gs pos="0">
                <a:srgbClr val="455F51">
                  <a:alpha val="85000"/>
                </a:srgbClr>
              </a:gs>
              <a:gs pos="100000">
                <a:srgbClr val="41AEBD">
                  <a:alpha val="85000"/>
                </a:srgbClr>
              </a:gs>
            </a:gsLst>
            <a:lin ang="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Title 1">
            <a:extLst>
              <a:ext uri="{FF2B5EF4-FFF2-40B4-BE49-F238E27FC236}">
                <a16:creationId xmlns:a16="http://schemas.microsoft.com/office/drawing/2014/main" id="{C23328F2-E74E-C6A1-6DBD-40F16F84DD37}"/>
              </a:ext>
            </a:extLst>
          </p:cNvPr>
          <p:cNvSpPr txBox="1">
            <a:spLocks noGrp="1"/>
          </p:cNvSpPr>
          <p:nvPr>
            <p:ph type="title"/>
          </p:nvPr>
        </p:nvSpPr>
        <p:spPr>
          <a:xfrm>
            <a:off x="1519348" y="652067"/>
            <a:ext cx="3490804" cy="2390927"/>
          </a:xfrm>
        </p:spPr>
        <p:txBody>
          <a:bodyPr anchor="b">
            <a:noAutofit/>
          </a:bodyPr>
          <a:lstStyle>
            <a:lvl1pPr>
              <a:defRPr lang="en-GB" sz="4000"/>
            </a:lvl1pPr>
          </a:lstStyle>
          <a:p>
            <a:pPr lvl="0"/>
            <a:r>
              <a:rPr lang="en-GB"/>
              <a:t>PICTURE</a:t>
            </a:r>
            <a:br>
              <a:rPr lang="en-GB"/>
            </a:br>
            <a:r>
              <a:rPr lang="en-GB"/>
              <a:t>WITH</a:t>
            </a:r>
            <a:br>
              <a:rPr lang="en-GB"/>
            </a:br>
            <a:r>
              <a:rPr lang="en-GB"/>
              <a:t>CAPTION</a:t>
            </a:r>
            <a:br>
              <a:rPr lang="en-GB"/>
            </a:br>
            <a:r>
              <a:rPr lang="en-GB"/>
              <a:t>SLIDE</a:t>
            </a:r>
          </a:p>
        </p:txBody>
      </p:sp>
      <p:sp>
        <p:nvSpPr>
          <p:cNvPr id="4" name="Picture Placeholder 2">
            <a:extLst>
              <a:ext uri="{FF2B5EF4-FFF2-40B4-BE49-F238E27FC236}">
                <a16:creationId xmlns:a16="http://schemas.microsoft.com/office/drawing/2014/main" id="{74C6F102-CF15-0440-D7F8-5D821D910618}"/>
              </a:ext>
            </a:extLst>
          </p:cNvPr>
          <p:cNvSpPr txBox="1">
            <a:spLocks noGrp="1"/>
          </p:cNvSpPr>
          <p:nvPr>
            <p:ph type="pic" idx="4294967295"/>
          </p:nvPr>
        </p:nvSpPr>
        <p:spPr>
          <a:xfrm>
            <a:off x="5231565" y="0"/>
            <a:ext cx="5231565" cy="6858000"/>
          </a:xfrm>
          <a:solidFill>
            <a:srgbClr val="000000">
              <a:alpha val="35000"/>
            </a:srgbClr>
          </a:solidFill>
        </p:spPr>
        <p:txBody>
          <a:bodyPr anchor="ctr" anchorCtr="1"/>
          <a:lstStyle>
            <a:lvl1pPr marL="0" indent="0" algn="ctr">
              <a:buNone/>
              <a:defRPr sz="2000"/>
            </a:lvl1pPr>
          </a:lstStyle>
          <a:p>
            <a:pPr lvl="0"/>
            <a:r>
              <a:rPr lang="en-US"/>
              <a:t>Click icon to add picture</a:t>
            </a:r>
            <a:endParaRPr lang="en-GB"/>
          </a:p>
        </p:txBody>
      </p:sp>
      <p:sp>
        <p:nvSpPr>
          <p:cNvPr id="5" name="Text Placeholder 3">
            <a:extLst>
              <a:ext uri="{FF2B5EF4-FFF2-40B4-BE49-F238E27FC236}">
                <a16:creationId xmlns:a16="http://schemas.microsoft.com/office/drawing/2014/main" id="{917716C2-A191-BA5C-28B0-7F6362B85EB7}"/>
              </a:ext>
            </a:extLst>
          </p:cNvPr>
          <p:cNvSpPr txBox="1">
            <a:spLocks noGrp="1"/>
          </p:cNvSpPr>
          <p:nvPr>
            <p:ph type="body" idx="4294967295"/>
          </p:nvPr>
        </p:nvSpPr>
        <p:spPr>
          <a:xfrm>
            <a:off x="1519348" y="3283710"/>
            <a:ext cx="3490804" cy="2439984"/>
          </a:xfrm>
        </p:spPr>
        <p:txBody>
          <a:bodyPr/>
          <a:lstStyle>
            <a:lvl1pPr marL="0" indent="0">
              <a:buNone/>
              <a:defRPr sz="2500" b="1">
                <a:solidFill>
                  <a:srgbClr val="94D7E4"/>
                </a:solidFill>
              </a:defRPr>
            </a:lvl1pPr>
          </a:lstStyle>
          <a:p>
            <a:pPr lvl="0"/>
            <a:r>
              <a:rPr lang="en-US"/>
              <a:t>Click to edit Master text styles</a:t>
            </a:r>
          </a:p>
        </p:txBody>
      </p:sp>
      <p:sp>
        <p:nvSpPr>
          <p:cNvPr id="6" name="Date Placeholder 4">
            <a:extLst>
              <a:ext uri="{FF2B5EF4-FFF2-40B4-BE49-F238E27FC236}">
                <a16:creationId xmlns:a16="http://schemas.microsoft.com/office/drawing/2014/main" id="{A4CA6297-D3A9-48E1-A12F-24A19C9873C1}"/>
              </a:ext>
            </a:extLst>
          </p:cNvPr>
          <p:cNvSpPr txBox="1">
            <a:spLocks noGrp="1"/>
          </p:cNvSpPr>
          <p:nvPr>
            <p:ph type="dt" sz="half" idx="7"/>
          </p:nvPr>
        </p:nvSpPr>
        <p:spPr/>
        <p:txBody>
          <a:bodyPr/>
          <a:lstStyle>
            <a:lvl1pPr>
              <a:defRPr/>
            </a:lvl1pPr>
          </a:lstStyle>
          <a:p>
            <a:pPr lvl="0"/>
            <a:fld id="{ABE7A4E7-BF1A-4E1F-9A10-50E1D2C56C73}" type="datetime1">
              <a:rPr lang="en-GB"/>
              <a:pPr lvl="0"/>
              <a:t>14/06/2024</a:t>
            </a:fld>
            <a:endParaRPr lang="en-GB"/>
          </a:p>
        </p:txBody>
      </p:sp>
      <p:sp>
        <p:nvSpPr>
          <p:cNvPr id="7" name="Footer Placeholder 5">
            <a:extLst>
              <a:ext uri="{FF2B5EF4-FFF2-40B4-BE49-F238E27FC236}">
                <a16:creationId xmlns:a16="http://schemas.microsoft.com/office/drawing/2014/main" id="{80D3F467-CADD-386A-D770-83AD33E1ECB5}"/>
              </a:ext>
            </a:extLst>
          </p:cNvPr>
          <p:cNvSpPr txBox="1">
            <a:spLocks noGrp="1"/>
          </p:cNvSpPr>
          <p:nvPr>
            <p:ph type="ftr" sz="quarter" idx="9"/>
          </p:nvPr>
        </p:nvSpPr>
        <p:spPr/>
        <p:txBody>
          <a:bodyPr/>
          <a:lstStyle>
            <a:lvl1pPr>
              <a:defRPr/>
            </a:lvl1pPr>
          </a:lstStyle>
          <a:p>
            <a:pPr lvl="0"/>
            <a:r>
              <a:rPr lang="en-GB"/>
              <a:t>Presentation Title</a:t>
            </a:r>
          </a:p>
        </p:txBody>
      </p:sp>
      <p:sp>
        <p:nvSpPr>
          <p:cNvPr id="8" name="Slide Number Placeholder 6">
            <a:extLst>
              <a:ext uri="{FF2B5EF4-FFF2-40B4-BE49-F238E27FC236}">
                <a16:creationId xmlns:a16="http://schemas.microsoft.com/office/drawing/2014/main" id="{02D3A001-02B9-B7A6-BD13-4E737BA202A4}"/>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0282D242-F10D-46B7-B3B7-95622CE9D298}" type="slidenum">
              <a:t>‹#›</a:t>
            </a:fld>
            <a:endParaRPr lang="en-GB"/>
          </a:p>
        </p:txBody>
      </p:sp>
      <p:sp>
        <p:nvSpPr>
          <p:cNvPr id="9" name="Rectangle 8">
            <a:extLst>
              <a:ext uri="{FF2B5EF4-FFF2-40B4-BE49-F238E27FC236}">
                <a16:creationId xmlns:a16="http://schemas.microsoft.com/office/drawing/2014/main" id="{E8346942-E431-3181-EBF0-E327ACA32D1E}"/>
              </a:ext>
            </a:extLst>
          </p:cNvPr>
          <p:cNvSpPr/>
          <p:nvPr/>
        </p:nvSpPr>
        <p:spPr>
          <a:xfrm>
            <a:off x="1277837" y="837334"/>
            <a:ext cx="72841" cy="2042669"/>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cxnSp>
        <p:nvCxnSpPr>
          <p:cNvPr id="10" name="Straight Connector 9">
            <a:extLst>
              <a:ext uri="{FF2B5EF4-FFF2-40B4-BE49-F238E27FC236}">
                <a16:creationId xmlns:a16="http://schemas.microsoft.com/office/drawing/2014/main" id="{1130763E-07B6-8682-BE8D-DC93645541D3}"/>
              </a:ext>
            </a:extLst>
          </p:cNvPr>
          <p:cNvCxnSpPr/>
          <p:nvPr/>
        </p:nvCxnSpPr>
        <p:spPr>
          <a:xfrm>
            <a:off x="1659416" y="3169767"/>
            <a:ext cx="630936" cy="0"/>
          </a:xfrm>
          <a:prstGeom prst="straightConnector1">
            <a:avLst/>
          </a:prstGeom>
          <a:noFill/>
          <a:ln w="19046" cap="flat">
            <a:solidFill>
              <a:srgbClr val="94D7E4"/>
            </a:solidFill>
            <a:prstDash val="solid"/>
            <a:miter/>
          </a:ln>
        </p:spPr>
      </p:cxnSp>
      <p:cxnSp>
        <p:nvCxnSpPr>
          <p:cNvPr id="11" name="Straight Connector 10">
            <a:extLst>
              <a:ext uri="{FF2B5EF4-FFF2-40B4-BE49-F238E27FC236}">
                <a16:creationId xmlns:a16="http://schemas.microsoft.com/office/drawing/2014/main" id="{84FF1EF5-5D0A-4CA6-FFBA-840CDFDC11C5}"/>
              </a:ext>
            </a:extLst>
          </p:cNvPr>
          <p:cNvCxnSpPr/>
          <p:nvPr/>
        </p:nvCxnSpPr>
        <p:spPr>
          <a:xfrm>
            <a:off x="11190765" y="800959"/>
            <a:ext cx="1001231" cy="0"/>
          </a:xfrm>
          <a:prstGeom prst="straightConnector1">
            <a:avLst/>
          </a:prstGeom>
          <a:noFill/>
          <a:ln w="6345" cap="flat">
            <a:solidFill>
              <a:srgbClr val="94D7E4"/>
            </a:solidFill>
            <a:prstDash val="solid"/>
            <a:miter/>
          </a:ln>
        </p:spPr>
      </p:cxnSp>
      <p:sp>
        <p:nvSpPr>
          <p:cNvPr id="12" name="Text Placeholder 15">
            <a:extLst>
              <a:ext uri="{FF2B5EF4-FFF2-40B4-BE49-F238E27FC236}">
                <a16:creationId xmlns:a16="http://schemas.microsoft.com/office/drawing/2014/main" id="{309DB794-BE8D-8448-5D48-2546BDC07C3B}"/>
              </a:ext>
            </a:extLst>
          </p:cNvPr>
          <p:cNvSpPr txBox="1">
            <a:spLocks noGrp="1"/>
          </p:cNvSpPr>
          <p:nvPr>
            <p:ph type="body" idx="4294967295"/>
          </p:nvPr>
        </p:nvSpPr>
        <p:spPr>
          <a:xfrm>
            <a:off x="11083579" y="837334"/>
            <a:ext cx="610773" cy="328891"/>
          </a:xfrm>
        </p:spPr>
        <p:txBody>
          <a:bodyPr/>
          <a:lstStyle>
            <a:lvl1pPr marL="0" indent="0">
              <a:buNone/>
              <a:defRPr lang="en-GB" sz="1200" i="1">
                <a:solidFill>
                  <a:srgbClr val="94D7E4"/>
                </a:solidFill>
              </a:defRPr>
            </a:lvl1pPr>
          </a:lstStyle>
          <a:p>
            <a:pPr lvl="0"/>
            <a:r>
              <a:rPr lang="en-GB"/>
              <a:t>20XX</a:t>
            </a:r>
          </a:p>
        </p:txBody>
      </p:sp>
      <p:cxnSp>
        <p:nvCxnSpPr>
          <p:cNvPr id="13" name="Straight Connector 12">
            <a:extLst>
              <a:ext uri="{FF2B5EF4-FFF2-40B4-BE49-F238E27FC236}">
                <a16:creationId xmlns:a16="http://schemas.microsoft.com/office/drawing/2014/main" id="{E9572606-CE49-2414-8150-9005D341E60A}"/>
              </a:ext>
            </a:extLst>
          </p:cNvPr>
          <p:cNvCxnSpPr/>
          <p:nvPr/>
        </p:nvCxnSpPr>
        <p:spPr>
          <a:xfrm>
            <a:off x="0" y="6168359"/>
            <a:ext cx="1764792" cy="0"/>
          </a:xfrm>
          <a:prstGeom prst="straightConnector1">
            <a:avLst/>
          </a:prstGeom>
          <a:noFill/>
          <a:ln w="19046" cap="flat">
            <a:solidFill>
              <a:srgbClr val="94D7E4"/>
            </a:solidFill>
            <a:prstDash val="solid"/>
            <a:miter/>
          </a:ln>
        </p:spPr>
      </p:cxnSp>
      <p:cxnSp>
        <p:nvCxnSpPr>
          <p:cNvPr id="14" name="Straight Connector 13">
            <a:extLst>
              <a:ext uri="{FF2B5EF4-FFF2-40B4-BE49-F238E27FC236}">
                <a16:creationId xmlns:a16="http://schemas.microsoft.com/office/drawing/2014/main" id="{1C91CB8D-229D-CA09-461F-A8F5303802F6}"/>
              </a:ext>
            </a:extLst>
          </p:cNvPr>
          <p:cNvCxnSpPr/>
          <p:nvPr/>
        </p:nvCxnSpPr>
        <p:spPr>
          <a:xfrm rot="16200004">
            <a:off x="11384398" y="6579107"/>
            <a:ext cx="557784" cy="0"/>
          </a:xfrm>
          <a:prstGeom prst="straightConnector1">
            <a:avLst/>
          </a:prstGeom>
          <a:noFill/>
          <a:ln w="19046" cap="flat">
            <a:solidFill>
              <a:srgbClr val="94D7E4"/>
            </a:solidFill>
            <a:prstDash val="solid"/>
            <a:miter/>
          </a:ln>
        </p:spPr>
      </p:cxnSp>
    </p:spTree>
    <p:extLst>
      <p:ext uri="{BB962C8B-B14F-4D97-AF65-F5344CB8AC3E}">
        <p14:creationId xmlns:p14="http://schemas.microsoft.com/office/powerpoint/2010/main" val="18936211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5_Picture with Caption">
    <p:spTree>
      <p:nvGrpSpPr>
        <p:cNvPr id="1" name=""/>
        <p:cNvGrpSpPr/>
        <p:nvPr/>
      </p:nvGrpSpPr>
      <p:grpSpPr>
        <a:xfrm>
          <a:off x="0" y="0"/>
          <a:ext cx="0" cy="0"/>
          <a:chOff x="0" y="0"/>
          <a:chExt cx="0" cy="0"/>
        </a:xfrm>
      </p:grpSpPr>
      <p:sp>
        <p:nvSpPr>
          <p:cNvPr id="2" name="Picture Placeholder 24">
            <a:extLst>
              <a:ext uri="{FF2B5EF4-FFF2-40B4-BE49-F238E27FC236}">
                <a16:creationId xmlns:a16="http://schemas.microsoft.com/office/drawing/2014/main" id="{0C9B215A-7C0D-9640-A74B-A70270219928}"/>
              </a:ext>
            </a:extLst>
          </p:cNvPr>
          <p:cNvSpPr txBox="1">
            <a:spLocks noGrp="1"/>
          </p:cNvSpPr>
          <p:nvPr>
            <p:ph type="pic" idx="4294967295"/>
          </p:nvPr>
        </p:nvSpPr>
        <p:spPr>
          <a:xfrm>
            <a:off x="0" y="0"/>
            <a:ext cx="12191996" cy="4251155"/>
          </a:xfrm>
          <a:solidFill>
            <a:srgbClr val="000000">
              <a:alpha val="50000"/>
            </a:srgbClr>
          </a:solidFill>
        </p:spPr>
        <p:txBody>
          <a:bodyPr anchor="ctr" anchorCtr="1">
            <a:noAutofit/>
          </a:bodyPr>
          <a:lstStyle>
            <a:lvl1pPr marL="0" indent="0" algn="ctr">
              <a:buNone/>
              <a:defRPr sz="1500"/>
            </a:lvl1pPr>
          </a:lstStyle>
          <a:p>
            <a:pPr lvl="0"/>
            <a:r>
              <a:rPr lang="en-US"/>
              <a:t>Click icon to add picture</a:t>
            </a:r>
            <a:endParaRPr lang="en-GB"/>
          </a:p>
        </p:txBody>
      </p:sp>
      <p:sp>
        <p:nvSpPr>
          <p:cNvPr id="3" name="Rectangle 10">
            <a:extLst>
              <a:ext uri="{FF2B5EF4-FFF2-40B4-BE49-F238E27FC236}">
                <a16:creationId xmlns:a16="http://schemas.microsoft.com/office/drawing/2014/main" id="{3CD7C4F9-33A3-0493-8DB6-454E8D088EBA}"/>
              </a:ext>
            </a:extLst>
          </p:cNvPr>
          <p:cNvSpPr/>
          <p:nvPr/>
        </p:nvSpPr>
        <p:spPr>
          <a:xfrm>
            <a:off x="0" y="4251155"/>
            <a:ext cx="12191996" cy="2606844"/>
          </a:xfrm>
          <a:prstGeom prst="rect">
            <a:avLst/>
          </a:prstGeom>
          <a:gradFill>
            <a:gsLst>
              <a:gs pos="0">
                <a:srgbClr val="455F51">
                  <a:alpha val="85000"/>
                </a:srgbClr>
              </a:gs>
              <a:gs pos="100000">
                <a:srgbClr val="41AEBD">
                  <a:alpha val="85000"/>
                </a:srgbClr>
              </a:gs>
            </a:gsLst>
            <a:lin ang="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4" name="Subtitle 2">
            <a:extLst>
              <a:ext uri="{FF2B5EF4-FFF2-40B4-BE49-F238E27FC236}">
                <a16:creationId xmlns:a16="http://schemas.microsoft.com/office/drawing/2014/main" id="{489C978B-CFF1-355B-EF85-EBCB17B3D918}"/>
              </a:ext>
            </a:extLst>
          </p:cNvPr>
          <p:cNvSpPr txBox="1">
            <a:spLocks noGrp="1"/>
          </p:cNvSpPr>
          <p:nvPr>
            <p:ph type="subTitle" idx="4294967295"/>
          </p:nvPr>
        </p:nvSpPr>
        <p:spPr>
          <a:xfrm>
            <a:off x="6320890" y="5027252"/>
            <a:ext cx="5373462" cy="1132146"/>
          </a:xfrm>
        </p:spPr>
        <p:txBody>
          <a:bodyPr/>
          <a:lstStyle>
            <a:lvl1pPr marL="0" indent="0">
              <a:buNone/>
              <a:defRPr lang="en-GB" sz="2500" b="1">
                <a:solidFill>
                  <a:srgbClr val="94D7E4"/>
                </a:solidFill>
              </a:defRPr>
            </a:lvl1pPr>
          </a:lstStyle>
          <a:p>
            <a:pPr lvl="0"/>
            <a:r>
              <a:rPr lang="en-GB"/>
              <a:t>Lorem Ipsum Dolor</a:t>
            </a:r>
          </a:p>
        </p:txBody>
      </p:sp>
      <p:cxnSp>
        <p:nvCxnSpPr>
          <p:cNvPr id="5" name="Straight Connector 19">
            <a:extLst>
              <a:ext uri="{FF2B5EF4-FFF2-40B4-BE49-F238E27FC236}">
                <a16:creationId xmlns:a16="http://schemas.microsoft.com/office/drawing/2014/main" id="{9194A3E9-E99A-1117-02CA-0B5634382A9C}"/>
              </a:ext>
            </a:extLst>
          </p:cNvPr>
          <p:cNvCxnSpPr/>
          <p:nvPr/>
        </p:nvCxnSpPr>
        <p:spPr>
          <a:xfrm>
            <a:off x="1838885" y="6072704"/>
            <a:ext cx="630936" cy="0"/>
          </a:xfrm>
          <a:prstGeom prst="straightConnector1">
            <a:avLst/>
          </a:prstGeom>
          <a:noFill/>
          <a:ln w="19046" cap="flat">
            <a:solidFill>
              <a:srgbClr val="94D7E4"/>
            </a:solidFill>
            <a:prstDash val="solid"/>
            <a:miter/>
          </a:ln>
        </p:spPr>
      </p:cxnSp>
      <p:sp>
        <p:nvSpPr>
          <p:cNvPr id="6" name="Title 1">
            <a:extLst>
              <a:ext uri="{FF2B5EF4-FFF2-40B4-BE49-F238E27FC236}">
                <a16:creationId xmlns:a16="http://schemas.microsoft.com/office/drawing/2014/main" id="{A8749AAD-39D8-8ABB-311B-476D11AABFB7}"/>
              </a:ext>
            </a:extLst>
          </p:cNvPr>
          <p:cNvSpPr txBox="1">
            <a:spLocks noGrp="1"/>
          </p:cNvSpPr>
          <p:nvPr>
            <p:ph type="title"/>
          </p:nvPr>
        </p:nvSpPr>
        <p:spPr>
          <a:xfrm>
            <a:off x="1694227" y="4626873"/>
            <a:ext cx="4626662" cy="1389101"/>
          </a:xfrm>
        </p:spPr>
        <p:txBody>
          <a:bodyPr anchor="b"/>
          <a:lstStyle>
            <a:lvl1pPr>
              <a:defRPr lang="en-GB" sz="4000" b="1"/>
            </a:lvl1pPr>
          </a:lstStyle>
          <a:p>
            <a:pPr lvl="0"/>
            <a:r>
              <a:rPr lang="en-GB"/>
              <a:t>PICTURE</a:t>
            </a:r>
            <a:br>
              <a:rPr lang="en-GB"/>
            </a:br>
            <a:r>
              <a:rPr lang="en-GB"/>
              <a:t>SLIDE</a:t>
            </a:r>
          </a:p>
        </p:txBody>
      </p:sp>
      <p:sp>
        <p:nvSpPr>
          <p:cNvPr id="7" name="Date Placeholder 3">
            <a:extLst>
              <a:ext uri="{FF2B5EF4-FFF2-40B4-BE49-F238E27FC236}">
                <a16:creationId xmlns:a16="http://schemas.microsoft.com/office/drawing/2014/main" id="{EFA84D26-4A64-5E5F-2531-6456F1446CE2}"/>
              </a:ext>
            </a:extLst>
          </p:cNvPr>
          <p:cNvSpPr txBox="1">
            <a:spLocks noGrp="1"/>
          </p:cNvSpPr>
          <p:nvPr>
            <p:ph type="dt" sz="half" idx="7"/>
          </p:nvPr>
        </p:nvSpPr>
        <p:spPr/>
        <p:txBody>
          <a:bodyPr/>
          <a:lstStyle>
            <a:lvl1pPr>
              <a:defRPr/>
            </a:lvl1pPr>
          </a:lstStyle>
          <a:p>
            <a:pPr lvl="0"/>
            <a:fld id="{4E08678D-DB54-4CD4-84D3-0D644AFC755E}" type="datetime1">
              <a:rPr lang="en-GB"/>
              <a:pPr lvl="0"/>
              <a:t>14/06/2024</a:t>
            </a:fld>
            <a:endParaRPr lang="en-GB"/>
          </a:p>
        </p:txBody>
      </p:sp>
      <p:sp>
        <p:nvSpPr>
          <p:cNvPr id="8" name="Footer Placeholder 4">
            <a:extLst>
              <a:ext uri="{FF2B5EF4-FFF2-40B4-BE49-F238E27FC236}">
                <a16:creationId xmlns:a16="http://schemas.microsoft.com/office/drawing/2014/main" id="{F4CCD397-3157-CD1B-4CB9-A6A2DC354EF5}"/>
              </a:ext>
            </a:extLst>
          </p:cNvPr>
          <p:cNvSpPr txBox="1">
            <a:spLocks noGrp="1"/>
          </p:cNvSpPr>
          <p:nvPr>
            <p:ph type="ftr" sz="quarter" idx="9"/>
          </p:nvPr>
        </p:nvSpPr>
        <p:spPr>
          <a:xfrm>
            <a:off x="1694227" y="6159398"/>
            <a:ext cx="2154463" cy="365129"/>
          </a:xfrm>
        </p:spPr>
        <p:txBody>
          <a:bodyPr/>
          <a:lstStyle>
            <a:lvl1pPr>
              <a:defRPr/>
            </a:lvl1pPr>
          </a:lstStyle>
          <a:p>
            <a:pPr lvl="0"/>
            <a:r>
              <a:rPr lang="en-GB"/>
              <a:t>Presentation Title</a:t>
            </a:r>
          </a:p>
        </p:txBody>
      </p:sp>
      <p:sp>
        <p:nvSpPr>
          <p:cNvPr id="9" name="Slide Number Placeholder 5">
            <a:extLst>
              <a:ext uri="{FF2B5EF4-FFF2-40B4-BE49-F238E27FC236}">
                <a16:creationId xmlns:a16="http://schemas.microsoft.com/office/drawing/2014/main" id="{B77AAB0C-7243-223A-DB24-1962F4204556}"/>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3F18C55F-A0BE-4795-A74F-CBD6D610DBA7}" type="slidenum">
              <a:t>‹#›</a:t>
            </a:fld>
            <a:endParaRPr lang="en-GB"/>
          </a:p>
        </p:txBody>
      </p:sp>
      <p:cxnSp>
        <p:nvCxnSpPr>
          <p:cNvPr id="10" name="Straight Connector 16">
            <a:extLst>
              <a:ext uri="{FF2B5EF4-FFF2-40B4-BE49-F238E27FC236}">
                <a16:creationId xmlns:a16="http://schemas.microsoft.com/office/drawing/2014/main" id="{2E206BBF-BD74-E9CF-3916-DB070C8CF6BA}"/>
              </a:ext>
            </a:extLst>
          </p:cNvPr>
          <p:cNvCxnSpPr/>
          <p:nvPr/>
        </p:nvCxnSpPr>
        <p:spPr>
          <a:xfrm rot="16200004">
            <a:off x="11384398" y="6579107"/>
            <a:ext cx="557784" cy="0"/>
          </a:xfrm>
          <a:prstGeom prst="straightConnector1">
            <a:avLst/>
          </a:prstGeom>
          <a:noFill/>
          <a:ln w="19046" cap="flat">
            <a:solidFill>
              <a:srgbClr val="94D7E4"/>
            </a:solidFill>
            <a:prstDash val="solid"/>
            <a:miter/>
          </a:ln>
        </p:spPr>
      </p:cxnSp>
      <p:sp>
        <p:nvSpPr>
          <p:cNvPr id="11" name="Rectangle 17">
            <a:extLst>
              <a:ext uri="{FF2B5EF4-FFF2-40B4-BE49-F238E27FC236}">
                <a16:creationId xmlns:a16="http://schemas.microsoft.com/office/drawing/2014/main" id="{DF4A4B51-959F-4268-8C12-5FE0EDC6D70B}"/>
              </a:ext>
            </a:extLst>
          </p:cNvPr>
          <p:cNvSpPr/>
          <p:nvPr/>
        </p:nvSpPr>
        <p:spPr>
          <a:xfrm>
            <a:off x="1283369" y="4914003"/>
            <a:ext cx="71999" cy="1943996"/>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cxnSp>
        <p:nvCxnSpPr>
          <p:cNvPr id="12" name="Straight Connector 21">
            <a:extLst>
              <a:ext uri="{FF2B5EF4-FFF2-40B4-BE49-F238E27FC236}">
                <a16:creationId xmlns:a16="http://schemas.microsoft.com/office/drawing/2014/main" id="{D55CF247-E715-F2A6-7501-78A24E05678E}"/>
              </a:ext>
            </a:extLst>
          </p:cNvPr>
          <p:cNvCxnSpPr/>
          <p:nvPr/>
        </p:nvCxnSpPr>
        <p:spPr>
          <a:xfrm>
            <a:off x="11183998" y="805366"/>
            <a:ext cx="1007998" cy="0"/>
          </a:xfrm>
          <a:prstGeom prst="straightConnector1">
            <a:avLst/>
          </a:prstGeom>
          <a:noFill/>
          <a:ln w="34920" cap="flat">
            <a:solidFill>
              <a:srgbClr val="41AEBD"/>
            </a:solidFill>
            <a:prstDash val="solid"/>
            <a:miter/>
          </a:ln>
        </p:spPr>
      </p:cxnSp>
      <p:sp>
        <p:nvSpPr>
          <p:cNvPr id="13" name="Text Placeholder 15">
            <a:extLst>
              <a:ext uri="{FF2B5EF4-FFF2-40B4-BE49-F238E27FC236}">
                <a16:creationId xmlns:a16="http://schemas.microsoft.com/office/drawing/2014/main" id="{493B6548-2250-56A7-B4C8-89E4CBF8B7DD}"/>
              </a:ext>
            </a:extLst>
          </p:cNvPr>
          <p:cNvSpPr txBox="1">
            <a:spLocks noGrp="1"/>
          </p:cNvSpPr>
          <p:nvPr>
            <p:ph type="body" idx="4294967295"/>
          </p:nvPr>
        </p:nvSpPr>
        <p:spPr>
          <a:xfrm>
            <a:off x="11083579" y="837334"/>
            <a:ext cx="610773" cy="328891"/>
          </a:xfrm>
        </p:spPr>
        <p:txBody>
          <a:bodyPr/>
          <a:lstStyle>
            <a:lvl1pPr marL="0" indent="0">
              <a:buNone/>
              <a:defRPr lang="en-GB" sz="1200" i="1">
                <a:solidFill>
                  <a:srgbClr val="41AEBD"/>
                </a:solidFill>
              </a:defRPr>
            </a:lvl1pPr>
          </a:lstStyle>
          <a:p>
            <a:pPr lvl="0"/>
            <a:r>
              <a:rPr lang="en-GB"/>
              <a:t>20XX</a:t>
            </a:r>
          </a:p>
        </p:txBody>
      </p:sp>
    </p:spTree>
    <p:extLst>
      <p:ext uri="{BB962C8B-B14F-4D97-AF65-F5344CB8AC3E}">
        <p14:creationId xmlns:p14="http://schemas.microsoft.com/office/powerpoint/2010/main" val="16719592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1_Overview">
    <p:spTree>
      <p:nvGrpSpPr>
        <p:cNvPr id="1" name=""/>
        <p:cNvGrpSpPr/>
        <p:nvPr/>
      </p:nvGrpSpPr>
      <p:grpSpPr>
        <a:xfrm>
          <a:off x="0" y="0"/>
          <a:ext cx="0" cy="0"/>
          <a:chOff x="0" y="0"/>
          <a:chExt cx="0" cy="0"/>
        </a:xfrm>
      </p:grpSpPr>
      <p:sp>
        <p:nvSpPr>
          <p:cNvPr id="2" name="Rectangle 45">
            <a:extLst>
              <a:ext uri="{FF2B5EF4-FFF2-40B4-BE49-F238E27FC236}">
                <a16:creationId xmlns:a16="http://schemas.microsoft.com/office/drawing/2014/main" id="{2405A404-E960-3E37-2A22-C044500EE31D}"/>
              </a:ext>
            </a:extLst>
          </p:cNvPr>
          <p:cNvSpPr/>
          <p:nvPr/>
        </p:nvSpPr>
        <p:spPr>
          <a:xfrm>
            <a:off x="0" y="5764039"/>
            <a:ext cx="12191996" cy="1093960"/>
          </a:xfrm>
          <a:prstGeom prst="rect">
            <a:avLst/>
          </a:prstGeom>
          <a:gradFill>
            <a:gsLst>
              <a:gs pos="0">
                <a:srgbClr val="455F51">
                  <a:alpha val="85000"/>
                </a:srgbClr>
              </a:gs>
              <a:gs pos="100000">
                <a:srgbClr val="41AEBD">
                  <a:alpha val="85000"/>
                </a:srgbClr>
              </a:gs>
            </a:gsLst>
            <a:lin ang="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Title 1">
            <a:extLst>
              <a:ext uri="{FF2B5EF4-FFF2-40B4-BE49-F238E27FC236}">
                <a16:creationId xmlns:a16="http://schemas.microsoft.com/office/drawing/2014/main" id="{08EB3819-866A-9C16-1BAC-A505F70F2D92}"/>
              </a:ext>
            </a:extLst>
          </p:cNvPr>
          <p:cNvSpPr txBox="1">
            <a:spLocks noGrp="1"/>
          </p:cNvSpPr>
          <p:nvPr>
            <p:ph type="title"/>
          </p:nvPr>
        </p:nvSpPr>
        <p:spPr>
          <a:xfrm>
            <a:off x="928801" y="607097"/>
            <a:ext cx="4737478" cy="697047"/>
          </a:xfrm>
        </p:spPr>
        <p:txBody>
          <a:bodyPr anchor="b">
            <a:noAutofit/>
          </a:bodyPr>
          <a:lstStyle>
            <a:lvl1pPr>
              <a:defRPr lang="en-GB" sz="4000" b="1"/>
            </a:lvl1pPr>
          </a:lstStyle>
          <a:p>
            <a:pPr lvl="0"/>
            <a:r>
              <a:rPr lang="en-GB"/>
              <a:t>OVERVIEW SLIDE</a:t>
            </a:r>
          </a:p>
        </p:txBody>
      </p:sp>
      <p:sp>
        <p:nvSpPr>
          <p:cNvPr id="4" name="Text Placeholder 3">
            <a:extLst>
              <a:ext uri="{FF2B5EF4-FFF2-40B4-BE49-F238E27FC236}">
                <a16:creationId xmlns:a16="http://schemas.microsoft.com/office/drawing/2014/main" id="{7B03F6F9-4611-FCB7-357F-AB46D6880C10}"/>
              </a:ext>
            </a:extLst>
          </p:cNvPr>
          <p:cNvSpPr txBox="1">
            <a:spLocks noGrp="1"/>
          </p:cNvSpPr>
          <p:nvPr>
            <p:ph type="body" idx="4294967295"/>
          </p:nvPr>
        </p:nvSpPr>
        <p:spPr>
          <a:xfrm>
            <a:off x="928801" y="2452713"/>
            <a:ext cx="3256672" cy="499491"/>
          </a:xfrm>
        </p:spPr>
        <p:txBody>
          <a:bodyPr/>
          <a:lstStyle>
            <a:lvl1pPr marL="0" indent="0">
              <a:buNone/>
              <a:defRPr lang="en-GB" sz="2500" b="1">
                <a:solidFill>
                  <a:srgbClr val="455F51"/>
                </a:solidFill>
              </a:defRPr>
            </a:lvl1pPr>
          </a:lstStyle>
          <a:p>
            <a:pPr lvl="0"/>
            <a:r>
              <a:rPr lang="en-GB"/>
              <a:t>Item 1 Title</a:t>
            </a:r>
          </a:p>
        </p:txBody>
      </p:sp>
      <p:sp>
        <p:nvSpPr>
          <p:cNvPr id="5" name="Date Placeholder 4">
            <a:extLst>
              <a:ext uri="{FF2B5EF4-FFF2-40B4-BE49-F238E27FC236}">
                <a16:creationId xmlns:a16="http://schemas.microsoft.com/office/drawing/2014/main" id="{64109A47-543F-6B99-0FBD-86E648C1715F}"/>
              </a:ext>
            </a:extLst>
          </p:cNvPr>
          <p:cNvSpPr txBox="1">
            <a:spLocks noGrp="1"/>
          </p:cNvSpPr>
          <p:nvPr>
            <p:ph type="dt" sz="half" idx="7"/>
          </p:nvPr>
        </p:nvSpPr>
        <p:spPr/>
        <p:txBody>
          <a:bodyPr/>
          <a:lstStyle>
            <a:lvl1pPr>
              <a:defRPr/>
            </a:lvl1pPr>
          </a:lstStyle>
          <a:p>
            <a:pPr lvl="0"/>
            <a:fld id="{C871148E-7C8B-4BFF-A4A1-80EFEE405335}" type="datetime1">
              <a:rPr lang="en-GB"/>
              <a:pPr lvl="0"/>
              <a:t>14/06/2024</a:t>
            </a:fld>
            <a:endParaRPr lang="en-GB"/>
          </a:p>
        </p:txBody>
      </p:sp>
      <p:sp>
        <p:nvSpPr>
          <p:cNvPr id="6" name="Footer Placeholder 5">
            <a:extLst>
              <a:ext uri="{FF2B5EF4-FFF2-40B4-BE49-F238E27FC236}">
                <a16:creationId xmlns:a16="http://schemas.microsoft.com/office/drawing/2014/main" id="{1812250E-42D0-A6B6-0E2B-B5255F1B6674}"/>
              </a:ext>
            </a:extLst>
          </p:cNvPr>
          <p:cNvSpPr txBox="1">
            <a:spLocks noGrp="1"/>
          </p:cNvSpPr>
          <p:nvPr>
            <p:ph type="ftr" sz="quarter" idx="9"/>
          </p:nvPr>
        </p:nvSpPr>
        <p:spPr/>
        <p:txBody>
          <a:bodyPr/>
          <a:lstStyle>
            <a:lvl1pPr>
              <a:defRPr/>
            </a:lvl1pPr>
          </a:lstStyle>
          <a:p>
            <a:pPr lvl="0"/>
            <a:r>
              <a:rPr lang="en-GB"/>
              <a:t>Presentation Title</a:t>
            </a:r>
          </a:p>
        </p:txBody>
      </p:sp>
      <p:sp>
        <p:nvSpPr>
          <p:cNvPr id="7" name="Slide Number Placeholder 6">
            <a:extLst>
              <a:ext uri="{FF2B5EF4-FFF2-40B4-BE49-F238E27FC236}">
                <a16:creationId xmlns:a16="http://schemas.microsoft.com/office/drawing/2014/main" id="{E8020FA7-3963-25C6-2990-E8B96578583D}"/>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A6A397AB-C5D0-47DB-B7B4-99D4ED05B2DD}" type="slidenum">
              <a:t>‹#›</a:t>
            </a:fld>
            <a:endParaRPr lang="en-GB"/>
          </a:p>
        </p:txBody>
      </p:sp>
      <p:sp>
        <p:nvSpPr>
          <p:cNvPr id="8" name="Rectangle 9">
            <a:extLst>
              <a:ext uri="{FF2B5EF4-FFF2-40B4-BE49-F238E27FC236}">
                <a16:creationId xmlns:a16="http://schemas.microsoft.com/office/drawing/2014/main" id="{6C56B633-6FBA-4AC1-36BA-FA9727D6F571}"/>
              </a:ext>
            </a:extLst>
          </p:cNvPr>
          <p:cNvSpPr/>
          <p:nvPr/>
        </p:nvSpPr>
        <p:spPr>
          <a:xfrm>
            <a:off x="687290" y="0"/>
            <a:ext cx="71999" cy="1151997"/>
          </a:xfrm>
          <a:prstGeom prst="rect">
            <a:avLst/>
          </a:prstGeom>
          <a:solidFill>
            <a:srgbClr val="455F51"/>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455F51"/>
              </a:solidFill>
              <a:uFillTx/>
              <a:latin typeface="Corbel"/>
            </a:endParaRPr>
          </a:p>
        </p:txBody>
      </p:sp>
      <p:cxnSp>
        <p:nvCxnSpPr>
          <p:cNvPr id="9" name="Straight Connector 11">
            <a:extLst>
              <a:ext uri="{FF2B5EF4-FFF2-40B4-BE49-F238E27FC236}">
                <a16:creationId xmlns:a16="http://schemas.microsoft.com/office/drawing/2014/main" id="{80F9A88B-F01C-69B6-3556-8C48B09CB306}"/>
              </a:ext>
            </a:extLst>
          </p:cNvPr>
          <p:cNvCxnSpPr/>
          <p:nvPr/>
        </p:nvCxnSpPr>
        <p:spPr>
          <a:xfrm>
            <a:off x="11190765" y="800959"/>
            <a:ext cx="1001231" cy="0"/>
          </a:xfrm>
          <a:prstGeom prst="straightConnector1">
            <a:avLst/>
          </a:prstGeom>
          <a:noFill/>
          <a:ln w="6345" cap="flat">
            <a:solidFill>
              <a:srgbClr val="94D7E4"/>
            </a:solidFill>
            <a:prstDash val="solid"/>
            <a:miter/>
          </a:ln>
        </p:spPr>
      </p:cxnSp>
      <p:sp>
        <p:nvSpPr>
          <p:cNvPr id="10" name="Text Placeholder 15">
            <a:extLst>
              <a:ext uri="{FF2B5EF4-FFF2-40B4-BE49-F238E27FC236}">
                <a16:creationId xmlns:a16="http://schemas.microsoft.com/office/drawing/2014/main" id="{A1910EC6-357A-5C13-5BE9-9935A22F7FC5}"/>
              </a:ext>
            </a:extLst>
          </p:cNvPr>
          <p:cNvSpPr txBox="1">
            <a:spLocks noGrp="1"/>
          </p:cNvSpPr>
          <p:nvPr>
            <p:ph type="body" idx="4294967295"/>
          </p:nvPr>
        </p:nvSpPr>
        <p:spPr>
          <a:xfrm>
            <a:off x="11083579" y="837334"/>
            <a:ext cx="610773" cy="328891"/>
          </a:xfrm>
        </p:spPr>
        <p:txBody>
          <a:bodyPr/>
          <a:lstStyle>
            <a:lvl1pPr marL="0" indent="0">
              <a:buNone/>
              <a:defRPr lang="en-GB" sz="1200" i="1">
                <a:solidFill>
                  <a:srgbClr val="41AEBD"/>
                </a:solidFill>
              </a:defRPr>
            </a:lvl1pPr>
          </a:lstStyle>
          <a:p>
            <a:pPr lvl="0"/>
            <a:r>
              <a:rPr lang="en-GB"/>
              <a:t>20XX</a:t>
            </a:r>
          </a:p>
        </p:txBody>
      </p:sp>
      <p:cxnSp>
        <p:nvCxnSpPr>
          <p:cNvPr id="11" name="Straight Connector 13">
            <a:extLst>
              <a:ext uri="{FF2B5EF4-FFF2-40B4-BE49-F238E27FC236}">
                <a16:creationId xmlns:a16="http://schemas.microsoft.com/office/drawing/2014/main" id="{81156F63-C18D-2C3C-4A3F-E8AA4B306FFD}"/>
              </a:ext>
            </a:extLst>
          </p:cNvPr>
          <p:cNvCxnSpPr/>
          <p:nvPr/>
        </p:nvCxnSpPr>
        <p:spPr>
          <a:xfrm>
            <a:off x="0" y="6168359"/>
            <a:ext cx="1764792" cy="0"/>
          </a:xfrm>
          <a:prstGeom prst="straightConnector1">
            <a:avLst/>
          </a:prstGeom>
          <a:noFill/>
          <a:ln w="19046" cap="flat">
            <a:solidFill>
              <a:srgbClr val="94D7E4"/>
            </a:solidFill>
            <a:prstDash val="solid"/>
            <a:miter/>
          </a:ln>
        </p:spPr>
      </p:cxnSp>
      <p:cxnSp>
        <p:nvCxnSpPr>
          <p:cNvPr id="12" name="Straight Connector 14">
            <a:extLst>
              <a:ext uri="{FF2B5EF4-FFF2-40B4-BE49-F238E27FC236}">
                <a16:creationId xmlns:a16="http://schemas.microsoft.com/office/drawing/2014/main" id="{8D83D3A5-721A-F95E-35AF-6862F111987B}"/>
              </a:ext>
            </a:extLst>
          </p:cNvPr>
          <p:cNvCxnSpPr/>
          <p:nvPr/>
        </p:nvCxnSpPr>
        <p:spPr>
          <a:xfrm rot="16200004">
            <a:off x="11384398" y="6579107"/>
            <a:ext cx="557784" cy="0"/>
          </a:xfrm>
          <a:prstGeom prst="straightConnector1">
            <a:avLst/>
          </a:prstGeom>
          <a:noFill/>
          <a:ln w="19046" cap="flat">
            <a:solidFill>
              <a:srgbClr val="94D7E4"/>
            </a:solidFill>
            <a:prstDash val="solid"/>
            <a:miter/>
          </a:ln>
        </p:spPr>
      </p:cxnSp>
      <p:cxnSp>
        <p:nvCxnSpPr>
          <p:cNvPr id="13" name="Straight Connector 30">
            <a:extLst>
              <a:ext uri="{FF2B5EF4-FFF2-40B4-BE49-F238E27FC236}">
                <a16:creationId xmlns:a16="http://schemas.microsoft.com/office/drawing/2014/main" id="{5B51F742-1BCB-CDBC-4350-AE755F65983C}"/>
              </a:ext>
            </a:extLst>
          </p:cNvPr>
          <p:cNvCxnSpPr/>
          <p:nvPr/>
        </p:nvCxnSpPr>
        <p:spPr>
          <a:xfrm>
            <a:off x="11192402" y="802797"/>
            <a:ext cx="1001231" cy="0"/>
          </a:xfrm>
          <a:prstGeom prst="straightConnector1">
            <a:avLst/>
          </a:prstGeom>
          <a:noFill/>
          <a:ln w="6345" cap="flat">
            <a:solidFill>
              <a:srgbClr val="41AEBD"/>
            </a:solidFill>
            <a:prstDash val="solid"/>
            <a:miter/>
          </a:ln>
        </p:spPr>
      </p:cxnSp>
      <p:cxnSp>
        <p:nvCxnSpPr>
          <p:cNvPr id="14" name="Straight Connector 33">
            <a:extLst>
              <a:ext uri="{FF2B5EF4-FFF2-40B4-BE49-F238E27FC236}">
                <a16:creationId xmlns:a16="http://schemas.microsoft.com/office/drawing/2014/main" id="{286E3420-2E30-194C-F4D5-D606E9AA865C}"/>
              </a:ext>
            </a:extLst>
          </p:cNvPr>
          <p:cNvCxnSpPr/>
          <p:nvPr/>
        </p:nvCxnSpPr>
        <p:spPr>
          <a:xfrm rot="16200004">
            <a:off x="11383201" y="6580799"/>
            <a:ext cx="557784" cy="0"/>
          </a:xfrm>
          <a:prstGeom prst="straightConnector1">
            <a:avLst/>
          </a:prstGeom>
          <a:noFill/>
          <a:ln w="19046" cap="flat">
            <a:solidFill>
              <a:srgbClr val="94D7E4"/>
            </a:solidFill>
            <a:prstDash val="solid"/>
            <a:miter/>
          </a:ln>
        </p:spPr>
      </p:cxnSp>
      <p:sp>
        <p:nvSpPr>
          <p:cNvPr id="15" name="Text Placeholder 3">
            <a:extLst>
              <a:ext uri="{FF2B5EF4-FFF2-40B4-BE49-F238E27FC236}">
                <a16:creationId xmlns:a16="http://schemas.microsoft.com/office/drawing/2014/main" id="{40FC12EF-CE6E-523F-0571-143651B71015}"/>
              </a:ext>
            </a:extLst>
          </p:cNvPr>
          <p:cNvSpPr txBox="1">
            <a:spLocks noGrp="1"/>
          </p:cNvSpPr>
          <p:nvPr>
            <p:ph type="body" idx="4294967295"/>
          </p:nvPr>
        </p:nvSpPr>
        <p:spPr>
          <a:xfrm>
            <a:off x="4467666" y="2452713"/>
            <a:ext cx="3256672" cy="499491"/>
          </a:xfrm>
        </p:spPr>
        <p:txBody>
          <a:bodyPr/>
          <a:lstStyle>
            <a:lvl1pPr marL="0" indent="0">
              <a:buNone/>
              <a:defRPr lang="en-GB" sz="2500" b="1">
                <a:solidFill>
                  <a:srgbClr val="455F51"/>
                </a:solidFill>
              </a:defRPr>
            </a:lvl1pPr>
          </a:lstStyle>
          <a:p>
            <a:pPr lvl="0"/>
            <a:r>
              <a:rPr lang="en-GB"/>
              <a:t>Item 2 Title</a:t>
            </a:r>
          </a:p>
        </p:txBody>
      </p:sp>
      <p:sp>
        <p:nvSpPr>
          <p:cNvPr id="16" name="Text Placeholder 3">
            <a:extLst>
              <a:ext uri="{FF2B5EF4-FFF2-40B4-BE49-F238E27FC236}">
                <a16:creationId xmlns:a16="http://schemas.microsoft.com/office/drawing/2014/main" id="{B3A815DA-807A-6FFE-11C5-C3D036DCFA1C}"/>
              </a:ext>
            </a:extLst>
          </p:cNvPr>
          <p:cNvSpPr txBox="1">
            <a:spLocks noGrp="1"/>
          </p:cNvSpPr>
          <p:nvPr>
            <p:ph type="body" idx="4294967295"/>
          </p:nvPr>
        </p:nvSpPr>
        <p:spPr>
          <a:xfrm>
            <a:off x="8006522" y="2452713"/>
            <a:ext cx="3256672" cy="499491"/>
          </a:xfrm>
        </p:spPr>
        <p:txBody>
          <a:bodyPr/>
          <a:lstStyle>
            <a:lvl1pPr marL="0" indent="0">
              <a:buNone/>
              <a:defRPr lang="en-GB" sz="2500" b="1">
                <a:solidFill>
                  <a:srgbClr val="455F51"/>
                </a:solidFill>
              </a:defRPr>
            </a:lvl1pPr>
          </a:lstStyle>
          <a:p>
            <a:pPr lvl="0"/>
            <a:r>
              <a:rPr lang="en-GB"/>
              <a:t>Item 3 Title</a:t>
            </a:r>
          </a:p>
        </p:txBody>
      </p:sp>
      <p:sp>
        <p:nvSpPr>
          <p:cNvPr id="17" name="Text Placeholder 3">
            <a:extLst>
              <a:ext uri="{FF2B5EF4-FFF2-40B4-BE49-F238E27FC236}">
                <a16:creationId xmlns:a16="http://schemas.microsoft.com/office/drawing/2014/main" id="{C42933B8-E9FB-0795-D732-093E73C394DA}"/>
              </a:ext>
            </a:extLst>
          </p:cNvPr>
          <p:cNvSpPr txBox="1">
            <a:spLocks noGrp="1"/>
          </p:cNvSpPr>
          <p:nvPr>
            <p:ph type="body" idx="4294967295"/>
          </p:nvPr>
        </p:nvSpPr>
        <p:spPr>
          <a:xfrm>
            <a:off x="928801" y="4563916"/>
            <a:ext cx="3256672" cy="499491"/>
          </a:xfrm>
        </p:spPr>
        <p:txBody>
          <a:bodyPr/>
          <a:lstStyle>
            <a:lvl1pPr marL="0" indent="0">
              <a:buNone/>
              <a:defRPr lang="en-GB" sz="2500" b="1">
                <a:solidFill>
                  <a:srgbClr val="41AEBD"/>
                </a:solidFill>
              </a:defRPr>
            </a:lvl1pPr>
          </a:lstStyle>
          <a:p>
            <a:pPr lvl="0"/>
            <a:r>
              <a:rPr lang="en-GB"/>
              <a:t>Item 4 Title</a:t>
            </a:r>
          </a:p>
        </p:txBody>
      </p:sp>
      <p:sp>
        <p:nvSpPr>
          <p:cNvPr id="18" name="Text Placeholder 3">
            <a:extLst>
              <a:ext uri="{FF2B5EF4-FFF2-40B4-BE49-F238E27FC236}">
                <a16:creationId xmlns:a16="http://schemas.microsoft.com/office/drawing/2014/main" id="{1684D142-3057-548C-53A6-0A3E49ED1942}"/>
              </a:ext>
            </a:extLst>
          </p:cNvPr>
          <p:cNvSpPr txBox="1">
            <a:spLocks noGrp="1"/>
          </p:cNvSpPr>
          <p:nvPr>
            <p:ph type="body" idx="4294967295"/>
          </p:nvPr>
        </p:nvSpPr>
        <p:spPr>
          <a:xfrm>
            <a:off x="4467666" y="4563916"/>
            <a:ext cx="3256672" cy="499491"/>
          </a:xfrm>
        </p:spPr>
        <p:txBody>
          <a:bodyPr/>
          <a:lstStyle>
            <a:lvl1pPr marL="0" indent="0">
              <a:buNone/>
              <a:defRPr lang="en-GB" sz="2500" b="1">
                <a:solidFill>
                  <a:srgbClr val="41AEBD"/>
                </a:solidFill>
              </a:defRPr>
            </a:lvl1pPr>
          </a:lstStyle>
          <a:p>
            <a:pPr lvl="0"/>
            <a:r>
              <a:rPr lang="en-GB"/>
              <a:t>Item 5 Title</a:t>
            </a:r>
          </a:p>
        </p:txBody>
      </p:sp>
      <p:sp>
        <p:nvSpPr>
          <p:cNvPr id="19" name="Text Placeholder 3">
            <a:extLst>
              <a:ext uri="{FF2B5EF4-FFF2-40B4-BE49-F238E27FC236}">
                <a16:creationId xmlns:a16="http://schemas.microsoft.com/office/drawing/2014/main" id="{397E7EDA-8A0D-796F-30E7-ED77C9C3F216}"/>
              </a:ext>
            </a:extLst>
          </p:cNvPr>
          <p:cNvSpPr txBox="1">
            <a:spLocks noGrp="1"/>
          </p:cNvSpPr>
          <p:nvPr>
            <p:ph type="body" idx="4294967295"/>
          </p:nvPr>
        </p:nvSpPr>
        <p:spPr>
          <a:xfrm>
            <a:off x="8006522" y="4563916"/>
            <a:ext cx="3256672" cy="499491"/>
          </a:xfrm>
        </p:spPr>
        <p:txBody>
          <a:bodyPr/>
          <a:lstStyle>
            <a:lvl1pPr marL="0" indent="0">
              <a:buNone/>
              <a:defRPr lang="en-GB" sz="2500" b="1">
                <a:solidFill>
                  <a:srgbClr val="41AEBD"/>
                </a:solidFill>
              </a:defRPr>
            </a:lvl1pPr>
          </a:lstStyle>
          <a:p>
            <a:pPr lvl="0"/>
            <a:r>
              <a:rPr lang="en-GB"/>
              <a:t>Item 6 Title</a:t>
            </a:r>
          </a:p>
        </p:txBody>
      </p:sp>
      <p:sp>
        <p:nvSpPr>
          <p:cNvPr id="20" name="Text Placeholder 3">
            <a:extLst>
              <a:ext uri="{FF2B5EF4-FFF2-40B4-BE49-F238E27FC236}">
                <a16:creationId xmlns:a16="http://schemas.microsoft.com/office/drawing/2014/main" id="{B1ACE344-86B6-EACA-B33E-48506E2DED0F}"/>
              </a:ext>
            </a:extLst>
          </p:cNvPr>
          <p:cNvSpPr txBox="1">
            <a:spLocks noGrp="1"/>
          </p:cNvSpPr>
          <p:nvPr>
            <p:ph type="body" idx="4294967295"/>
          </p:nvPr>
        </p:nvSpPr>
        <p:spPr>
          <a:xfrm>
            <a:off x="928801" y="2876272"/>
            <a:ext cx="3256672" cy="499491"/>
          </a:xfrm>
        </p:spPr>
        <p:txBody>
          <a:bodyPr/>
          <a:lstStyle>
            <a:lvl1pPr marL="0" indent="0">
              <a:lnSpc>
                <a:spcPct val="100000"/>
              </a:lnSpc>
              <a:spcBef>
                <a:spcPts val="600"/>
              </a:spcBef>
              <a:buNone/>
              <a:defRPr sz="1600">
                <a:solidFill>
                  <a:srgbClr val="FFFFFF"/>
                </a:solidFill>
              </a:defRPr>
            </a:lvl1pPr>
          </a:lstStyle>
          <a:p>
            <a:pPr lvl="0"/>
            <a:r>
              <a:rPr lang="en-US"/>
              <a:t>Click to edit Master text styles</a:t>
            </a:r>
          </a:p>
        </p:txBody>
      </p:sp>
      <p:sp>
        <p:nvSpPr>
          <p:cNvPr id="21" name="Text Placeholder 3">
            <a:extLst>
              <a:ext uri="{FF2B5EF4-FFF2-40B4-BE49-F238E27FC236}">
                <a16:creationId xmlns:a16="http://schemas.microsoft.com/office/drawing/2014/main" id="{C93F7935-F4D1-2E48-A896-A120A189F14B}"/>
              </a:ext>
            </a:extLst>
          </p:cNvPr>
          <p:cNvSpPr txBox="1">
            <a:spLocks noGrp="1"/>
          </p:cNvSpPr>
          <p:nvPr>
            <p:ph type="body" idx="4294967295"/>
          </p:nvPr>
        </p:nvSpPr>
        <p:spPr>
          <a:xfrm>
            <a:off x="4467666" y="2876272"/>
            <a:ext cx="3256672" cy="499491"/>
          </a:xfrm>
        </p:spPr>
        <p:txBody>
          <a:bodyPr/>
          <a:lstStyle>
            <a:lvl1pPr marL="0" indent="0">
              <a:lnSpc>
                <a:spcPct val="100000"/>
              </a:lnSpc>
              <a:spcBef>
                <a:spcPts val="600"/>
              </a:spcBef>
              <a:buNone/>
              <a:defRPr sz="1600">
                <a:solidFill>
                  <a:srgbClr val="FFFFFF"/>
                </a:solidFill>
              </a:defRPr>
            </a:lvl1pPr>
          </a:lstStyle>
          <a:p>
            <a:pPr lvl="0"/>
            <a:r>
              <a:rPr lang="en-US"/>
              <a:t>Click to edit Master text styles</a:t>
            </a:r>
          </a:p>
        </p:txBody>
      </p:sp>
      <p:sp>
        <p:nvSpPr>
          <p:cNvPr id="22" name="Text Placeholder 3">
            <a:extLst>
              <a:ext uri="{FF2B5EF4-FFF2-40B4-BE49-F238E27FC236}">
                <a16:creationId xmlns:a16="http://schemas.microsoft.com/office/drawing/2014/main" id="{0A48A1B4-AF1A-7974-E342-1C592DCDA410}"/>
              </a:ext>
            </a:extLst>
          </p:cNvPr>
          <p:cNvSpPr txBox="1">
            <a:spLocks noGrp="1"/>
          </p:cNvSpPr>
          <p:nvPr>
            <p:ph type="body" idx="4294967295"/>
          </p:nvPr>
        </p:nvSpPr>
        <p:spPr>
          <a:xfrm>
            <a:off x="8006522" y="2876272"/>
            <a:ext cx="3256672" cy="499491"/>
          </a:xfrm>
        </p:spPr>
        <p:txBody>
          <a:bodyPr/>
          <a:lstStyle>
            <a:lvl1pPr marL="0" indent="0">
              <a:lnSpc>
                <a:spcPct val="100000"/>
              </a:lnSpc>
              <a:spcBef>
                <a:spcPts val="600"/>
              </a:spcBef>
              <a:buNone/>
              <a:defRPr sz="1600">
                <a:solidFill>
                  <a:srgbClr val="FFFFFF"/>
                </a:solidFill>
              </a:defRPr>
            </a:lvl1pPr>
          </a:lstStyle>
          <a:p>
            <a:pPr lvl="0"/>
            <a:r>
              <a:rPr lang="en-US"/>
              <a:t>Click to edit Master text styles</a:t>
            </a:r>
          </a:p>
        </p:txBody>
      </p:sp>
      <p:sp>
        <p:nvSpPr>
          <p:cNvPr id="23" name="Text Placeholder 3">
            <a:extLst>
              <a:ext uri="{FF2B5EF4-FFF2-40B4-BE49-F238E27FC236}">
                <a16:creationId xmlns:a16="http://schemas.microsoft.com/office/drawing/2014/main" id="{B6F38D00-161E-CE02-6187-CA379C4CDF9E}"/>
              </a:ext>
            </a:extLst>
          </p:cNvPr>
          <p:cNvSpPr txBox="1">
            <a:spLocks noGrp="1"/>
          </p:cNvSpPr>
          <p:nvPr>
            <p:ph type="body" idx="4294967295"/>
          </p:nvPr>
        </p:nvSpPr>
        <p:spPr>
          <a:xfrm>
            <a:off x="928801" y="4987475"/>
            <a:ext cx="3256672" cy="499491"/>
          </a:xfrm>
        </p:spPr>
        <p:txBody>
          <a:bodyPr/>
          <a:lstStyle>
            <a:lvl1pPr marL="0" indent="0">
              <a:lnSpc>
                <a:spcPct val="100000"/>
              </a:lnSpc>
              <a:spcBef>
                <a:spcPts val="600"/>
              </a:spcBef>
              <a:buNone/>
              <a:defRPr sz="1600">
                <a:solidFill>
                  <a:srgbClr val="FFFFFF"/>
                </a:solidFill>
              </a:defRPr>
            </a:lvl1pPr>
          </a:lstStyle>
          <a:p>
            <a:pPr lvl="0"/>
            <a:r>
              <a:rPr lang="en-US"/>
              <a:t>Click to edit Master text styles</a:t>
            </a:r>
          </a:p>
        </p:txBody>
      </p:sp>
      <p:sp>
        <p:nvSpPr>
          <p:cNvPr id="24" name="Text Placeholder 3">
            <a:extLst>
              <a:ext uri="{FF2B5EF4-FFF2-40B4-BE49-F238E27FC236}">
                <a16:creationId xmlns:a16="http://schemas.microsoft.com/office/drawing/2014/main" id="{5E09FCAC-46E5-F36B-8EEA-E425D840714C}"/>
              </a:ext>
            </a:extLst>
          </p:cNvPr>
          <p:cNvSpPr txBox="1">
            <a:spLocks noGrp="1"/>
          </p:cNvSpPr>
          <p:nvPr>
            <p:ph type="body" idx="4294967295"/>
          </p:nvPr>
        </p:nvSpPr>
        <p:spPr>
          <a:xfrm>
            <a:off x="4467666" y="4987475"/>
            <a:ext cx="3256672" cy="499491"/>
          </a:xfrm>
        </p:spPr>
        <p:txBody>
          <a:bodyPr/>
          <a:lstStyle>
            <a:lvl1pPr marL="0" indent="0">
              <a:lnSpc>
                <a:spcPct val="100000"/>
              </a:lnSpc>
              <a:spcBef>
                <a:spcPts val="600"/>
              </a:spcBef>
              <a:buNone/>
              <a:defRPr sz="1600">
                <a:solidFill>
                  <a:srgbClr val="FFFFFF"/>
                </a:solidFill>
              </a:defRPr>
            </a:lvl1pPr>
          </a:lstStyle>
          <a:p>
            <a:pPr lvl="0"/>
            <a:r>
              <a:rPr lang="en-US"/>
              <a:t>Click to edit Master text styles</a:t>
            </a:r>
          </a:p>
        </p:txBody>
      </p:sp>
      <p:sp>
        <p:nvSpPr>
          <p:cNvPr id="25" name="Text Placeholder 3">
            <a:extLst>
              <a:ext uri="{FF2B5EF4-FFF2-40B4-BE49-F238E27FC236}">
                <a16:creationId xmlns:a16="http://schemas.microsoft.com/office/drawing/2014/main" id="{983507A7-8CD7-95CC-68D3-4F26AB90933D}"/>
              </a:ext>
            </a:extLst>
          </p:cNvPr>
          <p:cNvSpPr txBox="1">
            <a:spLocks noGrp="1"/>
          </p:cNvSpPr>
          <p:nvPr>
            <p:ph type="body" idx="4294967295"/>
          </p:nvPr>
        </p:nvSpPr>
        <p:spPr>
          <a:xfrm>
            <a:off x="8006522" y="4987475"/>
            <a:ext cx="3256672" cy="499491"/>
          </a:xfrm>
        </p:spPr>
        <p:txBody>
          <a:bodyPr/>
          <a:lstStyle>
            <a:lvl1pPr marL="0" indent="0">
              <a:lnSpc>
                <a:spcPct val="100000"/>
              </a:lnSpc>
              <a:spcBef>
                <a:spcPts val="600"/>
              </a:spcBef>
              <a:buNone/>
              <a:defRPr sz="1600">
                <a:solidFill>
                  <a:srgbClr val="FFFFFF"/>
                </a:solidFill>
              </a:defRPr>
            </a:lvl1pPr>
          </a:lstStyle>
          <a:p>
            <a:pPr lvl="0"/>
            <a:r>
              <a:rPr lang="en-US"/>
              <a:t>Click to edit Master text styles</a:t>
            </a:r>
          </a:p>
        </p:txBody>
      </p:sp>
      <p:sp>
        <p:nvSpPr>
          <p:cNvPr id="26" name="Picture Placeholder 46">
            <a:extLst>
              <a:ext uri="{FF2B5EF4-FFF2-40B4-BE49-F238E27FC236}">
                <a16:creationId xmlns:a16="http://schemas.microsoft.com/office/drawing/2014/main" id="{829E2C31-37EF-8D55-967F-F46DAE59FCE8}"/>
              </a:ext>
            </a:extLst>
          </p:cNvPr>
          <p:cNvSpPr txBox="1">
            <a:spLocks noGrp="1"/>
          </p:cNvSpPr>
          <p:nvPr>
            <p:ph type="pic" idx="4294967295"/>
          </p:nvPr>
        </p:nvSpPr>
        <p:spPr>
          <a:xfrm>
            <a:off x="1041236" y="1575099"/>
            <a:ext cx="867601" cy="868680"/>
          </a:xfrm>
          <a:ln w="19046">
            <a:solidFill>
              <a:srgbClr val="455F51"/>
            </a:solidFill>
            <a:prstDash val="solid"/>
          </a:ln>
        </p:spPr>
        <p:txBody>
          <a:bodyPr anchor="ctr" anchorCtr="1"/>
          <a:lstStyle>
            <a:lvl1pPr marL="0" indent="0" algn="ctr">
              <a:buNone/>
              <a:defRPr sz="1200">
                <a:solidFill>
                  <a:srgbClr val="FFFFFF"/>
                </a:solidFill>
              </a:defRPr>
            </a:lvl1pPr>
          </a:lstStyle>
          <a:p>
            <a:pPr lvl="0"/>
            <a:r>
              <a:rPr lang="en-US"/>
              <a:t>Click icon to add picture</a:t>
            </a:r>
            <a:endParaRPr lang="en-GB"/>
          </a:p>
        </p:txBody>
      </p:sp>
      <p:sp>
        <p:nvSpPr>
          <p:cNvPr id="27" name="Picture Placeholder 46">
            <a:extLst>
              <a:ext uri="{FF2B5EF4-FFF2-40B4-BE49-F238E27FC236}">
                <a16:creationId xmlns:a16="http://schemas.microsoft.com/office/drawing/2014/main" id="{B1596C87-138F-0F1F-3B08-38DF5F9C15B0}"/>
              </a:ext>
            </a:extLst>
          </p:cNvPr>
          <p:cNvSpPr txBox="1">
            <a:spLocks noGrp="1"/>
          </p:cNvSpPr>
          <p:nvPr>
            <p:ph type="pic" idx="4294967295"/>
          </p:nvPr>
        </p:nvSpPr>
        <p:spPr>
          <a:xfrm>
            <a:off x="4576544" y="1575099"/>
            <a:ext cx="867601" cy="868680"/>
          </a:xfrm>
          <a:ln w="19046">
            <a:solidFill>
              <a:srgbClr val="455F51"/>
            </a:solidFill>
            <a:prstDash val="solid"/>
          </a:ln>
        </p:spPr>
        <p:txBody>
          <a:bodyPr anchor="ctr" anchorCtr="1"/>
          <a:lstStyle>
            <a:lvl1pPr marL="0" indent="0" algn="ctr">
              <a:buNone/>
              <a:defRPr sz="1200">
                <a:solidFill>
                  <a:srgbClr val="FFFFFF"/>
                </a:solidFill>
              </a:defRPr>
            </a:lvl1pPr>
          </a:lstStyle>
          <a:p>
            <a:pPr lvl="0"/>
            <a:r>
              <a:rPr lang="en-US"/>
              <a:t>Click icon to add picture</a:t>
            </a:r>
            <a:endParaRPr lang="en-GB"/>
          </a:p>
        </p:txBody>
      </p:sp>
      <p:sp>
        <p:nvSpPr>
          <p:cNvPr id="28" name="Picture Placeholder 46">
            <a:extLst>
              <a:ext uri="{FF2B5EF4-FFF2-40B4-BE49-F238E27FC236}">
                <a16:creationId xmlns:a16="http://schemas.microsoft.com/office/drawing/2014/main" id="{3A81277D-9BC5-C607-B4CA-0B75905D272F}"/>
              </a:ext>
            </a:extLst>
          </p:cNvPr>
          <p:cNvSpPr txBox="1">
            <a:spLocks noGrp="1"/>
          </p:cNvSpPr>
          <p:nvPr>
            <p:ph type="pic" idx="4294967295"/>
          </p:nvPr>
        </p:nvSpPr>
        <p:spPr>
          <a:xfrm>
            <a:off x="8111852" y="1575099"/>
            <a:ext cx="867601" cy="868680"/>
          </a:xfrm>
          <a:ln w="19046">
            <a:solidFill>
              <a:srgbClr val="455F51"/>
            </a:solidFill>
            <a:prstDash val="solid"/>
          </a:ln>
        </p:spPr>
        <p:txBody>
          <a:bodyPr anchor="ctr" anchorCtr="1"/>
          <a:lstStyle>
            <a:lvl1pPr marL="0" indent="0" algn="ctr">
              <a:buNone/>
              <a:defRPr sz="1200">
                <a:solidFill>
                  <a:srgbClr val="FFFFFF"/>
                </a:solidFill>
              </a:defRPr>
            </a:lvl1pPr>
          </a:lstStyle>
          <a:p>
            <a:pPr lvl="0"/>
            <a:r>
              <a:rPr lang="en-US"/>
              <a:t>Click icon to add picture</a:t>
            </a:r>
            <a:endParaRPr lang="en-GB"/>
          </a:p>
        </p:txBody>
      </p:sp>
      <p:sp>
        <p:nvSpPr>
          <p:cNvPr id="29" name="Picture Placeholder 46">
            <a:extLst>
              <a:ext uri="{FF2B5EF4-FFF2-40B4-BE49-F238E27FC236}">
                <a16:creationId xmlns:a16="http://schemas.microsoft.com/office/drawing/2014/main" id="{545DAF01-6D37-2242-4EDE-672BD7A4F718}"/>
              </a:ext>
            </a:extLst>
          </p:cNvPr>
          <p:cNvSpPr txBox="1">
            <a:spLocks noGrp="1"/>
          </p:cNvSpPr>
          <p:nvPr>
            <p:ph type="pic" idx="4294967295"/>
          </p:nvPr>
        </p:nvSpPr>
        <p:spPr>
          <a:xfrm>
            <a:off x="1041236" y="3707215"/>
            <a:ext cx="867601" cy="868680"/>
          </a:xfrm>
          <a:ln w="19046">
            <a:solidFill>
              <a:srgbClr val="455F51"/>
            </a:solidFill>
            <a:prstDash val="solid"/>
          </a:ln>
        </p:spPr>
        <p:txBody>
          <a:bodyPr anchor="ctr" anchorCtr="1"/>
          <a:lstStyle>
            <a:lvl1pPr marL="0" indent="0" algn="ctr">
              <a:buNone/>
              <a:defRPr sz="1200">
                <a:solidFill>
                  <a:srgbClr val="FFFFFF"/>
                </a:solidFill>
              </a:defRPr>
            </a:lvl1pPr>
          </a:lstStyle>
          <a:p>
            <a:pPr lvl="0"/>
            <a:r>
              <a:rPr lang="en-US"/>
              <a:t>Click icon to add picture</a:t>
            </a:r>
            <a:endParaRPr lang="en-GB"/>
          </a:p>
        </p:txBody>
      </p:sp>
      <p:sp>
        <p:nvSpPr>
          <p:cNvPr id="30" name="Picture Placeholder 46">
            <a:extLst>
              <a:ext uri="{FF2B5EF4-FFF2-40B4-BE49-F238E27FC236}">
                <a16:creationId xmlns:a16="http://schemas.microsoft.com/office/drawing/2014/main" id="{072E0E87-63DA-F4C6-1519-66DEB0F83BBB}"/>
              </a:ext>
            </a:extLst>
          </p:cNvPr>
          <p:cNvSpPr txBox="1">
            <a:spLocks noGrp="1"/>
          </p:cNvSpPr>
          <p:nvPr>
            <p:ph type="pic" idx="4294967295"/>
          </p:nvPr>
        </p:nvSpPr>
        <p:spPr>
          <a:xfrm>
            <a:off x="4576544" y="3707215"/>
            <a:ext cx="867601" cy="868680"/>
          </a:xfrm>
          <a:ln w="19046">
            <a:solidFill>
              <a:srgbClr val="455F51"/>
            </a:solidFill>
            <a:prstDash val="solid"/>
          </a:ln>
        </p:spPr>
        <p:txBody>
          <a:bodyPr anchor="ctr" anchorCtr="1"/>
          <a:lstStyle>
            <a:lvl1pPr marL="0" indent="0" algn="ctr">
              <a:buNone/>
              <a:defRPr sz="1200">
                <a:solidFill>
                  <a:srgbClr val="FFFFFF"/>
                </a:solidFill>
              </a:defRPr>
            </a:lvl1pPr>
          </a:lstStyle>
          <a:p>
            <a:pPr lvl="0"/>
            <a:r>
              <a:rPr lang="en-US"/>
              <a:t>Click icon to add picture</a:t>
            </a:r>
            <a:endParaRPr lang="en-GB"/>
          </a:p>
        </p:txBody>
      </p:sp>
      <p:sp>
        <p:nvSpPr>
          <p:cNvPr id="31" name="Picture Placeholder 46">
            <a:extLst>
              <a:ext uri="{FF2B5EF4-FFF2-40B4-BE49-F238E27FC236}">
                <a16:creationId xmlns:a16="http://schemas.microsoft.com/office/drawing/2014/main" id="{80A863A4-548E-B88E-20B8-EA09E525B6CF}"/>
              </a:ext>
            </a:extLst>
          </p:cNvPr>
          <p:cNvSpPr txBox="1">
            <a:spLocks noGrp="1"/>
          </p:cNvSpPr>
          <p:nvPr>
            <p:ph type="pic" idx="4294967295"/>
          </p:nvPr>
        </p:nvSpPr>
        <p:spPr>
          <a:xfrm>
            <a:off x="8111852" y="3707215"/>
            <a:ext cx="867601" cy="868680"/>
          </a:xfrm>
          <a:ln w="19046">
            <a:solidFill>
              <a:srgbClr val="455F51"/>
            </a:solidFill>
            <a:prstDash val="solid"/>
          </a:ln>
        </p:spPr>
        <p:txBody>
          <a:bodyPr anchor="ctr" anchorCtr="1"/>
          <a:lstStyle>
            <a:lvl1pPr marL="0" indent="0" algn="ctr">
              <a:buNone/>
              <a:defRPr sz="1200">
                <a:solidFill>
                  <a:srgbClr val="FFFFFF"/>
                </a:solidFill>
              </a:defRPr>
            </a:lvl1pPr>
          </a:lstStyle>
          <a:p>
            <a:pPr lvl="0"/>
            <a:r>
              <a:rPr lang="en-US"/>
              <a:t>Click icon to add picture</a:t>
            </a:r>
            <a:endParaRPr lang="en-GB"/>
          </a:p>
        </p:txBody>
      </p:sp>
    </p:spTree>
    <p:extLst>
      <p:ext uri="{BB962C8B-B14F-4D97-AF65-F5344CB8AC3E}">
        <p14:creationId xmlns:p14="http://schemas.microsoft.com/office/powerpoint/2010/main" val="15232814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2_Overview">
    <p:spTree>
      <p:nvGrpSpPr>
        <p:cNvPr id="1" name=""/>
        <p:cNvGrpSpPr/>
        <p:nvPr/>
      </p:nvGrpSpPr>
      <p:grpSpPr>
        <a:xfrm>
          <a:off x="0" y="0"/>
          <a:ext cx="0" cy="0"/>
          <a:chOff x="0" y="0"/>
          <a:chExt cx="0" cy="0"/>
        </a:xfrm>
      </p:grpSpPr>
      <p:sp>
        <p:nvSpPr>
          <p:cNvPr id="2" name="Rectangle 45">
            <a:extLst>
              <a:ext uri="{FF2B5EF4-FFF2-40B4-BE49-F238E27FC236}">
                <a16:creationId xmlns:a16="http://schemas.microsoft.com/office/drawing/2014/main" id="{42318EA6-81EF-2329-7D6E-52802117EBCA}"/>
              </a:ext>
            </a:extLst>
          </p:cNvPr>
          <p:cNvSpPr/>
          <p:nvPr/>
        </p:nvSpPr>
        <p:spPr>
          <a:xfrm>
            <a:off x="119996" y="116997"/>
            <a:ext cx="11952003" cy="6623995"/>
          </a:xfrm>
          <a:prstGeom prst="rect">
            <a:avLst/>
          </a:prstGeom>
          <a:gradFill>
            <a:gsLst>
              <a:gs pos="0">
                <a:srgbClr val="455F51">
                  <a:alpha val="85000"/>
                </a:srgbClr>
              </a:gs>
              <a:gs pos="100000">
                <a:srgbClr val="41AEBD">
                  <a:alpha val="85000"/>
                </a:srgbClr>
              </a:gs>
            </a:gsLst>
            <a:lin ang="0"/>
          </a:gradFill>
          <a:ln w="273048" cap="flat">
            <a:solidFill>
              <a:srgbClr val="000000"/>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Title 1">
            <a:extLst>
              <a:ext uri="{FF2B5EF4-FFF2-40B4-BE49-F238E27FC236}">
                <a16:creationId xmlns:a16="http://schemas.microsoft.com/office/drawing/2014/main" id="{E6CAC612-17B4-7B9F-A1A9-10F2E5D0F71B}"/>
              </a:ext>
            </a:extLst>
          </p:cNvPr>
          <p:cNvSpPr txBox="1">
            <a:spLocks noGrp="1"/>
          </p:cNvSpPr>
          <p:nvPr>
            <p:ph type="title"/>
          </p:nvPr>
        </p:nvSpPr>
        <p:spPr>
          <a:xfrm>
            <a:off x="928801" y="607097"/>
            <a:ext cx="4737478" cy="697047"/>
          </a:xfrm>
        </p:spPr>
        <p:txBody>
          <a:bodyPr anchor="b">
            <a:noAutofit/>
          </a:bodyPr>
          <a:lstStyle>
            <a:lvl1pPr>
              <a:defRPr lang="en-GB" sz="4000" b="1"/>
            </a:lvl1pPr>
          </a:lstStyle>
          <a:p>
            <a:pPr lvl="0"/>
            <a:r>
              <a:rPr lang="en-GB"/>
              <a:t>OVERVIEW SLIDE</a:t>
            </a:r>
          </a:p>
        </p:txBody>
      </p:sp>
      <p:sp>
        <p:nvSpPr>
          <p:cNvPr id="4" name="Text Placeholder 3">
            <a:extLst>
              <a:ext uri="{FF2B5EF4-FFF2-40B4-BE49-F238E27FC236}">
                <a16:creationId xmlns:a16="http://schemas.microsoft.com/office/drawing/2014/main" id="{85B7EFED-A70E-FC4A-6DF9-964F9D24CCCD}"/>
              </a:ext>
            </a:extLst>
          </p:cNvPr>
          <p:cNvSpPr txBox="1">
            <a:spLocks noGrp="1"/>
          </p:cNvSpPr>
          <p:nvPr>
            <p:ph type="body" idx="4294967295"/>
          </p:nvPr>
        </p:nvSpPr>
        <p:spPr>
          <a:xfrm>
            <a:off x="928801" y="2635593"/>
            <a:ext cx="3256672" cy="499491"/>
          </a:xfrm>
        </p:spPr>
        <p:txBody>
          <a:bodyPr/>
          <a:lstStyle>
            <a:lvl1pPr marL="0" indent="0">
              <a:buNone/>
              <a:defRPr lang="en-GB" sz="2500" b="1">
                <a:solidFill>
                  <a:srgbClr val="94D7E4"/>
                </a:solidFill>
              </a:defRPr>
            </a:lvl1pPr>
          </a:lstStyle>
          <a:p>
            <a:pPr lvl="0"/>
            <a:r>
              <a:rPr lang="en-GB"/>
              <a:t>Item 1 Title</a:t>
            </a:r>
          </a:p>
        </p:txBody>
      </p:sp>
      <p:sp>
        <p:nvSpPr>
          <p:cNvPr id="5" name="Date Placeholder 4">
            <a:extLst>
              <a:ext uri="{FF2B5EF4-FFF2-40B4-BE49-F238E27FC236}">
                <a16:creationId xmlns:a16="http://schemas.microsoft.com/office/drawing/2014/main" id="{5EE8555C-8911-861C-D538-D386B39362A9}"/>
              </a:ext>
            </a:extLst>
          </p:cNvPr>
          <p:cNvSpPr txBox="1">
            <a:spLocks noGrp="1"/>
          </p:cNvSpPr>
          <p:nvPr>
            <p:ph type="dt" sz="half" idx="7"/>
          </p:nvPr>
        </p:nvSpPr>
        <p:spPr/>
        <p:txBody>
          <a:bodyPr/>
          <a:lstStyle>
            <a:lvl1pPr>
              <a:defRPr/>
            </a:lvl1pPr>
          </a:lstStyle>
          <a:p>
            <a:pPr lvl="0"/>
            <a:fld id="{2EE28732-29E0-4E89-A21A-2118ADD76B16}" type="datetime1">
              <a:rPr lang="en-GB"/>
              <a:pPr lvl="0"/>
              <a:t>14/06/2024</a:t>
            </a:fld>
            <a:endParaRPr lang="en-GB"/>
          </a:p>
        </p:txBody>
      </p:sp>
      <p:sp>
        <p:nvSpPr>
          <p:cNvPr id="6" name="Footer Placeholder 5">
            <a:extLst>
              <a:ext uri="{FF2B5EF4-FFF2-40B4-BE49-F238E27FC236}">
                <a16:creationId xmlns:a16="http://schemas.microsoft.com/office/drawing/2014/main" id="{2CB7362F-3B0C-0ABA-1C46-3BA8616B3147}"/>
              </a:ext>
            </a:extLst>
          </p:cNvPr>
          <p:cNvSpPr txBox="1">
            <a:spLocks noGrp="1"/>
          </p:cNvSpPr>
          <p:nvPr>
            <p:ph type="ftr" sz="quarter" idx="9"/>
          </p:nvPr>
        </p:nvSpPr>
        <p:spPr/>
        <p:txBody>
          <a:bodyPr/>
          <a:lstStyle>
            <a:lvl1pPr>
              <a:defRPr/>
            </a:lvl1pPr>
          </a:lstStyle>
          <a:p>
            <a:pPr lvl="0"/>
            <a:r>
              <a:rPr lang="en-GB"/>
              <a:t>Presentation Title</a:t>
            </a:r>
          </a:p>
        </p:txBody>
      </p:sp>
      <p:sp>
        <p:nvSpPr>
          <p:cNvPr id="7" name="Slide Number Placeholder 6">
            <a:extLst>
              <a:ext uri="{FF2B5EF4-FFF2-40B4-BE49-F238E27FC236}">
                <a16:creationId xmlns:a16="http://schemas.microsoft.com/office/drawing/2014/main" id="{C9E18623-79F5-5FCC-4744-1E6F8CB3A870}"/>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0D7C838C-F841-4B61-B574-D8E2EBB69193}" type="slidenum">
              <a:t>‹#›</a:t>
            </a:fld>
            <a:endParaRPr lang="en-GB"/>
          </a:p>
        </p:txBody>
      </p:sp>
      <p:sp>
        <p:nvSpPr>
          <p:cNvPr id="8" name="Rectangle 9">
            <a:extLst>
              <a:ext uri="{FF2B5EF4-FFF2-40B4-BE49-F238E27FC236}">
                <a16:creationId xmlns:a16="http://schemas.microsoft.com/office/drawing/2014/main" id="{F997D5F5-B1D9-E060-0ED4-542AC6C3CB32}"/>
              </a:ext>
            </a:extLst>
          </p:cNvPr>
          <p:cNvSpPr/>
          <p:nvPr/>
        </p:nvSpPr>
        <p:spPr>
          <a:xfrm>
            <a:off x="687290" y="244446"/>
            <a:ext cx="71999" cy="907560"/>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9" name="Text Placeholder 3">
            <a:extLst>
              <a:ext uri="{FF2B5EF4-FFF2-40B4-BE49-F238E27FC236}">
                <a16:creationId xmlns:a16="http://schemas.microsoft.com/office/drawing/2014/main" id="{BB41B4A2-E1F4-3CCB-2B1B-08BDB2CC3F5F}"/>
              </a:ext>
            </a:extLst>
          </p:cNvPr>
          <p:cNvSpPr txBox="1">
            <a:spLocks noGrp="1"/>
          </p:cNvSpPr>
          <p:nvPr>
            <p:ph type="body" idx="4294967295"/>
          </p:nvPr>
        </p:nvSpPr>
        <p:spPr>
          <a:xfrm>
            <a:off x="4467666" y="2635593"/>
            <a:ext cx="3256672" cy="499491"/>
          </a:xfrm>
        </p:spPr>
        <p:txBody>
          <a:bodyPr/>
          <a:lstStyle>
            <a:lvl1pPr marL="0" indent="0">
              <a:buNone/>
              <a:defRPr lang="en-GB" sz="2500" b="1">
                <a:solidFill>
                  <a:srgbClr val="94D7E4"/>
                </a:solidFill>
              </a:defRPr>
            </a:lvl1pPr>
          </a:lstStyle>
          <a:p>
            <a:pPr lvl="0"/>
            <a:r>
              <a:rPr lang="en-GB"/>
              <a:t>Item 2 Title</a:t>
            </a:r>
          </a:p>
        </p:txBody>
      </p:sp>
      <p:sp>
        <p:nvSpPr>
          <p:cNvPr id="10" name="Text Placeholder 3">
            <a:extLst>
              <a:ext uri="{FF2B5EF4-FFF2-40B4-BE49-F238E27FC236}">
                <a16:creationId xmlns:a16="http://schemas.microsoft.com/office/drawing/2014/main" id="{F833992A-9083-064E-55EC-9641D942807A}"/>
              </a:ext>
            </a:extLst>
          </p:cNvPr>
          <p:cNvSpPr txBox="1">
            <a:spLocks noGrp="1"/>
          </p:cNvSpPr>
          <p:nvPr>
            <p:ph type="body" idx="4294967295"/>
          </p:nvPr>
        </p:nvSpPr>
        <p:spPr>
          <a:xfrm>
            <a:off x="8006522" y="2635593"/>
            <a:ext cx="3256672" cy="499491"/>
          </a:xfrm>
        </p:spPr>
        <p:txBody>
          <a:bodyPr/>
          <a:lstStyle>
            <a:lvl1pPr marL="0" indent="0">
              <a:buNone/>
              <a:defRPr lang="en-GB" sz="2500" b="1">
                <a:solidFill>
                  <a:srgbClr val="94D7E4"/>
                </a:solidFill>
              </a:defRPr>
            </a:lvl1pPr>
          </a:lstStyle>
          <a:p>
            <a:pPr lvl="0"/>
            <a:r>
              <a:rPr lang="en-GB"/>
              <a:t>Item 3 Title</a:t>
            </a:r>
          </a:p>
        </p:txBody>
      </p:sp>
      <p:sp>
        <p:nvSpPr>
          <p:cNvPr id="11" name="Text Placeholder 3">
            <a:extLst>
              <a:ext uri="{FF2B5EF4-FFF2-40B4-BE49-F238E27FC236}">
                <a16:creationId xmlns:a16="http://schemas.microsoft.com/office/drawing/2014/main" id="{7FFEF004-9DCC-0674-969F-2BA1F8B0EFC9}"/>
              </a:ext>
            </a:extLst>
          </p:cNvPr>
          <p:cNvSpPr txBox="1">
            <a:spLocks noGrp="1"/>
          </p:cNvSpPr>
          <p:nvPr>
            <p:ph type="body" idx="4294967295"/>
          </p:nvPr>
        </p:nvSpPr>
        <p:spPr>
          <a:xfrm>
            <a:off x="928801" y="4746796"/>
            <a:ext cx="3256672" cy="499491"/>
          </a:xfrm>
        </p:spPr>
        <p:txBody>
          <a:bodyPr/>
          <a:lstStyle>
            <a:lvl1pPr marL="0" indent="0">
              <a:buNone/>
              <a:defRPr lang="en-GB" sz="2500" b="1">
                <a:solidFill>
                  <a:srgbClr val="94D7E4"/>
                </a:solidFill>
              </a:defRPr>
            </a:lvl1pPr>
          </a:lstStyle>
          <a:p>
            <a:pPr lvl="0"/>
            <a:r>
              <a:rPr lang="en-GB"/>
              <a:t>Item 4 Title</a:t>
            </a:r>
          </a:p>
        </p:txBody>
      </p:sp>
      <p:sp>
        <p:nvSpPr>
          <p:cNvPr id="12" name="Text Placeholder 3">
            <a:extLst>
              <a:ext uri="{FF2B5EF4-FFF2-40B4-BE49-F238E27FC236}">
                <a16:creationId xmlns:a16="http://schemas.microsoft.com/office/drawing/2014/main" id="{714B0264-C5B1-C265-8E1F-21368AEE6972}"/>
              </a:ext>
            </a:extLst>
          </p:cNvPr>
          <p:cNvSpPr txBox="1">
            <a:spLocks noGrp="1"/>
          </p:cNvSpPr>
          <p:nvPr>
            <p:ph type="body" idx="4294967295"/>
          </p:nvPr>
        </p:nvSpPr>
        <p:spPr>
          <a:xfrm>
            <a:off x="4467666" y="4746796"/>
            <a:ext cx="3256672" cy="499491"/>
          </a:xfrm>
        </p:spPr>
        <p:txBody>
          <a:bodyPr/>
          <a:lstStyle>
            <a:lvl1pPr marL="0" indent="0">
              <a:buNone/>
              <a:defRPr lang="en-GB" sz="2500" b="1">
                <a:solidFill>
                  <a:srgbClr val="94D7E4"/>
                </a:solidFill>
              </a:defRPr>
            </a:lvl1pPr>
          </a:lstStyle>
          <a:p>
            <a:pPr lvl="0"/>
            <a:r>
              <a:rPr lang="en-GB"/>
              <a:t>Item 5 Title</a:t>
            </a:r>
          </a:p>
        </p:txBody>
      </p:sp>
      <p:sp>
        <p:nvSpPr>
          <p:cNvPr id="13" name="Text Placeholder 3">
            <a:extLst>
              <a:ext uri="{FF2B5EF4-FFF2-40B4-BE49-F238E27FC236}">
                <a16:creationId xmlns:a16="http://schemas.microsoft.com/office/drawing/2014/main" id="{1D8AAD13-5675-0AF0-097C-DA6AA5A5067A}"/>
              </a:ext>
            </a:extLst>
          </p:cNvPr>
          <p:cNvSpPr txBox="1">
            <a:spLocks noGrp="1"/>
          </p:cNvSpPr>
          <p:nvPr>
            <p:ph type="body" idx="4294967295"/>
          </p:nvPr>
        </p:nvSpPr>
        <p:spPr>
          <a:xfrm>
            <a:off x="8006522" y="4746796"/>
            <a:ext cx="3256672" cy="499491"/>
          </a:xfrm>
        </p:spPr>
        <p:txBody>
          <a:bodyPr/>
          <a:lstStyle>
            <a:lvl1pPr marL="0" indent="0">
              <a:buNone/>
              <a:defRPr lang="en-GB" sz="2500" b="1">
                <a:solidFill>
                  <a:srgbClr val="94D7E4"/>
                </a:solidFill>
              </a:defRPr>
            </a:lvl1pPr>
          </a:lstStyle>
          <a:p>
            <a:pPr lvl="0"/>
            <a:r>
              <a:rPr lang="en-GB"/>
              <a:t>Item 6 Title</a:t>
            </a:r>
          </a:p>
        </p:txBody>
      </p:sp>
      <p:sp>
        <p:nvSpPr>
          <p:cNvPr id="14" name="Text Placeholder 3">
            <a:extLst>
              <a:ext uri="{FF2B5EF4-FFF2-40B4-BE49-F238E27FC236}">
                <a16:creationId xmlns:a16="http://schemas.microsoft.com/office/drawing/2014/main" id="{CA9C6ED7-F9DC-B8AF-BEF9-958DC2912B2F}"/>
              </a:ext>
            </a:extLst>
          </p:cNvPr>
          <p:cNvSpPr txBox="1">
            <a:spLocks noGrp="1"/>
          </p:cNvSpPr>
          <p:nvPr>
            <p:ph type="body" idx="4294967295"/>
          </p:nvPr>
        </p:nvSpPr>
        <p:spPr>
          <a:xfrm>
            <a:off x="928801" y="3059152"/>
            <a:ext cx="3256672" cy="499491"/>
          </a:xfrm>
        </p:spPr>
        <p:txBody>
          <a:bodyPr/>
          <a:lstStyle>
            <a:lvl1pPr marL="0" indent="0">
              <a:lnSpc>
                <a:spcPct val="100000"/>
              </a:lnSpc>
              <a:spcBef>
                <a:spcPts val="600"/>
              </a:spcBef>
              <a:buNone/>
              <a:defRPr sz="1600"/>
            </a:lvl1pPr>
          </a:lstStyle>
          <a:p>
            <a:pPr lvl="0"/>
            <a:r>
              <a:rPr lang="en-US"/>
              <a:t>Click to edit Master text styles</a:t>
            </a:r>
          </a:p>
        </p:txBody>
      </p:sp>
      <p:sp>
        <p:nvSpPr>
          <p:cNvPr id="15" name="Text Placeholder 3">
            <a:extLst>
              <a:ext uri="{FF2B5EF4-FFF2-40B4-BE49-F238E27FC236}">
                <a16:creationId xmlns:a16="http://schemas.microsoft.com/office/drawing/2014/main" id="{CA82BAB9-264E-4E70-6A99-D8658F304187}"/>
              </a:ext>
            </a:extLst>
          </p:cNvPr>
          <p:cNvSpPr txBox="1">
            <a:spLocks noGrp="1"/>
          </p:cNvSpPr>
          <p:nvPr>
            <p:ph type="body" idx="4294967295"/>
          </p:nvPr>
        </p:nvSpPr>
        <p:spPr>
          <a:xfrm>
            <a:off x="4467666" y="3059152"/>
            <a:ext cx="3256672" cy="499491"/>
          </a:xfrm>
        </p:spPr>
        <p:txBody>
          <a:bodyPr/>
          <a:lstStyle>
            <a:lvl1pPr marL="0" indent="0">
              <a:lnSpc>
                <a:spcPct val="100000"/>
              </a:lnSpc>
              <a:spcBef>
                <a:spcPts val="600"/>
              </a:spcBef>
              <a:buNone/>
              <a:defRPr sz="1600"/>
            </a:lvl1pPr>
          </a:lstStyle>
          <a:p>
            <a:pPr lvl="0"/>
            <a:r>
              <a:rPr lang="en-US"/>
              <a:t>Click to edit Master text styles</a:t>
            </a:r>
          </a:p>
        </p:txBody>
      </p:sp>
      <p:sp>
        <p:nvSpPr>
          <p:cNvPr id="16" name="Text Placeholder 3">
            <a:extLst>
              <a:ext uri="{FF2B5EF4-FFF2-40B4-BE49-F238E27FC236}">
                <a16:creationId xmlns:a16="http://schemas.microsoft.com/office/drawing/2014/main" id="{30987A60-281C-56F5-825B-8FE98EC325B3}"/>
              </a:ext>
            </a:extLst>
          </p:cNvPr>
          <p:cNvSpPr txBox="1">
            <a:spLocks noGrp="1"/>
          </p:cNvSpPr>
          <p:nvPr>
            <p:ph type="body" idx="4294967295"/>
          </p:nvPr>
        </p:nvSpPr>
        <p:spPr>
          <a:xfrm>
            <a:off x="8006522" y="3059152"/>
            <a:ext cx="3256672" cy="499491"/>
          </a:xfrm>
        </p:spPr>
        <p:txBody>
          <a:bodyPr/>
          <a:lstStyle>
            <a:lvl1pPr marL="0" indent="0">
              <a:lnSpc>
                <a:spcPct val="100000"/>
              </a:lnSpc>
              <a:spcBef>
                <a:spcPts val="600"/>
              </a:spcBef>
              <a:buNone/>
              <a:defRPr sz="1600"/>
            </a:lvl1pPr>
          </a:lstStyle>
          <a:p>
            <a:pPr lvl="0"/>
            <a:r>
              <a:rPr lang="en-US"/>
              <a:t>Click to edit Master text styles</a:t>
            </a:r>
          </a:p>
        </p:txBody>
      </p:sp>
      <p:sp>
        <p:nvSpPr>
          <p:cNvPr id="17" name="Text Placeholder 3">
            <a:extLst>
              <a:ext uri="{FF2B5EF4-FFF2-40B4-BE49-F238E27FC236}">
                <a16:creationId xmlns:a16="http://schemas.microsoft.com/office/drawing/2014/main" id="{58645A1E-4875-16C4-FB3A-3CE18E044CBD}"/>
              </a:ext>
            </a:extLst>
          </p:cNvPr>
          <p:cNvSpPr txBox="1">
            <a:spLocks noGrp="1"/>
          </p:cNvSpPr>
          <p:nvPr>
            <p:ph type="body" idx="4294967295"/>
          </p:nvPr>
        </p:nvSpPr>
        <p:spPr>
          <a:xfrm>
            <a:off x="928801" y="5170355"/>
            <a:ext cx="3256672" cy="499491"/>
          </a:xfrm>
        </p:spPr>
        <p:txBody>
          <a:bodyPr/>
          <a:lstStyle>
            <a:lvl1pPr marL="0" indent="0">
              <a:lnSpc>
                <a:spcPct val="100000"/>
              </a:lnSpc>
              <a:spcBef>
                <a:spcPts val="600"/>
              </a:spcBef>
              <a:buNone/>
              <a:defRPr sz="1600"/>
            </a:lvl1pPr>
          </a:lstStyle>
          <a:p>
            <a:pPr lvl="0"/>
            <a:r>
              <a:rPr lang="en-US"/>
              <a:t>Click to edit Master text styles</a:t>
            </a:r>
          </a:p>
        </p:txBody>
      </p:sp>
      <p:sp>
        <p:nvSpPr>
          <p:cNvPr id="18" name="Text Placeholder 3">
            <a:extLst>
              <a:ext uri="{FF2B5EF4-FFF2-40B4-BE49-F238E27FC236}">
                <a16:creationId xmlns:a16="http://schemas.microsoft.com/office/drawing/2014/main" id="{583CBC15-E934-7C3C-D5E6-2A9D2D7F746E}"/>
              </a:ext>
            </a:extLst>
          </p:cNvPr>
          <p:cNvSpPr txBox="1">
            <a:spLocks noGrp="1"/>
          </p:cNvSpPr>
          <p:nvPr>
            <p:ph type="body" idx="4294967295"/>
          </p:nvPr>
        </p:nvSpPr>
        <p:spPr>
          <a:xfrm>
            <a:off x="4467666" y="5170355"/>
            <a:ext cx="3256672" cy="499491"/>
          </a:xfrm>
        </p:spPr>
        <p:txBody>
          <a:bodyPr/>
          <a:lstStyle>
            <a:lvl1pPr marL="0" indent="0">
              <a:lnSpc>
                <a:spcPct val="100000"/>
              </a:lnSpc>
              <a:spcBef>
                <a:spcPts val="600"/>
              </a:spcBef>
              <a:buNone/>
              <a:defRPr sz="1600"/>
            </a:lvl1pPr>
          </a:lstStyle>
          <a:p>
            <a:pPr lvl="0"/>
            <a:r>
              <a:rPr lang="en-US"/>
              <a:t>Click to edit Master text styles</a:t>
            </a:r>
          </a:p>
        </p:txBody>
      </p:sp>
      <p:sp>
        <p:nvSpPr>
          <p:cNvPr id="19" name="Text Placeholder 3">
            <a:extLst>
              <a:ext uri="{FF2B5EF4-FFF2-40B4-BE49-F238E27FC236}">
                <a16:creationId xmlns:a16="http://schemas.microsoft.com/office/drawing/2014/main" id="{001C8E26-BBAD-B886-0A84-76FD0432558A}"/>
              </a:ext>
            </a:extLst>
          </p:cNvPr>
          <p:cNvSpPr txBox="1">
            <a:spLocks noGrp="1"/>
          </p:cNvSpPr>
          <p:nvPr>
            <p:ph type="body" idx="4294967295"/>
          </p:nvPr>
        </p:nvSpPr>
        <p:spPr>
          <a:xfrm>
            <a:off x="8006522" y="5170355"/>
            <a:ext cx="3256672" cy="499491"/>
          </a:xfrm>
        </p:spPr>
        <p:txBody>
          <a:bodyPr/>
          <a:lstStyle>
            <a:lvl1pPr marL="0" indent="0">
              <a:lnSpc>
                <a:spcPct val="100000"/>
              </a:lnSpc>
              <a:spcBef>
                <a:spcPts val="600"/>
              </a:spcBef>
              <a:buNone/>
              <a:defRPr sz="1600"/>
            </a:lvl1pPr>
          </a:lstStyle>
          <a:p>
            <a:pPr lvl="0"/>
            <a:r>
              <a:rPr lang="en-US"/>
              <a:t>Click to edit Master text styles</a:t>
            </a:r>
          </a:p>
        </p:txBody>
      </p:sp>
      <p:sp>
        <p:nvSpPr>
          <p:cNvPr id="20" name="Picture Placeholder 46">
            <a:extLst>
              <a:ext uri="{FF2B5EF4-FFF2-40B4-BE49-F238E27FC236}">
                <a16:creationId xmlns:a16="http://schemas.microsoft.com/office/drawing/2014/main" id="{9B8064C4-4F03-2E14-903D-6BB450491BFF}"/>
              </a:ext>
            </a:extLst>
          </p:cNvPr>
          <p:cNvSpPr txBox="1">
            <a:spLocks noGrp="1"/>
          </p:cNvSpPr>
          <p:nvPr>
            <p:ph type="pic" idx="4294967295"/>
          </p:nvPr>
        </p:nvSpPr>
        <p:spPr>
          <a:xfrm>
            <a:off x="1041236" y="1757979"/>
            <a:ext cx="867601" cy="868680"/>
          </a:xfrm>
          <a:ln w="19046">
            <a:solidFill>
              <a:srgbClr val="94D7E4"/>
            </a:solidFill>
            <a:prstDash val="solid"/>
          </a:ln>
        </p:spPr>
        <p:txBody>
          <a:bodyPr anchor="ctr" anchorCtr="1"/>
          <a:lstStyle>
            <a:lvl1pPr marL="0" indent="0" algn="ctr">
              <a:buNone/>
              <a:defRPr sz="1200"/>
            </a:lvl1pPr>
          </a:lstStyle>
          <a:p>
            <a:pPr lvl="0"/>
            <a:r>
              <a:rPr lang="en-US"/>
              <a:t>Click icon to add picture</a:t>
            </a:r>
            <a:endParaRPr lang="en-GB"/>
          </a:p>
        </p:txBody>
      </p:sp>
      <p:sp>
        <p:nvSpPr>
          <p:cNvPr id="21" name="Picture Placeholder 46">
            <a:extLst>
              <a:ext uri="{FF2B5EF4-FFF2-40B4-BE49-F238E27FC236}">
                <a16:creationId xmlns:a16="http://schemas.microsoft.com/office/drawing/2014/main" id="{662DC12F-5813-D93A-82B2-46DF4B08EF6D}"/>
              </a:ext>
            </a:extLst>
          </p:cNvPr>
          <p:cNvSpPr txBox="1">
            <a:spLocks noGrp="1"/>
          </p:cNvSpPr>
          <p:nvPr>
            <p:ph type="pic" idx="4294967295"/>
          </p:nvPr>
        </p:nvSpPr>
        <p:spPr>
          <a:xfrm>
            <a:off x="4576544" y="1757979"/>
            <a:ext cx="867601" cy="868680"/>
          </a:xfrm>
          <a:ln w="19046">
            <a:solidFill>
              <a:srgbClr val="94D7E4"/>
            </a:solidFill>
            <a:prstDash val="solid"/>
          </a:ln>
        </p:spPr>
        <p:txBody>
          <a:bodyPr anchor="ctr" anchorCtr="1"/>
          <a:lstStyle>
            <a:lvl1pPr marL="0" indent="0" algn="ctr">
              <a:buNone/>
              <a:defRPr sz="1200"/>
            </a:lvl1pPr>
          </a:lstStyle>
          <a:p>
            <a:pPr lvl="0"/>
            <a:r>
              <a:rPr lang="en-US"/>
              <a:t>Click icon to add picture</a:t>
            </a:r>
            <a:endParaRPr lang="en-GB"/>
          </a:p>
        </p:txBody>
      </p:sp>
      <p:sp>
        <p:nvSpPr>
          <p:cNvPr id="22" name="Picture Placeholder 46">
            <a:extLst>
              <a:ext uri="{FF2B5EF4-FFF2-40B4-BE49-F238E27FC236}">
                <a16:creationId xmlns:a16="http://schemas.microsoft.com/office/drawing/2014/main" id="{07AE5BCF-2217-5B9C-0741-E7BB355731C8}"/>
              </a:ext>
            </a:extLst>
          </p:cNvPr>
          <p:cNvSpPr txBox="1">
            <a:spLocks noGrp="1"/>
          </p:cNvSpPr>
          <p:nvPr>
            <p:ph type="pic" idx="4294967295"/>
          </p:nvPr>
        </p:nvSpPr>
        <p:spPr>
          <a:xfrm>
            <a:off x="8111852" y="1757979"/>
            <a:ext cx="867601" cy="868680"/>
          </a:xfrm>
          <a:ln w="19046">
            <a:solidFill>
              <a:srgbClr val="94D7E4"/>
            </a:solidFill>
            <a:prstDash val="solid"/>
          </a:ln>
        </p:spPr>
        <p:txBody>
          <a:bodyPr anchor="ctr" anchorCtr="1"/>
          <a:lstStyle>
            <a:lvl1pPr marL="0" indent="0" algn="ctr">
              <a:buNone/>
              <a:defRPr sz="1200"/>
            </a:lvl1pPr>
          </a:lstStyle>
          <a:p>
            <a:pPr lvl="0"/>
            <a:r>
              <a:rPr lang="en-US"/>
              <a:t>Click icon to add picture</a:t>
            </a:r>
            <a:endParaRPr lang="en-GB"/>
          </a:p>
        </p:txBody>
      </p:sp>
      <p:sp>
        <p:nvSpPr>
          <p:cNvPr id="23" name="Picture Placeholder 46">
            <a:extLst>
              <a:ext uri="{FF2B5EF4-FFF2-40B4-BE49-F238E27FC236}">
                <a16:creationId xmlns:a16="http://schemas.microsoft.com/office/drawing/2014/main" id="{43758BF9-91A1-B637-CF68-C875B50F8B4D}"/>
              </a:ext>
            </a:extLst>
          </p:cNvPr>
          <p:cNvSpPr txBox="1">
            <a:spLocks noGrp="1"/>
          </p:cNvSpPr>
          <p:nvPr>
            <p:ph type="pic" idx="4294967295"/>
          </p:nvPr>
        </p:nvSpPr>
        <p:spPr>
          <a:xfrm>
            <a:off x="1041236" y="3890095"/>
            <a:ext cx="867601" cy="868680"/>
          </a:xfrm>
          <a:ln w="19046">
            <a:solidFill>
              <a:srgbClr val="94D7E4"/>
            </a:solidFill>
            <a:prstDash val="solid"/>
          </a:ln>
        </p:spPr>
        <p:txBody>
          <a:bodyPr anchor="ctr" anchorCtr="1"/>
          <a:lstStyle>
            <a:lvl1pPr marL="0" indent="0" algn="ctr">
              <a:buNone/>
              <a:defRPr sz="1200"/>
            </a:lvl1pPr>
          </a:lstStyle>
          <a:p>
            <a:pPr lvl="0"/>
            <a:r>
              <a:rPr lang="en-US"/>
              <a:t>Click icon to add picture</a:t>
            </a:r>
            <a:endParaRPr lang="en-GB"/>
          </a:p>
        </p:txBody>
      </p:sp>
      <p:sp>
        <p:nvSpPr>
          <p:cNvPr id="24" name="Picture Placeholder 46">
            <a:extLst>
              <a:ext uri="{FF2B5EF4-FFF2-40B4-BE49-F238E27FC236}">
                <a16:creationId xmlns:a16="http://schemas.microsoft.com/office/drawing/2014/main" id="{639CD61B-BA5C-8151-C3C9-FB6970D38F4A}"/>
              </a:ext>
            </a:extLst>
          </p:cNvPr>
          <p:cNvSpPr txBox="1">
            <a:spLocks noGrp="1"/>
          </p:cNvSpPr>
          <p:nvPr>
            <p:ph type="pic" idx="4294967295"/>
          </p:nvPr>
        </p:nvSpPr>
        <p:spPr>
          <a:xfrm>
            <a:off x="4576544" y="3890095"/>
            <a:ext cx="867601" cy="868680"/>
          </a:xfrm>
          <a:ln w="19046">
            <a:solidFill>
              <a:srgbClr val="94D7E4"/>
            </a:solidFill>
            <a:prstDash val="solid"/>
          </a:ln>
        </p:spPr>
        <p:txBody>
          <a:bodyPr anchor="ctr" anchorCtr="1"/>
          <a:lstStyle>
            <a:lvl1pPr marL="0" indent="0" algn="ctr">
              <a:buNone/>
              <a:defRPr sz="1200"/>
            </a:lvl1pPr>
          </a:lstStyle>
          <a:p>
            <a:pPr lvl="0"/>
            <a:r>
              <a:rPr lang="en-US"/>
              <a:t>Click icon to add picture</a:t>
            </a:r>
            <a:endParaRPr lang="en-GB"/>
          </a:p>
        </p:txBody>
      </p:sp>
      <p:sp>
        <p:nvSpPr>
          <p:cNvPr id="25" name="Picture Placeholder 46">
            <a:extLst>
              <a:ext uri="{FF2B5EF4-FFF2-40B4-BE49-F238E27FC236}">
                <a16:creationId xmlns:a16="http://schemas.microsoft.com/office/drawing/2014/main" id="{3600B0DE-680F-0B8D-AB8E-74B548616F1D}"/>
              </a:ext>
            </a:extLst>
          </p:cNvPr>
          <p:cNvSpPr txBox="1">
            <a:spLocks noGrp="1"/>
          </p:cNvSpPr>
          <p:nvPr>
            <p:ph type="pic" idx="4294967295"/>
          </p:nvPr>
        </p:nvSpPr>
        <p:spPr>
          <a:xfrm>
            <a:off x="8111852" y="3890095"/>
            <a:ext cx="867601" cy="868680"/>
          </a:xfrm>
          <a:ln w="19046">
            <a:solidFill>
              <a:srgbClr val="94D7E4"/>
            </a:solidFill>
            <a:prstDash val="solid"/>
          </a:ln>
        </p:spPr>
        <p:txBody>
          <a:bodyPr anchor="ctr" anchorCtr="1"/>
          <a:lstStyle>
            <a:lvl1pPr marL="0" indent="0" algn="ctr">
              <a:buNone/>
              <a:defRPr sz="1200"/>
            </a:lvl1pPr>
          </a:lstStyle>
          <a:p>
            <a:pPr lvl="0"/>
            <a:r>
              <a:rPr lang="en-US"/>
              <a:t>Click icon to add picture</a:t>
            </a:r>
            <a:endParaRPr lang="en-GB"/>
          </a:p>
        </p:txBody>
      </p:sp>
      <p:cxnSp>
        <p:nvCxnSpPr>
          <p:cNvPr id="26" name="Straight Connector 56">
            <a:extLst>
              <a:ext uri="{FF2B5EF4-FFF2-40B4-BE49-F238E27FC236}">
                <a16:creationId xmlns:a16="http://schemas.microsoft.com/office/drawing/2014/main" id="{F80BDCE3-CA0D-B574-CD05-F71FB5BDC317}"/>
              </a:ext>
            </a:extLst>
          </p:cNvPr>
          <p:cNvCxnSpPr/>
          <p:nvPr/>
        </p:nvCxnSpPr>
        <p:spPr>
          <a:xfrm flipV="1">
            <a:off x="11663290" y="6300216"/>
            <a:ext cx="0" cy="310228"/>
          </a:xfrm>
          <a:prstGeom prst="straightConnector1">
            <a:avLst/>
          </a:prstGeom>
          <a:noFill/>
          <a:ln w="19046" cap="flat">
            <a:solidFill>
              <a:srgbClr val="94D7E4"/>
            </a:solidFill>
            <a:prstDash val="solid"/>
            <a:miter/>
          </a:ln>
        </p:spPr>
      </p:cxnSp>
      <p:cxnSp>
        <p:nvCxnSpPr>
          <p:cNvPr id="27" name="Straight Connector 30">
            <a:extLst>
              <a:ext uri="{FF2B5EF4-FFF2-40B4-BE49-F238E27FC236}">
                <a16:creationId xmlns:a16="http://schemas.microsoft.com/office/drawing/2014/main" id="{5D515979-E2F6-D007-1C4E-E96B133827B4}"/>
              </a:ext>
            </a:extLst>
          </p:cNvPr>
          <p:cNvCxnSpPr/>
          <p:nvPr/>
        </p:nvCxnSpPr>
        <p:spPr>
          <a:xfrm>
            <a:off x="10939726" y="800959"/>
            <a:ext cx="1001231" cy="0"/>
          </a:xfrm>
          <a:prstGeom prst="straightConnector1">
            <a:avLst/>
          </a:prstGeom>
          <a:noFill/>
          <a:ln w="6345" cap="flat">
            <a:solidFill>
              <a:srgbClr val="94D7E4"/>
            </a:solidFill>
            <a:prstDash val="solid"/>
            <a:miter/>
          </a:ln>
        </p:spPr>
      </p:cxnSp>
      <p:sp>
        <p:nvSpPr>
          <p:cNvPr id="28" name="Text Placeholder 15">
            <a:extLst>
              <a:ext uri="{FF2B5EF4-FFF2-40B4-BE49-F238E27FC236}">
                <a16:creationId xmlns:a16="http://schemas.microsoft.com/office/drawing/2014/main" id="{D4DCA4B1-CA99-F37D-25DB-529A58B2C651}"/>
              </a:ext>
            </a:extLst>
          </p:cNvPr>
          <p:cNvSpPr txBox="1">
            <a:spLocks noGrp="1"/>
          </p:cNvSpPr>
          <p:nvPr>
            <p:ph type="body" idx="4294967295"/>
          </p:nvPr>
        </p:nvSpPr>
        <p:spPr>
          <a:xfrm>
            <a:off x="10832540" y="837334"/>
            <a:ext cx="610773" cy="328891"/>
          </a:xfrm>
        </p:spPr>
        <p:txBody>
          <a:bodyPr/>
          <a:lstStyle>
            <a:lvl1pPr marL="0" indent="0">
              <a:buNone/>
              <a:defRPr lang="en-GB" sz="1200" i="1">
                <a:solidFill>
                  <a:srgbClr val="94D7E4"/>
                </a:solidFill>
              </a:defRPr>
            </a:lvl1pPr>
          </a:lstStyle>
          <a:p>
            <a:pPr lvl="0"/>
            <a:r>
              <a:rPr lang="en-GB"/>
              <a:t>20XX</a:t>
            </a:r>
          </a:p>
        </p:txBody>
      </p:sp>
      <p:cxnSp>
        <p:nvCxnSpPr>
          <p:cNvPr id="29" name="Straight Connector 33">
            <a:extLst>
              <a:ext uri="{FF2B5EF4-FFF2-40B4-BE49-F238E27FC236}">
                <a16:creationId xmlns:a16="http://schemas.microsoft.com/office/drawing/2014/main" id="{C5E628E0-C4AD-76CA-4E65-0BED1DF1223F}"/>
              </a:ext>
            </a:extLst>
          </p:cNvPr>
          <p:cNvCxnSpPr/>
          <p:nvPr/>
        </p:nvCxnSpPr>
        <p:spPr>
          <a:xfrm>
            <a:off x="256370" y="6168359"/>
            <a:ext cx="1508422" cy="0"/>
          </a:xfrm>
          <a:prstGeom prst="straightConnector1">
            <a:avLst/>
          </a:prstGeom>
          <a:noFill/>
          <a:ln w="19046" cap="flat">
            <a:solidFill>
              <a:srgbClr val="94D7E4"/>
            </a:solidFill>
            <a:prstDash val="solid"/>
            <a:miter/>
          </a:ln>
        </p:spPr>
      </p:cxnSp>
    </p:spTree>
    <p:extLst>
      <p:ext uri="{BB962C8B-B14F-4D97-AF65-F5344CB8AC3E}">
        <p14:creationId xmlns:p14="http://schemas.microsoft.com/office/powerpoint/2010/main" val="16243125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3_Overview">
    <p:spTree>
      <p:nvGrpSpPr>
        <p:cNvPr id="1" name=""/>
        <p:cNvGrpSpPr/>
        <p:nvPr/>
      </p:nvGrpSpPr>
      <p:grpSpPr>
        <a:xfrm>
          <a:off x="0" y="0"/>
          <a:ext cx="0" cy="0"/>
          <a:chOff x="0" y="0"/>
          <a:chExt cx="0" cy="0"/>
        </a:xfrm>
      </p:grpSpPr>
      <p:sp>
        <p:nvSpPr>
          <p:cNvPr id="2" name="Rectangle 55">
            <a:extLst>
              <a:ext uri="{FF2B5EF4-FFF2-40B4-BE49-F238E27FC236}">
                <a16:creationId xmlns:a16="http://schemas.microsoft.com/office/drawing/2014/main" id="{F2128414-1102-CFB8-4912-0D9073FE33EC}"/>
              </a:ext>
            </a:extLst>
          </p:cNvPr>
          <p:cNvSpPr/>
          <p:nvPr/>
        </p:nvSpPr>
        <p:spPr>
          <a:xfrm>
            <a:off x="0" y="0"/>
            <a:ext cx="12191996" cy="6858000"/>
          </a:xfrm>
          <a:prstGeom prst="rect">
            <a:avLst/>
          </a:prstGeom>
          <a:gradFill>
            <a:gsLst>
              <a:gs pos="0">
                <a:srgbClr val="455F51">
                  <a:alpha val="85000"/>
                </a:srgbClr>
              </a:gs>
              <a:gs pos="100000">
                <a:srgbClr val="41AEBD">
                  <a:alpha val="85000"/>
                </a:srgbClr>
              </a:gs>
            </a:gsLst>
            <a:lin ang="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Title 1">
            <a:extLst>
              <a:ext uri="{FF2B5EF4-FFF2-40B4-BE49-F238E27FC236}">
                <a16:creationId xmlns:a16="http://schemas.microsoft.com/office/drawing/2014/main" id="{F7C08288-C5EB-9E85-C852-C81B71BFAFC4}"/>
              </a:ext>
            </a:extLst>
          </p:cNvPr>
          <p:cNvSpPr txBox="1">
            <a:spLocks noGrp="1"/>
          </p:cNvSpPr>
          <p:nvPr>
            <p:ph type="title"/>
          </p:nvPr>
        </p:nvSpPr>
        <p:spPr>
          <a:xfrm>
            <a:off x="1519348" y="645200"/>
            <a:ext cx="4737478" cy="1338837"/>
          </a:xfrm>
        </p:spPr>
        <p:txBody>
          <a:bodyPr anchor="b">
            <a:noAutofit/>
          </a:bodyPr>
          <a:lstStyle>
            <a:lvl1pPr>
              <a:defRPr lang="en-GB" sz="4000" b="1"/>
            </a:lvl1pPr>
          </a:lstStyle>
          <a:p>
            <a:pPr lvl="0"/>
            <a:r>
              <a:rPr lang="en-GB"/>
              <a:t>OVERVIEW</a:t>
            </a:r>
            <a:br>
              <a:rPr lang="en-GB"/>
            </a:br>
            <a:r>
              <a:rPr lang="en-GB"/>
              <a:t>SLIDE</a:t>
            </a:r>
          </a:p>
        </p:txBody>
      </p:sp>
      <p:sp>
        <p:nvSpPr>
          <p:cNvPr id="4" name="Text Placeholder 3">
            <a:extLst>
              <a:ext uri="{FF2B5EF4-FFF2-40B4-BE49-F238E27FC236}">
                <a16:creationId xmlns:a16="http://schemas.microsoft.com/office/drawing/2014/main" id="{FAB2C15F-9CA1-D3D7-BEDB-DE816146A269}"/>
              </a:ext>
            </a:extLst>
          </p:cNvPr>
          <p:cNvSpPr txBox="1">
            <a:spLocks noGrp="1"/>
          </p:cNvSpPr>
          <p:nvPr>
            <p:ph type="body" idx="4294967295"/>
          </p:nvPr>
        </p:nvSpPr>
        <p:spPr>
          <a:xfrm>
            <a:off x="1386001" y="3092793"/>
            <a:ext cx="3256672" cy="499491"/>
          </a:xfrm>
        </p:spPr>
        <p:txBody>
          <a:bodyPr/>
          <a:lstStyle>
            <a:lvl1pPr marL="0" indent="0">
              <a:buNone/>
              <a:defRPr lang="en-GB" sz="2500" b="1">
                <a:solidFill>
                  <a:srgbClr val="94D7E4"/>
                </a:solidFill>
              </a:defRPr>
            </a:lvl1pPr>
          </a:lstStyle>
          <a:p>
            <a:pPr lvl="0"/>
            <a:r>
              <a:rPr lang="en-GB"/>
              <a:t>Item 1 Title</a:t>
            </a:r>
          </a:p>
        </p:txBody>
      </p:sp>
      <p:sp>
        <p:nvSpPr>
          <p:cNvPr id="5" name="Date Placeholder 4">
            <a:extLst>
              <a:ext uri="{FF2B5EF4-FFF2-40B4-BE49-F238E27FC236}">
                <a16:creationId xmlns:a16="http://schemas.microsoft.com/office/drawing/2014/main" id="{966C41BC-7602-FA0D-8C72-5427F1FFB34E}"/>
              </a:ext>
            </a:extLst>
          </p:cNvPr>
          <p:cNvSpPr txBox="1">
            <a:spLocks noGrp="1"/>
          </p:cNvSpPr>
          <p:nvPr>
            <p:ph type="dt" sz="half" idx="7"/>
          </p:nvPr>
        </p:nvSpPr>
        <p:spPr/>
        <p:txBody>
          <a:bodyPr/>
          <a:lstStyle>
            <a:lvl1pPr>
              <a:defRPr/>
            </a:lvl1pPr>
          </a:lstStyle>
          <a:p>
            <a:pPr lvl="0"/>
            <a:fld id="{745A46B1-8E6C-4A07-A5FF-F58E7E2EEFE3}" type="datetime1">
              <a:rPr lang="en-GB"/>
              <a:pPr lvl="0"/>
              <a:t>14/06/2024</a:t>
            </a:fld>
            <a:endParaRPr lang="en-GB"/>
          </a:p>
        </p:txBody>
      </p:sp>
      <p:sp>
        <p:nvSpPr>
          <p:cNvPr id="6" name="Footer Placeholder 5">
            <a:extLst>
              <a:ext uri="{FF2B5EF4-FFF2-40B4-BE49-F238E27FC236}">
                <a16:creationId xmlns:a16="http://schemas.microsoft.com/office/drawing/2014/main" id="{8FBE189E-B438-0F23-CD36-BBFACB293D16}"/>
              </a:ext>
            </a:extLst>
          </p:cNvPr>
          <p:cNvSpPr txBox="1">
            <a:spLocks noGrp="1"/>
          </p:cNvSpPr>
          <p:nvPr>
            <p:ph type="ftr" sz="quarter" idx="9"/>
          </p:nvPr>
        </p:nvSpPr>
        <p:spPr/>
        <p:txBody>
          <a:bodyPr/>
          <a:lstStyle>
            <a:lvl1pPr>
              <a:defRPr/>
            </a:lvl1pPr>
          </a:lstStyle>
          <a:p>
            <a:pPr lvl="0"/>
            <a:r>
              <a:rPr lang="en-GB"/>
              <a:t>Presentation Title</a:t>
            </a:r>
          </a:p>
        </p:txBody>
      </p:sp>
      <p:sp>
        <p:nvSpPr>
          <p:cNvPr id="7" name="Slide Number Placeholder 6">
            <a:extLst>
              <a:ext uri="{FF2B5EF4-FFF2-40B4-BE49-F238E27FC236}">
                <a16:creationId xmlns:a16="http://schemas.microsoft.com/office/drawing/2014/main" id="{8F5B0DAB-A5BD-DD54-5584-3C0370741408}"/>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6DC17C51-A9F5-409A-A340-BAA016AD29B3}" type="slidenum">
              <a:t>‹#›</a:t>
            </a:fld>
            <a:endParaRPr lang="en-GB"/>
          </a:p>
        </p:txBody>
      </p:sp>
      <p:cxnSp>
        <p:nvCxnSpPr>
          <p:cNvPr id="8" name="Straight Connector 11">
            <a:extLst>
              <a:ext uri="{FF2B5EF4-FFF2-40B4-BE49-F238E27FC236}">
                <a16:creationId xmlns:a16="http://schemas.microsoft.com/office/drawing/2014/main" id="{CB8EAD44-2FF3-6427-90BF-D3F37F2FA871}"/>
              </a:ext>
            </a:extLst>
          </p:cNvPr>
          <p:cNvCxnSpPr/>
          <p:nvPr/>
        </p:nvCxnSpPr>
        <p:spPr>
          <a:xfrm>
            <a:off x="11190765" y="800959"/>
            <a:ext cx="1001231" cy="0"/>
          </a:xfrm>
          <a:prstGeom prst="straightConnector1">
            <a:avLst/>
          </a:prstGeom>
          <a:noFill/>
          <a:ln w="6345" cap="flat">
            <a:solidFill>
              <a:srgbClr val="94D7E4"/>
            </a:solidFill>
            <a:prstDash val="solid"/>
            <a:miter/>
          </a:ln>
        </p:spPr>
      </p:cxnSp>
      <p:sp>
        <p:nvSpPr>
          <p:cNvPr id="9" name="Text Placeholder 15">
            <a:extLst>
              <a:ext uri="{FF2B5EF4-FFF2-40B4-BE49-F238E27FC236}">
                <a16:creationId xmlns:a16="http://schemas.microsoft.com/office/drawing/2014/main" id="{FD34F5C6-2319-79B0-1D9A-D8EEEC424E44}"/>
              </a:ext>
            </a:extLst>
          </p:cNvPr>
          <p:cNvSpPr txBox="1">
            <a:spLocks noGrp="1"/>
          </p:cNvSpPr>
          <p:nvPr>
            <p:ph type="body" idx="4294967295"/>
          </p:nvPr>
        </p:nvSpPr>
        <p:spPr>
          <a:xfrm>
            <a:off x="11083579" y="837334"/>
            <a:ext cx="610773" cy="328891"/>
          </a:xfrm>
        </p:spPr>
        <p:txBody>
          <a:bodyPr/>
          <a:lstStyle>
            <a:lvl1pPr marL="0" indent="0">
              <a:buNone/>
              <a:defRPr lang="en-GB" sz="1200" i="1">
                <a:solidFill>
                  <a:srgbClr val="94D7E4"/>
                </a:solidFill>
              </a:defRPr>
            </a:lvl1pPr>
          </a:lstStyle>
          <a:p>
            <a:pPr lvl="0"/>
            <a:r>
              <a:rPr lang="en-GB"/>
              <a:t>20XX</a:t>
            </a:r>
          </a:p>
        </p:txBody>
      </p:sp>
      <p:cxnSp>
        <p:nvCxnSpPr>
          <p:cNvPr id="10" name="Straight Connector 13">
            <a:extLst>
              <a:ext uri="{FF2B5EF4-FFF2-40B4-BE49-F238E27FC236}">
                <a16:creationId xmlns:a16="http://schemas.microsoft.com/office/drawing/2014/main" id="{31668C1E-6C2E-8B04-FFCF-CFE56E6E3934}"/>
              </a:ext>
            </a:extLst>
          </p:cNvPr>
          <p:cNvCxnSpPr/>
          <p:nvPr/>
        </p:nvCxnSpPr>
        <p:spPr>
          <a:xfrm>
            <a:off x="0" y="6168359"/>
            <a:ext cx="1764792" cy="0"/>
          </a:xfrm>
          <a:prstGeom prst="straightConnector1">
            <a:avLst/>
          </a:prstGeom>
          <a:noFill/>
          <a:ln w="19046" cap="flat">
            <a:solidFill>
              <a:srgbClr val="94D7E4"/>
            </a:solidFill>
            <a:prstDash val="solid"/>
            <a:miter/>
          </a:ln>
        </p:spPr>
      </p:cxnSp>
      <p:cxnSp>
        <p:nvCxnSpPr>
          <p:cNvPr id="11" name="Straight Connector 14">
            <a:extLst>
              <a:ext uri="{FF2B5EF4-FFF2-40B4-BE49-F238E27FC236}">
                <a16:creationId xmlns:a16="http://schemas.microsoft.com/office/drawing/2014/main" id="{8E8D6EE8-BAC3-9941-4570-00CEC2F6A11F}"/>
              </a:ext>
            </a:extLst>
          </p:cNvPr>
          <p:cNvCxnSpPr/>
          <p:nvPr/>
        </p:nvCxnSpPr>
        <p:spPr>
          <a:xfrm rot="16200004">
            <a:off x="11384398" y="6579107"/>
            <a:ext cx="557784" cy="0"/>
          </a:xfrm>
          <a:prstGeom prst="straightConnector1">
            <a:avLst/>
          </a:prstGeom>
          <a:noFill/>
          <a:ln w="19046" cap="flat">
            <a:solidFill>
              <a:srgbClr val="94D7E4"/>
            </a:solidFill>
            <a:prstDash val="solid"/>
            <a:miter/>
          </a:ln>
        </p:spPr>
      </p:cxnSp>
      <p:cxnSp>
        <p:nvCxnSpPr>
          <p:cNvPr id="12" name="Straight Connector 30">
            <a:extLst>
              <a:ext uri="{FF2B5EF4-FFF2-40B4-BE49-F238E27FC236}">
                <a16:creationId xmlns:a16="http://schemas.microsoft.com/office/drawing/2014/main" id="{7423C75F-E718-D5E8-A468-5C83201682B9}"/>
              </a:ext>
            </a:extLst>
          </p:cNvPr>
          <p:cNvCxnSpPr/>
          <p:nvPr/>
        </p:nvCxnSpPr>
        <p:spPr>
          <a:xfrm>
            <a:off x="11192402" y="802797"/>
            <a:ext cx="1001231" cy="0"/>
          </a:xfrm>
          <a:prstGeom prst="straightConnector1">
            <a:avLst/>
          </a:prstGeom>
          <a:noFill/>
          <a:ln w="6345" cap="flat">
            <a:solidFill>
              <a:srgbClr val="94D7E4"/>
            </a:solidFill>
            <a:prstDash val="solid"/>
            <a:miter/>
          </a:ln>
        </p:spPr>
      </p:cxnSp>
      <p:sp>
        <p:nvSpPr>
          <p:cNvPr id="13" name="Text Placeholder 15">
            <a:extLst>
              <a:ext uri="{FF2B5EF4-FFF2-40B4-BE49-F238E27FC236}">
                <a16:creationId xmlns:a16="http://schemas.microsoft.com/office/drawing/2014/main" id="{547692E3-6E9B-6A5A-99D1-D95ADED725B2}"/>
              </a:ext>
            </a:extLst>
          </p:cNvPr>
          <p:cNvSpPr txBox="1">
            <a:spLocks noGrp="1"/>
          </p:cNvSpPr>
          <p:nvPr>
            <p:ph type="body" idx="4294967295"/>
          </p:nvPr>
        </p:nvSpPr>
        <p:spPr>
          <a:xfrm>
            <a:off x="11084402" y="838797"/>
            <a:ext cx="610773" cy="328891"/>
          </a:xfrm>
        </p:spPr>
        <p:txBody>
          <a:bodyPr/>
          <a:lstStyle>
            <a:lvl1pPr marL="0" indent="0">
              <a:buNone/>
              <a:defRPr lang="en-GB" sz="1200" i="1">
                <a:solidFill>
                  <a:srgbClr val="94D7E4"/>
                </a:solidFill>
              </a:defRPr>
            </a:lvl1pPr>
          </a:lstStyle>
          <a:p>
            <a:pPr lvl="0"/>
            <a:r>
              <a:rPr lang="en-GB"/>
              <a:t>20XX</a:t>
            </a:r>
          </a:p>
        </p:txBody>
      </p:sp>
      <p:cxnSp>
        <p:nvCxnSpPr>
          <p:cNvPr id="14" name="Straight Connector 33">
            <a:extLst>
              <a:ext uri="{FF2B5EF4-FFF2-40B4-BE49-F238E27FC236}">
                <a16:creationId xmlns:a16="http://schemas.microsoft.com/office/drawing/2014/main" id="{859AC4BE-141C-2483-174D-8E1AA684AD69}"/>
              </a:ext>
            </a:extLst>
          </p:cNvPr>
          <p:cNvCxnSpPr/>
          <p:nvPr/>
        </p:nvCxnSpPr>
        <p:spPr>
          <a:xfrm rot="16200004">
            <a:off x="11383201" y="6580799"/>
            <a:ext cx="557784" cy="0"/>
          </a:xfrm>
          <a:prstGeom prst="straightConnector1">
            <a:avLst/>
          </a:prstGeom>
          <a:noFill/>
          <a:ln w="19046" cap="flat">
            <a:solidFill>
              <a:srgbClr val="94D7E4"/>
            </a:solidFill>
            <a:prstDash val="solid"/>
            <a:miter/>
          </a:ln>
        </p:spPr>
      </p:cxnSp>
      <p:sp>
        <p:nvSpPr>
          <p:cNvPr id="15" name="Text Placeholder 3">
            <a:extLst>
              <a:ext uri="{FF2B5EF4-FFF2-40B4-BE49-F238E27FC236}">
                <a16:creationId xmlns:a16="http://schemas.microsoft.com/office/drawing/2014/main" id="{E794C489-E33F-FBF3-42A2-7D6266F32AD7}"/>
              </a:ext>
            </a:extLst>
          </p:cNvPr>
          <p:cNvSpPr txBox="1">
            <a:spLocks noGrp="1"/>
          </p:cNvSpPr>
          <p:nvPr>
            <p:ph type="body" idx="4294967295"/>
          </p:nvPr>
        </p:nvSpPr>
        <p:spPr>
          <a:xfrm>
            <a:off x="4924866" y="3092793"/>
            <a:ext cx="3256672" cy="499491"/>
          </a:xfrm>
        </p:spPr>
        <p:txBody>
          <a:bodyPr/>
          <a:lstStyle>
            <a:lvl1pPr marL="0" indent="0">
              <a:buNone/>
              <a:defRPr lang="en-GB" sz="2500" b="1">
                <a:solidFill>
                  <a:srgbClr val="94D7E4"/>
                </a:solidFill>
              </a:defRPr>
            </a:lvl1pPr>
          </a:lstStyle>
          <a:p>
            <a:pPr lvl="0"/>
            <a:r>
              <a:rPr lang="en-GB"/>
              <a:t>Item 2 Title</a:t>
            </a:r>
          </a:p>
        </p:txBody>
      </p:sp>
      <p:sp>
        <p:nvSpPr>
          <p:cNvPr id="16" name="Text Placeholder 3">
            <a:extLst>
              <a:ext uri="{FF2B5EF4-FFF2-40B4-BE49-F238E27FC236}">
                <a16:creationId xmlns:a16="http://schemas.microsoft.com/office/drawing/2014/main" id="{B985FA17-72F2-B73A-0191-8AD3C6B0DBCF}"/>
              </a:ext>
            </a:extLst>
          </p:cNvPr>
          <p:cNvSpPr txBox="1">
            <a:spLocks noGrp="1"/>
          </p:cNvSpPr>
          <p:nvPr>
            <p:ph type="body" idx="4294967295"/>
          </p:nvPr>
        </p:nvSpPr>
        <p:spPr>
          <a:xfrm>
            <a:off x="8463722" y="3092793"/>
            <a:ext cx="3256672" cy="499491"/>
          </a:xfrm>
        </p:spPr>
        <p:txBody>
          <a:bodyPr/>
          <a:lstStyle>
            <a:lvl1pPr marL="0" indent="0">
              <a:buNone/>
              <a:defRPr lang="en-GB" sz="2500" b="1">
                <a:solidFill>
                  <a:srgbClr val="94D7E4"/>
                </a:solidFill>
              </a:defRPr>
            </a:lvl1pPr>
          </a:lstStyle>
          <a:p>
            <a:pPr lvl="0"/>
            <a:r>
              <a:rPr lang="en-GB"/>
              <a:t>Item 3 Title</a:t>
            </a:r>
          </a:p>
        </p:txBody>
      </p:sp>
      <p:sp>
        <p:nvSpPr>
          <p:cNvPr id="17" name="Text Placeholder 3">
            <a:extLst>
              <a:ext uri="{FF2B5EF4-FFF2-40B4-BE49-F238E27FC236}">
                <a16:creationId xmlns:a16="http://schemas.microsoft.com/office/drawing/2014/main" id="{28879511-51DE-1F27-5E1F-83F37445B2FA}"/>
              </a:ext>
            </a:extLst>
          </p:cNvPr>
          <p:cNvSpPr txBox="1">
            <a:spLocks noGrp="1"/>
          </p:cNvSpPr>
          <p:nvPr>
            <p:ph type="body" idx="4294967295"/>
          </p:nvPr>
        </p:nvSpPr>
        <p:spPr>
          <a:xfrm>
            <a:off x="1386001" y="5203996"/>
            <a:ext cx="3256672" cy="499491"/>
          </a:xfrm>
        </p:spPr>
        <p:txBody>
          <a:bodyPr/>
          <a:lstStyle>
            <a:lvl1pPr marL="0" indent="0">
              <a:buNone/>
              <a:defRPr lang="en-GB" sz="2500" b="1">
                <a:solidFill>
                  <a:srgbClr val="94D7E4"/>
                </a:solidFill>
              </a:defRPr>
            </a:lvl1pPr>
          </a:lstStyle>
          <a:p>
            <a:pPr lvl="0"/>
            <a:r>
              <a:rPr lang="en-GB"/>
              <a:t>Item 4 Title</a:t>
            </a:r>
          </a:p>
        </p:txBody>
      </p:sp>
      <p:sp>
        <p:nvSpPr>
          <p:cNvPr id="18" name="Text Placeholder 3">
            <a:extLst>
              <a:ext uri="{FF2B5EF4-FFF2-40B4-BE49-F238E27FC236}">
                <a16:creationId xmlns:a16="http://schemas.microsoft.com/office/drawing/2014/main" id="{E1183F58-7D99-0A60-AEDA-4969E767726A}"/>
              </a:ext>
            </a:extLst>
          </p:cNvPr>
          <p:cNvSpPr txBox="1">
            <a:spLocks noGrp="1"/>
          </p:cNvSpPr>
          <p:nvPr>
            <p:ph type="body" idx="4294967295"/>
          </p:nvPr>
        </p:nvSpPr>
        <p:spPr>
          <a:xfrm>
            <a:off x="4924866" y="5203996"/>
            <a:ext cx="3256672" cy="499491"/>
          </a:xfrm>
        </p:spPr>
        <p:txBody>
          <a:bodyPr/>
          <a:lstStyle>
            <a:lvl1pPr marL="0" indent="0">
              <a:buNone/>
              <a:defRPr lang="en-GB" sz="2500" b="1">
                <a:solidFill>
                  <a:srgbClr val="94D7E4"/>
                </a:solidFill>
              </a:defRPr>
            </a:lvl1pPr>
          </a:lstStyle>
          <a:p>
            <a:pPr lvl="0"/>
            <a:r>
              <a:rPr lang="en-GB"/>
              <a:t>Item 5 Title</a:t>
            </a:r>
          </a:p>
        </p:txBody>
      </p:sp>
      <p:sp>
        <p:nvSpPr>
          <p:cNvPr id="19" name="Text Placeholder 3">
            <a:extLst>
              <a:ext uri="{FF2B5EF4-FFF2-40B4-BE49-F238E27FC236}">
                <a16:creationId xmlns:a16="http://schemas.microsoft.com/office/drawing/2014/main" id="{4985A2C4-C2D0-5878-0C2A-C15C2054E437}"/>
              </a:ext>
            </a:extLst>
          </p:cNvPr>
          <p:cNvSpPr txBox="1">
            <a:spLocks noGrp="1"/>
          </p:cNvSpPr>
          <p:nvPr>
            <p:ph type="body" idx="4294967295"/>
          </p:nvPr>
        </p:nvSpPr>
        <p:spPr>
          <a:xfrm>
            <a:off x="8463722" y="5203996"/>
            <a:ext cx="3256672" cy="499491"/>
          </a:xfrm>
        </p:spPr>
        <p:txBody>
          <a:bodyPr/>
          <a:lstStyle>
            <a:lvl1pPr marL="0" indent="0">
              <a:buNone/>
              <a:defRPr lang="en-GB" sz="2500" b="1">
                <a:solidFill>
                  <a:srgbClr val="94D7E4"/>
                </a:solidFill>
              </a:defRPr>
            </a:lvl1pPr>
          </a:lstStyle>
          <a:p>
            <a:pPr lvl="0"/>
            <a:r>
              <a:rPr lang="en-GB"/>
              <a:t>Item 6 Title</a:t>
            </a:r>
          </a:p>
        </p:txBody>
      </p:sp>
      <p:sp>
        <p:nvSpPr>
          <p:cNvPr id="20" name="Text Placeholder 3">
            <a:extLst>
              <a:ext uri="{FF2B5EF4-FFF2-40B4-BE49-F238E27FC236}">
                <a16:creationId xmlns:a16="http://schemas.microsoft.com/office/drawing/2014/main" id="{32FEADF4-0406-D96A-F4F3-F6C3E03372F9}"/>
              </a:ext>
            </a:extLst>
          </p:cNvPr>
          <p:cNvSpPr txBox="1">
            <a:spLocks noGrp="1"/>
          </p:cNvSpPr>
          <p:nvPr>
            <p:ph type="body" idx="4294967295"/>
          </p:nvPr>
        </p:nvSpPr>
        <p:spPr>
          <a:xfrm>
            <a:off x="1386001" y="3516352"/>
            <a:ext cx="3256672" cy="499491"/>
          </a:xfrm>
        </p:spPr>
        <p:txBody>
          <a:bodyPr/>
          <a:lstStyle>
            <a:lvl1pPr marL="0" indent="0">
              <a:lnSpc>
                <a:spcPct val="100000"/>
              </a:lnSpc>
              <a:spcBef>
                <a:spcPts val="600"/>
              </a:spcBef>
              <a:buNone/>
              <a:defRPr sz="1600"/>
            </a:lvl1pPr>
          </a:lstStyle>
          <a:p>
            <a:pPr lvl="0"/>
            <a:r>
              <a:rPr lang="en-US"/>
              <a:t>Click to edit Master text styles</a:t>
            </a:r>
          </a:p>
        </p:txBody>
      </p:sp>
      <p:sp>
        <p:nvSpPr>
          <p:cNvPr id="21" name="Text Placeholder 3">
            <a:extLst>
              <a:ext uri="{FF2B5EF4-FFF2-40B4-BE49-F238E27FC236}">
                <a16:creationId xmlns:a16="http://schemas.microsoft.com/office/drawing/2014/main" id="{E84AAC15-FD18-46E5-8EB9-2CE462D0B8D0}"/>
              </a:ext>
            </a:extLst>
          </p:cNvPr>
          <p:cNvSpPr txBox="1">
            <a:spLocks noGrp="1"/>
          </p:cNvSpPr>
          <p:nvPr>
            <p:ph type="body" idx="4294967295"/>
          </p:nvPr>
        </p:nvSpPr>
        <p:spPr>
          <a:xfrm>
            <a:off x="4924866" y="3516352"/>
            <a:ext cx="3256672" cy="499491"/>
          </a:xfrm>
        </p:spPr>
        <p:txBody>
          <a:bodyPr/>
          <a:lstStyle>
            <a:lvl1pPr marL="0" indent="0">
              <a:lnSpc>
                <a:spcPct val="100000"/>
              </a:lnSpc>
              <a:spcBef>
                <a:spcPts val="600"/>
              </a:spcBef>
              <a:buNone/>
              <a:defRPr sz="1600"/>
            </a:lvl1pPr>
          </a:lstStyle>
          <a:p>
            <a:pPr lvl="0"/>
            <a:r>
              <a:rPr lang="en-US"/>
              <a:t>Click to edit Master text styles</a:t>
            </a:r>
          </a:p>
        </p:txBody>
      </p:sp>
      <p:sp>
        <p:nvSpPr>
          <p:cNvPr id="22" name="Text Placeholder 3">
            <a:extLst>
              <a:ext uri="{FF2B5EF4-FFF2-40B4-BE49-F238E27FC236}">
                <a16:creationId xmlns:a16="http://schemas.microsoft.com/office/drawing/2014/main" id="{D21EDFDA-0504-B93F-094D-DD18FD545BA3}"/>
              </a:ext>
            </a:extLst>
          </p:cNvPr>
          <p:cNvSpPr txBox="1">
            <a:spLocks noGrp="1"/>
          </p:cNvSpPr>
          <p:nvPr>
            <p:ph type="body" idx="4294967295"/>
          </p:nvPr>
        </p:nvSpPr>
        <p:spPr>
          <a:xfrm>
            <a:off x="8463722" y="3516352"/>
            <a:ext cx="3256672" cy="499491"/>
          </a:xfrm>
        </p:spPr>
        <p:txBody>
          <a:bodyPr/>
          <a:lstStyle>
            <a:lvl1pPr marL="0" indent="0">
              <a:lnSpc>
                <a:spcPct val="100000"/>
              </a:lnSpc>
              <a:spcBef>
                <a:spcPts val="600"/>
              </a:spcBef>
              <a:buNone/>
              <a:defRPr sz="1600"/>
            </a:lvl1pPr>
          </a:lstStyle>
          <a:p>
            <a:pPr lvl="0"/>
            <a:r>
              <a:rPr lang="en-US"/>
              <a:t>Click to edit Master text styles</a:t>
            </a:r>
          </a:p>
        </p:txBody>
      </p:sp>
      <p:sp>
        <p:nvSpPr>
          <p:cNvPr id="23" name="Text Placeholder 3">
            <a:extLst>
              <a:ext uri="{FF2B5EF4-FFF2-40B4-BE49-F238E27FC236}">
                <a16:creationId xmlns:a16="http://schemas.microsoft.com/office/drawing/2014/main" id="{1709B6D3-8C78-A3D8-3BEE-170C908591E1}"/>
              </a:ext>
            </a:extLst>
          </p:cNvPr>
          <p:cNvSpPr txBox="1">
            <a:spLocks noGrp="1"/>
          </p:cNvSpPr>
          <p:nvPr>
            <p:ph type="body" idx="4294967295"/>
          </p:nvPr>
        </p:nvSpPr>
        <p:spPr>
          <a:xfrm>
            <a:off x="1386001" y="5627555"/>
            <a:ext cx="3256672" cy="499491"/>
          </a:xfrm>
        </p:spPr>
        <p:txBody>
          <a:bodyPr/>
          <a:lstStyle>
            <a:lvl1pPr marL="0" indent="0">
              <a:lnSpc>
                <a:spcPct val="100000"/>
              </a:lnSpc>
              <a:spcBef>
                <a:spcPts val="600"/>
              </a:spcBef>
              <a:buNone/>
              <a:defRPr sz="1600"/>
            </a:lvl1pPr>
          </a:lstStyle>
          <a:p>
            <a:pPr lvl="0"/>
            <a:r>
              <a:rPr lang="en-US"/>
              <a:t>Click to edit Master text styles</a:t>
            </a:r>
          </a:p>
        </p:txBody>
      </p:sp>
      <p:sp>
        <p:nvSpPr>
          <p:cNvPr id="24" name="Text Placeholder 3">
            <a:extLst>
              <a:ext uri="{FF2B5EF4-FFF2-40B4-BE49-F238E27FC236}">
                <a16:creationId xmlns:a16="http://schemas.microsoft.com/office/drawing/2014/main" id="{D5B5B01C-FDD3-B6DD-B67E-92A4435BD07B}"/>
              </a:ext>
            </a:extLst>
          </p:cNvPr>
          <p:cNvSpPr txBox="1">
            <a:spLocks noGrp="1"/>
          </p:cNvSpPr>
          <p:nvPr>
            <p:ph type="body" idx="4294967295"/>
          </p:nvPr>
        </p:nvSpPr>
        <p:spPr>
          <a:xfrm>
            <a:off x="4924866" y="5627555"/>
            <a:ext cx="3256672" cy="499491"/>
          </a:xfrm>
        </p:spPr>
        <p:txBody>
          <a:bodyPr/>
          <a:lstStyle>
            <a:lvl1pPr marL="0" indent="0">
              <a:lnSpc>
                <a:spcPct val="100000"/>
              </a:lnSpc>
              <a:spcBef>
                <a:spcPts val="600"/>
              </a:spcBef>
              <a:buNone/>
              <a:defRPr sz="1600"/>
            </a:lvl1pPr>
          </a:lstStyle>
          <a:p>
            <a:pPr lvl="0"/>
            <a:r>
              <a:rPr lang="en-US"/>
              <a:t>Click to edit Master text styles</a:t>
            </a:r>
          </a:p>
        </p:txBody>
      </p:sp>
      <p:sp>
        <p:nvSpPr>
          <p:cNvPr id="25" name="Text Placeholder 3">
            <a:extLst>
              <a:ext uri="{FF2B5EF4-FFF2-40B4-BE49-F238E27FC236}">
                <a16:creationId xmlns:a16="http://schemas.microsoft.com/office/drawing/2014/main" id="{CE8A9893-E33B-1621-11A8-3AC5A1F4949F}"/>
              </a:ext>
            </a:extLst>
          </p:cNvPr>
          <p:cNvSpPr txBox="1">
            <a:spLocks noGrp="1"/>
          </p:cNvSpPr>
          <p:nvPr>
            <p:ph type="body" idx="4294967295"/>
          </p:nvPr>
        </p:nvSpPr>
        <p:spPr>
          <a:xfrm>
            <a:off x="8463722" y="5627555"/>
            <a:ext cx="3256672" cy="499491"/>
          </a:xfrm>
        </p:spPr>
        <p:txBody>
          <a:bodyPr/>
          <a:lstStyle>
            <a:lvl1pPr marL="0" indent="0">
              <a:lnSpc>
                <a:spcPct val="100000"/>
              </a:lnSpc>
              <a:spcBef>
                <a:spcPts val="600"/>
              </a:spcBef>
              <a:buNone/>
              <a:defRPr sz="1600"/>
            </a:lvl1pPr>
          </a:lstStyle>
          <a:p>
            <a:pPr lvl="0"/>
            <a:r>
              <a:rPr lang="en-US"/>
              <a:t>Click to edit Master text styles</a:t>
            </a:r>
          </a:p>
        </p:txBody>
      </p:sp>
      <p:sp>
        <p:nvSpPr>
          <p:cNvPr id="26" name="Picture Placeholder 46">
            <a:extLst>
              <a:ext uri="{FF2B5EF4-FFF2-40B4-BE49-F238E27FC236}">
                <a16:creationId xmlns:a16="http://schemas.microsoft.com/office/drawing/2014/main" id="{2D5C6A8A-89E1-E980-943E-B7321663985E}"/>
              </a:ext>
            </a:extLst>
          </p:cNvPr>
          <p:cNvSpPr txBox="1">
            <a:spLocks noGrp="1"/>
          </p:cNvSpPr>
          <p:nvPr>
            <p:ph type="pic" idx="4294967295"/>
          </p:nvPr>
        </p:nvSpPr>
        <p:spPr>
          <a:xfrm>
            <a:off x="1498436" y="2215179"/>
            <a:ext cx="867601" cy="868680"/>
          </a:xfrm>
          <a:ln w="19046">
            <a:solidFill>
              <a:srgbClr val="94D7E4"/>
            </a:solidFill>
            <a:prstDash val="solid"/>
          </a:ln>
        </p:spPr>
        <p:txBody>
          <a:bodyPr anchor="ctr" anchorCtr="1"/>
          <a:lstStyle>
            <a:lvl1pPr marL="0" indent="0" algn="ctr">
              <a:buNone/>
              <a:defRPr sz="1200"/>
            </a:lvl1pPr>
          </a:lstStyle>
          <a:p>
            <a:pPr lvl="0"/>
            <a:r>
              <a:rPr lang="en-US"/>
              <a:t>Click icon to add picture</a:t>
            </a:r>
            <a:endParaRPr lang="en-GB"/>
          </a:p>
        </p:txBody>
      </p:sp>
      <p:sp>
        <p:nvSpPr>
          <p:cNvPr id="27" name="Picture Placeholder 46">
            <a:extLst>
              <a:ext uri="{FF2B5EF4-FFF2-40B4-BE49-F238E27FC236}">
                <a16:creationId xmlns:a16="http://schemas.microsoft.com/office/drawing/2014/main" id="{07D0C9F5-9D1E-C472-F07F-5B2E43F2BFA5}"/>
              </a:ext>
            </a:extLst>
          </p:cNvPr>
          <p:cNvSpPr txBox="1">
            <a:spLocks noGrp="1"/>
          </p:cNvSpPr>
          <p:nvPr>
            <p:ph type="pic" idx="4294967295"/>
          </p:nvPr>
        </p:nvSpPr>
        <p:spPr>
          <a:xfrm>
            <a:off x="5033744" y="2215179"/>
            <a:ext cx="867601" cy="868680"/>
          </a:xfrm>
          <a:ln w="19046">
            <a:solidFill>
              <a:srgbClr val="94D7E4"/>
            </a:solidFill>
            <a:prstDash val="solid"/>
          </a:ln>
        </p:spPr>
        <p:txBody>
          <a:bodyPr anchor="ctr" anchorCtr="1"/>
          <a:lstStyle>
            <a:lvl1pPr marL="0" indent="0" algn="ctr">
              <a:buNone/>
              <a:defRPr sz="1200"/>
            </a:lvl1pPr>
          </a:lstStyle>
          <a:p>
            <a:pPr lvl="0"/>
            <a:r>
              <a:rPr lang="en-US"/>
              <a:t>Click icon to add picture</a:t>
            </a:r>
            <a:endParaRPr lang="en-GB"/>
          </a:p>
        </p:txBody>
      </p:sp>
      <p:sp>
        <p:nvSpPr>
          <p:cNvPr id="28" name="Picture Placeholder 46">
            <a:extLst>
              <a:ext uri="{FF2B5EF4-FFF2-40B4-BE49-F238E27FC236}">
                <a16:creationId xmlns:a16="http://schemas.microsoft.com/office/drawing/2014/main" id="{00201249-208C-E848-06BD-7AD187465DEE}"/>
              </a:ext>
            </a:extLst>
          </p:cNvPr>
          <p:cNvSpPr txBox="1">
            <a:spLocks noGrp="1"/>
          </p:cNvSpPr>
          <p:nvPr>
            <p:ph type="pic" idx="4294967295"/>
          </p:nvPr>
        </p:nvSpPr>
        <p:spPr>
          <a:xfrm>
            <a:off x="8569052" y="2215179"/>
            <a:ext cx="867601" cy="868680"/>
          </a:xfrm>
          <a:ln w="19046">
            <a:solidFill>
              <a:srgbClr val="94D7E4"/>
            </a:solidFill>
            <a:prstDash val="solid"/>
          </a:ln>
        </p:spPr>
        <p:txBody>
          <a:bodyPr anchor="ctr" anchorCtr="1"/>
          <a:lstStyle>
            <a:lvl1pPr marL="0" indent="0" algn="ctr">
              <a:buNone/>
              <a:defRPr sz="1200"/>
            </a:lvl1pPr>
          </a:lstStyle>
          <a:p>
            <a:pPr lvl="0"/>
            <a:r>
              <a:rPr lang="en-US"/>
              <a:t>Click icon to add picture</a:t>
            </a:r>
            <a:endParaRPr lang="en-GB"/>
          </a:p>
        </p:txBody>
      </p:sp>
      <p:sp>
        <p:nvSpPr>
          <p:cNvPr id="29" name="Picture Placeholder 46">
            <a:extLst>
              <a:ext uri="{FF2B5EF4-FFF2-40B4-BE49-F238E27FC236}">
                <a16:creationId xmlns:a16="http://schemas.microsoft.com/office/drawing/2014/main" id="{52E28DA2-6A37-2711-B503-6C5F3E579E61}"/>
              </a:ext>
            </a:extLst>
          </p:cNvPr>
          <p:cNvSpPr txBox="1">
            <a:spLocks noGrp="1"/>
          </p:cNvSpPr>
          <p:nvPr>
            <p:ph type="pic" idx="4294967295"/>
          </p:nvPr>
        </p:nvSpPr>
        <p:spPr>
          <a:xfrm>
            <a:off x="1498436" y="4347295"/>
            <a:ext cx="867601" cy="868680"/>
          </a:xfrm>
          <a:ln w="19046">
            <a:solidFill>
              <a:srgbClr val="94D7E4"/>
            </a:solidFill>
            <a:prstDash val="solid"/>
          </a:ln>
        </p:spPr>
        <p:txBody>
          <a:bodyPr anchor="ctr" anchorCtr="1"/>
          <a:lstStyle>
            <a:lvl1pPr marL="0" indent="0" algn="ctr">
              <a:buNone/>
              <a:defRPr sz="1200"/>
            </a:lvl1pPr>
          </a:lstStyle>
          <a:p>
            <a:pPr lvl="0"/>
            <a:r>
              <a:rPr lang="en-US"/>
              <a:t>Click icon to add picture</a:t>
            </a:r>
            <a:endParaRPr lang="en-GB"/>
          </a:p>
        </p:txBody>
      </p:sp>
      <p:sp>
        <p:nvSpPr>
          <p:cNvPr id="30" name="Picture Placeholder 46">
            <a:extLst>
              <a:ext uri="{FF2B5EF4-FFF2-40B4-BE49-F238E27FC236}">
                <a16:creationId xmlns:a16="http://schemas.microsoft.com/office/drawing/2014/main" id="{0F48B2E1-4812-0C3D-C3EB-A6F3E6256821}"/>
              </a:ext>
            </a:extLst>
          </p:cNvPr>
          <p:cNvSpPr txBox="1">
            <a:spLocks noGrp="1"/>
          </p:cNvSpPr>
          <p:nvPr>
            <p:ph type="pic" idx="4294967295"/>
          </p:nvPr>
        </p:nvSpPr>
        <p:spPr>
          <a:xfrm>
            <a:off x="5033744" y="4347295"/>
            <a:ext cx="867601" cy="868680"/>
          </a:xfrm>
          <a:ln w="19046">
            <a:solidFill>
              <a:srgbClr val="94D7E4"/>
            </a:solidFill>
            <a:prstDash val="solid"/>
          </a:ln>
        </p:spPr>
        <p:txBody>
          <a:bodyPr anchor="ctr" anchorCtr="1"/>
          <a:lstStyle>
            <a:lvl1pPr marL="0" indent="0" algn="ctr">
              <a:buNone/>
              <a:defRPr sz="1200"/>
            </a:lvl1pPr>
          </a:lstStyle>
          <a:p>
            <a:pPr lvl="0"/>
            <a:r>
              <a:rPr lang="en-US"/>
              <a:t>Click icon to add picture</a:t>
            </a:r>
            <a:endParaRPr lang="en-GB"/>
          </a:p>
        </p:txBody>
      </p:sp>
      <p:sp>
        <p:nvSpPr>
          <p:cNvPr id="31" name="Picture Placeholder 46">
            <a:extLst>
              <a:ext uri="{FF2B5EF4-FFF2-40B4-BE49-F238E27FC236}">
                <a16:creationId xmlns:a16="http://schemas.microsoft.com/office/drawing/2014/main" id="{9BB8AA1B-672B-ADF6-BC58-DAEBC2523121}"/>
              </a:ext>
            </a:extLst>
          </p:cNvPr>
          <p:cNvSpPr txBox="1">
            <a:spLocks noGrp="1"/>
          </p:cNvSpPr>
          <p:nvPr>
            <p:ph type="pic" idx="4294967295"/>
          </p:nvPr>
        </p:nvSpPr>
        <p:spPr>
          <a:xfrm>
            <a:off x="8569052" y="4347295"/>
            <a:ext cx="867601" cy="868680"/>
          </a:xfrm>
          <a:ln w="19046">
            <a:solidFill>
              <a:srgbClr val="94D7E4"/>
            </a:solidFill>
            <a:prstDash val="solid"/>
          </a:ln>
        </p:spPr>
        <p:txBody>
          <a:bodyPr anchor="ctr" anchorCtr="1"/>
          <a:lstStyle>
            <a:lvl1pPr marL="0" indent="0" algn="ctr">
              <a:buNone/>
              <a:defRPr sz="1200"/>
            </a:lvl1pPr>
          </a:lstStyle>
          <a:p>
            <a:pPr lvl="0"/>
            <a:r>
              <a:rPr lang="en-US"/>
              <a:t>Click icon to add picture</a:t>
            </a:r>
            <a:endParaRPr lang="en-GB"/>
          </a:p>
        </p:txBody>
      </p:sp>
      <p:sp>
        <p:nvSpPr>
          <p:cNvPr id="32" name="Rectangle 53">
            <a:extLst>
              <a:ext uri="{FF2B5EF4-FFF2-40B4-BE49-F238E27FC236}">
                <a16:creationId xmlns:a16="http://schemas.microsoft.com/office/drawing/2014/main" id="{B8C72214-0D8E-AA9B-FCDD-A349154FC37A}"/>
              </a:ext>
            </a:extLst>
          </p:cNvPr>
          <p:cNvSpPr/>
          <p:nvPr/>
        </p:nvSpPr>
        <p:spPr>
          <a:xfrm>
            <a:off x="1285170" y="871724"/>
            <a:ext cx="71999" cy="935998"/>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Tree>
    <p:extLst>
      <p:ext uri="{BB962C8B-B14F-4D97-AF65-F5344CB8AC3E}">
        <p14:creationId xmlns:p14="http://schemas.microsoft.com/office/powerpoint/2010/main" val="1657004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4_Overview">
    <p:spTree>
      <p:nvGrpSpPr>
        <p:cNvPr id="1" name=""/>
        <p:cNvGrpSpPr/>
        <p:nvPr/>
      </p:nvGrpSpPr>
      <p:grpSpPr>
        <a:xfrm>
          <a:off x="0" y="0"/>
          <a:ext cx="0" cy="0"/>
          <a:chOff x="0" y="0"/>
          <a:chExt cx="0" cy="0"/>
        </a:xfrm>
      </p:grpSpPr>
      <p:sp>
        <p:nvSpPr>
          <p:cNvPr id="2" name="Rectangle 55">
            <a:extLst>
              <a:ext uri="{FF2B5EF4-FFF2-40B4-BE49-F238E27FC236}">
                <a16:creationId xmlns:a16="http://schemas.microsoft.com/office/drawing/2014/main" id="{2B554730-443B-0FB7-7EA0-1C8E38DC650B}"/>
              </a:ext>
            </a:extLst>
          </p:cNvPr>
          <p:cNvSpPr/>
          <p:nvPr/>
        </p:nvSpPr>
        <p:spPr>
          <a:xfrm>
            <a:off x="4724403" y="0"/>
            <a:ext cx="7467603" cy="6858000"/>
          </a:xfrm>
          <a:prstGeom prst="rect">
            <a:avLst/>
          </a:prstGeom>
          <a:gradFill>
            <a:gsLst>
              <a:gs pos="0">
                <a:srgbClr val="455F51">
                  <a:alpha val="85000"/>
                </a:srgbClr>
              </a:gs>
              <a:gs pos="100000">
                <a:srgbClr val="41AEBD">
                  <a:alpha val="85000"/>
                </a:srgbClr>
              </a:gs>
            </a:gsLst>
            <a:lin ang="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Title 1">
            <a:extLst>
              <a:ext uri="{FF2B5EF4-FFF2-40B4-BE49-F238E27FC236}">
                <a16:creationId xmlns:a16="http://schemas.microsoft.com/office/drawing/2014/main" id="{7CC283CC-A14B-B75F-4D1C-9E1EA93E197C}"/>
              </a:ext>
            </a:extLst>
          </p:cNvPr>
          <p:cNvSpPr txBox="1">
            <a:spLocks noGrp="1"/>
          </p:cNvSpPr>
          <p:nvPr>
            <p:ph type="title"/>
          </p:nvPr>
        </p:nvSpPr>
        <p:spPr>
          <a:xfrm>
            <a:off x="1519348" y="645200"/>
            <a:ext cx="4737478" cy="1338837"/>
          </a:xfrm>
        </p:spPr>
        <p:txBody>
          <a:bodyPr anchor="b">
            <a:noAutofit/>
          </a:bodyPr>
          <a:lstStyle>
            <a:lvl1pPr>
              <a:defRPr lang="en-GB" sz="4000" b="1"/>
            </a:lvl1pPr>
          </a:lstStyle>
          <a:p>
            <a:pPr lvl="0"/>
            <a:r>
              <a:rPr lang="en-GB"/>
              <a:t>OVERVIEW</a:t>
            </a:r>
            <a:br>
              <a:rPr lang="en-GB"/>
            </a:br>
            <a:r>
              <a:rPr lang="en-GB"/>
              <a:t>SLIDE</a:t>
            </a:r>
          </a:p>
        </p:txBody>
      </p:sp>
      <p:sp>
        <p:nvSpPr>
          <p:cNvPr id="4" name="Text Placeholder 3">
            <a:extLst>
              <a:ext uri="{FF2B5EF4-FFF2-40B4-BE49-F238E27FC236}">
                <a16:creationId xmlns:a16="http://schemas.microsoft.com/office/drawing/2014/main" id="{61C51B13-2152-6356-3E5F-58E3ABEA4D78}"/>
              </a:ext>
            </a:extLst>
          </p:cNvPr>
          <p:cNvSpPr txBox="1">
            <a:spLocks noGrp="1"/>
          </p:cNvSpPr>
          <p:nvPr>
            <p:ph type="body" idx="4294967295"/>
          </p:nvPr>
        </p:nvSpPr>
        <p:spPr>
          <a:xfrm>
            <a:off x="1386001" y="3092793"/>
            <a:ext cx="3256672" cy="499491"/>
          </a:xfrm>
        </p:spPr>
        <p:txBody>
          <a:bodyPr/>
          <a:lstStyle>
            <a:lvl1pPr marL="0" indent="0">
              <a:buNone/>
              <a:defRPr lang="en-GB" sz="2500" b="1">
                <a:solidFill>
                  <a:srgbClr val="455F51"/>
                </a:solidFill>
              </a:defRPr>
            </a:lvl1pPr>
          </a:lstStyle>
          <a:p>
            <a:pPr lvl="0"/>
            <a:r>
              <a:rPr lang="en-GB"/>
              <a:t>Item 1 Title</a:t>
            </a:r>
          </a:p>
        </p:txBody>
      </p:sp>
      <p:sp>
        <p:nvSpPr>
          <p:cNvPr id="5" name="Date Placeholder 4">
            <a:extLst>
              <a:ext uri="{FF2B5EF4-FFF2-40B4-BE49-F238E27FC236}">
                <a16:creationId xmlns:a16="http://schemas.microsoft.com/office/drawing/2014/main" id="{EAACAD23-0FA3-959F-4A5E-954A519D65BB}"/>
              </a:ext>
            </a:extLst>
          </p:cNvPr>
          <p:cNvSpPr txBox="1">
            <a:spLocks noGrp="1"/>
          </p:cNvSpPr>
          <p:nvPr>
            <p:ph type="dt" sz="half" idx="7"/>
          </p:nvPr>
        </p:nvSpPr>
        <p:spPr/>
        <p:txBody>
          <a:bodyPr/>
          <a:lstStyle>
            <a:lvl1pPr>
              <a:defRPr/>
            </a:lvl1pPr>
          </a:lstStyle>
          <a:p>
            <a:pPr lvl="0"/>
            <a:fld id="{202BF27E-5960-4C01-B0BE-B51F99A7E485}" type="datetime1">
              <a:rPr lang="en-GB"/>
              <a:pPr lvl="0"/>
              <a:t>14/06/2024</a:t>
            </a:fld>
            <a:endParaRPr lang="en-GB"/>
          </a:p>
        </p:txBody>
      </p:sp>
      <p:sp>
        <p:nvSpPr>
          <p:cNvPr id="6" name="Footer Placeholder 5">
            <a:extLst>
              <a:ext uri="{FF2B5EF4-FFF2-40B4-BE49-F238E27FC236}">
                <a16:creationId xmlns:a16="http://schemas.microsoft.com/office/drawing/2014/main" id="{14110205-95FB-D3CD-0004-B11CAA0C4AF8}"/>
              </a:ext>
            </a:extLst>
          </p:cNvPr>
          <p:cNvSpPr txBox="1">
            <a:spLocks noGrp="1"/>
          </p:cNvSpPr>
          <p:nvPr>
            <p:ph type="ftr" sz="quarter" idx="9"/>
          </p:nvPr>
        </p:nvSpPr>
        <p:spPr/>
        <p:txBody>
          <a:bodyPr/>
          <a:lstStyle>
            <a:lvl1pPr>
              <a:defRPr>
                <a:solidFill>
                  <a:srgbClr val="41AEBD"/>
                </a:solidFill>
              </a:defRPr>
            </a:lvl1pPr>
          </a:lstStyle>
          <a:p>
            <a:pPr lvl="0"/>
            <a:r>
              <a:rPr lang="en-GB"/>
              <a:t>Presentation Title</a:t>
            </a:r>
          </a:p>
        </p:txBody>
      </p:sp>
      <p:sp>
        <p:nvSpPr>
          <p:cNvPr id="7" name="Slide Number Placeholder 6">
            <a:extLst>
              <a:ext uri="{FF2B5EF4-FFF2-40B4-BE49-F238E27FC236}">
                <a16:creationId xmlns:a16="http://schemas.microsoft.com/office/drawing/2014/main" id="{5D731459-A9C4-FD54-73C1-50D810D39D92}"/>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0B3EED28-D9C9-4D8A-8409-4CF00D651267}" type="slidenum">
              <a:t>‹#›</a:t>
            </a:fld>
            <a:endParaRPr lang="en-GB"/>
          </a:p>
        </p:txBody>
      </p:sp>
      <p:cxnSp>
        <p:nvCxnSpPr>
          <p:cNvPr id="8" name="Straight Connector 11">
            <a:extLst>
              <a:ext uri="{FF2B5EF4-FFF2-40B4-BE49-F238E27FC236}">
                <a16:creationId xmlns:a16="http://schemas.microsoft.com/office/drawing/2014/main" id="{B4147DB5-39FA-E5A9-2DE0-7FB240A2B0B0}"/>
              </a:ext>
            </a:extLst>
          </p:cNvPr>
          <p:cNvCxnSpPr/>
          <p:nvPr/>
        </p:nvCxnSpPr>
        <p:spPr>
          <a:xfrm>
            <a:off x="11190765" y="800959"/>
            <a:ext cx="1001231" cy="0"/>
          </a:xfrm>
          <a:prstGeom prst="straightConnector1">
            <a:avLst/>
          </a:prstGeom>
          <a:noFill/>
          <a:ln w="6345" cap="flat">
            <a:solidFill>
              <a:srgbClr val="94D7E4"/>
            </a:solidFill>
            <a:prstDash val="solid"/>
            <a:miter/>
          </a:ln>
        </p:spPr>
      </p:cxnSp>
      <p:sp>
        <p:nvSpPr>
          <p:cNvPr id="9" name="Text Placeholder 15">
            <a:extLst>
              <a:ext uri="{FF2B5EF4-FFF2-40B4-BE49-F238E27FC236}">
                <a16:creationId xmlns:a16="http://schemas.microsoft.com/office/drawing/2014/main" id="{FECAA45D-2808-542D-4B5D-8F8A4B92E0FD}"/>
              </a:ext>
            </a:extLst>
          </p:cNvPr>
          <p:cNvSpPr txBox="1">
            <a:spLocks noGrp="1"/>
          </p:cNvSpPr>
          <p:nvPr>
            <p:ph type="body" idx="4294967295"/>
          </p:nvPr>
        </p:nvSpPr>
        <p:spPr>
          <a:xfrm>
            <a:off x="11083579" y="837334"/>
            <a:ext cx="610773" cy="328891"/>
          </a:xfrm>
        </p:spPr>
        <p:txBody>
          <a:bodyPr/>
          <a:lstStyle>
            <a:lvl1pPr marL="0" indent="0">
              <a:buNone/>
              <a:defRPr lang="en-GB" sz="1200" i="1">
                <a:solidFill>
                  <a:srgbClr val="94D7E4"/>
                </a:solidFill>
              </a:defRPr>
            </a:lvl1pPr>
          </a:lstStyle>
          <a:p>
            <a:pPr lvl="0"/>
            <a:r>
              <a:rPr lang="en-GB"/>
              <a:t>20XX</a:t>
            </a:r>
          </a:p>
        </p:txBody>
      </p:sp>
      <p:cxnSp>
        <p:nvCxnSpPr>
          <p:cNvPr id="10" name="Straight Connector 13">
            <a:extLst>
              <a:ext uri="{FF2B5EF4-FFF2-40B4-BE49-F238E27FC236}">
                <a16:creationId xmlns:a16="http://schemas.microsoft.com/office/drawing/2014/main" id="{378E065C-A260-B4C2-498B-68DE9968E7BC}"/>
              </a:ext>
            </a:extLst>
          </p:cNvPr>
          <p:cNvCxnSpPr/>
          <p:nvPr/>
        </p:nvCxnSpPr>
        <p:spPr>
          <a:xfrm>
            <a:off x="0" y="6168359"/>
            <a:ext cx="1764792" cy="0"/>
          </a:xfrm>
          <a:prstGeom prst="straightConnector1">
            <a:avLst/>
          </a:prstGeom>
          <a:noFill/>
          <a:ln w="19046" cap="flat">
            <a:solidFill>
              <a:srgbClr val="41AEBD"/>
            </a:solidFill>
            <a:prstDash val="solid"/>
            <a:miter/>
          </a:ln>
        </p:spPr>
      </p:cxnSp>
      <p:cxnSp>
        <p:nvCxnSpPr>
          <p:cNvPr id="11" name="Straight Connector 14">
            <a:extLst>
              <a:ext uri="{FF2B5EF4-FFF2-40B4-BE49-F238E27FC236}">
                <a16:creationId xmlns:a16="http://schemas.microsoft.com/office/drawing/2014/main" id="{7C6C6E5E-9533-8F11-6240-461EC148C6FA}"/>
              </a:ext>
            </a:extLst>
          </p:cNvPr>
          <p:cNvCxnSpPr/>
          <p:nvPr/>
        </p:nvCxnSpPr>
        <p:spPr>
          <a:xfrm rot="16200004">
            <a:off x="11384398" y="6579107"/>
            <a:ext cx="557784" cy="0"/>
          </a:xfrm>
          <a:prstGeom prst="straightConnector1">
            <a:avLst/>
          </a:prstGeom>
          <a:noFill/>
          <a:ln w="19046" cap="flat">
            <a:solidFill>
              <a:srgbClr val="94D7E4"/>
            </a:solidFill>
            <a:prstDash val="solid"/>
            <a:miter/>
          </a:ln>
        </p:spPr>
      </p:cxnSp>
      <p:cxnSp>
        <p:nvCxnSpPr>
          <p:cNvPr id="12" name="Straight Connector 30">
            <a:extLst>
              <a:ext uri="{FF2B5EF4-FFF2-40B4-BE49-F238E27FC236}">
                <a16:creationId xmlns:a16="http://schemas.microsoft.com/office/drawing/2014/main" id="{DD58C665-C513-B4FC-C7AD-F02E430957CF}"/>
              </a:ext>
            </a:extLst>
          </p:cNvPr>
          <p:cNvCxnSpPr/>
          <p:nvPr/>
        </p:nvCxnSpPr>
        <p:spPr>
          <a:xfrm>
            <a:off x="11192402" y="802797"/>
            <a:ext cx="1001231" cy="0"/>
          </a:xfrm>
          <a:prstGeom prst="straightConnector1">
            <a:avLst/>
          </a:prstGeom>
          <a:noFill/>
          <a:ln w="6345" cap="flat">
            <a:solidFill>
              <a:srgbClr val="94D7E4"/>
            </a:solidFill>
            <a:prstDash val="solid"/>
            <a:miter/>
          </a:ln>
        </p:spPr>
      </p:cxnSp>
      <p:cxnSp>
        <p:nvCxnSpPr>
          <p:cNvPr id="13" name="Straight Connector 33">
            <a:extLst>
              <a:ext uri="{FF2B5EF4-FFF2-40B4-BE49-F238E27FC236}">
                <a16:creationId xmlns:a16="http://schemas.microsoft.com/office/drawing/2014/main" id="{465AF775-FB3E-122E-AE04-430A902F10BC}"/>
              </a:ext>
            </a:extLst>
          </p:cNvPr>
          <p:cNvCxnSpPr/>
          <p:nvPr/>
        </p:nvCxnSpPr>
        <p:spPr>
          <a:xfrm rot="16200004">
            <a:off x="11383201" y="6580799"/>
            <a:ext cx="557784" cy="0"/>
          </a:xfrm>
          <a:prstGeom prst="straightConnector1">
            <a:avLst/>
          </a:prstGeom>
          <a:noFill/>
          <a:ln w="19046" cap="flat">
            <a:solidFill>
              <a:srgbClr val="94D7E4"/>
            </a:solidFill>
            <a:prstDash val="solid"/>
            <a:miter/>
          </a:ln>
        </p:spPr>
      </p:cxnSp>
      <p:sp>
        <p:nvSpPr>
          <p:cNvPr id="14" name="Text Placeholder 3">
            <a:extLst>
              <a:ext uri="{FF2B5EF4-FFF2-40B4-BE49-F238E27FC236}">
                <a16:creationId xmlns:a16="http://schemas.microsoft.com/office/drawing/2014/main" id="{C7091B68-1A8F-6F4D-05EA-160421546AF4}"/>
              </a:ext>
            </a:extLst>
          </p:cNvPr>
          <p:cNvSpPr txBox="1">
            <a:spLocks noGrp="1"/>
          </p:cNvSpPr>
          <p:nvPr>
            <p:ph type="body" idx="4294967295"/>
          </p:nvPr>
        </p:nvSpPr>
        <p:spPr>
          <a:xfrm>
            <a:off x="4924866" y="3092793"/>
            <a:ext cx="3256672" cy="499491"/>
          </a:xfrm>
        </p:spPr>
        <p:txBody>
          <a:bodyPr/>
          <a:lstStyle>
            <a:lvl1pPr marL="0" indent="0">
              <a:buNone/>
              <a:defRPr lang="en-GB" sz="2500" b="1">
                <a:solidFill>
                  <a:srgbClr val="94D7E4"/>
                </a:solidFill>
              </a:defRPr>
            </a:lvl1pPr>
          </a:lstStyle>
          <a:p>
            <a:pPr lvl="0"/>
            <a:r>
              <a:rPr lang="en-GB"/>
              <a:t>Item 2 Title</a:t>
            </a:r>
          </a:p>
        </p:txBody>
      </p:sp>
      <p:sp>
        <p:nvSpPr>
          <p:cNvPr id="15" name="Text Placeholder 3">
            <a:extLst>
              <a:ext uri="{FF2B5EF4-FFF2-40B4-BE49-F238E27FC236}">
                <a16:creationId xmlns:a16="http://schemas.microsoft.com/office/drawing/2014/main" id="{7E37B9D3-F76A-9B8D-A71A-17DE5DC5F1FA}"/>
              </a:ext>
            </a:extLst>
          </p:cNvPr>
          <p:cNvSpPr txBox="1">
            <a:spLocks noGrp="1"/>
          </p:cNvSpPr>
          <p:nvPr>
            <p:ph type="body" idx="4294967295"/>
          </p:nvPr>
        </p:nvSpPr>
        <p:spPr>
          <a:xfrm>
            <a:off x="8463722" y="3092793"/>
            <a:ext cx="3256672" cy="499491"/>
          </a:xfrm>
        </p:spPr>
        <p:txBody>
          <a:bodyPr/>
          <a:lstStyle>
            <a:lvl1pPr marL="0" indent="0">
              <a:buNone/>
              <a:defRPr lang="en-GB" sz="2500" b="1">
                <a:solidFill>
                  <a:srgbClr val="94D7E4"/>
                </a:solidFill>
              </a:defRPr>
            </a:lvl1pPr>
          </a:lstStyle>
          <a:p>
            <a:pPr lvl="0"/>
            <a:r>
              <a:rPr lang="en-GB"/>
              <a:t>Item 3 Title</a:t>
            </a:r>
          </a:p>
        </p:txBody>
      </p:sp>
      <p:sp>
        <p:nvSpPr>
          <p:cNvPr id="16" name="Text Placeholder 3">
            <a:extLst>
              <a:ext uri="{FF2B5EF4-FFF2-40B4-BE49-F238E27FC236}">
                <a16:creationId xmlns:a16="http://schemas.microsoft.com/office/drawing/2014/main" id="{C84AECF1-A56E-F6D4-DB96-C40E67E5ECDF}"/>
              </a:ext>
            </a:extLst>
          </p:cNvPr>
          <p:cNvSpPr txBox="1">
            <a:spLocks noGrp="1"/>
          </p:cNvSpPr>
          <p:nvPr>
            <p:ph type="body" idx="4294967295"/>
          </p:nvPr>
        </p:nvSpPr>
        <p:spPr>
          <a:xfrm>
            <a:off x="1386001" y="5203996"/>
            <a:ext cx="3256672" cy="499491"/>
          </a:xfrm>
        </p:spPr>
        <p:txBody>
          <a:bodyPr/>
          <a:lstStyle>
            <a:lvl1pPr marL="0" indent="0">
              <a:buNone/>
              <a:defRPr lang="en-GB" sz="2500" b="1">
                <a:solidFill>
                  <a:srgbClr val="455F51"/>
                </a:solidFill>
              </a:defRPr>
            </a:lvl1pPr>
          </a:lstStyle>
          <a:p>
            <a:pPr lvl="0"/>
            <a:r>
              <a:rPr lang="en-GB"/>
              <a:t>Item 4 Title</a:t>
            </a:r>
          </a:p>
        </p:txBody>
      </p:sp>
      <p:sp>
        <p:nvSpPr>
          <p:cNvPr id="17" name="Text Placeholder 3">
            <a:extLst>
              <a:ext uri="{FF2B5EF4-FFF2-40B4-BE49-F238E27FC236}">
                <a16:creationId xmlns:a16="http://schemas.microsoft.com/office/drawing/2014/main" id="{840F2A8F-496D-B9AB-F9CA-04171F56D900}"/>
              </a:ext>
            </a:extLst>
          </p:cNvPr>
          <p:cNvSpPr txBox="1">
            <a:spLocks noGrp="1"/>
          </p:cNvSpPr>
          <p:nvPr>
            <p:ph type="body" idx="4294967295"/>
          </p:nvPr>
        </p:nvSpPr>
        <p:spPr>
          <a:xfrm>
            <a:off x="4924866" y="5203996"/>
            <a:ext cx="3256672" cy="499491"/>
          </a:xfrm>
        </p:spPr>
        <p:txBody>
          <a:bodyPr/>
          <a:lstStyle>
            <a:lvl1pPr marL="0" indent="0">
              <a:buNone/>
              <a:defRPr lang="en-GB" sz="2500" b="1">
                <a:solidFill>
                  <a:srgbClr val="94D7E4"/>
                </a:solidFill>
              </a:defRPr>
            </a:lvl1pPr>
          </a:lstStyle>
          <a:p>
            <a:pPr lvl="0"/>
            <a:r>
              <a:rPr lang="en-GB"/>
              <a:t>Item 5 Title</a:t>
            </a:r>
          </a:p>
        </p:txBody>
      </p:sp>
      <p:sp>
        <p:nvSpPr>
          <p:cNvPr id="18" name="Text Placeholder 3">
            <a:extLst>
              <a:ext uri="{FF2B5EF4-FFF2-40B4-BE49-F238E27FC236}">
                <a16:creationId xmlns:a16="http://schemas.microsoft.com/office/drawing/2014/main" id="{73EE741E-5B1C-FA14-FCB4-7B80493661E8}"/>
              </a:ext>
            </a:extLst>
          </p:cNvPr>
          <p:cNvSpPr txBox="1">
            <a:spLocks noGrp="1"/>
          </p:cNvSpPr>
          <p:nvPr>
            <p:ph type="body" idx="4294967295"/>
          </p:nvPr>
        </p:nvSpPr>
        <p:spPr>
          <a:xfrm>
            <a:off x="8463722" y="5203996"/>
            <a:ext cx="3256672" cy="499491"/>
          </a:xfrm>
        </p:spPr>
        <p:txBody>
          <a:bodyPr/>
          <a:lstStyle>
            <a:lvl1pPr marL="0" indent="0">
              <a:buNone/>
              <a:defRPr lang="en-GB" sz="2500" b="1">
                <a:solidFill>
                  <a:srgbClr val="94D7E4"/>
                </a:solidFill>
              </a:defRPr>
            </a:lvl1pPr>
          </a:lstStyle>
          <a:p>
            <a:pPr lvl="0"/>
            <a:r>
              <a:rPr lang="en-GB"/>
              <a:t>Item 6 Title</a:t>
            </a:r>
          </a:p>
        </p:txBody>
      </p:sp>
      <p:sp>
        <p:nvSpPr>
          <p:cNvPr id="19" name="Text Placeholder 3">
            <a:extLst>
              <a:ext uri="{FF2B5EF4-FFF2-40B4-BE49-F238E27FC236}">
                <a16:creationId xmlns:a16="http://schemas.microsoft.com/office/drawing/2014/main" id="{839F471D-6406-A987-2B88-1F5455D71204}"/>
              </a:ext>
            </a:extLst>
          </p:cNvPr>
          <p:cNvSpPr txBox="1">
            <a:spLocks noGrp="1"/>
          </p:cNvSpPr>
          <p:nvPr>
            <p:ph type="body" idx="4294967295"/>
          </p:nvPr>
        </p:nvSpPr>
        <p:spPr>
          <a:xfrm>
            <a:off x="1386001" y="3516352"/>
            <a:ext cx="3256672" cy="499491"/>
          </a:xfrm>
        </p:spPr>
        <p:txBody>
          <a:bodyPr/>
          <a:lstStyle>
            <a:lvl1pPr marL="0" indent="0">
              <a:lnSpc>
                <a:spcPct val="100000"/>
              </a:lnSpc>
              <a:spcBef>
                <a:spcPts val="600"/>
              </a:spcBef>
              <a:buNone/>
              <a:defRPr sz="1600">
                <a:solidFill>
                  <a:srgbClr val="FFFFFF"/>
                </a:solidFill>
              </a:defRPr>
            </a:lvl1pPr>
          </a:lstStyle>
          <a:p>
            <a:pPr lvl="0"/>
            <a:r>
              <a:rPr lang="en-US"/>
              <a:t>Click to edit Master text styles</a:t>
            </a:r>
          </a:p>
        </p:txBody>
      </p:sp>
      <p:sp>
        <p:nvSpPr>
          <p:cNvPr id="20" name="Text Placeholder 3">
            <a:extLst>
              <a:ext uri="{FF2B5EF4-FFF2-40B4-BE49-F238E27FC236}">
                <a16:creationId xmlns:a16="http://schemas.microsoft.com/office/drawing/2014/main" id="{D4D499FD-1F5F-21A6-0D33-CAB439C70806}"/>
              </a:ext>
            </a:extLst>
          </p:cNvPr>
          <p:cNvSpPr txBox="1">
            <a:spLocks noGrp="1"/>
          </p:cNvSpPr>
          <p:nvPr>
            <p:ph type="body" idx="4294967295"/>
          </p:nvPr>
        </p:nvSpPr>
        <p:spPr>
          <a:xfrm>
            <a:off x="4924866" y="3516352"/>
            <a:ext cx="3256672" cy="499491"/>
          </a:xfrm>
        </p:spPr>
        <p:txBody>
          <a:bodyPr/>
          <a:lstStyle>
            <a:lvl1pPr marL="0" indent="0">
              <a:lnSpc>
                <a:spcPct val="100000"/>
              </a:lnSpc>
              <a:spcBef>
                <a:spcPts val="600"/>
              </a:spcBef>
              <a:buNone/>
              <a:defRPr sz="1600"/>
            </a:lvl1pPr>
          </a:lstStyle>
          <a:p>
            <a:pPr lvl="0"/>
            <a:r>
              <a:rPr lang="en-US"/>
              <a:t>Click to edit Master text styles</a:t>
            </a:r>
          </a:p>
        </p:txBody>
      </p:sp>
      <p:sp>
        <p:nvSpPr>
          <p:cNvPr id="21" name="Text Placeholder 3">
            <a:extLst>
              <a:ext uri="{FF2B5EF4-FFF2-40B4-BE49-F238E27FC236}">
                <a16:creationId xmlns:a16="http://schemas.microsoft.com/office/drawing/2014/main" id="{1141BF94-3B87-1543-C218-4F5935DABEBE}"/>
              </a:ext>
            </a:extLst>
          </p:cNvPr>
          <p:cNvSpPr txBox="1">
            <a:spLocks noGrp="1"/>
          </p:cNvSpPr>
          <p:nvPr>
            <p:ph type="body" idx="4294967295"/>
          </p:nvPr>
        </p:nvSpPr>
        <p:spPr>
          <a:xfrm>
            <a:off x="8463722" y="3516352"/>
            <a:ext cx="3256672" cy="499491"/>
          </a:xfrm>
        </p:spPr>
        <p:txBody>
          <a:bodyPr/>
          <a:lstStyle>
            <a:lvl1pPr marL="0" indent="0">
              <a:lnSpc>
                <a:spcPct val="100000"/>
              </a:lnSpc>
              <a:spcBef>
                <a:spcPts val="600"/>
              </a:spcBef>
              <a:buNone/>
              <a:defRPr sz="1600"/>
            </a:lvl1pPr>
          </a:lstStyle>
          <a:p>
            <a:pPr lvl="0"/>
            <a:r>
              <a:rPr lang="en-US"/>
              <a:t>Click to edit Master text styles</a:t>
            </a:r>
          </a:p>
        </p:txBody>
      </p:sp>
      <p:sp>
        <p:nvSpPr>
          <p:cNvPr id="22" name="Text Placeholder 3">
            <a:extLst>
              <a:ext uri="{FF2B5EF4-FFF2-40B4-BE49-F238E27FC236}">
                <a16:creationId xmlns:a16="http://schemas.microsoft.com/office/drawing/2014/main" id="{203B8EBB-1216-CBE8-F749-4770C595B192}"/>
              </a:ext>
            </a:extLst>
          </p:cNvPr>
          <p:cNvSpPr txBox="1">
            <a:spLocks noGrp="1"/>
          </p:cNvSpPr>
          <p:nvPr>
            <p:ph type="body" idx="4294967295"/>
          </p:nvPr>
        </p:nvSpPr>
        <p:spPr>
          <a:xfrm>
            <a:off x="1386001" y="5627555"/>
            <a:ext cx="3256672" cy="499491"/>
          </a:xfrm>
        </p:spPr>
        <p:txBody>
          <a:bodyPr/>
          <a:lstStyle>
            <a:lvl1pPr marL="0" indent="0">
              <a:lnSpc>
                <a:spcPct val="100000"/>
              </a:lnSpc>
              <a:spcBef>
                <a:spcPts val="600"/>
              </a:spcBef>
              <a:buNone/>
              <a:defRPr sz="1600">
                <a:solidFill>
                  <a:srgbClr val="FFFFFF"/>
                </a:solidFill>
              </a:defRPr>
            </a:lvl1pPr>
          </a:lstStyle>
          <a:p>
            <a:pPr lvl="0"/>
            <a:r>
              <a:rPr lang="en-US"/>
              <a:t>Click to edit Master text styles</a:t>
            </a:r>
          </a:p>
        </p:txBody>
      </p:sp>
      <p:sp>
        <p:nvSpPr>
          <p:cNvPr id="23" name="Text Placeholder 3">
            <a:extLst>
              <a:ext uri="{FF2B5EF4-FFF2-40B4-BE49-F238E27FC236}">
                <a16:creationId xmlns:a16="http://schemas.microsoft.com/office/drawing/2014/main" id="{19252590-1992-ECFF-93E1-1EEEB1CCB8AD}"/>
              </a:ext>
            </a:extLst>
          </p:cNvPr>
          <p:cNvSpPr txBox="1">
            <a:spLocks noGrp="1"/>
          </p:cNvSpPr>
          <p:nvPr>
            <p:ph type="body" idx="4294967295"/>
          </p:nvPr>
        </p:nvSpPr>
        <p:spPr>
          <a:xfrm>
            <a:off x="4924866" y="5627555"/>
            <a:ext cx="3256672" cy="499491"/>
          </a:xfrm>
        </p:spPr>
        <p:txBody>
          <a:bodyPr/>
          <a:lstStyle>
            <a:lvl1pPr marL="0" indent="0">
              <a:lnSpc>
                <a:spcPct val="100000"/>
              </a:lnSpc>
              <a:spcBef>
                <a:spcPts val="600"/>
              </a:spcBef>
              <a:buNone/>
              <a:defRPr sz="1600"/>
            </a:lvl1pPr>
          </a:lstStyle>
          <a:p>
            <a:pPr lvl="0"/>
            <a:r>
              <a:rPr lang="en-US"/>
              <a:t>Click to edit Master text styles</a:t>
            </a:r>
          </a:p>
        </p:txBody>
      </p:sp>
      <p:sp>
        <p:nvSpPr>
          <p:cNvPr id="24" name="Text Placeholder 3">
            <a:extLst>
              <a:ext uri="{FF2B5EF4-FFF2-40B4-BE49-F238E27FC236}">
                <a16:creationId xmlns:a16="http://schemas.microsoft.com/office/drawing/2014/main" id="{9F093B44-F51E-434E-6E51-F26AB552F669}"/>
              </a:ext>
            </a:extLst>
          </p:cNvPr>
          <p:cNvSpPr txBox="1">
            <a:spLocks noGrp="1"/>
          </p:cNvSpPr>
          <p:nvPr>
            <p:ph type="body" idx="4294967295"/>
          </p:nvPr>
        </p:nvSpPr>
        <p:spPr>
          <a:xfrm>
            <a:off x="8463722" y="5627555"/>
            <a:ext cx="3256672" cy="499491"/>
          </a:xfrm>
        </p:spPr>
        <p:txBody>
          <a:bodyPr/>
          <a:lstStyle>
            <a:lvl1pPr marL="0" indent="0">
              <a:lnSpc>
                <a:spcPct val="100000"/>
              </a:lnSpc>
              <a:spcBef>
                <a:spcPts val="600"/>
              </a:spcBef>
              <a:buNone/>
              <a:defRPr sz="1600"/>
            </a:lvl1pPr>
          </a:lstStyle>
          <a:p>
            <a:pPr lvl="0"/>
            <a:r>
              <a:rPr lang="en-US"/>
              <a:t>Click to edit Master text styles</a:t>
            </a:r>
          </a:p>
        </p:txBody>
      </p:sp>
      <p:sp>
        <p:nvSpPr>
          <p:cNvPr id="25" name="Picture Placeholder 46">
            <a:extLst>
              <a:ext uri="{FF2B5EF4-FFF2-40B4-BE49-F238E27FC236}">
                <a16:creationId xmlns:a16="http://schemas.microsoft.com/office/drawing/2014/main" id="{59493B0A-7096-D6B5-1E8C-3103898D6B2A}"/>
              </a:ext>
            </a:extLst>
          </p:cNvPr>
          <p:cNvSpPr txBox="1">
            <a:spLocks noGrp="1"/>
          </p:cNvSpPr>
          <p:nvPr>
            <p:ph type="pic" idx="4294967295"/>
          </p:nvPr>
        </p:nvSpPr>
        <p:spPr>
          <a:xfrm>
            <a:off x="1498436" y="2215179"/>
            <a:ext cx="867601" cy="868680"/>
          </a:xfrm>
          <a:ln w="19046">
            <a:solidFill>
              <a:srgbClr val="455F51"/>
            </a:solidFill>
            <a:prstDash val="solid"/>
          </a:ln>
        </p:spPr>
        <p:txBody>
          <a:bodyPr anchor="ctr" anchorCtr="1"/>
          <a:lstStyle>
            <a:lvl1pPr marL="0" indent="0" algn="ctr">
              <a:buNone/>
              <a:defRPr sz="1200"/>
            </a:lvl1pPr>
          </a:lstStyle>
          <a:p>
            <a:pPr lvl="0"/>
            <a:r>
              <a:rPr lang="en-US"/>
              <a:t>Click icon to add picture</a:t>
            </a:r>
            <a:endParaRPr lang="en-GB"/>
          </a:p>
        </p:txBody>
      </p:sp>
      <p:sp>
        <p:nvSpPr>
          <p:cNvPr id="26" name="Picture Placeholder 46">
            <a:extLst>
              <a:ext uri="{FF2B5EF4-FFF2-40B4-BE49-F238E27FC236}">
                <a16:creationId xmlns:a16="http://schemas.microsoft.com/office/drawing/2014/main" id="{B18AC1BF-5EB3-C2FE-423D-F87DE807378F}"/>
              </a:ext>
            </a:extLst>
          </p:cNvPr>
          <p:cNvSpPr txBox="1">
            <a:spLocks noGrp="1"/>
          </p:cNvSpPr>
          <p:nvPr>
            <p:ph type="pic" idx="4294967295"/>
          </p:nvPr>
        </p:nvSpPr>
        <p:spPr>
          <a:xfrm>
            <a:off x="5033744" y="2215179"/>
            <a:ext cx="867601" cy="868680"/>
          </a:xfrm>
          <a:ln w="19046">
            <a:solidFill>
              <a:srgbClr val="94D7E4"/>
            </a:solidFill>
            <a:prstDash val="solid"/>
          </a:ln>
        </p:spPr>
        <p:txBody>
          <a:bodyPr anchor="ctr" anchorCtr="1"/>
          <a:lstStyle>
            <a:lvl1pPr marL="0" indent="0" algn="ctr">
              <a:buNone/>
              <a:defRPr sz="1200"/>
            </a:lvl1pPr>
          </a:lstStyle>
          <a:p>
            <a:pPr lvl="0"/>
            <a:r>
              <a:rPr lang="en-US"/>
              <a:t>Click icon to add picture</a:t>
            </a:r>
            <a:endParaRPr lang="en-GB"/>
          </a:p>
        </p:txBody>
      </p:sp>
      <p:sp>
        <p:nvSpPr>
          <p:cNvPr id="27" name="Picture Placeholder 46">
            <a:extLst>
              <a:ext uri="{FF2B5EF4-FFF2-40B4-BE49-F238E27FC236}">
                <a16:creationId xmlns:a16="http://schemas.microsoft.com/office/drawing/2014/main" id="{EB2A3E5D-1E14-5DEE-A882-106D9EC931C4}"/>
              </a:ext>
            </a:extLst>
          </p:cNvPr>
          <p:cNvSpPr txBox="1">
            <a:spLocks noGrp="1"/>
          </p:cNvSpPr>
          <p:nvPr>
            <p:ph type="pic" idx="4294967295"/>
          </p:nvPr>
        </p:nvSpPr>
        <p:spPr>
          <a:xfrm>
            <a:off x="8569052" y="2215179"/>
            <a:ext cx="867601" cy="868680"/>
          </a:xfrm>
          <a:ln w="19046">
            <a:solidFill>
              <a:srgbClr val="94D7E4"/>
            </a:solidFill>
            <a:prstDash val="solid"/>
          </a:ln>
        </p:spPr>
        <p:txBody>
          <a:bodyPr anchor="ctr" anchorCtr="1"/>
          <a:lstStyle>
            <a:lvl1pPr marL="0" indent="0" algn="ctr">
              <a:buNone/>
              <a:defRPr sz="1200"/>
            </a:lvl1pPr>
          </a:lstStyle>
          <a:p>
            <a:pPr lvl="0"/>
            <a:r>
              <a:rPr lang="en-US"/>
              <a:t>Click icon to add picture</a:t>
            </a:r>
            <a:endParaRPr lang="en-GB"/>
          </a:p>
        </p:txBody>
      </p:sp>
      <p:sp>
        <p:nvSpPr>
          <p:cNvPr id="28" name="Picture Placeholder 46">
            <a:extLst>
              <a:ext uri="{FF2B5EF4-FFF2-40B4-BE49-F238E27FC236}">
                <a16:creationId xmlns:a16="http://schemas.microsoft.com/office/drawing/2014/main" id="{35F23D9D-54AB-9217-48F7-A5D456ED5ECE}"/>
              </a:ext>
            </a:extLst>
          </p:cNvPr>
          <p:cNvSpPr txBox="1">
            <a:spLocks noGrp="1"/>
          </p:cNvSpPr>
          <p:nvPr>
            <p:ph type="pic" idx="4294967295"/>
          </p:nvPr>
        </p:nvSpPr>
        <p:spPr>
          <a:xfrm>
            <a:off x="1498436" y="4347295"/>
            <a:ext cx="867601" cy="868680"/>
          </a:xfrm>
          <a:ln w="19046">
            <a:solidFill>
              <a:srgbClr val="455F51"/>
            </a:solidFill>
            <a:prstDash val="solid"/>
          </a:ln>
        </p:spPr>
        <p:txBody>
          <a:bodyPr anchor="ctr" anchorCtr="1"/>
          <a:lstStyle>
            <a:lvl1pPr marL="0" indent="0" algn="ctr">
              <a:buNone/>
              <a:defRPr sz="1200"/>
            </a:lvl1pPr>
          </a:lstStyle>
          <a:p>
            <a:pPr lvl="0"/>
            <a:r>
              <a:rPr lang="en-US"/>
              <a:t>Click icon to add picture</a:t>
            </a:r>
            <a:endParaRPr lang="en-GB"/>
          </a:p>
        </p:txBody>
      </p:sp>
      <p:sp>
        <p:nvSpPr>
          <p:cNvPr id="29" name="Picture Placeholder 46">
            <a:extLst>
              <a:ext uri="{FF2B5EF4-FFF2-40B4-BE49-F238E27FC236}">
                <a16:creationId xmlns:a16="http://schemas.microsoft.com/office/drawing/2014/main" id="{FD324C5C-7490-41AE-C35F-1533893656F8}"/>
              </a:ext>
            </a:extLst>
          </p:cNvPr>
          <p:cNvSpPr txBox="1">
            <a:spLocks noGrp="1"/>
          </p:cNvSpPr>
          <p:nvPr>
            <p:ph type="pic" idx="4294967295"/>
          </p:nvPr>
        </p:nvSpPr>
        <p:spPr>
          <a:xfrm>
            <a:off x="5033744" y="4347295"/>
            <a:ext cx="867601" cy="868680"/>
          </a:xfrm>
          <a:ln w="19046">
            <a:solidFill>
              <a:srgbClr val="94D7E4"/>
            </a:solidFill>
            <a:prstDash val="solid"/>
          </a:ln>
        </p:spPr>
        <p:txBody>
          <a:bodyPr anchor="ctr" anchorCtr="1"/>
          <a:lstStyle>
            <a:lvl1pPr marL="0" indent="0" algn="ctr">
              <a:buNone/>
              <a:defRPr sz="1200"/>
            </a:lvl1pPr>
          </a:lstStyle>
          <a:p>
            <a:pPr lvl="0"/>
            <a:r>
              <a:rPr lang="en-US"/>
              <a:t>Click icon to add picture</a:t>
            </a:r>
            <a:endParaRPr lang="en-GB"/>
          </a:p>
        </p:txBody>
      </p:sp>
      <p:sp>
        <p:nvSpPr>
          <p:cNvPr id="30" name="Picture Placeholder 46">
            <a:extLst>
              <a:ext uri="{FF2B5EF4-FFF2-40B4-BE49-F238E27FC236}">
                <a16:creationId xmlns:a16="http://schemas.microsoft.com/office/drawing/2014/main" id="{0F99CE82-754D-0BF1-5224-5243E924CC9F}"/>
              </a:ext>
            </a:extLst>
          </p:cNvPr>
          <p:cNvSpPr txBox="1">
            <a:spLocks noGrp="1"/>
          </p:cNvSpPr>
          <p:nvPr>
            <p:ph type="pic" idx="4294967295"/>
          </p:nvPr>
        </p:nvSpPr>
        <p:spPr>
          <a:xfrm>
            <a:off x="8569052" y="4347295"/>
            <a:ext cx="867601" cy="868680"/>
          </a:xfrm>
          <a:ln w="19046">
            <a:solidFill>
              <a:srgbClr val="94D7E4"/>
            </a:solidFill>
            <a:prstDash val="solid"/>
          </a:ln>
        </p:spPr>
        <p:txBody>
          <a:bodyPr anchor="ctr" anchorCtr="1"/>
          <a:lstStyle>
            <a:lvl1pPr marL="0" indent="0" algn="ctr">
              <a:buNone/>
              <a:defRPr sz="1200"/>
            </a:lvl1pPr>
          </a:lstStyle>
          <a:p>
            <a:pPr lvl="0"/>
            <a:r>
              <a:rPr lang="en-US"/>
              <a:t>Click icon to add picture</a:t>
            </a:r>
            <a:endParaRPr lang="en-GB"/>
          </a:p>
        </p:txBody>
      </p:sp>
      <p:sp>
        <p:nvSpPr>
          <p:cNvPr id="31" name="Rectangle 53">
            <a:extLst>
              <a:ext uri="{FF2B5EF4-FFF2-40B4-BE49-F238E27FC236}">
                <a16:creationId xmlns:a16="http://schemas.microsoft.com/office/drawing/2014/main" id="{446909C4-5AD3-8B72-51A7-50ECAEB072CF}"/>
              </a:ext>
            </a:extLst>
          </p:cNvPr>
          <p:cNvSpPr/>
          <p:nvPr/>
        </p:nvSpPr>
        <p:spPr>
          <a:xfrm>
            <a:off x="1285170" y="871724"/>
            <a:ext cx="71999" cy="935998"/>
          </a:xfrm>
          <a:prstGeom prst="rect">
            <a:avLst/>
          </a:prstGeom>
          <a:solidFill>
            <a:srgbClr val="455F51"/>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Tree>
    <p:extLst>
      <p:ext uri="{BB962C8B-B14F-4D97-AF65-F5344CB8AC3E}">
        <p14:creationId xmlns:p14="http://schemas.microsoft.com/office/powerpoint/2010/main" val="102032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4FC5D-C7C7-A6E2-18EB-7F2148C53D30}"/>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666AFAF5-BB88-DD02-68ED-D061BF36714B}"/>
              </a:ext>
            </a:extLst>
          </p:cNvPr>
          <p:cNvSpPr txBox="1">
            <a:spLocks noGrp="1"/>
          </p:cNvSpPr>
          <p:nvPr>
            <p:ph type="dt" sz="half" idx="7"/>
          </p:nvPr>
        </p:nvSpPr>
        <p:spPr/>
        <p:txBody>
          <a:bodyPr/>
          <a:lstStyle>
            <a:lvl1pPr>
              <a:defRPr/>
            </a:lvl1pPr>
          </a:lstStyle>
          <a:p>
            <a:pPr lvl="0"/>
            <a:fld id="{6FF5FF0D-88A1-4BF6-A0D8-311EF2036313}" type="datetime1">
              <a:rPr lang="en-GB"/>
              <a:pPr lvl="0"/>
              <a:t>14/06/2024</a:t>
            </a:fld>
            <a:endParaRPr lang="en-GB"/>
          </a:p>
        </p:txBody>
      </p:sp>
      <p:sp>
        <p:nvSpPr>
          <p:cNvPr id="4" name="Footer Placeholder 3">
            <a:extLst>
              <a:ext uri="{FF2B5EF4-FFF2-40B4-BE49-F238E27FC236}">
                <a16:creationId xmlns:a16="http://schemas.microsoft.com/office/drawing/2014/main" id="{46E474B4-51BE-6CDC-FECB-56614BA1A1C3}"/>
              </a:ext>
            </a:extLst>
          </p:cNvPr>
          <p:cNvSpPr txBox="1">
            <a:spLocks noGrp="1"/>
          </p:cNvSpPr>
          <p:nvPr>
            <p:ph type="ftr" sz="quarter" idx="9"/>
          </p:nvPr>
        </p:nvSpPr>
        <p:spPr/>
        <p:txBody>
          <a:bodyPr/>
          <a:lstStyle>
            <a:lvl1pPr>
              <a:defRPr/>
            </a:lvl1pPr>
          </a:lstStyle>
          <a:p>
            <a:pPr lvl="0"/>
            <a:r>
              <a:rPr lang="en-GB"/>
              <a:t>Presentation Title</a:t>
            </a:r>
          </a:p>
        </p:txBody>
      </p:sp>
      <p:sp>
        <p:nvSpPr>
          <p:cNvPr id="5" name="Slide Number Placeholder 4">
            <a:extLst>
              <a:ext uri="{FF2B5EF4-FFF2-40B4-BE49-F238E27FC236}">
                <a16:creationId xmlns:a16="http://schemas.microsoft.com/office/drawing/2014/main" id="{5027FEDC-82B2-4660-A6F0-059B08C6937A}"/>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7F839B27-8968-4741-8BE3-28F1326BD7A6}" type="slidenum">
              <a:t>‹#›</a:t>
            </a:fld>
            <a:endParaRPr lang="en-GB"/>
          </a:p>
        </p:txBody>
      </p:sp>
    </p:spTree>
    <p:extLst>
      <p:ext uri="{BB962C8B-B14F-4D97-AF65-F5344CB8AC3E}">
        <p14:creationId xmlns:p14="http://schemas.microsoft.com/office/powerpoint/2010/main" val="28211167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Thank you Slide">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C0C8BCC1-8CD6-471F-7007-1D35A54A3EF5}"/>
              </a:ext>
            </a:extLst>
          </p:cNvPr>
          <p:cNvSpPr/>
          <p:nvPr/>
        </p:nvSpPr>
        <p:spPr>
          <a:xfrm>
            <a:off x="0" y="0"/>
            <a:ext cx="12191996" cy="6858000"/>
          </a:xfrm>
          <a:prstGeom prst="rect">
            <a:avLst/>
          </a:prstGeom>
          <a:gradFill>
            <a:gsLst>
              <a:gs pos="0">
                <a:srgbClr val="455F51">
                  <a:alpha val="85000"/>
                </a:srgbClr>
              </a:gs>
              <a:gs pos="100000">
                <a:srgbClr val="41AEBD">
                  <a:alpha val="85000"/>
                </a:srgbClr>
              </a:gs>
            </a:gsLst>
            <a:lin ang="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Title 1">
            <a:extLst>
              <a:ext uri="{FF2B5EF4-FFF2-40B4-BE49-F238E27FC236}">
                <a16:creationId xmlns:a16="http://schemas.microsoft.com/office/drawing/2014/main" id="{7DE99231-8103-2507-0F3A-02D093BE82C7}"/>
              </a:ext>
            </a:extLst>
          </p:cNvPr>
          <p:cNvSpPr txBox="1">
            <a:spLocks noGrp="1"/>
          </p:cNvSpPr>
          <p:nvPr>
            <p:ph type="title"/>
          </p:nvPr>
        </p:nvSpPr>
        <p:spPr>
          <a:xfrm>
            <a:off x="1814398" y="1144591"/>
            <a:ext cx="9395395" cy="1483412"/>
          </a:xfrm>
        </p:spPr>
        <p:txBody>
          <a:bodyPr>
            <a:noAutofit/>
          </a:bodyPr>
          <a:lstStyle>
            <a:lvl1pPr>
              <a:defRPr lang="en-GB" sz="5500"/>
            </a:lvl1pPr>
          </a:lstStyle>
          <a:p>
            <a:pPr lvl="0"/>
            <a:r>
              <a:rPr lang="en-GB"/>
              <a:t>THANK</a:t>
            </a:r>
            <a:br>
              <a:rPr lang="en-GB"/>
            </a:br>
            <a:r>
              <a:rPr lang="en-GB"/>
              <a:t>YOU!</a:t>
            </a:r>
          </a:p>
        </p:txBody>
      </p:sp>
      <p:sp>
        <p:nvSpPr>
          <p:cNvPr id="4" name="Date Placeholder 3">
            <a:extLst>
              <a:ext uri="{FF2B5EF4-FFF2-40B4-BE49-F238E27FC236}">
                <a16:creationId xmlns:a16="http://schemas.microsoft.com/office/drawing/2014/main" id="{3D229DB0-16F0-90E7-A51B-946D5621B435}"/>
              </a:ext>
            </a:extLst>
          </p:cNvPr>
          <p:cNvSpPr txBox="1">
            <a:spLocks noGrp="1"/>
          </p:cNvSpPr>
          <p:nvPr>
            <p:ph type="dt" sz="half" idx="7"/>
          </p:nvPr>
        </p:nvSpPr>
        <p:spPr/>
        <p:txBody>
          <a:bodyPr/>
          <a:lstStyle>
            <a:lvl1pPr>
              <a:defRPr/>
            </a:lvl1pPr>
          </a:lstStyle>
          <a:p>
            <a:pPr lvl="0"/>
            <a:fld id="{195EF9EE-1F4F-485C-8575-ADC8A7D9BF31}" type="datetime1">
              <a:rPr lang="en-GB"/>
              <a:pPr lvl="0"/>
              <a:t>14/06/2024</a:t>
            </a:fld>
            <a:endParaRPr lang="en-GB"/>
          </a:p>
        </p:txBody>
      </p:sp>
      <p:sp>
        <p:nvSpPr>
          <p:cNvPr id="5" name="Footer Placeholder 4">
            <a:extLst>
              <a:ext uri="{FF2B5EF4-FFF2-40B4-BE49-F238E27FC236}">
                <a16:creationId xmlns:a16="http://schemas.microsoft.com/office/drawing/2014/main" id="{5FBC4351-75C8-8545-588A-E96C54EC8A03}"/>
              </a:ext>
            </a:extLst>
          </p:cNvPr>
          <p:cNvSpPr txBox="1">
            <a:spLocks noGrp="1"/>
          </p:cNvSpPr>
          <p:nvPr>
            <p:ph type="ftr" sz="quarter" idx="9"/>
          </p:nvPr>
        </p:nvSpPr>
        <p:spPr/>
        <p:txBody>
          <a:bodyPr/>
          <a:lstStyle>
            <a:lvl1pPr>
              <a:defRPr/>
            </a:lvl1pPr>
          </a:lstStyle>
          <a:p>
            <a:pPr lvl="0"/>
            <a:r>
              <a:rPr lang="en-GB"/>
              <a:t>Presentation Title</a:t>
            </a:r>
          </a:p>
        </p:txBody>
      </p:sp>
      <p:sp>
        <p:nvSpPr>
          <p:cNvPr id="6" name="Slide Number Placeholder 5">
            <a:extLst>
              <a:ext uri="{FF2B5EF4-FFF2-40B4-BE49-F238E27FC236}">
                <a16:creationId xmlns:a16="http://schemas.microsoft.com/office/drawing/2014/main" id="{EBBF69D5-A89D-E475-D2FA-01DF3DAE5434}"/>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5BC4E04F-90F4-4FAC-B8F6-C2CA2C4ECD5A}" type="slidenum">
              <a:t>‹#›</a:t>
            </a:fld>
            <a:endParaRPr lang="en-GB"/>
          </a:p>
        </p:txBody>
      </p:sp>
      <p:sp>
        <p:nvSpPr>
          <p:cNvPr id="7" name="Rectangle 8">
            <a:extLst>
              <a:ext uri="{FF2B5EF4-FFF2-40B4-BE49-F238E27FC236}">
                <a16:creationId xmlns:a16="http://schemas.microsoft.com/office/drawing/2014/main" id="{BD61C669-6878-34C3-6D35-B8E580A30FAD}"/>
              </a:ext>
            </a:extLst>
          </p:cNvPr>
          <p:cNvSpPr/>
          <p:nvPr/>
        </p:nvSpPr>
        <p:spPr>
          <a:xfrm>
            <a:off x="1379619" y="0"/>
            <a:ext cx="143999" cy="2484004"/>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8" name="Subtitle 2">
            <a:extLst>
              <a:ext uri="{FF2B5EF4-FFF2-40B4-BE49-F238E27FC236}">
                <a16:creationId xmlns:a16="http://schemas.microsoft.com/office/drawing/2014/main" id="{31389F44-CE7F-82FB-CF48-4C3868E88312}"/>
              </a:ext>
            </a:extLst>
          </p:cNvPr>
          <p:cNvSpPr txBox="1">
            <a:spLocks noGrp="1"/>
          </p:cNvSpPr>
          <p:nvPr>
            <p:ph type="subTitle" idx="4294967295"/>
          </p:nvPr>
        </p:nvSpPr>
        <p:spPr>
          <a:xfrm>
            <a:off x="1812761" y="3038688"/>
            <a:ext cx="9144000" cy="1397989"/>
          </a:xfrm>
        </p:spPr>
        <p:txBody>
          <a:bodyPr/>
          <a:lstStyle>
            <a:lvl1pPr marL="0" indent="0">
              <a:buNone/>
              <a:defRPr lang="en-GB" sz="3000" b="1">
                <a:solidFill>
                  <a:srgbClr val="94D7E4"/>
                </a:solidFill>
              </a:defRPr>
            </a:lvl1pPr>
          </a:lstStyle>
          <a:p>
            <a:pPr lvl="0"/>
            <a:r>
              <a:rPr lang="en-GB"/>
              <a:t>Lorem Ipsum</a:t>
            </a:r>
            <a:br>
              <a:rPr lang="en-GB"/>
            </a:br>
            <a:r>
              <a:rPr lang="en-GB"/>
              <a:t>Dolor</a:t>
            </a:r>
          </a:p>
        </p:txBody>
      </p:sp>
      <p:cxnSp>
        <p:nvCxnSpPr>
          <p:cNvPr id="9" name="Straight Connector 10">
            <a:extLst>
              <a:ext uri="{FF2B5EF4-FFF2-40B4-BE49-F238E27FC236}">
                <a16:creationId xmlns:a16="http://schemas.microsoft.com/office/drawing/2014/main" id="{62E6B1C4-5254-69CC-3166-8835F6C857C5}"/>
              </a:ext>
            </a:extLst>
          </p:cNvPr>
          <p:cNvCxnSpPr/>
          <p:nvPr/>
        </p:nvCxnSpPr>
        <p:spPr>
          <a:xfrm>
            <a:off x="1957136" y="2883642"/>
            <a:ext cx="930438" cy="0"/>
          </a:xfrm>
          <a:prstGeom prst="straightConnector1">
            <a:avLst/>
          </a:prstGeom>
          <a:noFill/>
          <a:ln w="25402" cap="flat">
            <a:solidFill>
              <a:srgbClr val="94D7E4"/>
            </a:solidFill>
            <a:prstDash val="solid"/>
            <a:miter/>
          </a:ln>
        </p:spPr>
      </p:cxnSp>
      <p:cxnSp>
        <p:nvCxnSpPr>
          <p:cNvPr id="10" name="Straight Connector 11">
            <a:extLst>
              <a:ext uri="{FF2B5EF4-FFF2-40B4-BE49-F238E27FC236}">
                <a16:creationId xmlns:a16="http://schemas.microsoft.com/office/drawing/2014/main" id="{6D23E107-94D2-F0A6-96A5-8377B0785F5B}"/>
              </a:ext>
            </a:extLst>
          </p:cNvPr>
          <p:cNvCxnSpPr/>
          <p:nvPr/>
        </p:nvCxnSpPr>
        <p:spPr>
          <a:xfrm rot="16200004">
            <a:off x="10391278" y="6172200"/>
            <a:ext cx="1371600" cy="0"/>
          </a:xfrm>
          <a:prstGeom prst="straightConnector1">
            <a:avLst/>
          </a:prstGeom>
          <a:noFill/>
          <a:ln w="25402" cap="flat">
            <a:solidFill>
              <a:srgbClr val="94D7E4"/>
            </a:solidFill>
            <a:prstDash val="solid"/>
            <a:miter/>
          </a:ln>
        </p:spPr>
      </p:cxnSp>
      <p:sp>
        <p:nvSpPr>
          <p:cNvPr id="11" name="Text Placeholder 14">
            <a:extLst>
              <a:ext uri="{FF2B5EF4-FFF2-40B4-BE49-F238E27FC236}">
                <a16:creationId xmlns:a16="http://schemas.microsoft.com/office/drawing/2014/main" id="{9DA96B90-532E-093E-92B1-A475B2AAB780}"/>
              </a:ext>
            </a:extLst>
          </p:cNvPr>
          <p:cNvSpPr txBox="1">
            <a:spLocks noGrp="1"/>
          </p:cNvSpPr>
          <p:nvPr>
            <p:ph type="body" idx="4294967295"/>
          </p:nvPr>
        </p:nvSpPr>
        <p:spPr>
          <a:xfrm>
            <a:off x="9416052" y="5377577"/>
            <a:ext cx="1460497" cy="481010"/>
          </a:xfrm>
        </p:spPr>
        <p:txBody>
          <a:bodyPr/>
          <a:lstStyle>
            <a:lvl1pPr marL="0" indent="0" algn="r">
              <a:buNone/>
              <a:defRPr lang="en-GB" sz="3000" b="1">
                <a:solidFill>
                  <a:srgbClr val="94D7E4"/>
                </a:solidFill>
              </a:defRPr>
            </a:lvl1pPr>
          </a:lstStyle>
          <a:p>
            <a:pPr lvl="0"/>
            <a:r>
              <a:rPr lang="en-GB"/>
              <a:t>20XX</a:t>
            </a:r>
          </a:p>
        </p:txBody>
      </p:sp>
    </p:spTree>
    <p:extLst>
      <p:ext uri="{BB962C8B-B14F-4D97-AF65-F5344CB8AC3E}">
        <p14:creationId xmlns:p14="http://schemas.microsoft.com/office/powerpoint/2010/main" val="22621416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1_Thank You Slide">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8BF23420-3E01-E34F-26F4-B74833D119D0}"/>
              </a:ext>
            </a:extLst>
          </p:cNvPr>
          <p:cNvSpPr/>
          <p:nvPr/>
        </p:nvSpPr>
        <p:spPr>
          <a:xfrm>
            <a:off x="0" y="0"/>
            <a:ext cx="12191987" cy="6858000"/>
          </a:xfrm>
          <a:prstGeom prst="rect">
            <a:avLst/>
          </a:prstGeom>
          <a:gradFill>
            <a:gsLst>
              <a:gs pos="0">
                <a:srgbClr val="455F51">
                  <a:alpha val="85000"/>
                </a:srgbClr>
              </a:gs>
              <a:gs pos="100000">
                <a:srgbClr val="41AEBD">
                  <a:alpha val="85000"/>
                </a:srgbClr>
              </a:gs>
            </a:gsLst>
            <a:lin ang="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Title 1">
            <a:extLst>
              <a:ext uri="{FF2B5EF4-FFF2-40B4-BE49-F238E27FC236}">
                <a16:creationId xmlns:a16="http://schemas.microsoft.com/office/drawing/2014/main" id="{B1BDAE4B-402C-D995-B059-F9D2EDFC8898}"/>
              </a:ext>
            </a:extLst>
          </p:cNvPr>
          <p:cNvSpPr txBox="1">
            <a:spLocks noGrp="1"/>
          </p:cNvSpPr>
          <p:nvPr>
            <p:ph type="title"/>
          </p:nvPr>
        </p:nvSpPr>
        <p:spPr>
          <a:xfrm>
            <a:off x="1812761" y="2522756"/>
            <a:ext cx="8807116" cy="2387598"/>
          </a:xfrm>
        </p:spPr>
        <p:txBody>
          <a:bodyPr anchor="b"/>
          <a:lstStyle>
            <a:lvl1pPr>
              <a:defRPr lang="en-GB" sz="5500" b="1"/>
            </a:lvl1pPr>
          </a:lstStyle>
          <a:p>
            <a:pPr lvl="0"/>
            <a:r>
              <a:rPr lang="en-GB"/>
              <a:t>THANK</a:t>
            </a:r>
            <a:br>
              <a:rPr lang="en-GB"/>
            </a:br>
            <a:r>
              <a:rPr lang="en-GB"/>
              <a:t>YOU!</a:t>
            </a:r>
          </a:p>
        </p:txBody>
      </p:sp>
      <p:sp>
        <p:nvSpPr>
          <p:cNvPr id="4" name="Subtitle 2">
            <a:extLst>
              <a:ext uri="{FF2B5EF4-FFF2-40B4-BE49-F238E27FC236}">
                <a16:creationId xmlns:a16="http://schemas.microsoft.com/office/drawing/2014/main" id="{80B88ED6-7433-DBF9-8662-B6B48529C28D}"/>
              </a:ext>
            </a:extLst>
          </p:cNvPr>
          <p:cNvSpPr txBox="1">
            <a:spLocks noGrp="1"/>
          </p:cNvSpPr>
          <p:nvPr>
            <p:ph type="subTitle" idx="4294967295"/>
          </p:nvPr>
        </p:nvSpPr>
        <p:spPr>
          <a:xfrm>
            <a:off x="1812761" y="5257223"/>
            <a:ext cx="9144000" cy="1397989"/>
          </a:xfrm>
        </p:spPr>
        <p:txBody>
          <a:bodyPr/>
          <a:lstStyle>
            <a:lvl1pPr marL="0" indent="0">
              <a:buNone/>
              <a:defRPr lang="en-GB" sz="3000" b="1">
                <a:solidFill>
                  <a:srgbClr val="94D7E4"/>
                </a:solidFill>
              </a:defRPr>
            </a:lvl1pPr>
          </a:lstStyle>
          <a:p>
            <a:pPr lvl="0"/>
            <a:r>
              <a:rPr lang="en-GB"/>
              <a:t>Lorem Ipsum</a:t>
            </a:r>
            <a:br>
              <a:rPr lang="en-GB"/>
            </a:br>
            <a:r>
              <a:rPr lang="en-GB"/>
              <a:t>Dolor</a:t>
            </a:r>
          </a:p>
        </p:txBody>
      </p:sp>
      <p:sp>
        <p:nvSpPr>
          <p:cNvPr id="5" name="Date Placeholder 3">
            <a:extLst>
              <a:ext uri="{FF2B5EF4-FFF2-40B4-BE49-F238E27FC236}">
                <a16:creationId xmlns:a16="http://schemas.microsoft.com/office/drawing/2014/main" id="{0949D7FC-9AA9-D9A1-6576-59149268304B}"/>
              </a:ext>
            </a:extLst>
          </p:cNvPr>
          <p:cNvSpPr txBox="1">
            <a:spLocks noGrp="1"/>
          </p:cNvSpPr>
          <p:nvPr>
            <p:ph type="dt" sz="half" idx="7"/>
          </p:nvPr>
        </p:nvSpPr>
        <p:spPr/>
        <p:txBody>
          <a:bodyPr/>
          <a:lstStyle>
            <a:lvl1pPr>
              <a:defRPr/>
            </a:lvl1pPr>
          </a:lstStyle>
          <a:p>
            <a:pPr lvl="0"/>
            <a:fld id="{8BB97C29-95C8-4271-A0AE-9459D3278BF3}" type="datetime1">
              <a:rPr lang="en-GB"/>
              <a:pPr lvl="0"/>
              <a:t>14/06/2024</a:t>
            </a:fld>
            <a:endParaRPr lang="en-GB"/>
          </a:p>
        </p:txBody>
      </p:sp>
      <p:sp>
        <p:nvSpPr>
          <p:cNvPr id="6" name="Footer Placeholder 4">
            <a:extLst>
              <a:ext uri="{FF2B5EF4-FFF2-40B4-BE49-F238E27FC236}">
                <a16:creationId xmlns:a16="http://schemas.microsoft.com/office/drawing/2014/main" id="{48DBA77C-8B26-0261-4B11-EFA296E950A3}"/>
              </a:ext>
            </a:extLst>
          </p:cNvPr>
          <p:cNvSpPr txBox="1">
            <a:spLocks noGrp="1"/>
          </p:cNvSpPr>
          <p:nvPr>
            <p:ph type="ftr" sz="quarter" idx="9"/>
          </p:nvPr>
        </p:nvSpPr>
        <p:spPr/>
        <p:txBody>
          <a:bodyPr/>
          <a:lstStyle>
            <a:lvl1pPr>
              <a:defRPr/>
            </a:lvl1pPr>
          </a:lstStyle>
          <a:p>
            <a:pPr lvl="0"/>
            <a:r>
              <a:rPr lang="en-GB"/>
              <a:t>Presentation Title</a:t>
            </a:r>
          </a:p>
        </p:txBody>
      </p:sp>
      <p:sp>
        <p:nvSpPr>
          <p:cNvPr id="7" name="Slide Number Placeholder 5">
            <a:extLst>
              <a:ext uri="{FF2B5EF4-FFF2-40B4-BE49-F238E27FC236}">
                <a16:creationId xmlns:a16="http://schemas.microsoft.com/office/drawing/2014/main" id="{0992FBCD-030E-E713-A59D-27C0843E24EF}"/>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F4FB87CF-7E59-43F6-8A9A-2D05DD3DC974}" type="slidenum">
              <a:t>‹#›</a:t>
            </a:fld>
            <a:endParaRPr lang="en-GB"/>
          </a:p>
        </p:txBody>
      </p:sp>
      <p:sp>
        <p:nvSpPr>
          <p:cNvPr id="8" name="Rectangle 9">
            <a:extLst>
              <a:ext uri="{FF2B5EF4-FFF2-40B4-BE49-F238E27FC236}">
                <a16:creationId xmlns:a16="http://schemas.microsoft.com/office/drawing/2014/main" id="{F30A7344-41CC-620F-0A76-7469964F4B3A}"/>
              </a:ext>
            </a:extLst>
          </p:cNvPr>
          <p:cNvSpPr/>
          <p:nvPr/>
        </p:nvSpPr>
        <p:spPr>
          <a:xfrm>
            <a:off x="1379619" y="3437997"/>
            <a:ext cx="143999" cy="3420002"/>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cxnSp>
        <p:nvCxnSpPr>
          <p:cNvPr id="9" name="Straight Connector 11">
            <a:extLst>
              <a:ext uri="{FF2B5EF4-FFF2-40B4-BE49-F238E27FC236}">
                <a16:creationId xmlns:a16="http://schemas.microsoft.com/office/drawing/2014/main" id="{1FC9E7A6-FF05-0BDF-8B6E-D0726B9AF38A}"/>
              </a:ext>
            </a:extLst>
          </p:cNvPr>
          <p:cNvCxnSpPr/>
          <p:nvPr/>
        </p:nvCxnSpPr>
        <p:spPr>
          <a:xfrm>
            <a:off x="1957136" y="5102178"/>
            <a:ext cx="930438" cy="0"/>
          </a:xfrm>
          <a:prstGeom prst="straightConnector1">
            <a:avLst/>
          </a:prstGeom>
          <a:noFill/>
          <a:ln w="25402" cap="flat">
            <a:solidFill>
              <a:srgbClr val="94D7E4"/>
            </a:solidFill>
            <a:prstDash val="solid"/>
            <a:miter/>
          </a:ln>
        </p:spPr>
      </p:cxnSp>
      <p:cxnSp>
        <p:nvCxnSpPr>
          <p:cNvPr id="10" name="Straight Connector 12">
            <a:extLst>
              <a:ext uri="{FF2B5EF4-FFF2-40B4-BE49-F238E27FC236}">
                <a16:creationId xmlns:a16="http://schemas.microsoft.com/office/drawing/2014/main" id="{ABE2710D-33B6-6BC1-2BF7-639AFEBD000F}"/>
              </a:ext>
            </a:extLst>
          </p:cNvPr>
          <p:cNvCxnSpPr/>
          <p:nvPr/>
        </p:nvCxnSpPr>
        <p:spPr>
          <a:xfrm rot="16200004">
            <a:off x="10391278" y="685800"/>
            <a:ext cx="1371600" cy="0"/>
          </a:xfrm>
          <a:prstGeom prst="straightConnector1">
            <a:avLst/>
          </a:prstGeom>
          <a:noFill/>
          <a:ln w="25402" cap="flat">
            <a:solidFill>
              <a:srgbClr val="94D7E4"/>
            </a:solidFill>
            <a:prstDash val="solid"/>
            <a:miter/>
          </a:ln>
        </p:spPr>
      </p:cxnSp>
      <p:sp>
        <p:nvSpPr>
          <p:cNvPr id="11" name="Text Placeholder 14">
            <a:extLst>
              <a:ext uri="{FF2B5EF4-FFF2-40B4-BE49-F238E27FC236}">
                <a16:creationId xmlns:a16="http://schemas.microsoft.com/office/drawing/2014/main" id="{B53E932D-7228-E349-EE31-B0FAE0F031B8}"/>
              </a:ext>
            </a:extLst>
          </p:cNvPr>
          <p:cNvSpPr txBox="1">
            <a:spLocks noGrp="1"/>
          </p:cNvSpPr>
          <p:nvPr>
            <p:ph type="body" idx="4294967295"/>
          </p:nvPr>
        </p:nvSpPr>
        <p:spPr>
          <a:xfrm>
            <a:off x="9416052" y="1006891"/>
            <a:ext cx="1460497" cy="481010"/>
          </a:xfrm>
        </p:spPr>
        <p:txBody>
          <a:bodyPr/>
          <a:lstStyle>
            <a:lvl1pPr marL="0" indent="0" algn="r">
              <a:buNone/>
              <a:defRPr lang="en-GB" sz="3000" b="1">
                <a:solidFill>
                  <a:srgbClr val="94D7E4"/>
                </a:solidFill>
              </a:defRPr>
            </a:lvl1pPr>
          </a:lstStyle>
          <a:p>
            <a:pPr lvl="0"/>
            <a:r>
              <a:rPr lang="en-GB"/>
              <a:t>20XX</a:t>
            </a:r>
          </a:p>
        </p:txBody>
      </p:sp>
    </p:spTree>
    <p:extLst>
      <p:ext uri="{BB962C8B-B14F-4D97-AF65-F5344CB8AC3E}">
        <p14:creationId xmlns:p14="http://schemas.microsoft.com/office/powerpoint/2010/main" val="8999064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3_Thank You Slide">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F95BD0EE-569F-0B07-9497-B2A07072C20D}"/>
              </a:ext>
            </a:extLst>
          </p:cNvPr>
          <p:cNvSpPr/>
          <p:nvPr/>
        </p:nvSpPr>
        <p:spPr>
          <a:xfrm>
            <a:off x="119996" y="116997"/>
            <a:ext cx="11952003" cy="6623995"/>
          </a:xfrm>
          <a:prstGeom prst="rect">
            <a:avLst/>
          </a:prstGeom>
          <a:gradFill>
            <a:gsLst>
              <a:gs pos="0">
                <a:srgbClr val="455F51">
                  <a:alpha val="85000"/>
                </a:srgbClr>
              </a:gs>
              <a:gs pos="100000">
                <a:srgbClr val="41AEBD">
                  <a:alpha val="85000"/>
                </a:srgbClr>
              </a:gs>
            </a:gsLst>
            <a:lin ang="0"/>
          </a:gradFill>
          <a:ln w="273048" cap="flat">
            <a:solidFill>
              <a:srgbClr val="000000"/>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Title 1">
            <a:extLst>
              <a:ext uri="{FF2B5EF4-FFF2-40B4-BE49-F238E27FC236}">
                <a16:creationId xmlns:a16="http://schemas.microsoft.com/office/drawing/2014/main" id="{60D05A5A-D9A5-B5A4-991C-C442E7AB1DD8}"/>
              </a:ext>
            </a:extLst>
          </p:cNvPr>
          <p:cNvSpPr txBox="1">
            <a:spLocks noGrp="1"/>
          </p:cNvSpPr>
          <p:nvPr>
            <p:ph type="title"/>
          </p:nvPr>
        </p:nvSpPr>
        <p:spPr>
          <a:xfrm>
            <a:off x="1812761" y="2413988"/>
            <a:ext cx="7107329" cy="1838638"/>
          </a:xfrm>
        </p:spPr>
        <p:txBody>
          <a:bodyPr anchor="b"/>
          <a:lstStyle>
            <a:lvl1pPr>
              <a:defRPr lang="en-GB" sz="5500" b="1"/>
            </a:lvl1pPr>
          </a:lstStyle>
          <a:p>
            <a:pPr lvl="0"/>
            <a:r>
              <a:rPr lang="en-GB"/>
              <a:t>THANK</a:t>
            </a:r>
            <a:br>
              <a:rPr lang="en-GB"/>
            </a:br>
            <a:r>
              <a:rPr lang="en-GB"/>
              <a:t>YOU!</a:t>
            </a:r>
          </a:p>
        </p:txBody>
      </p:sp>
      <p:sp>
        <p:nvSpPr>
          <p:cNvPr id="4" name="Subtitle 2">
            <a:extLst>
              <a:ext uri="{FF2B5EF4-FFF2-40B4-BE49-F238E27FC236}">
                <a16:creationId xmlns:a16="http://schemas.microsoft.com/office/drawing/2014/main" id="{8C44B008-DB8E-9A43-7207-B9DCAAC9DA97}"/>
              </a:ext>
            </a:extLst>
          </p:cNvPr>
          <p:cNvSpPr txBox="1">
            <a:spLocks noGrp="1"/>
          </p:cNvSpPr>
          <p:nvPr>
            <p:ph type="subTitle" idx="4294967295"/>
          </p:nvPr>
        </p:nvSpPr>
        <p:spPr>
          <a:xfrm>
            <a:off x="1812761" y="4599496"/>
            <a:ext cx="7107329" cy="966859"/>
          </a:xfrm>
        </p:spPr>
        <p:txBody>
          <a:bodyPr/>
          <a:lstStyle>
            <a:lvl1pPr marL="0" indent="0">
              <a:buNone/>
              <a:defRPr lang="en-GB" sz="3000" b="1">
                <a:solidFill>
                  <a:srgbClr val="94D7E4"/>
                </a:solidFill>
              </a:defRPr>
            </a:lvl1pPr>
          </a:lstStyle>
          <a:p>
            <a:pPr lvl="0"/>
            <a:r>
              <a:rPr lang="en-GB"/>
              <a:t>Lorem Ipsum</a:t>
            </a:r>
            <a:br>
              <a:rPr lang="en-GB"/>
            </a:br>
            <a:r>
              <a:rPr lang="en-GB"/>
              <a:t>Dolor</a:t>
            </a:r>
          </a:p>
        </p:txBody>
      </p:sp>
      <p:sp>
        <p:nvSpPr>
          <p:cNvPr id="5" name="Date Placeholder 3">
            <a:extLst>
              <a:ext uri="{FF2B5EF4-FFF2-40B4-BE49-F238E27FC236}">
                <a16:creationId xmlns:a16="http://schemas.microsoft.com/office/drawing/2014/main" id="{22128F0C-B51D-57FC-5897-F9362F1031E9}"/>
              </a:ext>
            </a:extLst>
          </p:cNvPr>
          <p:cNvSpPr txBox="1">
            <a:spLocks noGrp="1"/>
          </p:cNvSpPr>
          <p:nvPr>
            <p:ph type="dt" sz="half" idx="7"/>
          </p:nvPr>
        </p:nvSpPr>
        <p:spPr/>
        <p:txBody>
          <a:bodyPr/>
          <a:lstStyle>
            <a:lvl1pPr>
              <a:defRPr/>
            </a:lvl1pPr>
          </a:lstStyle>
          <a:p>
            <a:pPr lvl="0"/>
            <a:fld id="{1A8FDF20-70D8-4E62-BE9F-FE32F90C31D9}" type="datetime1">
              <a:rPr lang="en-GB"/>
              <a:pPr lvl="0"/>
              <a:t>14/06/2024</a:t>
            </a:fld>
            <a:endParaRPr lang="en-GB"/>
          </a:p>
        </p:txBody>
      </p:sp>
      <p:sp>
        <p:nvSpPr>
          <p:cNvPr id="6" name="Footer Placeholder 4">
            <a:extLst>
              <a:ext uri="{FF2B5EF4-FFF2-40B4-BE49-F238E27FC236}">
                <a16:creationId xmlns:a16="http://schemas.microsoft.com/office/drawing/2014/main" id="{61144FE8-BB31-0E41-8DDB-D9C0239C44D4}"/>
              </a:ext>
            </a:extLst>
          </p:cNvPr>
          <p:cNvSpPr txBox="1">
            <a:spLocks noGrp="1"/>
          </p:cNvSpPr>
          <p:nvPr>
            <p:ph type="ftr" sz="quarter" idx="9"/>
          </p:nvPr>
        </p:nvSpPr>
        <p:spPr/>
        <p:txBody>
          <a:bodyPr/>
          <a:lstStyle>
            <a:lvl1pPr>
              <a:defRPr/>
            </a:lvl1pPr>
          </a:lstStyle>
          <a:p>
            <a:pPr lvl="0"/>
            <a:r>
              <a:rPr lang="en-GB"/>
              <a:t>Presentation Title</a:t>
            </a:r>
          </a:p>
        </p:txBody>
      </p:sp>
      <p:sp>
        <p:nvSpPr>
          <p:cNvPr id="7" name="Slide Number Placeholder 5">
            <a:extLst>
              <a:ext uri="{FF2B5EF4-FFF2-40B4-BE49-F238E27FC236}">
                <a16:creationId xmlns:a16="http://schemas.microsoft.com/office/drawing/2014/main" id="{89CBF886-B265-BF4C-597E-AA3B084DA2FF}"/>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135FB941-9CB2-41AF-8E9C-93179CEEF7F4}" type="slidenum">
              <a:t>‹#›</a:t>
            </a:fld>
            <a:endParaRPr lang="en-GB"/>
          </a:p>
        </p:txBody>
      </p:sp>
      <p:sp>
        <p:nvSpPr>
          <p:cNvPr id="8" name="Rectangle 9">
            <a:extLst>
              <a:ext uri="{FF2B5EF4-FFF2-40B4-BE49-F238E27FC236}">
                <a16:creationId xmlns:a16="http://schemas.microsoft.com/office/drawing/2014/main" id="{E8F6F7A4-F086-09BE-D615-2361712461EB}"/>
              </a:ext>
            </a:extLst>
          </p:cNvPr>
          <p:cNvSpPr/>
          <p:nvPr/>
        </p:nvSpPr>
        <p:spPr>
          <a:xfrm>
            <a:off x="1379619" y="2740859"/>
            <a:ext cx="143999" cy="1289304"/>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cxnSp>
        <p:nvCxnSpPr>
          <p:cNvPr id="9" name="Straight Connector 11">
            <a:extLst>
              <a:ext uri="{FF2B5EF4-FFF2-40B4-BE49-F238E27FC236}">
                <a16:creationId xmlns:a16="http://schemas.microsoft.com/office/drawing/2014/main" id="{002E7692-CB39-5546-731A-EFD7AF978862}"/>
              </a:ext>
            </a:extLst>
          </p:cNvPr>
          <p:cNvCxnSpPr/>
          <p:nvPr/>
        </p:nvCxnSpPr>
        <p:spPr>
          <a:xfrm>
            <a:off x="1957136" y="4444450"/>
            <a:ext cx="930438" cy="0"/>
          </a:xfrm>
          <a:prstGeom prst="straightConnector1">
            <a:avLst/>
          </a:prstGeom>
          <a:noFill/>
          <a:ln w="25402" cap="flat">
            <a:solidFill>
              <a:srgbClr val="94D7E4"/>
            </a:solidFill>
            <a:prstDash val="solid"/>
            <a:miter/>
          </a:ln>
        </p:spPr>
      </p:cxnSp>
      <p:cxnSp>
        <p:nvCxnSpPr>
          <p:cNvPr id="10" name="Straight Connector 13">
            <a:extLst>
              <a:ext uri="{FF2B5EF4-FFF2-40B4-BE49-F238E27FC236}">
                <a16:creationId xmlns:a16="http://schemas.microsoft.com/office/drawing/2014/main" id="{6CA71391-0BF4-343C-309B-AE868C4AF22E}"/>
              </a:ext>
            </a:extLst>
          </p:cNvPr>
          <p:cNvCxnSpPr/>
          <p:nvPr/>
        </p:nvCxnSpPr>
        <p:spPr>
          <a:xfrm flipV="1">
            <a:off x="11077078" y="5622755"/>
            <a:ext cx="0" cy="984223"/>
          </a:xfrm>
          <a:prstGeom prst="straightConnector1">
            <a:avLst/>
          </a:prstGeom>
          <a:noFill/>
          <a:ln w="25402" cap="flat">
            <a:solidFill>
              <a:srgbClr val="94D7E4"/>
            </a:solidFill>
            <a:prstDash val="solid"/>
            <a:miter/>
          </a:ln>
        </p:spPr>
      </p:cxnSp>
      <p:sp>
        <p:nvSpPr>
          <p:cNvPr id="11" name="Text Placeholder 14">
            <a:extLst>
              <a:ext uri="{FF2B5EF4-FFF2-40B4-BE49-F238E27FC236}">
                <a16:creationId xmlns:a16="http://schemas.microsoft.com/office/drawing/2014/main" id="{E5D7F660-D3D1-5374-80C5-330EF592330D}"/>
              </a:ext>
            </a:extLst>
          </p:cNvPr>
          <p:cNvSpPr txBox="1">
            <a:spLocks noGrp="1"/>
          </p:cNvSpPr>
          <p:nvPr>
            <p:ph type="body" idx="4294967295"/>
          </p:nvPr>
        </p:nvSpPr>
        <p:spPr>
          <a:xfrm>
            <a:off x="9416052" y="5513932"/>
            <a:ext cx="1460497" cy="481010"/>
          </a:xfrm>
        </p:spPr>
        <p:txBody>
          <a:bodyPr/>
          <a:lstStyle>
            <a:lvl1pPr marL="0" indent="0" algn="r">
              <a:buNone/>
              <a:defRPr lang="en-GB" sz="3000" b="1">
                <a:solidFill>
                  <a:srgbClr val="94D7E4"/>
                </a:solidFill>
              </a:defRPr>
            </a:lvl1pPr>
          </a:lstStyle>
          <a:p>
            <a:pPr lvl="0"/>
            <a:r>
              <a:rPr lang="en-GB"/>
              <a:t>20XX</a:t>
            </a:r>
          </a:p>
        </p:txBody>
      </p:sp>
    </p:spTree>
    <p:extLst>
      <p:ext uri="{BB962C8B-B14F-4D97-AF65-F5344CB8AC3E}">
        <p14:creationId xmlns:p14="http://schemas.microsoft.com/office/powerpoint/2010/main" val="33437715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4_Thank You Slide">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A1C37383-2FA7-5707-CDB5-5D573FCA55B2}"/>
              </a:ext>
            </a:extLst>
          </p:cNvPr>
          <p:cNvSpPr/>
          <p:nvPr/>
        </p:nvSpPr>
        <p:spPr>
          <a:xfrm>
            <a:off x="0" y="0"/>
            <a:ext cx="12191996" cy="4445995"/>
          </a:xfrm>
          <a:prstGeom prst="rect">
            <a:avLst/>
          </a:prstGeom>
          <a:gradFill>
            <a:gsLst>
              <a:gs pos="0">
                <a:srgbClr val="455F51">
                  <a:alpha val="85000"/>
                </a:srgbClr>
              </a:gs>
              <a:gs pos="100000">
                <a:srgbClr val="41AEBD">
                  <a:alpha val="85000"/>
                </a:srgbClr>
              </a:gs>
            </a:gsLst>
            <a:lin ang="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sp>
        <p:nvSpPr>
          <p:cNvPr id="3" name="Title 1">
            <a:extLst>
              <a:ext uri="{FF2B5EF4-FFF2-40B4-BE49-F238E27FC236}">
                <a16:creationId xmlns:a16="http://schemas.microsoft.com/office/drawing/2014/main" id="{0C88F5E7-9F18-9A62-44FD-5631CFEA925E}"/>
              </a:ext>
            </a:extLst>
          </p:cNvPr>
          <p:cNvSpPr txBox="1">
            <a:spLocks noGrp="1"/>
          </p:cNvSpPr>
          <p:nvPr>
            <p:ph type="title"/>
          </p:nvPr>
        </p:nvSpPr>
        <p:spPr>
          <a:xfrm>
            <a:off x="1812761" y="4764499"/>
            <a:ext cx="8807116" cy="915872"/>
          </a:xfrm>
        </p:spPr>
        <p:txBody>
          <a:bodyPr anchor="b"/>
          <a:lstStyle>
            <a:lvl1pPr>
              <a:defRPr lang="en-GB" sz="5500" b="1"/>
            </a:lvl1pPr>
          </a:lstStyle>
          <a:p>
            <a:pPr lvl="0"/>
            <a:r>
              <a:rPr lang="en-GB"/>
              <a:t>THANK YOU!</a:t>
            </a:r>
          </a:p>
        </p:txBody>
      </p:sp>
      <p:sp>
        <p:nvSpPr>
          <p:cNvPr id="4" name="Subtitle 2">
            <a:extLst>
              <a:ext uri="{FF2B5EF4-FFF2-40B4-BE49-F238E27FC236}">
                <a16:creationId xmlns:a16="http://schemas.microsoft.com/office/drawing/2014/main" id="{BA62528F-E9CB-DC16-8831-0D577AB8F2A5}"/>
              </a:ext>
            </a:extLst>
          </p:cNvPr>
          <p:cNvSpPr txBox="1">
            <a:spLocks noGrp="1"/>
          </p:cNvSpPr>
          <p:nvPr>
            <p:ph type="subTitle" idx="4294967295"/>
          </p:nvPr>
        </p:nvSpPr>
        <p:spPr>
          <a:xfrm>
            <a:off x="1812761" y="6043287"/>
            <a:ext cx="9144000" cy="601839"/>
          </a:xfrm>
        </p:spPr>
        <p:txBody>
          <a:bodyPr/>
          <a:lstStyle>
            <a:lvl1pPr marL="0" indent="0">
              <a:buNone/>
              <a:defRPr lang="en-GB" sz="3000" b="1">
                <a:solidFill>
                  <a:srgbClr val="41AEBD"/>
                </a:solidFill>
              </a:defRPr>
            </a:lvl1pPr>
          </a:lstStyle>
          <a:p>
            <a:pPr lvl="0"/>
            <a:r>
              <a:rPr lang="en-GB"/>
              <a:t>Lorem Ipsum Dolor</a:t>
            </a:r>
          </a:p>
        </p:txBody>
      </p:sp>
      <p:sp>
        <p:nvSpPr>
          <p:cNvPr id="5" name="Date Placeholder 3">
            <a:extLst>
              <a:ext uri="{FF2B5EF4-FFF2-40B4-BE49-F238E27FC236}">
                <a16:creationId xmlns:a16="http://schemas.microsoft.com/office/drawing/2014/main" id="{E64EA0AA-BBF4-AF4B-A40A-1FBE391A22EA}"/>
              </a:ext>
            </a:extLst>
          </p:cNvPr>
          <p:cNvSpPr txBox="1">
            <a:spLocks noGrp="1"/>
          </p:cNvSpPr>
          <p:nvPr>
            <p:ph type="dt" sz="half" idx="7"/>
          </p:nvPr>
        </p:nvSpPr>
        <p:spPr/>
        <p:txBody>
          <a:bodyPr/>
          <a:lstStyle>
            <a:lvl1pPr>
              <a:defRPr/>
            </a:lvl1pPr>
          </a:lstStyle>
          <a:p>
            <a:pPr lvl="0"/>
            <a:fld id="{F01A162C-4658-4A77-9AD4-07E2924A84FA}" type="datetime1">
              <a:rPr lang="en-GB"/>
              <a:pPr lvl="0"/>
              <a:t>14/06/2024</a:t>
            </a:fld>
            <a:endParaRPr lang="en-GB"/>
          </a:p>
        </p:txBody>
      </p:sp>
      <p:sp>
        <p:nvSpPr>
          <p:cNvPr id="6" name="Footer Placeholder 4">
            <a:extLst>
              <a:ext uri="{FF2B5EF4-FFF2-40B4-BE49-F238E27FC236}">
                <a16:creationId xmlns:a16="http://schemas.microsoft.com/office/drawing/2014/main" id="{E881B991-44DF-BC3E-8AD6-79C1CADE95BC}"/>
              </a:ext>
            </a:extLst>
          </p:cNvPr>
          <p:cNvSpPr txBox="1">
            <a:spLocks noGrp="1"/>
          </p:cNvSpPr>
          <p:nvPr>
            <p:ph type="ftr" sz="quarter" idx="9"/>
          </p:nvPr>
        </p:nvSpPr>
        <p:spPr/>
        <p:txBody>
          <a:bodyPr/>
          <a:lstStyle>
            <a:lvl1pPr>
              <a:defRPr>
                <a:solidFill>
                  <a:srgbClr val="41AEBD"/>
                </a:solidFill>
              </a:defRPr>
            </a:lvl1pPr>
          </a:lstStyle>
          <a:p>
            <a:pPr lvl="0"/>
            <a:r>
              <a:rPr lang="en-GB"/>
              <a:t>Presentation Title</a:t>
            </a:r>
          </a:p>
        </p:txBody>
      </p:sp>
      <p:sp>
        <p:nvSpPr>
          <p:cNvPr id="7" name="Slide Number Placeholder 5">
            <a:extLst>
              <a:ext uri="{FF2B5EF4-FFF2-40B4-BE49-F238E27FC236}">
                <a16:creationId xmlns:a16="http://schemas.microsoft.com/office/drawing/2014/main" id="{A495FBB4-85C6-2512-7805-B0BC2012BC69}"/>
              </a:ext>
            </a:extLst>
          </p:cNvPr>
          <p:cNvSpPr txBox="1">
            <a:spLocks noGrp="1"/>
          </p:cNvSpPr>
          <p:nvPr>
            <p:ph type="sldNum" sz="quarter" idx="8"/>
          </p:nvPr>
        </p:nvSpPr>
        <p:spPr>
          <a:xfrm>
            <a:off x="8610603" y="6356351"/>
            <a:ext cx="2743200" cy="365129"/>
          </a:xfrm>
          <a:prstGeom prst="rect">
            <a:avLst/>
          </a:prstGeom>
        </p:spPr>
        <p:txBody>
          <a:bodyPr/>
          <a:lstStyle>
            <a:lvl1pPr>
              <a:defRPr>
                <a:solidFill>
                  <a:srgbClr val="41AEBD"/>
                </a:solidFill>
              </a:defRPr>
            </a:lvl1pPr>
          </a:lstStyle>
          <a:p>
            <a:pPr lvl="0"/>
            <a:fld id="{80A075E7-B3EB-4C3E-8E5A-84D8BB6C819D}" type="slidenum">
              <a:t>‹#›</a:t>
            </a:fld>
            <a:endParaRPr lang="en-GB"/>
          </a:p>
        </p:txBody>
      </p:sp>
      <p:sp>
        <p:nvSpPr>
          <p:cNvPr id="8" name="Rectangle 9">
            <a:extLst>
              <a:ext uri="{FF2B5EF4-FFF2-40B4-BE49-F238E27FC236}">
                <a16:creationId xmlns:a16="http://schemas.microsoft.com/office/drawing/2014/main" id="{A5481F83-C14E-349D-FEBF-2F0D41D917A0}"/>
              </a:ext>
            </a:extLst>
          </p:cNvPr>
          <p:cNvSpPr/>
          <p:nvPr/>
        </p:nvSpPr>
        <p:spPr>
          <a:xfrm>
            <a:off x="1379619" y="4950003"/>
            <a:ext cx="143999" cy="1907996"/>
          </a:xfrm>
          <a:prstGeom prst="rect">
            <a:avLst/>
          </a:prstGeom>
          <a:solidFill>
            <a:srgbClr val="455F51"/>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p:txBody>
      </p:sp>
      <p:cxnSp>
        <p:nvCxnSpPr>
          <p:cNvPr id="9" name="Straight Connector 12">
            <a:extLst>
              <a:ext uri="{FF2B5EF4-FFF2-40B4-BE49-F238E27FC236}">
                <a16:creationId xmlns:a16="http://schemas.microsoft.com/office/drawing/2014/main" id="{0CA96A54-99F4-DAC9-2D83-C84EE0E76233}"/>
              </a:ext>
            </a:extLst>
          </p:cNvPr>
          <p:cNvCxnSpPr/>
          <p:nvPr/>
        </p:nvCxnSpPr>
        <p:spPr>
          <a:xfrm rot="10799991">
            <a:off x="10820396" y="870005"/>
            <a:ext cx="1371600" cy="0"/>
          </a:xfrm>
          <a:prstGeom prst="straightConnector1">
            <a:avLst/>
          </a:prstGeom>
          <a:noFill/>
          <a:ln w="25402" cap="flat">
            <a:solidFill>
              <a:srgbClr val="94D7E4"/>
            </a:solidFill>
            <a:prstDash val="solid"/>
            <a:miter/>
          </a:ln>
        </p:spPr>
      </p:cxnSp>
      <p:sp>
        <p:nvSpPr>
          <p:cNvPr id="10" name="Text Placeholder 14">
            <a:extLst>
              <a:ext uri="{FF2B5EF4-FFF2-40B4-BE49-F238E27FC236}">
                <a16:creationId xmlns:a16="http://schemas.microsoft.com/office/drawing/2014/main" id="{4B0EA043-5FF1-9EB3-F1F4-C92F67AEFC6F}"/>
              </a:ext>
            </a:extLst>
          </p:cNvPr>
          <p:cNvSpPr txBox="1">
            <a:spLocks noGrp="1"/>
          </p:cNvSpPr>
          <p:nvPr>
            <p:ph type="body" idx="4294967295"/>
          </p:nvPr>
        </p:nvSpPr>
        <p:spPr>
          <a:xfrm>
            <a:off x="10668003" y="1005181"/>
            <a:ext cx="1460497" cy="481010"/>
          </a:xfrm>
        </p:spPr>
        <p:txBody>
          <a:bodyPr/>
          <a:lstStyle>
            <a:lvl1pPr marL="0" indent="0">
              <a:buNone/>
              <a:defRPr lang="en-GB" sz="3000" b="1">
                <a:solidFill>
                  <a:srgbClr val="94D7E4"/>
                </a:solidFill>
              </a:defRPr>
            </a:lvl1pPr>
          </a:lstStyle>
          <a:p>
            <a:pPr lvl="0"/>
            <a:r>
              <a:rPr lang="en-GB"/>
              <a:t>20XX</a:t>
            </a:r>
          </a:p>
        </p:txBody>
      </p:sp>
      <p:cxnSp>
        <p:nvCxnSpPr>
          <p:cNvPr id="11" name="Straight Connector 13">
            <a:extLst>
              <a:ext uri="{FF2B5EF4-FFF2-40B4-BE49-F238E27FC236}">
                <a16:creationId xmlns:a16="http://schemas.microsoft.com/office/drawing/2014/main" id="{21066281-4AB1-C7C1-9602-C4781DDCB17A}"/>
              </a:ext>
            </a:extLst>
          </p:cNvPr>
          <p:cNvCxnSpPr/>
          <p:nvPr/>
        </p:nvCxnSpPr>
        <p:spPr>
          <a:xfrm>
            <a:off x="1957136" y="5823063"/>
            <a:ext cx="930438" cy="0"/>
          </a:xfrm>
          <a:prstGeom prst="straightConnector1">
            <a:avLst/>
          </a:prstGeom>
          <a:noFill/>
          <a:ln w="25402" cap="flat">
            <a:solidFill>
              <a:srgbClr val="41AEBD"/>
            </a:solidFill>
            <a:prstDash val="solid"/>
            <a:miter/>
          </a:ln>
        </p:spPr>
      </p:cxnSp>
    </p:spTree>
    <p:extLst>
      <p:ext uri="{BB962C8B-B14F-4D97-AF65-F5344CB8AC3E}">
        <p14:creationId xmlns:p14="http://schemas.microsoft.com/office/powerpoint/2010/main" val="2911407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1A00D3-033B-F069-DBB2-FC62C6240379}"/>
              </a:ext>
            </a:extLst>
          </p:cNvPr>
          <p:cNvSpPr txBox="1">
            <a:spLocks noGrp="1"/>
          </p:cNvSpPr>
          <p:nvPr>
            <p:ph type="dt" sz="half" idx="7"/>
          </p:nvPr>
        </p:nvSpPr>
        <p:spPr/>
        <p:txBody>
          <a:bodyPr/>
          <a:lstStyle>
            <a:lvl1pPr>
              <a:defRPr/>
            </a:lvl1pPr>
          </a:lstStyle>
          <a:p>
            <a:pPr lvl="0"/>
            <a:fld id="{4CE92AA3-C511-420A-B732-B0D7E7F0D04F}" type="datetime1">
              <a:rPr lang="en-GB"/>
              <a:pPr lvl="0"/>
              <a:t>14/06/2024</a:t>
            </a:fld>
            <a:endParaRPr lang="en-GB"/>
          </a:p>
        </p:txBody>
      </p:sp>
      <p:sp>
        <p:nvSpPr>
          <p:cNvPr id="3" name="Footer Placeholder 2">
            <a:extLst>
              <a:ext uri="{FF2B5EF4-FFF2-40B4-BE49-F238E27FC236}">
                <a16:creationId xmlns:a16="http://schemas.microsoft.com/office/drawing/2014/main" id="{B582A73F-93F0-F4D8-4F4D-5F8420EB27B4}"/>
              </a:ext>
            </a:extLst>
          </p:cNvPr>
          <p:cNvSpPr txBox="1">
            <a:spLocks noGrp="1"/>
          </p:cNvSpPr>
          <p:nvPr>
            <p:ph type="ftr" sz="quarter" idx="9"/>
          </p:nvPr>
        </p:nvSpPr>
        <p:spPr/>
        <p:txBody>
          <a:bodyPr/>
          <a:lstStyle>
            <a:lvl1pPr>
              <a:defRPr/>
            </a:lvl1pPr>
          </a:lstStyle>
          <a:p>
            <a:pPr lvl="0"/>
            <a:r>
              <a:rPr lang="en-GB"/>
              <a:t>Presentation Title</a:t>
            </a:r>
          </a:p>
        </p:txBody>
      </p:sp>
      <p:sp>
        <p:nvSpPr>
          <p:cNvPr id="4" name="Slide Number Placeholder 3">
            <a:extLst>
              <a:ext uri="{FF2B5EF4-FFF2-40B4-BE49-F238E27FC236}">
                <a16:creationId xmlns:a16="http://schemas.microsoft.com/office/drawing/2014/main" id="{FA622EF9-C05C-A7BF-D4C8-8D4E2E7704B7}"/>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F21A23A9-97DC-4A69-AE1D-71EE7DA7FCD3}" type="slidenum">
              <a:t>‹#›</a:t>
            </a:fld>
            <a:endParaRPr lang="en-GB"/>
          </a:p>
        </p:txBody>
      </p:sp>
    </p:spTree>
    <p:extLst>
      <p:ext uri="{BB962C8B-B14F-4D97-AF65-F5344CB8AC3E}">
        <p14:creationId xmlns:p14="http://schemas.microsoft.com/office/powerpoint/2010/main" val="3714395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87DD1-B2D6-97AB-9627-3301B4E02BBD}"/>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p>
        </p:txBody>
      </p:sp>
      <p:sp>
        <p:nvSpPr>
          <p:cNvPr id="3" name="Content Placeholder 2">
            <a:extLst>
              <a:ext uri="{FF2B5EF4-FFF2-40B4-BE49-F238E27FC236}">
                <a16:creationId xmlns:a16="http://schemas.microsoft.com/office/drawing/2014/main" id="{BAC3B6F3-8ABC-E57E-90F4-A9B83AE7B907}"/>
              </a:ext>
            </a:extLst>
          </p:cNvPr>
          <p:cNvSpPr txBox="1">
            <a:spLocks noGrp="1"/>
          </p:cNvSpPr>
          <p:nvPr>
            <p:ph idx="1"/>
          </p:nvPr>
        </p:nvSpPr>
        <p:spPr>
          <a:xfrm>
            <a:off x="5183184" y="987423"/>
            <a:ext cx="6172200" cy="487362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9A713F-6E11-CA9F-6EF0-61D86514A459}"/>
              </a:ext>
            </a:extLst>
          </p:cNvPr>
          <p:cNvSpPr txBox="1">
            <a:spLocks noGrp="1"/>
          </p:cNvSpPr>
          <p:nvPr>
            <p:ph type="body" idx="2"/>
          </p:nvPr>
        </p:nvSpPr>
        <p:spPr>
          <a:xfrm>
            <a:off x="1120002" y="2057400"/>
            <a:ext cx="3652022"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3349BDFA-7D6B-B007-0755-CD74FF3450CD}"/>
              </a:ext>
            </a:extLst>
          </p:cNvPr>
          <p:cNvSpPr txBox="1">
            <a:spLocks noGrp="1"/>
          </p:cNvSpPr>
          <p:nvPr>
            <p:ph type="dt" sz="half" idx="7"/>
          </p:nvPr>
        </p:nvSpPr>
        <p:spPr/>
        <p:txBody>
          <a:bodyPr/>
          <a:lstStyle>
            <a:lvl1pPr>
              <a:defRPr/>
            </a:lvl1pPr>
          </a:lstStyle>
          <a:p>
            <a:pPr lvl="0"/>
            <a:fld id="{290E00B5-3EE2-42A9-863A-557C37BCAF91}" type="datetime1">
              <a:rPr lang="en-GB"/>
              <a:pPr lvl="0"/>
              <a:t>14/06/2024</a:t>
            </a:fld>
            <a:endParaRPr lang="en-GB"/>
          </a:p>
        </p:txBody>
      </p:sp>
      <p:sp>
        <p:nvSpPr>
          <p:cNvPr id="6" name="Footer Placeholder 5">
            <a:extLst>
              <a:ext uri="{FF2B5EF4-FFF2-40B4-BE49-F238E27FC236}">
                <a16:creationId xmlns:a16="http://schemas.microsoft.com/office/drawing/2014/main" id="{11F07F78-FE37-0F3E-9FF6-3A8625D46823}"/>
              </a:ext>
            </a:extLst>
          </p:cNvPr>
          <p:cNvSpPr txBox="1">
            <a:spLocks noGrp="1"/>
          </p:cNvSpPr>
          <p:nvPr>
            <p:ph type="ftr" sz="quarter" idx="9"/>
          </p:nvPr>
        </p:nvSpPr>
        <p:spPr/>
        <p:txBody>
          <a:bodyPr/>
          <a:lstStyle>
            <a:lvl1pPr>
              <a:defRPr/>
            </a:lvl1pPr>
          </a:lstStyle>
          <a:p>
            <a:pPr lvl="0"/>
            <a:r>
              <a:rPr lang="en-GB"/>
              <a:t>Presentation Title</a:t>
            </a:r>
          </a:p>
        </p:txBody>
      </p:sp>
      <p:sp>
        <p:nvSpPr>
          <p:cNvPr id="7" name="Slide Number Placeholder 6">
            <a:extLst>
              <a:ext uri="{FF2B5EF4-FFF2-40B4-BE49-F238E27FC236}">
                <a16:creationId xmlns:a16="http://schemas.microsoft.com/office/drawing/2014/main" id="{93555D4D-8A03-5437-B40B-15F288699B5D}"/>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30E563C2-BEBD-47C2-8352-15CCED44C2FD}" type="slidenum">
              <a:t>‹#›</a:t>
            </a:fld>
            <a:endParaRPr lang="en-GB"/>
          </a:p>
        </p:txBody>
      </p:sp>
    </p:spTree>
    <p:extLst>
      <p:ext uri="{BB962C8B-B14F-4D97-AF65-F5344CB8AC3E}">
        <p14:creationId xmlns:p14="http://schemas.microsoft.com/office/powerpoint/2010/main" val="213118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17B4D-ABC7-5B4D-501A-3D3E338ED143}"/>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p>
        </p:txBody>
      </p:sp>
      <p:sp>
        <p:nvSpPr>
          <p:cNvPr id="3" name="Picture Placeholder 2">
            <a:extLst>
              <a:ext uri="{FF2B5EF4-FFF2-40B4-BE49-F238E27FC236}">
                <a16:creationId xmlns:a16="http://schemas.microsoft.com/office/drawing/2014/main" id="{C83236BC-7FFC-99C9-FE1A-3E1D2C22DD4C}"/>
              </a:ext>
            </a:extLst>
          </p:cNvPr>
          <p:cNvSpPr txBox="1">
            <a:spLocks noGrp="1"/>
          </p:cNvSpPr>
          <p:nvPr>
            <p:ph type="pic" idx="1"/>
          </p:nvPr>
        </p:nvSpPr>
        <p:spPr>
          <a:xfrm>
            <a:off x="5183184" y="987423"/>
            <a:ext cx="6172200" cy="4873623"/>
          </a:xfrm>
        </p:spPr>
        <p:txBody>
          <a:bodyPr/>
          <a:lstStyle>
            <a:lvl1pPr marL="0" indent="0">
              <a:buNone/>
              <a:defRPr sz="3200"/>
            </a:lvl1pPr>
          </a:lstStyle>
          <a:p>
            <a:pPr lvl="0"/>
            <a:r>
              <a:rPr lang="en-US"/>
              <a:t>Click icon to add picture</a:t>
            </a:r>
          </a:p>
        </p:txBody>
      </p:sp>
      <p:sp>
        <p:nvSpPr>
          <p:cNvPr id="4" name="Text Placeholder 3">
            <a:extLst>
              <a:ext uri="{FF2B5EF4-FFF2-40B4-BE49-F238E27FC236}">
                <a16:creationId xmlns:a16="http://schemas.microsoft.com/office/drawing/2014/main" id="{E9C65DF6-5045-58C6-7FCF-2895CD0182D1}"/>
              </a:ext>
            </a:extLst>
          </p:cNvPr>
          <p:cNvSpPr txBox="1">
            <a:spLocks noGrp="1"/>
          </p:cNvSpPr>
          <p:nvPr>
            <p:ph type="body" idx="2"/>
          </p:nvPr>
        </p:nvSpPr>
        <p:spPr>
          <a:xfrm>
            <a:off x="1120002" y="2057400"/>
            <a:ext cx="3652022"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03EE9AB6-81B7-5C94-D2E4-F312F83BBBE9}"/>
              </a:ext>
            </a:extLst>
          </p:cNvPr>
          <p:cNvSpPr txBox="1">
            <a:spLocks noGrp="1"/>
          </p:cNvSpPr>
          <p:nvPr>
            <p:ph type="dt" sz="half" idx="7"/>
          </p:nvPr>
        </p:nvSpPr>
        <p:spPr/>
        <p:txBody>
          <a:bodyPr/>
          <a:lstStyle>
            <a:lvl1pPr>
              <a:defRPr/>
            </a:lvl1pPr>
          </a:lstStyle>
          <a:p>
            <a:pPr lvl="0"/>
            <a:fld id="{5A4C059E-E624-45D1-A954-9F7E5A55CAC6}" type="datetime1">
              <a:rPr lang="en-GB"/>
              <a:pPr lvl="0"/>
              <a:t>14/06/2024</a:t>
            </a:fld>
            <a:endParaRPr lang="en-GB"/>
          </a:p>
        </p:txBody>
      </p:sp>
      <p:sp>
        <p:nvSpPr>
          <p:cNvPr id="6" name="Footer Placeholder 5">
            <a:extLst>
              <a:ext uri="{FF2B5EF4-FFF2-40B4-BE49-F238E27FC236}">
                <a16:creationId xmlns:a16="http://schemas.microsoft.com/office/drawing/2014/main" id="{299EEB80-1D9A-807F-DEEC-F32DE1AF98C3}"/>
              </a:ext>
            </a:extLst>
          </p:cNvPr>
          <p:cNvSpPr txBox="1">
            <a:spLocks noGrp="1"/>
          </p:cNvSpPr>
          <p:nvPr>
            <p:ph type="ftr" sz="quarter" idx="9"/>
          </p:nvPr>
        </p:nvSpPr>
        <p:spPr/>
        <p:txBody>
          <a:bodyPr/>
          <a:lstStyle>
            <a:lvl1pPr>
              <a:defRPr/>
            </a:lvl1pPr>
          </a:lstStyle>
          <a:p>
            <a:pPr lvl="0"/>
            <a:r>
              <a:rPr lang="en-GB"/>
              <a:t>Presentation Title</a:t>
            </a:r>
          </a:p>
        </p:txBody>
      </p:sp>
      <p:sp>
        <p:nvSpPr>
          <p:cNvPr id="7" name="Slide Number Placeholder 6">
            <a:extLst>
              <a:ext uri="{FF2B5EF4-FFF2-40B4-BE49-F238E27FC236}">
                <a16:creationId xmlns:a16="http://schemas.microsoft.com/office/drawing/2014/main" id="{02E36EAA-B1BA-A208-24DE-051B9B5A8274}"/>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ECC83485-9C75-42F1-88ED-006A399B35C4}" type="slidenum">
              <a:t>‹#›</a:t>
            </a:fld>
            <a:endParaRPr lang="en-GB"/>
          </a:p>
        </p:txBody>
      </p:sp>
    </p:spTree>
    <p:extLst>
      <p:ext uri="{BB962C8B-B14F-4D97-AF65-F5344CB8AC3E}">
        <p14:creationId xmlns:p14="http://schemas.microsoft.com/office/powerpoint/2010/main" val="27393363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hyperlink" Target="https://www.canterbury.ac.uk/"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image" Target="../media/image2.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01FD95-4BB4-C21B-AFCE-2A25E6BB3370}"/>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B4C27774-C281-6DDB-FE9A-EC839A658786}"/>
              </a:ext>
            </a:extLst>
          </p:cNvPr>
          <p:cNvSpPr txBox="1">
            <a:spLocks noGrp="1"/>
          </p:cNvSpPr>
          <p:nvPr>
            <p:ph type="body" idx="1"/>
          </p:nvPr>
        </p:nvSpPr>
        <p:spPr>
          <a:xfrm>
            <a:off x="1120002" y="1825627"/>
            <a:ext cx="102338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5CECB4-558B-09E9-518F-0FA309D650FC}"/>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orbel"/>
              </a:defRPr>
            </a:lvl1pPr>
          </a:lstStyle>
          <a:p>
            <a:pPr lvl="0"/>
            <a:fld id="{B9512308-CF14-47F9-8049-E9D459B0483B}" type="datetime1">
              <a:rPr lang="en-GB"/>
              <a:pPr lvl="0"/>
              <a:t>14/06/2024</a:t>
            </a:fld>
            <a:endParaRPr lang="en-GB"/>
          </a:p>
        </p:txBody>
      </p:sp>
      <p:sp>
        <p:nvSpPr>
          <p:cNvPr id="5" name="Footer Placeholder 4">
            <a:extLst>
              <a:ext uri="{FF2B5EF4-FFF2-40B4-BE49-F238E27FC236}">
                <a16:creationId xmlns:a16="http://schemas.microsoft.com/office/drawing/2014/main" id="{A699CF23-08E2-0B18-7F4F-8913475E083D}"/>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orbel"/>
              </a:defRPr>
            </a:lvl1pPr>
          </a:lstStyle>
          <a:p>
            <a:pPr lvl="0"/>
            <a:r>
              <a:rPr lang="en-GB" dirty="0"/>
              <a:t>Presentation Title</a:t>
            </a:r>
          </a:p>
        </p:txBody>
      </p:sp>
      <p:pic>
        <p:nvPicPr>
          <p:cNvPr id="7" name="Picture 6" descr="Canterbury Christ Church University logo">
            <a:hlinkClick r:id="rId65"/>
            <a:extLst>
              <a:ext uri="{FF2B5EF4-FFF2-40B4-BE49-F238E27FC236}">
                <a16:creationId xmlns:a16="http://schemas.microsoft.com/office/drawing/2014/main" id="{95690B85-F265-908A-265D-CA73B15F0A60}"/>
              </a:ext>
            </a:extLst>
          </p:cNvPr>
          <p:cNvPicPr>
            <a:picLocks noChangeAspect="1"/>
          </p:cNvPicPr>
          <p:nvPr userDrawn="1"/>
        </p:nvPicPr>
        <p:blipFill>
          <a:blip r:embed="rId66">
            <a:extLst>
              <a:ext uri="{28A0092B-C50C-407E-A947-70E740481C1C}">
                <a14:useLocalDpi xmlns:a14="http://schemas.microsoft.com/office/drawing/2010/main" val="0"/>
              </a:ext>
            </a:extLst>
          </a:blip>
          <a:srcRect/>
          <a:stretch>
            <a:fillRect/>
          </a:stretch>
        </p:blipFill>
        <p:spPr bwMode="auto">
          <a:xfrm>
            <a:off x="8190909" y="6041877"/>
            <a:ext cx="2181788" cy="816969"/>
          </a:xfrm>
          <a:prstGeom prst="rect">
            <a:avLst/>
          </a:prstGeom>
          <a:noFill/>
          <a:ln>
            <a:noFill/>
          </a:ln>
        </p:spPr>
      </p:pic>
      <p:pic>
        <p:nvPicPr>
          <p:cNvPr id="8" name="Picture 7">
            <a:extLst>
              <a:ext uri="{FF2B5EF4-FFF2-40B4-BE49-F238E27FC236}">
                <a16:creationId xmlns:a16="http://schemas.microsoft.com/office/drawing/2014/main" id="{F5015D9B-1955-5D7B-95A9-4AAEDFC2DA85}"/>
              </a:ext>
            </a:extLst>
          </p:cNvPr>
          <p:cNvPicPr>
            <a:picLocks noChangeAspect="1"/>
          </p:cNvPicPr>
          <p:nvPr userDrawn="1"/>
        </p:nvPicPr>
        <p:blipFill>
          <a:blip r:embed="rId67"/>
          <a:stretch>
            <a:fillRect/>
          </a:stretch>
        </p:blipFill>
        <p:spPr>
          <a:xfrm>
            <a:off x="10373078" y="6041877"/>
            <a:ext cx="1801830" cy="79987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Lst>
  <p:txStyles>
    <p:titleStyle>
      <a:lvl1pPr marL="0" marR="0" lvl="0" indent="0" algn="l" defTabSz="914400" rtl="0" fontAlgn="auto" hangingPunct="1">
        <a:lnSpc>
          <a:spcPct val="90000"/>
        </a:lnSpc>
        <a:spcBef>
          <a:spcPts val="0"/>
        </a:spcBef>
        <a:spcAft>
          <a:spcPts val="0"/>
        </a:spcAft>
        <a:buNone/>
        <a:tabLst/>
        <a:defRPr lang="en-US" sz="5400" b="0" i="0" u="none" strike="noStrike" kern="1200" cap="none" spc="0" baseline="0">
          <a:solidFill>
            <a:srgbClr val="000000"/>
          </a:solidFill>
          <a:uFillTx/>
          <a:latin typeface="Corbel"/>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orbel"/>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orbel"/>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orbel"/>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orbel"/>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orbe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anterbury.ac.uk/"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www.canterbury.ac.uk/"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www.canterbury.ac.uk/" TargetMode="External"/><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www.canterbury.ac.uk/"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16.jp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www.canterbury.ac.uk/"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www.canterbury.ac.uk/"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016%2Fj.chb.2020.106424" TargetMode="External"/><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1.png"/><Relationship Id="rId5" Type="http://schemas.openxmlformats.org/officeDocument/2006/relationships/hyperlink" Target="https://www.canterbury.ac.uk/" TargetMode="External"/><Relationship Id="rId4" Type="http://schemas.openxmlformats.org/officeDocument/2006/relationships/hyperlink" Target="https://www.aacsb.edu/insights/articles/2022/08/covid-19-and-the-new-business-of-business-school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canterbury.ac.uk/"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www.canterbury.ac.uk/"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anterbury.ac.uk/"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www.canterbury.ac.uk/"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www.canterbury.ac.uk/"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www.canterbury.ac.uk/"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chart" Target="../charts/chart4.xml"/><Relationship Id="rId11" Type="http://schemas.openxmlformats.org/officeDocument/2006/relationships/image" Target="../media/image2.png"/><Relationship Id="rId5" Type="http://schemas.openxmlformats.org/officeDocument/2006/relationships/chart" Target="../charts/chart3.xml"/><Relationship Id="rId10" Type="http://schemas.openxmlformats.org/officeDocument/2006/relationships/image" Target="../media/image1.png"/><Relationship Id="rId4" Type="http://schemas.openxmlformats.org/officeDocument/2006/relationships/chart" Target="../charts/chart2.xml"/><Relationship Id="rId9" Type="http://schemas.openxmlformats.org/officeDocument/2006/relationships/hyperlink" Target="https://www.canterbury.ac.uk/"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anterbury.ac.uk/"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0">
  <p:cSld name="Slid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0D20B-A123-3524-CCF0-F1DB54107111}"/>
              </a:ext>
            </a:extLst>
          </p:cNvPr>
          <p:cNvSpPr txBox="1">
            <a:spLocks noGrp="1"/>
          </p:cNvSpPr>
          <p:nvPr>
            <p:ph type="title"/>
          </p:nvPr>
        </p:nvSpPr>
        <p:spPr>
          <a:xfrm>
            <a:off x="233845" y="255182"/>
            <a:ext cx="11621457" cy="3253562"/>
          </a:xfrm>
        </p:spPr>
        <p:txBody>
          <a:bodyPr>
            <a:noAutofit/>
          </a:bodyPr>
          <a:lstStyle/>
          <a:p>
            <a:pPr algn="ctr"/>
            <a:br>
              <a:rPr lang="en-GB" sz="2400" spc="-50" dirty="0">
                <a:cs typeface="Times New Roman" pitchFamily="18"/>
              </a:rPr>
            </a:br>
            <a:br>
              <a:rPr lang="en-GB" sz="2400" spc="-50" dirty="0">
                <a:cs typeface="Times New Roman" pitchFamily="18"/>
              </a:rPr>
            </a:br>
            <a:r>
              <a:rPr lang="en-US" sz="6000" b="1" kern="0" spc="100" dirty="0">
                <a:solidFill>
                  <a:schemeClr val="accent1"/>
                </a:solidFill>
                <a:effectLst/>
                <a:latin typeface="Arial Narrow" panose="020B0606020202030204" pitchFamily="34" charset="0"/>
              </a:rPr>
              <a:t>Use of Technology </a:t>
            </a:r>
            <a:r>
              <a:rPr lang="en-US" sz="6000" kern="0" spc="100" dirty="0">
                <a:solidFill>
                  <a:schemeClr val="accent1"/>
                </a:solidFill>
                <a:latin typeface="Arial Narrow" panose="020B0606020202030204" pitchFamily="34" charset="0"/>
              </a:rPr>
              <a:t>T</a:t>
            </a:r>
            <a:r>
              <a:rPr lang="en-US" sz="6000" b="1" kern="0" spc="100" dirty="0">
                <a:solidFill>
                  <a:schemeClr val="accent1"/>
                </a:solidFill>
                <a:effectLst/>
                <a:latin typeface="Arial Narrow" panose="020B0606020202030204" pitchFamily="34" charset="0"/>
              </a:rPr>
              <a:t>ools and Learning </a:t>
            </a:r>
            <a:r>
              <a:rPr lang="en-US" sz="6000" kern="0" spc="100" dirty="0">
                <a:solidFill>
                  <a:schemeClr val="accent1"/>
                </a:solidFill>
                <a:latin typeface="Arial Narrow" panose="020B0606020202030204" pitchFamily="34" charset="0"/>
              </a:rPr>
              <a:t>E</a:t>
            </a:r>
            <a:r>
              <a:rPr lang="en-US" sz="6000" b="1" kern="0" spc="100" dirty="0">
                <a:solidFill>
                  <a:schemeClr val="accent1"/>
                </a:solidFill>
                <a:effectLst/>
                <a:latin typeface="Arial Narrow" panose="020B0606020202030204" pitchFamily="34" charset="0"/>
              </a:rPr>
              <a:t>xperience: Insight from Business </a:t>
            </a:r>
            <a:r>
              <a:rPr lang="en-US" sz="6000" kern="0" spc="100" dirty="0">
                <a:solidFill>
                  <a:schemeClr val="accent1"/>
                </a:solidFill>
                <a:latin typeface="Arial Narrow" panose="020B0606020202030204" pitchFamily="34" charset="0"/>
              </a:rPr>
              <a:t>S</a:t>
            </a:r>
            <a:r>
              <a:rPr lang="en-US" sz="6000" b="1" kern="0" spc="100" dirty="0">
                <a:solidFill>
                  <a:schemeClr val="accent1"/>
                </a:solidFill>
                <a:effectLst/>
                <a:latin typeface="Arial Narrow" panose="020B0606020202030204" pitchFamily="34" charset="0"/>
              </a:rPr>
              <a:t>chool </a:t>
            </a:r>
            <a:r>
              <a:rPr lang="en-US" sz="6000" kern="0" spc="100" dirty="0">
                <a:solidFill>
                  <a:schemeClr val="accent1"/>
                </a:solidFill>
                <a:latin typeface="Arial Narrow" panose="020B0606020202030204" pitchFamily="34" charset="0"/>
              </a:rPr>
              <a:t>S</a:t>
            </a:r>
            <a:r>
              <a:rPr lang="en-US" sz="6000" b="1" kern="0" spc="100" dirty="0">
                <a:solidFill>
                  <a:schemeClr val="accent1"/>
                </a:solidFill>
                <a:effectLst/>
                <a:latin typeface="Arial Narrow" panose="020B0606020202030204" pitchFamily="34" charset="0"/>
              </a:rPr>
              <a:t>tudents</a:t>
            </a:r>
            <a:br>
              <a:rPr lang="en-US" sz="5400" b="1" kern="0" spc="100" dirty="0">
                <a:solidFill>
                  <a:schemeClr val="tx1"/>
                </a:solidFill>
                <a:effectLst/>
              </a:rPr>
            </a:br>
            <a:endParaRPr lang="en-GB" sz="5400" dirty="0"/>
          </a:p>
        </p:txBody>
      </p:sp>
      <p:sp>
        <p:nvSpPr>
          <p:cNvPr id="3" name="Subtitle 2">
            <a:extLst>
              <a:ext uri="{FF2B5EF4-FFF2-40B4-BE49-F238E27FC236}">
                <a16:creationId xmlns:a16="http://schemas.microsoft.com/office/drawing/2014/main" id="{B4C74124-02AF-8745-ADA2-61451C82A2D1}"/>
              </a:ext>
            </a:extLst>
          </p:cNvPr>
          <p:cNvSpPr txBox="1">
            <a:spLocks noGrp="1"/>
          </p:cNvSpPr>
          <p:nvPr>
            <p:ph type="subTitle" idx="4294967295"/>
          </p:nvPr>
        </p:nvSpPr>
        <p:spPr>
          <a:xfrm>
            <a:off x="3344343" y="3508744"/>
            <a:ext cx="4846566" cy="1903228"/>
          </a:xfrm>
        </p:spPr>
        <p:txBody>
          <a:bodyPr>
            <a:normAutofit/>
          </a:bodyPr>
          <a:lstStyle/>
          <a:p>
            <a:pPr marL="0" lvl="0" indent="0" algn="ctr">
              <a:buNone/>
            </a:pPr>
            <a:r>
              <a:rPr lang="en-GB" b="1" dirty="0">
                <a:solidFill>
                  <a:schemeClr val="tx1"/>
                </a:solidFill>
                <a:latin typeface="Arial Narrow" panose="020B0606020202030204" pitchFamily="34" charset="0"/>
                <a:cs typeface="Arial" panose="020B0604020202020204" pitchFamily="34" charset="0"/>
              </a:rPr>
              <a:t>Dr Olufunbi Adesina</a:t>
            </a:r>
          </a:p>
          <a:p>
            <a:pPr marL="0" lvl="0" indent="0" algn="ctr">
              <a:buNone/>
            </a:pPr>
            <a:r>
              <a:rPr lang="en-GB" b="1" dirty="0">
                <a:solidFill>
                  <a:schemeClr val="tx1"/>
                </a:solidFill>
                <a:latin typeface="Arial Narrow" panose="020B0606020202030204" pitchFamily="34" charset="0"/>
                <a:cs typeface="Arial" panose="020B0604020202020204" pitchFamily="34" charset="0"/>
              </a:rPr>
              <a:t>Dr Mamunur Rashid</a:t>
            </a:r>
          </a:p>
          <a:p>
            <a:pPr marL="0" lvl="0" indent="0" algn="ctr">
              <a:buNone/>
            </a:pPr>
            <a:r>
              <a:rPr lang="en-GB" b="1" dirty="0">
                <a:solidFill>
                  <a:schemeClr val="tx1"/>
                </a:solidFill>
                <a:latin typeface="Arial Narrow" panose="020B0606020202030204" pitchFamily="34" charset="0"/>
                <a:cs typeface="Arial" panose="020B0604020202020204" pitchFamily="34" charset="0"/>
              </a:rPr>
              <a:t>Dr Oluseyi Adesina</a:t>
            </a:r>
          </a:p>
        </p:txBody>
      </p:sp>
      <p:pic>
        <p:nvPicPr>
          <p:cNvPr id="5" name="Picture 4" descr="Canterbury Christ Church University logo">
            <a:hlinkClick r:id="rId3"/>
            <a:extLst>
              <a:ext uri="{FF2B5EF4-FFF2-40B4-BE49-F238E27FC236}">
                <a16:creationId xmlns:a16="http://schemas.microsoft.com/office/drawing/2014/main" id="{8DC09C39-2952-10AB-1143-8A0D75E5150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90909" y="6041877"/>
            <a:ext cx="2181788" cy="816969"/>
          </a:xfrm>
          <a:prstGeom prst="rect">
            <a:avLst/>
          </a:prstGeom>
          <a:noFill/>
          <a:ln>
            <a:noFill/>
          </a:ln>
        </p:spPr>
      </p:pic>
      <p:pic>
        <p:nvPicPr>
          <p:cNvPr id="9" name="Picture 8">
            <a:extLst>
              <a:ext uri="{FF2B5EF4-FFF2-40B4-BE49-F238E27FC236}">
                <a16:creationId xmlns:a16="http://schemas.microsoft.com/office/drawing/2014/main" id="{068E40A5-CE2D-91C5-AF25-695C080BBFA5}"/>
              </a:ext>
            </a:extLst>
          </p:cNvPr>
          <p:cNvPicPr>
            <a:picLocks noChangeAspect="1"/>
          </p:cNvPicPr>
          <p:nvPr/>
        </p:nvPicPr>
        <p:blipFill>
          <a:blip r:embed="rId5"/>
          <a:stretch>
            <a:fillRect/>
          </a:stretch>
        </p:blipFill>
        <p:spPr>
          <a:xfrm>
            <a:off x="10373078" y="6041877"/>
            <a:ext cx="1801830" cy="799878"/>
          </a:xfrm>
          <a:prstGeom prst="rect">
            <a:avLst/>
          </a:prstGeom>
        </p:spPr>
      </p:pic>
      <p:sp>
        <p:nvSpPr>
          <p:cNvPr id="11" name="Date Placeholder 6">
            <a:extLst>
              <a:ext uri="{FF2B5EF4-FFF2-40B4-BE49-F238E27FC236}">
                <a16:creationId xmlns:a16="http://schemas.microsoft.com/office/drawing/2014/main" id="{947C61B0-1BA9-54F4-1F35-32E12ED8A4CE}"/>
              </a:ext>
            </a:extLst>
          </p:cNvPr>
          <p:cNvSpPr txBox="1">
            <a:spLocks noGrp="1"/>
          </p:cNvSpPr>
          <p:nvPr>
            <p:ph type="dt" sz="half" idx="7"/>
          </p:nvPr>
        </p:nvSpPr>
        <p:spPr>
          <a:xfrm>
            <a:off x="421643" y="6356351"/>
            <a:ext cx="981100" cy="365129"/>
          </a:xfrm>
        </p:spPr>
        <p:txBody>
          <a:bodyPr/>
          <a:lstStyle>
            <a:lvl1pPr>
              <a:defRPr/>
            </a:lvl1pPr>
          </a:lstStyle>
          <a:p>
            <a:pPr lvl="0"/>
            <a:r>
              <a:rPr lang="en-GB" dirty="0"/>
              <a:t>02/07/2024</a:t>
            </a:r>
          </a:p>
        </p:txBody>
      </p:sp>
      <p:sp>
        <p:nvSpPr>
          <p:cNvPr id="12" name="Footer Placeholder 7">
            <a:extLst>
              <a:ext uri="{FF2B5EF4-FFF2-40B4-BE49-F238E27FC236}">
                <a16:creationId xmlns:a16="http://schemas.microsoft.com/office/drawing/2014/main" id="{DFE9791B-B970-BF43-4BFF-9A2C1AA87C40}"/>
              </a:ext>
            </a:extLst>
          </p:cNvPr>
          <p:cNvSpPr txBox="1">
            <a:spLocks noGrp="1"/>
          </p:cNvSpPr>
          <p:nvPr>
            <p:ph type="ftr" sz="quarter" idx="9"/>
          </p:nvPr>
        </p:nvSpPr>
        <p:spPr>
          <a:xfrm>
            <a:off x="1712114" y="6464362"/>
            <a:ext cx="5935881" cy="253309"/>
          </a:xfrm>
        </p:spPr>
        <p:txBody>
          <a:bodyPr/>
          <a:lstStyle>
            <a:lvl1pPr>
              <a:defRPr/>
            </a:lvl1pPr>
          </a:lstStyle>
          <a:p>
            <a:pPr lvl="0"/>
            <a:r>
              <a:rPr lang="en-US" dirty="0"/>
              <a:t>The use of  technology tools and learning experience: insight from business school students</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92CE44-B9DD-1769-ABDF-130D21313D0D}"/>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06336E7-4196-48F8-8A89-ED0B7EC6484C}" type="slidenum">
              <a:rPr lang="en-GB" sz="1200" b="0" i="0" u="none" strike="noStrike" kern="1200" cap="none" spc="0" baseline="0">
                <a:solidFill>
                  <a:srgbClr val="000000"/>
                </a:solidFill>
                <a:uFillTx/>
                <a:latin typeface="Corbel"/>
              </a:rPr>
              <a:t>10</a:t>
            </a:fld>
            <a:endParaRPr lang="en-GB" sz="1200" b="0" i="0" u="none" strike="noStrike" kern="1200" cap="none" spc="0" baseline="0">
              <a:solidFill>
                <a:srgbClr val="000000"/>
              </a:solidFill>
              <a:uFillTx/>
              <a:latin typeface="Corbel"/>
            </a:endParaRPr>
          </a:p>
        </p:txBody>
      </p:sp>
      <p:sp>
        <p:nvSpPr>
          <p:cNvPr id="7" name="Text Placeholder 6">
            <a:extLst>
              <a:ext uri="{FF2B5EF4-FFF2-40B4-BE49-F238E27FC236}">
                <a16:creationId xmlns:a16="http://schemas.microsoft.com/office/drawing/2014/main" id="{039ABE07-2A59-581E-6582-99EF30DA8701}"/>
              </a:ext>
            </a:extLst>
          </p:cNvPr>
          <p:cNvSpPr txBox="1">
            <a:spLocks noGrp="1"/>
          </p:cNvSpPr>
          <p:nvPr>
            <p:ph type="body" idx="4294967295"/>
          </p:nvPr>
        </p:nvSpPr>
        <p:spPr>
          <a:xfrm>
            <a:off x="10985607" y="593817"/>
            <a:ext cx="935696" cy="270104"/>
          </a:xfrm>
          <a:noFill/>
          <a:ln>
            <a:noFill/>
          </a:ln>
        </p:spPr>
        <p:txBody>
          <a:bodyPr/>
          <a:lstStyle/>
          <a:p>
            <a:pPr marL="0" lvl="0" indent="0">
              <a:buNone/>
            </a:pPr>
            <a:r>
              <a:rPr lang="en-GB" sz="1200" i="1" dirty="0">
                <a:solidFill>
                  <a:schemeClr val="tx1"/>
                </a:solidFill>
              </a:rPr>
              <a:t>02/07/2024</a:t>
            </a:r>
          </a:p>
        </p:txBody>
      </p:sp>
      <p:sp>
        <p:nvSpPr>
          <p:cNvPr id="9" name="Footer Placeholder 2">
            <a:extLst>
              <a:ext uri="{FF2B5EF4-FFF2-40B4-BE49-F238E27FC236}">
                <a16:creationId xmlns:a16="http://schemas.microsoft.com/office/drawing/2014/main" id="{CDABB1A0-9418-B8B0-EB7C-B6291F92D58F}"/>
              </a:ext>
            </a:extLst>
          </p:cNvPr>
          <p:cNvSpPr txBox="1"/>
          <p:nvPr/>
        </p:nvSpPr>
        <p:spPr>
          <a:xfrm>
            <a:off x="42325" y="6410582"/>
            <a:ext cx="5552229" cy="432942"/>
          </a:xfrm>
          <a:prstGeom prst="rect">
            <a:avLst/>
          </a:prstGeom>
          <a:noFill/>
          <a:ln cap="flat">
            <a:noFill/>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spc="-50" dirty="0">
                <a:cs typeface="Times New Roman" pitchFamily="18"/>
              </a:rPr>
              <a:t>The Use of  Technology Tools and Learning Experience: Insight from Business School Students</a:t>
            </a:r>
            <a:br>
              <a:rPr lang="en-GB" sz="1200" b="1" i="0" u="none" strike="noStrike" kern="1200" cap="none" spc="-50" baseline="0" dirty="0">
                <a:solidFill>
                  <a:srgbClr val="000000"/>
                </a:solidFill>
                <a:uFillTx/>
                <a:latin typeface="Calibri Light" pitchFamily="34"/>
                <a:ea typeface="Times New Roman" pitchFamily="18"/>
                <a:cs typeface="Times New Roman" pitchFamily="18"/>
              </a:rPr>
            </a:br>
            <a:endParaRPr lang="en-GB" sz="1200" b="1" i="0" u="none" strike="noStrike" kern="1200" cap="none" spc="0" baseline="0" dirty="0">
              <a:solidFill>
                <a:srgbClr val="000000"/>
              </a:solidFill>
              <a:uFillTx/>
              <a:latin typeface="Corbel"/>
            </a:endParaRPr>
          </a:p>
        </p:txBody>
      </p:sp>
      <p:pic>
        <p:nvPicPr>
          <p:cNvPr id="3" name="Picture 2" descr="Canterbury Christ Church University logo">
            <a:hlinkClick r:id="rId3"/>
            <a:extLst>
              <a:ext uri="{FF2B5EF4-FFF2-40B4-BE49-F238E27FC236}">
                <a16:creationId xmlns:a16="http://schemas.microsoft.com/office/drawing/2014/main" id="{F70A2EFA-7EB0-B163-52A6-3BE98CB7271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7817" y="6025827"/>
            <a:ext cx="2181788" cy="816969"/>
          </a:xfrm>
          <a:prstGeom prst="rect">
            <a:avLst/>
          </a:prstGeom>
          <a:noFill/>
          <a:ln>
            <a:noFill/>
          </a:ln>
        </p:spPr>
      </p:pic>
      <p:pic>
        <p:nvPicPr>
          <p:cNvPr id="4" name="Picture 3">
            <a:extLst>
              <a:ext uri="{FF2B5EF4-FFF2-40B4-BE49-F238E27FC236}">
                <a16:creationId xmlns:a16="http://schemas.microsoft.com/office/drawing/2014/main" id="{880DB010-B029-8121-9392-3B36B1BA3788}"/>
              </a:ext>
            </a:extLst>
          </p:cNvPr>
          <p:cNvPicPr>
            <a:picLocks noChangeAspect="1"/>
          </p:cNvPicPr>
          <p:nvPr/>
        </p:nvPicPr>
        <p:blipFill>
          <a:blip r:embed="rId5"/>
          <a:stretch>
            <a:fillRect/>
          </a:stretch>
        </p:blipFill>
        <p:spPr>
          <a:xfrm>
            <a:off x="9210947" y="6010643"/>
            <a:ext cx="1801830" cy="799878"/>
          </a:xfrm>
          <a:prstGeom prst="rect">
            <a:avLst/>
          </a:prstGeom>
        </p:spPr>
      </p:pic>
      <p:sp>
        <p:nvSpPr>
          <p:cNvPr id="11" name="Title 1">
            <a:extLst>
              <a:ext uri="{FF2B5EF4-FFF2-40B4-BE49-F238E27FC236}">
                <a16:creationId xmlns:a16="http://schemas.microsoft.com/office/drawing/2014/main" id="{58D66F2F-9C5F-92B6-BE40-31C654CE1C8C}"/>
              </a:ext>
            </a:extLst>
          </p:cNvPr>
          <p:cNvSpPr txBox="1">
            <a:spLocks noGrp="1"/>
          </p:cNvSpPr>
          <p:nvPr>
            <p:ph type="title"/>
          </p:nvPr>
        </p:nvSpPr>
        <p:spPr>
          <a:xfrm>
            <a:off x="270697" y="248992"/>
            <a:ext cx="11857264" cy="959754"/>
          </a:xfrm>
        </p:spPr>
        <p:txBody>
          <a:bodyPr>
            <a:normAutofit/>
          </a:bodyPr>
          <a:lstStyle/>
          <a:p>
            <a:r>
              <a:rPr lang="en-GB" b="1" dirty="0">
                <a:solidFill>
                  <a:srgbClr val="0070C0"/>
                </a:solidFill>
                <a:latin typeface="Arial Narrow" panose="020B0606020202030204" pitchFamily="34" charset="0"/>
              </a:rPr>
              <a:t>Quantitative Result</a:t>
            </a:r>
          </a:p>
        </p:txBody>
      </p:sp>
      <p:sp>
        <p:nvSpPr>
          <p:cNvPr id="2" name="TextBox 10">
            <a:extLst>
              <a:ext uri="{FF2B5EF4-FFF2-40B4-BE49-F238E27FC236}">
                <a16:creationId xmlns:a16="http://schemas.microsoft.com/office/drawing/2014/main" id="{4661D69F-B899-E0FE-3EE7-4B9F29E14AE3}"/>
              </a:ext>
            </a:extLst>
          </p:cNvPr>
          <p:cNvSpPr txBox="1"/>
          <p:nvPr/>
        </p:nvSpPr>
        <p:spPr>
          <a:xfrm>
            <a:off x="170619" y="1096500"/>
            <a:ext cx="9340007" cy="58477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dirty="0">
                <a:solidFill>
                  <a:srgbClr val="000000"/>
                </a:solidFill>
                <a:latin typeface="Arial Narrow" panose="020B0606020202030204" pitchFamily="34" charset="0"/>
                <a:cs typeface="Arial" panose="020B0604020202020204" pitchFamily="34" charset="0"/>
              </a:rPr>
              <a:t>  Determinants of Intention to use technology tools</a:t>
            </a:r>
            <a:endParaRPr lang="en-GB" sz="3200" b="1" i="0" u="none" strike="noStrike" kern="1200" cap="none" spc="0" baseline="0" dirty="0">
              <a:solidFill>
                <a:srgbClr val="000000"/>
              </a:solidFill>
              <a:uFillTx/>
              <a:latin typeface="Arial Narrow" panose="020B0606020202030204" pitchFamily="34" charset="0"/>
              <a:cs typeface="Arial" panose="020B0604020202020204" pitchFamily="34" charset="0"/>
            </a:endParaRPr>
          </a:p>
        </p:txBody>
      </p:sp>
      <p:sp>
        <p:nvSpPr>
          <p:cNvPr id="8" name="Content Placeholder 5">
            <a:extLst>
              <a:ext uri="{FF2B5EF4-FFF2-40B4-BE49-F238E27FC236}">
                <a16:creationId xmlns:a16="http://schemas.microsoft.com/office/drawing/2014/main" id="{A1B8B5A4-1F2A-FCF3-2D41-1A5D629D863F}"/>
              </a:ext>
            </a:extLst>
          </p:cNvPr>
          <p:cNvSpPr txBox="1">
            <a:spLocks noGrp="1"/>
          </p:cNvSpPr>
          <p:nvPr>
            <p:ph type="body" idx="4294967295"/>
          </p:nvPr>
        </p:nvSpPr>
        <p:spPr>
          <a:xfrm>
            <a:off x="2982395" y="1792462"/>
            <a:ext cx="8874047" cy="4378616"/>
          </a:xfrm>
        </p:spPr>
        <p:txBody>
          <a:bodyPr>
            <a:normAutofit fontScale="77500" lnSpcReduction="20000"/>
          </a:bodyPr>
          <a:lstStyle/>
          <a:p>
            <a:pPr lvl="0">
              <a:lnSpc>
                <a:spcPct val="120000"/>
              </a:lnSpc>
              <a:spcBef>
                <a:spcPts val="600"/>
              </a:spcBef>
            </a:pPr>
            <a:r>
              <a:rPr lang="en-GB" sz="2900" dirty="0">
                <a:solidFill>
                  <a:schemeClr val="tx1"/>
                </a:solidFill>
                <a:latin typeface="Arial Narrow" panose="020B0606020202030204" pitchFamily="34" charset="0"/>
              </a:rPr>
              <a:t>All the five predictors strongly positively influence the intentions – both academic and professional contexts. </a:t>
            </a:r>
          </a:p>
          <a:p>
            <a:pPr lvl="0">
              <a:lnSpc>
                <a:spcPct val="120000"/>
              </a:lnSpc>
              <a:spcBef>
                <a:spcPts val="600"/>
              </a:spcBef>
            </a:pPr>
            <a:r>
              <a:rPr lang="en-GB" sz="2900" dirty="0">
                <a:solidFill>
                  <a:schemeClr val="tx1"/>
                </a:solidFill>
                <a:latin typeface="Arial Narrow" panose="020B0606020202030204" pitchFamily="34" charset="0"/>
              </a:rPr>
              <a:t>Among the five variables, PBC influences intention to use both academic and professionally-oriented tools more consistently and positively than others. </a:t>
            </a:r>
          </a:p>
          <a:p>
            <a:pPr lvl="0">
              <a:lnSpc>
                <a:spcPct val="120000"/>
              </a:lnSpc>
              <a:spcBef>
                <a:spcPts val="600"/>
              </a:spcBef>
            </a:pPr>
            <a:r>
              <a:rPr lang="en-GB" sz="2900" dirty="0">
                <a:solidFill>
                  <a:schemeClr val="tx1"/>
                </a:solidFill>
                <a:latin typeface="Arial Narrow" panose="020B0606020202030204" pitchFamily="34" charset="0"/>
              </a:rPr>
              <a:t>Most variables, except attitude, become even more important after controlling for demographic variables.</a:t>
            </a:r>
          </a:p>
          <a:p>
            <a:pPr lvl="0">
              <a:lnSpc>
                <a:spcPct val="120000"/>
              </a:lnSpc>
              <a:spcBef>
                <a:spcPts val="600"/>
              </a:spcBef>
            </a:pPr>
            <a:r>
              <a:rPr lang="en-GB" sz="2900" dirty="0">
                <a:solidFill>
                  <a:schemeClr val="tx1"/>
                </a:solidFill>
                <a:latin typeface="Arial Narrow" panose="020B0606020202030204" pitchFamily="34" charset="0"/>
              </a:rPr>
              <a:t>Sex, age, and nationality are the three significant demographic variables.</a:t>
            </a:r>
          </a:p>
          <a:p>
            <a:pPr lvl="0">
              <a:lnSpc>
                <a:spcPct val="120000"/>
              </a:lnSpc>
              <a:spcBef>
                <a:spcPts val="600"/>
              </a:spcBef>
            </a:pPr>
            <a:r>
              <a:rPr lang="en-GB" sz="2900" dirty="0">
                <a:solidFill>
                  <a:schemeClr val="tx1"/>
                </a:solidFill>
                <a:latin typeface="Arial Narrow" panose="020B0606020202030204" pitchFamily="34" charset="0"/>
              </a:rPr>
              <a:t>Overall, relatively matured, female, and non-British students with positive attitude towards the use of technology tools, positive peer effect, higher perceived control, decent past exposure, and higher tech inclusion are the primary target of the technology-centric education ecosystem.    </a:t>
            </a:r>
          </a:p>
          <a:p>
            <a:pPr lvl="0">
              <a:spcBef>
                <a:spcPts val="600"/>
              </a:spcBef>
            </a:pPr>
            <a:endParaRPr lang="en-GB" sz="1600" dirty="0"/>
          </a:p>
          <a:p>
            <a:pPr lvl="0">
              <a:spcBef>
                <a:spcPts val="600"/>
              </a:spcBef>
            </a:pPr>
            <a:endParaRPr lang="en-GB" sz="1600" dirty="0"/>
          </a:p>
        </p:txBody>
      </p:sp>
      <p:sp>
        <p:nvSpPr>
          <p:cNvPr id="10" name="Content Placeholder 5">
            <a:extLst>
              <a:ext uri="{FF2B5EF4-FFF2-40B4-BE49-F238E27FC236}">
                <a16:creationId xmlns:a16="http://schemas.microsoft.com/office/drawing/2014/main" id="{5A556FB6-8AB6-4A58-64A3-312EBBFFA5E3}"/>
              </a:ext>
            </a:extLst>
          </p:cNvPr>
          <p:cNvSpPr txBox="1">
            <a:spLocks noGrp="1"/>
          </p:cNvSpPr>
          <p:nvPr>
            <p:ph type="body" idx="4294967295"/>
          </p:nvPr>
        </p:nvSpPr>
        <p:spPr>
          <a:xfrm>
            <a:off x="532438" y="1878341"/>
            <a:ext cx="2370249" cy="4045365"/>
          </a:xfrm>
        </p:spPr>
        <p:txBody>
          <a:bodyPr>
            <a:noAutofit/>
          </a:bodyPr>
          <a:lstStyle/>
          <a:p>
            <a:pPr marL="0" lvl="0" indent="0">
              <a:spcBef>
                <a:spcPts val="600"/>
              </a:spcBef>
              <a:buNone/>
            </a:pPr>
            <a:r>
              <a:rPr lang="en-US" sz="2400" b="1" dirty="0">
                <a:solidFill>
                  <a:schemeClr val="tx2"/>
                </a:solidFill>
                <a:latin typeface="Arial Narrow" panose="020B0606020202030204" pitchFamily="34" charset="0"/>
                <a:cs typeface="Arial" panose="020B0604020202020204" pitchFamily="34" charset="0"/>
              </a:rPr>
              <a:t>Five main determinants</a:t>
            </a:r>
          </a:p>
          <a:p>
            <a:pPr>
              <a:spcBef>
                <a:spcPts val="600"/>
              </a:spcBef>
            </a:pPr>
            <a:r>
              <a:rPr lang="en-GB" sz="2400" dirty="0">
                <a:solidFill>
                  <a:schemeClr val="tx1"/>
                </a:solidFill>
                <a:latin typeface="Arial Narrow" panose="020B0606020202030204" pitchFamily="34" charset="0"/>
                <a:cs typeface="Arial" panose="020B0604020202020204" pitchFamily="34" charset="0"/>
              </a:rPr>
              <a:t>Attitude</a:t>
            </a:r>
          </a:p>
          <a:p>
            <a:pPr>
              <a:spcBef>
                <a:spcPts val="600"/>
              </a:spcBef>
            </a:pPr>
            <a:r>
              <a:rPr lang="en-GB" sz="2400" dirty="0">
                <a:solidFill>
                  <a:schemeClr val="tx1"/>
                </a:solidFill>
                <a:latin typeface="Arial Narrow" panose="020B0606020202030204" pitchFamily="34" charset="0"/>
                <a:cs typeface="Arial" panose="020B0604020202020204" pitchFamily="34" charset="0"/>
              </a:rPr>
              <a:t>Perceived behavioural control (PBC)</a:t>
            </a:r>
          </a:p>
          <a:p>
            <a:pPr>
              <a:spcBef>
                <a:spcPts val="600"/>
              </a:spcBef>
            </a:pPr>
            <a:r>
              <a:rPr lang="en-GB" sz="2400" dirty="0">
                <a:solidFill>
                  <a:schemeClr val="tx1"/>
                </a:solidFill>
                <a:latin typeface="Arial Narrow" panose="020B0606020202030204" pitchFamily="34" charset="0"/>
                <a:cs typeface="Arial" panose="020B0604020202020204" pitchFamily="34" charset="0"/>
              </a:rPr>
              <a:t>Subjective norms</a:t>
            </a:r>
          </a:p>
          <a:p>
            <a:pPr>
              <a:spcBef>
                <a:spcPts val="600"/>
              </a:spcBef>
            </a:pPr>
            <a:r>
              <a:rPr lang="en-GB" sz="2400" dirty="0">
                <a:solidFill>
                  <a:schemeClr val="tx1"/>
                </a:solidFill>
                <a:latin typeface="Arial Narrow" panose="020B0606020202030204" pitchFamily="34" charset="0"/>
                <a:cs typeface="Arial" panose="020B0604020202020204" pitchFamily="34" charset="0"/>
              </a:rPr>
              <a:t>Technology inclusion</a:t>
            </a:r>
          </a:p>
          <a:p>
            <a:pPr>
              <a:spcBef>
                <a:spcPts val="600"/>
              </a:spcBef>
            </a:pPr>
            <a:r>
              <a:rPr lang="en-GB" sz="2400" dirty="0">
                <a:solidFill>
                  <a:schemeClr val="tx1"/>
                </a:solidFill>
                <a:latin typeface="Arial Narrow" panose="020B0606020202030204" pitchFamily="34" charset="0"/>
                <a:cs typeface="Arial" panose="020B0604020202020204" pitchFamily="34" charset="0"/>
              </a:rPr>
              <a:t>Prior exposure</a:t>
            </a:r>
            <a:endParaRPr lang="en-US" sz="2400" dirty="0">
              <a:solidFill>
                <a:schemeClr val="tx1"/>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679439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92CE44-B9DD-1769-ABDF-130D21313D0D}"/>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06336E7-4196-48F8-8A89-ED0B7EC6484C}" type="slidenum">
              <a:rPr lang="en-GB" sz="1200" b="0" i="0" u="none" strike="noStrike" kern="1200" cap="none" spc="0" baseline="0">
                <a:solidFill>
                  <a:srgbClr val="000000"/>
                </a:solidFill>
                <a:uFillTx/>
                <a:latin typeface="Corbel"/>
              </a:rPr>
              <a:t>11</a:t>
            </a:fld>
            <a:endParaRPr lang="en-GB" sz="1200" b="0" i="0" u="none" strike="noStrike" kern="1200" cap="none" spc="0" baseline="0">
              <a:solidFill>
                <a:srgbClr val="000000"/>
              </a:solidFill>
              <a:uFillTx/>
              <a:latin typeface="Corbel"/>
            </a:endParaRPr>
          </a:p>
        </p:txBody>
      </p:sp>
      <p:sp>
        <p:nvSpPr>
          <p:cNvPr id="7" name="Text Placeholder 6">
            <a:extLst>
              <a:ext uri="{FF2B5EF4-FFF2-40B4-BE49-F238E27FC236}">
                <a16:creationId xmlns:a16="http://schemas.microsoft.com/office/drawing/2014/main" id="{039ABE07-2A59-581E-6582-99EF30DA8701}"/>
              </a:ext>
            </a:extLst>
          </p:cNvPr>
          <p:cNvSpPr txBox="1">
            <a:spLocks noGrp="1"/>
          </p:cNvSpPr>
          <p:nvPr>
            <p:ph type="body" idx="4294967295"/>
          </p:nvPr>
        </p:nvSpPr>
        <p:spPr>
          <a:xfrm>
            <a:off x="10985607" y="593817"/>
            <a:ext cx="935696" cy="270104"/>
          </a:xfrm>
          <a:noFill/>
          <a:ln>
            <a:noFill/>
          </a:ln>
        </p:spPr>
        <p:txBody>
          <a:bodyPr/>
          <a:lstStyle/>
          <a:p>
            <a:pPr marL="0" lvl="0" indent="0">
              <a:buNone/>
            </a:pPr>
            <a:r>
              <a:rPr lang="en-GB" sz="1200" i="1" dirty="0">
                <a:solidFill>
                  <a:schemeClr val="tx1"/>
                </a:solidFill>
              </a:rPr>
              <a:t>02/07/2024</a:t>
            </a:r>
          </a:p>
        </p:txBody>
      </p:sp>
      <p:sp>
        <p:nvSpPr>
          <p:cNvPr id="9" name="Footer Placeholder 2">
            <a:extLst>
              <a:ext uri="{FF2B5EF4-FFF2-40B4-BE49-F238E27FC236}">
                <a16:creationId xmlns:a16="http://schemas.microsoft.com/office/drawing/2014/main" id="{CDABB1A0-9418-B8B0-EB7C-B6291F92D58F}"/>
              </a:ext>
            </a:extLst>
          </p:cNvPr>
          <p:cNvSpPr txBox="1"/>
          <p:nvPr/>
        </p:nvSpPr>
        <p:spPr>
          <a:xfrm>
            <a:off x="42325" y="6410582"/>
            <a:ext cx="5552229" cy="432942"/>
          </a:xfrm>
          <a:prstGeom prst="rect">
            <a:avLst/>
          </a:prstGeom>
          <a:noFill/>
          <a:ln cap="flat">
            <a:noFill/>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spc="-50" dirty="0">
                <a:cs typeface="Times New Roman" pitchFamily="18"/>
              </a:rPr>
              <a:t>The Use of  Technology Tools and Learning Experience: Insight from Business School Students</a:t>
            </a:r>
            <a:br>
              <a:rPr lang="en-GB" sz="1200" b="1" i="0" u="none" strike="noStrike" kern="1200" cap="none" spc="-50" baseline="0" dirty="0">
                <a:solidFill>
                  <a:srgbClr val="000000"/>
                </a:solidFill>
                <a:uFillTx/>
                <a:latin typeface="Calibri Light" pitchFamily="34"/>
                <a:ea typeface="Times New Roman" pitchFamily="18"/>
                <a:cs typeface="Times New Roman" pitchFamily="18"/>
              </a:rPr>
            </a:br>
            <a:endParaRPr lang="en-GB" sz="1200" b="1" i="0" u="none" strike="noStrike" kern="1200" cap="none" spc="0" baseline="0" dirty="0">
              <a:solidFill>
                <a:srgbClr val="000000"/>
              </a:solidFill>
              <a:uFillTx/>
              <a:latin typeface="Corbel"/>
            </a:endParaRPr>
          </a:p>
        </p:txBody>
      </p:sp>
      <p:pic>
        <p:nvPicPr>
          <p:cNvPr id="3" name="Picture 2" descr="Canterbury Christ Church University logo">
            <a:hlinkClick r:id="rId3"/>
            <a:extLst>
              <a:ext uri="{FF2B5EF4-FFF2-40B4-BE49-F238E27FC236}">
                <a16:creationId xmlns:a16="http://schemas.microsoft.com/office/drawing/2014/main" id="{F70A2EFA-7EB0-B163-52A6-3BE98CB7271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7817" y="6025827"/>
            <a:ext cx="2181788" cy="816969"/>
          </a:xfrm>
          <a:prstGeom prst="rect">
            <a:avLst/>
          </a:prstGeom>
          <a:noFill/>
          <a:ln>
            <a:noFill/>
          </a:ln>
        </p:spPr>
      </p:pic>
      <p:pic>
        <p:nvPicPr>
          <p:cNvPr id="4" name="Picture 3">
            <a:extLst>
              <a:ext uri="{FF2B5EF4-FFF2-40B4-BE49-F238E27FC236}">
                <a16:creationId xmlns:a16="http://schemas.microsoft.com/office/drawing/2014/main" id="{880DB010-B029-8121-9392-3B36B1BA3788}"/>
              </a:ext>
            </a:extLst>
          </p:cNvPr>
          <p:cNvPicPr>
            <a:picLocks noChangeAspect="1"/>
          </p:cNvPicPr>
          <p:nvPr/>
        </p:nvPicPr>
        <p:blipFill>
          <a:blip r:embed="rId5"/>
          <a:stretch>
            <a:fillRect/>
          </a:stretch>
        </p:blipFill>
        <p:spPr>
          <a:xfrm>
            <a:off x="9210947" y="6010643"/>
            <a:ext cx="1801830" cy="799878"/>
          </a:xfrm>
          <a:prstGeom prst="rect">
            <a:avLst/>
          </a:prstGeom>
        </p:spPr>
      </p:pic>
      <p:sp>
        <p:nvSpPr>
          <p:cNvPr id="11" name="Title 1">
            <a:extLst>
              <a:ext uri="{FF2B5EF4-FFF2-40B4-BE49-F238E27FC236}">
                <a16:creationId xmlns:a16="http://schemas.microsoft.com/office/drawing/2014/main" id="{58D66F2F-9C5F-92B6-BE40-31C654CE1C8C}"/>
              </a:ext>
            </a:extLst>
          </p:cNvPr>
          <p:cNvSpPr txBox="1">
            <a:spLocks noGrp="1"/>
          </p:cNvSpPr>
          <p:nvPr>
            <p:ph type="title"/>
          </p:nvPr>
        </p:nvSpPr>
        <p:spPr>
          <a:xfrm>
            <a:off x="151103" y="210009"/>
            <a:ext cx="11857264" cy="959754"/>
          </a:xfrm>
        </p:spPr>
        <p:txBody>
          <a:bodyPr>
            <a:normAutofit/>
          </a:bodyPr>
          <a:lstStyle/>
          <a:p>
            <a:r>
              <a:rPr lang="en-GB" b="1" dirty="0">
                <a:solidFill>
                  <a:schemeClr val="accent1"/>
                </a:solidFill>
                <a:latin typeface="Arial Narrow" panose="020B0606020202030204" pitchFamily="34" charset="0"/>
              </a:rPr>
              <a:t>Qualitative Result</a:t>
            </a:r>
          </a:p>
        </p:txBody>
      </p:sp>
      <p:sp>
        <p:nvSpPr>
          <p:cNvPr id="2" name="TextBox 10">
            <a:extLst>
              <a:ext uri="{FF2B5EF4-FFF2-40B4-BE49-F238E27FC236}">
                <a16:creationId xmlns:a16="http://schemas.microsoft.com/office/drawing/2014/main" id="{4661D69F-B899-E0FE-3EE7-4B9F29E14AE3}"/>
              </a:ext>
            </a:extLst>
          </p:cNvPr>
          <p:cNvSpPr txBox="1"/>
          <p:nvPr/>
        </p:nvSpPr>
        <p:spPr>
          <a:xfrm>
            <a:off x="151103" y="911324"/>
            <a:ext cx="10618497" cy="58477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dirty="0">
                <a:latin typeface="Arial Narrow" panose="020B0606020202030204" pitchFamily="34" charset="0"/>
              </a:rPr>
              <a:t>Business Schools Students’ Engagement &amp; Experience (BSSEE)</a:t>
            </a:r>
            <a:endParaRPr lang="en-GB" sz="3200" b="1" i="0" u="none" strike="noStrike" kern="1200" cap="none" spc="0" baseline="0" dirty="0">
              <a:solidFill>
                <a:srgbClr val="000000"/>
              </a:solidFill>
              <a:uFillTx/>
              <a:latin typeface="Arial Narrow" panose="020B0606020202030204" pitchFamily="34" charset="0"/>
            </a:endParaRPr>
          </a:p>
        </p:txBody>
      </p:sp>
      <p:sp>
        <p:nvSpPr>
          <p:cNvPr id="16" name="TextBox 15">
            <a:extLst>
              <a:ext uri="{FF2B5EF4-FFF2-40B4-BE49-F238E27FC236}">
                <a16:creationId xmlns:a16="http://schemas.microsoft.com/office/drawing/2014/main" id="{B12FDB36-07D0-01C1-4E85-7AAB29F6A85B}"/>
              </a:ext>
            </a:extLst>
          </p:cNvPr>
          <p:cNvSpPr txBox="1"/>
          <p:nvPr/>
        </p:nvSpPr>
        <p:spPr>
          <a:xfrm>
            <a:off x="460860" y="1633702"/>
            <a:ext cx="11270280" cy="4401205"/>
          </a:xfrm>
          <a:prstGeom prst="rect">
            <a:avLst/>
          </a:prstGeom>
          <a:noFill/>
        </p:spPr>
        <p:txBody>
          <a:bodyPr wrap="square">
            <a:spAutoFit/>
          </a:bodyPr>
          <a:lstStyle/>
          <a:p>
            <a:pPr marR="0" lvl="0" algn="l" defTabSz="914400" rtl="0" fontAlgn="auto" hangingPunct="1">
              <a:lnSpc>
                <a:spcPct val="100000"/>
              </a:lnSpc>
              <a:spcBef>
                <a:spcPts val="600"/>
              </a:spcBef>
              <a:spcAft>
                <a:spcPts val="0"/>
              </a:spcAft>
              <a:buClr>
                <a:srgbClr val="94D7E4"/>
              </a:buClr>
              <a:buSzPct val="100000"/>
              <a:tabLst/>
              <a:defRPr sz="1800" b="0" i="0" u="none" strike="noStrike" kern="0" cap="none" spc="0" baseline="0">
                <a:solidFill>
                  <a:srgbClr val="000000"/>
                </a:solidFill>
                <a:uFillTx/>
              </a:defRPr>
            </a:pPr>
            <a:r>
              <a:rPr lang="en-GB" sz="2000" b="0" i="0" u="none" strike="noStrike" kern="1200" cap="none" spc="0" baseline="0" dirty="0">
                <a:uFillTx/>
                <a:latin typeface="Arial Narrow" panose="020B0606020202030204" pitchFamily="34" charset="0"/>
                <a:cs typeface="Times New Roman" pitchFamily="18"/>
              </a:rPr>
              <a:t>In addition to quantitative findings, BSSEE with technology tools shows the following: </a:t>
            </a:r>
          </a:p>
          <a:p>
            <a:pPr marL="285750" marR="0" lvl="0" indent="-285750" algn="l" defTabSz="914400" rtl="0" fontAlgn="auto" hangingPunct="1">
              <a:lnSpc>
                <a:spcPct val="100000"/>
              </a:lnSpc>
              <a:spcBef>
                <a:spcPts val="60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r>
              <a:rPr lang="en-GB" sz="2000" b="0" i="0" u="none" strike="noStrike" kern="1200" cap="none" spc="0" baseline="0" dirty="0">
                <a:uFillTx/>
                <a:latin typeface="Arial Narrow" panose="020B0606020202030204" pitchFamily="34" charset="0"/>
                <a:cs typeface="Times New Roman" pitchFamily="18"/>
              </a:rPr>
              <a:t>Proficiency in using technology tools. However, more academic than professional-oriented. </a:t>
            </a:r>
          </a:p>
          <a:p>
            <a:pPr marL="285750" marR="0" lvl="0" indent="-285750" algn="l" defTabSz="914400" rtl="0" fontAlgn="auto" hangingPunct="1">
              <a:lnSpc>
                <a:spcPct val="100000"/>
              </a:lnSpc>
              <a:spcBef>
                <a:spcPts val="60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r>
              <a:rPr lang="en-GB" sz="2000" b="0" i="0" u="none" strike="noStrike" kern="1200" cap="none" spc="0" baseline="0" dirty="0">
                <a:uFillTx/>
                <a:latin typeface="Arial Narrow" panose="020B0606020202030204" pitchFamily="34" charset="0"/>
                <a:cs typeface="Times New Roman" pitchFamily="18"/>
              </a:rPr>
              <a:t>Overwhelming positive impact of educational technology tools on learning engagement. </a:t>
            </a:r>
          </a:p>
          <a:p>
            <a:pPr marL="285750" marR="0" lvl="0" indent="-285750" algn="l" defTabSz="914400" rtl="0" fontAlgn="auto" hangingPunct="1">
              <a:lnSpc>
                <a:spcPct val="100000"/>
              </a:lnSpc>
              <a:spcBef>
                <a:spcPts val="60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r>
              <a:rPr lang="en-GB" sz="2000" b="0" i="0" u="none" strike="noStrike" kern="1200" cap="none" spc="0" baseline="0" dirty="0">
                <a:uFillTx/>
                <a:latin typeface="Arial Narrow" panose="020B0606020202030204" pitchFamily="34" charset="0"/>
                <a:cs typeface="Times New Roman" pitchFamily="18"/>
              </a:rPr>
              <a:t>Most respondents agree that </a:t>
            </a:r>
            <a:r>
              <a:rPr lang="en-GB" sz="2000" dirty="0">
                <a:latin typeface="Arial Narrow" panose="020B0606020202030204" pitchFamily="34" charset="0"/>
                <a:cs typeface="Times New Roman" pitchFamily="18"/>
              </a:rPr>
              <a:t>using </a:t>
            </a:r>
            <a:r>
              <a:rPr lang="en-GB" sz="2000" b="0" i="0" u="none" strike="noStrike" kern="1200" cap="none" spc="0" baseline="0" dirty="0">
                <a:uFillTx/>
                <a:latin typeface="Arial Narrow" panose="020B0606020202030204" pitchFamily="34" charset="0"/>
                <a:cs typeface="Times New Roman" pitchFamily="18"/>
              </a:rPr>
              <a:t>educational technology tools enhances education quality. </a:t>
            </a:r>
          </a:p>
          <a:p>
            <a:pPr marL="285750" marR="0" lvl="0" indent="-285750" algn="l" defTabSz="914400" rtl="0" fontAlgn="auto" hangingPunct="1">
              <a:lnSpc>
                <a:spcPct val="100000"/>
              </a:lnSpc>
              <a:spcBef>
                <a:spcPts val="60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r>
              <a:rPr lang="en-GB" sz="2000" b="0" i="0" u="none" strike="noStrike" kern="1200" cap="none" spc="0" baseline="0" dirty="0">
                <a:uFillTx/>
                <a:latin typeface="Arial Narrow" panose="020B0606020202030204" pitchFamily="34" charset="0"/>
                <a:cs typeface="Times New Roman" pitchFamily="18"/>
              </a:rPr>
              <a:t>Academic-oriented technology tools have been helpful and good for learning. </a:t>
            </a:r>
          </a:p>
          <a:p>
            <a:pPr marL="285750" marR="0" lvl="0" indent="-285750" algn="l" defTabSz="914400" rtl="0" fontAlgn="auto" hangingPunct="1">
              <a:lnSpc>
                <a:spcPct val="100000"/>
              </a:lnSpc>
              <a:spcBef>
                <a:spcPts val="60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r>
              <a:rPr lang="en-GB" sz="2000" b="0" i="0" u="none" strike="noStrike" kern="1200" cap="none" spc="0" baseline="0" dirty="0">
                <a:uFillTx/>
                <a:latin typeface="Arial Narrow" panose="020B0606020202030204" pitchFamily="34" charset="0"/>
                <a:cs typeface="Times New Roman" pitchFamily="18"/>
              </a:rPr>
              <a:t>Respondents see the relevance of using professional-oriented technology tools in their studies. </a:t>
            </a:r>
          </a:p>
          <a:p>
            <a:pPr marL="285750" marR="0" lvl="0" indent="-285750" algn="l" defTabSz="914400" rtl="0" fontAlgn="auto" hangingPunct="1">
              <a:lnSpc>
                <a:spcPct val="100000"/>
              </a:lnSpc>
              <a:spcBef>
                <a:spcPts val="60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r>
              <a:rPr lang="en-GB" sz="2000" b="0" i="0" u="none" strike="noStrike" kern="1200" cap="none" spc="0" baseline="0" dirty="0">
                <a:uFillTx/>
                <a:latin typeface="Arial Narrow" panose="020B0606020202030204" pitchFamily="34" charset="0"/>
                <a:cs typeface="Times New Roman" pitchFamily="18"/>
              </a:rPr>
              <a:t>Some values that motivate students to use technology tools include independence, creativity, knowledge, and social recognition. </a:t>
            </a:r>
          </a:p>
          <a:p>
            <a:pPr marL="285750" marR="0" lvl="0" indent="-285750" algn="l" defTabSz="914400" rtl="0" fontAlgn="auto" hangingPunct="1">
              <a:lnSpc>
                <a:spcPct val="100000"/>
              </a:lnSpc>
              <a:spcBef>
                <a:spcPts val="60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r>
              <a:rPr lang="en-GB" sz="2000" b="0" i="0" u="none" strike="noStrike" kern="1200" cap="none" spc="0" baseline="0" dirty="0">
                <a:uFillTx/>
                <a:latin typeface="Arial Narrow" panose="020B0606020202030204" pitchFamily="34" charset="0"/>
                <a:cs typeface="Times New Roman" pitchFamily="18"/>
              </a:rPr>
              <a:t>Most respondents feel that educational technology tools help them to discover freedom/more freedom, flexibility, and manage time. </a:t>
            </a:r>
          </a:p>
          <a:p>
            <a:pPr marL="285750" marR="0" lvl="0" indent="-285750" algn="l" defTabSz="914400" rtl="0" fontAlgn="auto" hangingPunct="1">
              <a:lnSpc>
                <a:spcPct val="100000"/>
              </a:lnSpc>
              <a:spcBef>
                <a:spcPts val="60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r>
              <a:rPr lang="en-GB" sz="2000" b="0" i="0" u="none" strike="noStrike" kern="1200" cap="none" spc="0" baseline="0" dirty="0">
                <a:uFillTx/>
                <a:latin typeface="Arial Narrow" panose="020B0606020202030204" pitchFamily="34" charset="0"/>
                <a:cs typeface="Times New Roman" pitchFamily="18"/>
              </a:rPr>
              <a:t>Areas of improvement include more hands-on learning, training and funding/loan for, and access to technology tools and devices.</a:t>
            </a:r>
          </a:p>
        </p:txBody>
      </p:sp>
    </p:spTree>
    <p:extLst>
      <p:ext uri="{BB962C8B-B14F-4D97-AF65-F5344CB8AC3E}">
        <p14:creationId xmlns:p14="http://schemas.microsoft.com/office/powerpoint/2010/main" val="2632499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92CE44-B9DD-1769-ABDF-130D21313D0D}"/>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06336E7-4196-48F8-8A89-ED0B7EC6484C}" type="slidenum">
              <a:rPr lang="en-GB" sz="1200" b="0" i="0" u="none" strike="noStrike" kern="1200" cap="none" spc="0" baseline="0">
                <a:solidFill>
                  <a:srgbClr val="000000"/>
                </a:solidFill>
                <a:uFillTx/>
                <a:latin typeface="Corbel"/>
              </a:rPr>
              <a:t>12</a:t>
            </a:fld>
            <a:endParaRPr lang="en-GB" sz="1200" b="0" i="0" u="none" strike="noStrike" kern="1200" cap="none" spc="0" baseline="0">
              <a:solidFill>
                <a:srgbClr val="000000"/>
              </a:solidFill>
              <a:uFillTx/>
              <a:latin typeface="Corbel"/>
            </a:endParaRPr>
          </a:p>
        </p:txBody>
      </p:sp>
      <p:sp>
        <p:nvSpPr>
          <p:cNvPr id="7" name="Text Placeholder 6">
            <a:extLst>
              <a:ext uri="{FF2B5EF4-FFF2-40B4-BE49-F238E27FC236}">
                <a16:creationId xmlns:a16="http://schemas.microsoft.com/office/drawing/2014/main" id="{039ABE07-2A59-581E-6582-99EF30DA8701}"/>
              </a:ext>
            </a:extLst>
          </p:cNvPr>
          <p:cNvSpPr txBox="1">
            <a:spLocks noGrp="1"/>
          </p:cNvSpPr>
          <p:nvPr>
            <p:ph type="body" idx="4294967295"/>
          </p:nvPr>
        </p:nvSpPr>
        <p:spPr>
          <a:xfrm>
            <a:off x="11150778" y="365348"/>
            <a:ext cx="935696" cy="270104"/>
          </a:xfrm>
          <a:noFill/>
          <a:ln>
            <a:noFill/>
          </a:ln>
        </p:spPr>
        <p:txBody>
          <a:bodyPr/>
          <a:lstStyle/>
          <a:p>
            <a:pPr marL="0" lvl="0" indent="0">
              <a:buNone/>
            </a:pPr>
            <a:r>
              <a:rPr lang="en-GB" sz="1200" i="1" dirty="0">
                <a:solidFill>
                  <a:schemeClr val="tx1"/>
                </a:solidFill>
              </a:rPr>
              <a:t>02/07/2024</a:t>
            </a:r>
          </a:p>
        </p:txBody>
      </p:sp>
      <p:sp>
        <p:nvSpPr>
          <p:cNvPr id="9" name="Footer Placeholder 2">
            <a:extLst>
              <a:ext uri="{FF2B5EF4-FFF2-40B4-BE49-F238E27FC236}">
                <a16:creationId xmlns:a16="http://schemas.microsoft.com/office/drawing/2014/main" id="{CDABB1A0-9418-B8B0-EB7C-B6291F92D58F}"/>
              </a:ext>
            </a:extLst>
          </p:cNvPr>
          <p:cNvSpPr txBox="1"/>
          <p:nvPr/>
        </p:nvSpPr>
        <p:spPr>
          <a:xfrm>
            <a:off x="42325" y="6410582"/>
            <a:ext cx="5552229" cy="432942"/>
          </a:xfrm>
          <a:prstGeom prst="rect">
            <a:avLst/>
          </a:prstGeom>
          <a:noFill/>
          <a:ln cap="flat">
            <a:noFill/>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spc="-50" dirty="0">
                <a:cs typeface="Times New Roman" pitchFamily="18"/>
              </a:rPr>
              <a:t>The Use of  Technology Tools and Learning Experience: Insight from Business School Students</a:t>
            </a:r>
            <a:br>
              <a:rPr lang="en-GB" sz="1200" b="1" i="0" u="none" strike="noStrike" kern="1200" cap="none" spc="-50" baseline="0" dirty="0">
                <a:solidFill>
                  <a:srgbClr val="000000"/>
                </a:solidFill>
                <a:uFillTx/>
                <a:latin typeface="Calibri Light" pitchFamily="34"/>
                <a:ea typeface="Times New Roman" pitchFamily="18"/>
                <a:cs typeface="Times New Roman" pitchFamily="18"/>
              </a:rPr>
            </a:br>
            <a:endParaRPr lang="en-GB" sz="1200" b="1" i="0" u="none" strike="noStrike" kern="1200" cap="none" spc="0" baseline="0" dirty="0">
              <a:solidFill>
                <a:srgbClr val="000000"/>
              </a:solidFill>
              <a:uFillTx/>
              <a:latin typeface="Corbel"/>
            </a:endParaRPr>
          </a:p>
        </p:txBody>
      </p:sp>
      <p:pic>
        <p:nvPicPr>
          <p:cNvPr id="3" name="Picture 2" descr="Canterbury Christ Church University logo">
            <a:hlinkClick r:id="rId3"/>
            <a:extLst>
              <a:ext uri="{FF2B5EF4-FFF2-40B4-BE49-F238E27FC236}">
                <a16:creationId xmlns:a16="http://schemas.microsoft.com/office/drawing/2014/main" id="{F70A2EFA-7EB0-B163-52A6-3BE98CB7271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7817" y="6025827"/>
            <a:ext cx="2181788" cy="816969"/>
          </a:xfrm>
          <a:prstGeom prst="rect">
            <a:avLst/>
          </a:prstGeom>
          <a:noFill/>
          <a:ln>
            <a:noFill/>
          </a:ln>
        </p:spPr>
      </p:pic>
      <p:pic>
        <p:nvPicPr>
          <p:cNvPr id="4" name="Picture 3">
            <a:extLst>
              <a:ext uri="{FF2B5EF4-FFF2-40B4-BE49-F238E27FC236}">
                <a16:creationId xmlns:a16="http://schemas.microsoft.com/office/drawing/2014/main" id="{880DB010-B029-8121-9392-3B36B1BA3788}"/>
              </a:ext>
            </a:extLst>
          </p:cNvPr>
          <p:cNvPicPr>
            <a:picLocks noChangeAspect="1"/>
          </p:cNvPicPr>
          <p:nvPr/>
        </p:nvPicPr>
        <p:blipFill>
          <a:blip r:embed="rId5"/>
          <a:stretch>
            <a:fillRect/>
          </a:stretch>
        </p:blipFill>
        <p:spPr>
          <a:xfrm>
            <a:off x="9210947" y="6010643"/>
            <a:ext cx="1801830" cy="799878"/>
          </a:xfrm>
          <a:prstGeom prst="rect">
            <a:avLst/>
          </a:prstGeom>
        </p:spPr>
      </p:pic>
      <p:sp>
        <p:nvSpPr>
          <p:cNvPr id="8" name="Title 1">
            <a:extLst>
              <a:ext uri="{FF2B5EF4-FFF2-40B4-BE49-F238E27FC236}">
                <a16:creationId xmlns:a16="http://schemas.microsoft.com/office/drawing/2014/main" id="{6E6ACD1F-54D8-06EA-3605-7978EC4513DC}"/>
              </a:ext>
            </a:extLst>
          </p:cNvPr>
          <p:cNvSpPr txBox="1">
            <a:spLocks noGrp="1"/>
          </p:cNvSpPr>
          <p:nvPr>
            <p:ph type="title"/>
          </p:nvPr>
        </p:nvSpPr>
        <p:spPr>
          <a:xfrm>
            <a:off x="153372" y="304762"/>
            <a:ext cx="6305906" cy="1496091"/>
          </a:xfrm>
        </p:spPr>
        <p:txBody>
          <a:bodyPr>
            <a:noAutofit/>
          </a:bodyPr>
          <a:lstStyle/>
          <a:p>
            <a:pPr lvl="0"/>
            <a:r>
              <a:rPr lang="en-GB" sz="3200" b="1" dirty="0">
                <a:solidFill>
                  <a:schemeClr val="accent1"/>
                </a:solidFill>
                <a:latin typeface="Arial Narrow" panose="020B0606020202030204" pitchFamily="34" charset="0"/>
              </a:rPr>
              <a:t>Future–focused and sustainable quality education with the adoption and usage of technology tools</a:t>
            </a:r>
            <a:br>
              <a:rPr lang="en-GB" sz="3200" b="1" dirty="0">
                <a:solidFill>
                  <a:schemeClr val="accent1"/>
                </a:solidFill>
                <a:latin typeface="Arial Narrow" panose="020B0606020202030204" pitchFamily="34" charset="0"/>
              </a:rPr>
            </a:br>
            <a:endParaRPr lang="en-GB" sz="3200" b="1" dirty="0">
              <a:solidFill>
                <a:schemeClr val="accent1"/>
              </a:solidFill>
              <a:latin typeface="Arial Narrow" panose="020B0606020202030204" pitchFamily="34" charset="0"/>
            </a:endParaRPr>
          </a:p>
        </p:txBody>
      </p:sp>
      <p:sp>
        <p:nvSpPr>
          <p:cNvPr id="12" name="TextBox 11">
            <a:extLst>
              <a:ext uri="{FF2B5EF4-FFF2-40B4-BE49-F238E27FC236}">
                <a16:creationId xmlns:a16="http://schemas.microsoft.com/office/drawing/2014/main" id="{290F0E3B-9B21-CDF3-F6F4-126FDF1E677A}"/>
              </a:ext>
            </a:extLst>
          </p:cNvPr>
          <p:cNvSpPr txBox="1"/>
          <p:nvPr/>
        </p:nvSpPr>
        <p:spPr>
          <a:xfrm>
            <a:off x="153372" y="1652188"/>
            <a:ext cx="2444900" cy="461665"/>
          </a:xfrm>
          <a:prstGeom prst="rect">
            <a:avLst/>
          </a:prstGeom>
          <a:noFill/>
        </p:spPr>
        <p:txBody>
          <a:bodyPr wrap="none" rtlCol="0">
            <a:spAutoFit/>
          </a:bodyPr>
          <a:lstStyle/>
          <a:p>
            <a:r>
              <a:rPr lang="en-GB" sz="2400" b="1" dirty="0">
                <a:latin typeface="Arial Narrow" panose="020B0606020202030204" pitchFamily="34" charset="0"/>
              </a:rPr>
              <a:t>Recommendations</a:t>
            </a:r>
          </a:p>
        </p:txBody>
      </p:sp>
      <p:sp>
        <p:nvSpPr>
          <p:cNvPr id="13" name="Text Placeholder 3">
            <a:extLst>
              <a:ext uri="{FF2B5EF4-FFF2-40B4-BE49-F238E27FC236}">
                <a16:creationId xmlns:a16="http://schemas.microsoft.com/office/drawing/2014/main" id="{136DFB07-96D2-0242-2C41-A27056FCE755}"/>
              </a:ext>
            </a:extLst>
          </p:cNvPr>
          <p:cNvSpPr txBox="1">
            <a:spLocks noGrp="1"/>
          </p:cNvSpPr>
          <p:nvPr>
            <p:ph type="body" idx="4294967295"/>
          </p:nvPr>
        </p:nvSpPr>
        <p:spPr>
          <a:xfrm>
            <a:off x="105526" y="2113853"/>
            <a:ext cx="6401599" cy="4607627"/>
          </a:xfrm>
        </p:spPr>
        <p:txBody>
          <a:bodyPr>
            <a:normAutofit fontScale="25000" lnSpcReduction="20000"/>
          </a:bodyPr>
          <a:lstStyle/>
          <a:p>
            <a:pPr>
              <a:lnSpc>
                <a:spcPct val="120000"/>
              </a:lnSpc>
            </a:pPr>
            <a:r>
              <a:rPr lang="en-GB" sz="9600" dirty="0">
                <a:solidFill>
                  <a:schemeClr val="tx1"/>
                </a:solidFill>
                <a:latin typeface="Arial Narrow" panose="020B0606020202030204" pitchFamily="34" charset="0"/>
                <a:cs typeface="Times New Roman" pitchFamily="18"/>
              </a:rPr>
              <a:t>embrace compassion, belonging and equity in the design, delivery, and assessment of courses and modules;</a:t>
            </a:r>
          </a:p>
          <a:p>
            <a:pPr>
              <a:lnSpc>
                <a:spcPct val="120000"/>
              </a:lnSpc>
            </a:pPr>
            <a:r>
              <a:rPr lang="en-GB" sz="9600" dirty="0">
                <a:solidFill>
                  <a:schemeClr val="tx1"/>
                </a:solidFill>
                <a:latin typeface="Arial Narrow" panose="020B0606020202030204" pitchFamily="34" charset="0"/>
                <a:cs typeface="Times New Roman" pitchFamily="18"/>
              </a:rPr>
              <a:t>prepare students with basics and advanced academic and professional oriented technology tools;</a:t>
            </a:r>
          </a:p>
          <a:p>
            <a:pPr>
              <a:lnSpc>
                <a:spcPct val="120000"/>
              </a:lnSpc>
            </a:pPr>
            <a:r>
              <a:rPr lang="en-GB" sz="9600" dirty="0">
                <a:solidFill>
                  <a:schemeClr val="tx1"/>
                </a:solidFill>
                <a:latin typeface="Arial Narrow" panose="020B0606020202030204" pitchFamily="34" charset="0"/>
                <a:cs typeface="Times New Roman" pitchFamily="18"/>
              </a:rPr>
              <a:t>provide and promote training/loan for, and access to technology tools and devices;</a:t>
            </a:r>
          </a:p>
          <a:p>
            <a:pPr>
              <a:lnSpc>
                <a:spcPct val="120000"/>
              </a:lnSpc>
            </a:pPr>
            <a:r>
              <a:rPr lang="en-GB" sz="9600" dirty="0">
                <a:solidFill>
                  <a:schemeClr val="tx1"/>
                </a:solidFill>
                <a:latin typeface="Arial Narrow" panose="020B0606020202030204" pitchFamily="34" charset="0"/>
                <a:cs typeface="Times New Roman" pitchFamily="18"/>
              </a:rPr>
              <a:t>make technology tools and devices available; and </a:t>
            </a:r>
          </a:p>
          <a:p>
            <a:pPr>
              <a:lnSpc>
                <a:spcPct val="120000"/>
              </a:lnSpc>
            </a:pPr>
            <a:r>
              <a:rPr lang="en-GB" sz="9600" dirty="0">
                <a:solidFill>
                  <a:schemeClr val="tx1"/>
                </a:solidFill>
                <a:latin typeface="Arial Narrow" panose="020B0606020202030204" pitchFamily="34" charset="0"/>
                <a:cs typeface="Times New Roman" pitchFamily="18"/>
              </a:rPr>
              <a:t>develop students’ positive behaviour towards use of technology tools.</a:t>
            </a:r>
          </a:p>
          <a:p>
            <a:pPr marL="0" lvl="0" indent="0">
              <a:buNone/>
            </a:pPr>
            <a:endParaRPr lang="en-GB" sz="2500" b="1" dirty="0">
              <a:solidFill>
                <a:srgbClr val="94D7E4"/>
              </a:solidFill>
            </a:endParaRPr>
          </a:p>
        </p:txBody>
      </p:sp>
      <p:pic>
        <p:nvPicPr>
          <p:cNvPr id="14" name="Picture Placeholder 12" descr="People at graduation">
            <a:extLst>
              <a:ext uri="{FF2B5EF4-FFF2-40B4-BE49-F238E27FC236}">
                <a16:creationId xmlns:a16="http://schemas.microsoft.com/office/drawing/2014/main" id="{2A5758B3-2989-6E4A-E7AE-6804C2CA51BF}"/>
              </a:ext>
            </a:extLst>
          </p:cNvPr>
          <p:cNvPicPr>
            <a:picLocks noChangeAspect="1"/>
          </p:cNvPicPr>
          <p:nvPr/>
        </p:nvPicPr>
        <p:blipFill>
          <a:blip r:embed="rId6">
            <a:extLst>
              <a:ext uri="{28A0092B-C50C-407E-A947-70E740481C1C}">
                <a14:useLocalDpi xmlns:a14="http://schemas.microsoft.com/office/drawing/2010/main" val="0"/>
              </a:ext>
            </a:extLst>
          </a:blip>
          <a:srcRect l="24585" r="24585"/>
          <a:stretch/>
        </p:blipFill>
        <p:spPr>
          <a:xfrm>
            <a:off x="6597448" y="-14476"/>
            <a:ext cx="5594551" cy="6858000"/>
          </a:xfrm>
          <a:prstGeom prst="rect">
            <a:avLst/>
          </a:prstGeom>
          <a:solidFill>
            <a:srgbClr val="000000">
              <a:alpha val="35000"/>
            </a:srgbClr>
          </a:solidFill>
          <a:ln>
            <a:noFill/>
          </a:ln>
        </p:spPr>
      </p:pic>
    </p:spTree>
    <p:extLst>
      <p:ext uri="{BB962C8B-B14F-4D97-AF65-F5344CB8AC3E}">
        <p14:creationId xmlns:p14="http://schemas.microsoft.com/office/powerpoint/2010/main" val="2082499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92CE44-B9DD-1769-ABDF-130D21313D0D}"/>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06336E7-4196-48F8-8A89-ED0B7EC6484C}" type="slidenum">
              <a:rPr lang="en-GB" sz="1200" b="0" i="0" u="none" strike="noStrike" kern="1200" cap="none" spc="0" baseline="0">
                <a:solidFill>
                  <a:srgbClr val="000000"/>
                </a:solidFill>
                <a:uFillTx/>
                <a:latin typeface="Corbel"/>
              </a:rPr>
              <a:t>13</a:t>
            </a:fld>
            <a:endParaRPr lang="en-GB" sz="1200" b="0" i="0" u="none" strike="noStrike" kern="1200" cap="none" spc="0" baseline="0">
              <a:solidFill>
                <a:srgbClr val="000000"/>
              </a:solidFill>
              <a:uFillTx/>
              <a:latin typeface="Corbel"/>
            </a:endParaRPr>
          </a:p>
        </p:txBody>
      </p:sp>
      <p:sp>
        <p:nvSpPr>
          <p:cNvPr id="7" name="Text Placeholder 6">
            <a:extLst>
              <a:ext uri="{FF2B5EF4-FFF2-40B4-BE49-F238E27FC236}">
                <a16:creationId xmlns:a16="http://schemas.microsoft.com/office/drawing/2014/main" id="{039ABE07-2A59-581E-6582-99EF30DA8701}"/>
              </a:ext>
            </a:extLst>
          </p:cNvPr>
          <p:cNvSpPr txBox="1">
            <a:spLocks noGrp="1"/>
          </p:cNvSpPr>
          <p:nvPr>
            <p:ph type="body" idx="4294967295"/>
          </p:nvPr>
        </p:nvSpPr>
        <p:spPr>
          <a:xfrm>
            <a:off x="10985607" y="593817"/>
            <a:ext cx="935696" cy="270104"/>
          </a:xfrm>
          <a:noFill/>
          <a:ln>
            <a:noFill/>
          </a:ln>
        </p:spPr>
        <p:txBody>
          <a:bodyPr/>
          <a:lstStyle/>
          <a:p>
            <a:pPr marL="0" lvl="0" indent="0">
              <a:buNone/>
            </a:pPr>
            <a:r>
              <a:rPr lang="en-GB" sz="1200" i="1" dirty="0">
                <a:solidFill>
                  <a:schemeClr val="tx1"/>
                </a:solidFill>
              </a:rPr>
              <a:t>02/07/2024</a:t>
            </a:r>
          </a:p>
        </p:txBody>
      </p:sp>
      <p:sp>
        <p:nvSpPr>
          <p:cNvPr id="9" name="Footer Placeholder 2">
            <a:extLst>
              <a:ext uri="{FF2B5EF4-FFF2-40B4-BE49-F238E27FC236}">
                <a16:creationId xmlns:a16="http://schemas.microsoft.com/office/drawing/2014/main" id="{CDABB1A0-9418-B8B0-EB7C-B6291F92D58F}"/>
              </a:ext>
            </a:extLst>
          </p:cNvPr>
          <p:cNvSpPr txBox="1"/>
          <p:nvPr/>
        </p:nvSpPr>
        <p:spPr>
          <a:xfrm>
            <a:off x="42325" y="6410582"/>
            <a:ext cx="5552229" cy="432942"/>
          </a:xfrm>
          <a:prstGeom prst="rect">
            <a:avLst/>
          </a:prstGeom>
          <a:noFill/>
          <a:ln cap="flat">
            <a:noFill/>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spc="-50" dirty="0">
                <a:cs typeface="Times New Roman" pitchFamily="18"/>
              </a:rPr>
              <a:t>The Use of  Technology Tools and Learning Experience: Insight from Business School Students</a:t>
            </a:r>
            <a:br>
              <a:rPr lang="en-GB" sz="1200" b="1" i="0" u="none" strike="noStrike" kern="1200" cap="none" spc="-50" baseline="0" dirty="0">
                <a:solidFill>
                  <a:srgbClr val="000000"/>
                </a:solidFill>
                <a:uFillTx/>
                <a:latin typeface="Calibri Light" pitchFamily="34"/>
                <a:ea typeface="Times New Roman" pitchFamily="18"/>
                <a:cs typeface="Times New Roman" pitchFamily="18"/>
              </a:rPr>
            </a:br>
            <a:endParaRPr lang="en-GB" sz="1200" b="1" i="0" u="none" strike="noStrike" kern="1200" cap="none" spc="0" baseline="0" dirty="0">
              <a:solidFill>
                <a:srgbClr val="000000"/>
              </a:solidFill>
              <a:uFillTx/>
              <a:latin typeface="Corbel"/>
            </a:endParaRPr>
          </a:p>
        </p:txBody>
      </p:sp>
      <p:pic>
        <p:nvPicPr>
          <p:cNvPr id="3" name="Picture 2" descr="Canterbury Christ Church University logo">
            <a:hlinkClick r:id="rId3"/>
            <a:extLst>
              <a:ext uri="{FF2B5EF4-FFF2-40B4-BE49-F238E27FC236}">
                <a16:creationId xmlns:a16="http://schemas.microsoft.com/office/drawing/2014/main" id="{F70A2EFA-7EB0-B163-52A6-3BE98CB7271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7817" y="6025827"/>
            <a:ext cx="2181788" cy="816969"/>
          </a:xfrm>
          <a:prstGeom prst="rect">
            <a:avLst/>
          </a:prstGeom>
          <a:noFill/>
          <a:ln>
            <a:noFill/>
          </a:ln>
        </p:spPr>
      </p:pic>
      <p:pic>
        <p:nvPicPr>
          <p:cNvPr id="4" name="Picture 3">
            <a:extLst>
              <a:ext uri="{FF2B5EF4-FFF2-40B4-BE49-F238E27FC236}">
                <a16:creationId xmlns:a16="http://schemas.microsoft.com/office/drawing/2014/main" id="{880DB010-B029-8121-9392-3B36B1BA3788}"/>
              </a:ext>
            </a:extLst>
          </p:cNvPr>
          <p:cNvPicPr>
            <a:picLocks noChangeAspect="1"/>
          </p:cNvPicPr>
          <p:nvPr/>
        </p:nvPicPr>
        <p:blipFill>
          <a:blip r:embed="rId5"/>
          <a:stretch>
            <a:fillRect/>
          </a:stretch>
        </p:blipFill>
        <p:spPr>
          <a:xfrm>
            <a:off x="9210947" y="6010643"/>
            <a:ext cx="1801830" cy="799878"/>
          </a:xfrm>
          <a:prstGeom prst="rect">
            <a:avLst/>
          </a:prstGeom>
        </p:spPr>
      </p:pic>
      <p:sp>
        <p:nvSpPr>
          <p:cNvPr id="11" name="Title 1">
            <a:extLst>
              <a:ext uri="{FF2B5EF4-FFF2-40B4-BE49-F238E27FC236}">
                <a16:creationId xmlns:a16="http://schemas.microsoft.com/office/drawing/2014/main" id="{58D66F2F-9C5F-92B6-BE40-31C654CE1C8C}"/>
              </a:ext>
            </a:extLst>
          </p:cNvPr>
          <p:cNvSpPr txBox="1">
            <a:spLocks noGrp="1"/>
          </p:cNvSpPr>
          <p:nvPr>
            <p:ph type="title"/>
          </p:nvPr>
        </p:nvSpPr>
        <p:spPr>
          <a:xfrm>
            <a:off x="167368" y="223634"/>
            <a:ext cx="11857264" cy="959754"/>
          </a:xfrm>
        </p:spPr>
        <p:txBody>
          <a:bodyPr>
            <a:normAutofit/>
          </a:bodyPr>
          <a:lstStyle/>
          <a:p>
            <a:r>
              <a:rPr lang="en-GB" b="1" dirty="0">
                <a:solidFill>
                  <a:schemeClr val="accent1"/>
                </a:solidFill>
                <a:latin typeface="Arial Narrow" panose="020B0606020202030204" pitchFamily="34" charset="0"/>
              </a:rPr>
              <a:t>Recommendation</a:t>
            </a:r>
          </a:p>
        </p:txBody>
      </p:sp>
      <p:grpSp>
        <p:nvGrpSpPr>
          <p:cNvPr id="24" name="Canvas 1">
            <a:extLst>
              <a:ext uri="{FF2B5EF4-FFF2-40B4-BE49-F238E27FC236}">
                <a16:creationId xmlns:a16="http://schemas.microsoft.com/office/drawing/2014/main" id="{D5BB02CB-9827-8AAD-B26C-0E54B703BC3B}"/>
              </a:ext>
            </a:extLst>
          </p:cNvPr>
          <p:cNvGrpSpPr/>
          <p:nvPr/>
        </p:nvGrpSpPr>
        <p:grpSpPr>
          <a:xfrm>
            <a:off x="400608" y="1492729"/>
            <a:ext cx="4466729" cy="3699256"/>
            <a:chOff x="190543" y="-31526"/>
            <a:chExt cx="5784850" cy="4611370"/>
          </a:xfrm>
        </p:grpSpPr>
        <p:sp>
          <p:nvSpPr>
            <p:cNvPr id="26" name="Rectangle 25">
              <a:extLst>
                <a:ext uri="{FF2B5EF4-FFF2-40B4-BE49-F238E27FC236}">
                  <a16:creationId xmlns:a16="http://schemas.microsoft.com/office/drawing/2014/main" id="{9C03D56F-EAF7-3CBF-3E94-736432058A1D}"/>
                </a:ext>
              </a:extLst>
            </p:cNvPr>
            <p:cNvSpPr/>
            <p:nvPr/>
          </p:nvSpPr>
          <p:spPr>
            <a:xfrm>
              <a:off x="190543" y="-31526"/>
              <a:ext cx="5784850" cy="4611370"/>
            </a:xfrm>
            <a:prstGeom prst="rect">
              <a:avLst/>
            </a:prstGeom>
            <a:solidFill>
              <a:prstClr val="white"/>
            </a:solidFill>
          </p:spPr>
          <p:txBody>
            <a:bodyPr/>
            <a:lstStyle/>
            <a:p>
              <a:endParaRPr lang="en-GB" sz="1100" dirty="0"/>
            </a:p>
          </p:txBody>
        </p:sp>
        <p:sp>
          <p:nvSpPr>
            <p:cNvPr id="27" name="Text Box 1630253196">
              <a:extLst>
                <a:ext uri="{FF2B5EF4-FFF2-40B4-BE49-F238E27FC236}">
                  <a16:creationId xmlns:a16="http://schemas.microsoft.com/office/drawing/2014/main" id="{8E12E93D-0890-70A8-5E36-28D0CF26E5D9}"/>
                </a:ext>
              </a:extLst>
            </p:cNvPr>
            <p:cNvSpPr txBox="1"/>
            <p:nvPr/>
          </p:nvSpPr>
          <p:spPr>
            <a:xfrm>
              <a:off x="332400" y="90336"/>
              <a:ext cx="1504950" cy="4699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spcAft>
                  <a:spcPts val="500"/>
                </a:spcAft>
              </a:pPr>
              <a:r>
                <a:rPr lang="en-GB" sz="900" dirty="0">
                  <a:effectLst/>
                  <a:latin typeface="Aptos Narrow" panose="020B0004020202020204" pitchFamily="34" charset="0"/>
                  <a:ea typeface="Times New Roman" panose="02020603050405020304" pitchFamily="18" charset="0"/>
                </a:rPr>
                <a:t>Attitude</a:t>
              </a:r>
              <a:endParaRPr lang="en-GB" sz="900" dirty="0">
                <a:effectLst/>
                <a:latin typeface="Times New Roman" panose="02020603050405020304" pitchFamily="18" charset="0"/>
                <a:ea typeface="Times New Roman" panose="02020603050405020304" pitchFamily="18" charset="0"/>
              </a:endParaRPr>
            </a:p>
          </p:txBody>
        </p:sp>
        <p:sp>
          <p:nvSpPr>
            <p:cNvPr id="36" name="Text Box 1">
              <a:extLst>
                <a:ext uri="{FF2B5EF4-FFF2-40B4-BE49-F238E27FC236}">
                  <a16:creationId xmlns:a16="http://schemas.microsoft.com/office/drawing/2014/main" id="{F2C8712C-256C-85D3-447C-0E0036B11DB7}"/>
                </a:ext>
              </a:extLst>
            </p:cNvPr>
            <p:cNvSpPr txBox="1"/>
            <p:nvPr/>
          </p:nvSpPr>
          <p:spPr>
            <a:xfrm>
              <a:off x="332400" y="1910866"/>
              <a:ext cx="1504950" cy="4699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spcAft>
                  <a:spcPts val="500"/>
                </a:spcAft>
              </a:pPr>
              <a:r>
                <a:rPr lang="en-GB" sz="900">
                  <a:effectLst/>
                  <a:latin typeface="Aptos Narrow" panose="020B0004020202020204" pitchFamily="34" charset="0"/>
                  <a:ea typeface="Times New Roman" panose="02020603050405020304" pitchFamily="18" charset="0"/>
                </a:rPr>
                <a:t>Past Exposure</a:t>
              </a:r>
              <a:endParaRPr lang="en-GB" sz="900">
                <a:effectLst/>
                <a:latin typeface="Times New Roman" panose="02020603050405020304" pitchFamily="18" charset="0"/>
                <a:ea typeface="Times New Roman" panose="02020603050405020304" pitchFamily="18" charset="0"/>
              </a:endParaRPr>
            </a:p>
          </p:txBody>
        </p:sp>
        <p:sp>
          <p:nvSpPr>
            <p:cNvPr id="37" name="Text Box 1">
              <a:extLst>
                <a:ext uri="{FF2B5EF4-FFF2-40B4-BE49-F238E27FC236}">
                  <a16:creationId xmlns:a16="http://schemas.microsoft.com/office/drawing/2014/main" id="{A0CD438B-09A7-954F-C9D3-2CBC1055CFF3}"/>
                </a:ext>
              </a:extLst>
            </p:cNvPr>
            <p:cNvSpPr txBox="1"/>
            <p:nvPr/>
          </p:nvSpPr>
          <p:spPr>
            <a:xfrm>
              <a:off x="332400" y="677364"/>
              <a:ext cx="1504950" cy="4699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spcAft>
                  <a:spcPts val="500"/>
                </a:spcAft>
              </a:pPr>
              <a:r>
                <a:rPr lang="en-GB" sz="900">
                  <a:effectLst/>
                  <a:latin typeface="Aptos Narrow" panose="020B0004020202020204" pitchFamily="34" charset="0"/>
                  <a:ea typeface="Times New Roman" panose="02020603050405020304" pitchFamily="18" charset="0"/>
                </a:rPr>
                <a:t>Perceived Behavioural Control</a:t>
              </a:r>
              <a:endParaRPr lang="en-GB" sz="900">
                <a:effectLst/>
                <a:latin typeface="Times New Roman" panose="02020603050405020304" pitchFamily="18" charset="0"/>
                <a:ea typeface="Times New Roman" panose="02020603050405020304" pitchFamily="18" charset="0"/>
              </a:endParaRPr>
            </a:p>
          </p:txBody>
        </p:sp>
        <p:sp>
          <p:nvSpPr>
            <p:cNvPr id="38" name="Text Box 1">
              <a:extLst>
                <a:ext uri="{FF2B5EF4-FFF2-40B4-BE49-F238E27FC236}">
                  <a16:creationId xmlns:a16="http://schemas.microsoft.com/office/drawing/2014/main" id="{90B6B698-D86A-AE2D-F7F5-532AE5A47D40}"/>
                </a:ext>
              </a:extLst>
            </p:cNvPr>
            <p:cNvSpPr txBox="1"/>
            <p:nvPr/>
          </p:nvSpPr>
          <p:spPr>
            <a:xfrm>
              <a:off x="332400" y="3172282"/>
              <a:ext cx="1504950" cy="1264151"/>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spcAft>
                  <a:spcPts val="500"/>
                </a:spcAft>
              </a:pPr>
              <a:r>
                <a:rPr lang="en-GB" sz="900" dirty="0">
                  <a:effectLst/>
                  <a:latin typeface="Aptos Narrow" panose="020B0004020202020204" pitchFamily="34" charset="0"/>
                  <a:ea typeface="Times New Roman" panose="02020603050405020304" pitchFamily="18" charset="0"/>
                </a:rPr>
                <a:t>Demographics</a:t>
              </a:r>
              <a:endParaRPr lang="en-GB" sz="900" dirty="0">
                <a:effectLst/>
                <a:latin typeface="Times New Roman" panose="02020603050405020304" pitchFamily="18" charset="0"/>
                <a:ea typeface="Times New Roman" panose="02020603050405020304" pitchFamily="18" charset="0"/>
              </a:endParaRPr>
            </a:p>
            <a:p>
              <a:pPr algn="ctr"/>
              <a:r>
                <a:rPr lang="en-GB" sz="900" i="1" dirty="0">
                  <a:effectLst/>
                  <a:latin typeface="Aptos Narrow" panose="020B0004020202020204" pitchFamily="34" charset="0"/>
                  <a:ea typeface="Times New Roman" panose="02020603050405020304" pitchFamily="18" charset="0"/>
                </a:rPr>
                <a:t>Sex</a:t>
              </a:r>
              <a:endParaRPr lang="en-GB" sz="900" dirty="0">
                <a:effectLst/>
                <a:latin typeface="Times New Roman" panose="02020603050405020304" pitchFamily="18" charset="0"/>
                <a:ea typeface="Times New Roman" panose="02020603050405020304" pitchFamily="18" charset="0"/>
              </a:endParaRPr>
            </a:p>
            <a:p>
              <a:pPr algn="ctr"/>
              <a:r>
                <a:rPr lang="en-GB" sz="900" i="1" dirty="0">
                  <a:effectLst/>
                  <a:latin typeface="Aptos Narrow" panose="020B0004020202020204" pitchFamily="34" charset="0"/>
                  <a:ea typeface="Times New Roman" panose="02020603050405020304" pitchFamily="18" charset="0"/>
                </a:rPr>
                <a:t>Age</a:t>
              </a:r>
              <a:endParaRPr lang="en-GB" sz="900" dirty="0">
                <a:effectLst/>
                <a:latin typeface="Times New Roman" panose="02020603050405020304" pitchFamily="18" charset="0"/>
                <a:ea typeface="Times New Roman" panose="02020603050405020304" pitchFamily="18" charset="0"/>
              </a:endParaRPr>
            </a:p>
            <a:p>
              <a:pPr algn="ctr"/>
              <a:r>
                <a:rPr lang="en-GB" sz="900" i="1" dirty="0">
                  <a:effectLst/>
                  <a:latin typeface="Aptos Narrow" panose="020B0004020202020204" pitchFamily="34" charset="0"/>
                  <a:ea typeface="Times New Roman" panose="02020603050405020304" pitchFamily="18" charset="0"/>
                </a:rPr>
                <a:t>Religion</a:t>
              </a:r>
              <a:endParaRPr lang="en-GB" sz="900" dirty="0">
                <a:effectLst/>
                <a:latin typeface="Times New Roman" panose="02020603050405020304" pitchFamily="18" charset="0"/>
                <a:ea typeface="Times New Roman" panose="02020603050405020304" pitchFamily="18" charset="0"/>
              </a:endParaRPr>
            </a:p>
            <a:p>
              <a:pPr algn="ctr"/>
              <a:r>
                <a:rPr lang="en-GB" sz="900" i="1" dirty="0">
                  <a:effectLst/>
                  <a:latin typeface="Aptos Narrow" panose="020B0004020202020204" pitchFamily="34" charset="0"/>
                  <a:ea typeface="Times New Roman" panose="02020603050405020304" pitchFamily="18" charset="0"/>
                </a:rPr>
                <a:t>Nationality</a:t>
              </a:r>
              <a:endParaRPr lang="en-GB" sz="900" dirty="0">
                <a:effectLst/>
                <a:latin typeface="Times New Roman" panose="02020603050405020304" pitchFamily="18" charset="0"/>
                <a:ea typeface="Times New Roman" panose="02020603050405020304" pitchFamily="18" charset="0"/>
              </a:endParaRPr>
            </a:p>
          </p:txBody>
        </p:sp>
        <p:sp>
          <p:nvSpPr>
            <p:cNvPr id="40" name="Text Box 1">
              <a:extLst>
                <a:ext uri="{FF2B5EF4-FFF2-40B4-BE49-F238E27FC236}">
                  <a16:creationId xmlns:a16="http://schemas.microsoft.com/office/drawing/2014/main" id="{0AB83B6C-350B-CC39-312F-D9A3055D05CE}"/>
                </a:ext>
              </a:extLst>
            </p:cNvPr>
            <p:cNvSpPr txBox="1"/>
            <p:nvPr/>
          </p:nvSpPr>
          <p:spPr>
            <a:xfrm>
              <a:off x="332400" y="1286689"/>
              <a:ext cx="1504950" cy="4699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spcAft>
                  <a:spcPts val="500"/>
                </a:spcAft>
              </a:pPr>
              <a:r>
                <a:rPr lang="en-GB" sz="900">
                  <a:effectLst/>
                  <a:latin typeface="Aptos Narrow" panose="020B0004020202020204" pitchFamily="34" charset="0"/>
                  <a:ea typeface="Times New Roman" panose="02020603050405020304" pitchFamily="18" charset="0"/>
                </a:rPr>
                <a:t>Subjective Norms</a:t>
              </a:r>
              <a:endParaRPr lang="en-GB" sz="900">
                <a:effectLst/>
                <a:latin typeface="Times New Roman" panose="02020603050405020304" pitchFamily="18" charset="0"/>
                <a:ea typeface="Times New Roman" panose="02020603050405020304" pitchFamily="18" charset="0"/>
              </a:endParaRPr>
            </a:p>
          </p:txBody>
        </p:sp>
        <p:sp>
          <p:nvSpPr>
            <p:cNvPr id="41" name="Text Box 1">
              <a:extLst>
                <a:ext uri="{FF2B5EF4-FFF2-40B4-BE49-F238E27FC236}">
                  <a16:creationId xmlns:a16="http://schemas.microsoft.com/office/drawing/2014/main" id="{F01FF05A-9F76-CF02-3F60-1B8F59737E4E}"/>
                </a:ext>
              </a:extLst>
            </p:cNvPr>
            <p:cNvSpPr txBox="1"/>
            <p:nvPr/>
          </p:nvSpPr>
          <p:spPr>
            <a:xfrm>
              <a:off x="332400" y="2544320"/>
              <a:ext cx="1504950" cy="4699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spcAft>
                  <a:spcPts val="500"/>
                </a:spcAft>
              </a:pPr>
              <a:r>
                <a:rPr lang="en-GB" sz="900">
                  <a:effectLst/>
                  <a:latin typeface="Aptos Narrow" panose="020B0004020202020204" pitchFamily="34" charset="0"/>
                  <a:ea typeface="Times New Roman" panose="02020603050405020304" pitchFamily="18" charset="0"/>
                </a:rPr>
                <a:t>Tech Inclusion</a:t>
              </a:r>
              <a:endParaRPr lang="en-GB" sz="900">
                <a:effectLst/>
                <a:latin typeface="Times New Roman" panose="02020603050405020304" pitchFamily="18" charset="0"/>
                <a:ea typeface="Times New Roman" panose="02020603050405020304" pitchFamily="18" charset="0"/>
              </a:endParaRPr>
            </a:p>
          </p:txBody>
        </p:sp>
        <p:sp>
          <p:nvSpPr>
            <p:cNvPr id="42" name="Text Box 1">
              <a:extLst>
                <a:ext uri="{FF2B5EF4-FFF2-40B4-BE49-F238E27FC236}">
                  <a16:creationId xmlns:a16="http://schemas.microsoft.com/office/drawing/2014/main" id="{D0A058A8-B45B-33DA-A47F-2E077F7C8DAD}"/>
                </a:ext>
              </a:extLst>
            </p:cNvPr>
            <p:cNvSpPr txBox="1"/>
            <p:nvPr/>
          </p:nvSpPr>
          <p:spPr>
            <a:xfrm>
              <a:off x="3864334" y="985796"/>
              <a:ext cx="1809198" cy="2250302"/>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spcAft>
                  <a:spcPts val="500"/>
                </a:spcAft>
              </a:pPr>
              <a:r>
                <a:rPr lang="en-GB" sz="900" dirty="0">
                  <a:effectLst/>
                  <a:latin typeface="Aptos Narrow" panose="020B0004020202020204" pitchFamily="34" charset="0"/>
                  <a:ea typeface="Times New Roman" panose="02020603050405020304" pitchFamily="18" charset="0"/>
                </a:rPr>
                <a:t>Intention to use …  technology tools</a:t>
              </a:r>
              <a:endParaRPr lang="en-GB" sz="900" dirty="0">
                <a:effectLst/>
                <a:latin typeface="Times New Roman" panose="02020603050405020304" pitchFamily="18" charset="0"/>
                <a:ea typeface="Times New Roman" panose="02020603050405020304" pitchFamily="18" charset="0"/>
              </a:endParaRPr>
            </a:p>
            <a:p>
              <a:pPr algn="ctr">
                <a:spcBef>
                  <a:spcPts val="500"/>
                </a:spcBef>
                <a:spcAft>
                  <a:spcPts val="500"/>
                </a:spcAft>
              </a:pPr>
              <a:r>
                <a:rPr lang="en-GB" sz="900" dirty="0">
                  <a:effectLst/>
                  <a:latin typeface="Aptos Narrow" panose="020B0004020202020204" pitchFamily="34" charset="0"/>
                  <a:ea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endParaRPr>
            </a:p>
            <a:p>
              <a:pPr algn="ctr">
                <a:spcBef>
                  <a:spcPts val="500"/>
                </a:spcBef>
                <a:spcAft>
                  <a:spcPts val="500"/>
                </a:spcAft>
              </a:pPr>
              <a:r>
                <a:rPr lang="en-GB" sz="900" i="1" dirty="0">
                  <a:effectLst/>
                  <a:latin typeface="Aptos Narrow" panose="020B0004020202020204" pitchFamily="34" charset="0"/>
                  <a:ea typeface="Times New Roman" panose="02020603050405020304" pitchFamily="18" charset="0"/>
                </a:rPr>
                <a:t>Academic-oriented</a:t>
              </a:r>
              <a:endParaRPr lang="en-GB" sz="900" dirty="0">
                <a:effectLst/>
                <a:latin typeface="Times New Roman" panose="02020603050405020304" pitchFamily="18" charset="0"/>
                <a:ea typeface="Times New Roman" panose="02020603050405020304" pitchFamily="18" charset="0"/>
              </a:endParaRPr>
            </a:p>
            <a:p>
              <a:pPr algn="ctr">
                <a:spcBef>
                  <a:spcPts val="500"/>
                </a:spcBef>
                <a:spcAft>
                  <a:spcPts val="500"/>
                </a:spcAft>
              </a:pPr>
              <a:r>
                <a:rPr lang="en-GB" sz="900" i="1" dirty="0">
                  <a:effectLst/>
                  <a:latin typeface="Aptos Narrow" panose="020B0004020202020204" pitchFamily="34" charset="0"/>
                  <a:ea typeface="Times New Roman" panose="02020603050405020304" pitchFamily="18" charset="0"/>
                </a:rPr>
                <a:t>Professional-oriented</a:t>
              </a:r>
              <a:endParaRPr lang="en-GB" sz="900" dirty="0">
                <a:effectLst/>
                <a:latin typeface="Times New Roman" panose="02020603050405020304" pitchFamily="18" charset="0"/>
                <a:ea typeface="Times New Roman" panose="02020603050405020304" pitchFamily="18" charset="0"/>
              </a:endParaRPr>
            </a:p>
          </p:txBody>
        </p:sp>
        <p:cxnSp>
          <p:nvCxnSpPr>
            <p:cNvPr id="43" name="Straight Arrow Connector 42">
              <a:extLst>
                <a:ext uri="{FF2B5EF4-FFF2-40B4-BE49-F238E27FC236}">
                  <a16:creationId xmlns:a16="http://schemas.microsoft.com/office/drawing/2014/main" id="{46085740-D1A7-BF5A-E808-1F42101BA2D4}"/>
                </a:ext>
              </a:extLst>
            </p:cNvPr>
            <p:cNvCxnSpPr>
              <a:stCxn id="27" idx="3"/>
              <a:endCxn id="42" idx="1"/>
            </p:cNvCxnSpPr>
            <p:nvPr/>
          </p:nvCxnSpPr>
          <p:spPr>
            <a:xfrm>
              <a:off x="1837350" y="325286"/>
              <a:ext cx="2026984" cy="1785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0A5540B-36CB-F01B-0235-1997A06DA126}"/>
                </a:ext>
              </a:extLst>
            </p:cNvPr>
            <p:cNvCxnSpPr>
              <a:stCxn id="37" idx="3"/>
              <a:endCxn id="42" idx="1"/>
            </p:cNvCxnSpPr>
            <p:nvPr/>
          </p:nvCxnSpPr>
          <p:spPr>
            <a:xfrm>
              <a:off x="1837350" y="912314"/>
              <a:ext cx="2026984" cy="1198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F22E545-877B-147E-AA18-0428E72B0F42}"/>
                </a:ext>
              </a:extLst>
            </p:cNvPr>
            <p:cNvCxnSpPr>
              <a:stCxn id="40" idx="3"/>
              <a:endCxn id="42" idx="1"/>
            </p:cNvCxnSpPr>
            <p:nvPr/>
          </p:nvCxnSpPr>
          <p:spPr>
            <a:xfrm>
              <a:off x="1837350" y="1521639"/>
              <a:ext cx="2026984" cy="589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8D9CB2E-06C2-8B34-B6FE-8DEAD2156107}"/>
                </a:ext>
              </a:extLst>
            </p:cNvPr>
            <p:cNvCxnSpPr>
              <a:stCxn id="36" idx="3"/>
              <a:endCxn id="42" idx="1"/>
            </p:cNvCxnSpPr>
            <p:nvPr/>
          </p:nvCxnSpPr>
          <p:spPr>
            <a:xfrm flipV="1">
              <a:off x="1837350" y="2110853"/>
              <a:ext cx="2026984" cy="34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39560FB5-72E3-8E3E-2A33-18341F1C522B}"/>
                </a:ext>
              </a:extLst>
            </p:cNvPr>
            <p:cNvCxnSpPr>
              <a:stCxn id="41" idx="3"/>
              <a:endCxn id="42" idx="1"/>
            </p:cNvCxnSpPr>
            <p:nvPr/>
          </p:nvCxnSpPr>
          <p:spPr>
            <a:xfrm flipV="1">
              <a:off x="1837350" y="2110853"/>
              <a:ext cx="2026984" cy="668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364E9CF8-ADF4-EFF9-D598-C0DE15CA2756}"/>
                </a:ext>
              </a:extLst>
            </p:cNvPr>
            <p:cNvCxnSpPr>
              <a:endCxn id="42" idx="1"/>
            </p:cNvCxnSpPr>
            <p:nvPr/>
          </p:nvCxnSpPr>
          <p:spPr>
            <a:xfrm flipV="1">
              <a:off x="1837350" y="2110853"/>
              <a:ext cx="2026984" cy="1704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6FFDD9CF-9A16-A557-9D4B-388B2979FC29}"/>
              </a:ext>
            </a:extLst>
          </p:cNvPr>
          <p:cNvGrpSpPr/>
          <p:nvPr/>
        </p:nvGrpSpPr>
        <p:grpSpPr>
          <a:xfrm>
            <a:off x="5250459" y="1818215"/>
            <a:ext cx="6103344" cy="3126565"/>
            <a:chOff x="5250459" y="1818215"/>
            <a:chExt cx="6103344" cy="3126565"/>
          </a:xfrm>
        </p:grpSpPr>
        <p:sp>
          <p:nvSpPr>
            <p:cNvPr id="50" name="Rectangle 4">
              <a:extLst>
                <a:ext uri="{FF2B5EF4-FFF2-40B4-BE49-F238E27FC236}">
                  <a16:creationId xmlns:a16="http://schemas.microsoft.com/office/drawing/2014/main" id="{14F91E9A-6C11-5716-85A2-5B91CBAC9145}"/>
                </a:ext>
              </a:extLst>
            </p:cNvPr>
            <p:cNvSpPr/>
            <p:nvPr/>
          </p:nvSpPr>
          <p:spPr>
            <a:xfrm>
              <a:off x="9948479" y="1846932"/>
              <a:ext cx="1405324" cy="1786226"/>
            </a:xfrm>
            <a:prstGeom prst="rect">
              <a:avLst/>
            </a:prstGeom>
            <a:solidFill>
              <a:schemeClr val="tx2">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00" b="0" i="0" u="none" strike="noStrike" kern="1200" cap="none" spc="0" baseline="0" dirty="0">
                  <a:solidFill>
                    <a:srgbClr val="000000"/>
                  </a:solidFill>
                  <a:uFillTx/>
                  <a:latin typeface="Aptos Narrow" panose="020B0004020202020204" pitchFamily="34" charset="0"/>
                </a:rPr>
                <a:t>Student Engagement</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00" b="0" i="0" u="none" strike="noStrike" kern="1200" cap="none" spc="0" baseline="0" dirty="0">
                  <a:solidFill>
                    <a:srgbClr val="000000"/>
                  </a:solidFill>
                  <a:uFillTx/>
                  <a:latin typeface="Aptos Narrow" panose="020B0004020202020204" pitchFamily="34" charset="0"/>
                </a:rPr>
                <a:t>(using technology devices,  proficiency, &amp; positive behaviour (see Figure 1)</a:t>
              </a:r>
            </a:p>
          </p:txBody>
        </p:sp>
        <p:sp>
          <p:nvSpPr>
            <p:cNvPr id="51" name="Rectangle 8">
              <a:extLst>
                <a:ext uri="{FF2B5EF4-FFF2-40B4-BE49-F238E27FC236}">
                  <a16:creationId xmlns:a16="http://schemas.microsoft.com/office/drawing/2014/main" id="{CC48EA4C-3E62-14CA-3F78-901C574287C3}"/>
                </a:ext>
              </a:extLst>
            </p:cNvPr>
            <p:cNvSpPr/>
            <p:nvPr/>
          </p:nvSpPr>
          <p:spPr>
            <a:xfrm>
              <a:off x="7382118" y="2312213"/>
              <a:ext cx="1780693" cy="782892"/>
            </a:xfrm>
            <a:prstGeom prst="rect">
              <a:avLst/>
            </a:prstGeom>
            <a:solidFill>
              <a:schemeClr val="tx2">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00" b="0" i="0" u="none" strike="noStrike" kern="1200" cap="none" spc="0" baseline="0" dirty="0">
                  <a:solidFill>
                    <a:srgbClr val="000000"/>
                  </a:solidFill>
                  <a:uFillTx/>
                  <a:latin typeface="Aptos Narrow" panose="020B0004020202020204" pitchFamily="34" charset="0"/>
                </a:rPr>
                <a:t>Technology Tools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00" b="0" i="0" u="none" strike="noStrike" kern="1200" cap="none" spc="0" baseline="0" dirty="0">
                  <a:solidFill>
                    <a:srgbClr val="000000"/>
                  </a:solidFill>
                  <a:uFillTx/>
                  <a:latin typeface="Aptos Narrow" panose="020B0004020202020204" pitchFamily="34" charset="0"/>
                </a:rPr>
                <a:t>(adoption &amp; usage)</a:t>
              </a:r>
            </a:p>
          </p:txBody>
        </p:sp>
        <p:cxnSp>
          <p:nvCxnSpPr>
            <p:cNvPr id="52" name="Straight Arrow Connector 14">
              <a:extLst>
                <a:ext uri="{FF2B5EF4-FFF2-40B4-BE49-F238E27FC236}">
                  <a16:creationId xmlns:a16="http://schemas.microsoft.com/office/drawing/2014/main" id="{42240F02-75BF-0E77-7A2A-9DF8BEBCBE1F}"/>
                </a:ext>
              </a:extLst>
            </p:cNvPr>
            <p:cNvCxnSpPr>
              <a:cxnSpLocks/>
            </p:cNvCxnSpPr>
            <p:nvPr/>
          </p:nvCxnSpPr>
          <p:spPr>
            <a:xfrm flipH="1">
              <a:off x="9162811" y="3640302"/>
              <a:ext cx="758446" cy="500918"/>
            </a:xfrm>
            <a:prstGeom prst="straightConnector1">
              <a:avLst/>
            </a:prstGeom>
            <a:solidFill>
              <a:schemeClr val="tx2">
                <a:lumMod val="20000"/>
                <a:lumOff val="80000"/>
              </a:schemeClr>
            </a:solidFill>
            <a:ln>
              <a:headEnd type="arrow"/>
              <a:tailEnd type="arrow"/>
            </a:ln>
          </p:spPr>
          <p:style>
            <a:lnRef idx="2">
              <a:schemeClr val="accent1"/>
            </a:lnRef>
            <a:fillRef idx="1">
              <a:schemeClr val="lt1"/>
            </a:fillRef>
            <a:effectRef idx="0">
              <a:schemeClr val="accent1"/>
            </a:effectRef>
            <a:fontRef idx="minor">
              <a:schemeClr val="dk1"/>
            </a:fontRef>
          </p:style>
        </p:cxnSp>
        <p:cxnSp>
          <p:nvCxnSpPr>
            <p:cNvPr id="53" name="Straight Arrow Connector 16">
              <a:extLst>
                <a:ext uri="{FF2B5EF4-FFF2-40B4-BE49-F238E27FC236}">
                  <a16:creationId xmlns:a16="http://schemas.microsoft.com/office/drawing/2014/main" id="{A15637B3-CB7A-D16C-22DA-92312568C8D5}"/>
                </a:ext>
              </a:extLst>
            </p:cNvPr>
            <p:cNvCxnSpPr/>
            <p:nvPr/>
          </p:nvCxnSpPr>
          <p:spPr>
            <a:xfrm>
              <a:off x="9162820" y="2729648"/>
              <a:ext cx="785659" cy="0"/>
            </a:xfrm>
            <a:prstGeom prst="straightConnector1">
              <a:avLst/>
            </a:prstGeom>
            <a:solidFill>
              <a:schemeClr val="tx2">
                <a:lumMod val="20000"/>
                <a:lumOff val="80000"/>
              </a:schemeClr>
            </a:solidFill>
            <a:ln>
              <a:headEnd type="arrow"/>
              <a:tailEnd type="arrow"/>
            </a:ln>
          </p:spPr>
          <p:style>
            <a:lnRef idx="2">
              <a:schemeClr val="accent1"/>
            </a:lnRef>
            <a:fillRef idx="1">
              <a:schemeClr val="lt1"/>
            </a:fillRef>
            <a:effectRef idx="0">
              <a:schemeClr val="accent1"/>
            </a:effectRef>
            <a:fontRef idx="minor">
              <a:schemeClr val="dk1"/>
            </a:fontRef>
          </p:style>
        </p:cxnSp>
        <p:cxnSp>
          <p:nvCxnSpPr>
            <p:cNvPr id="54" name="Straight Arrow Connector 28">
              <a:extLst>
                <a:ext uri="{FF2B5EF4-FFF2-40B4-BE49-F238E27FC236}">
                  <a16:creationId xmlns:a16="http://schemas.microsoft.com/office/drawing/2014/main" id="{4131E53E-B5FC-41AD-683D-F9DEC4E4CB33}"/>
                </a:ext>
              </a:extLst>
            </p:cNvPr>
            <p:cNvCxnSpPr/>
            <p:nvPr/>
          </p:nvCxnSpPr>
          <p:spPr>
            <a:xfrm>
              <a:off x="8272464" y="3121996"/>
              <a:ext cx="0" cy="1022325"/>
            </a:xfrm>
            <a:prstGeom prst="straightConnector1">
              <a:avLst/>
            </a:prstGeom>
            <a:solidFill>
              <a:schemeClr val="tx2">
                <a:lumMod val="20000"/>
                <a:lumOff val="80000"/>
              </a:schemeClr>
            </a:solidFill>
            <a:ln>
              <a:headEnd type="arrow"/>
              <a:tailEnd type="arrow"/>
            </a:ln>
          </p:spPr>
          <p:style>
            <a:lnRef idx="2">
              <a:schemeClr val="accent1"/>
            </a:lnRef>
            <a:fillRef idx="1">
              <a:schemeClr val="lt1"/>
            </a:fillRef>
            <a:effectRef idx="0">
              <a:schemeClr val="accent1"/>
            </a:effectRef>
            <a:fontRef idx="minor">
              <a:schemeClr val="dk1"/>
            </a:fontRef>
          </p:style>
        </p:cxnSp>
        <p:cxnSp>
          <p:nvCxnSpPr>
            <p:cNvPr id="55" name="Straight Arrow Connector 39">
              <a:extLst>
                <a:ext uri="{FF2B5EF4-FFF2-40B4-BE49-F238E27FC236}">
                  <a16:creationId xmlns:a16="http://schemas.microsoft.com/office/drawing/2014/main" id="{3602A4E9-34BA-8B0D-CDC0-CC8927C63630}"/>
                </a:ext>
              </a:extLst>
            </p:cNvPr>
            <p:cNvCxnSpPr/>
            <p:nvPr/>
          </p:nvCxnSpPr>
          <p:spPr>
            <a:xfrm>
              <a:off x="6683540" y="2729648"/>
              <a:ext cx="681742" cy="0"/>
            </a:xfrm>
            <a:prstGeom prst="straightConnector1">
              <a:avLst/>
            </a:prstGeom>
            <a:solidFill>
              <a:schemeClr val="tx2">
                <a:lumMod val="20000"/>
                <a:lumOff val="80000"/>
              </a:schemeClr>
            </a:solidFill>
            <a:ln>
              <a:tailEnd type="arrow"/>
            </a:ln>
          </p:spPr>
          <p:style>
            <a:lnRef idx="2">
              <a:schemeClr val="accent1"/>
            </a:lnRef>
            <a:fillRef idx="1">
              <a:schemeClr val="lt1"/>
            </a:fillRef>
            <a:effectRef idx="0">
              <a:schemeClr val="accent1"/>
            </a:effectRef>
            <a:fontRef idx="minor">
              <a:schemeClr val="dk1"/>
            </a:fontRef>
          </p:style>
        </p:cxnSp>
        <p:cxnSp>
          <p:nvCxnSpPr>
            <p:cNvPr id="56" name="Straight Arrow Connector 42">
              <a:extLst>
                <a:ext uri="{FF2B5EF4-FFF2-40B4-BE49-F238E27FC236}">
                  <a16:creationId xmlns:a16="http://schemas.microsoft.com/office/drawing/2014/main" id="{E34B0AA0-CFF7-D68E-FDC0-9FC7C6B5C9DC}"/>
                </a:ext>
              </a:extLst>
            </p:cNvPr>
            <p:cNvCxnSpPr>
              <a:cxnSpLocks/>
            </p:cNvCxnSpPr>
            <p:nvPr/>
          </p:nvCxnSpPr>
          <p:spPr>
            <a:xfrm flipH="1" flipV="1">
              <a:off x="6683540" y="3604441"/>
              <a:ext cx="694251" cy="529453"/>
            </a:xfrm>
            <a:prstGeom prst="straightConnector1">
              <a:avLst/>
            </a:prstGeom>
            <a:solidFill>
              <a:schemeClr val="tx2">
                <a:lumMod val="20000"/>
                <a:lumOff val="80000"/>
              </a:schemeClr>
            </a:solidFill>
            <a:ln>
              <a:headEnd type="arrow"/>
              <a:tailEnd type="arrow"/>
            </a:ln>
          </p:spPr>
          <p:style>
            <a:lnRef idx="2">
              <a:schemeClr val="accent1"/>
            </a:lnRef>
            <a:fillRef idx="1">
              <a:schemeClr val="lt1"/>
            </a:fillRef>
            <a:effectRef idx="0">
              <a:schemeClr val="accent1"/>
            </a:effectRef>
            <a:fontRef idx="minor">
              <a:schemeClr val="dk1"/>
            </a:fontRef>
          </p:style>
        </p:cxnSp>
        <p:sp>
          <p:nvSpPr>
            <p:cNvPr id="57" name="Rectangle 4">
              <a:extLst>
                <a:ext uri="{FF2B5EF4-FFF2-40B4-BE49-F238E27FC236}">
                  <a16:creationId xmlns:a16="http://schemas.microsoft.com/office/drawing/2014/main" id="{76701774-E2E0-1056-67DB-80B065150B40}"/>
                </a:ext>
              </a:extLst>
            </p:cNvPr>
            <p:cNvSpPr/>
            <p:nvPr/>
          </p:nvSpPr>
          <p:spPr>
            <a:xfrm>
              <a:off x="5250459" y="1818215"/>
              <a:ext cx="1405324" cy="1786226"/>
            </a:xfrm>
            <a:prstGeom prst="rect">
              <a:avLst/>
            </a:prstGeom>
            <a:solidFill>
              <a:schemeClr val="tx2">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00" b="0" i="0" u="none" strike="noStrike" kern="1200" cap="none" spc="0" baseline="0" dirty="0">
                  <a:solidFill>
                    <a:srgbClr val="000000"/>
                  </a:solidFill>
                  <a:uFillTx/>
                  <a:latin typeface="Aptos Narrow" panose="020B0004020202020204" pitchFamily="34" charset="0"/>
                </a:rPr>
                <a:t>HE Provisions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00" b="0" i="0" u="none" strike="noStrike" kern="1200" cap="none" spc="0" baseline="0" dirty="0">
                  <a:solidFill>
                    <a:srgbClr val="000000"/>
                  </a:solidFill>
                  <a:uFillTx/>
                  <a:latin typeface="Aptos Narrow" panose="020B0004020202020204" pitchFamily="34" charset="0"/>
                </a:rPr>
                <a:t> (underpinned by compassion, belonging, &amp; equity</a:t>
              </a:r>
              <a:r>
                <a:rPr lang="en-GB" sz="1300" b="0" i="0" u="none" strike="noStrike" kern="1200" cap="none" spc="0" baseline="0" dirty="0">
                  <a:solidFill>
                    <a:srgbClr val="000000"/>
                  </a:solidFill>
                  <a:uFillTx/>
                  <a:latin typeface="Calibri"/>
                </a:rPr>
                <a:t>)</a:t>
              </a:r>
            </a:p>
          </p:txBody>
        </p:sp>
        <p:sp>
          <p:nvSpPr>
            <p:cNvPr id="58" name="Rectangle 8">
              <a:extLst>
                <a:ext uri="{FF2B5EF4-FFF2-40B4-BE49-F238E27FC236}">
                  <a16:creationId xmlns:a16="http://schemas.microsoft.com/office/drawing/2014/main" id="{3160CAF8-5F77-1B86-27DE-355F0A04457A}"/>
                </a:ext>
              </a:extLst>
            </p:cNvPr>
            <p:cNvSpPr/>
            <p:nvPr/>
          </p:nvSpPr>
          <p:spPr>
            <a:xfrm>
              <a:off x="7382118" y="4161888"/>
              <a:ext cx="1780693" cy="782892"/>
            </a:xfrm>
            <a:prstGeom prst="rect">
              <a:avLst/>
            </a:prstGeom>
            <a:solidFill>
              <a:schemeClr val="tx2">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00" b="0" i="0" u="none" strike="noStrike" kern="1200" cap="none" spc="0" baseline="0" dirty="0">
                  <a:solidFill>
                    <a:srgbClr val="000000"/>
                  </a:solidFill>
                  <a:uFillTx/>
                  <a:latin typeface="Aptos Narrow" panose="020B0004020202020204" pitchFamily="34" charset="0"/>
                </a:rPr>
                <a:t>Sustainable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00" b="0" i="0" u="none" strike="noStrike" kern="1200" cap="none" spc="0" baseline="0" dirty="0">
                  <a:solidFill>
                    <a:srgbClr val="000000"/>
                  </a:solidFill>
                  <a:uFillTx/>
                  <a:latin typeface="Aptos Narrow" panose="020B0004020202020204" pitchFamily="34" charset="0"/>
                </a:rPr>
                <a:t>Quality Education</a:t>
              </a:r>
            </a:p>
          </p:txBody>
        </p:sp>
      </p:grpSp>
      <p:sp>
        <p:nvSpPr>
          <p:cNvPr id="2" name="Rectangle 1">
            <a:extLst>
              <a:ext uri="{FF2B5EF4-FFF2-40B4-BE49-F238E27FC236}">
                <a16:creationId xmlns:a16="http://schemas.microsoft.com/office/drawing/2014/main" id="{56526A9D-57F5-0833-9780-899B119FC2A2}"/>
              </a:ext>
            </a:extLst>
          </p:cNvPr>
          <p:cNvSpPr>
            <a:spLocks noChangeArrowheads="1"/>
          </p:cNvSpPr>
          <p:nvPr/>
        </p:nvSpPr>
        <p:spPr bwMode="auto">
          <a:xfrm>
            <a:off x="193209" y="5355125"/>
            <a:ext cx="525045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u="none" strike="noStrike" cap="none" normalizeH="0" baseline="0" dirty="0">
                <a:ln>
                  <a:noFill/>
                </a:ln>
                <a:solidFill>
                  <a:schemeClr val="tx1"/>
                </a:solidFill>
                <a:effectLst/>
                <a:latin typeface="Arial Narrow" panose="020B0606020202030204" pitchFamily="34" charset="0"/>
              </a:rPr>
              <a:t>Figure 1: Business Schools Students' Intention to Use Technology Tools Framework</a:t>
            </a:r>
            <a:endParaRPr kumimoji="0" lang="en-US" altLang="en-US" sz="1400" b="0" u="none" strike="noStrike" cap="none" normalizeH="0" baseline="0" dirty="0">
              <a:ln>
                <a:noFill/>
              </a:ln>
              <a:solidFill>
                <a:schemeClr val="tx1"/>
              </a:solidFill>
              <a:effectLst/>
              <a:latin typeface="Arial Narrow" panose="020B0606020202030204" pitchFamily="34" charset="0"/>
            </a:endParaRPr>
          </a:p>
        </p:txBody>
      </p:sp>
      <p:sp>
        <p:nvSpPr>
          <p:cNvPr id="8" name="TextBox 7">
            <a:extLst>
              <a:ext uri="{FF2B5EF4-FFF2-40B4-BE49-F238E27FC236}">
                <a16:creationId xmlns:a16="http://schemas.microsoft.com/office/drawing/2014/main" id="{FBA81A48-5963-7CC9-FB86-485D79F40DC9}"/>
              </a:ext>
            </a:extLst>
          </p:cNvPr>
          <p:cNvSpPr txBox="1"/>
          <p:nvPr/>
        </p:nvSpPr>
        <p:spPr>
          <a:xfrm>
            <a:off x="5945333" y="5268177"/>
            <a:ext cx="5622690" cy="307777"/>
          </a:xfrm>
          <a:prstGeom prst="rect">
            <a:avLst/>
          </a:prstGeom>
          <a:noFill/>
        </p:spPr>
        <p:txBody>
          <a:bodyPr wrap="square">
            <a:spAutoFit/>
          </a:bodyPr>
          <a:lstStyle/>
          <a:p>
            <a:pPr algn="ctr"/>
            <a:r>
              <a:rPr lang="en-GB" sz="1400" b="1" kern="0" dirty="0">
                <a:solidFill>
                  <a:srgbClr val="000000"/>
                </a:solidFill>
                <a:effectLst/>
                <a:latin typeface="Arial Narrow" panose="020B0606020202030204" pitchFamily="34" charset="0"/>
                <a:ea typeface="Aptos Display" panose="020B0004020202020204" pitchFamily="34" charset="0"/>
                <a:cs typeface="Arial" panose="020B0604020202020204" pitchFamily="34" charset="0"/>
              </a:rPr>
              <a:t>Figure 2: </a:t>
            </a:r>
            <a:r>
              <a:rPr lang="en-GB" sz="1400" b="1" kern="0" dirty="0">
                <a:effectLst/>
                <a:latin typeface="Arial Narrow" panose="020B0606020202030204" pitchFamily="34" charset="0"/>
                <a:ea typeface="Times New Roman" panose="02020603050405020304" pitchFamily="18" charset="0"/>
                <a:cs typeface="Arial" panose="020B0604020202020204" pitchFamily="34" charset="0"/>
              </a:rPr>
              <a:t>HE Digital Poverty/</a:t>
            </a:r>
            <a:r>
              <a:rPr lang="en-GB" sz="1400" b="1" kern="0" dirty="0">
                <a:latin typeface="Arial Narrow" panose="020B0606020202030204" pitchFamily="34" charset="0"/>
                <a:ea typeface="Times New Roman" panose="02020603050405020304" pitchFamily="18" charset="0"/>
                <a:cs typeface="Arial" panose="020B0604020202020204" pitchFamily="34" charset="0"/>
              </a:rPr>
              <a:t>E</a:t>
            </a:r>
            <a:r>
              <a:rPr lang="en-GB" sz="1400" b="1" kern="0" dirty="0">
                <a:effectLst/>
                <a:latin typeface="Arial Narrow" panose="020B0606020202030204" pitchFamily="34" charset="0"/>
                <a:ea typeface="Times New Roman" panose="02020603050405020304" pitchFamily="18" charset="0"/>
                <a:cs typeface="Arial" panose="020B0604020202020204" pitchFamily="34" charset="0"/>
              </a:rPr>
              <a:t>xclusion Solution </a:t>
            </a:r>
            <a:r>
              <a:rPr lang="en-GB" sz="1400" b="1" kern="0" dirty="0">
                <a:latin typeface="Arial Narrow" panose="020B0606020202030204" pitchFamily="34" charset="0"/>
                <a:ea typeface="Times New Roman" panose="02020603050405020304" pitchFamily="18" charset="0"/>
                <a:cs typeface="Arial" panose="020B0604020202020204" pitchFamily="34" charset="0"/>
              </a:rPr>
              <a:t>F</a:t>
            </a:r>
            <a:r>
              <a:rPr lang="en-GB" sz="1400" b="1" kern="0" dirty="0">
                <a:effectLst/>
                <a:latin typeface="Arial Narrow" panose="020B0606020202030204" pitchFamily="34" charset="0"/>
                <a:ea typeface="Times New Roman" panose="02020603050405020304" pitchFamily="18" charset="0"/>
                <a:cs typeface="Arial" panose="020B0604020202020204" pitchFamily="34" charset="0"/>
              </a:rPr>
              <a:t>ramework</a:t>
            </a:r>
            <a:endParaRPr lang="en-GB" sz="1400" b="1" dirty="0">
              <a:latin typeface="Arial Narrow" panose="020B0606020202030204" pitchFamily="34" charset="0"/>
            </a:endParaRPr>
          </a:p>
        </p:txBody>
      </p:sp>
    </p:spTree>
    <p:extLst>
      <p:ext uri="{BB962C8B-B14F-4D97-AF65-F5344CB8AC3E}">
        <p14:creationId xmlns:p14="http://schemas.microsoft.com/office/powerpoint/2010/main" val="344226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92CE44-B9DD-1769-ABDF-130D21313D0D}"/>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06336E7-4196-48F8-8A89-ED0B7EC6484C}" type="slidenum">
              <a:rPr lang="en-GB" sz="1200" b="0" i="0" u="none" strike="noStrike" kern="1200" cap="none" spc="0" baseline="0">
                <a:solidFill>
                  <a:srgbClr val="000000"/>
                </a:solidFill>
                <a:uFillTx/>
                <a:latin typeface="Corbel"/>
              </a:rPr>
              <a:t>14</a:t>
            </a:fld>
            <a:endParaRPr lang="en-GB" sz="1200" b="0" i="0" u="none" strike="noStrike" kern="1200" cap="none" spc="0" baseline="0">
              <a:solidFill>
                <a:srgbClr val="000000"/>
              </a:solidFill>
              <a:uFillTx/>
              <a:latin typeface="Corbel"/>
            </a:endParaRPr>
          </a:p>
        </p:txBody>
      </p:sp>
      <p:sp>
        <p:nvSpPr>
          <p:cNvPr id="7" name="Text Placeholder 6">
            <a:extLst>
              <a:ext uri="{FF2B5EF4-FFF2-40B4-BE49-F238E27FC236}">
                <a16:creationId xmlns:a16="http://schemas.microsoft.com/office/drawing/2014/main" id="{039ABE07-2A59-581E-6582-99EF30DA8701}"/>
              </a:ext>
            </a:extLst>
          </p:cNvPr>
          <p:cNvSpPr txBox="1">
            <a:spLocks noGrp="1"/>
          </p:cNvSpPr>
          <p:nvPr>
            <p:ph type="body" idx="4294967295"/>
          </p:nvPr>
        </p:nvSpPr>
        <p:spPr>
          <a:xfrm>
            <a:off x="10985607" y="593817"/>
            <a:ext cx="935696" cy="270104"/>
          </a:xfrm>
          <a:noFill/>
          <a:ln>
            <a:noFill/>
          </a:ln>
        </p:spPr>
        <p:txBody>
          <a:bodyPr/>
          <a:lstStyle/>
          <a:p>
            <a:pPr marL="0" lvl="0" indent="0">
              <a:buNone/>
            </a:pPr>
            <a:r>
              <a:rPr lang="en-GB" sz="1200" i="1" dirty="0">
                <a:solidFill>
                  <a:schemeClr val="tx1"/>
                </a:solidFill>
              </a:rPr>
              <a:t>02/07/2024</a:t>
            </a:r>
          </a:p>
        </p:txBody>
      </p:sp>
      <p:sp>
        <p:nvSpPr>
          <p:cNvPr id="9" name="Footer Placeholder 2">
            <a:extLst>
              <a:ext uri="{FF2B5EF4-FFF2-40B4-BE49-F238E27FC236}">
                <a16:creationId xmlns:a16="http://schemas.microsoft.com/office/drawing/2014/main" id="{CDABB1A0-9418-B8B0-EB7C-B6291F92D58F}"/>
              </a:ext>
            </a:extLst>
          </p:cNvPr>
          <p:cNvSpPr txBox="1"/>
          <p:nvPr/>
        </p:nvSpPr>
        <p:spPr>
          <a:xfrm>
            <a:off x="42325" y="6410582"/>
            <a:ext cx="5552229" cy="432942"/>
          </a:xfrm>
          <a:prstGeom prst="rect">
            <a:avLst/>
          </a:prstGeom>
          <a:noFill/>
          <a:ln cap="flat">
            <a:noFill/>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spc="-50" dirty="0">
                <a:cs typeface="Times New Roman" pitchFamily="18"/>
              </a:rPr>
              <a:t>The Use of  Technology Tools and Learning Experience: Insight from Business School Students</a:t>
            </a:r>
            <a:br>
              <a:rPr lang="en-GB" sz="1200" b="1" i="0" u="none" strike="noStrike" kern="1200" cap="none" spc="-50" baseline="0" dirty="0">
                <a:solidFill>
                  <a:srgbClr val="000000"/>
                </a:solidFill>
                <a:uFillTx/>
                <a:latin typeface="Calibri Light" pitchFamily="34"/>
                <a:ea typeface="Times New Roman" pitchFamily="18"/>
                <a:cs typeface="Times New Roman" pitchFamily="18"/>
              </a:rPr>
            </a:br>
            <a:endParaRPr lang="en-GB" sz="1200" b="1" i="0" u="none" strike="noStrike" kern="1200" cap="none" spc="0" baseline="0" dirty="0">
              <a:solidFill>
                <a:srgbClr val="000000"/>
              </a:solidFill>
              <a:uFillTx/>
              <a:latin typeface="Corbel"/>
            </a:endParaRPr>
          </a:p>
        </p:txBody>
      </p:sp>
      <p:pic>
        <p:nvPicPr>
          <p:cNvPr id="3" name="Picture 2" descr="Canterbury Christ Church University logo">
            <a:hlinkClick r:id="rId3"/>
            <a:extLst>
              <a:ext uri="{FF2B5EF4-FFF2-40B4-BE49-F238E27FC236}">
                <a16:creationId xmlns:a16="http://schemas.microsoft.com/office/drawing/2014/main" id="{F70A2EFA-7EB0-B163-52A6-3BE98CB7271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7817" y="6025827"/>
            <a:ext cx="2181788" cy="816969"/>
          </a:xfrm>
          <a:prstGeom prst="rect">
            <a:avLst/>
          </a:prstGeom>
          <a:noFill/>
          <a:ln>
            <a:noFill/>
          </a:ln>
        </p:spPr>
      </p:pic>
      <p:pic>
        <p:nvPicPr>
          <p:cNvPr id="4" name="Picture 3">
            <a:extLst>
              <a:ext uri="{FF2B5EF4-FFF2-40B4-BE49-F238E27FC236}">
                <a16:creationId xmlns:a16="http://schemas.microsoft.com/office/drawing/2014/main" id="{880DB010-B029-8121-9392-3B36B1BA3788}"/>
              </a:ext>
            </a:extLst>
          </p:cNvPr>
          <p:cNvPicPr>
            <a:picLocks noChangeAspect="1"/>
          </p:cNvPicPr>
          <p:nvPr/>
        </p:nvPicPr>
        <p:blipFill>
          <a:blip r:embed="rId5"/>
          <a:stretch>
            <a:fillRect/>
          </a:stretch>
        </p:blipFill>
        <p:spPr>
          <a:xfrm>
            <a:off x="9210947" y="6010643"/>
            <a:ext cx="1801830" cy="799878"/>
          </a:xfrm>
          <a:prstGeom prst="rect">
            <a:avLst/>
          </a:prstGeom>
        </p:spPr>
      </p:pic>
      <p:sp>
        <p:nvSpPr>
          <p:cNvPr id="11" name="Title 1">
            <a:extLst>
              <a:ext uri="{FF2B5EF4-FFF2-40B4-BE49-F238E27FC236}">
                <a16:creationId xmlns:a16="http://schemas.microsoft.com/office/drawing/2014/main" id="{58D66F2F-9C5F-92B6-BE40-31C654CE1C8C}"/>
              </a:ext>
            </a:extLst>
          </p:cNvPr>
          <p:cNvSpPr txBox="1">
            <a:spLocks noGrp="1"/>
          </p:cNvSpPr>
          <p:nvPr>
            <p:ph type="title"/>
          </p:nvPr>
        </p:nvSpPr>
        <p:spPr>
          <a:xfrm>
            <a:off x="334736" y="81610"/>
            <a:ext cx="11857264" cy="959754"/>
          </a:xfrm>
        </p:spPr>
        <p:txBody>
          <a:bodyPr>
            <a:normAutofit/>
          </a:bodyPr>
          <a:lstStyle/>
          <a:p>
            <a:r>
              <a:rPr lang="en-GB" b="1" dirty="0">
                <a:solidFill>
                  <a:schemeClr val="accent1"/>
                </a:solidFill>
                <a:latin typeface="Arial Narrow" panose="020B0606020202030204" pitchFamily="34" charset="0"/>
              </a:rPr>
              <a:t>Conclusion</a:t>
            </a:r>
          </a:p>
        </p:txBody>
      </p:sp>
      <p:sp>
        <p:nvSpPr>
          <p:cNvPr id="6" name="TextBox 5">
            <a:extLst>
              <a:ext uri="{FF2B5EF4-FFF2-40B4-BE49-F238E27FC236}">
                <a16:creationId xmlns:a16="http://schemas.microsoft.com/office/drawing/2014/main" id="{70E4D789-6C3D-FEBF-2880-A8C031BA79A8}"/>
              </a:ext>
            </a:extLst>
          </p:cNvPr>
          <p:cNvSpPr txBox="1"/>
          <p:nvPr/>
        </p:nvSpPr>
        <p:spPr>
          <a:xfrm>
            <a:off x="143957" y="1383175"/>
            <a:ext cx="12048043" cy="3970318"/>
          </a:xfrm>
          <a:prstGeom prst="rect">
            <a:avLst/>
          </a:prstGeom>
          <a:noFill/>
        </p:spPr>
        <p:txBody>
          <a:bodyPr wrap="square">
            <a:spAutoFit/>
          </a:bodyPr>
          <a:lstStyle/>
          <a:p>
            <a:pPr marL="457200" lvl="0" indent="-457200">
              <a:buFont typeface="Arial" panose="020B0604020202020204" pitchFamily="34" charset="0"/>
              <a:buChar char="•"/>
            </a:pPr>
            <a:r>
              <a:rPr lang="en-GB" sz="2800" dirty="0">
                <a:latin typeface="Arial Narrow" panose="020B0606020202030204" pitchFamily="34" charset="0"/>
              </a:rPr>
              <a:t>Quality education in UK business schools could be enhanced by adopting and using technology tools that promote compassion, belonging, and equity. </a:t>
            </a:r>
          </a:p>
          <a:p>
            <a:pPr lvl="0"/>
            <a:endParaRPr lang="en-GB" sz="2800" dirty="0">
              <a:latin typeface="Arial Narrow" panose="020B0606020202030204" pitchFamily="34" charset="0"/>
            </a:endParaRPr>
          </a:p>
          <a:p>
            <a:pPr marL="457200" lvl="0" indent="-457200">
              <a:buFont typeface="Arial" panose="020B0604020202020204" pitchFamily="34" charset="0"/>
              <a:buChar char="•"/>
            </a:pPr>
            <a:r>
              <a:rPr lang="en-GB" sz="2800" kern="0" dirty="0">
                <a:effectLst/>
                <a:latin typeface="Arial Narrow" panose="020B0606020202030204" pitchFamily="34" charset="0"/>
                <a:ea typeface="Times New Roman" panose="02020603050405020304" pitchFamily="18" charset="0"/>
                <a:cs typeface="Arial" panose="020B0604020202020204" pitchFamily="34" charset="0"/>
              </a:rPr>
              <a:t>Technology tools training and funding/loans are the two main priorities to promote engagement and quality education.</a:t>
            </a:r>
          </a:p>
          <a:p>
            <a:pPr lvl="0"/>
            <a:endParaRPr lang="en-GB" sz="2800" kern="0" dirty="0">
              <a:latin typeface="Arial Narrow" panose="020B0606020202030204" pitchFamily="34" charset="0"/>
              <a:ea typeface="Times New Roman" panose="02020603050405020304" pitchFamily="18" charset="0"/>
              <a:cs typeface="Arial" panose="020B0604020202020204" pitchFamily="34" charset="0"/>
            </a:endParaRPr>
          </a:p>
          <a:p>
            <a:pPr marL="457200" lvl="0" indent="-457200">
              <a:buFont typeface="Arial" panose="020B0604020202020204" pitchFamily="34" charset="0"/>
              <a:buChar char="•"/>
            </a:pPr>
            <a:r>
              <a:rPr lang="en-GB" sz="2800" dirty="0">
                <a:latin typeface="Arial Narrow" panose="020B0606020202030204" pitchFamily="34" charset="0"/>
              </a:rPr>
              <a:t>Further research areas include further data collection across UK business schools, and the implementation of the proposed higher education institution digital poverty/exclusion solution framework.</a:t>
            </a:r>
          </a:p>
        </p:txBody>
      </p:sp>
    </p:spTree>
    <p:extLst>
      <p:ext uri="{BB962C8B-B14F-4D97-AF65-F5344CB8AC3E}">
        <p14:creationId xmlns:p14="http://schemas.microsoft.com/office/powerpoint/2010/main" val="1833357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92CE44-B9DD-1769-ABDF-130D21313D0D}"/>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06336E7-4196-48F8-8A89-ED0B7EC6484C}" type="slidenum">
              <a:rPr lang="en-GB" sz="1200" b="0" i="0" u="none" strike="noStrike" kern="1200" cap="none" spc="0" baseline="0">
                <a:solidFill>
                  <a:srgbClr val="000000"/>
                </a:solidFill>
                <a:uFillTx/>
                <a:latin typeface="Corbel"/>
              </a:rPr>
              <a:t>15</a:t>
            </a:fld>
            <a:endParaRPr lang="en-GB" sz="1200" b="0" i="0" u="none" strike="noStrike" kern="1200" cap="none" spc="0" baseline="0">
              <a:solidFill>
                <a:srgbClr val="000000"/>
              </a:solidFill>
              <a:uFillTx/>
              <a:latin typeface="Corbel"/>
            </a:endParaRPr>
          </a:p>
        </p:txBody>
      </p:sp>
      <p:sp>
        <p:nvSpPr>
          <p:cNvPr id="6" name="Subtitle 5">
            <a:extLst>
              <a:ext uri="{FF2B5EF4-FFF2-40B4-BE49-F238E27FC236}">
                <a16:creationId xmlns:a16="http://schemas.microsoft.com/office/drawing/2014/main" id="{12C2ACCC-CBA5-E442-BC1A-F961E51895DD}"/>
              </a:ext>
            </a:extLst>
          </p:cNvPr>
          <p:cNvSpPr txBox="1">
            <a:spLocks noGrp="1"/>
          </p:cNvSpPr>
          <p:nvPr>
            <p:ph type="subTitle" idx="4294967295"/>
          </p:nvPr>
        </p:nvSpPr>
        <p:spPr>
          <a:xfrm>
            <a:off x="334736" y="1294529"/>
            <a:ext cx="11483625" cy="5244386"/>
          </a:xfrm>
        </p:spPr>
        <p:txBody>
          <a:bodyPr>
            <a:normAutofit fontScale="32500" lnSpcReduction="20000"/>
          </a:bodyPr>
          <a:lstStyle/>
          <a:p>
            <a:pPr marL="342900" lvl="0" indent="-342900">
              <a:lnSpc>
                <a:spcPct val="120000"/>
              </a:lnSpc>
            </a:pPr>
            <a:endParaRPr lang="en-GB" sz="2000" dirty="0">
              <a:solidFill>
                <a:srgbClr val="455F51"/>
              </a:solidFill>
            </a:endParaRPr>
          </a:p>
          <a:p>
            <a:pPr marL="342900" indent="-342900">
              <a:lnSpc>
                <a:spcPct val="70000"/>
              </a:lnSpc>
            </a:pPr>
            <a:r>
              <a:rPr lang="en-GB" sz="4300" dirty="0">
                <a:solidFill>
                  <a:srgbClr val="222222"/>
                </a:solidFill>
                <a:effectLst/>
                <a:latin typeface="Arial Narrow" panose="020B0606020202030204" pitchFamily="34" charset="0"/>
                <a:ea typeface="Arial" panose="020B0604020202020204" pitchFamily="34" charset="0"/>
                <a:cs typeface="Arial" panose="020B0604020202020204" pitchFamily="34" charset="0"/>
              </a:rPr>
              <a:t>Ajzen, I. (1991). The theory of planned </a:t>
            </a:r>
            <a:r>
              <a:rPr lang="en-GB" sz="4300" dirty="0" err="1">
                <a:solidFill>
                  <a:srgbClr val="222222"/>
                </a:solidFill>
                <a:effectLst/>
                <a:latin typeface="Arial Narrow" panose="020B0606020202030204" pitchFamily="34" charset="0"/>
                <a:ea typeface="Arial" panose="020B0604020202020204" pitchFamily="34" charset="0"/>
                <a:cs typeface="Arial" panose="020B0604020202020204" pitchFamily="34" charset="0"/>
              </a:rPr>
              <a:t>behavior</a:t>
            </a:r>
            <a:r>
              <a:rPr lang="en-GB" sz="4300" dirty="0">
                <a:solidFill>
                  <a:srgbClr val="222222"/>
                </a:solidFill>
                <a:effectLst/>
                <a:latin typeface="Arial Narrow" panose="020B0606020202030204" pitchFamily="34" charset="0"/>
                <a:ea typeface="Arial" panose="020B0604020202020204" pitchFamily="34" charset="0"/>
                <a:cs typeface="Arial" panose="020B0604020202020204" pitchFamily="34" charset="0"/>
              </a:rPr>
              <a:t>. </a:t>
            </a:r>
            <a:r>
              <a:rPr lang="en-GB" sz="4300" i="1" dirty="0">
                <a:solidFill>
                  <a:srgbClr val="222222"/>
                </a:solidFill>
                <a:effectLst/>
                <a:latin typeface="Arial Narrow" panose="020B0606020202030204" pitchFamily="34" charset="0"/>
                <a:ea typeface="Arial" panose="020B0604020202020204" pitchFamily="34" charset="0"/>
                <a:cs typeface="Arial" panose="020B0604020202020204" pitchFamily="34" charset="0"/>
              </a:rPr>
              <a:t>Organizational </a:t>
            </a:r>
            <a:r>
              <a:rPr lang="en-GB" sz="4300" i="1" dirty="0" err="1">
                <a:solidFill>
                  <a:srgbClr val="222222"/>
                </a:solidFill>
                <a:effectLst/>
                <a:latin typeface="Arial Narrow" panose="020B0606020202030204" pitchFamily="34" charset="0"/>
                <a:ea typeface="Arial" panose="020B0604020202020204" pitchFamily="34" charset="0"/>
                <a:cs typeface="Arial" panose="020B0604020202020204" pitchFamily="34" charset="0"/>
              </a:rPr>
              <a:t>behavior</a:t>
            </a:r>
            <a:r>
              <a:rPr lang="en-GB" sz="4300" i="1" dirty="0">
                <a:solidFill>
                  <a:srgbClr val="222222"/>
                </a:solidFill>
                <a:effectLst/>
                <a:latin typeface="Arial Narrow" panose="020B0606020202030204" pitchFamily="34" charset="0"/>
                <a:ea typeface="Arial" panose="020B0604020202020204" pitchFamily="34" charset="0"/>
                <a:cs typeface="Arial" panose="020B0604020202020204" pitchFamily="34" charset="0"/>
              </a:rPr>
              <a:t> and human decision processes</a:t>
            </a:r>
            <a:r>
              <a:rPr lang="en-GB" sz="4300" dirty="0">
                <a:solidFill>
                  <a:srgbClr val="222222"/>
                </a:solidFill>
                <a:effectLst/>
                <a:latin typeface="Arial Narrow" panose="020B0606020202030204" pitchFamily="34" charset="0"/>
                <a:ea typeface="Arial" panose="020B0604020202020204" pitchFamily="34" charset="0"/>
                <a:cs typeface="Arial" panose="020B0604020202020204" pitchFamily="34" charset="0"/>
              </a:rPr>
              <a:t>, </a:t>
            </a:r>
            <a:r>
              <a:rPr lang="en-GB" sz="4300" i="1" dirty="0">
                <a:solidFill>
                  <a:srgbClr val="222222"/>
                </a:solidFill>
                <a:effectLst/>
                <a:latin typeface="Arial Narrow" panose="020B0606020202030204" pitchFamily="34" charset="0"/>
                <a:ea typeface="Arial" panose="020B0604020202020204" pitchFamily="34" charset="0"/>
                <a:cs typeface="Arial" panose="020B0604020202020204" pitchFamily="34" charset="0"/>
              </a:rPr>
              <a:t>50</a:t>
            </a:r>
            <a:r>
              <a:rPr lang="en-GB" sz="4300" dirty="0">
                <a:solidFill>
                  <a:srgbClr val="222222"/>
                </a:solidFill>
                <a:effectLst/>
                <a:latin typeface="Arial Narrow" panose="020B0606020202030204" pitchFamily="34" charset="0"/>
                <a:ea typeface="Arial" panose="020B0604020202020204" pitchFamily="34" charset="0"/>
                <a:cs typeface="Arial" panose="020B0604020202020204" pitchFamily="34" charset="0"/>
              </a:rPr>
              <a:t>(2), 179-211.</a:t>
            </a:r>
            <a:endParaRPr lang="en-GB" sz="4300" dirty="0">
              <a:solidFill>
                <a:srgbClr val="000000"/>
              </a:solidFill>
              <a:effectLst/>
              <a:highlight>
                <a:srgbClr val="FFFFFF"/>
              </a:highlight>
              <a:latin typeface="Arial Narrow" panose="020B0606020202030204" pitchFamily="34" charset="0"/>
              <a:ea typeface="Aptos Display" panose="020B0004020202020204" pitchFamily="34" charset="0"/>
              <a:cs typeface="Arial" panose="020B0604020202020204" pitchFamily="34" charset="0"/>
            </a:endParaRPr>
          </a:p>
          <a:p>
            <a:pPr marL="342900" indent="-342900">
              <a:lnSpc>
                <a:spcPct val="120000"/>
              </a:lnSpc>
            </a:pPr>
            <a:r>
              <a:rPr lang="en-GB" sz="4300" dirty="0" err="1">
                <a:solidFill>
                  <a:srgbClr val="000000"/>
                </a:solidFill>
                <a:effectLst/>
                <a:highlight>
                  <a:srgbClr val="FFFFFF"/>
                </a:highlight>
                <a:latin typeface="Arial Narrow" panose="020B0606020202030204" pitchFamily="34" charset="0"/>
                <a:ea typeface="Aptos Display" panose="020B0004020202020204" pitchFamily="34" charset="0"/>
                <a:cs typeface="Arial" panose="020B0604020202020204" pitchFamily="34" charset="0"/>
              </a:rPr>
              <a:t>Beaunoyer</a:t>
            </a:r>
            <a:r>
              <a:rPr lang="en-GB" sz="4300" dirty="0">
                <a:solidFill>
                  <a:srgbClr val="000000"/>
                </a:solidFill>
                <a:effectLst/>
                <a:highlight>
                  <a:srgbClr val="FFFFFF"/>
                </a:highlight>
                <a:latin typeface="Arial Narrow" panose="020B0606020202030204" pitchFamily="34" charset="0"/>
                <a:ea typeface="Aptos Display" panose="020B0004020202020204" pitchFamily="34" charset="0"/>
                <a:cs typeface="Arial" panose="020B0604020202020204" pitchFamily="34" charset="0"/>
              </a:rPr>
              <a:t>, E., </a:t>
            </a:r>
            <a:r>
              <a:rPr lang="en-GB" sz="4300" dirty="0" err="1">
                <a:solidFill>
                  <a:srgbClr val="000000"/>
                </a:solidFill>
                <a:effectLst/>
                <a:highlight>
                  <a:srgbClr val="FFFFFF"/>
                </a:highlight>
                <a:latin typeface="Arial Narrow" panose="020B0606020202030204" pitchFamily="34" charset="0"/>
                <a:ea typeface="Aptos Display" panose="020B0004020202020204" pitchFamily="34" charset="0"/>
                <a:cs typeface="Arial" panose="020B0604020202020204" pitchFamily="34" charset="0"/>
              </a:rPr>
              <a:t>Dupéré</a:t>
            </a:r>
            <a:r>
              <a:rPr lang="en-GB" sz="4300" dirty="0">
                <a:solidFill>
                  <a:srgbClr val="000000"/>
                </a:solidFill>
                <a:effectLst/>
                <a:highlight>
                  <a:srgbClr val="FFFFFF"/>
                </a:highlight>
                <a:latin typeface="Arial Narrow" panose="020B0606020202030204" pitchFamily="34" charset="0"/>
                <a:ea typeface="Aptos Display" panose="020B0004020202020204" pitchFamily="34" charset="0"/>
                <a:cs typeface="Arial" panose="020B0604020202020204" pitchFamily="34" charset="0"/>
              </a:rPr>
              <a:t>, S. and </a:t>
            </a:r>
            <a:r>
              <a:rPr lang="en-GB" sz="4300" dirty="0" err="1">
                <a:solidFill>
                  <a:srgbClr val="000000"/>
                </a:solidFill>
                <a:effectLst/>
                <a:highlight>
                  <a:srgbClr val="FFFFFF"/>
                </a:highlight>
                <a:latin typeface="Arial Narrow" panose="020B0606020202030204" pitchFamily="34" charset="0"/>
                <a:ea typeface="Aptos Display" panose="020B0004020202020204" pitchFamily="34" charset="0"/>
                <a:cs typeface="Arial" panose="020B0604020202020204" pitchFamily="34" charset="0"/>
              </a:rPr>
              <a:t>Guitton</a:t>
            </a:r>
            <a:r>
              <a:rPr lang="en-GB" sz="4300" dirty="0">
                <a:solidFill>
                  <a:srgbClr val="000000"/>
                </a:solidFill>
                <a:effectLst/>
                <a:highlight>
                  <a:srgbClr val="FFFFFF"/>
                </a:highlight>
                <a:latin typeface="Arial Narrow" panose="020B0606020202030204" pitchFamily="34" charset="0"/>
                <a:ea typeface="Aptos Display" panose="020B0004020202020204" pitchFamily="34" charset="0"/>
                <a:cs typeface="Arial" panose="020B0604020202020204" pitchFamily="34" charset="0"/>
              </a:rPr>
              <a:t>, M., 2020. COVID-19 and digital inequalities: Reciprocal impacts and mitigation strategies. </a:t>
            </a:r>
            <a:r>
              <a:rPr lang="en-GB" sz="4300" i="1" dirty="0">
                <a:solidFill>
                  <a:srgbClr val="000000"/>
                </a:solidFill>
                <a:effectLst/>
                <a:highlight>
                  <a:srgbClr val="FFFFFF"/>
                </a:highlight>
                <a:latin typeface="Arial Narrow" panose="020B0606020202030204" pitchFamily="34" charset="0"/>
                <a:ea typeface="Aptos Display" panose="020B0004020202020204" pitchFamily="34" charset="0"/>
                <a:cs typeface="Arial" panose="020B0604020202020204" pitchFamily="34" charset="0"/>
              </a:rPr>
              <a:t>Computers in Human </a:t>
            </a:r>
            <a:r>
              <a:rPr lang="en-GB" sz="4300" i="1" dirty="0" err="1">
                <a:solidFill>
                  <a:srgbClr val="000000"/>
                </a:solidFill>
                <a:effectLst/>
                <a:highlight>
                  <a:srgbClr val="FFFFFF"/>
                </a:highlight>
                <a:latin typeface="Arial Narrow" panose="020B0606020202030204" pitchFamily="34" charset="0"/>
                <a:ea typeface="Aptos Display" panose="020B0004020202020204" pitchFamily="34" charset="0"/>
                <a:cs typeface="Arial" panose="020B0604020202020204" pitchFamily="34" charset="0"/>
              </a:rPr>
              <a:t>Behavior</a:t>
            </a:r>
            <a:r>
              <a:rPr lang="en-GB" sz="4300" dirty="0">
                <a:solidFill>
                  <a:srgbClr val="000000"/>
                </a:solidFill>
                <a:effectLst/>
                <a:highlight>
                  <a:srgbClr val="FFFFFF"/>
                </a:highlight>
                <a:latin typeface="Arial Narrow" panose="020B0606020202030204" pitchFamily="34" charset="0"/>
                <a:ea typeface="Aptos Display" panose="020B0004020202020204" pitchFamily="34" charset="0"/>
                <a:cs typeface="Arial" panose="020B0604020202020204" pitchFamily="34" charset="0"/>
              </a:rPr>
              <a:t>, 111, p.106424. </a:t>
            </a:r>
            <a:r>
              <a:rPr lang="en-GB" sz="4300" dirty="0">
                <a:solidFill>
                  <a:srgbClr val="212121"/>
                </a:solidFill>
                <a:effectLst/>
                <a:highlight>
                  <a:srgbClr val="FFFFFF"/>
                </a:highlight>
                <a:latin typeface="Arial Narrow" panose="020B0606020202030204" pitchFamily="34" charset="0"/>
                <a:ea typeface="Aptos Display" panose="020B0004020202020204" pitchFamily="34" charset="0"/>
                <a:cs typeface="Arial" panose="020B0604020202020204" pitchFamily="34" charset="0"/>
              </a:rPr>
              <a:t>doi: </a:t>
            </a:r>
            <a:r>
              <a:rPr lang="en-GB" sz="4300" u="sng" dirty="0">
                <a:solidFill>
                  <a:srgbClr val="376FAA"/>
                </a:solidFill>
                <a:effectLst/>
                <a:highlight>
                  <a:srgbClr val="FFFFFF"/>
                </a:highlight>
                <a:latin typeface="Arial Narrow" panose="020B0606020202030204" pitchFamily="34" charset="0"/>
                <a:ea typeface="Aptos Display" panose="020B0004020202020204" pitchFamily="34" charset="0"/>
                <a:cs typeface="Arial" panose="020B0604020202020204" pitchFamily="34" charset="0"/>
                <a:hlinkClick r:id="rId3"/>
              </a:rPr>
              <a:t>10.1016/j.chb.2020.106424</a:t>
            </a:r>
            <a:endParaRPr lang="en-GB" sz="4300" u="sng" dirty="0">
              <a:solidFill>
                <a:srgbClr val="376FAA"/>
              </a:solidFill>
              <a:effectLst/>
              <a:highlight>
                <a:srgbClr val="FFFFFF"/>
              </a:highlight>
              <a:latin typeface="Arial Narrow" panose="020B0606020202030204" pitchFamily="34" charset="0"/>
              <a:ea typeface="Aptos Display" panose="020B0004020202020204" pitchFamily="34" charset="0"/>
              <a:cs typeface="Arial" panose="020B0604020202020204" pitchFamily="34" charset="0"/>
            </a:endParaRPr>
          </a:p>
          <a:p>
            <a:pPr marL="342900" indent="-342900">
              <a:lnSpc>
                <a:spcPct val="120000"/>
              </a:lnSpc>
            </a:pPr>
            <a:r>
              <a:rPr lang="en-GB" sz="4300" dirty="0" err="1">
                <a:effectLst/>
                <a:latin typeface="Arial Narrow" panose="020B0606020202030204" pitchFamily="34" charset="0"/>
                <a:ea typeface="Aptos Display" panose="020B0004020202020204" pitchFamily="34" charset="0"/>
                <a:cs typeface="Arial" panose="020B0604020202020204" pitchFamily="34" charset="0"/>
              </a:rPr>
              <a:t>Laasch</a:t>
            </a:r>
            <a:r>
              <a:rPr lang="en-GB" sz="4300" dirty="0">
                <a:effectLst/>
                <a:latin typeface="Arial Narrow" panose="020B0606020202030204" pitchFamily="34" charset="0"/>
                <a:ea typeface="Aptos Display" panose="020B0004020202020204" pitchFamily="34" charset="0"/>
                <a:cs typeface="Arial" panose="020B0604020202020204" pitchFamily="34" charset="0"/>
              </a:rPr>
              <a:t>, O. (2022) ‘COVID-19 and the new businesses of business schools.: Association to Advance Collegiate Schools of Business (AACSB). Available at: </a:t>
            </a:r>
            <a:r>
              <a:rPr lang="en-GB" sz="4300" u="sng" dirty="0">
                <a:solidFill>
                  <a:srgbClr val="0563C1"/>
                </a:solidFill>
                <a:effectLst/>
                <a:latin typeface="Arial Narrow" panose="020B0606020202030204" pitchFamily="34" charset="0"/>
                <a:ea typeface="Aptos Display" panose="020B0004020202020204" pitchFamily="34" charset="0"/>
                <a:cs typeface="Arial" panose="020B0604020202020204" pitchFamily="34" charset="0"/>
                <a:hlinkClick r:id="rId4"/>
              </a:rPr>
              <a:t>https://www.aacsb.edu/insights/articles/2022/08/covid-19-and-the-new-business-of-business-schools</a:t>
            </a:r>
            <a:r>
              <a:rPr lang="en-GB" sz="4300" dirty="0">
                <a:effectLst/>
                <a:latin typeface="Arial Narrow" panose="020B0606020202030204" pitchFamily="34" charset="0"/>
                <a:ea typeface="Aptos Display" panose="020B0004020202020204" pitchFamily="34" charset="0"/>
                <a:cs typeface="Arial" panose="020B0604020202020204" pitchFamily="34" charset="0"/>
              </a:rPr>
              <a:t>. (Accessed: 10 June 2024).</a:t>
            </a:r>
          </a:p>
          <a:p>
            <a:pPr marL="342900" indent="-342900">
              <a:lnSpc>
                <a:spcPct val="70000"/>
              </a:lnSpc>
            </a:pPr>
            <a:r>
              <a:rPr lang="en-GB" sz="4300" dirty="0">
                <a:solidFill>
                  <a:srgbClr val="000000"/>
                </a:solidFill>
                <a:effectLst/>
                <a:latin typeface="Arial Narrow" panose="020B0606020202030204" pitchFamily="34" charset="0"/>
                <a:ea typeface="Aptos Display" panose="020B0004020202020204" pitchFamily="34" charset="0"/>
                <a:cs typeface="Arial" panose="020B0604020202020204" pitchFamily="34" charset="0"/>
              </a:rPr>
              <a:t>Maslow, A. H. (1943). A theory of human motivation. </a:t>
            </a:r>
            <a:r>
              <a:rPr lang="en-GB" sz="4300" i="1" dirty="0">
                <a:solidFill>
                  <a:srgbClr val="000000"/>
                </a:solidFill>
                <a:effectLst/>
                <a:latin typeface="Arial Narrow" panose="020B0606020202030204" pitchFamily="34" charset="0"/>
                <a:ea typeface="Aptos Display" panose="020B0004020202020204" pitchFamily="34" charset="0"/>
                <a:cs typeface="Arial" panose="020B0604020202020204" pitchFamily="34" charset="0"/>
              </a:rPr>
              <a:t>Psychological Review</a:t>
            </a:r>
            <a:r>
              <a:rPr lang="en-GB" sz="4300" dirty="0">
                <a:solidFill>
                  <a:srgbClr val="000000"/>
                </a:solidFill>
                <a:effectLst/>
                <a:latin typeface="Arial Narrow" panose="020B0606020202030204" pitchFamily="34" charset="0"/>
                <a:ea typeface="Aptos Display" panose="020B0004020202020204" pitchFamily="34" charset="0"/>
                <a:cs typeface="Arial" panose="020B0604020202020204" pitchFamily="34" charset="0"/>
              </a:rPr>
              <a:t>, 50(4), 370-96. </a:t>
            </a:r>
            <a:endParaRPr lang="en-GB" sz="4300" dirty="0">
              <a:latin typeface="Arial Narrow" panose="020B0606020202030204" pitchFamily="34" charset="0"/>
              <a:ea typeface="Aptos Display" panose="020B0004020202020204" pitchFamily="34" charset="0"/>
              <a:cs typeface="Arial" panose="020B0604020202020204" pitchFamily="34" charset="0"/>
            </a:endParaRPr>
          </a:p>
          <a:p>
            <a:pPr marL="342900" indent="-342900">
              <a:lnSpc>
                <a:spcPct val="70000"/>
              </a:lnSpc>
            </a:pPr>
            <a:r>
              <a:rPr lang="en-GB" sz="4300" dirty="0">
                <a:solidFill>
                  <a:srgbClr val="000000"/>
                </a:solidFill>
                <a:effectLst/>
                <a:latin typeface="Arial Narrow" panose="020B0606020202030204" pitchFamily="34" charset="0"/>
                <a:ea typeface="Aptos Display" panose="020B0004020202020204" pitchFamily="34" charset="0"/>
                <a:cs typeface="Arial" panose="020B0604020202020204" pitchFamily="34" charset="0"/>
              </a:rPr>
              <a:t>Maslow, A. H. (1954). </a:t>
            </a:r>
            <a:r>
              <a:rPr lang="en-GB" sz="4300" i="1" dirty="0">
                <a:solidFill>
                  <a:srgbClr val="000000"/>
                </a:solidFill>
                <a:effectLst/>
                <a:latin typeface="Arial Narrow" panose="020B0606020202030204" pitchFamily="34" charset="0"/>
                <a:ea typeface="Aptos Display" panose="020B0004020202020204" pitchFamily="34" charset="0"/>
                <a:cs typeface="Arial" panose="020B0604020202020204" pitchFamily="34" charset="0"/>
              </a:rPr>
              <a:t>Motivation and personality</a:t>
            </a:r>
            <a:r>
              <a:rPr lang="en-GB" sz="4300" dirty="0">
                <a:solidFill>
                  <a:srgbClr val="000000"/>
                </a:solidFill>
                <a:effectLst/>
                <a:latin typeface="Arial Narrow" panose="020B0606020202030204" pitchFamily="34" charset="0"/>
                <a:ea typeface="Aptos Display" panose="020B0004020202020204" pitchFamily="34" charset="0"/>
                <a:cs typeface="Arial" panose="020B0604020202020204" pitchFamily="34" charset="0"/>
              </a:rPr>
              <a:t>. New York: Harper and Row.</a:t>
            </a:r>
            <a:endParaRPr lang="en-GB" sz="4300" dirty="0">
              <a:effectLst/>
              <a:latin typeface="Arial Narrow" panose="020B0606020202030204" pitchFamily="34" charset="0"/>
              <a:ea typeface="Aptos Display" panose="020B0004020202020204" pitchFamily="34" charset="0"/>
              <a:cs typeface="Arial" panose="020B0604020202020204" pitchFamily="34" charset="0"/>
            </a:endParaRPr>
          </a:p>
          <a:p>
            <a:pPr marL="342900" indent="-342900">
              <a:lnSpc>
                <a:spcPct val="120000"/>
              </a:lnSpc>
            </a:pPr>
            <a:r>
              <a:rPr lang="en-GB" sz="4300" dirty="0">
                <a:effectLst/>
                <a:latin typeface="Arial Narrow" panose="020B0606020202030204" pitchFamily="34" charset="0"/>
                <a:ea typeface="Aptos Display" panose="020B0004020202020204" pitchFamily="34" charset="0"/>
                <a:cs typeface="Arial" panose="020B0604020202020204" pitchFamily="34" charset="0"/>
              </a:rPr>
              <a:t>McKinsey &amp; Company (2022). </a:t>
            </a:r>
            <a:r>
              <a:rPr lang="en-GB" sz="4300" i="1" dirty="0">
                <a:effectLst/>
                <a:latin typeface="Arial Narrow" panose="020B0606020202030204" pitchFamily="34" charset="0"/>
                <a:ea typeface="Aptos Display" panose="020B0004020202020204" pitchFamily="34" charset="0"/>
                <a:cs typeface="Arial" panose="020B0604020202020204" pitchFamily="34" charset="0"/>
              </a:rPr>
              <a:t>How technology is shaping learning in higher education.</a:t>
            </a:r>
            <a:r>
              <a:rPr lang="en-GB" sz="4300" dirty="0">
                <a:effectLst/>
                <a:latin typeface="Arial Narrow" panose="020B0606020202030204" pitchFamily="34" charset="0"/>
                <a:ea typeface="Aptos Display" panose="020B0004020202020204" pitchFamily="34" charset="0"/>
                <a:cs typeface="Arial" panose="020B0604020202020204" pitchFamily="34" charset="0"/>
              </a:rPr>
              <a:t> Available at: https://www.mckinsey.com/industries/education/our-insights/how-technology-is-shaping-learning-in-higher-education (Accessed: 12 June 2023). </a:t>
            </a:r>
          </a:p>
          <a:p>
            <a:pPr marL="342900" indent="-342900">
              <a:lnSpc>
                <a:spcPct val="70000"/>
              </a:lnSpc>
            </a:pPr>
            <a:r>
              <a:rPr lang="en-GB" sz="4300" dirty="0">
                <a:solidFill>
                  <a:srgbClr val="000000"/>
                </a:solidFill>
                <a:effectLst/>
                <a:latin typeface="Arial Narrow" panose="020B0606020202030204" pitchFamily="34" charset="0"/>
                <a:ea typeface="Aptos Display" panose="020B0004020202020204" pitchFamily="34" charset="0"/>
                <a:cs typeface="Arial" panose="020B0604020202020204" pitchFamily="34" charset="0"/>
              </a:rPr>
              <a:t>Sen A., (1999) </a:t>
            </a:r>
            <a:r>
              <a:rPr lang="en-GB" sz="4300" i="1" dirty="0">
                <a:solidFill>
                  <a:srgbClr val="000000"/>
                </a:solidFill>
                <a:effectLst/>
                <a:latin typeface="Arial Narrow" panose="020B0606020202030204" pitchFamily="34" charset="0"/>
                <a:ea typeface="Aptos Display" panose="020B0004020202020204" pitchFamily="34" charset="0"/>
                <a:cs typeface="Arial" panose="020B0604020202020204" pitchFamily="34" charset="0"/>
              </a:rPr>
              <a:t>Development as freedom: pocketbook</a:t>
            </a:r>
            <a:r>
              <a:rPr lang="en-GB" sz="4300" dirty="0">
                <a:solidFill>
                  <a:srgbClr val="000000"/>
                </a:solidFill>
                <a:effectLst/>
                <a:latin typeface="Arial Narrow" panose="020B0606020202030204" pitchFamily="34" charset="0"/>
                <a:ea typeface="Aptos Display" panose="020B0004020202020204" pitchFamily="34" charset="0"/>
                <a:cs typeface="Arial" panose="020B0604020202020204" pitchFamily="34" charset="0"/>
              </a:rPr>
              <a:t>. Oxford Books.</a:t>
            </a:r>
            <a:endParaRPr lang="en-GB" sz="4300" dirty="0">
              <a:effectLst/>
              <a:latin typeface="Arial Narrow" panose="020B0606020202030204" pitchFamily="34" charset="0"/>
              <a:ea typeface="Aptos Display" panose="020B0004020202020204" pitchFamily="34" charset="0"/>
              <a:cs typeface="Arial" panose="020B0604020202020204" pitchFamily="34" charset="0"/>
            </a:endParaRPr>
          </a:p>
          <a:p>
            <a:pPr marL="342900" indent="-342900">
              <a:lnSpc>
                <a:spcPct val="120000"/>
              </a:lnSpc>
            </a:pPr>
            <a:r>
              <a:rPr lang="en-GB" sz="4300" dirty="0">
                <a:effectLst/>
                <a:latin typeface="Arial Narrow" panose="020B0606020202030204" pitchFamily="34" charset="0"/>
                <a:ea typeface="Aptos Display" panose="020B0004020202020204" pitchFamily="34" charset="0"/>
                <a:cs typeface="Arial" panose="020B0604020202020204" pitchFamily="34" charset="0"/>
              </a:rPr>
              <a:t>Sinclair S, Norris J. M, McConnell S. J, </a:t>
            </a:r>
            <a:r>
              <a:rPr lang="en-GB" sz="4300" dirty="0" err="1">
                <a:effectLst/>
                <a:latin typeface="Arial Narrow" panose="020B0606020202030204" pitchFamily="34" charset="0"/>
                <a:ea typeface="Aptos Display" panose="020B0004020202020204" pitchFamily="34" charset="0"/>
                <a:cs typeface="Arial" panose="020B0604020202020204" pitchFamily="34" charset="0"/>
              </a:rPr>
              <a:t>Chochinov</a:t>
            </a:r>
            <a:r>
              <a:rPr lang="en-GB" sz="4300" dirty="0">
                <a:effectLst/>
                <a:latin typeface="Arial Narrow" panose="020B0606020202030204" pitchFamily="34" charset="0"/>
                <a:ea typeface="Aptos Display" panose="020B0004020202020204" pitchFamily="34" charset="0"/>
                <a:cs typeface="Arial" panose="020B0604020202020204" pitchFamily="34" charset="0"/>
              </a:rPr>
              <a:t> H. M, Hack T. F, Hagen N.A, McClement S., and </a:t>
            </a:r>
            <a:r>
              <a:rPr lang="en-GB" sz="4300" dirty="0" err="1">
                <a:effectLst/>
                <a:latin typeface="Arial Narrow" panose="020B0606020202030204" pitchFamily="34" charset="0"/>
                <a:ea typeface="Aptos Display" panose="020B0004020202020204" pitchFamily="34" charset="0"/>
                <a:cs typeface="Arial" panose="020B0604020202020204" pitchFamily="34" charset="0"/>
              </a:rPr>
              <a:t>Bouchal</a:t>
            </a:r>
            <a:r>
              <a:rPr lang="en-GB" sz="4300" dirty="0">
                <a:effectLst/>
                <a:latin typeface="Arial Narrow" panose="020B0606020202030204" pitchFamily="34" charset="0"/>
                <a:ea typeface="Aptos Display" panose="020B0004020202020204" pitchFamily="34" charset="0"/>
                <a:cs typeface="Arial" panose="020B0604020202020204" pitchFamily="34" charset="0"/>
              </a:rPr>
              <a:t> S.R (2016). Compassion: a scoping review of the healthcare literature. BMC </a:t>
            </a:r>
            <a:r>
              <a:rPr lang="en-GB" sz="4300" dirty="0" err="1">
                <a:effectLst/>
                <a:latin typeface="Arial Narrow" panose="020B0606020202030204" pitchFamily="34" charset="0"/>
                <a:ea typeface="Aptos Display" panose="020B0004020202020204" pitchFamily="34" charset="0"/>
                <a:cs typeface="Arial" panose="020B0604020202020204" pitchFamily="34" charset="0"/>
              </a:rPr>
              <a:t>Palliat</a:t>
            </a:r>
            <a:r>
              <a:rPr lang="en-GB" sz="4300" dirty="0">
                <a:effectLst/>
                <a:latin typeface="Arial Narrow" panose="020B0606020202030204" pitchFamily="34" charset="0"/>
                <a:ea typeface="Aptos Display" panose="020B0004020202020204" pitchFamily="34" charset="0"/>
                <a:cs typeface="Arial" panose="020B0604020202020204" pitchFamily="34" charset="0"/>
              </a:rPr>
              <a:t> Care. pp. 15-6.</a:t>
            </a:r>
          </a:p>
          <a:p>
            <a:pPr marL="342900" indent="-342900">
              <a:lnSpc>
                <a:spcPct val="120000"/>
              </a:lnSpc>
            </a:pPr>
            <a:r>
              <a:rPr lang="en-GB" sz="4300" dirty="0" err="1">
                <a:solidFill>
                  <a:srgbClr val="000000"/>
                </a:solidFill>
                <a:effectLst/>
                <a:latin typeface="Arial Narrow" panose="020B0606020202030204" pitchFamily="34" charset="0"/>
                <a:ea typeface="Aptos Display" panose="020B0004020202020204" pitchFamily="34" charset="0"/>
                <a:cs typeface="Arial" panose="020B0604020202020204" pitchFamily="34" charset="0"/>
              </a:rPr>
              <a:t>Tarabasz</a:t>
            </a:r>
            <a:r>
              <a:rPr lang="en-GB" sz="4300" dirty="0">
                <a:solidFill>
                  <a:srgbClr val="000000"/>
                </a:solidFill>
                <a:effectLst/>
                <a:latin typeface="Arial Narrow" panose="020B0606020202030204" pitchFamily="34" charset="0"/>
                <a:ea typeface="Aptos Display" panose="020B0004020202020204" pitchFamily="34" charset="0"/>
                <a:cs typeface="Arial" panose="020B0604020202020204" pitchFamily="34" charset="0"/>
              </a:rPr>
              <a:t>, A., </a:t>
            </a:r>
            <a:r>
              <a:rPr lang="en-GB" sz="4300" dirty="0" err="1">
                <a:solidFill>
                  <a:srgbClr val="000000"/>
                </a:solidFill>
                <a:effectLst/>
                <a:latin typeface="Arial Narrow" panose="020B0606020202030204" pitchFamily="34" charset="0"/>
                <a:ea typeface="Aptos Display" panose="020B0004020202020204" pitchFamily="34" charset="0"/>
                <a:cs typeface="Arial" panose="020B0604020202020204" pitchFamily="34" charset="0"/>
              </a:rPr>
              <a:t>Selaković</a:t>
            </a:r>
            <a:r>
              <a:rPr lang="en-GB" sz="4300" dirty="0">
                <a:solidFill>
                  <a:srgbClr val="000000"/>
                </a:solidFill>
                <a:effectLst/>
                <a:latin typeface="Arial Narrow" panose="020B0606020202030204" pitchFamily="34" charset="0"/>
                <a:ea typeface="Aptos Display" panose="020B0004020202020204" pitchFamily="34" charset="0"/>
                <a:cs typeface="Arial" panose="020B0604020202020204" pitchFamily="34" charset="0"/>
              </a:rPr>
              <a:t>, M., &amp; Abraham, C. (2018). The classroom of the future: Disrupting the concept of contemporary business education. </a:t>
            </a:r>
            <a:r>
              <a:rPr lang="en-GB" sz="4300" i="1" dirty="0">
                <a:solidFill>
                  <a:srgbClr val="000000"/>
                </a:solidFill>
                <a:effectLst/>
                <a:latin typeface="Arial Narrow" panose="020B0606020202030204" pitchFamily="34" charset="0"/>
                <a:ea typeface="Aptos Display" panose="020B0004020202020204" pitchFamily="34" charset="0"/>
                <a:cs typeface="Arial" panose="020B0604020202020204" pitchFamily="34" charset="0"/>
              </a:rPr>
              <a:t>Entrepreneurial Business and Economics Review</a:t>
            </a:r>
            <a:r>
              <a:rPr lang="en-GB" sz="4300" dirty="0">
                <a:solidFill>
                  <a:srgbClr val="000000"/>
                </a:solidFill>
                <a:effectLst/>
                <a:latin typeface="Arial Narrow" panose="020B0606020202030204" pitchFamily="34" charset="0"/>
                <a:ea typeface="Aptos Display" panose="020B0004020202020204" pitchFamily="34" charset="0"/>
                <a:cs typeface="Arial" panose="020B0604020202020204" pitchFamily="34" charset="0"/>
              </a:rPr>
              <a:t>, 6(4), 231.</a:t>
            </a:r>
          </a:p>
          <a:p>
            <a:pPr marL="342900" indent="-342900">
              <a:lnSpc>
                <a:spcPct val="120000"/>
              </a:lnSpc>
            </a:pPr>
            <a:r>
              <a:rPr lang="en-GB" sz="4300" dirty="0" err="1">
                <a:solidFill>
                  <a:srgbClr val="000000"/>
                </a:solidFill>
                <a:effectLst/>
                <a:latin typeface="Arial Narrow" panose="020B0606020202030204" pitchFamily="34" charset="0"/>
                <a:ea typeface="Aptos Display" panose="020B0004020202020204" pitchFamily="34" charset="0"/>
                <a:cs typeface="Arial" panose="020B0604020202020204" pitchFamily="34" charset="0"/>
              </a:rPr>
              <a:t>Terkes</a:t>
            </a:r>
            <a:r>
              <a:rPr lang="en-GB" sz="4300" dirty="0">
                <a:solidFill>
                  <a:srgbClr val="000000"/>
                </a:solidFill>
                <a:effectLst/>
                <a:latin typeface="Arial Narrow" panose="020B0606020202030204" pitchFamily="34" charset="0"/>
                <a:ea typeface="Aptos Display" panose="020B0004020202020204" pitchFamily="34" charset="0"/>
                <a:cs typeface="Arial" panose="020B0604020202020204" pitchFamily="34" charset="0"/>
              </a:rPr>
              <a:t>, N., Celik, F., &amp; Bektas, H. (2019). Determination of nursing students’ attitudes towards the use of technology. </a:t>
            </a:r>
            <a:r>
              <a:rPr lang="en-GB" sz="4300" i="1" dirty="0">
                <a:solidFill>
                  <a:srgbClr val="000000"/>
                </a:solidFill>
                <a:effectLst/>
                <a:latin typeface="Arial Narrow" panose="020B0606020202030204" pitchFamily="34" charset="0"/>
                <a:ea typeface="Aptos Display" panose="020B0004020202020204" pitchFamily="34" charset="0"/>
                <a:cs typeface="Arial" panose="020B0604020202020204" pitchFamily="34" charset="0"/>
              </a:rPr>
              <a:t>Japan Journal of Nursing Science</a:t>
            </a:r>
            <a:r>
              <a:rPr lang="en-GB" sz="4300" dirty="0">
                <a:solidFill>
                  <a:srgbClr val="000000"/>
                </a:solidFill>
                <a:effectLst/>
                <a:latin typeface="Arial Narrow" panose="020B0606020202030204" pitchFamily="34" charset="0"/>
                <a:ea typeface="Aptos Display" panose="020B0004020202020204" pitchFamily="34" charset="0"/>
                <a:cs typeface="Arial" panose="020B0604020202020204" pitchFamily="34" charset="0"/>
              </a:rPr>
              <a:t>, 16(1), 17-24.</a:t>
            </a:r>
          </a:p>
          <a:p>
            <a:pPr marL="342900" indent="-342900">
              <a:lnSpc>
                <a:spcPct val="120000"/>
              </a:lnSpc>
            </a:pPr>
            <a:r>
              <a:rPr lang="en-GB" sz="4300" dirty="0">
                <a:solidFill>
                  <a:srgbClr val="000000"/>
                </a:solidFill>
                <a:effectLst/>
                <a:latin typeface="Arial Narrow" panose="020B0606020202030204" pitchFamily="34" charset="0"/>
                <a:ea typeface="Aptos Display" panose="020B0004020202020204" pitchFamily="34" charset="0"/>
                <a:cs typeface="Arial" panose="020B0604020202020204" pitchFamily="34" charset="0"/>
              </a:rPr>
              <a:t>UN General Assembly, 2015 UN General Assembly Transforming our world: The 2030 agenda for sustainable development United Nations, New York (2015).</a:t>
            </a:r>
            <a:endParaRPr lang="en-GB" sz="4300" dirty="0">
              <a:effectLst/>
              <a:latin typeface="Arial Narrow" panose="020B0606020202030204" pitchFamily="34" charset="0"/>
              <a:ea typeface="Times New Roman" panose="02020603050405020304" pitchFamily="18" charset="0"/>
            </a:endParaRPr>
          </a:p>
          <a:p>
            <a:pPr marL="342900" indent="-342900">
              <a:lnSpc>
                <a:spcPct val="70000"/>
              </a:lnSpc>
            </a:pPr>
            <a:endParaRPr lang="en-GB" sz="4300" dirty="0">
              <a:solidFill>
                <a:srgbClr val="000000"/>
              </a:solidFill>
              <a:effectLst/>
              <a:latin typeface="Arial Narrow" panose="020B0606020202030204" pitchFamily="34" charset="0"/>
              <a:ea typeface="Aptos Display" panose="020B0004020202020204" pitchFamily="34" charset="0"/>
              <a:cs typeface="Arial" panose="020B0604020202020204" pitchFamily="34" charset="0"/>
            </a:endParaRPr>
          </a:p>
          <a:p>
            <a:pPr marL="342900" indent="-342900">
              <a:lnSpc>
                <a:spcPct val="70000"/>
              </a:lnSpc>
            </a:pPr>
            <a:endParaRPr lang="en-GB" sz="4300" u="sng" dirty="0">
              <a:solidFill>
                <a:srgbClr val="376FAA"/>
              </a:solidFill>
              <a:effectLst/>
              <a:highlight>
                <a:srgbClr val="FFFFFF"/>
              </a:highlight>
              <a:latin typeface="Arial Narrow" panose="020B0606020202030204" pitchFamily="34" charset="0"/>
              <a:ea typeface="Aptos Display" panose="020B0004020202020204" pitchFamily="34" charset="0"/>
              <a:cs typeface="Arial" panose="020B0604020202020204" pitchFamily="34" charset="0"/>
            </a:endParaRPr>
          </a:p>
          <a:p>
            <a:pPr marL="342900" lvl="0" indent="-342900">
              <a:lnSpc>
                <a:spcPct val="70000"/>
              </a:lnSpc>
            </a:pPr>
            <a:endParaRPr lang="en-GB" sz="1600" b="1" dirty="0">
              <a:solidFill>
                <a:srgbClr val="455F51"/>
              </a:solidFill>
            </a:endParaRPr>
          </a:p>
        </p:txBody>
      </p:sp>
      <p:sp>
        <p:nvSpPr>
          <p:cNvPr id="7" name="Text Placeholder 6">
            <a:extLst>
              <a:ext uri="{FF2B5EF4-FFF2-40B4-BE49-F238E27FC236}">
                <a16:creationId xmlns:a16="http://schemas.microsoft.com/office/drawing/2014/main" id="{039ABE07-2A59-581E-6582-99EF30DA8701}"/>
              </a:ext>
            </a:extLst>
          </p:cNvPr>
          <p:cNvSpPr txBox="1">
            <a:spLocks noGrp="1"/>
          </p:cNvSpPr>
          <p:nvPr>
            <p:ph type="body" idx="4294967295"/>
          </p:nvPr>
        </p:nvSpPr>
        <p:spPr>
          <a:xfrm>
            <a:off x="10985607" y="593817"/>
            <a:ext cx="935696" cy="270104"/>
          </a:xfrm>
          <a:noFill/>
          <a:ln>
            <a:noFill/>
          </a:ln>
        </p:spPr>
        <p:txBody>
          <a:bodyPr/>
          <a:lstStyle/>
          <a:p>
            <a:pPr marL="0" lvl="0" indent="0">
              <a:buNone/>
            </a:pPr>
            <a:r>
              <a:rPr lang="en-GB" sz="1200" i="1" dirty="0">
                <a:solidFill>
                  <a:schemeClr val="tx1"/>
                </a:solidFill>
              </a:rPr>
              <a:t>02/07/2024</a:t>
            </a:r>
          </a:p>
        </p:txBody>
      </p:sp>
      <p:sp>
        <p:nvSpPr>
          <p:cNvPr id="9" name="Footer Placeholder 2">
            <a:extLst>
              <a:ext uri="{FF2B5EF4-FFF2-40B4-BE49-F238E27FC236}">
                <a16:creationId xmlns:a16="http://schemas.microsoft.com/office/drawing/2014/main" id="{CDABB1A0-9418-B8B0-EB7C-B6291F92D58F}"/>
              </a:ext>
            </a:extLst>
          </p:cNvPr>
          <p:cNvSpPr txBox="1"/>
          <p:nvPr/>
        </p:nvSpPr>
        <p:spPr>
          <a:xfrm>
            <a:off x="42325" y="6410582"/>
            <a:ext cx="5552229" cy="432942"/>
          </a:xfrm>
          <a:prstGeom prst="rect">
            <a:avLst/>
          </a:prstGeom>
          <a:noFill/>
          <a:ln cap="flat">
            <a:noFill/>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spc="-50" dirty="0">
                <a:cs typeface="Times New Roman" pitchFamily="18"/>
              </a:rPr>
              <a:t>The Use of  Technology Tools and Learning Experience: Insight from Business School Students</a:t>
            </a:r>
            <a:br>
              <a:rPr lang="en-GB" sz="1200" b="1" i="0" u="none" strike="noStrike" kern="1200" cap="none" spc="-50" baseline="0" dirty="0">
                <a:solidFill>
                  <a:srgbClr val="000000"/>
                </a:solidFill>
                <a:uFillTx/>
                <a:latin typeface="Calibri Light" pitchFamily="34"/>
                <a:ea typeface="Times New Roman" pitchFamily="18"/>
                <a:cs typeface="Times New Roman" pitchFamily="18"/>
              </a:rPr>
            </a:br>
            <a:endParaRPr lang="en-GB" sz="1200" b="1" i="0" u="none" strike="noStrike" kern="1200" cap="none" spc="0" baseline="0" dirty="0">
              <a:solidFill>
                <a:srgbClr val="000000"/>
              </a:solidFill>
              <a:uFillTx/>
              <a:latin typeface="Corbel"/>
            </a:endParaRPr>
          </a:p>
        </p:txBody>
      </p:sp>
      <p:pic>
        <p:nvPicPr>
          <p:cNvPr id="3" name="Picture 2" descr="Canterbury Christ Church University logo">
            <a:hlinkClick r:id="rId5"/>
            <a:extLst>
              <a:ext uri="{FF2B5EF4-FFF2-40B4-BE49-F238E27FC236}">
                <a16:creationId xmlns:a16="http://schemas.microsoft.com/office/drawing/2014/main" id="{F70A2EFA-7EB0-B163-52A6-3BE98CB7271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27817" y="6025827"/>
            <a:ext cx="2181788" cy="816969"/>
          </a:xfrm>
          <a:prstGeom prst="rect">
            <a:avLst/>
          </a:prstGeom>
          <a:noFill/>
          <a:ln>
            <a:noFill/>
          </a:ln>
        </p:spPr>
      </p:pic>
      <p:pic>
        <p:nvPicPr>
          <p:cNvPr id="4" name="Picture 3">
            <a:extLst>
              <a:ext uri="{FF2B5EF4-FFF2-40B4-BE49-F238E27FC236}">
                <a16:creationId xmlns:a16="http://schemas.microsoft.com/office/drawing/2014/main" id="{880DB010-B029-8121-9392-3B36B1BA3788}"/>
              </a:ext>
            </a:extLst>
          </p:cNvPr>
          <p:cNvPicPr>
            <a:picLocks noChangeAspect="1"/>
          </p:cNvPicPr>
          <p:nvPr/>
        </p:nvPicPr>
        <p:blipFill>
          <a:blip r:embed="rId7"/>
          <a:stretch>
            <a:fillRect/>
          </a:stretch>
        </p:blipFill>
        <p:spPr>
          <a:xfrm>
            <a:off x="9210947" y="6010643"/>
            <a:ext cx="1801830" cy="799878"/>
          </a:xfrm>
          <a:prstGeom prst="rect">
            <a:avLst/>
          </a:prstGeom>
        </p:spPr>
      </p:pic>
      <p:sp>
        <p:nvSpPr>
          <p:cNvPr id="11" name="Title 1">
            <a:extLst>
              <a:ext uri="{FF2B5EF4-FFF2-40B4-BE49-F238E27FC236}">
                <a16:creationId xmlns:a16="http://schemas.microsoft.com/office/drawing/2014/main" id="{58D66F2F-9C5F-92B6-BE40-31C654CE1C8C}"/>
              </a:ext>
            </a:extLst>
          </p:cNvPr>
          <p:cNvSpPr txBox="1">
            <a:spLocks noGrp="1"/>
          </p:cNvSpPr>
          <p:nvPr>
            <p:ph type="title"/>
          </p:nvPr>
        </p:nvSpPr>
        <p:spPr>
          <a:xfrm>
            <a:off x="334736" y="119936"/>
            <a:ext cx="11118719" cy="959754"/>
          </a:xfrm>
        </p:spPr>
        <p:txBody>
          <a:bodyPr>
            <a:normAutofit/>
          </a:bodyPr>
          <a:lstStyle/>
          <a:p>
            <a:r>
              <a:rPr lang="en-GB" b="1" dirty="0">
                <a:solidFill>
                  <a:schemeClr val="accent1"/>
                </a:solidFill>
                <a:latin typeface="Arial Narrow" panose="020B0606020202030204" pitchFamily="34" charset="0"/>
              </a:rPr>
              <a:t>References</a:t>
            </a:r>
          </a:p>
        </p:txBody>
      </p:sp>
    </p:spTree>
    <p:extLst>
      <p:ext uri="{BB962C8B-B14F-4D97-AF65-F5344CB8AC3E}">
        <p14:creationId xmlns:p14="http://schemas.microsoft.com/office/powerpoint/2010/main" val="1297481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92CE44-B9DD-1769-ABDF-130D21313D0D}"/>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06336E7-4196-48F8-8A89-ED0B7EC6484C}" type="slidenum">
              <a:rPr lang="en-GB" sz="1200" b="0" i="0" u="none" strike="noStrike" kern="1200" cap="none" spc="0" baseline="0">
                <a:solidFill>
                  <a:srgbClr val="000000"/>
                </a:solidFill>
                <a:uFillTx/>
                <a:latin typeface="Corbel"/>
              </a:rPr>
              <a:t>16</a:t>
            </a:fld>
            <a:endParaRPr lang="en-GB" sz="1200" b="0" i="0" u="none" strike="noStrike" kern="1200" cap="none" spc="0" baseline="0">
              <a:solidFill>
                <a:srgbClr val="000000"/>
              </a:solidFill>
              <a:uFillTx/>
              <a:latin typeface="Corbel"/>
            </a:endParaRPr>
          </a:p>
        </p:txBody>
      </p:sp>
      <p:sp>
        <p:nvSpPr>
          <p:cNvPr id="7" name="Text Placeholder 6">
            <a:extLst>
              <a:ext uri="{FF2B5EF4-FFF2-40B4-BE49-F238E27FC236}">
                <a16:creationId xmlns:a16="http://schemas.microsoft.com/office/drawing/2014/main" id="{039ABE07-2A59-581E-6582-99EF30DA8701}"/>
              </a:ext>
            </a:extLst>
          </p:cNvPr>
          <p:cNvSpPr txBox="1">
            <a:spLocks noGrp="1"/>
          </p:cNvSpPr>
          <p:nvPr>
            <p:ph type="body" idx="4294967295"/>
          </p:nvPr>
        </p:nvSpPr>
        <p:spPr>
          <a:xfrm>
            <a:off x="10985607" y="593817"/>
            <a:ext cx="935696" cy="270104"/>
          </a:xfrm>
          <a:noFill/>
          <a:ln>
            <a:noFill/>
          </a:ln>
        </p:spPr>
        <p:txBody>
          <a:bodyPr/>
          <a:lstStyle/>
          <a:p>
            <a:pPr marL="0" lvl="0" indent="0">
              <a:buNone/>
            </a:pPr>
            <a:r>
              <a:rPr lang="en-GB" sz="1200" i="1" dirty="0">
                <a:solidFill>
                  <a:schemeClr val="tx1"/>
                </a:solidFill>
              </a:rPr>
              <a:t>02/07/2024</a:t>
            </a:r>
          </a:p>
        </p:txBody>
      </p:sp>
      <p:sp>
        <p:nvSpPr>
          <p:cNvPr id="9" name="Footer Placeholder 2">
            <a:extLst>
              <a:ext uri="{FF2B5EF4-FFF2-40B4-BE49-F238E27FC236}">
                <a16:creationId xmlns:a16="http://schemas.microsoft.com/office/drawing/2014/main" id="{CDABB1A0-9418-B8B0-EB7C-B6291F92D58F}"/>
              </a:ext>
            </a:extLst>
          </p:cNvPr>
          <p:cNvSpPr txBox="1"/>
          <p:nvPr/>
        </p:nvSpPr>
        <p:spPr>
          <a:xfrm>
            <a:off x="42325" y="6410582"/>
            <a:ext cx="5552229" cy="432942"/>
          </a:xfrm>
          <a:prstGeom prst="rect">
            <a:avLst/>
          </a:prstGeom>
          <a:noFill/>
          <a:ln cap="flat">
            <a:noFill/>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spc="-50" dirty="0">
                <a:cs typeface="Times New Roman" pitchFamily="18"/>
              </a:rPr>
              <a:t>The Use of  Technology Tools and Learning Experience: Insight from Business School Students</a:t>
            </a:r>
            <a:br>
              <a:rPr lang="en-GB" sz="1200" b="1" i="0" u="none" strike="noStrike" kern="1200" cap="none" spc="-50" baseline="0" dirty="0">
                <a:solidFill>
                  <a:srgbClr val="000000"/>
                </a:solidFill>
                <a:uFillTx/>
                <a:latin typeface="Calibri Light" pitchFamily="34"/>
                <a:ea typeface="Times New Roman" pitchFamily="18"/>
                <a:cs typeface="Times New Roman" pitchFamily="18"/>
              </a:rPr>
            </a:br>
            <a:endParaRPr lang="en-GB" sz="1200" b="1" i="0" u="none" strike="noStrike" kern="1200" cap="none" spc="0" baseline="0" dirty="0">
              <a:solidFill>
                <a:srgbClr val="000000"/>
              </a:solidFill>
              <a:uFillTx/>
              <a:latin typeface="Corbel"/>
            </a:endParaRPr>
          </a:p>
        </p:txBody>
      </p:sp>
      <p:pic>
        <p:nvPicPr>
          <p:cNvPr id="3" name="Picture 2" descr="Canterbury Christ Church University logo">
            <a:hlinkClick r:id="rId3"/>
            <a:extLst>
              <a:ext uri="{FF2B5EF4-FFF2-40B4-BE49-F238E27FC236}">
                <a16:creationId xmlns:a16="http://schemas.microsoft.com/office/drawing/2014/main" id="{F70A2EFA-7EB0-B163-52A6-3BE98CB7271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7817" y="6025827"/>
            <a:ext cx="2181788" cy="816969"/>
          </a:xfrm>
          <a:prstGeom prst="rect">
            <a:avLst/>
          </a:prstGeom>
          <a:noFill/>
          <a:ln>
            <a:noFill/>
          </a:ln>
        </p:spPr>
      </p:pic>
      <p:pic>
        <p:nvPicPr>
          <p:cNvPr id="4" name="Picture 3">
            <a:extLst>
              <a:ext uri="{FF2B5EF4-FFF2-40B4-BE49-F238E27FC236}">
                <a16:creationId xmlns:a16="http://schemas.microsoft.com/office/drawing/2014/main" id="{880DB010-B029-8121-9392-3B36B1BA3788}"/>
              </a:ext>
            </a:extLst>
          </p:cNvPr>
          <p:cNvPicPr>
            <a:picLocks noChangeAspect="1"/>
          </p:cNvPicPr>
          <p:nvPr/>
        </p:nvPicPr>
        <p:blipFill>
          <a:blip r:embed="rId5"/>
          <a:stretch>
            <a:fillRect/>
          </a:stretch>
        </p:blipFill>
        <p:spPr>
          <a:xfrm>
            <a:off x="9210947" y="6010643"/>
            <a:ext cx="1801830" cy="799878"/>
          </a:xfrm>
          <a:prstGeom prst="rect">
            <a:avLst/>
          </a:prstGeom>
        </p:spPr>
      </p:pic>
      <p:sp>
        <p:nvSpPr>
          <p:cNvPr id="8" name="Title 1">
            <a:extLst>
              <a:ext uri="{FF2B5EF4-FFF2-40B4-BE49-F238E27FC236}">
                <a16:creationId xmlns:a16="http://schemas.microsoft.com/office/drawing/2014/main" id="{CF318517-FEB3-0481-73CB-BB1B523A4D04}"/>
              </a:ext>
            </a:extLst>
          </p:cNvPr>
          <p:cNvSpPr>
            <a:spLocks noGrp="1"/>
          </p:cNvSpPr>
          <p:nvPr>
            <p:ph type="title"/>
          </p:nvPr>
        </p:nvSpPr>
        <p:spPr>
          <a:xfrm>
            <a:off x="838200" y="1813682"/>
            <a:ext cx="10515600" cy="1325559"/>
          </a:xfrm>
        </p:spPr>
        <p:txBody>
          <a:bodyPr>
            <a:noAutofit/>
          </a:bodyPr>
          <a:lstStyle/>
          <a:p>
            <a:pPr algn="ctr"/>
            <a:r>
              <a:rPr lang="en-US" sz="9600" dirty="0">
                <a:solidFill>
                  <a:schemeClr val="accent1"/>
                </a:solidFill>
                <a:latin typeface="Brush Script MT" panose="03060802040406070304" pitchFamily="66" charset="0"/>
              </a:rPr>
              <a:t>Thank you</a:t>
            </a:r>
            <a:endParaRPr lang="en-GB" sz="9600" dirty="0">
              <a:solidFill>
                <a:schemeClr val="accent1"/>
              </a:solidFill>
              <a:latin typeface="Brush Script MT" panose="03060802040406070304" pitchFamily="66" charset="0"/>
            </a:endParaRPr>
          </a:p>
        </p:txBody>
      </p:sp>
      <p:sp>
        <p:nvSpPr>
          <p:cNvPr id="10" name="TextBox 9">
            <a:extLst>
              <a:ext uri="{FF2B5EF4-FFF2-40B4-BE49-F238E27FC236}">
                <a16:creationId xmlns:a16="http://schemas.microsoft.com/office/drawing/2014/main" id="{CF3BCAEE-9072-3AE9-4C0E-CA60B0433AD8}"/>
              </a:ext>
            </a:extLst>
          </p:cNvPr>
          <p:cNvSpPr txBox="1"/>
          <p:nvPr/>
        </p:nvSpPr>
        <p:spPr>
          <a:xfrm>
            <a:off x="863600" y="3704661"/>
            <a:ext cx="10464800" cy="400110"/>
          </a:xfrm>
          <a:prstGeom prst="rect">
            <a:avLst/>
          </a:prstGeom>
          <a:noFill/>
        </p:spPr>
        <p:txBody>
          <a:bodyPr wrap="square">
            <a:spAutoFit/>
          </a:bodyPr>
          <a:lstStyle/>
          <a:p>
            <a:pPr algn="ctr"/>
            <a:r>
              <a:rPr lang="en-US" sz="2000" b="1" kern="0" spc="100" dirty="0">
                <a:latin typeface="Arial" panose="020B0604020202020204" pitchFamily="34" charset="0"/>
                <a:cs typeface="Arial" panose="020B0604020202020204" pitchFamily="34" charset="0"/>
              </a:rPr>
              <a:t>Dr Olufunbi Adesina, Dr Mamunur Rashid &amp; Dr Oluseyi Adesina</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28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name="Slide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4A426-6746-0A13-2BC0-47735BA80153}"/>
              </a:ext>
            </a:extLst>
          </p:cNvPr>
          <p:cNvSpPr txBox="1">
            <a:spLocks noGrp="1"/>
          </p:cNvSpPr>
          <p:nvPr>
            <p:ph type="title"/>
          </p:nvPr>
        </p:nvSpPr>
        <p:spPr>
          <a:xfrm>
            <a:off x="938243" y="323001"/>
            <a:ext cx="4143557" cy="1536576"/>
          </a:xfrm>
        </p:spPr>
        <p:txBody>
          <a:bodyPr/>
          <a:lstStyle/>
          <a:p>
            <a:pPr lvl="0"/>
            <a:r>
              <a:rPr lang="en-GB" b="1" dirty="0">
                <a:solidFill>
                  <a:schemeClr val="accent1"/>
                </a:solidFill>
                <a:latin typeface="Arial Narrow" panose="020B0606020202030204" pitchFamily="34" charset="0"/>
                <a:cs typeface="Arial" panose="020B0604020202020204" pitchFamily="34" charset="0"/>
              </a:rPr>
              <a:t>Outline</a:t>
            </a:r>
            <a:br>
              <a:rPr lang="en-GB" sz="4900" dirty="0">
                <a:latin typeface="Arial" panose="020B0604020202020204" pitchFamily="34" charset="0"/>
                <a:cs typeface="Arial" panose="020B0604020202020204" pitchFamily="34" charset="0"/>
              </a:rPr>
            </a:br>
            <a:endParaRPr lang="en-GB" sz="49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F192CE44-B9DD-1769-ABDF-130D21313D0D}"/>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06336E7-4196-48F8-8A89-ED0B7EC6484C}" type="slidenum">
              <a:rPr lang="en-GB" sz="1200" b="0" i="0" u="none" strike="noStrike" kern="1200" cap="none" spc="0" baseline="0">
                <a:solidFill>
                  <a:srgbClr val="000000"/>
                </a:solidFill>
                <a:uFillTx/>
                <a:latin typeface="Corbel"/>
              </a:rPr>
              <a:t>2</a:t>
            </a:fld>
            <a:endParaRPr lang="en-GB" sz="1200" b="0" i="0" u="none" strike="noStrike" kern="1200" cap="none" spc="0" baseline="0">
              <a:solidFill>
                <a:srgbClr val="000000"/>
              </a:solidFill>
              <a:uFillTx/>
              <a:latin typeface="Corbel"/>
            </a:endParaRPr>
          </a:p>
        </p:txBody>
      </p:sp>
      <p:sp>
        <p:nvSpPr>
          <p:cNvPr id="6" name="Subtitle 5">
            <a:extLst>
              <a:ext uri="{FF2B5EF4-FFF2-40B4-BE49-F238E27FC236}">
                <a16:creationId xmlns:a16="http://schemas.microsoft.com/office/drawing/2014/main" id="{12C2ACCC-CBA5-E442-BC1A-F961E51895DD}"/>
              </a:ext>
            </a:extLst>
          </p:cNvPr>
          <p:cNvSpPr txBox="1">
            <a:spLocks noGrp="1"/>
          </p:cNvSpPr>
          <p:nvPr>
            <p:ph type="subTitle" idx="4294967295"/>
          </p:nvPr>
        </p:nvSpPr>
        <p:spPr>
          <a:xfrm>
            <a:off x="488522" y="1859577"/>
            <a:ext cx="11096599" cy="3651316"/>
          </a:xfrm>
        </p:spPr>
        <p:txBody>
          <a:bodyPr>
            <a:normAutofit fontScale="55000" lnSpcReduction="20000"/>
          </a:bodyPr>
          <a:lstStyle/>
          <a:p>
            <a:pPr marL="342900" lvl="0" indent="-342900">
              <a:lnSpc>
                <a:spcPct val="120000"/>
              </a:lnSpc>
            </a:pPr>
            <a:r>
              <a:rPr lang="en-GB" sz="5100" dirty="0">
                <a:solidFill>
                  <a:schemeClr val="tx1"/>
                </a:solidFill>
                <a:latin typeface="Arial Narrow" panose="020B0606020202030204" pitchFamily="34" charset="0"/>
              </a:rPr>
              <a:t>Introduction</a:t>
            </a:r>
          </a:p>
          <a:p>
            <a:pPr marL="342900" lvl="0" indent="-342900">
              <a:lnSpc>
                <a:spcPct val="120000"/>
              </a:lnSpc>
            </a:pPr>
            <a:r>
              <a:rPr lang="en-GB" sz="5100" dirty="0">
                <a:solidFill>
                  <a:schemeClr val="tx1"/>
                </a:solidFill>
                <a:latin typeface="Arial Narrow" panose="020B0606020202030204" pitchFamily="34" charset="0"/>
              </a:rPr>
              <a:t>Research objectives</a:t>
            </a:r>
          </a:p>
          <a:p>
            <a:pPr marL="342900" lvl="0" indent="-342900">
              <a:lnSpc>
                <a:spcPct val="120000"/>
              </a:lnSpc>
            </a:pPr>
            <a:r>
              <a:rPr lang="en-GB" sz="5100" dirty="0">
                <a:solidFill>
                  <a:schemeClr val="tx1"/>
                </a:solidFill>
                <a:latin typeface="Arial Narrow" panose="020B0606020202030204" pitchFamily="34" charset="0"/>
                <a:cs typeface="Arial" panose="020B0604020202020204" pitchFamily="34" charset="0"/>
              </a:rPr>
              <a:t>Theoretical</a:t>
            </a:r>
            <a:r>
              <a:rPr lang="en-GB" sz="5100" dirty="0">
                <a:solidFill>
                  <a:schemeClr val="tx1"/>
                </a:solidFill>
                <a:latin typeface="Arial Narrow" panose="020B0606020202030204" pitchFamily="34" charset="0"/>
              </a:rPr>
              <a:t> framework </a:t>
            </a:r>
          </a:p>
          <a:p>
            <a:pPr marL="342900" lvl="0" indent="-342900">
              <a:lnSpc>
                <a:spcPct val="120000"/>
              </a:lnSpc>
            </a:pPr>
            <a:r>
              <a:rPr lang="en-GB" sz="5100" dirty="0">
                <a:solidFill>
                  <a:schemeClr val="tx1"/>
                </a:solidFill>
                <a:latin typeface="Arial Narrow" panose="020B0606020202030204" pitchFamily="34" charset="0"/>
              </a:rPr>
              <a:t>Research findings &amp; recommendations</a:t>
            </a:r>
          </a:p>
          <a:p>
            <a:pPr marL="342900" lvl="0" indent="-342900">
              <a:lnSpc>
                <a:spcPct val="120000"/>
              </a:lnSpc>
            </a:pPr>
            <a:r>
              <a:rPr lang="en-GB" sz="5100" dirty="0">
                <a:solidFill>
                  <a:schemeClr val="tx1"/>
                </a:solidFill>
                <a:latin typeface="Arial Narrow" panose="020B0606020202030204" pitchFamily="34" charset="0"/>
              </a:rPr>
              <a:t>Future-focused and sustainable quality education</a:t>
            </a:r>
          </a:p>
          <a:p>
            <a:pPr marL="342900" lvl="0" indent="-342900">
              <a:lnSpc>
                <a:spcPct val="120000"/>
              </a:lnSpc>
            </a:pPr>
            <a:r>
              <a:rPr lang="en-GB" sz="5100" dirty="0">
                <a:solidFill>
                  <a:schemeClr val="tx1"/>
                </a:solidFill>
                <a:latin typeface="Arial Narrow" panose="020B0606020202030204" pitchFamily="34" charset="0"/>
              </a:rPr>
              <a:t>Conclusion</a:t>
            </a:r>
          </a:p>
          <a:p>
            <a:pPr marL="342900" lvl="0" indent="-342900">
              <a:lnSpc>
                <a:spcPct val="70000"/>
              </a:lnSpc>
            </a:pPr>
            <a:endParaRPr lang="en-GB" sz="1600" b="1" dirty="0">
              <a:solidFill>
                <a:srgbClr val="455F51"/>
              </a:solidFill>
            </a:endParaRPr>
          </a:p>
          <a:p>
            <a:pPr marL="342900" lvl="0" indent="-342900">
              <a:lnSpc>
                <a:spcPct val="70000"/>
              </a:lnSpc>
            </a:pPr>
            <a:endParaRPr lang="en-GB" sz="1600" b="1" dirty="0">
              <a:solidFill>
                <a:srgbClr val="455F51"/>
              </a:solidFill>
            </a:endParaRPr>
          </a:p>
          <a:p>
            <a:pPr marL="342900" lvl="0" indent="-342900">
              <a:lnSpc>
                <a:spcPct val="70000"/>
              </a:lnSpc>
            </a:pPr>
            <a:endParaRPr lang="en-GB" sz="1600" b="1" dirty="0">
              <a:solidFill>
                <a:srgbClr val="455F51"/>
              </a:solidFill>
            </a:endParaRPr>
          </a:p>
        </p:txBody>
      </p:sp>
      <p:sp>
        <p:nvSpPr>
          <p:cNvPr id="7" name="Text Placeholder 6">
            <a:extLst>
              <a:ext uri="{FF2B5EF4-FFF2-40B4-BE49-F238E27FC236}">
                <a16:creationId xmlns:a16="http://schemas.microsoft.com/office/drawing/2014/main" id="{039ABE07-2A59-581E-6582-99EF30DA8701}"/>
              </a:ext>
            </a:extLst>
          </p:cNvPr>
          <p:cNvSpPr txBox="1">
            <a:spLocks noGrp="1"/>
          </p:cNvSpPr>
          <p:nvPr>
            <p:ph type="body" idx="4294967295"/>
          </p:nvPr>
        </p:nvSpPr>
        <p:spPr>
          <a:xfrm>
            <a:off x="11083579" y="837334"/>
            <a:ext cx="935696" cy="270104"/>
          </a:xfrm>
          <a:noFill/>
          <a:ln>
            <a:noFill/>
          </a:ln>
        </p:spPr>
        <p:txBody>
          <a:bodyPr/>
          <a:lstStyle/>
          <a:p>
            <a:pPr marL="0" lvl="0" indent="0">
              <a:buNone/>
            </a:pPr>
            <a:r>
              <a:rPr lang="en-GB" sz="1200" i="1" dirty="0">
                <a:blipFill>
                  <a:blip r:embed="rId3"/>
                  <a:tile tx="0" ty="0" sx="100000" sy="100000" flip="none" algn="tl"/>
                </a:blipFill>
              </a:rPr>
              <a:t>02/07/2024</a:t>
            </a:r>
          </a:p>
        </p:txBody>
      </p:sp>
      <p:sp>
        <p:nvSpPr>
          <p:cNvPr id="9" name="Footer Placeholder 2">
            <a:extLst>
              <a:ext uri="{FF2B5EF4-FFF2-40B4-BE49-F238E27FC236}">
                <a16:creationId xmlns:a16="http://schemas.microsoft.com/office/drawing/2014/main" id="{CDABB1A0-9418-B8B0-EB7C-B6291F92D58F}"/>
              </a:ext>
            </a:extLst>
          </p:cNvPr>
          <p:cNvSpPr txBox="1"/>
          <p:nvPr/>
        </p:nvSpPr>
        <p:spPr>
          <a:xfrm>
            <a:off x="42325" y="6410582"/>
            <a:ext cx="5552229" cy="432942"/>
          </a:xfrm>
          <a:prstGeom prst="rect">
            <a:avLst/>
          </a:prstGeom>
          <a:noFill/>
          <a:ln cap="flat">
            <a:noFill/>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spc="-50" dirty="0">
                <a:cs typeface="Times New Roman" pitchFamily="18"/>
              </a:rPr>
              <a:t>The Use of  Technology Tools and Learning Experience: Insight from Business School Students</a:t>
            </a:r>
            <a:br>
              <a:rPr lang="en-GB" sz="1200" b="1" i="0" u="none" strike="noStrike" kern="1200" cap="none" spc="-50" baseline="0" dirty="0">
                <a:solidFill>
                  <a:srgbClr val="000000"/>
                </a:solidFill>
                <a:uFillTx/>
                <a:latin typeface="Calibri Light" pitchFamily="34"/>
                <a:ea typeface="Times New Roman" pitchFamily="18"/>
                <a:cs typeface="Times New Roman" pitchFamily="18"/>
              </a:rPr>
            </a:br>
            <a:endParaRPr lang="en-GB" sz="1200" b="1" i="0" u="none" strike="noStrike" kern="1200" cap="none" spc="0" baseline="0" dirty="0">
              <a:solidFill>
                <a:srgbClr val="000000"/>
              </a:solidFill>
              <a:uFillTx/>
              <a:latin typeface="Corbel"/>
            </a:endParaRPr>
          </a:p>
        </p:txBody>
      </p:sp>
      <p:pic>
        <p:nvPicPr>
          <p:cNvPr id="3" name="Picture 2" descr="Canterbury Christ Church University logo">
            <a:hlinkClick r:id="rId4"/>
            <a:extLst>
              <a:ext uri="{FF2B5EF4-FFF2-40B4-BE49-F238E27FC236}">
                <a16:creationId xmlns:a16="http://schemas.microsoft.com/office/drawing/2014/main" id="{F70A2EFA-7EB0-B163-52A6-3BE98CB7271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27817" y="6025827"/>
            <a:ext cx="2181788" cy="816969"/>
          </a:xfrm>
          <a:prstGeom prst="rect">
            <a:avLst/>
          </a:prstGeom>
          <a:noFill/>
          <a:ln>
            <a:noFill/>
          </a:ln>
        </p:spPr>
      </p:pic>
      <p:pic>
        <p:nvPicPr>
          <p:cNvPr id="4" name="Picture 3">
            <a:extLst>
              <a:ext uri="{FF2B5EF4-FFF2-40B4-BE49-F238E27FC236}">
                <a16:creationId xmlns:a16="http://schemas.microsoft.com/office/drawing/2014/main" id="{880DB010-B029-8121-9392-3B36B1BA3788}"/>
              </a:ext>
            </a:extLst>
          </p:cNvPr>
          <p:cNvPicPr>
            <a:picLocks noChangeAspect="1"/>
          </p:cNvPicPr>
          <p:nvPr/>
        </p:nvPicPr>
        <p:blipFill>
          <a:blip r:embed="rId6"/>
          <a:stretch>
            <a:fillRect/>
          </a:stretch>
        </p:blipFill>
        <p:spPr>
          <a:xfrm>
            <a:off x="9210947" y="6010643"/>
            <a:ext cx="1801830" cy="79987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92CE44-B9DD-1769-ABDF-130D21313D0D}"/>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06336E7-4196-48F8-8A89-ED0B7EC6484C}" type="slidenum">
              <a:rPr lang="en-GB" sz="1200" b="0" i="0" u="none" strike="noStrike" kern="1200" cap="none" spc="0" baseline="0">
                <a:solidFill>
                  <a:srgbClr val="000000"/>
                </a:solidFill>
                <a:uFillTx/>
                <a:latin typeface="Corbel"/>
              </a:rPr>
              <a:t>3</a:t>
            </a:fld>
            <a:endParaRPr lang="en-GB" sz="1200" b="0" i="0" u="none" strike="noStrike" kern="1200" cap="none" spc="0" baseline="0">
              <a:solidFill>
                <a:srgbClr val="000000"/>
              </a:solidFill>
              <a:uFillTx/>
              <a:latin typeface="Corbel"/>
            </a:endParaRPr>
          </a:p>
        </p:txBody>
      </p:sp>
      <p:sp>
        <p:nvSpPr>
          <p:cNvPr id="6" name="Subtitle 5">
            <a:extLst>
              <a:ext uri="{FF2B5EF4-FFF2-40B4-BE49-F238E27FC236}">
                <a16:creationId xmlns:a16="http://schemas.microsoft.com/office/drawing/2014/main" id="{12C2ACCC-CBA5-E442-BC1A-F961E51895DD}"/>
              </a:ext>
            </a:extLst>
          </p:cNvPr>
          <p:cNvSpPr txBox="1">
            <a:spLocks noGrp="1"/>
          </p:cNvSpPr>
          <p:nvPr>
            <p:ph type="subTitle" idx="4294967295"/>
          </p:nvPr>
        </p:nvSpPr>
        <p:spPr>
          <a:xfrm>
            <a:off x="334736" y="1456948"/>
            <a:ext cx="11690687" cy="4396025"/>
          </a:xfrm>
        </p:spPr>
        <p:txBody>
          <a:bodyPr>
            <a:normAutofit fontScale="25000" lnSpcReduction="20000"/>
          </a:bodyPr>
          <a:lstStyle/>
          <a:p>
            <a:pPr>
              <a:lnSpc>
                <a:spcPct val="120000"/>
              </a:lnSpc>
            </a:pPr>
            <a:r>
              <a:rPr lang="en-GB" sz="8000" dirty="0">
                <a:solidFill>
                  <a:schemeClr val="tx1"/>
                </a:solidFill>
                <a:latin typeface="Arial Narrow" panose="020B0606020202030204" pitchFamily="34" charset="0"/>
              </a:rPr>
              <a:t>Increasing need to understand the use of technology tools and the experience of the users in HEI is partially informed by the welcoming of machine learning, AI, and discipline specifics requirements (</a:t>
            </a:r>
            <a:r>
              <a:rPr lang="en-GB" sz="8000" kern="0" dirty="0" err="1">
                <a:solidFill>
                  <a:schemeClr val="tx1"/>
                </a:solidFill>
                <a:effectLst/>
                <a:latin typeface="Arial Narrow" panose="020B0606020202030204" pitchFamily="34" charset="0"/>
                <a:ea typeface="Aptos Display" panose="020B0004020202020204" pitchFamily="34" charset="0"/>
                <a:cs typeface="Arial" panose="020B0604020202020204" pitchFamily="34" charset="0"/>
              </a:rPr>
              <a:t>Tarabasz</a:t>
            </a:r>
            <a:r>
              <a:rPr lang="en-GB" sz="8000" kern="0" dirty="0">
                <a:solidFill>
                  <a:schemeClr val="tx1"/>
                </a:solidFill>
                <a:effectLst/>
                <a:latin typeface="Arial Narrow" panose="020B0606020202030204" pitchFamily="34" charset="0"/>
                <a:ea typeface="Aptos Display" panose="020B0004020202020204" pitchFamily="34" charset="0"/>
                <a:cs typeface="Arial" panose="020B0604020202020204" pitchFamily="34" charset="0"/>
              </a:rPr>
              <a:t> et al., 2018; </a:t>
            </a:r>
            <a:r>
              <a:rPr lang="en-GB" sz="8000" dirty="0" err="1">
                <a:solidFill>
                  <a:schemeClr val="tx1"/>
                </a:solidFill>
                <a:latin typeface="Arial Narrow" panose="020B0606020202030204" pitchFamily="34" charset="0"/>
              </a:rPr>
              <a:t>Terkes</a:t>
            </a:r>
            <a:r>
              <a:rPr lang="en-GB" sz="8000" dirty="0">
                <a:solidFill>
                  <a:schemeClr val="tx1"/>
                </a:solidFill>
                <a:latin typeface="Arial Narrow" panose="020B0606020202030204" pitchFamily="34" charset="0"/>
              </a:rPr>
              <a:t> </a:t>
            </a:r>
            <a:r>
              <a:rPr lang="en-GB" sz="8000" i="1" dirty="0">
                <a:solidFill>
                  <a:schemeClr val="tx1"/>
                </a:solidFill>
                <a:latin typeface="Arial Narrow" panose="020B0606020202030204" pitchFamily="34" charset="0"/>
              </a:rPr>
              <a:t>et al</a:t>
            </a:r>
            <a:r>
              <a:rPr lang="en-GB" sz="8000" dirty="0">
                <a:solidFill>
                  <a:schemeClr val="tx1"/>
                </a:solidFill>
                <a:latin typeface="Arial Narrow" panose="020B0606020202030204" pitchFamily="34" charset="0"/>
              </a:rPr>
              <a:t>., 2019; and McKinsey Global Institute, 2022). </a:t>
            </a:r>
          </a:p>
          <a:p>
            <a:pPr>
              <a:lnSpc>
                <a:spcPct val="120000"/>
              </a:lnSpc>
            </a:pPr>
            <a:r>
              <a:rPr lang="en-GB" sz="8000" dirty="0">
                <a:solidFill>
                  <a:schemeClr val="tx1"/>
                </a:solidFill>
                <a:latin typeface="Arial Narrow" panose="020B0606020202030204" pitchFamily="34" charset="0"/>
              </a:rPr>
              <a:t>Recent global events such </a:t>
            </a:r>
            <a:r>
              <a:rPr lang="en-GB" sz="8000">
                <a:solidFill>
                  <a:schemeClr val="tx1"/>
                </a:solidFill>
                <a:latin typeface="Arial Narrow" panose="020B0606020202030204" pitchFamily="34" charset="0"/>
              </a:rPr>
              <a:t>as COVID-19 has </a:t>
            </a:r>
            <a:r>
              <a:rPr lang="en-GB" sz="8000" dirty="0">
                <a:solidFill>
                  <a:schemeClr val="tx1"/>
                </a:solidFill>
                <a:latin typeface="Arial Narrow" panose="020B0606020202030204" pitchFamily="34" charset="0"/>
              </a:rPr>
              <a:t>changed business models, which informs changes to business schools' education (</a:t>
            </a:r>
            <a:r>
              <a:rPr lang="en-GB" sz="8000" dirty="0" err="1">
                <a:solidFill>
                  <a:schemeClr val="tx1"/>
                </a:solidFill>
                <a:latin typeface="Arial Narrow" panose="020B0606020202030204" pitchFamily="34" charset="0"/>
              </a:rPr>
              <a:t>Laasch</a:t>
            </a:r>
            <a:r>
              <a:rPr lang="en-GB" sz="8000" dirty="0">
                <a:solidFill>
                  <a:schemeClr val="tx1"/>
                </a:solidFill>
                <a:latin typeface="Arial Narrow" panose="020B0606020202030204" pitchFamily="34" charset="0"/>
              </a:rPr>
              <a:t>, 2022). </a:t>
            </a:r>
          </a:p>
          <a:p>
            <a:pPr>
              <a:lnSpc>
                <a:spcPct val="120000"/>
              </a:lnSpc>
            </a:pPr>
            <a:r>
              <a:rPr lang="en-GB" sz="8000" dirty="0">
                <a:solidFill>
                  <a:schemeClr val="tx1"/>
                </a:solidFill>
                <a:latin typeface="Arial Narrow" panose="020B0606020202030204" pitchFamily="34" charset="0"/>
              </a:rPr>
              <a:t>Digital technology-aided education without geographical boundaries also contributes to the use of technology tools for learning engagement and quality education.</a:t>
            </a:r>
          </a:p>
          <a:p>
            <a:pPr>
              <a:lnSpc>
                <a:spcPct val="120000"/>
              </a:lnSpc>
            </a:pPr>
            <a:r>
              <a:rPr lang="en-GB" sz="8000" dirty="0">
                <a:solidFill>
                  <a:schemeClr val="tx1"/>
                </a:solidFill>
                <a:latin typeface="Arial Narrow" panose="020B0606020202030204" pitchFamily="34" charset="0"/>
              </a:rPr>
              <a:t> Digital exclusion, which includes technology poverty, has been seen as one of the barriers to student learning engagement (</a:t>
            </a:r>
            <a:r>
              <a:rPr lang="en-GB" sz="8000" dirty="0" err="1">
                <a:solidFill>
                  <a:schemeClr val="tx1"/>
                </a:solidFill>
                <a:latin typeface="Arial Narrow" panose="020B0606020202030204" pitchFamily="34" charset="0"/>
              </a:rPr>
              <a:t>Beaunoyer</a:t>
            </a:r>
            <a:r>
              <a:rPr lang="en-GB" sz="8000" dirty="0">
                <a:solidFill>
                  <a:schemeClr val="tx1"/>
                </a:solidFill>
                <a:latin typeface="Arial Narrow" panose="020B0606020202030204" pitchFamily="34" charset="0"/>
              </a:rPr>
              <a:t> </a:t>
            </a:r>
            <a:r>
              <a:rPr lang="en-GB" sz="8000" i="1" dirty="0">
                <a:solidFill>
                  <a:schemeClr val="tx1"/>
                </a:solidFill>
                <a:latin typeface="Arial Narrow" panose="020B0606020202030204" pitchFamily="34" charset="0"/>
              </a:rPr>
              <a:t>et al</a:t>
            </a:r>
            <a:r>
              <a:rPr lang="en-GB" sz="8000" dirty="0">
                <a:solidFill>
                  <a:schemeClr val="tx1"/>
                </a:solidFill>
                <a:latin typeface="Arial Narrow" panose="020B0606020202030204" pitchFamily="34" charset="0"/>
              </a:rPr>
              <a:t>., 2020). </a:t>
            </a:r>
          </a:p>
          <a:p>
            <a:pPr>
              <a:lnSpc>
                <a:spcPct val="120000"/>
              </a:lnSpc>
            </a:pPr>
            <a:r>
              <a:rPr lang="en-GB" sz="8000" dirty="0">
                <a:solidFill>
                  <a:schemeClr val="tx1"/>
                </a:solidFill>
                <a:latin typeface="Arial Narrow" panose="020B0606020202030204" pitchFamily="34" charset="0"/>
              </a:rPr>
              <a:t>However, United Nations Sustainable Development Goal 4 (SDG4) emphasises quality education that embraces inclusive and equitable quality education and promotes lifelong learning opportunities for all students (United Nations, 2015).</a:t>
            </a:r>
          </a:p>
          <a:p>
            <a:pPr marL="342900" lvl="0" indent="-342900">
              <a:lnSpc>
                <a:spcPct val="120000"/>
              </a:lnSpc>
            </a:pPr>
            <a:endParaRPr lang="en-GB" sz="5100" b="1" dirty="0">
              <a:solidFill>
                <a:schemeClr val="tx1"/>
              </a:solidFill>
            </a:endParaRPr>
          </a:p>
          <a:p>
            <a:pPr marL="342900" lvl="0" indent="-342900">
              <a:lnSpc>
                <a:spcPct val="70000"/>
              </a:lnSpc>
            </a:pPr>
            <a:endParaRPr lang="en-GB" sz="1600" b="1" dirty="0">
              <a:solidFill>
                <a:srgbClr val="455F51"/>
              </a:solidFill>
            </a:endParaRPr>
          </a:p>
        </p:txBody>
      </p:sp>
      <p:sp>
        <p:nvSpPr>
          <p:cNvPr id="7" name="Text Placeholder 6">
            <a:extLst>
              <a:ext uri="{FF2B5EF4-FFF2-40B4-BE49-F238E27FC236}">
                <a16:creationId xmlns:a16="http://schemas.microsoft.com/office/drawing/2014/main" id="{039ABE07-2A59-581E-6582-99EF30DA8701}"/>
              </a:ext>
            </a:extLst>
          </p:cNvPr>
          <p:cNvSpPr txBox="1">
            <a:spLocks noGrp="1"/>
          </p:cNvSpPr>
          <p:nvPr>
            <p:ph type="body" idx="4294967295"/>
          </p:nvPr>
        </p:nvSpPr>
        <p:spPr>
          <a:xfrm>
            <a:off x="10985607" y="593817"/>
            <a:ext cx="935696" cy="270104"/>
          </a:xfrm>
          <a:noFill/>
          <a:ln>
            <a:noFill/>
          </a:ln>
        </p:spPr>
        <p:txBody>
          <a:bodyPr/>
          <a:lstStyle/>
          <a:p>
            <a:pPr marL="0" lvl="0" indent="0">
              <a:buNone/>
            </a:pPr>
            <a:r>
              <a:rPr lang="en-GB" sz="1200" i="1" dirty="0">
                <a:solidFill>
                  <a:schemeClr val="tx1"/>
                </a:solidFill>
              </a:rPr>
              <a:t>02/07/2024</a:t>
            </a:r>
          </a:p>
        </p:txBody>
      </p:sp>
      <p:sp>
        <p:nvSpPr>
          <p:cNvPr id="9" name="Footer Placeholder 2">
            <a:extLst>
              <a:ext uri="{FF2B5EF4-FFF2-40B4-BE49-F238E27FC236}">
                <a16:creationId xmlns:a16="http://schemas.microsoft.com/office/drawing/2014/main" id="{CDABB1A0-9418-B8B0-EB7C-B6291F92D58F}"/>
              </a:ext>
            </a:extLst>
          </p:cNvPr>
          <p:cNvSpPr txBox="1"/>
          <p:nvPr/>
        </p:nvSpPr>
        <p:spPr>
          <a:xfrm>
            <a:off x="42325" y="6410582"/>
            <a:ext cx="5552229" cy="432942"/>
          </a:xfrm>
          <a:prstGeom prst="rect">
            <a:avLst/>
          </a:prstGeom>
          <a:noFill/>
          <a:ln cap="flat">
            <a:noFill/>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spc="-50" dirty="0">
                <a:cs typeface="Times New Roman" pitchFamily="18"/>
              </a:rPr>
              <a:t>The Use of  Technology Tools and Learning Experience: Insight from Business School Students</a:t>
            </a:r>
            <a:br>
              <a:rPr lang="en-GB" sz="1200" b="1" i="0" u="none" strike="noStrike" kern="1200" cap="none" spc="-50" baseline="0" dirty="0">
                <a:solidFill>
                  <a:srgbClr val="000000"/>
                </a:solidFill>
                <a:uFillTx/>
                <a:latin typeface="Calibri Light" pitchFamily="34"/>
                <a:ea typeface="Times New Roman" pitchFamily="18"/>
                <a:cs typeface="Times New Roman" pitchFamily="18"/>
              </a:rPr>
            </a:br>
            <a:endParaRPr lang="en-GB" sz="1200" b="1" i="0" u="none" strike="noStrike" kern="1200" cap="none" spc="0" baseline="0" dirty="0">
              <a:solidFill>
                <a:srgbClr val="000000"/>
              </a:solidFill>
              <a:uFillTx/>
              <a:latin typeface="Corbel"/>
            </a:endParaRPr>
          </a:p>
        </p:txBody>
      </p:sp>
      <p:pic>
        <p:nvPicPr>
          <p:cNvPr id="3" name="Picture 2" descr="Canterbury Christ Church University logo">
            <a:hlinkClick r:id="rId3"/>
            <a:extLst>
              <a:ext uri="{FF2B5EF4-FFF2-40B4-BE49-F238E27FC236}">
                <a16:creationId xmlns:a16="http://schemas.microsoft.com/office/drawing/2014/main" id="{F70A2EFA-7EB0-B163-52A6-3BE98CB7271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7817" y="6025827"/>
            <a:ext cx="2181788" cy="816969"/>
          </a:xfrm>
          <a:prstGeom prst="rect">
            <a:avLst/>
          </a:prstGeom>
          <a:noFill/>
          <a:ln>
            <a:noFill/>
          </a:ln>
        </p:spPr>
      </p:pic>
      <p:pic>
        <p:nvPicPr>
          <p:cNvPr id="4" name="Picture 3">
            <a:extLst>
              <a:ext uri="{FF2B5EF4-FFF2-40B4-BE49-F238E27FC236}">
                <a16:creationId xmlns:a16="http://schemas.microsoft.com/office/drawing/2014/main" id="{880DB010-B029-8121-9392-3B36B1BA3788}"/>
              </a:ext>
            </a:extLst>
          </p:cNvPr>
          <p:cNvPicPr>
            <a:picLocks noChangeAspect="1"/>
          </p:cNvPicPr>
          <p:nvPr/>
        </p:nvPicPr>
        <p:blipFill>
          <a:blip r:embed="rId5"/>
          <a:stretch>
            <a:fillRect/>
          </a:stretch>
        </p:blipFill>
        <p:spPr>
          <a:xfrm>
            <a:off x="9210947" y="6010643"/>
            <a:ext cx="1801830" cy="799878"/>
          </a:xfrm>
          <a:prstGeom prst="rect">
            <a:avLst/>
          </a:prstGeom>
        </p:spPr>
      </p:pic>
      <p:sp>
        <p:nvSpPr>
          <p:cNvPr id="11" name="Title 1">
            <a:extLst>
              <a:ext uri="{FF2B5EF4-FFF2-40B4-BE49-F238E27FC236}">
                <a16:creationId xmlns:a16="http://schemas.microsoft.com/office/drawing/2014/main" id="{58D66F2F-9C5F-92B6-BE40-31C654CE1C8C}"/>
              </a:ext>
            </a:extLst>
          </p:cNvPr>
          <p:cNvSpPr txBox="1">
            <a:spLocks noGrp="1"/>
          </p:cNvSpPr>
          <p:nvPr>
            <p:ph type="title"/>
          </p:nvPr>
        </p:nvSpPr>
        <p:spPr>
          <a:xfrm>
            <a:off x="334736" y="263378"/>
            <a:ext cx="11118719" cy="959754"/>
          </a:xfrm>
        </p:spPr>
        <p:txBody>
          <a:bodyPr>
            <a:normAutofit fontScale="90000"/>
          </a:bodyPr>
          <a:lstStyle/>
          <a:p>
            <a:r>
              <a:rPr lang="en-GB" sz="6000" b="1" dirty="0">
                <a:solidFill>
                  <a:schemeClr val="accent1"/>
                </a:solidFill>
                <a:latin typeface="Arial Narrow" panose="020B0606020202030204" pitchFamily="34" charset="0"/>
              </a:rPr>
              <a:t>Introduction: use of technology tools</a:t>
            </a:r>
          </a:p>
        </p:txBody>
      </p:sp>
    </p:spTree>
    <p:extLst>
      <p:ext uri="{BB962C8B-B14F-4D97-AF65-F5344CB8AC3E}">
        <p14:creationId xmlns:p14="http://schemas.microsoft.com/office/powerpoint/2010/main" val="3347163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92CE44-B9DD-1769-ABDF-130D21313D0D}"/>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06336E7-4196-48F8-8A89-ED0B7EC6484C}" type="slidenum">
              <a:rPr lang="en-GB" sz="1200" b="0" i="0" u="none" strike="noStrike" kern="1200" cap="none" spc="0" baseline="0">
                <a:solidFill>
                  <a:srgbClr val="000000"/>
                </a:solidFill>
                <a:uFillTx/>
                <a:latin typeface="Corbel"/>
              </a:rPr>
              <a:t>4</a:t>
            </a:fld>
            <a:endParaRPr lang="en-GB" sz="1200" b="0" i="0" u="none" strike="noStrike" kern="1200" cap="none" spc="0" baseline="0">
              <a:solidFill>
                <a:srgbClr val="000000"/>
              </a:solidFill>
              <a:uFillTx/>
              <a:latin typeface="Corbel"/>
            </a:endParaRPr>
          </a:p>
        </p:txBody>
      </p:sp>
      <p:sp>
        <p:nvSpPr>
          <p:cNvPr id="6" name="Subtitle 5">
            <a:extLst>
              <a:ext uri="{FF2B5EF4-FFF2-40B4-BE49-F238E27FC236}">
                <a16:creationId xmlns:a16="http://schemas.microsoft.com/office/drawing/2014/main" id="{12C2ACCC-CBA5-E442-BC1A-F961E51895DD}"/>
              </a:ext>
            </a:extLst>
          </p:cNvPr>
          <p:cNvSpPr txBox="1">
            <a:spLocks noGrp="1"/>
          </p:cNvSpPr>
          <p:nvPr>
            <p:ph type="subTitle" idx="4294967295"/>
          </p:nvPr>
        </p:nvSpPr>
        <p:spPr>
          <a:xfrm>
            <a:off x="472424" y="1567159"/>
            <a:ext cx="11214955" cy="4063700"/>
          </a:xfrm>
        </p:spPr>
        <p:txBody>
          <a:bodyPr>
            <a:normAutofit/>
          </a:bodyPr>
          <a:lstStyle/>
          <a:p>
            <a:pPr marL="342900" lvl="0" indent="-342900">
              <a:lnSpc>
                <a:spcPct val="120000"/>
              </a:lnSpc>
            </a:pPr>
            <a:endParaRPr lang="en-GB" sz="2000" dirty="0">
              <a:solidFill>
                <a:srgbClr val="455F51"/>
              </a:solidFill>
            </a:endParaRPr>
          </a:p>
          <a:p>
            <a:pPr marL="342900" lvl="0" indent="-342900">
              <a:lnSpc>
                <a:spcPct val="120000"/>
              </a:lnSpc>
            </a:pPr>
            <a:r>
              <a:rPr lang="en-GB" sz="2400" dirty="0">
                <a:solidFill>
                  <a:schemeClr val="tx1"/>
                </a:solidFill>
                <a:latin typeface="Arial Narrow" panose="020B0606020202030204" pitchFamily="34" charset="0"/>
              </a:rPr>
              <a:t>To provide insight into the use of technology tools, student learning experience and the potential impact on their learning engagement and quality education to achieve United Nations Sustainable Development Goal 4 (SDG4). </a:t>
            </a:r>
          </a:p>
          <a:p>
            <a:pPr marL="342900" lvl="0" indent="-342900">
              <a:lnSpc>
                <a:spcPct val="120000"/>
              </a:lnSpc>
            </a:pPr>
            <a:endParaRPr lang="en-GB" sz="2400" dirty="0">
              <a:solidFill>
                <a:schemeClr val="tx1"/>
              </a:solidFill>
              <a:latin typeface="Arial Narrow" panose="020B0606020202030204" pitchFamily="34" charset="0"/>
            </a:endParaRPr>
          </a:p>
          <a:p>
            <a:pPr marL="342900" lvl="0" indent="-342900">
              <a:lnSpc>
                <a:spcPct val="120000"/>
              </a:lnSpc>
            </a:pPr>
            <a:r>
              <a:rPr lang="en-GB" sz="2400" dirty="0">
                <a:solidFill>
                  <a:schemeClr val="tx1"/>
                </a:solidFill>
                <a:latin typeface="Arial Narrow" panose="020B0606020202030204" pitchFamily="34" charset="0"/>
              </a:rPr>
              <a:t>To recommend frameworks to address higher education students’ digital poverty/exclusion and student engagement issues.</a:t>
            </a:r>
          </a:p>
          <a:p>
            <a:pPr marL="342900" lvl="0" indent="-342900">
              <a:lnSpc>
                <a:spcPct val="70000"/>
              </a:lnSpc>
            </a:pPr>
            <a:endParaRPr lang="en-GB" sz="1600" b="1" dirty="0">
              <a:solidFill>
                <a:srgbClr val="455F51"/>
              </a:solidFill>
            </a:endParaRPr>
          </a:p>
        </p:txBody>
      </p:sp>
      <p:sp>
        <p:nvSpPr>
          <p:cNvPr id="7" name="Text Placeholder 6">
            <a:extLst>
              <a:ext uri="{FF2B5EF4-FFF2-40B4-BE49-F238E27FC236}">
                <a16:creationId xmlns:a16="http://schemas.microsoft.com/office/drawing/2014/main" id="{039ABE07-2A59-581E-6582-99EF30DA8701}"/>
              </a:ext>
            </a:extLst>
          </p:cNvPr>
          <p:cNvSpPr txBox="1">
            <a:spLocks noGrp="1"/>
          </p:cNvSpPr>
          <p:nvPr>
            <p:ph type="body" idx="4294967295"/>
          </p:nvPr>
        </p:nvSpPr>
        <p:spPr>
          <a:xfrm>
            <a:off x="10985607" y="593817"/>
            <a:ext cx="935696" cy="270104"/>
          </a:xfrm>
          <a:noFill/>
          <a:ln>
            <a:noFill/>
          </a:ln>
        </p:spPr>
        <p:txBody>
          <a:bodyPr/>
          <a:lstStyle/>
          <a:p>
            <a:pPr marL="0" lvl="0" indent="0">
              <a:buNone/>
            </a:pPr>
            <a:r>
              <a:rPr lang="en-GB" sz="1200" i="1" dirty="0">
                <a:solidFill>
                  <a:schemeClr val="tx1"/>
                </a:solidFill>
              </a:rPr>
              <a:t>02/07/2024</a:t>
            </a:r>
          </a:p>
        </p:txBody>
      </p:sp>
      <p:sp>
        <p:nvSpPr>
          <p:cNvPr id="9" name="Footer Placeholder 2">
            <a:extLst>
              <a:ext uri="{FF2B5EF4-FFF2-40B4-BE49-F238E27FC236}">
                <a16:creationId xmlns:a16="http://schemas.microsoft.com/office/drawing/2014/main" id="{CDABB1A0-9418-B8B0-EB7C-B6291F92D58F}"/>
              </a:ext>
            </a:extLst>
          </p:cNvPr>
          <p:cNvSpPr txBox="1"/>
          <p:nvPr/>
        </p:nvSpPr>
        <p:spPr>
          <a:xfrm>
            <a:off x="42325" y="6410582"/>
            <a:ext cx="5552229" cy="432942"/>
          </a:xfrm>
          <a:prstGeom prst="rect">
            <a:avLst/>
          </a:prstGeom>
          <a:noFill/>
          <a:ln cap="flat">
            <a:noFill/>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spc="-50" dirty="0">
                <a:cs typeface="Times New Roman" pitchFamily="18"/>
              </a:rPr>
              <a:t>The Use of  Technology Tools and Learning Experience: Insight from Business School Students</a:t>
            </a:r>
            <a:br>
              <a:rPr lang="en-GB" sz="1200" b="1" i="0" u="none" strike="noStrike" kern="1200" cap="none" spc="-50" baseline="0" dirty="0">
                <a:solidFill>
                  <a:srgbClr val="000000"/>
                </a:solidFill>
                <a:uFillTx/>
                <a:latin typeface="Calibri Light" pitchFamily="34"/>
                <a:ea typeface="Times New Roman" pitchFamily="18"/>
                <a:cs typeface="Times New Roman" pitchFamily="18"/>
              </a:rPr>
            </a:br>
            <a:endParaRPr lang="en-GB" sz="1200" b="1" i="0" u="none" strike="noStrike" kern="1200" cap="none" spc="0" baseline="0" dirty="0">
              <a:solidFill>
                <a:srgbClr val="000000"/>
              </a:solidFill>
              <a:uFillTx/>
              <a:latin typeface="Corbel"/>
            </a:endParaRPr>
          </a:p>
        </p:txBody>
      </p:sp>
      <p:pic>
        <p:nvPicPr>
          <p:cNvPr id="3" name="Picture 2" descr="Canterbury Christ Church University logo">
            <a:hlinkClick r:id="rId3"/>
            <a:extLst>
              <a:ext uri="{FF2B5EF4-FFF2-40B4-BE49-F238E27FC236}">
                <a16:creationId xmlns:a16="http://schemas.microsoft.com/office/drawing/2014/main" id="{F70A2EFA-7EB0-B163-52A6-3BE98CB7271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7817" y="6025827"/>
            <a:ext cx="2181788" cy="816969"/>
          </a:xfrm>
          <a:prstGeom prst="rect">
            <a:avLst/>
          </a:prstGeom>
          <a:noFill/>
          <a:ln>
            <a:noFill/>
          </a:ln>
        </p:spPr>
      </p:pic>
      <p:pic>
        <p:nvPicPr>
          <p:cNvPr id="4" name="Picture 3">
            <a:extLst>
              <a:ext uri="{FF2B5EF4-FFF2-40B4-BE49-F238E27FC236}">
                <a16:creationId xmlns:a16="http://schemas.microsoft.com/office/drawing/2014/main" id="{880DB010-B029-8121-9392-3B36B1BA3788}"/>
              </a:ext>
            </a:extLst>
          </p:cNvPr>
          <p:cNvPicPr>
            <a:picLocks noChangeAspect="1"/>
          </p:cNvPicPr>
          <p:nvPr/>
        </p:nvPicPr>
        <p:blipFill>
          <a:blip r:embed="rId5"/>
          <a:stretch>
            <a:fillRect/>
          </a:stretch>
        </p:blipFill>
        <p:spPr>
          <a:xfrm>
            <a:off x="9210947" y="6010643"/>
            <a:ext cx="1801830" cy="799878"/>
          </a:xfrm>
          <a:prstGeom prst="rect">
            <a:avLst/>
          </a:prstGeom>
        </p:spPr>
      </p:pic>
      <p:sp>
        <p:nvSpPr>
          <p:cNvPr id="11" name="Title 1">
            <a:extLst>
              <a:ext uri="{FF2B5EF4-FFF2-40B4-BE49-F238E27FC236}">
                <a16:creationId xmlns:a16="http://schemas.microsoft.com/office/drawing/2014/main" id="{58D66F2F-9C5F-92B6-BE40-31C654CE1C8C}"/>
              </a:ext>
            </a:extLst>
          </p:cNvPr>
          <p:cNvSpPr txBox="1">
            <a:spLocks noGrp="1"/>
          </p:cNvSpPr>
          <p:nvPr>
            <p:ph type="title"/>
          </p:nvPr>
        </p:nvSpPr>
        <p:spPr>
          <a:xfrm>
            <a:off x="334736" y="627560"/>
            <a:ext cx="11118719" cy="959754"/>
          </a:xfrm>
        </p:spPr>
        <p:txBody>
          <a:bodyPr>
            <a:normAutofit/>
          </a:bodyPr>
          <a:lstStyle/>
          <a:p>
            <a:r>
              <a:rPr lang="en-GB" b="1" dirty="0">
                <a:solidFill>
                  <a:schemeClr val="accent1"/>
                </a:solidFill>
                <a:latin typeface="Arial Narrow" panose="020B0606020202030204" pitchFamily="34" charset="0"/>
              </a:rPr>
              <a:t>Research Objectives</a:t>
            </a:r>
          </a:p>
        </p:txBody>
      </p:sp>
    </p:spTree>
    <p:extLst>
      <p:ext uri="{BB962C8B-B14F-4D97-AF65-F5344CB8AC3E}">
        <p14:creationId xmlns:p14="http://schemas.microsoft.com/office/powerpoint/2010/main" val="393888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92CE44-B9DD-1769-ABDF-130D21313D0D}"/>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06336E7-4196-48F8-8A89-ED0B7EC6484C}" type="slidenum">
              <a:rPr lang="en-GB" sz="1200" b="0" i="0" u="none" strike="noStrike" kern="1200" cap="none" spc="0" baseline="0">
                <a:solidFill>
                  <a:srgbClr val="000000"/>
                </a:solidFill>
                <a:uFillTx/>
                <a:latin typeface="Corbel"/>
              </a:rPr>
              <a:t>5</a:t>
            </a:fld>
            <a:endParaRPr lang="en-GB" sz="1200" b="0" i="0" u="none" strike="noStrike" kern="1200" cap="none" spc="0" baseline="0">
              <a:solidFill>
                <a:srgbClr val="000000"/>
              </a:solidFill>
              <a:uFillTx/>
              <a:latin typeface="Corbel"/>
            </a:endParaRPr>
          </a:p>
        </p:txBody>
      </p:sp>
      <p:sp>
        <p:nvSpPr>
          <p:cNvPr id="6" name="Subtitle 5">
            <a:extLst>
              <a:ext uri="{FF2B5EF4-FFF2-40B4-BE49-F238E27FC236}">
                <a16:creationId xmlns:a16="http://schemas.microsoft.com/office/drawing/2014/main" id="{12C2ACCC-CBA5-E442-BC1A-F961E51895DD}"/>
              </a:ext>
            </a:extLst>
          </p:cNvPr>
          <p:cNvSpPr txBox="1">
            <a:spLocks noGrp="1"/>
          </p:cNvSpPr>
          <p:nvPr>
            <p:ph type="subTitle" idx="4294967295"/>
          </p:nvPr>
        </p:nvSpPr>
        <p:spPr>
          <a:xfrm>
            <a:off x="488522" y="1716614"/>
            <a:ext cx="11214955" cy="4063700"/>
          </a:xfrm>
        </p:spPr>
        <p:txBody>
          <a:bodyPr>
            <a:normAutofit fontScale="62500" lnSpcReduction="20000"/>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strike="noStrike" kern="1200" cap="none" spc="0" baseline="0" dirty="0">
                <a:solidFill>
                  <a:srgbClr val="000000"/>
                </a:solidFill>
                <a:uFillTx/>
                <a:latin typeface="Arial Narrow" panose="020B0606020202030204" pitchFamily="34" charset="0"/>
              </a:rPr>
              <a:t>Theory of Planned </a:t>
            </a:r>
            <a:r>
              <a:rPr lang="en-US" sz="4000" b="1" i="0" strike="noStrike" kern="1200" cap="none" spc="0" baseline="0" dirty="0" err="1">
                <a:solidFill>
                  <a:srgbClr val="000000"/>
                </a:solidFill>
                <a:uFillTx/>
                <a:latin typeface="Arial Narrow" panose="020B0606020202030204" pitchFamily="34" charset="0"/>
              </a:rPr>
              <a:t>Behaviour</a:t>
            </a:r>
            <a:r>
              <a:rPr lang="en-US" sz="4000" b="1" i="0" strike="noStrike" kern="1200" cap="none" spc="0" baseline="0" dirty="0">
                <a:solidFill>
                  <a:srgbClr val="000000"/>
                </a:solidFill>
                <a:uFillTx/>
                <a:latin typeface="Arial Narrow" panose="020B0606020202030204" pitchFamily="34" charset="0"/>
              </a:rPr>
              <a:t> (TPB), and The Concepts of Compassion, Belonging, &amp; Equity (</a:t>
            </a:r>
            <a:r>
              <a:rPr lang="en-US" sz="4000" b="1" dirty="0">
                <a:solidFill>
                  <a:srgbClr val="000000"/>
                </a:solidFill>
                <a:latin typeface="Arial Narrow" panose="020B0606020202030204" pitchFamily="34" charset="0"/>
              </a:rPr>
              <a:t>CB</a:t>
            </a:r>
            <a:r>
              <a:rPr lang="en-US" sz="4000" b="1" i="0" strike="noStrike" kern="1200" cap="none" spc="0" baseline="0" dirty="0">
                <a:solidFill>
                  <a:srgbClr val="000000"/>
                </a:solidFill>
                <a:uFillTx/>
                <a:latin typeface="Arial Narrow" panose="020B0606020202030204" pitchFamily="34" charset="0"/>
              </a:rPr>
              <a:t>E)</a:t>
            </a:r>
            <a:endParaRPr lang="en-GB" sz="4000" b="1" i="0" strike="noStrike" kern="1200" cap="none" spc="0" baseline="0" dirty="0">
              <a:solidFill>
                <a:srgbClr val="000000"/>
              </a:solidFill>
              <a:uFillTx/>
              <a:latin typeface="Arial Narrow" panose="020B0606020202030204" pitchFamily="34" charset="0"/>
            </a:endParaRPr>
          </a:p>
          <a:p>
            <a:pPr marL="0" lvl="0" indent="0">
              <a:lnSpc>
                <a:spcPct val="120000"/>
              </a:lnSpc>
              <a:spcBef>
                <a:spcPts val="600"/>
              </a:spcBef>
              <a:buClr>
                <a:srgbClr val="94D7E4"/>
              </a:buClr>
              <a:buNone/>
            </a:pPr>
            <a:endParaRPr lang="en-GB" sz="2400" dirty="0">
              <a:latin typeface="Corbel" pitchFamily="34"/>
            </a:endParaRPr>
          </a:p>
          <a:p>
            <a:pPr marL="285750" marR="0" lvl="0" indent="-285750" algn="l" defTabSz="457200" rtl="0" fontAlgn="auto" hangingPunct="1">
              <a:lnSpc>
                <a:spcPct val="12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3200" b="0" i="0" u="none" strike="noStrike" kern="1200" cap="none" spc="0" baseline="0" dirty="0">
                <a:solidFill>
                  <a:schemeClr val="tx1"/>
                </a:solidFill>
                <a:uFillTx/>
                <a:latin typeface="Arial Narrow" panose="020B0606020202030204" pitchFamily="34" charset="0"/>
                <a:ea typeface="Times New Roman" pitchFamily="18"/>
              </a:rPr>
              <a:t>The research design is informed by the theory of planned behaviour (Ajzen (1991), which argues that there are three (</a:t>
            </a:r>
            <a:r>
              <a:rPr lang="en-GB" sz="3200" dirty="0">
                <a:solidFill>
                  <a:schemeClr val="tx1"/>
                </a:solidFill>
                <a:latin typeface="Arial Narrow" panose="020B0606020202030204" pitchFamily="34" charset="0"/>
                <a:ea typeface="Times New Roman" pitchFamily="18"/>
              </a:rPr>
              <a:t>attitude, subjective norms, &amp; perceived behavioural control)</a:t>
            </a:r>
            <a:r>
              <a:rPr lang="en-GB" sz="3200" b="0" i="0" u="none" strike="noStrike" kern="1200" cap="none" spc="0" baseline="0" dirty="0">
                <a:solidFill>
                  <a:schemeClr val="tx1"/>
                </a:solidFill>
                <a:uFillTx/>
                <a:latin typeface="Arial Narrow" panose="020B0606020202030204" pitchFamily="34" charset="0"/>
                <a:ea typeface="Times New Roman" pitchFamily="18"/>
              </a:rPr>
              <a:t> independent determinants of intention. </a:t>
            </a:r>
          </a:p>
          <a:p>
            <a:pPr marL="0" marR="0" lvl="0" indent="0" algn="l" defTabSz="457200" rtl="0" fontAlgn="auto" hangingPunct="1">
              <a:lnSpc>
                <a:spcPct val="120000"/>
              </a:lnSpc>
              <a:spcBef>
                <a:spcPts val="0"/>
              </a:spcBef>
              <a:spcAft>
                <a:spcPts val="0"/>
              </a:spcAft>
              <a:buSzPct val="100000"/>
              <a:buNone/>
              <a:tabLst/>
              <a:defRPr sz="1800" b="0" i="0" u="none" strike="noStrike" kern="0" cap="none" spc="0" baseline="0">
                <a:solidFill>
                  <a:srgbClr val="000000"/>
                </a:solidFill>
                <a:uFillTx/>
              </a:defRPr>
            </a:pPr>
            <a:endParaRPr lang="en-GB" sz="3400" b="0" i="0" u="none" strike="noStrike" kern="1200" cap="none" spc="0" baseline="0" dirty="0">
              <a:solidFill>
                <a:schemeClr val="tx1"/>
              </a:solidFill>
              <a:uFillTx/>
              <a:latin typeface="Arial Narrow" panose="020B0606020202030204" pitchFamily="34" charset="0"/>
              <a:ea typeface="Times New Roman" pitchFamily="18"/>
            </a:endParaRPr>
          </a:p>
          <a:p>
            <a:pPr marL="285750" indent="-285750" defTabSz="457200">
              <a:lnSpc>
                <a:spcPct val="120000"/>
              </a:lnSpc>
              <a:buSzPct val="100000"/>
              <a:buFont typeface="Arial" pitchFamily="34"/>
              <a:buChar char="•"/>
              <a:defRPr sz="1800" b="0" i="0" u="none" strike="noStrike" kern="0" cap="none" spc="0" baseline="0">
                <a:solidFill>
                  <a:srgbClr val="000000"/>
                </a:solidFill>
                <a:uFillTx/>
              </a:defRPr>
            </a:pPr>
            <a:r>
              <a:rPr lang="en-GB" sz="3400" dirty="0">
                <a:solidFill>
                  <a:schemeClr val="tx1"/>
                </a:solidFill>
                <a:latin typeface="Arial Narrow" panose="020B0606020202030204" pitchFamily="34" charset="0"/>
              </a:rPr>
              <a:t>The concepts of Compassion </a:t>
            </a:r>
            <a:r>
              <a:rPr lang="en-GB" sz="3400" kern="0" dirty="0">
                <a:solidFill>
                  <a:schemeClr val="tx1"/>
                </a:solidFill>
                <a:effectLst/>
                <a:latin typeface="Arial Narrow" panose="020B0606020202030204" pitchFamily="34" charset="0"/>
                <a:ea typeface="Aptos Display" panose="020B0004020202020204" pitchFamily="34" charset="0"/>
                <a:cs typeface="Arial" panose="020B0604020202020204" pitchFamily="34" charset="0"/>
              </a:rPr>
              <a:t>(Sinclair </a:t>
            </a:r>
            <a:r>
              <a:rPr lang="en-GB" sz="3400" i="1" kern="0" dirty="0">
                <a:solidFill>
                  <a:schemeClr val="tx1"/>
                </a:solidFill>
                <a:effectLst/>
                <a:latin typeface="Arial Narrow" panose="020B0606020202030204" pitchFamily="34" charset="0"/>
                <a:ea typeface="Aptos Display" panose="020B0004020202020204" pitchFamily="34" charset="0"/>
                <a:cs typeface="Arial" panose="020B0604020202020204" pitchFamily="34" charset="0"/>
              </a:rPr>
              <a:t>et al</a:t>
            </a:r>
            <a:r>
              <a:rPr lang="en-GB" sz="3400" kern="0" dirty="0">
                <a:solidFill>
                  <a:schemeClr val="tx1"/>
                </a:solidFill>
                <a:effectLst/>
                <a:latin typeface="Arial Narrow" panose="020B0606020202030204" pitchFamily="34" charset="0"/>
                <a:ea typeface="Aptos Display" panose="020B0004020202020204" pitchFamily="34" charset="0"/>
                <a:cs typeface="Arial" panose="020B0604020202020204" pitchFamily="34" charset="0"/>
              </a:rPr>
              <a:t>., 2016</a:t>
            </a:r>
            <a:r>
              <a:rPr lang="en-GB" sz="3400" b="0" i="0" u="none" strike="noStrike" kern="1200" cap="none" spc="0" baseline="0" dirty="0">
                <a:solidFill>
                  <a:schemeClr val="tx1"/>
                </a:solidFill>
                <a:effectLst/>
                <a:uFillTx/>
                <a:latin typeface="Arial Narrow" panose="020B0606020202030204" pitchFamily="34" charset="0"/>
                <a:ea typeface="Aptos Display" panose="020B0004020202020204" pitchFamily="34" charset="0"/>
                <a:cs typeface="Arial" panose="020B0604020202020204" pitchFamily="34" charset="0"/>
              </a:rPr>
              <a:t>)</a:t>
            </a:r>
            <a:r>
              <a:rPr lang="en-GB" sz="3400" dirty="0">
                <a:solidFill>
                  <a:schemeClr val="tx1"/>
                </a:solidFill>
                <a:latin typeface="Arial Narrow" panose="020B0606020202030204" pitchFamily="34" charset="0"/>
              </a:rPr>
              <a:t>, Belonging </a:t>
            </a:r>
            <a:r>
              <a:rPr lang="en-GB" sz="3400" kern="0" dirty="0">
                <a:solidFill>
                  <a:schemeClr val="tx1"/>
                </a:solidFill>
                <a:effectLst/>
                <a:latin typeface="Arial Narrow" panose="020B0606020202030204" pitchFamily="34" charset="0"/>
                <a:ea typeface="Aptos Display" panose="020B0004020202020204" pitchFamily="34" charset="0"/>
                <a:cs typeface="Arial" panose="020B0604020202020204" pitchFamily="34" charset="0"/>
              </a:rPr>
              <a:t>(Maslow's 1943 and 1954),</a:t>
            </a:r>
            <a:r>
              <a:rPr lang="en-GB" sz="3400" dirty="0">
                <a:solidFill>
                  <a:schemeClr val="tx1"/>
                </a:solidFill>
                <a:latin typeface="Arial Narrow" panose="020B0606020202030204" pitchFamily="34" charset="0"/>
              </a:rPr>
              <a:t> and Equity </a:t>
            </a:r>
            <a:r>
              <a:rPr lang="en-GB" sz="3400" kern="0" dirty="0">
                <a:solidFill>
                  <a:schemeClr val="tx1"/>
                </a:solidFill>
                <a:effectLst/>
                <a:latin typeface="Arial Narrow" panose="020B0606020202030204" pitchFamily="34" charset="0"/>
                <a:ea typeface="Aptos Display" panose="020B0004020202020204" pitchFamily="34" charset="0"/>
                <a:cs typeface="Arial" panose="020B0604020202020204" pitchFamily="34" charset="0"/>
              </a:rPr>
              <a:t>(Sen, 1999) </a:t>
            </a:r>
            <a:r>
              <a:rPr lang="en-GB" sz="3400" dirty="0">
                <a:solidFill>
                  <a:schemeClr val="tx1"/>
                </a:solidFill>
                <a:latin typeface="Arial Narrow" panose="020B0606020202030204" pitchFamily="34" charset="0"/>
              </a:rPr>
              <a:t>are adopted to propose the HEP digital poverty/exclusion solution framework.</a:t>
            </a:r>
          </a:p>
          <a:p>
            <a:pPr marL="742950" lvl="1" indent="-285750" defTabSz="457200">
              <a:lnSpc>
                <a:spcPct val="120000"/>
              </a:lnSpc>
              <a:defRPr sz="1800" b="0" i="0" u="none" strike="noStrike" kern="0" cap="none" spc="0" baseline="0">
                <a:solidFill>
                  <a:srgbClr val="000000"/>
                </a:solidFill>
                <a:uFillTx/>
              </a:defRPr>
            </a:pPr>
            <a:r>
              <a:rPr lang="en-GB" sz="3000" dirty="0">
                <a:solidFill>
                  <a:schemeClr val="tx1"/>
                </a:solidFill>
                <a:latin typeface="Arial Narrow" panose="020B0606020202030204" pitchFamily="34" charset="0"/>
              </a:rPr>
              <a:t>Compassion: addresses the suffering and needs of a person through relational understanding.</a:t>
            </a:r>
          </a:p>
          <a:p>
            <a:pPr marL="742950" lvl="1" indent="-285750" defTabSz="457200">
              <a:lnSpc>
                <a:spcPct val="120000"/>
              </a:lnSpc>
              <a:defRPr sz="1800" b="0" i="0" u="none" strike="noStrike" kern="0" cap="none" spc="0" baseline="0">
                <a:solidFill>
                  <a:srgbClr val="000000"/>
                </a:solidFill>
                <a:uFillTx/>
              </a:defRPr>
            </a:pPr>
            <a:r>
              <a:rPr lang="en-GB" sz="3000" dirty="0">
                <a:solidFill>
                  <a:schemeClr val="tx1"/>
                </a:solidFill>
                <a:latin typeface="Arial Narrow" panose="020B0606020202030204" pitchFamily="34" charset="0"/>
              </a:rPr>
              <a:t>Belonging: a motivation derived from basic human needs.</a:t>
            </a:r>
          </a:p>
          <a:p>
            <a:pPr marL="742950" lvl="1" indent="-285750" defTabSz="457200">
              <a:lnSpc>
                <a:spcPct val="120000"/>
              </a:lnSpc>
              <a:defRPr sz="1800" b="0" i="0" u="none" strike="noStrike" kern="0" cap="none" spc="0" baseline="0">
                <a:solidFill>
                  <a:srgbClr val="000000"/>
                </a:solidFill>
                <a:uFillTx/>
              </a:defRPr>
            </a:pPr>
            <a:r>
              <a:rPr lang="en-GB" sz="3000" dirty="0">
                <a:solidFill>
                  <a:schemeClr val="tx1"/>
                </a:solidFill>
                <a:latin typeface="Arial Narrow" panose="020B0606020202030204" pitchFamily="34" charset="0"/>
              </a:rPr>
              <a:t>Equity: enlarges human choices, enriches lives</a:t>
            </a:r>
            <a:r>
              <a:rPr lang="en-GB" sz="3000">
                <a:solidFill>
                  <a:schemeClr val="tx1"/>
                </a:solidFill>
                <a:latin typeface="Arial Narrow" panose="020B0606020202030204" pitchFamily="34" charset="0"/>
              </a:rPr>
              <a:t>, and builds </a:t>
            </a:r>
            <a:r>
              <a:rPr lang="en-GB" sz="3000" dirty="0">
                <a:solidFill>
                  <a:schemeClr val="tx1"/>
                </a:solidFill>
                <a:latin typeface="Arial Narrow" panose="020B0606020202030204" pitchFamily="34" charset="0"/>
              </a:rPr>
              <a:t>capabilities.</a:t>
            </a:r>
          </a:p>
          <a:p>
            <a:pPr marL="742950" lvl="1" indent="-285750" defTabSz="457200">
              <a:lnSpc>
                <a:spcPct val="120000"/>
              </a:lnSpc>
              <a:defRPr sz="1800" b="0" i="0" u="none" strike="noStrike" kern="0" cap="none" spc="0" baseline="0">
                <a:solidFill>
                  <a:srgbClr val="000000"/>
                </a:solidFill>
                <a:uFillTx/>
              </a:defRPr>
            </a:pPr>
            <a:endParaRPr lang="en-GB" sz="3000" dirty="0">
              <a:solidFill>
                <a:schemeClr val="tx1"/>
              </a:solidFill>
              <a:latin typeface="Arial Narrow" panose="020B0606020202030204" pitchFamily="34" charset="0"/>
            </a:endParaRPr>
          </a:p>
          <a:p>
            <a:pPr marL="742950" lvl="1" indent="-285750" defTabSz="457200">
              <a:lnSpc>
                <a:spcPct val="120000"/>
              </a:lnSpc>
              <a:defRPr sz="1800" b="0" i="0" u="none" strike="noStrike" kern="0" cap="none" spc="0" baseline="0">
                <a:solidFill>
                  <a:srgbClr val="000000"/>
                </a:solidFill>
                <a:uFillTx/>
              </a:defRPr>
            </a:pPr>
            <a:endParaRPr lang="en-GB" sz="3000" dirty="0">
              <a:solidFill>
                <a:schemeClr val="tx1"/>
              </a:solidFill>
              <a:latin typeface="Arial Narrow" panose="020B0606020202030204" pitchFamily="34" charset="0"/>
            </a:endParaRPr>
          </a:p>
          <a:p>
            <a:pPr marL="0" indent="0">
              <a:lnSpc>
                <a:spcPct val="120000"/>
              </a:lnSpc>
              <a:buNone/>
            </a:pPr>
            <a:endParaRPr lang="en-GB" sz="4400" b="1" dirty="0">
              <a:solidFill>
                <a:schemeClr val="tx1"/>
              </a:solidFill>
            </a:endParaRPr>
          </a:p>
          <a:p>
            <a:pPr marL="342900" lvl="0" indent="-342900">
              <a:lnSpc>
                <a:spcPct val="120000"/>
              </a:lnSpc>
            </a:pPr>
            <a:endParaRPr lang="en-GB" sz="3800" b="1" dirty="0">
              <a:solidFill>
                <a:srgbClr val="455F51"/>
              </a:solidFill>
            </a:endParaRPr>
          </a:p>
          <a:p>
            <a:pPr marL="342900" lvl="0" indent="-342900">
              <a:lnSpc>
                <a:spcPct val="70000"/>
              </a:lnSpc>
            </a:pPr>
            <a:endParaRPr lang="en-GB" sz="1600" b="1" dirty="0">
              <a:solidFill>
                <a:srgbClr val="455F51"/>
              </a:solidFill>
            </a:endParaRPr>
          </a:p>
        </p:txBody>
      </p:sp>
      <p:sp>
        <p:nvSpPr>
          <p:cNvPr id="7" name="Text Placeholder 6">
            <a:extLst>
              <a:ext uri="{FF2B5EF4-FFF2-40B4-BE49-F238E27FC236}">
                <a16:creationId xmlns:a16="http://schemas.microsoft.com/office/drawing/2014/main" id="{039ABE07-2A59-581E-6582-99EF30DA8701}"/>
              </a:ext>
            </a:extLst>
          </p:cNvPr>
          <p:cNvSpPr txBox="1">
            <a:spLocks noGrp="1"/>
          </p:cNvSpPr>
          <p:nvPr>
            <p:ph type="body" idx="4294967295"/>
          </p:nvPr>
        </p:nvSpPr>
        <p:spPr>
          <a:xfrm>
            <a:off x="10985607" y="593817"/>
            <a:ext cx="935696" cy="270104"/>
          </a:xfrm>
          <a:noFill/>
          <a:ln>
            <a:noFill/>
          </a:ln>
        </p:spPr>
        <p:txBody>
          <a:bodyPr/>
          <a:lstStyle/>
          <a:p>
            <a:pPr marL="0" lvl="0" indent="0">
              <a:buNone/>
            </a:pPr>
            <a:r>
              <a:rPr lang="en-GB" sz="1200" i="1" dirty="0">
                <a:solidFill>
                  <a:schemeClr val="tx1"/>
                </a:solidFill>
              </a:rPr>
              <a:t>02/07/2024</a:t>
            </a:r>
          </a:p>
        </p:txBody>
      </p:sp>
      <p:sp>
        <p:nvSpPr>
          <p:cNvPr id="9" name="Footer Placeholder 2">
            <a:extLst>
              <a:ext uri="{FF2B5EF4-FFF2-40B4-BE49-F238E27FC236}">
                <a16:creationId xmlns:a16="http://schemas.microsoft.com/office/drawing/2014/main" id="{CDABB1A0-9418-B8B0-EB7C-B6291F92D58F}"/>
              </a:ext>
            </a:extLst>
          </p:cNvPr>
          <p:cNvSpPr txBox="1"/>
          <p:nvPr/>
        </p:nvSpPr>
        <p:spPr>
          <a:xfrm>
            <a:off x="42325" y="6410582"/>
            <a:ext cx="5552229" cy="432942"/>
          </a:xfrm>
          <a:prstGeom prst="rect">
            <a:avLst/>
          </a:prstGeom>
          <a:noFill/>
          <a:ln cap="flat">
            <a:noFill/>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spc="-50" dirty="0">
                <a:cs typeface="Times New Roman" pitchFamily="18"/>
              </a:rPr>
              <a:t>The Use of  Technology Tools and Learning Experience: Insight from Business School Students</a:t>
            </a:r>
            <a:br>
              <a:rPr lang="en-GB" sz="1200" b="1" i="0" u="none" strike="noStrike" kern="1200" cap="none" spc="-50" baseline="0" dirty="0">
                <a:solidFill>
                  <a:srgbClr val="000000"/>
                </a:solidFill>
                <a:uFillTx/>
                <a:latin typeface="Calibri Light" pitchFamily="34"/>
                <a:ea typeface="Times New Roman" pitchFamily="18"/>
                <a:cs typeface="Times New Roman" pitchFamily="18"/>
              </a:rPr>
            </a:br>
            <a:endParaRPr lang="en-GB" sz="1200" b="1" i="0" u="none" strike="noStrike" kern="1200" cap="none" spc="0" baseline="0" dirty="0">
              <a:solidFill>
                <a:srgbClr val="000000"/>
              </a:solidFill>
              <a:uFillTx/>
              <a:latin typeface="Corbel"/>
            </a:endParaRPr>
          </a:p>
        </p:txBody>
      </p:sp>
      <p:pic>
        <p:nvPicPr>
          <p:cNvPr id="3" name="Picture 2" descr="Canterbury Christ Church University logo">
            <a:hlinkClick r:id="rId3"/>
            <a:extLst>
              <a:ext uri="{FF2B5EF4-FFF2-40B4-BE49-F238E27FC236}">
                <a16:creationId xmlns:a16="http://schemas.microsoft.com/office/drawing/2014/main" id="{F70A2EFA-7EB0-B163-52A6-3BE98CB7271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7817" y="6025827"/>
            <a:ext cx="2181788" cy="816969"/>
          </a:xfrm>
          <a:prstGeom prst="rect">
            <a:avLst/>
          </a:prstGeom>
          <a:noFill/>
          <a:ln>
            <a:noFill/>
          </a:ln>
        </p:spPr>
      </p:pic>
      <p:pic>
        <p:nvPicPr>
          <p:cNvPr id="4" name="Picture 3">
            <a:extLst>
              <a:ext uri="{FF2B5EF4-FFF2-40B4-BE49-F238E27FC236}">
                <a16:creationId xmlns:a16="http://schemas.microsoft.com/office/drawing/2014/main" id="{880DB010-B029-8121-9392-3B36B1BA3788}"/>
              </a:ext>
            </a:extLst>
          </p:cNvPr>
          <p:cNvPicPr>
            <a:picLocks noChangeAspect="1"/>
          </p:cNvPicPr>
          <p:nvPr/>
        </p:nvPicPr>
        <p:blipFill>
          <a:blip r:embed="rId5"/>
          <a:stretch>
            <a:fillRect/>
          </a:stretch>
        </p:blipFill>
        <p:spPr>
          <a:xfrm>
            <a:off x="9210947" y="6010643"/>
            <a:ext cx="1801830" cy="799878"/>
          </a:xfrm>
          <a:prstGeom prst="rect">
            <a:avLst/>
          </a:prstGeom>
        </p:spPr>
      </p:pic>
      <p:sp>
        <p:nvSpPr>
          <p:cNvPr id="11" name="Title 1">
            <a:extLst>
              <a:ext uri="{FF2B5EF4-FFF2-40B4-BE49-F238E27FC236}">
                <a16:creationId xmlns:a16="http://schemas.microsoft.com/office/drawing/2014/main" id="{58D66F2F-9C5F-92B6-BE40-31C654CE1C8C}"/>
              </a:ext>
            </a:extLst>
          </p:cNvPr>
          <p:cNvSpPr txBox="1">
            <a:spLocks noGrp="1"/>
          </p:cNvSpPr>
          <p:nvPr>
            <p:ph type="title"/>
          </p:nvPr>
        </p:nvSpPr>
        <p:spPr>
          <a:xfrm>
            <a:off x="334736" y="627560"/>
            <a:ext cx="11857264" cy="959754"/>
          </a:xfrm>
        </p:spPr>
        <p:txBody>
          <a:bodyPr>
            <a:normAutofit/>
          </a:bodyPr>
          <a:lstStyle/>
          <a:p>
            <a:r>
              <a:rPr lang="en-GB" sz="6000" b="1" dirty="0">
                <a:solidFill>
                  <a:schemeClr val="accent1"/>
                </a:solidFill>
                <a:latin typeface="Arial Narrow" panose="020B0606020202030204" pitchFamily="34" charset="0"/>
              </a:rPr>
              <a:t>Theoretical &amp; Conceptual Frameworks</a:t>
            </a:r>
          </a:p>
        </p:txBody>
      </p:sp>
    </p:spTree>
    <p:extLst>
      <p:ext uri="{BB962C8B-B14F-4D97-AF65-F5344CB8AC3E}">
        <p14:creationId xmlns:p14="http://schemas.microsoft.com/office/powerpoint/2010/main" val="1898556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0AA1-7F98-28F8-10B8-773AD1436DAC}"/>
              </a:ext>
            </a:extLst>
          </p:cNvPr>
          <p:cNvSpPr>
            <a:spLocks noGrp="1"/>
          </p:cNvSpPr>
          <p:nvPr>
            <p:ph type="title"/>
          </p:nvPr>
        </p:nvSpPr>
        <p:spPr>
          <a:xfrm>
            <a:off x="74428" y="-129064"/>
            <a:ext cx="12117572" cy="1325559"/>
          </a:xfrm>
        </p:spPr>
        <p:txBody>
          <a:bodyPr>
            <a:noAutofit/>
          </a:bodyPr>
          <a:lstStyle/>
          <a:p>
            <a:r>
              <a:rPr lang="en-US" b="1" dirty="0">
                <a:solidFill>
                  <a:schemeClr val="accent1"/>
                </a:solidFill>
                <a:latin typeface="Arial Narrow" panose="020B0606020202030204" pitchFamily="34" charset="0"/>
              </a:rPr>
              <a:t>Categories of Educational Technology Tools</a:t>
            </a:r>
            <a:endParaRPr lang="en-GB" b="1" dirty="0">
              <a:solidFill>
                <a:schemeClr val="accent1"/>
              </a:solidFill>
              <a:latin typeface="Arial Narrow" panose="020B0606020202030204" pitchFamily="34" charset="0"/>
            </a:endParaRPr>
          </a:p>
        </p:txBody>
      </p:sp>
      <p:sp>
        <p:nvSpPr>
          <p:cNvPr id="4" name="Footer Placeholder 3">
            <a:extLst>
              <a:ext uri="{FF2B5EF4-FFF2-40B4-BE49-F238E27FC236}">
                <a16:creationId xmlns:a16="http://schemas.microsoft.com/office/drawing/2014/main" id="{BCA3CFE1-DD37-BF59-AA2C-73451F4A2DF1}"/>
              </a:ext>
            </a:extLst>
          </p:cNvPr>
          <p:cNvSpPr>
            <a:spLocks noGrp="1"/>
          </p:cNvSpPr>
          <p:nvPr>
            <p:ph type="ftr" sz="quarter" idx="9"/>
          </p:nvPr>
        </p:nvSpPr>
        <p:spPr/>
        <p:txBody>
          <a:bodyPr/>
          <a:lstStyle/>
          <a:p>
            <a:pPr lvl="0"/>
            <a:r>
              <a:rPr lang="en-US" dirty="0"/>
              <a:t>The use of  technology tools and learning experience: insight from business school students</a:t>
            </a:r>
            <a:endParaRPr lang="en-GB" dirty="0"/>
          </a:p>
        </p:txBody>
      </p:sp>
      <p:sp>
        <p:nvSpPr>
          <p:cNvPr id="11" name="AutoShape 22" descr="Blackboard Learn Logo">
            <a:extLst>
              <a:ext uri="{FF2B5EF4-FFF2-40B4-BE49-F238E27FC236}">
                <a16:creationId xmlns:a16="http://schemas.microsoft.com/office/drawing/2014/main" id="{FF3A3F02-0E71-8C67-816C-4520743F22F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Date Placeholder 21">
            <a:extLst>
              <a:ext uri="{FF2B5EF4-FFF2-40B4-BE49-F238E27FC236}">
                <a16:creationId xmlns:a16="http://schemas.microsoft.com/office/drawing/2014/main" id="{96CA100E-6047-E910-75D1-0859F70381F6}"/>
              </a:ext>
            </a:extLst>
          </p:cNvPr>
          <p:cNvSpPr>
            <a:spLocks noGrp="1"/>
          </p:cNvSpPr>
          <p:nvPr>
            <p:ph type="dt" sz="half" idx="7"/>
          </p:nvPr>
        </p:nvSpPr>
        <p:spPr/>
        <p:txBody>
          <a:bodyPr/>
          <a:lstStyle/>
          <a:p>
            <a:pPr lvl="0"/>
            <a:r>
              <a:rPr lang="en-GB" dirty="0"/>
              <a:t>02/07/2024</a:t>
            </a:r>
          </a:p>
        </p:txBody>
      </p:sp>
      <p:sp>
        <p:nvSpPr>
          <p:cNvPr id="5" name="Content Placeholder 2">
            <a:extLst>
              <a:ext uri="{FF2B5EF4-FFF2-40B4-BE49-F238E27FC236}">
                <a16:creationId xmlns:a16="http://schemas.microsoft.com/office/drawing/2014/main" id="{B2BD3130-6901-A570-D299-67B2753B34E5}"/>
              </a:ext>
            </a:extLst>
          </p:cNvPr>
          <p:cNvSpPr txBox="1">
            <a:spLocks/>
          </p:cNvSpPr>
          <p:nvPr/>
        </p:nvSpPr>
        <p:spPr>
          <a:xfrm>
            <a:off x="284637" y="1318372"/>
            <a:ext cx="6827279" cy="5080459"/>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orbel"/>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orbel"/>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orbel"/>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orbel"/>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orbe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n-GB" dirty="0">
                <a:solidFill>
                  <a:schemeClr val="tx1"/>
                </a:solidFill>
                <a:latin typeface="Arial Narrow" panose="020B0606020202030204" pitchFamily="34" charset="0"/>
                <a:cs typeface="Arial" panose="020B0604020202020204" pitchFamily="34" charset="0"/>
              </a:rPr>
              <a:t>Educational technology tools are resources that can support teaching delivery and content testing in an electronic, digital and physical fashion, for example, apps, platforms, and software. </a:t>
            </a:r>
          </a:p>
          <a:p>
            <a:pPr algn="just">
              <a:lnSpc>
                <a:spcPct val="100000"/>
              </a:lnSpc>
            </a:pPr>
            <a:endParaRPr lang="en-GB" dirty="0">
              <a:solidFill>
                <a:schemeClr val="tx1"/>
              </a:solidFill>
              <a:latin typeface="Arial Narrow" panose="020B0606020202030204" pitchFamily="34" charset="0"/>
              <a:cs typeface="Arial" panose="020B0604020202020204" pitchFamily="34" charset="0"/>
            </a:endParaRPr>
          </a:p>
          <a:p>
            <a:pPr algn="just">
              <a:lnSpc>
                <a:spcPct val="100000"/>
              </a:lnSpc>
            </a:pPr>
            <a:r>
              <a:rPr lang="en-GB" dirty="0">
                <a:solidFill>
                  <a:schemeClr val="tx1"/>
                </a:solidFill>
                <a:latin typeface="Arial Narrow" panose="020B0606020202030204" pitchFamily="34" charset="0"/>
                <a:cs typeface="Arial" panose="020B0604020202020204" pitchFamily="34" charset="0"/>
              </a:rPr>
              <a:t>Two main categories: </a:t>
            </a:r>
          </a:p>
          <a:p>
            <a:pPr lvl="1" algn="just">
              <a:lnSpc>
                <a:spcPct val="100000"/>
              </a:lnSpc>
            </a:pPr>
            <a:r>
              <a:rPr lang="en-GB" sz="2800" dirty="0">
                <a:solidFill>
                  <a:schemeClr val="tx1"/>
                </a:solidFill>
                <a:latin typeface="Arial Narrow" panose="020B0606020202030204" pitchFamily="34" charset="0"/>
                <a:cs typeface="Arial" panose="020B0604020202020204" pitchFamily="34" charset="0"/>
              </a:rPr>
              <a:t>Academic oriented </a:t>
            </a:r>
          </a:p>
          <a:p>
            <a:pPr lvl="1" algn="just">
              <a:lnSpc>
                <a:spcPct val="100000"/>
              </a:lnSpc>
            </a:pPr>
            <a:r>
              <a:rPr lang="en-GB" sz="2800" dirty="0">
                <a:solidFill>
                  <a:schemeClr val="tx1"/>
                </a:solidFill>
                <a:latin typeface="Arial Narrow" panose="020B0606020202030204" pitchFamily="34" charset="0"/>
                <a:cs typeface="Arial" panose="020B0604020202020204" pitchFamily="34" charset="0"/>
              </a:rPr>
              <a:t>Professional oriented</a:t>
            </a:r>
          </a:p>
        </p:txBody>
      </p:sp>
      <p:grpSp>
        <p:nvGrpSpPr>
          <p:cNvPr id="8" name="Group 7">
            <a:extLst>
              <a:ext uri="{FF2B5EF4-FFF2-40B4-BE49-F238E27FC236}">
                <a16:creationId xmlns:a16="http://schemas.microsoft.com/office/drawing/2014/main" id="{531ED6CB-6009-41E8-E43D-509AADAA68AC}"/>
              </a:ext>
            </a:extLst>
          </p:cNvPr>
          <p:cNvGrpSpPr/>
          <p:nvPr/>
        </p:nvGrpSpPr>
        <p:grpSpPr>
          <a:xfrm>
            <a:off x="7657246" y="1219468"/>
            <a:ext cx="3492600" cy="4723864"/>
            <a:chOff x="7614715" y="1318372"/>
            <a:chExt cx="3492600" cy="4723864"/>
          </a:xfrm>
        </p:grpSpPr>
        <p:pic>
          <p:nvPicPr>
            <p:cNvPr id="9" name="Picture 2" descr="Tableau, from Salesforce">
              <a:extLst>
                <a:ext uri="{FF2B5EF4-FFF2-40B4-BE49-F238E27FC236}">
                  <a16:creationId xmlns:a16="http://schemas.microsoft.com/office/drawing/2014/main" id="{196B5390-989E-9382-E986-5A1FFE057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19" y="4452914"/>
              <a:ext cx="2528969" cy="6843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5 Reasons To Use Sage Accounting Software For Your Business - Accounting,  Taxes and Insurance">
              <a:extLst>
                <a:ext uri="{FF2B5EF4-FFF2-40B4-BE49-F238E27FC236}">
                  <a16:creationId xmlns:a16="http://schemas.microsoft.com/office/drawing/2014/main" id="{32231F8E-EFBA-5E4C-A6A9-BBF6A9C6B4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4715" y="5425082"/>
              <a:ext cx="1579913" cy="61715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a:extLst>
                <a:ext uri="{FF2B5EF4-FFF2-40B4-BE49-F238E27FC236}">
                  <a16:creationId xmlns:a16="http://schemas.microsoft.com/office/drawing/2014/main" id="{8C103710-2563-ACD9-49BA-C11CEC75E4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0921" y="3179920"/>
              <a:ext cx="949960" cy="9499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6" descr="R">
              <a:extLst>
                <a:ext uri="{FF2B5EF4-FFF2-40B4-BE49-F238E27FC236}">
                  <a16:creationId xmlns:a16="http://schemas.microsoft.com/office/drawing/2014/main" id="{37FA0CA6-9EC4-4D31-6218-07923FB7F1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27323" y="3201653"/>
              <a:ext cx="979992" cy="759494"/>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a:extLst>
                <a:ext uri="{FF2B5EF4-FFF2-40B4-BE49-F238E27FC236}">
                  <a16:creationId xmlns:a16="http://schemas.microsoft.com/office/drawing/2014/main" id="{39A22AC6-A759-3EC1-3CA4-F3BD971FBAF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19909" y="5460257"/>
              <a:ext cx="1214827" cy="455560"/>
            </a:xfrm>
            <a:prstGeom prst="rect">
              <a:avLst/>
            </a:prstGeom>
          </p:spPr>
        </p:pic>
        <p:pic>
          <p:nvPicPr>
            <p:cNvPr id="17" name="Picture 32" descr="Canvas Brand">
              <a:extLst>
                <a:ext uri="{FF2B5EF4-FFF2-40B4-BE49-F238E27FC236}">
                  <a16:creationId xmlns:a16="http://schemas.microsoft.com/office/drawing/2014/main" id="{9BDFD515-FF2A-F460-940C-95FA65EBAF1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34110" y="3179668"/>
              <a:ext cx="952887" cy="949960"/>
            </a:xfrm>
            <a:prstGeom prst="rect">
              <a:avLst/>
            </a:prstGeom>
            <a:noFill/>
            <a:extLst>
              <a:ext uri="{909E8E84-426E-40DD-AFC4-6F175D3DCCD1}">
                <a14:hiddenFill xmlns:a14="http://schemas.microsoft.com/office/drawing/2010/main">
                  <a:solidFill>
                    <a:srgbClr val="FFFFFF"/>
                  </a:solidFill>
                </a14:hiddenFill>
              </a:ext>
            </a:extLst>
          </p:spPr>
        </p:pic>
        <p:pic>
          <p:nvPicPr>
            <p:cNvPr id="18" name="Graphic 17">
              <a:extLst>
                <a:ext uri="{FF2B5EF4-FFF2-40B4-BE49-F238E27FC236}">
                  <a16:creationId xmlns:a16="http://schemas.microsoft.com/office/drawing/2014/main" id="{810B3C99-5B8F-427F-C506-4722C801841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20119" y="2114132"/>
              <a:ext cx="2997200" cy="734751"/>
            </a:xfrm>
            <a:prstGeom prst="rect">
              <a:avLst/>
            </a:prstGeom>
          </p:spPr>
        </p:pic>
        <p:pic>
          <p:nvPicPr>
            <p:cNvPr id="19" name="Graphic 18">
              <a:extLst>
                <a:ext uri="{FF2B5EF4-FFF2-40B4-BE49-F238E27FC236}">
                  <a16:creationId xmlns:a16="http://schemas.microsoft.com/office/drawing/2014/main" id="{89910DD1-02D4-F2D9-B2D6-2283D2A74B0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620119" y="1318372"/>
              <a:ext cx="2305745" cy="709460"/>
            </a:xfrm>
            <a:prstGeom prst="rect">
              <a:avLst/>
            </a:prstGeom>
          </p:spPr>
        </p:pic>
      </p:grpSp>
    </p:spTree>
    <p:extLst>
      <p:ext uri="{BB962C8B-B14F-4D97-AF65-F5344CB8AC3E}">
        <p14:creationId xmlns:p14="http://schemas.microsoft.com/office/powerpoint/2010/main" val="278624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92CE44-B9DD-1769-ABDF-130D21313D0D}"/>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06336E7-4196-48F8-8A89-ED0B7EC6484C}" type="slidenum">
              <a:rPr lang="en-GB" sz="1200" b="0" i="0" u="none" strike="noStrike" kern="1200" cap="none" spc="0" baseline="0">
                <a:solidFill>
                  <a:srgbClr val="000000"/>
                </a:solidFill>
                <a:uFillTx/>
                <a:latin typeface="Corbel"/>
              </a:rPr>
              <a:t>7</a:t>
            </a:fld>
            <a:endParaRPr lang="en-GB" sz="1200" b="0" i="0" u="none" strike="noStrike" kern="1200" cap="none" spc="0" baseline="0">
              <a:solidFill>
                <a:srgbClr val="000000"/>
              </a:solidFill>
              <a:uFillTx/>
              <a:latin typeface="Corbel"/>
            </a:endParaRPr>
          </a:p>
        </p:txBody>
      </p:sp>
      <p:sp>
        <p:nvSpPr>
          <p:cNvPr id="7" name="Text Placeholder 6">
            <a:extLst>
              <a:ext uri="{FF2B5EF4-FFF2-40B4-BE49-F238E27FC236}">
                <a16:creationId xmlns:a16="http://schemas.microsoft.com/office/drawing/2014/main" id="{039ABE07-2A59-581E-6582-99EF30DA8701}"/>
              </a:ext>
            </a:extLst>
          </p:cNvPr>
          <p:cNvSpPr txBox="1">
            <a:spLocks noGrp="1"/>
          </p:cNvSpPr>
          <p:nvPr>
            <p:ph type="body" idx="4294967295"/>
          </p:nvPr>
        </p:nvSpPr>
        <p:spPr>
          <a:xfrm>
            <a:off x="10985607" y="593817"/>
            <a:ext cx="935696" cy="270104"/>
          </a:xfrm>
          <a:noFill/>
          <a:ln>
            <a:noFill/>
          </a:ln>
        </p:spPr>
        <p:txBody>
          <a:bodyPr/>
          <a:lstStyle/>
          <a:p>
            <a:pPr marL="0" lvl="0" indent="0">
              <a:buNone/>
            </a:pPr>
            <a:r>
              <a:rPr lang="en-GB" sz="1200" i="1" dirty="0">
                <a:solidFill>
                  <a:schemeClr val="tx1"/>
                </a:solidFill>
              </a:rPr>
              <a:t>02/07/2024</a:t>
            </a:r>
          </a:p>
        </p:txBody>
      </p:sp>
      <p:sp>
        <p:nvSpPr>
          <p:cNvPr id="9" name="Footer Placeholder 2">
            <a:extLst>
              <a:ext uri="{FF2B5EF4-FFF2-40B4-BE49-F238E27FC236}">
                <a16:creationId xmlns:a16="http://schemas.microsoft.com/office/drawing/2014/main" id="{CDABB1A0-9418-B8B0-EB7C-B6291F92D58F}"/>
              </a:ext>
            </a:extLst>
          </p:cNvPr>
          <p:cNvSpPr txBox="1"/>
          <p:nvPr/>
        </p:nvSpPr>
        <p:spPr>
          <a:xfrm>
            <a:off x="42325" y="6410582"/>
            <a:ext cx="5552229" cy="432942"/>
          </a:xfrm>
          <a:prstGeom prst="rect">
            <a:avLst/>
          </a:prstGeom>
          <a:noFill/>
          <a:ln cap="flat">
            <a:noFill/>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spc="-50" dirty="0">
                <a:cs typeface="Times New Roman" pitchFamily="18"/>
              </a:rPr>
              <a:t>The Use of  Technology Tools and Learning Experience: Insight from Business School Students</a:t>
            </a:r>
            <a:br>
              <a:rPr lang="en-GB" sz="1200" b="1" i="0" u="none" strike="noStrike" kern="1200" cap="none" spc="-50" baseline="0" dirty="0">
                <a:solidFill>
                  <a:srgbClr val="000000"/>
                </a:solidFill>
                <a:uFillTx/>
                <a:latin typeface="Calibri Light" pitchFamily="34"/>
                <a:ea typeface="Times New Roman" pitchFamily="18"/>
                <a:cs typeface="Times New Roman" pitchFamily="18"/>
              </a:rPr>
            </a:br>
            <a:endParaRPr lang="en-GB" sz="1200" b="1" i="0" u="none" strike="noStrike" kern="1200" cap="none" spc="0" baseline="0" dirty="0">
              <a:solidFill>
                <a:srgbClr val="000000"/>
              </a:solidFill>
              <a:uFillTx/>
              <a:latin typeface="Corbel"/>
            </a:endParaRPr>
          </a:p>
        </p:txBody>
      </p:sp>
      <p:pic>
        <p:nvPicPr>
          <p:cNvPr id="3" name="Picture 2" descr="Canterbury Christ Church University logo">
            <a:hlinkClick r:id="rId3"/>
            <a:extLst>
              <a:ext uri="{FF2B5EF4-FFF2-40B4-BE49-F238E27FC236}">
                <a16:creationId xmlns:a16="http://schemas.microsoft.com/office/drawing/2014/main" id="{F70A2EFA-7EB0-B163-52A6-3BE98CB7271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7817" y="6025827"/>
            <a:ext cx="2181788" cy="816969"/>
          </a:xfrm>
          <a:prstGeom prst="rect">
            <a:avLst/>
          </a:prstGeom>
          <a:noFill/>
          <a:ln>
            <a:noFill/>
          </a:ln>
        </p:spPr>
      </p:pic>
      <p:pic>
        <p:nvPicPr>
          <p:cNvPr id="4" name="Picture 3">
            <a:extLst>
              <a:ext uri="{FF2B5EF4-FFF2-40B4-BE49-F238E27FC236}">
                <a16:creationId xmlns:a16="http://schemas.microsoft.com/office/drawing/2014/main" id="{880DB010-B029-8121-9392-3B36B1BA3788}"/>
              </a:ext>
            </a:extLst>
          </p:cNvPr>
          <p:cNvPicPr>
            <a:picLocks noChangeAspect="1"/>
          </p:cNvPicPr>
          <p:nvPr/>
        </p:nvPicPr>
        <p:blipFill>
          <a:blip r:embed="rId5"/>
          <a:stretch>
            <a:fillRect/>
          </a:stretch>
        </p:blipFill>
        <p:spPr>
          <a:xfrm>
            <a:off x="9210947" y="6010643"/>
            <a:ext cx="1801830" cy="799878"/>
          </a:xfrm>
          <a:prstGeom prst="rect">
            <a:avLst/>
          </a:prstGeom>
        </p:spPr>
      </p:pic>
      <p:sp>
        <p:nvSpPr>
          <p:cNvPr id="11" name="Title 1">
            <a:extLst>
              <a:ext uri="{FF2B5EF4-FFF2-40B4-BE49-F238E27FC236}">
                <a16:creationId xmlns:a16="http://schemas.microsoft.com/office/drawing/2014/main" id="{58D66F2F-9C5F-92B6-BE40-31C654CE1C8C}"/>
              </a:ext>
            </a:extLst>
          </p:cNvPr>
          <p:cNvSpPr txBox="1">
            <a:spLocks noGrp="1"/>
          </p:cNvSpPr>
          <p:nvPr>
            <p:ph type="title"/>
          </p:nvPr>
        </p:nvSpPr>
        <p:spPr>
          <a:xfrm>
            <a:off x="334736" y="248992"/>
            <a:ext cx="11857264" cy="959754"/>
          </a:xfrm>
        </p:spPr>
        <p:txBody>
          <a:bodyPr>
            <a:normAutofit/>
          </a:bodyPr>
          <a:lstStyle/>
          <a:p>
            <a:r>
              <a:rPr lang="en-US" b="1" dirty="0">
                <a:solidFill>
                  <a:schemeClr val="accent1"/>
                </a:solidFill>
                <a:latin typeface="Arial Narrow" panose="020B0606020202030204" pitchFamily="34" charset="0"/>
              </a:rPr>
              <a:t>Methodology &amp; Methods</a:t>
            </a:r>
            <a:endParaRPr lang="en-GB" b="1" dirty="0">
              <a:solidFill>
                <a:schemeClr val="accent1"/>
              </a:solidFill>
              <a:latin typeface="Arial Narrow" panose="020B0606020202030204" pitchFamily="34" charset="0"/>
            </a:endParaRPr>
          </a:p>
        </p:txBody>
      </p:sp>
      <p:sp>
        <p:nvSpPr>
          <p:cNvPr id="2" name="Subtitle 5">
            <a:extLst>
              <a:ext uri="{FF2B5EF4-FFF2-40B4-BE49-F238E27FC236}">
                <a16:creationId xmlns:a16="http://schemas.microsoft.com/office/drawing/2014/main" id="{2FB9AD35-D319-A6C0-04FB-B0D84DCCF041}"/>
              </a:ext>
            </a:extLst>
          </p:cNvPr>
          <p:cNvSpPr txBox="1">
            <a:spLocks noGrp="1"/>
          </p:cNvSpPr>
          <p:nvPr>
            <p:ph type="subTitle" idx="4294967295"/>
          </p:nvPr>
        </p:nvSpPr>
        <p:spPr>
          <a:xfrm>
            <a:off x="639261" y="1187358"/>
            <a:ext cx="10814194" cy="5011759"/>
          </a:xfrm>
        </p:spPr>
        <p:txBody>
          <a:bodyPr>
            <a:normAutofit/>
          </a:bodyPr>
          <a:lstStyle/>
          <a:p>
            <a:r>
              <a:rPr lang="en-GB" dirty="0">
                <a:solidFill>
                  <a:schemeClr val="tx1"/>
                </a:solidFill>
                <a:latin typeface="Arial Narrow" panose="020B0606020202030204" pitchFamily="34" charset="0"/>
                <a:cs typeface="Arial" panose="020B0604020202020204" pitchFamily="34" charset="0"/>
              </a:rPr>
              <a:t>Research design</a:t>
            </a:r>
          </a:p>
          <a:p>
            <a:pPr lvl="1"/>
            <a:r>
              <a:rPr lang="en-GB" dirty="0">
                <a:solidFill>
                  <a:schemeClr val="tx1"/>
                </a:solidFill>
                <a:latin typeface="Arial Narrow" panose="020B0606020202030204" pitchFamily="34" charset="0"/>
                <a:cs typeface="Arial" panose="020B0604020202020204" pitchFamily="34" charset="0"/>
              </a:rPr>
              <a:t>Empirical, quantitative and qualitative design.</a:t>
            </a:r>
          </a:p>
          <a:p>
            <a:pPr lvl="1"/>
            <a:r>
              <a:rPr lang="en-GB" dirty="0">
                <a:solidFill>
                  <a:schemeClr val="tx1"/>
                </a:solidFill>
                <a:latin typeface="Arial Narrow" panose="020B0606020202030204" pitchFamily="34" charset="0"/>
                <a:cs typeface="Arial" panose="020B0604020202020204" pitchFamily="34" charset="0"/>
              </a:rPr>
              <a:t>Exploratory factor analysis, multiple regression analysis, mean difference tests</a:t>
            </a:r>
          </a:p>
          <a:p>
            <a:pPr marL="0" indent="0">
              <a:buNone/>
            </a:pPr>
            <a:endParaRPr lang="en-GB" dirty="0">
              <a:solidFill>
                <a:schemeClr val="tx1"/>
              </a:solidFill>
              <a:latin typeface="Arial Narrow" panose="020B0606020202030204" pitchFamily="34" charset="0"/>
              <a:cs typeface="Arial" panose="020B0604020202020204" pitchFamily="34" charset="0"/>
            </a:endParaRPr>
          </a:p>
          <a:p>
            <a:r>
              <a:rPr lang="en-GB" dirty="0">
                <a:solidFill>
                  <a:schemeClr val="tx1"/>
                </a:solidFill>
                <a:latin typeface="Arial Narrow" panose="020B0606020202030204" pitchFamily="34" charset="0"/>
                <a:cs typeface="Arial" panose="020B0604020202020204" pitchFamily="34" charset="0"/>
              </a:rPr>
              <a:t>Unit of analysis</a:t>
            </a:r>
          </a:p>
          <a:p>
            <a:pPr lvl="1"/>
            <a:r>
              <a:rPr lang="en-GB" dirty="0">
                <a:solidFill>
                  <a:schemeClr val="tx1"/>
                </a:solidFill>
                <a:latin typeface="Arial Narrow" panose="020B0606020202030204" pitchFamily="34" charset="0"/>
                <a:cs typeface="Arial" panose="020B0604020202020204" pitchFamily="34" charset="0"/>
              </a:rPr>
              <a:t>Five UK universities business schools’ students</a:t>
            </a:r>
          </a:p>
          <a:p>
            <a:pPr>
              <a:lnSpc>
                <a:spcPct val="100000"/>
              </a:lnSpc>
              <a:spcBef>
                <a:spcPts val="400"/>
              </a:spcBef>
            </a:pPr>
            <a:endParaRPr lang="en-GB" dirty="0">
              <a:solidFill>
                <a:schemeClr val="tx1"/>
              </a:solidFill>
              <a:latin typeface="Arial Narrow" panose="020B0606020202030204" pitchFamily="34" charset="0"/>
              <a:cs typeface="Arial" panose="020B0604020202020204" pitchFamily="34" charset="0"/>
            </a:endParaRPr>
          </a:p>
          <a:p>
            <a:pPr>
              <a:lnSpc>
                <a:spcPct val="100000"/>
              </a:lnSpc>
              <a:spcBef>
                <a:spcPts val="400"/>
              </a:spcBef>
            </a:pPr>
            <a:r>
              <a:rPr lang="en-GB" dirty="0">
                <a:solidFill>
                  <a:schemeClr val="tx1"/>
                </a:solidFill>
                <a:latin typeface="Arial Narrow" panose="020B0606020202030204" pitchFamily="34" charset="0"/>
                <a:cs typeface="Arial" panose="020B0604020202020204" pitchFamily="34" charset="0"/>
              </a:rPr>
              <a:t>Sources of data</a:t>
            </a:r>
          </a:p>
          <a:p>
            <a:pPr lvl="1">
              <a:lnSpc>
                <a:spcPct val="100000"/>
              </a:lnSpc>
              <a:spcBef>
                <a:spcPts val="400"/>
              </a:spcBef>
            </a:pPr>
            <a:r>
              <a:rPr lang="en-GB" i="0" u="none" strike="noStrike" cap="none" baseline="0" dirty="0">
                <a:solidFill>
                  <a:schemeClr val="tx1"/>
                </a:solidFill>
                <a:latin typeface="Arial Narrow" panose="020B0606020202030204" pitchFamily="34" charset="0"/>
                <a:cs typeface="Arial" panose="020B0604020202020204" pitchFamily="34" charset="0"/>
              </a:rPr>
              <a:t>Survey questionnaire with space for qualitative texts (107 respondents).</a:t>
            </a:r>
          </a:p>
          <a:p>
            <a:pPr lvl="1">
              <a:lnSpc>
                <a:spcPct val="100000"/>
              </a:lnSpc>
              <a:spcBef>
                <a:spcPts val="400"/>
              </a:spcBef>
            </a:pPr>
            <a:r>
              <a:rPr lang="en-GB" i="0" u="none" strike="noStrike" cap="none" baseline="0" dirty="0">
                <a:solidFill>
                  <a:schemeClr val="tx1"/>
                </a:solidFill>
                <a:latin typeface="Arial Narrow" panose="020B0606020202030204" pitchFamily="34" charset="0"/>
                <a:cs typeface="Arial" panose="020B0604020202020204" pitchFamily="34" charset="0"/>
              </a:rPr>
              <a:t>Focus group discussions (4 sessions).</a:t>
            </a:r>
          </a:p>
        </p:txBody>
      </p:sp>
    </p:spTree>
    <p:extLst>
      <p:ext uri="{BB962C8B-B14F-4D97-AF65-F5344CB8AC3E}">
        <p14:creationId xmlns:p14="http://schemas.microsoft.com/office/powerpoint/2010/main" val="1552656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92CE44-B9DD-1769-ABDF-130D21313D0D}"/>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06336E7-4196-48F8-8A89-ED0B7EC6484C}" type="slidenum">
              <a:rPr lang="en-GB" sz="1200" b="0" i="0" u="none" strike="noStrike" kern="1200" cap="none" spc="0" baseline="0">
                <a:solidFill>
                  <a:srgbClr val="000000"/>
                </a:solidFill>
                <a:uFillTx/>
                <a:latin typeface="Corbel"/>
              </a:rPr>
              <a:t>8</a:t>
            </a:fld>
            <a:endParaRPr lang="en-GB" sz="1200" b="0" i="0" u="none" strike="noStrike" kern="1200" cap="none" spc="0" baseline="0">
              <a:solidFill>
                <a:srgbClr val="000000"/>
              </a:solidFill>
              <a:uFillTx/>
              <a:latin typeface="Corbel"/>
            </a:endParaRPr>
          </a:p>
        </p:txBody>
      </p:sp>
      <p:sp>
        <p:nvSpPr>
          <p:cNvPr id="7" name="Text Placeholder 6">
            <a:extLst>
              <a:ext uri="{FF2B5EF4-FFF2-40B4-BE49-F238E27FC236}">
                <a16:creationId xmlns:a16="http://schemas.microsoft.com/office/drawing/2014/main" id="{039ABE07-2A59-581E-6582-99EF30DA8701}"/>
              </a:ext>
            </a:extLst>
          </p:cNvPr>
          <p:cNvSpPr txBox="1">
            <a:spLocks noGrp="1"/>
          </p:cNvSpPr>
          <p:nvPr>
            <p:ph type="body" idx="4294967295"/>
          </p:nvPr>
        </p:nvSpPr>
        <p:spPr>
          <a:xfrm>
            <a:off x="10885955" y="136520"/>
            <a:ext cx="935696" cy="270104"/>
          </a:xfrm>
          <a:noFill/>
          <a:ln>
            <a:noFill/>
          </a:ln>
        </p:spPr>
        <p:txBody>
          <a:bodyPr/>
          <a:lstStyle/>
          <a:p>
            <a:pPr marL="0" lvl="0" indent="0">
              <a:buNone/>
            </a:pPr>
            <a:r>
              <a:rPr lang="en-GB" sz="1200" i="1" dirty="0">
                <a:solidFill>
                  <a:schemeClr val="tx1"/>
                </a:solidFill>
              </a:rPr>
              <a:t>02/07/2024</a:t>
            </a:r>
          </a:p>
        </p:txBody>
      </p:sp>
      <p:sp>
        <p:nvSpPr>
          <p:cNvPr id="11" name="Title 1">
            <a:extLst>
              <a:ext uri="{FF2B5EF4-FFF2-40B4-BE49-F238E27FC236}">
                <a16:creationId xmlns:a16="http://schemas.microsoft.com/office/drawing/2014/main" id="{58D66F2F-9C5F-92B6-BE40-31C654CE1C8C}"/>
              </a:ext>
            </a:extLst>
          </p:cNvPr>
          <p:cNvSpPr txBox="1">
            <a:spLocks noGrp="1"/>
          </p:cNvSpPr>
          <p:nvPr>
            <p:ph type="title"/>
          </p:nvPr>
        </p:nvSpPr>
        <p:spPr>
          <a:xfrm>
            <a:off x="370349" y="-38567"/>
            <a:ext cx="11597248" cy="959754"/>
          </a:xfrm>
        </p:spPr>
        <p:txBody>
          <a:bodyPr>
            <a:normAutofit/>
          </a:bodyPr>
          <a:lstStyle/>
          <a:p>
            <a:r>
              <a:rPr lang="en-US" b="1" dirty="0">
                <a:solidFill>
                  <a:schemeClr val="accent1"/>
                </a:solidFill>
                <a:latin typeface="Arial Narrow" panose="020B0606020202030204" pitchFamily="34" charset="0"/>
              </a:rPr>
              <a:t>Respondents Profile</a:t>
            </a:r>
            <a:endParaRPr lang="en-GB" b="1" dirty="0">
              <a:solidFill>
                <a:schemeClr val="accent1"/>
              </a:solidFill>
              <a:latin typeface="+mj-lt"/>
            </a:endParaRPr>
          </a:p>
        </p:txBody>
      </p:sp>
      <p:graphicFrame>
        <p:nvGraphicFramePr>
          <p:cNvPr id="2" name="Chart 1">
            <a:extLst>
              <a:ext uri="{FF2B5EF4-FFF2-40B4-BE49-F238E27FC236}">
                <a16:creationId xmlns:a16="http://schemas.microsoft.com/office/drawing/2014/main" id="{3F19D55A-AE2C-E5E3-7D0F-FFF567514E49}"/>
              </a:ext>
            </a:extLst>
          </p:cNvPr>
          <p:cNvGraphicFramePr>
            <a:graphicFrameLocks/>
          </p:cNvGraphicFramePr>
          <p:nvPr>
            <p:extLst>
              <p:ext uri="{D42A27DB-BD31-4B8C-83A1-F6EECF244321}">
                <p14:modId xmlns:p14="http://schemas.microsoft.com/office/powerpoint/2010/main" val="2717945254"/>
              </p:ext>
            </p:extLst>
          </p:nvPr>
        </p:nvGraphicFramePr>
        <p:xfrm>
          <a:off x="427383" y="1010228"/>
          <a:ext cx="2862469" cy="22796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1DAF4B99-38A5-A489-81AE-5AFC406A935F}"/>
              </a:ext>
            </a:extLst>
          </p:cNvPr>
          <p:cNvGraphicFramePr>
            <a:graphicFrameLocks/>
          </p:cNvGraphicFramePr>
          <p:nvPr>
            <p:extLst>
              <p:ext uri="{D42A27DB-BD31-4B8C-83A1-F6EECF244321}">
                <p14:modId xmlns:p14="http://schemas.microsoft.com/office/powerpoint/2010/main" val="2166430317"/>
              </p:ext>
            </p:extLst>
          </p:nvPr>
        </p:nvGraphicFramePr>
        <p:xfrm>
          <a:off x="427383" y="3478617"/>
          <a:ext cx="2862469" cy="22796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24F8AE6A-F566-19C7-8BA0-709B5376BEDF}"/>
              </a:ext>
            </a:extLst>
          </p:cNvPr>
          <p:cNvGraphicFramePr>
            <a:graphicFrameLocks/>
          </p:cNvGraphicFramePr>
          <p:nvPr>
            <p:extLst>
              <p:ext uri="{D42A27DB-BD31-4B8C-83A1-F6EECF244321}">
                <p14:modId xmlns:p14="http://schemas.microsoft.com/office/powerpoint/2010/main" val="724552266"/>
              </p:ext>
            </p:extLst>
          </p:nvPr>
        </p:nvGraphicFramePr>
        <p:xfrm>
          <a:off x="3944273" y="1010228"/>
          <a:ext cx="4116359" cy="22796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71F5D309-4E88-7C13-D2A3-ABEBCBCE4847}"/>
              </a:ext>
            </a:extLst>
          </p:cNvPr>
          <p:cNvGraphicFramePr>
            <a:graphicFrameLocks/>
          </p:cNvGraphicFramePr>
          <p:nvPr>
            <p:extLst>
              <p:ext uri="{D42A27DB-BD31-4B8C-83A1-F6EECF244321}">
                <p14:modId xmlns:p14="http://schemas.microsoft.com/office/powerpoint/2010/main" val="1253839645"/>
              </p:ext>
            </p:extLst>
          </p:nvPr>
        </p:nvGraphicFramePr>
        <p:xfrm>
          <a:off x="3944273" y="3422650"/>
          <a:ext cx="4116359"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a:extLst>
              <a:ext uri="{FF2B5EF4-FFF2-40B4-BE49-F238E27FC236}">
                <a16:creationId xmlns:a16="http://schemas.microsoft.com/office/drawing/2014/main" id="{0A63C9AA-CF7B-0BDF-7BA0-625062AFFEBA}"/>
              </a:ext>
            </a:extLst>
          </p:cNvPr>
          <p:cNvGraphicFramePr>
            <a:graphicFrameLocks/>
          </p:cNvGraphicFramePr>
          <p:nvPr>
            <p:extLst>
              <p:ext uri="{D42A27DB-BD31-4B8C-83A1-F6EECF244321}">
                <p14:modId xmlns:p14="http://schemas.microsoft.com/office/powerpoint/2010/main" val="266996326"/>
              </p:ext>
            </p:extLst>
          </p:nvPr>
        </p:nvGraphicFramePr>
        <p:xfrm>
          <a:off x="8902148" y="871882"/>
          <a:ext cx="2862469" cy="241797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Chart 13">
            <a:extLst>
              <a:ext uri="{FF2B5EF4-FFF2-40B4-BE49-F238E27FC236}">
                <a16:creationId xmlns:a16="http://schemas.microsoft.com/office/drawing/2014/main" id="{3E378BF5-2131-754F-CB47-CA511E03ED56}"/>
              </a:ext>
            </a:extLst>
          </p:cNvPr>
          <p:cNvGraphicFramePr>
            <a:graphicFrameLocks/>
          </p:cNvGraphicFramePr>
          <p:nvPr>
            <p:extLst>
              <p:ext uri="{D42A27DB-BD31-4B8C-83A1-F6EECF244321}">
                <p14:modId xmlns:p14="http://schemas.microsoft.com/office/powerpoint/2010/main" val="1711204754"/>
              </p:ext>
            </p:extLst>
          </p:nvPr>
        </p:nvGraphicFramePr>
        <p:xfrm>
          <a:off x="8715053" y="3507110"/>
          <a:ext cx="3122483" cy="2743200"/>
        </p:xfrm>
        <a:graphic>
          <a:graphicData uri="http://schemas.openxmlformats.org/drawingml/2006/chart">
            <c:chart xmlns:c="http://schemas.openxmlformats.org/drawingml/2006/chart" xmlns:r="http://schemas.openxmlformats.org/officeDocument/2006/relationships" r:id="rId8"/>
          </a:graphicData>
        </a:graphic>
      </p:graphicFrame>
      <p:sp>
        <p:nvSpPr>
          <p:cNvPr id="15" name="Footer Placeholder 2">
            <a:extLst>
              <a:ext uri="{FF2B5EF4-FFF2-40B4-BE49-F238E27FC236}">
                <a16:creationId xmlns:a16="http://schemas.microsoft.com/office/drawing/2014/main" id="{32C36907-F71F-DAE3-016D-45FD4CD9DF8E}"/>
              </a:ext>
            </a:extLst>
          </p:cNvPr>
          <p:cNvSpPr txBox="1"/>
          <p:nvPr/>
        </p:nvSpPr>
        <p:spPr>
          <a:xfrm>
            <a:off x="334735" y="6467540"/>
            <a:ext cx="5552229" cy="355949"/>
          </a:xfrm>
          <a:prstGeom prst="rect">
            <a:avLst/>
          </a:prstGeom>
          <a:noFill/>
          <a:ln cap="flat">
            <a:noFill/>
          </a:ln>
        </p:spPr>
        <p:txBody>
          <a:bodyPr vert="horz" wrap="square" lIns="91440" tIns="45720" rIns="91440" bIns="45720" anchor="ctr" anchorCtr="1" compatLnSpc="1">
            <a:no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spc="-50" dirty="0">
                <a:cs typeface="Times New Roman" pitchFamily="18"/>
              </a:rPr>
              <a:t>The Use of  Technology Tools and Learning Experience: Insight from Business School Students</a:t>
            </a:r>
            <a:br>
              <a:rPr lang="en-GB" sz="1100" i="0" u="none" strike="noStrike" kern="1200" cap="none" spc="-50" baseline="0" dirty="0">
                <a:solidFill>
                  <a:srgbClr val="000000"/>
                </a:solidFill>
                <a:uFillTx/>
                <a:ea typeface="Times New Roman" pitchFamily="18"/>
                <a:cs typeface="Times New Roman" pitchFamily="18"/>
              </a:rPr>
            </a:br>
            <a:endParaRPr lang="en-GB" sz="1100" i="0" u="none" strike="noStrike" kern="1200" cap="none" spc="0" baseline="0" dirty="0">
              <a:solidFill>
                <a:srgbClr val="000000"/>
              </a:solidFill>
              <a:uFillTx/>
            </a:endParaRPr>
          </a:p>
        </p:txBody>
      </p:sp>
      <p:pic>
        <p:nvPicPr>
          <p:cNvPr id="4" name="Picture 3" descr="Canterbury Christ Church University logo">
            <a:hlinkClick r:id="rId9"/>
            <a:extLst>
              <a:ext uri="{FF2B5EF4-FFF2-40B4-BE49-F238E27FC236}">
                <a16:creationId xmlns:a16="http://schemas.microsoft.com/office/drawing/2014/main" id="{300093D8-9D7A-4152-0E43-8FECEB67FE93}"/>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027817" y="6025827"/>
            <a:ext cx="2181788" cy="816969"/>
          </a:xfrm>
          <a:prstGeom prst="rect">
            <a:avLst/>
          </a:prstGeom>
          <a:noFill/>
          <a:ln>
            <a:noFill/>
          </a:ln>
        </p:spPr>
      </p:pic>
      <p:pic>
        <p:nvPicPr>
          <p:cNvPr id="9" name="Picture 8">
            <a:extLst>
              <a:ext uri="{FF2B5EF4-FFF2-40B4-BE49-F238E27FC236}">
                <a16:creationId xmlns:a16="http://schemas.microsoft.com/office/drawing/2014/main" id="{01F231AC-BE51-99EC-D8FE-B0EC15F7E89E}"/>
              </a:ext>
            </a:extLst>
          </p:cNvPr>
          <p:cNvPicPr>
            <a:picLocks noChangeAspect="1"/>
          </p:cNvPicPr>
          <p:nvPr/>
        </p:nvPicPr>
        <p:blipFill>
          <a:blip r:embed="rId11"/>
          <a:stretch>
            <a:fillRect/>
          </a:stretch>
        </p:blipFill>
        <p:spPr>
          <a:xfrm>
            <a:off x="9210947" y="6010643"/>
            <a:ext cx="1801830" cy="799878"/>
          </a:xfrm>
          <a:prstGeom prst="rect">
            <a:avLst/>
          </a:prstGeom>
        </p:spPr>
      </p:pic>
    </p:spTree>
    <p:extLst>
      <p:ext uri="{BB962C8B-B14F-4D97-AF65-F5344CB8AC3E}">
        <p14:creationId xmlns:p14="http://schemas.microsoft.com/office/powerpoint/2010/main" val="810071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92CE44-B9DD-1769-ABDF-130D21313D0D}"/>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06336E7-4196-48F8-8A89-ED0B7EC6484C}" type="slidenum">
              <a:rPr lang="en-GB" sz="1200" b="0" i="0" u="none" strike="noStrike" kern="1200" cap="none" spc="0" baseline="0">
                <a:solidFill>
                  <a:srgbClr val="000000"/>
                </a:solidFill>
                <a:uFillTx/>
                <a:latin typeface="Corbel"/>
              </a:rPr>
              <a:t>9</a:t>
            </a:fld>
            <a:endParaRPr lang="en-GB" sz="1200" b="0" i="0" u="none" strike="noStrike" kern="1200" cap="none" spc="0" baseline="0">
              <a:solidFill>
                <a:srgbClr val="000000"/>
              </a:solidFill>
              <a:uFillTx/>
              <a:latin typeface="Corbel"/>
            </a:endParaRPr>
          </a:p>
        </p:txBody>
      </p:sp>
      <p:sp>
        <p:nvSpPr>
          <p:cNvPr id="7" name="Text Placeholder 6">
            <a:extLst>
              <a:ext uri="{FF2B5EF4-FFF2-40B4-BE49-F238E27FC236}">
                <a16:creationId xmlns:a16="http://schemas.microsoft.com/office/drawing/2014/main" id="{039ABE07-2A59-581E-6582-99EF30DA8701}"/>
              </a:ext>
            </a:extLst>
          </p:cNvPr>
          <p:cNvSpPr txBox="1">
            <a:spLocks noGrp="1"/>
          </p:cNvSpPr>
          <p:nvPr>
            <p:ph type="body" idx="4294967295"/>
          </p:nvPr>
        </p:nvSpPr>
        <p:spPr>
          <a:xfrm>
            <a:off x="10985607" y="593817"/>
            <a:ext cx="935696" cy="270104"/>
          </a:xfrm>
          <a:noFill/>
          <a:ln>
            <a:noFill/>
          </a:ln>
        </p:spPr>
        <p:txBody>
          <a:bodyPr/>
          <a:lstStyle/>
          <a:p>
            <a:pPr marL="0" lvl="0" indent="0">
              <a:buNone/>
            </a:pPr>
            <a:r>
              <a:rPr lang="en-GB" sz="1200" i="1" dirty="0">
                <a:solidFill>
                  <a:schemeClr val="tx1"/>
                </a:solidFill>
              </a:rPr>
              <a:t>02/07/2024</a:t>
            </a:r>
          </a:p>
        </p:txBody>
      </p:sp>
      <p:sp>
        <p:nvSpPr>
          <p:cNvPr id="9" name="Footer Placeholder 2">
            <a:extLst>
              <a:ext uri="{FF2B5EF4-FFF2-40B4-BE49-F238E27FC236}">
                <a16:creationId xmlns:a16="http://schemas.microsoft.com/office/drawing/2014/main" id="{CDABB1A0-9418-B8B0-EB7C-B6291F92D58F}"/>
              </a:ext>
            </a:extLst>
          </p:cNvPr>
          <p:cNvSpPr txBox="1"/>
          <p:nvPr/>
        </p:nvSpPr>
        <p:spPr>
          <a:xfrm>
            <a:off x="42325" y="6410582"/>
            <a:ext cx="5552229" cy="432942"/>
          </a:xfrm>
          <a:prstGeom prst="rect">
            <a:avLst/>
          </a:prstGeom>
          <a:noFill/>
          <a:ln cap="flat">
            <a:noFill/>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spc="-50" dirty="0">
                <a:cs typeface="Times New Roman" pitchFamily="18"/>
              </a:rPr>
              <a:t>The Use of  Technology Tools and Learning Experience: Insight from Business School Students</a:t>
            </a:r>
            <a:br>
              <a:rPr lang="en-GB" sz="1200" b="1" i="0" u="none" strike="noStrike" kern="1200" cap="none" spc="-50" baseline="0" dirty="0">
                <a:solidFill>
                  <a:srgbClr val="000000"/>
                </a:solidFill>
                <a:uFillTx/>
                <a:latin typeface="Calibri Light" pitchFamily="34"/>
                <a:ea typeface="Times New Roman" pitchFamily="18"/>
                <a:cs typeface="Times New Roman" pitchFamily="18"/>
              </a:rPr>
            </a:br>
            <a:endParaRPr lang="en-GB" sz="1200" b="1" i="0" u="none" strike="noStrike" kern="1200" cap="none" spc="0" baseline="0" dirty="0">
              <a:solidFill>
                <a:srgbClr val="000000"/>
              </a:solidFill>
              <a:uFillTx/>
              <a:latin typeface="Corbel"/>
            </a:endParaRPr>
          </a:p>
        </p:txBody>
      </p:sp>
      <p:pic>
        <p:nvPicPr>
          <p:cNvPr id="3" name="Picture 2" descr="Canterbury Christ Church University logo">
            <a:hlinkClick r:id="rId3"/>
            <a:extLst>
              <a:ext uri="{FF2B5EF4-FFF2-40B4-BE49-F238E27FC236}">
                <a16:creationId xmlns:a16="http://schemas.microsoft.com/office/drawing/2014/main" id="{F70A2EFA-7EB0-B163-52A6-3BE98CB7271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7817" y="6025827"/>
            <a:ext cx="2181788" cy="816969"/>
          </a:xfrm>
          <a:prstGeom prst="rect">
            <a:avLst/>
          </a:prstGeom>
          <a:noFill/>
          <a:ln>
            <a:noFill/>
          </a:ln>
        </p:spPr>
      </p:pic>
      <p:pic>
        <p:nvPicPr>
          <p:cNvPr id="4" name="Picture 3">
            <a:extLst>
              <a:ext uri="{FF2B5EF4-FFF2-40B4-BE49-F238E27FC236}">
                <a16:creationId xmlns:a16="http://schemas.microsoft.com/office/drawing/2014/main" id="{880DB010-B029-8121-9392-3B36B1BA3788}"/>
              </a:ext>
            </a:extLst>
          </p:cNvPr>
          <p:cNvPicPr>
            <a:picLocks noChangeAspect="1"/>
          </p:cNvPicPr>
          <p:nvPr/>
        </p:nvPicPr>
        <p:blipFill>
          <a:blip r:embed="rId5"/>
          <a:stretch>
            <a:fillRect/>
          </a:stretch>
        </p:blipFill>
        <p:spPr>
          <a:xfrm>
            <a:off x="9210947" y="6010643"/>
            <a:ext cx="1801830" cy="799878"/>
          </a:xfrm>
          <a:prstGeom prst="rect">
            <a:avLst/>
          </a:prstGeom>
        </p:spPr>
      </p:pic>
      <p:sp>
        <p:nvSpPr>
          <p:cNvPr id="11" name="Title 1">
            <a:extLst>
              <a:ext uri="{FF2B5EF4-FFF2-40B4-BE49-F238E27FC236}">
                <a16:creationId xmlns:a16="http://schemas.microsoft.com/office/drawing/2014/main" id="{58D66F2F-9C5F-92B6-BE40-31C654CE1C8C}"/>
              </a:ext>
            </a:extLst>
          </p:cNvPr>
          <p:cNvSpPr txBox="1">
            <a:spLocks noGrp="1"/>
          </p:cNvSpPr>
          <p:nvPr>
            <p:ph type="title"/>
          </p:nvPr>
        </p:nvSpPr>
        <p:spPr>
          <a:xfrm>
            <a:off x="334736" y="319856"/>
            <a:ext cx="11857264" cy="959754"/>
          </a:xfrm>
        </p:spPr>
        <p:txBody>
          <a:bodyPr>
            <a:normAutofit/>
          </a:bodyPr>
          <a:lstStyle/>
          <a:p>
            <a:r>
              <a:rPr lang="en-US" sz="5400" b="1" dirty="0">
                <a:solidFill>
                  <a:schemeClr val="accent1"/>
                </a:solidFill>
                <a:latin typeface="Arial Narrow" panose="020B0606020202030204" pitchFamily="34" charset="0"/>
              </a:rPr>
              <a:t>Multiple regression analysis</a:t>
            </a:r>
            <a:endParaRPr lang="en-GB" b="1" dirty="0">
              <a:solidFill>
                <a:schemeClr val="accent1"/>
              </a:solidFill>
              <a:latin typeface="Arial Narrow" panose="020B0606020202030204" pitchFamily="34" charset="0"/>
            </a:endParaRPr>
          </a:p>
        </p:txBody>
      </p:sp>
      <p:pic>
        <p:nvPicPr>
          <p:cNvPr id="40" name="Picture 39" descr="A table of numbers and symbols&#10;&#10;Description automatically generated">
            <a:extLst>
              <a:ext uri="{FF2B5EF4-FFF2-40B4-BE49-F238E27FC236}">
                <a16:creationId xmlns:a16="http://schemas.microsoft.com/office/drawing/2014/main" id="{4BC045DA-C005-465A-73A1-7BEEF9CB75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7484" y="1587314"/>
            <a:ext cx="9737032" cy="40963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4323324"/>
      </p:ext>
    </p:extLst>
  </p:cSld>
  <p:clrMapOvr>
    <a:masterClrMapping/>
  </p:clrMapOvr>
</p:sld>
</file>

<file path=ppt/theme/theme1.xml><?xml version="1.0" encoding="utf-8"?>
<a:theme xmlns:a="http://schemas.openxmlformats.org/drawingml/2006/main" name="Dept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TM04033923%5b%5bfn=Depth%5d%5d</Template>
  <TotalTime>4157</TotalTime>
  <Words>1725</Words>
  <Application>Microsoft Office PowerPoint</Application>
  <PresentationFormat>Widescreen</PresentationFormat>
  <Paragraphs>200</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Aptos Narrow</vt:lpstr>
      <vt:lpstr>Arial</vt:lpstr>
      <vt:lpstr>Arial Narrow</vt:lpstr>
      <vt:lpstr>Brush Script MT</vt:lpstr>
      <vt:lpstr>Calibri</vt:lpstr>
      <vt:lpstr>Calibri Light</vt:lpstr>
      <vt:lpstr>Corbel</vt:lpstr>
      <vt:lpstr>Times New Roman</vt:lpstr>
      <vt:lpstr>Depth</vt:lpstr>
      <vt:lpstr>  Use of Technology Tools and Learning Experience: Insight from Business School Students </vt:lpstr>
      <vt:lpstr>Outline </vt:lpstr>
      <vt:lpstr>Introduction: use of technology tools</vt:lpstr>
      <vt:lpstr>Research Objectives</vt:lpstr>
      <vt:lpstr>Theoretical &amp; Conceptual Frameworks</vt:lpstr>
      <vt:lpstr>Categories of Educational Technology Tools</vt:lpstr>
      <vt:lpstr>Methodology &amp; Methods</vt:lpstr>
      <vt:lpstr>Respondents Profile</vt:lpstr>
      <vt:lpstr>Multiple regression analysis</vt:lpstr>
      <vt:lpstr>Quantitative Result</vt:lpstr>
      <vt:lpstr>Qualitative Result</vt:lpstr>
      <vt:lpstr>Future–focused and sustainable quality education with the adoption and usage of technology tools </vt:lpstr>
      <vt:lpstr>Recommendation</vt:lpstr>
      <vt:lpstr>Conclusion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Sessional Academics’ Work Engagement Sustainability: What can HEIs do?</dc:title>
  <dc:creator>FunbiAde@outlook.com;funbi.adesina@canterbury.ac.uk</dc:creator>
  <cp:lastModifiedBy>Funbi Adesina</cp:lastModifiedBy>
  <cp:revision>74</cp:revision>
  <dcterms:created xsi:type="dcterms:W3CDTF">2023-09-04T05:25:49Z</dcterms:created>
  <dcterms:modified xsi:type="dcterms:W3CDTF">2024-06-14T14:44:58Z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