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4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5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6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7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8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9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10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11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12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13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14.xml" ContentType="application/vnd.openxmlformats-officedocument.theme+xml"/>
  <Override PartName="/ppt/slideLayouts/slideLayout78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0" r:id="rId1"/>
    <p:sldMasterId id="2147483736" r:id="rId2"/>
    <p:sldMasterId id="2147483700" r:id="rId3"/>
    <p:sldMasterId id="2147483656" r:id="rId4"/>
    <p:sldMasterId id="2147483810" r:id="rId5"/>
    <p:sldMasterId id="2147483834" r:id="rId6"/>
    <p:sldMasterId id="2147483855" r:id="rId7"/>
    <p:sldMasterId id="2147483864" r:id="rId8"/>
    <p:sldMasterId id="2147483819" r:id="rId9"/>
    <p:sldMasterId id="2147483871" r:id="rId10"/>
    <p:sldMasterId id="2147483878" r:id="rId11"/>
    <p:sldMasterId id="2147483885" r:id="rId12"/>
    <p:sldMasterId id="2147483892" r:id="rId13"/>
    <p:sldMasterId id="2147483669" r:id="rId14"/>
    <p:sldMasterId id="2147483789" r:id="rId15"/>
  </p:sldMasterIdLst>
  <p:notesMasterIdLst>
    <p:notesMasterId r:id="rId28"/>
  </p:notesMasterIdLst>
  <p:handoutMasterIdLst>
    <p:handoutMasterId r:id="rId29"/>
  </p:handoutMasterIdLst>
  <p:sldIdLst>
    <p:sldId id="425" r:id="rId16"/>
    <p:sldId id="441" r:id="rId17"/>
    <p:sldId id="422" r:id="rId18"/>
    <p:sldId id="432" r:id="rId19"/>
    <p:sldId id="437" r:id="rId20"/>
    <p:sldId id="444" r:id="rId21"/>
    <p:sldId id="443" r:id="rId22"/>
    <p:sldId id="433" r:id="rId23"/>
    <p:sldId id="438" r:id="rId24"/>
    <p:sldId id="436" r:id="rId25"/>
    <p:sldId id="435" r:id="rId26"/>
    <p:sldId id="44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1E59"/>
    <a:srgbClr val="F1EFEC"/>
    <a:srgbClr val="304FFF"/>
    <a:srgbClr val="6600CC"/>
    <a:srgbClr val="F088B6"/>
    <a:srgbClr val="1CA691"/>
    <a:srgbClr val="FAA719"/>
    <a:srgbClr val="3E77C0"/>
    <a:srgbClr val="FF3B58"/>
    <a:srgbClr val="EC5A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6BF930B-0F57-4EB0-9847-3884DBCD6953}" v="4373" dt="2024-01-17T14:37:10.3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0" autoAdjust="0"/>
    <p:restoredTop sz="93387" autoAdjust="0"/>
  </p:normalViewPr>
  <p:slideViewPr>
    <p:cSldViewPr snapToGrid="0" snapToObjects="1" showGuides="1">
      <p:cViewPr varScale="1">
        <p:scale>
          <a:sx n="62" d="100"/>
          <a:sy n="62" d="100"/>
        </p:scale>
        <p:origin x="118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12" d="100"/>
          <a:sy n="112" d="100"/>
        </p:scale>
        <p:origin x="4512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6.xml"/><Relationship Id="rId34" Type="http://schemas.microsoft.com/office/2016/11/relationships/changesInfo" Target="changesInfos/changesInfo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presProps" Target="presProps.xml"/><Relationship Id="rId35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usan Kenyon" userId="baf6f2ab-e903-4e95-bfb8-3a00365aaada" providerId="ADAL" clId="{86BF930B-0F57-4EB0-9847-3884DBCD6953}"/>
    <pc:docChg chg="undo redo custSel addSld delSld modSld sldOrd delMainMaster">
      <pc:chgData name="Susan Kenyon" userId="baf6f2ab-e903-4e95-bfb8-3a00365aaada" providerId="ADAL" clId="{86BF930B-0F57-4EB0-9847-3884DBCD6953}" dt="2024-01-17T14:37:10.346" v="14951" actId="6549"/>
      <pc:docMkLst>
        <pc:docMk/>
      </pc:docMkLst>
      <pc:sldChg chg="del">
        <pc:chgData name="Susan Kenyon" userId="baf6f2ab-e903-4e95-bfb8-3a00365aaada" providerId="ADAL" clId="{86BF930B-0F57-4EB0-9847-3884DBCD6953}" dt="2024-01-15T13:30:09.124" v="1" actId="47"/>
        <pc:sldMkLst>
          <pc:docMk/>
          <pc:sldMk cId="1406339102" sldId="419"/>
        </pc:sldMkLst>
      </pc:sldChg>
      <pc:sldChg chg="del">
        <pc:chgData name="Susan Kenyon" userId="baf6f2ab-e903-4e95-bfb8-3a00365aaada" providerId="ADAL" clId="{86BF930B-0F57-4EB0-9847-3884DBCD6953}" dt="2024-01-15T13:30:45.241" v="4" actId="47"/>
        <pc:sldMkLst>
          <pc:docMk/>
          <pc:sldMk cId="1763558682" sldId="421"/>
        </pc:sldMkLst>
      </pc:sldChg>
      <pc:sldChg chg="addSp delSp modSp mod ord modClrScheme modAnim chgLayout modNotesTx">
        <pc:chgData name="Susan Kenyon" userId="baf6f2ab-e903-4e95-bfb8-3a00365aaada" providerId="ADAL" clId="{86BF930B-0F57-4EB0-9847-3884DBCD6953}" dt="2024-01-17T14:34:05.043" v="14923"/>
        <pc:sldMkLst>
          <pc:docMk/>
          <pc:sldMk cId="3281611989" sldId="422"/>
        </pc:sldMkLst>
        <pc:spChg chg="add mod ord">
          <ac:chgData name="Susan Kenyon" userId="baf6f2ab-e903-4e95-bfb8-3a00365aaada" providerId="ADAL" clId="{86BF930B-0F57-4EB0-9847-3884DBCD6953}" dt="2024-01-17T13:38:20.689" v="13985" actId="14100"/>
          <ac:spMkLst>
            <pc:docMk/>
            <pc:sldMk cId="3281611989" sldId="422"/>
            <ac:spMk id="2" creationId="{8549D9F3-8DC9-7754-26AA-44C0B2C92068}"/>
          </ac:spMkLst>
        </pc:spChg>
        <pc:spChg chg="add mod">
          <ac:chgData name="Susan Kenyon" userId="baf6f2ab-e903-4e95-bfb8-3a00365aaada" providerId="ADAL" clId="{86BF930B-0F57-4EB0-9847-3884DBCD6953}" dt="2024-01-17T13:34:02.977" v="13960" actId="1076"/>
          <ac:spMkLst>
            <pc:docMk/>
            <pc:sldMk cId="3281611989" sldId="422"/>
            <ac:spMk id="3" creationId="{6FAA5322-5868-0B6F-6000-92F60186B4A0}"/>
          </ac:spMkLst>
        </pc:spChg>
        <pc:spChg chg="add del mod ord">
          <ac:chgData name="Susan Kenyon" userId="baf6f2ab-e903-4e95-bfb8-3a00365aaada" providerId="ADAL" clId="{86BF930B-0F57-4EB0-9847-3884DBCD6953}" dt="2024-01-15T14:31:43.076" v="370"/>
          <ac:spMkLst>
            <pc:docMk/>
            <pc:sldMk cId="3281611989" sldId="422"/>
            <ac:spMk id="3" creationId="{B45EC4CE-74C0-65F1-DF10-3085C772CC80}"/>
          </ac:spMkLst>
        </pc:spChg>
        <pc:spChg chg="add mod">
          <ac:chgData name="Susan Kenyon" userId="baf6f2ab-e903-4e95-bfb8-3a00365aaada" providerId="ADAL" clId="{86BF930B-0F57-4EB0-9847-3884DBCD6953}" dt="2024-01-17T11:37:54.942" v="11152" actId="1076"/>
          <ac:spMkLst>
            <pc:docMk/>
            <pc:sldMk cId="3281611989" sldId="422"/>
            <ac:spMk id="4" creationId="{45B9ADA5-1A2F-360E-9202-4FDB42C1A0F4}"/>
          </ac:spMkLst>
        </pc:spChg>
        <pc:spChg chg="add del">
          <ac:chgData name="Susan Kenyon" userId="baf6f2ab-e903-4e95-bfb8-3a00365aaada" providerId="ADAL" clId="{86BF930B-0F57-4EB0-9847-3884DBCD6953}" dt="2024-01-15T14:40:26.506" v="378" actId="22"/>
          <ac:spMkLst>
            <pc:docMk/>
            <pc:sldMk cId="3281611989" sldId="422"/>
            <ac:spMk id="5" creationId="{31B1BDA6-AA84-929D-0AEE-FEB9D9B6A311}"/>
          </ac:spMkLst>
        </pc:spChg>
        <pc:spChg chg="mod ord">
          <ac:chgData name="Susan Kenyon" userId="baf6f2ab-e903-4e95-bfb8-3a00365aaada" providerId="ADAL" clId="{86BF930B-0F57-4EB0-9847-3884DBCD6953}" dt="2024-01-17T10:27:16.993" v="9924" actId="700"/>
          <ac:spMkLst>
            <pc:docMk/>
            <pc:sldMk cId="3281611989" sldId="422"/>
            <ac:spMk id="7" creationId="{1CD60AA2-1D45-DCE3-C045-6CB3AF87BF80}"/>
          </ac:spMkLst>
        </pc:spChg>
        <pc:spChg chg="del mod ord">
          <ac:chgData name="Susan Kenyon" userId="baf6f2ab-e903-4e95-bfb8-3a00365aaada" providerId="ADAL" clId="{86BF930B-0F57-4EB0-9847-3884DBCD6953}" dt="2024-01-15T14:24:33.643" v="366" actId="700"/>
          <ac:spMkLst>
            <pc:docMk/>
            <pc:sldMk cId="3281611989" sldId="422"/>
            <ac:spMk id="8" creationId="{03B88962-2C70-0125-607C-A4291C4DAE30}"/>
          </ac:spMkLst>
        </pc:spChg>
        <pc:picChg chg="add mod">
          <ac:chgData name="Susan Kenyon" userId="baf6f2ab-e903-4e95-bfb8-3a00365aaada" providerId="ADAL" clId="{86BF930B-0F57-4EB0-9847-3884DBCD6953}" dt="2024-01-17T11:36:49.961" v="11141" actId="14100"/>
          <ac:picMkLst>
            <pc:docMk/>
            <pc:sldMk cId="3281611989" sldId="422"/>
            <ac:picMk id="1026" creationId="{15582EDA-640A-FA0F-EF44-D9C175BB678D}"/>
          </ac:picMkLst>
        </pc:picChg>
        <pc:picChg chg="add mod">
          <ac:chgData name="Susan Kenyon" userId="baf6f2ab-e903-4e95-bfb8-3a00365aaada" providerId="ADAL" clId="{86BF930B-0F57-4EB0-9847-3884DBCD6953}" dt="2024-01-17T13:33:54.282" v="13959" actId="1076"/>
          <ac:picMkLst>
            <pc:docMk/>
            <pc:sldMk cId="3281611989" sldId="422"/>
            <ac:picMk id="1028" creationId="{3CC997DA-E711-0D49-065E-F766F572E48E}"/>
          </ac:picMkLst>
        </pc:picChg>
        <pc:picChg chg="add del mod ord">
          <ac:chgData name="Susan Kenyon" userId="baf6f2ab-e903-4e95-bfb8-3a00365aaada" providerId="ADAL" clId="{86BF930B-0F57-4EB0-9847-3884DBCD6953}" dt="2024-01-17T11:36:56.461" v="11143" actId="478"/>
          <ac:picMkLst>
            <pc:docMk/>
            <pc:sldMk cId="3281611989" sldId="422"/>
            <ac:picMk id="1030" creationId="{CE15F45E-FD57-B946-74F0-207DEE88CCF4}"/>
          </ac:picMkLst>
        </pc:picChg>
        <pc:picChg chg="add mod">
          <ac:chgData name="Susan Kenyon" userId="baf6f2ab-e903-4e95-bfb8-3a00365aaada" providerId="ADAL" clId="{86BF930B-0F57-4EB0-9847-3884DBCD6953}" dt="2024-01-17T13:34:44.166" v="13963" actId="1076"/>
          <ac:picMkLst>
            <pc:docMk/>
            <pc:sldMk cId="3281611989" sldId="422"/>
            <ac:picMk id="1032" creationId="{CC7D191D-E3DA-61CE-0184-5E058624E89A}"/>
          </ac:picMkLst>
        </pc:picChg>
      </pc:sldChg>
      <pc:sldChg chg="new del">
        <pc:chgData name="Susan Kenyon" userId="baf6f2ab-e903-4e95-bfb8-3a00365aaada" providerId="ADAL" clId="{86BF930B-0F57-4EB0-9847-3884DBCD6953}" dt="2024-01-15T13:30:10.169" v="2" actId="47"/>
        <pc:sldMkLst>
          <pc:docMk/>
          <pc:sldMk cId="2119529791" sldId="423"/>
        </pc:sldMkLst>
      </pc:sldChg>
      <pc:sldChg chg="new del">
        <pc:chgData name="Susan Kenyon" userId="baf6f2ab-e903-4e95-bfb8-3a00365aaada" providerId="ADAL" clId="{86BF930B-0F57-4EB0-9847-3884DBCD6953}" dt="2024-01-15T13:31:03.766" v="7" actId="47"/>
        <pc:sldMkLst>
          <pc:docMk/>
          <pc:sldMk cId="2819872803" sldId="423"/>
        </pc:sldMkLst>
      </pc:sldChg>
      <pc:sldChg chg="new del">
        <pc:chgData name="Susan Kenyon" userId="baf6f2ab-e903-4e95-bfb8-3a00365aaada" providerId="ADAL" clId="{86BF930B-0F57-4EB0-9847-3884DBCD6953}" dt="2024-01-15T13:31:04.847" v="8" actId="47"/>
        <pc:sldMkLst>
          <pc:docMk/>
          <pc:sldMk cId="2755100827" sldId="424"/>
        </pc:sldMkLst>
      </pc:sldChg>
      <pc:sldChg chg="modSp new mod">
        <pc:chgData name="Susan Kenyon" userId="baf6f2ab-e903-4e95-bfb8-3a00365aaada" providerId="ADAL" clId="{86BF930B-0F57-4EB0-9847-3884DBCD6953}" dt="2024-01-17T14:31:06.217" v="14909" actId="20577"/>
        <pc:sldMkLst>
          <pc:docMk/>
          <pc:sldMk cId="2013956435" sldId="425"/>
        </pc:sldMkLst>
        <pc:spChg chg="mod">
          <ac:chgData name="Susan Kenyon" userId="baf6f2ab-e903-4e95-bfb8-3a00365aaada" providerId="ADAL" clId="{86BF930B-0F57-4EB0-9847-3884DBCD6953}" dt="2024-01-17T14:31:06.217" v="14909" actId="20577"/>
          <ac:spMkLst>
            <pc:docMk/>
            <pc:sldMk cId="2013956435" sldId="425"/>
            <ac:spMk id="2" creationId="{B7FE2F50-1FB4-3A60-90C2-2818B1111C52}"/>
          </ac:spMkLst>
        </pc:spChg>
      </pc:sldChg>
      <pc:sldChg chg="addSp delSp modSp new del mod ord modClrScheme modAnim chgLayout">
        <pc:chgData name="Susan Kenyon" userId="baf6f2ab-e903-4e95-bfb8-3a00365aaada" providerId="ADAL" clId="{86BF930B-0F57-4EB0-9847-3884DBCD6953}" dt="2024-01-17T12:44:37.753" v="13627" actId="47"/>
        <pc:sldMkLst>
          <pc:docMk/>
          <pc:sldMk cId="526507666" sldId="426"/>
        </pc:sldMkLst>
        <pc:spChg chg="del mod">
          <ac:chgData name="Susan Kenyon" userId="baf6f2ab-e903-4e95-bfb8-3a00365aaada" providerId="ADAL" clId="{86BF930B-0F57-4EB0-9847-3884DBCD6953}" dt="2024-01-15T16:50:21.546" v="1709" actId="700"/>
          <ac:spMkLst>
            <pc:docMk/>
            <pc:sldMk cId="526507666" sldId="426"/>
            <ac:spMk id="2" creationId="{142C4F96-BDB3-1631-1391-623F73D4790B}"/>
          </ac:spMkLst>
        </pc:spChg>
        <pc:spChg chg="mod ord">
          <ac:chgData name="Susan Kenyon" userId="baf6f2ab-e903-4e95-bfb8-3a00365aaada" providerId="ADAL" clId="{86BF930B-0F57-4EB0-9847-3884DBCD6953}" dt="2024-01-17T10:29:40.441" v="10011" actId="700"/>
          <ac:spMkLst>
            <pc:docMk/>
            <pc:sldMk cId="526507666" sldId="426"/>
            <ac:spMk id="3" creationId="{3EEE7ED3-D6FD-09D5-DF94-EFBFF07B5E7D}"/>
          </ac:spMkLst>
        </pc:spChg>
        <pc:spChg chg="del mod">
          <ac:chgData name="Susan Kenyon" userId="baf6f2ab-e903-4e95-bfb8-3a00365aaada" providerId="ADAL" clId="{86BF930B-0F57-4EB0-9847-3884DBCD6953}" dt="2024-01-15T16:50:21.546" v="1709" actId="700"/>
          <ac:spMkLst>
            <pc:docMk/>
            <pc:sldMk cId="526507666" sldId="426"/>
            <ac:spMk id="4" creationId="{A50F6A48-52D5-2733-F493-37F1464F1280}"/>
          </ac:spMkLst>
        </pc:spChg>
        <pc:spChg chg="add mod ord">
          <ac:chgData name="Susan Kenyon" userId="baf6f2ab-e903-4e95-bfb8-3a00365aaada" providerId="ADAL" clId="{86BF930B-0F57-4EB0-9847-3884DBCD6953}" dt="2024-01-17T10:29:40.441" v="10011" actId="700"/>
          <ac:spMkLst>
            <pc:docMk/>
            <pc:sldMk cId="526507666" sldId="426"/>
            <ac:spMk id="5" creationId="{335668B3-5BD5-EF49-2EDB-1A5C55570E9D}"/>
          </ac:spMkLst>
        </pc:spChg>
        <pc:spChg chg="add mod ord">
          <ac:chgData name="Susan Kenyon" userId="baf6f2ab-e903-4e95-bfb8-3a00365aaada" providerId="ADAL" clId="{86BF930B-0F57-4EB0-9847-3884DBCD6953}" dt="2024-01-17T10:29:40.441" v="10011" actId="700"/>
          <ac:spMkLst>
            <pc:docMk/>
            <pc:sldMk cId="526507666" sldId="426"/>
            <ac:spMk id="6" creationId="{32F6E9DD-3BD1-6C5B-2C3A-291B4250AB91}"/>
          </ac:spMkLst>
        </pc:spChg>
        <pc:spChg chg="add mod">
          <ac:chgData name="Susan Kenyon" userId="baf6f2ab-e903-4e95-bfb8-3a00365aaada" providerId="ADAL" clId="{86BF930B-0F57-4EB0-9847-3884DBCD6953}" dt="2024-01-16T15:46:52.309" v="6509" actId="20577"/>
          <ac:spMkLst>
            <pc:docMk/>
            <pc:sldMk cId="526507666" sldId="426"/>
            <ac:spMk id="7" creationId="{23ADDD88-D480-AFDB-BB77-23964E2FB0DD}"/>
          </ac:spMkLst>
        </pc:spChg>
      </pc:sldChg>
      <pc:sldChg chg="new del">
        <pc:chgData name="Susan Kenyon" userId="baf6f2ab-e903-4e95-bfb8-3a00365aaada" providerId="ADAL" clId="{86BF930B-0F57-4EB0-9847-3884DBCD6953}" dt="2024-01-15T14:00:51.458" v="73" actId="680"/>
        <pc:sldMkLst>
          <pc:docMk/>
          <pc:sldMk cId="1643069438" sldId="426"/>
        </pc:sldMkLst>
      </pc:sldChg>
      <pc:sldChg chg="new del">
        <pc:chgData name="Susan Kenyon" userId="baf6f2ab-e903-4e95-bfb8-3a00365aaada" providerId="ADAL" clId="{86BF930B-0F57-4EB0-9847-3884DBCD6953}" dt="2024-01-15T16:40:22.003" v="1370" actId="47"/>
        <pc:sldMkLst>
          <pc:docMk/>
          <pc:sldMk cId="2411595103" sldId="427"/>
        </pc:sldMkLst>
      </pc:sldChg>
      <pc:sldChg chg="modSp new del mod">
        <pc:chgData name="Susan Kenyon" userId="baf6f2ab-e903-4e95-bfb8-3a00365aaada" providerId="ADAL" clId="{86BF930B-0F57-4EB0-9847-3884DBCD6953}" dt="2024-01-15T16:47:35.576" v="1605" actId="47"/>
        <pc:sldMkLst>
          <pc:docMk/>
          <pc:sldMk cId="712245230" sldId="428"/>
        </pc:sldMkLst>
        <pc:spChg chg="mod">
          <ac:chgData name="Susan Kenyon" userId="baf6f2ab-e903-4e95-bfb8-3a00365aaada" providerId="ADAL" clId="{86BF930B-0F57-4EB0-9847-3884DBCD6953}" dt="2024-01-15T16:42:07.140" v="1451" actId="20577"/>
          <ac:spMkLst>
            <pc:docMk/>
            <pc:sldMk cId="712245230" sldId="428"/>
            <ac:spMk id="2" creationId="{EB83CE1C-14E5-6A91-6831-60276AF3CD81}"/>
          </ac:spMkLst>
        </pc:spChg>
        <pc:spChg chg="mod">
          <ac:chgData name="Susan Kenyon" userId="baf6f2ab-e903-4e95-bfb8-3a00365aaada" providerId="ADAL" clId="{86BF930B-0F57-4EB0-9847-3884DBCD6953}" dt="2024-01-15T16:42:51.643" v="1509" actId="20577"/>
          <ac:spMkLst>
            <pc:docMk/>
            <pc:sldMk cId="712245230" sldId="428"/>
            <ac:spMk id="3" creationId="{3288D50F-652B-F735-4B16-D261956B8190}"/>
          </ac:spMkLst>
        </pc:spChg>
      </pc:sldChg>
      <pc:sldChg chg="addSp delSp modSp new del mod ord">
        <pc:chgData name="Susan Kenyon" userId="baf6f2ab-e903-4e95-bfb8-3a00365aaada" providerId="ADAL" clId="{86BF930B-0F57-4EB0-9847-3884DBCD6953}" dt="2024-01-17T12:44:38.953" v="13628" actId="47"/>
        <pc:sldMkLst>
          <pc:docMk/>
          <pc:sldMk cId="1961823916" sldId="429"/>
        </pc:sldMkLst>
        <pc:spChg chg="del">
          <ac:chgData name="Susan Kenyon" userId="baf6f2ab-e903-4e95-bfb8-3a00365aaada" providerId="ADAL" clId="{86BF930B-0F57-4EB0-9847-3884DBCD6953}" dt="2024-01-15T16:46:09.836" v="1565" actId="478"/>
          <ac:spMkLst>
            <pc:docMk/>
            <pc:sldMk cId="1961823916" sldId="429"/>
            <ac:spMk id="2" creationId="{C5B22425-B65B-08F5-8E4F-B85ADFC26686}"/>
          </ac:spMkLst>
        </pc:spChg>
        <pc:spChg chg="del">
          <ac:chgData name="Susan Kenyon" userId="baf6f2ab-e903-4e95-bfb8-3a00365aaada" providerId="ADAL" clId="{86BF930B-0F57-4EB0-9847-3884DBCD6953}" dt="2024-01-15T16:46:11.339" v="1566" actId="478"/>
          <ac:spMkLst>
            <pc:docMk/>
            <pc:sldMk cId="1961823916" sldId="429"/>
            <ac:spMk id="3" creationId="{780168E5-EA62-82DF-1720-932EA97503A9}"/>
          </ac:spMkLst>
        </pc:spChg>
        <pc:spChg chg="del">
          <ac:chgData name="Susan Kenyon" userId="baf6f2ab-e903-4e95-bfb8-3a00365aaada" providerId="ADAL" clId="{86BF930B-0F57-4EB0-9847-3884DBCD6953}" dt="2024-01-15T16:46:12.483" v="1567" actId="478"/>
          <ac:spMkLst>
            <pc:docMk/>
            <pc:sldMk cId="1961823916" sldId="429"/>
            <ac:spMk id="4" creationId="{D7DC06A4-62A8-A002-67AE-745AABE40EC8}"/>
          </ac:spMkLst>
        </pc:spChg>
        <pc:spChg chg="add mod">
          <ac:chgData name="Susan Kenyon" userId="baf6f2ab-e903-4e95-bfb8-3a00365aaada" providerId="ADAL" clId="{86BF930B-0F57-4EB0-9847-3884DBCD6953}" dt="2024-01-15T16:46:42.267" v="1569" actId="255"/>
          <ac:spMkLst>
            <pc:docMk/>
            <pc:sldMk cId="1961823916" sldId="429"/>
            <ac:spMk id="5" creationId="{079F3675-1F40-2CAA-0793-C0D95B39F519}"/>
          </ac:spMkLst>
        </pc:spChg>
        <pc:spChg chg="add mod">
          <ac:chgData name="Susan Kenyon" userId="baf6f2ab-e903-4e95-bfb8-3a00365aaada" providerId="ADAL" clId="{86BF930B-0F57-4EB0-9847-3884DBCD6953}" dt="2024-01-16T12:04:16.869" v="3616" actId="21"/>
          <ac:spMkLst>
            <pc:docMk/>
            <pc:sldMk cId="1961823916" sldId="429"/>
            <ac:spMk id="6" creationId="{0CDF3452-FB75-CC67-9209-A91D6367CDB4}"/>
          </ac:spMkLst>
        </pc:spChg>
      </pc:sldChg>
      <pc:sldChg chg="addSp modSp add del mod ord">
        <pc:chgData name="Susan Kenyon" userId="baf6f2ab-e903-4e95-bfb8-3a00365aaada" providerId="ADAL" clId="{86BF930B-0F57-4EB0-9847-3884DBCD6953}" dt="2024-01-17T12:44:39.975" v="13629" actId="47"/>
        <pc:sldMkLst>
          <pc:docMk/>
          <pc:sldMk cId="1844297602" sldId="430"/>
        </pc:sldMkLst>
        <pc:spChg chg="add mod">
          <ac:chgData name="Susan Kenyon" userId="baf6f2ab-e903-4e95-bfb8-3a00365aaada" providerId="ADAL" clId="{86BF930B-0F57-4EB0-9847-3884DBCD6953}" dt="2024-01-15T16:48:07.526" v="1611"/>
          <ac:spMkLst>
            <pc:docMk/>
            <pc:sldMk cId="1844297602" sldId="430"/>
            <ac:spMk id="2" creationId="{3A7EDD49-ACA5-0FBE-AC3D-D10E7FD7543D}"/>
          </ac:spMkLst>
        </pc:spChg>
        <pc:spChg chg="add mod">
          <ac:chgData name="Susan Kenyon" userId="baf6f2ab-e903-4e95-bfb8-3a00365aaada" providerId="ADAL" clId="{86BF930B-0F57-4EB0-9847-3884DBCD6953}" dt="2024-01-15T16:48:07.526" v="1611"/>
          <ac:spMkLst>
            <pc:docMk/>
            <pc:sldMk cId="1844297602" sldId="430"/>
            <ac:spMk id="3" creationId="{C8E1C3F8-4788-A28D-9474-CB0552BB954C}"/>
          </ac:spMkLst>
        </pc:spChg>
        <pc:spChg chg="mod">
          <ac:chgData name="Susan Kenyon" userId="baf6f2ab-e903-4e95-bfb8-3a00365aaada" providerId="ADAL" clId="{86BF930B-0F57-4EB0-9847-3884DBCD6953}" dt="2024-01-15T16:47:21.787" v="1579" actId="20577"/>
          <ac:spMkLst>
            <pc:docMk/>
            <pc:sldMk cId="1844297602" sldId="430"/>
            <ac:spMk id="5" creationId="{079F3675-1F40-2CAA-0793-C0D95B39F519}"/>
          </ac:spMkLst>
        </pc:spChg>
        <pc:spChg chg="mod">
          <ac:chgData name="Susan Kenyon" userId="baf6f2ab-e903-4e95-bfb8-3a00365aaada" providerId="ADAL" clId="{86BF930B-0F57-4EB0-9847-3884DBCD6953}" dt="2024-01-16T15:52:31.356" v="6718" actId="20577"/>
          <ac:spMkLst>
            <pc:docMk/>
            <pc:sldMk cId="1844297602" sldId="430"/>
            <ac:spMk id="6" creationId="{0CDF3452-FB75-CC67-9209-A91D6367CDB4}"/>
          </ac:spMkLst>
        </pc:spChg>
      </pc:sldChg>
      <pc:sldChg chg="modSp add del mod">
        <pc:chgData name="Susan Kenyon" userId="baf6f2ab-e903-4e95-bfb8-3a00365aaada" providerId="ADAL" clId="{86BF930B-0F57-4EB0-9847-3884DBCD6953}" dt="2024-01-17T12:44:41.958" v="13631" actId="47"/>
        <pc:sldMkLst>
          <pc:docMk/>
          <pc:sldMk cId="3855750696" sldId="431"/>
        </pc:sldMkLst>
        <pc:spChg chg="mod">
          <ac:chgData name="Susan Kenyon" userId="baf6f2ab-e903-4e95-bfb8-3a00365aaada" providerId="ADAL" clId="{86BF930B-0F57-4EB0-9847-3884DBCD6953}" dt="2024-01-16T10:35:01.823" v="2722" actId="20577"/>
          <ac:spMkLst>
            <pc:docMk/>
            <pc:sldMk cId="3855750696" sldId="431"/>
            <ac:spMk id="5" creationId="{079F3675-1F40-2CAA-0793-C0D95B39F519}"/>
          </ac:spMkLst>
        </pc:spChg>
        <pc:spChg chg="mod">
          <ac:chgData name="Susan Kenyon" userId="baf6f2ab-e903-4e95-bfb8-3a00365aaada" providerId="ADAL" clId="{86BF930B-0F57-4EB0-9847-3884DBCD6953}" dt="2024-01-16T10:35:05.712" v="2723" actId="6549"/>
          <ac:spMkLst>
            <pc:docMk/>
            <pc:sldMk cId="3855750696" sldId="431"/>
            <ac:spMk id="6" creationId="{0CDF3452-FB75-CC67-9209-A91D6367CDB4}"/>
          </ac:spMkLst>
        </pc:spChg>
      </pc:sldChg>
      <pc:sldChg chg="addSp delSp modSp add mod ord modClrScheme modAnim chgLayout">
        <pc:chgData name="Susan Kenyon" userId="baf6f2ab-e903-4e95-bfb8-3a00365aaada" providerId="ADAL" clId="{86BF930B-0F57-4EB0-9847-3884DBCD6953}" dt="2024-01-17T14:34:17.676" v="14924"/>
        <pc:sldMkLst>
          <pc:docMk/>
          <pc:sldMk cId="2292580250" sldId="432"/>
        </pc:sldMkLst>
        <pc:spChg chg="mod ord">
          <ac:chgData name="Susan Kenyon" userId="baf6f2ab-e903-4e95-bfb8-3a00365aaada" providerId="ADAL" clId="{86BF930B-0F57-4EB0-9847-3884DBCD6953}" dt="2024-01-17T12:12:40.110" v="12293" actId="113"/>
          <ac:spMkLst>
            <pc:docMk/>
            <pc:sldMk cId="2292580250" sldId="432"/>
            <ac:spMk id="2" creationId="{142C4F96-BDB3-1631-1391-623F73D4790B}"/>
          </ac:spMkLst>
        </pc:spChg>
        <pc:spChg chg="mod ord">
          <ac:chgData name="Susan Kenyon" userId="baf6f2ab-e903-4e95-bfb8-3a00365aaada" providerId="ADAL" clId="{86BF930B-0F57-4EB0-9847-3884DBCD6953}" dt="2024-01-17T10:29:23.866" v="10010" actId="700"/>
          <ac:spMkLst>
            <pc:docMk/>
            <pc:sldMk cId="2292580250" sldId="432"/>
            <ac:spMk id="3" creationId="{3EEE7ED3-D6FD-09D5-DF94-EFBFF07B5E7D}"/>
          </ac:spMkLst>
        </pc:spChg>
        <pc:spChg chg="del mod">
          <ac:chgData name="Susan Kenyon" userId="baf6f2ab-e903-4e95-bfb8-3a00365aaada" providerId="ADAL" clId="{86BF930B-0F57-4EB0-9847-3884DBCD6953}" dt="2024-01-16T11:30:48.194" v="2853" actId="478"/>
          <ac:spMkLst>
            <pc:docMk/>
            <pc:sldMk cId="2292580250" sldId="432"/>
            <ac:spMk id="4" creationId="{A50F6A48-52D5-2733-F493-37F1464F1280}"/>
          </ac:spMkLst>
        </pc:spChg>
        <pc:spChg chg="add mod">
          <ac:chgData name="Susan Kenyon" userId="baf6f2ab-e903-4e95-bfb8-3a00365aaada" providerId="ADAL" clId="{86BF930B-0F57-4EB0-9847-3884DBCD6953}" dt="2024-01-17T11:01:40.093" v="10610" actId="1035"/>
          <ac:spMkLst>
            <pc:docMk/>
            <pc:sldMk cId="2292580250" sldId="432"/>
            <ac:spMk id="13" creationId="{6BEFE8A6-CA53-26B1-7FC1-0EEBB1A886AA}"/>
          </ac:spMkLst>
        </pc:spChg>
        <pc:picChg chg="add mod">
          <ac:chgData name="Susan Kenyon" userId="baf6f2ab-e903-4e95-bfb8-3a00365aaada" providerId="ADAL" clId="{86BF930B-0F57-4EB0-9847-3884DBCD6953}" dt="2024-01-16T11:47:29.303" v="3222" actId="1076"/>
          <ac:picMkLst>
            <pc:docMk/>
            <pc:sldMk cId="2292580250" sldId="432"/>
            <ac:picMk id="6" creationId="{8E5C7119-95D5-6511-BFD1-BD9F66D4E439}"/>
          </ac:picMkLst>
        </pc:picChg>
        <pc:picChg chg="add mod ord">
          <ac:chgData name="Susan Kenyon" userId="baf6f2ab-e903-4e95-bfb8-3a00365aaada" providerId="ADAL" clId="{86BF930B-0F57-4EB0-9847-3884DBCD6953}" dt="2024-01-16T15:54:04.748" v="6727" actId="1076"/>
          <ac:picMkLst>
            <pc:docMk/>
            <pc:sldMk cId="2292580250" sldId="432"/>
            <ac:picMk id="8" creationId="{428ECF6D-111A-B216-73A7-85B93B5D318E}"/>
          </ac:picMkLst>
        </pc:picChg>
        <pc:picChg chg="add del mod">
          <ac:chgData name="Susan Kenyon" userId="baf6f2ab-e903-4e95-bfb8-3a00365aaada" providerId="ADAL" clId="{86BF930B-0F57-4EB0-9847-3884DBCD6953}" dt="2024-01-16T11:40:19.906" v="2876" actId="478"/>
          <ac:picMkLst>
            <pc:docMk/>
            <pc:sldMk cId="2292580250" sldId="432"/>
            <ac:picMk id="10" creationId="{5873BC27-8C2C-14A9-E57E-792B3E401325}"/>
          </ac:picMkLst>
        </pc:picChg>
        <pc:picChg chg="add mod">
          <ac:chgData name="Susan Kenyon" userId="baf6f2ab-e903-4e95-bfb8-3a00365aaada" providerId="ADAL" clId="{86BF930B-0F57-4EB0-9847-3884DBCD6953}" dt="2024-01-16T11:47:44.812" v="3224" actId="1076"/>
          <ac:picMkLst>
            <pc:docMk/>
            <pc:sldMk cId="2292580250" sldId="432"/>
            <ac:picMk id="12" creationId="{7835F93D-CD70-997B-0B08-4AC3C2D02FA6}"/>
          </ac:picMkLst>
        </pc:picChg>
        <pc:picChg chg="add">
          <ac:chgData name="Susan Kenyon" userId="baf6f2ab-e903-4e95-bfb8-3a00365aaada" providerId="ADAL" clId="{86BF930B-0F57-4EB0-9847-3884DBCD6953}" dt="2024-01-16T11:39:27.500" v="2870"/>
          <ac:picMkLst>
            <pc:docMk/>
            <pc:sldMk cId="2292580250" sldId="432"/>
            <ac:picMk id="1026" creationId="{FFB476F1-9A2B-3962-3553-AED0AC6BD37B}"/>
          </ac:picMkLst>
        </pc:picChg>
      </pc:sldChg>
      <pc:sldChg chg="addSp delSp modSp add mod ord modClrScheme delAnim modAnim chgLayout">
        <pc:chgData name="Susan Kenyon" userId="baf6f2ab-e903-4e95-bfb8-3a00365aaada" providerId="ADAL" clId="{86BF930B-0F57-4EB0-9847-3884DBCD6953}" dt="2024-01-17T14:37:10.346" v="14951" actId="6549"/>
        <pc:sldMkLst>
          <pc:docMk/>
          <pc:sldMk cId="4048248408" sldId="433"/>
        </pc:sldMkLst>
        <pc:spChg chg="mod ord">
          <ac:chgData name="Susan Kenyon" userId="baf6f2ab-e903-4e95-bfb8-3a00365aaada" providerId="ADAL" clId="{86BF930B-0F57-4EB0-9847-3884DBCD6953}" dt="2024-01-17T12:30:38.805" v="12924" actId="20577"/>
          <ac:spMkLst>
            <pc:docMk/>
            <pc:sldMk cId="4048248408" sldId="433"/>
            <ac:spMk id="3" creationId="{3EEE7ED3-D6FD-09D5-DF94-EFBFF07B5E7D}"/>
          </ac:spMkLst>
        </pc:spChg>
        <pc:spChg chg="add del mod ord">
          <ac:chgData name="Susan Kenyon" userId="baf6f2ab-e903-4e95-bfb8-3a00365aaada" providerId="ADAL" clId="{86BF930B-0F57-4EB0-9847-3884DBCD6953}" dt="2024-01-17T11:21:54.088" v="10907" actId="478"/>
          <ac:spMkLst>
            <pc:docMk/>
            <pc:sldMk cId="4048248408" sldId="433"/>
            <ac:spMk id="4" creationId="{EB4A3FC8-CB50-DA75-1A3C-69A8E9A7970B}"/>
          </ac:spMkLst>
        </pc:spChg>
        <pc:spChg chg="mod ord">
          <ac:chgData name="Susan Kenyon" userId="baf6f2ab-e903-4e95-bfb8-3a00365aaada" providerId="ADAL" clId="{86BF930B-0F57-4EB0-9847-3884DBCD6953}" dt="2024-01-17T14:37:10.346" v="14951" actId="6549"/>
          <ac:spMkLst>
            <pc:docMk/>
            <pc:sldMk cId="4048248408" sldId="433"/>
            <ac:spMk id="5" creationId="{335668B3-5BD5-EF49-2EDB-1A5C55570E9D}"/>
          </ac:spMkLst>
        </pc:spChg>
        <pc:spChg chg="del mod">
          <ac:chgData name="Susan Kenyon" userId="baf6f2ab-e903-4e95-bfb8-3a00365aaada" providerId="ADAL" clId="{86BF930B-0F57-4EB0-9847-3884DBCD6953}" dt="2024-01-16T12:15:13.550" v="4193" actId="478"/>
          <ac:spMkLst>
            <pc:docMk/>
            <pc:sldMk cId="4048248408" sldId="433"/>
            <ac:spMk id="6" creationId="{32F6E9DD-3BD1-6C5B-2C3A-291B4250AB91}"/>
          </ac:spMkLst>
        </pc:spChg>
        <pc:spChg chg="del">
          <ac:chgData name="Susan Kenyon" userId="baf6f2ab-e903-4e95-bfb8-3a00365aaada" providerId="ADAL" clId="{86BF930B-0F57-4EB0-9847-3884DBCD6953}" dt="2024-01-16T11:17:27.070" v="2775" actId="478"/>
          <ac:spMkLst>
            <pc:docMk/>
            <pc:sldMk cId="4048248408" sldId="433"/>
            <ac:spMk id="7" creationId="{23ADDD88-D480-AFDB-BB77-23964E2FB0DD}"/>
          </ac:spMkLst>
        </pc:spChg>
        <pc:spChg chg="add del mod">
          <ac:chgData name="Susan Kenyon" userId="baf6f2ab-e903-4e95-bfb8-3a00365aaada" providerId="ADAL" clId="{86BF930B-0F57-4EB0-9847-3884DBCD6953}" dt="2024-01-16T12:15:16.201" v="4194" actId="478"/>
          <ac:spMkLst>
            <pc:docMk/>
            <pc:sldMk cId="4048248408" sldId="433"/>
            <ac:spMk id="8" creationId="{439C44AE-0B37-1C06-06E9-25090F6E342F}"/>
          </ac:spMkLst>
        </pc:spChg>
        <pc:spChg chg="add del mod ord">
          <ac:chgData name="Susan Kenyon" userId="baf6f2ab-e903-4e95-bfb8-3a00365aaada" providerId="ADAL" clId="{86BF930B-0F57-4EB0-9847-3884DBCD6953}" dt="2024-01-16T12:17:54.599" v="4258" actId="478"/>
          <ac:spMkLst>
            <pc:docMk/>
            <pc:sldMk cId="4048248408" sldId="433"/>
            <ac:spMk id="9" creationId="{8D7BA8F4-76CB-75DA-E389-AB6F548CFB7E}"/>
          </ac:spMkLst>
        </pc:spChg>
        <pc:graphicFrameChg chg="add mod modGraphic">
          <ac:chgData name="Susan Kenyon" userId="baf6f2ab-e903-4e95-bfb8-3a00365aaada" providerId="ADAL" clId="{86BF930B-0F57-4EB0-9847-3884DBCD6953}" dt="2024-01-16T16:09:12.722" v="7094" actId="1076"/>
          <ac:graphicFrameMkLst>
            <pc:docMk/>
            <pc:sldMk cId="4048248408" sldId="433"/>
            <ac:graphicFrameMk id="2" creationId="{0CACABF6-5377-88FE-F9CD-964D1A3AF2B5}"/>
          </ac:graphicFrameMkLst>
        </pc:graphicFrameChg>
        <pc:graphicFrameChg chg="add mod modGraphic">
          <ac:chgData name="Susan Kenyon" userId="baf6f2ab-e903-4e95-bfb8-3a00365aaada" providerId="ADAL" clId="{86BF930B-0F57-4EB0-9847-3884DBCD6953}" dt="2024-01-16T16:09:02.402" v="7093" actId="1076"/>
          <ac:graphicFrameMkLst>
            <pc:docMk/>
            <pc:sldMk cId="4048248408" sldId="433"/>
            <ac:graphicFrameMk id="10" creationId="{33FC6AE3-3C42-DA84-C03C-F8116D0A7E01}"/>
          </ac:graphicFrameMkLst>
        </pc:graphicFrameChg>
      </pc:sldChg>
      <pc:sldChg chg="addSp delSp modSp new del mod modClrScheme chgLayout">
        <pc:chgData name="Susan Kenyon" userId="baf6f2ab-e903-4e95-bfb8-3a00365aaada" providerId="ADAL" clId="{86BF930B-0F57-4EB0-9847-3884DBCD6953}" dt="2024-01-17T12:44:40.958" v="13630" actId="47"/>
        <pc:sldMkLst>
          <pc:docMk/>
          <pc:sldMk cId="1519653502" sldId="434"/>
        </pc:sldMkLst>
        <pc:spChg chg="del mod ord">
          <ac:chgData name="Susan Kenyon" userId="baf6f2ab-e903-4e95-bfb8-3a00365aaada" providerId="ADAL" clId="{86BF930B-0F57-4EB0-9847-3884DBCD6953}" dt="2024-01-17T10:30:30.907" v="10017" actId="700"/>
          <ac:spMkLst>
            <pc:docMk/>
            <pc:sldMk cId="1519653502" sldId="434"/>
            <ac:spMk id="2" creationId="{B716C4F6-D4C3-F36F-4AF2-8F02DD7533C9}"/>
          </ac:spMkLst>
        </pc:spChg>
        <pc:spChg chg="mod ord">
          <ac:chgData name="Susan Kenyon" userId="baf6f2ab-e903-4e95-bfb8-3a00365aaada" providerId="ADAL" clId="{86BF930B-0F57-4EB0-9847-3884DBCD6953}" dt="2024-01-17T10:30:30.907" v="10017" actId="700"/>
          <ac:spMkLst>
            <pc:docMk/>
            <pc:sldMk cId="1519653502" sldId="434"/>
            <ac:spMk id="3" creationId="{3681DDBE-934E-E3D1-CDD4-C12AD38C6BD4}"/>
          </ac:spMkLst>
        </pc:spChg>
        <pc:spChg chg="del mod ord">
          <ac:chgData name="Susan Kenyon" userId="baf6f2ab-e903-4e95-bfb8-3a00365aaada" providerId="ADAL" clId="{86BF930B-0F57-4EB0-9847-3884DBCD6953}" dt="2024-01-17T10:30:30.907" v="10017" actId="700"/>
          <ac:spMkLst>
            <pc:docMk/>
            <pc:sldMk cId="1519653502" sldId="434"/>
            <ac:spMk id="4" creationId="{A545FB2B-4828-2E22-811C-021BECDB1247}"/>
          </ac:spMkLst>
        </pc:spChg>
        <pc:spChg chg="add mod ord">
          <ac:chgData name="Susan Kenyon" userId="baf6f2ab-e903-4e95-bfb8-3a00365aaada" providerId="ADAL" clId="{86BF930B-0F57-4EB0-9847-3884DBCD6953}" dt="2024-01-17T10:30:30.907" v="10017" actId="700"/>
          <ac:spMkLst>
            <pc:docMk/>
            <pc:sldMk cId="1519653502" sldId="434"/>
            <ac:spMk id="5" creationId="{F7FE3595-10D2-C6EE-2226-442620767CED}"/>
          </ac:spMkLst>
        </pc:spChg>
        <pc:spChg chg="add mod ord">
          <ac:chgData name="Susan Kenyon" userId="baf6f2ab-e903-4e95-bfb8-3a00365aaada" providerId="ADAL" clId="{86BF930B-0F57-4EB0-9847-3884DBCD6953}" dt="2024-01-17T10:30:30.907" v="10017" actId="700"/>
          <ac:spMkLst>
            <pc:docMk/>
            <pc:sldMk cId="1519653502" sldId="434"/>
            <ac:spMk id="6" creationId="{F80E840B-AA60-E59F-699C-6B708B48C8C1}"/>
          </ac:spMkLst>
        </pc:spChg>
      </pc:sldChg>
      <pc:sldChg chg="addSp delSp modSp add mod ord modClrScheme delAnim chgLayout">
        <pc:chgData name="Susan Kenyon" userId="baf6f2ab-e903-4e95-bfb8-3a00365aaada" providerId="ADAL" clId="{86BF930B-0F57-4EB0-9847-3884DBCD6953}" dt="2024-01-17T14:21:37.512" v="14887" actId="20577"/>
        <pc:sldMkLst>
          <pc:docMk/>
          <pc:sldMk cId="744979535" sldId="435"/>
        </pc:sldMkLst>
        <pc:spChg chg="add del mod ord">
          <ac:chgData name="Susan Kenyon" userId="baf6f2ab-e903-4e95-bfb8-3a00365aaada" providerId="ADAL" clId="{86BF930B-0F57-4EB0-9847-3884DBCD6953}" dt="2024-01-17T12:38:28.694" v="13468" actId="478"/>
          <ac:spMkLst>
            <pc:docMk/>
            <pc:sldMk cId="744979535" sldId="435"/>
            <ac:spMk id="2" creationId="{8628E116-BE9B-EA6E-85BA-5294ED962D85}"/>
          </ac:spMkLst>
        </pc:spChg>
        <pc:spChg chg="mod ord">
          <ac:chgData name="Susan Kenyon" userId="baf6f2ab-e903-4e95-bfb8-3a00365aaada" providerId="ADAL" clId="{86BF930B-0F57-4EB0-9847-3884DBCD6953}" dt="2024-01-17T14:16:32.033" v="14652" actId="20577"/>
          <ac:spMkLst>
            <pc:docMk/>
            <pc:sldMk cId="744979535" sldId="435"/>
            <ac:spMk id="3" creationId="{3EEE7ED3-D6FD-09D5-DF94-EFBFF07B5E7D}"/>
          </ac:spMkLst>
        </pc:spChg>
        <pc:spChg chg="add mod">
          <ac:chgData name="Susan Kenyon" userId="baf6f2ab-e903-4e95-bfb8-3a00365aaada" providerId="ADAL" clId="{86BF930B-0F57-4EB0-9847-3884DBCD6953}" dt="2024-01-17T14:21:37.512" v="14887" actId="20577"/>
          <ac:spMkLst>
            <pc:docMk/>
            <pc:sldMk cId="744979535" sldId="435"/>
            <ac:spMk id="4" creationId="{B508D273-67E9-0DE4-A91D-13FAD3C408FB}"/>
          </ac:spMkLst>
        </pc:spChg>
        <pc:spChg chg="add del mod">
          <ac:chgData name="Susan Kenyon" userId="baf6f2ab-e903-4e95-bfb8-3a00365aaada" providerId="ADAL" clId="{86BF930B-0F57-4EB0-9847-3884DBCD6953}" dt="2024-01-16T14:39:12.504" v="5406" actId="478"/>
          <ac:spMkLst>
            <pc:docMk/>
            <pc:sldMk cId="744979535" sldId="435"/>
            <ac:spMk id="4" creationId="{FC642CEE-9BF5-1CE5-E245-FBBC6E719469}"/>
          </ac:spMkLst>
        </pc:spChg>
        <pc:spChg chg="del mod ord">
          <ac:chgData name="Susan Kenyon" userId="baf6f2ab-e903-4e95-bfb8-3a00365aaada" providerId="ADAL" clId="{86BF930B-0F57-4EB0-9847-3884DBCD6953}" dt="2024-01-17T12:43:45.166" v="13622" actId="478"/>
          <ac:spMkLst>
            <pc:docMk/>
            <pc:sldMk cId="744979535" sldId="435"/>
            <ac:spMk id="5" creationId="{335668B3-5BD5-EF49-2EDB-1A5C55570E9D}"/>
          </ac:spMkLst>
        </pc:spChg>
        <pc:spChg chg="add del mod">
          <ac:chgData name="Susan Kenyon" userId="baf6f2ab-e903-4e95-bfb8-3a00365aaada" providerId="ADAL" clId="{86BF930B-0F57-4EB0-9847-3884DBCD6953}" dt="2024-01-17T12:39:53.881" v="13480" actId="478"/>
          <ac:spMkLst>
            <pc:docMk/>
            <pc:sldMk cId="744979535" sldId="435"/>
            <ac:spMk id="6" creationId="{158F9DA0-B2A5-CA5C-0652-03F48258B139}"/>
          </ac:spMkLst>
        </pc:spChg>
        <pc:spChg chg="del">
          <ac:chgData name="Susan Kenyon" userId="baf6f2ab-e903-4e95-bfb8-3a00365aaada" providerId="ADAL" clId="{86BF930B-0F57-4EB0-9847-3884DBCD6953}" dt="2024-01-16T14:39:10.024" v="5405" actId="478"/>
          <ac:spMkLst>
            <pc:docMk/>
            <pc:sldMk cId="744979535" sldId="435"/>
            <ac:spMk id="6" creationId="{32F6E9DD-3BD1-6C5B-2C3A-291B4250AB91}"/>
          </ac:spMkLst>
        </pc:spChg>
        <pc:spChg chg="add mod">
          <ac:chgData name="Susan Kenyon" userId="baf6f2ab-e903-4e95-bfb8-3a00365aaada" providerId="ADAL" clId="{86BF930B-0F57-4EB0-9847-3884DBCD6953}" dt="2024-01-17T14:05:44.448" v="14333" actId="1036"/>
          <ac:spMkLst>
            <pc:docMk/>
            <pc:sldMk cId="744979535" sldId="435"/>
            <ac:spMk id="9" creationId="{E51645B6-C96F-5DA4-4C67-BD9042F7B9C3}"/>
          </ac:spMkLst>
        </pc:spChg>
        <pc:spChg chg="add del">
          <ac:chgData name="Susan Kenyon" userId="baf6f2ab-e903-4e95-bfb8-3a00365aaada" providerId="ADAL" clId="{86BF930B-0F57-4EB0-9847-3884DBCD6953}" dt="2024-01-17T14:08:13.316" v="14426" actId="22"/>
          <ac:spMkLst>
            <pc:docMk/>
            <pc:sldMk cId="744979535" sldId="435"/>
            <ac:spMk id="11" creationId="{EB1E6A9B-054E-0D38-A027-86CDE8A83EB2}"/>
          </ac:spMkLst>
        </pc:spChg>
        <pc:spChg chg="add del">
          <ac:chgData name="Susan Kenyon" userId="baf6f2ab-e903-4e95-bfb8-3a00365aaada" providerId="ADAL" clId="{86BF930B-0F57-4EB0-9847-3884DBCD6953}" dt="2024-01-17T14:08:16.164" v="14428" actId="22"/>
          <ac:spMkLst>
            <pc:docMk/>
            <pc:sldMk cId="744979535" sldId="435"/>
            <ac:spMk id="13" creationId="{E1E90687-EBFE-A838-F274-93488CB33132}"/>
          </ac:spMkLst>
        </pc:spChg>
        <pc:graphicFrameChg chg="add del mod modGraphic">
          <ac:chgData name="Susan Kenyon" userId="baf6f2ab-e903-4e95-bfb8-3a00365aaada" providerId="ADAL" clId="{86BF930B-0F57-4EB0-9847-3884DBCD6953}" dt="2024-01-17T12:43:12.241" v="13608" actId="21"/>
          <ac:graphicFrameMkLst>
            <pc:docMk/>
            <pc:sldMk cId="744979535" sldId="435"/>
            <ac:graphicFrameMk id="7" creationId="{82AF7059-6206-6A30-7911-5BE54BEF7147}"/>
          </ac:graphicFrameMkLst>
        </pc:graphicFrameChg>
        <pc:graphicFrameChg chg="add mod">
          <ac:chgData name="Susan Kenyon" userId="baf6f2ab-e903-4e95-bfb8-3a00365aaada" providerId="ADAL" clId="{86BF930B-0F57-4EB0-9847-3884DBCD6953}" dt="2024-01-17T14:03:05.050" v="14258" actId="122"/>
          <ac:graphicFrameMkLst>
            <pc:docMk/>
            <pc:sldMk cId="744979535" sldId="435"/>
            <ac:graphicFrameMk id="8" creationId="{82AF7059-6206-6A30-7911-5BE54BEF7147}"/>
          </ac:graphicFrameMkLst>
        </pc:graphicFrameChg>
      </pc:sldChg>
      <pc:sldChg chg="addSp delSp modSp add mod modClrScheme delAnim modAnim chgLayout">
        <pc:chgData name="Susan Kenyon" userId="baf6f2ab-e903-4e95-bfb8-3a00365aaada" providerId="ADAL" clId="{86BF930B-0F57-4EB0-9847-3884DBCD6953}" dt="2024-01-17T14:15:48.333" v="14604" actId="1076"/>
        <pc:sldMkLst>
          <pc:docMk/>
          <pc:sldMk cId="3065171289" sldId="436"/>
        </pc:sldMkLst>
        <pc:spChg chg="add mod ord">
          <ac:chgData name="Susan Kenyon" userId="baf6f2ab-e903-4e95-bfb8-3a00365aaada" providerId="ADAL" clId="{86BF930B-0F57-4EB0-9847-3884DBCD6953}" dt="2024-01-17T10:30:06.906" v="10014" actId="700"/>
          <ac:spMkLst>
            <pc:docMk/>
            <pc:sldMk cId="3065171289" sldId="436"/>
            <ac:spMk id="2" creationId="{6542136D-F87F-1711-7293-67D9C78B6DCF}"/>
          </ac:spMkLst>
        </pc:spChg>
        <pc:spChg chg="mod ord">
          <ac:chgData name="Susan Kenyon" userId="baf6f2ab-e903-4e95-bfb8-3a00365aaada" providerId="ADAL" clId="{86BF930B-0F57-4EB0-9847-3884DBCD6953}" dt="2024-01-17T12:31:29.719" v="12951" actId="20577"/>
          <ac:spMkLst>
            <pc:docMk/>
            <pc:sldMk cId="3065171289" sldId="436"/>
            <ac:spMk id="3" creationId="{3EEE7ED3-D6FD-09D5-DF94-EFBFF07B5E7D}"/>
          </ac:spMkLst>
        </pc:spChg>
        <pc:spChg chg="mod ord">
          <ac:chgData name="Susan Kenyon" userId="baf6f2ab-e903-4e95-bfb8-3a00365aaada" providerId="ADAL" clId="{86BF930B-0F57-4EB0-9847-3884DBCD6953}" dt="2024-01-17T14:15:09.882" v="14603" actId="20577"/>
          <ac:spMkLst>
            <pc:docMk/>
            <pc:sldMk cId="3065171289" sldId="436"/>
            <ac:spMk id="5" creationId="{335668B3-5BD5-EF49-2EDB-1A5C55570E9D}"/>
          </ac:spMkLst>
        </pc:spChg>
        <pc:graphicFrameChg chg="del">
          <ac:chgData name="Susan Kenyon" userId="baf6f2ab-e903-4e95-bfb8-3a00365aaada" providerId="ADAL" clId="{86BF930B-0F57-4EB0-9847-3884DBCD6953}" dt="2024-01-16T14:28:47.183" v="5199" actId="478"/>
          <ac:graphicFrameMkLst>
            <pc:docMk/>
            <pc:sldMk cId="3065171289" sldId="436"/>
            <ac:graphicFrameMk id="2" creationId="{0CACABF6-5377-88FE-F9CD-964D1A3AF2B5}"/>
          </ac:graphicFrameMkLst>
        </pc:graphicFrameChg>
        <pc:graphicFrameChg chg="add mod modGraphic">
          <ac:chgData name="Susan Kenyon" userId="baf6f2ab-e903-4e95-bfb8-3a00365aaada" providerId="ADAL" clId="{86BF930B-0F57-4EB0-9847-3884DBCD6953}" dt="2024-01-16T14:29:05.200" v="5202" actId="26606"/>
          <ac:graphicFrameMkLst>
            <pc:docMk/>
            <pc:sldMk cId="3065171289" sldId="436"/>
            <ac:graphicFrameMk id="4" creationId="{CFB45F3A-DC0D-DC45-B91E-B671BD67748B}"/>
          </ac:graphicFrameMkLst>
        </pc:graphicFrameChg>
        <pc:graphicFrameChg chg="add mod modGraphic">
          <ac:chgData name="Susan Kenyon" userId="baf6f2ab-e903-4e95-bfb8-3a00365aaada" providerId="ADAL" clId="{86BF930B-0F57-4EB0-9847-3884DBCD6953}" dt="2024-01-16T14:36:02.636" v="5316" actId="14100"/>
          <ac:graphicFrameMkLst>
            <pc:docMk/>
            <pc:sldMk cId="3065171289" sldId="436"/>
            <ac:graphicFrameMk id="6" creationId="{65C0595A-234A-043E-7315-37367F009D02}"/>
          </ac:graphicFrameMkLst>
        </pc:graphicFrameChg>
        <pc:graphicFrameChg chg="add del mod modGraphic">
          <ac:chgData name="Susan Kenyon" userId="baf6f2ab-e903-4e95-bfb8-3a00365aaada" providerId="ADAL" clId="{86BF930B-0F57-4EB0-9847-3884DBCD6953}" dt="2024-01-16T14:33:58.246" v="5246" actId="478"/>
          <ac:graphicFrameMkLst>
            <pc:docMk/>
            <pc:sldMk cId="3065171289" sldId="436"/>
            <ac:graphicFrameMk id="7" creationId="{A94370DD-DB9C-4D6B-0DD3-2DEBB063D576}"/>
          </ac:graphicFrameMkLst>
        </pc:graphicFrameChg>
        <pc:graphicFrameChg chg="add mod modGraphic">
          <ac:chgData name="Susan Kenyon" userId="baf6f2ab-e903-4e95-bfb8-3a00365aaada" providerId="ADAL" clId="{86BF930B-0F57-4EB0-9847-3884DBCD6953}" dt="2024-01-17T14:15:48.333" v="14604" actId="1076"/>
          <ac:graphicFrameMkLst>
            <pc:docMk/>
            <pc:sldMk cId="3065171289" sldId="436"/>
            <ac:graphicFrameMk id="8" creationId="{5B86FF5B-9A00-DAB2-B010-C1C5DF2A44AC}"/>
          </ac:graphicFrameMkLst>
        </pc:graphicFrameChg>
      </pc:sldChg>
      <pc:sldChg chg="new del">
        <pc:chgData name="Susan Kenyon" userId="baf6f2ab-e903-4e95-bfb8-3a00365aaada" providerId="ADAL" clId="{86BF930B-0F57-4EB0-9847-3884DBCD6953}" dt="2024-01-16T14:36:53.908" v="5331" actId="680"/>
        <pc:sldMkLst>
          <pc:docMk/>
          <pc:sldMk cId="1171322204" sldId="437"/>
        </pc:sldMkLst>
      </pc:sldChg>
      <pc:sldChg chg="addSp delSp modSp new mod ord modClrScheme delAnim modAnim chgLayout">
        <pc:chgData name="Susan Kenyon" userId="baf6f2ab-e903-4e95-bfb8-3a00365aaada" providerId="ADAL" clId="{86BF930B-0F57-4EB0-9847-3884DBCD6953}" dt="2024-01-17T14:34:37.938" v="14927"/>
        <pc:sldMkLst>
          <pc:docMk/>
          <pc:sldMk cId="1422519476" sldId="437"/>
        </pc:sldMkLst>
        <pc:spChg chg="del mod ord">
          <ac:chgData name="Susan Kenyon" userId="baf6f2ab-e903-4e95-bfb8-3a00365aaada" providerId="ADAL" clId="{86BF930B-0F57-4EB0-9847-3884DBCD6953}" dt="2024-01-16T14:38:03.362" v="5344" actId="700"/>
          <ac:spMkLst>
            <pc:docMk/>
            <pc:sldMk cId="1422519476" sldId="437"/>
            <ac:spMk id="2" creationId="{530ED220-1ADE-14BF-431D-EA2D9C61135C}"/>
          </ac:spMkLst>
        </pc:spChg>
        <pc:spChg chg="add del mod ord">
          <ac:chgData name="Susan Kenyon" userId="baf6f2ab-e903-4e95-bfb8-3a00365aaada" providerId="ADAL" clId="{86BF930B-0F57-4EB0-9847-3884DBCD6953}" dt="2024-01-17T11:46:50.517" v="11305" actId="478"/>
          <ac:spMkLst>
            <pc:docMk/>
            <pc:sldMk cId="1422519476" sldId="437"/>
            <ac:spMk id="2" creationId="{5D4FDE4A-4C9E-C606-557B-52785B0CDA6C}"/>
          </ac:spMkLst>
        </pc:spChg>
        <pc:spChg chg="del mod ord">
          <ac:chgData name="Susan Kenyon" userId="baf6f2ab-e903-4e95-bfb8-3a00365aaada" providerId="ADAL" clId="{86BF930B-0F57-4EB0-9847-3884DBCD6953}" dt="2024-01-16T14:38:03.362" v="5344" actId="700"/>
          <ac:spMkLst>
            <pc:docMk/>
            <pc:sldMk cId="1422519476" sldId="437"/>
            <ac:spMk id="3" creationId="{0C2B5427-4F1E-A5D4-DD48-EA5E2D842A0F}"/>
          </ac:spMkLst>
        </pc:spChg>
        <pc:spChg chg="del">
          <ac:chgData name="Susan Kenyon" userId="baf6f2ab-e903-4e95-bfb8-3a00365aaada" providerId="ADAL" clId="{86BF930B-0F57-4EB0-9847-3884DBCD6953}" dt="2024-01-16T14:38:03.362" v="5344" actId="700"/>
          <ac:spMkLst>
            <pc:docMk/>
            <pc:sldMk cId="1422519476" sldId="437"/>
            <ac:spMk id="4" creationId="{BF0599C7-6173-6F4B-5E83-AD4C8890BCC1}"/>
          </ac:spMkLst>
        </pc:spChg>
        <pc:spChg chg="add mod ord">
          <ac:chgData name="Susan Kenyon" userId="baf6f2ab-e903-4e95-bfb8-3a00365aaada" providerId="ADAL" clId="{86BF930B-0F57-4EB0-9847-3884DBCD6953}" dt="2024-01-17T13:45:29.661" v="14024" actId="26606"/>
          <ac:spMkLst>
            <pc:docMk/>
            <pc:sldMk cId="1422519476" sldId="437"/>
            <ac:spMk id="5" creationId="{2A447192-94A7-1E1F-D28D-951630571EC9}"/>
          </ac:spMkLst>
        </pc:spChg>
        <pc:spChg chg="add mod ord">
          <ac:chgData name="Susan Kenyon" userId="baf6f2ab-e903-4e95-bfb8-3a00365aaada" providerId="ADAL" clId="{86BF930B-0F57-4EB0-9847-3884DBCD6953}" dt="2024-01-17T13:55:05.025" v="14056" actId="20577"/>
          <ac:spMkLst>
            <pc:docMk/>
            <pc:sldMk cId="1422519476" sldId="437"/>
            <ac:spMk id="6" creationId="{EBBD0E6A-1451-CA68-707A-CA5651AD2B01}"/>
          </ac:spMkLst>
        </pc:spChg>
        <pc:spChg chg="add mod">
          <ac:chgData name="Susan Kenyon" userId="baf6f2ab-e903-4e95-bfb8-3a00365aaada" providerId="ADAL" clId="{86BF930B-0F57-4EB0-9847-3884DBCD6953}" dt="2024-01-17T13:57:00.666" v="14088" actId="14100"/>
          <ac:spMkLst>
            <pc:docMk/>
            <pc:sldMk cId="1422519476" sldId="437"/>
            <ac:spMk id="8" creationId="{536DF4DC-8CE5-4247-D35E-CCD72352AD64}"/>
          </ac:spMkLst>
        </pc:spChg>
        <pc:graphicFrameChg chg="add del mod">
          <ac:chgData name="Susan Kenyon" userId="baf6f2ab-e903-4e95-bfb8-3a00365aaada" providerId="ADAL" clId="{86BF930B-0F57-4EB0-9847-3884DBCD6953}" dt="2024-01-17T12:46:14.014" v="13637" actId="21"/>
          <ac:graphicFrameMkLst>
            <pc:docMk/>
            <pc:sldMk cId="1422519476" sldId="437"/>
            <ac:graphicFrameMk id="3" creationId="{E72727C7-E38A-42D6-7275-744924F8D76E}"/>
          </ac:graphicFrameMkLst>
        </pc:graphicFrameChg>
        <pc:graphicFrameChg chg="add del mod">
          <ac:chgData name="Susan Kenyon" userId="baf6f2ab-e903-4e95-bfb8-3a00365aaada" providerId="ADAL" clId="{86BF930B-0F57-4EB0-9847-3884DBCD6953}" dt="2024-01-17T12:46:03.425" v="13635" actId="21"/>
          <ac:graphicFrameMkLst>
            <pc:docMk/>
            <pc:sldMk cId="1422519476" sldId="437"/>
            <ac:graphicFrameMk id="4" creationId="{E72727C7-E38A-42D6-7275-744924F8D76E}"/>
          </ac:graphicFrameMkLst>
        </pc:graphicFrameChg>
        <pc:picChg chg="add mod">
          <ac:chgData name="Susan Kenyon" userId="baf6f2ab-e903-4e95-bfb8-3a00365aaada" providerId="ADAL" clId="{86BF930B-0F57-4EB0-9847-3884DBCD6953}" dt="2024-01-17T13:57:24.610" v="14091" actId="1076"/>
          <ac:picMkLst>
            <pc:docMk/>
            <pc:sldMk cId="1422519476" sldId="437"/>
            <ac:picMk id="7" creationId="{639976DE-FF62-F378-C48F-8E13B78BEB98}"/>
          </ac:picMkLst>
        </pc:picChg>
      </pc:sldChg>
      <pc:sldChg chg="add del">
        <pc:chgData name="Susan Kenyon" userId="baf6f2ab-e903-4e95-bfb8-3a00365aaada" providerId="ADAL" clId="{86BF930B-0F57-4EB0-9847-3884DBCD6953}" dt="2024-01-16T15:53:30.627" v="6721" actId="47"/>
        <pc:sldMkLst>
          <pc:docMk/>
          <pc:sldMk cId="887917873" sldId="438"/>
        </pc:sldMkLst>
      </pc:sldChg>
      <pc:sldChg chg="addSp delSp modSp add mod modClrScheme modAnim chgLayout">
        <pc:chgData name="Susan Kenyon" userId="baf6f2ab-e903-4e95-bfb8-3a00365aaada" providerId="ADAL" clId="{86BF930B-0F57-4EB0-9847-3884DBCD6953}" dt="2024-01-17T14:14:00.489" v="14564" actId="20577"/>
        <pc:sldMkLst>
          <pc:docMk/>
          <pc:sldMk cId="3749785761" sldId="438"/>
        </pc:sldMkLst>
        <pc:spChg chg="mod ord">
          <ac:chgData name="Susan Kenyon" userId="baf6f2ab-e903-4e95-bfb8-3a00365aaada" providerId="ADAL" clId="{86BF930B-0F57-4EB0-9847-3884DBCD6953}" dt="2024-01-17T12:31:22.212" v="12938" actId="20577"/>
          <ac:spMkLst>
            <pc:docMk/>
            <pc:sldMk cId="3749785761" sldId="438"/>
            <ac:spMk id="3" creationId="{3EEE7ED3-D6FD-09D5-DF94-EFBFF07B5E7D}"/>
          </ac:spMkLst>
        </pc:spChg>
        <pc:spChg chg="mod ord">
          <ac:chgData name="Susan Kenyon" userId="baf6f2ab-e903-4e95-bfb8-3a00365aaada" providerId="ADAL" clId="{86BF930B-0F57-4EB0-9847-3884DBCD6953}" dt="2024-01-17T14:14:00.489" v="14564" actId="20577"/>
          <ac:spMkLst>
            <pc:docMk/>
            <pc:sldMk cId="3749785761" sldId="438"/>
            <ac:spMk id="5" creationId="{335668B3-5BD5-EF49-2EDB-1A5C55570E9D}"/>
          </ac:spMkLst>
        </pc:spChg>
        <pc:spChg chg="add del mod ord">
          <ac:chgData name="Susan Kenyon" userId="baf6f2ab-e903-4e95-bfb8-3a00365aaada" providerId="ADAL" clId="{86BF930B-0F57-4EB0-9847-3884DBCD6953}" dt="2024-01-17T11:44:56.047" v="11274" actId="478"/>
          <ac:spMkLst>
            <pc:docMk/>
            <pc:sldMk cId="3749785761" sldId="438"/>
            <ac:spMk id="6" creationId="{3D897D79-4E03-157C-5F5D-EDCDA1729778}"/>
          </ac:spMkLst>
        </pc:spChg>
        <pc:graphicFrameChg chg="modGraphic">
          <ac:chgData name="Susan Kenyon" userId="baf6f2ab-e903-4e95-bfb8-3a00365aaada" providerId="ADAL" clId="{86BF930B-0F57-4EB0-9847-3884DBCD6953}" dt="2024-01-16T16:09:37.066" v="7096" actId="2165"/>
          <ac:graphicFrameMkLst>
            <pc:docMk/>
            <pc:sldMk cId="3749785761" sldId="438"/>
            <ac:graphicFrameMk id="2" creationId="{0CACABF6-5377-88FE-F9CD-964D1A3AF2B5}"/>
          </ac:graphicFrameMkLst>
        </pc:graphicFrameChg>
        <pc:graphicFrameChg chg="add mod modGraphic">
          <ac:chgData name="Susan Kenyon" userId="baf6f2ab-e903-4e95-bfb8-3a00365aaada" providerId="ADAL" clId="{86BF930B-0F57-4EB0-9847-3884DBCD6953}" dt="2024-01-16T16:32:12.224" v="7250" actId="20577"/>
          <ac:graphicFrameMkLst>
            <pc:docMk/>
            <pc:sldMk cId="3749785761" sldId="438"/>
            <ac:graphicFrameMk id="4" creationId="{D978E7D2-EE82-DE04-33B1-C13087808793}"/>
          </ac:graphicFrameMkLst>
        </pc:graphicFrameChg>
        <pc:graphicFrameChg chg="add mod">
          <ac:chgData name="Susan Kenyon" userId="baf6f2ab-e903-4e95-bfb8-3a00365aaada" providerId="ADAL" clId="{86BF930B-0F57-4EB0-9847-3884DBCD6953}" dt="2024-01-16T16:29:54.599" v="7153"/>
          <ac:graphicFrameMkLst>
            <pc:docMk/>
            <pc:sldMk cId="3749785761" sldId="438"/>
            <ac:graphicFrameMk id="6" creationId="{EED80B07-6F47-ECE4-20FA-6BA17BB249F6}"/>
          </ac:graphicFrameMkLst>
        </pc:graphicFrameChg>
      </pc:sldChg>
      <pc:sldChg chg="addSp delSp modSp new del mod ord modClrScheme delAnim modAnim chgLayout">
        <pc:chgData name="Susan Kenyon" userId="baf6f2ab-e903-4e95-bfb8-3a00365aaada" providerId="ADAL" clId="{86BF930B-0F57-4EB0-9847-3884DBCD6953}" dt="2024-01-17T12:47:02.519" v="13638" actId="47"/>
        <pc:sldMkLst>
          <pc:docMk/>
          <pc:sldMk cId="164808680" sldId="439"/>
        </pc:sldMkLst>
        <pc:spChg chg="mod ord">
          <ac:chgData name="Susan Kenyon" userId="baf6f2ab-e903-4e95-bfb8-3a00365aaada" providerId="ADAL" clId="{86BF930B-0F57-4EB0-9847-3884DBCD6953}" dt="2024-01-17T10:30:41.544" v="10018" actId="700"/>
          <ac:spMkLst>
            <pc:docMk/>
            <pc:sldMk cId="164808680" sldId="439"/>
            <ac:spMk id="2" creationId="{BFCD4441-979F-961D-63E2-155DD69924F4}"/>
          </ac:spMkLst>
        </pc:spChg>
        <pc:spChg chg="del">
          <ac:chgData name="Susan Kenyon" userId="baf6f2ab-e903-4e95-bfb8-3a00365aaada" providerId="ADAL" clId="{86BF930B-0F57-4EB0-9847-3884DBCD6953}" dt="2024-01-16T16:38:24.157" v="7298" actId="478"/>
          <ac:spMkLst>
            <pc:docMk/>
            <pc:sldMk cId="164808680" sldId="439"/>
            <ac:spMk id="3" creationId="{9F605739-1608-FC4F-38BC-6C7DC56CECBF}"/>
          </ac:spMkLst>
        </pc:spChg>
        <pc:spChg chg="add mod ord">
          <ac:chgData name="Susan Kenyon" userId="baf6f2ab-e903-4e95-bfb8-3a00365aaada" providerId="ADAL" clId="{86BF930B-0F57-4EB0-9847-3884DBCD6953}" dt="2024-01-17T10:30:41.544" v="10018" actId="700"/>
          <ac:spMkLst>
            <pc:docMk/>
            <pc:sldMk cId="164808680" sldId="439"/>
            <ac:spMk id="3" creationId="{EE593FCB-73EB-B8C8-E10F-C2A3DEBECB5B}"/>
          </ac:spMkLst>
        </pc:spChg>
        <pc:graphicFrameChg chg="add del mod modGraphic">
          <ac:chgData name="Susan Kenyon" userId="baf6f2ab-e903-4e95-bfb8-3a00365aaada" providerId="ADAL" clId="{86BF930B-0F57-4EB0-9847-3884DBCD6953}" dt="2024-01-17T12:45:47.695" v="13633" actId="21"/>
          <ac:graphicFrameMkLst>
            <pc:docMk/>
            <pc:sldMk cId="164808680" sldId="439"/>
            <ac:graphicFrameMk id="4" creationId="{E72727C7-E38A-42D6-7275-744924F8D76E}"/>
          </ac:graphicFrameMkLst>
        </pc:graphicFrameChg>
      </pc:sldChg>
      <pc:sldChg chg="modSp add del mod modAnim">
        <pc:chgData name="Susan Kenyon" userId="baf6f2ab-e903-4e95-bfb8-3a00365aaada" providerId="ADAL" clId="{86BF930B-0F57-4EB0-9847-3884DBCD6953}" dt="2024-01-17T10:22:31.527" v="9856" actId="47"/>
        <pc:sldMkLst>
          <pc:docMk/>
          <pc:sldMk cId="1511946078" sldId="440"/>
        </pc:sldMkLst>
        <pc:spChg chg="mod">
          <ac:chgData name="Susan Kenyon" userId="baf6f2ab-e903-4e95-bfb8-3a00365aaada" providerId="ADAL" clId="{86BF930B-0F57-4EB0-9847-3884DBCD6953}" dt="2024-01-16T18:02:21.352" v="8565" actId="20577"/>
          <ac:spMkLst>
            <pc:docMk/>
            <pc:sldMk cId="1511946078" sldId="440"/>
            <ac:spMk id="2" creationId="{142C4F96-BDB3-1631-1391-623F73D4790B}"/>
          </ac:spMkLst>
        </pc:spChg>
        <pc:spChg chg="mod">
          <ac:chgData name="Susan Kenyon" userId="baf6f2ab-e903-4e95-bfb8-3a00365aaada" providerId="ADAL" clId="{86BF930B-0F57-4EB0-9847-3884DBCD6953}" dt="2024-01-16T18:02:58.889" v="8571" actId="20577"/>
          <ac:spMkLst>
            <pc:docMk/>
            <pc:sldMk cId="1511946078" sldId="440"/>
            <ac:spMk id="3" creationId="{3EEE7ED3-D6FD-09D5-DF94-EFBFF07B5E7D}"/>
          </ac:spMkLst>
        </pc:spChg>
      </pc:sldChg>
      <pc:sldChg chg="addSp delSp modSp new mod modClrScheme chgLayout">
        <pc:chgData name="Susan Kenyon" userId="baf6f2ab-e903-4e95-bfb8-3a00365aaada" providerId="ADAL" clId="{86BF930B-0F57-4EB0-9847-3884DBCD6953}" dt="2024-01-17T12:47:21.598" v="13646" actId="20577"/>
        <pc:sldMkLst>
          <pc:docMk/>
          <pc:sldMk cId="1651140473" sldId="441"/>
        </pc:sldMkLst>
        <pc:spChg chg="del mod ord">
          <ac:chgData name="Susan Kenyon" userId="baf6f2ab-e903-4e95-bfb8-3a00365aaada" providerId="ADAL" clId="{86BF930B-0F57-4EB0-9847-3884DBCD6953}" dt="2024-01-16T18:09:12.096" v="8573" actId="700"/>
          <ac:spMkLst>
            <pc:docMk/>
            <pc:sldMk cId="1651140473" sldId="441"/>
            <ac:spMk id="2" creationId="{CF1D94F1-BA18-B0B7-E88C-FA02A2B64D09}"/>
          </ac:spMkLst>
        </pc:spChg>
        <pc:spChg chg="del mod ord">
          <ac:chgData name="Susan Kenyon" userId="baf6f2ab-e903-4e95-bfb8-3a00365aaada" providerId="ADAL" clId="{86BF930B-0F57-4EB0-9847-3884DBCD6953}" dt="2024-01-16T18:09:12.096" v="8573" actId="700"/>
          <ac:spMkLst>
            <pc:docMk/>
            <pc:sldMk cId="1651140473" sldId="441"/>
            <ac:spMk id="3" creationId="{39E08EC1-07DE-DC20-5555-2DAD2192ACD7}"/>
          </ac:spMkLst>
        </pc:spChg>
        <pc:spChg chg="add mod ord">
          <ac:chgData name="Susan Kenyon" userId="baf6f2ab-e903-4e95-bfb8-3a00365aaada" providerId="ADAL" clId="{86BF930B-0F57-4EB0-9847-3884DBCD6953}" dt="2024-01-17T10:33:55.866" v="10041" actId="26606"/>
          <ac:spMkLst>
            <pc:docMk/>
            <pc:sldMk cId="1651140473" sldId="441"/>
            <ac:spMk id="4" creationId="{F86E999E-5F87-6290-8FD6-116A0DC5C09F}"/>
          </ac:spMkLst>
        </pc:spChg>
        <pc:spChg chg="add del mod ord">
          <ac:chgData name="Susan Kenyon" userId="baf6f2ab-e903-4e95-bfb8-3a00365aaada" providerId="ADAL" clId="{86BF930B-0F57-4EB0-9847-3884DBCD6953}" dt="2024-01-17T10:32:39.645" v="10030" actId="26606"/>
          <ac:spMkLst>
            <pc:docMk/>
            <pc:sldMk cId="1651140473" sldId="441"/>
            <ac:spMk id="5" creationId="{53540DEE-A7E3-6C7D-F7C5-00F37E9CE22B}"/>
          </ac:spMkLst>
        </pc:spChg>
        <pc:spChg chg="add del mod">
          <ac:chgData name="Susan Kenyon" userId="baf6f2ab-e903-4e95-bfb8-3a00365aaada" providerId="ADAL" clId="{86BF930B-0F57-4EB0-9847-3884DBCD6953}" dt="2024-01-17T10:32:51.133" v="10031" actId="478"/>
          <ac:spMkLst>
            <pc:docMk/>
            <pc:sldMk cId="1651140473" sldId="441"/>
            <ac:spMk id="10" creationId="{AA9CE4B8-73F5-9C7A-ED88-7FFAA8454B1B}"/>
          </ac:spMkLst>
        </pc:spChg>
        <pc:spChg chg="add del mod">
          <ac:chgData name="Susan Kenyon" userId="baf6f2ab-e903-4e95-bfb8-3a00365aaada" providerId="ADAL" clId="{86BF930B-0F57-4EB0-9847-3884DBCD6953}" dt="2024-01-17T10:32:10.578" v="10027" actId="26606"/>
          <ac:spMkLst>
            <pc:docMk/>
            <pc:sldMk cId="1651140473" sldId="441"/>
            <ac:spMk id="11" creationId="{24D36243-9B00-339B-2EFE-6C56DB3396FF}"/>
          </ac:spMkLst>
        </pc:spChg>
        <pc:spChg chg="add del">
          <ac:chgData name="Susan Kenyon" userId="baf6f2ab-e903-4e95-bfb8-3a00365aaada" providerId="ADAL" clId="{86BF930B-0F57-4EB0-9847-3884DBCD6953}" dt="2024-01-17T10:33:55.808" v="10040" actId="26606"/>
          <ac:spMkLst>
            <pc:docMk/>
            <pc:sldMk cId="1651140473" sldId="441"/>
            <ac:spMk id="14" creationId="{980B50F5-B3ED-78F0-A412-FBEAB6C1F692}"/>
          </ac:spMkLst>
        </pc:spChg>
        <pc:spChg chg="add del">
          <ac:chgData name="Susan Kenyon" userId="baf6f2ab-e903-4e95-bfb8-3a00365aaada" providerId="ADAL" clId="{86BF930B-0F57-4EB0-9847-3884DBCD6953}" dt="2024-01-17T10:33:32.470" v="10036" actId="26606"/>
          <ac:spMkLst>
            <pc:docMk/>
            <pc:sldMk cId="1651140473" sldId="441"/>
            <ac:spMk id="17" creationId="{980B50F5-B3ED-78F0-A412-FBEAB6C1F692}"/>
          </ac:spMkLst>
        </pc:spChg>
        <pc:graphicFrameChg chg="add del mod">
          <ac:chgData name="Susan Kenyon" userId="baf6f2ab-e903-4e95-bfb8-3a00365aaada" providerId="ADAL" clId="{86BF930B-0F57-4EB0-9847-3884DBCD6953}" dt="2024-01-17T10:32:10.578" v="10027" actId="26606"/>
          <ac:graphicFrameMkLst>
            <pc:docMk/>
            <pc:sldMk cId="1651140473" sldId="441"/>
            <ac:graphicFrameMk id="7" creationId="{CDF846C7-5546-9E0F-B111-9C0B6DC72C6B}"/>
          </ac:graphicFrameMkLst>
        </pc:graphicFrameChg>
        <pc:graphicFrameChg chg="add del">
          <ac:chgData name="Susan Kenyon" userId="baf6f2ab-e903-4e95-bfb8-3a00365aaada" providerId="ADAL" clId="{86BF930B-0F57-4EB0-9847-3884DBCD6953}" dt="2024-01-17T10:32:39.609" v="10029" actId="26606"/>
          <ac:graphicFrameMkLst>
            <pc:docMk/>
            <pc:sldMk cId="1651140473" sldId="441"/>
            <ac:graphicFrameMk id="8" creationId="{5B1D2D3B-D5CB-FDED-43AB-3452948B904B}"/>
          </ac:graphicFrameMkLst>
        </pc:graphicFrameChg>
        <pc:graphicFrameChg chg="add mod modGraphic">
          <ac:chgData name="Susan Kenyon" userId="baf6f2ab-e903-4e95-bfb8-3a00365aaada" providerId="ADAL" clId="{86BF930B-0F57-4EB0-9847-3884DBCD6953}" dt="2024-01-17T12:47:21.598" v="13646" actId="20577"/>
          <ac:graphicFrameMkLst>
            <pc:docMk/>
            <pc:sldMk cId="1651140473" sldId="441"/>
            <ac:graphicFrameMk id="12" creationId="{859996A9-A7F9-88CB-E40E-A856EFB5EB51}"/>
          </ac:graphicFrameMkLst>
        </pc:graphicFrameChg>
      </pc:sldChg>
      <pc:sldChg chg="modSp new del mod">
        <pc:chgData name="Susan Kenyon" userId="baf6f2ab-e903-4e95-bfb8-3a00365aaada" providerId="ADAL" clId="{86BF930B-0F57-4EB0-9847-3884DBCD6953}" dt="2024-01-17T10:27:52.455" v="9925" actId="47"/>
        <pc:sldMkLst>
          <pc:docMk/>
          <pc:sldMk cId="1694233509" sldId="442"/>
        </pc:sldMkLst>
        <pc:spChg chg="mod">
          <ac:chgData name="Susan Kenyon" userId="baf6f2ab-e903-4e95-bfb8-3a00365aaada" providerId="ADAL" clId="{86BF930B-0F57-4EB0-9847-3884DBCD6953}" dt="2024-01-17T10:24:53.976" v="9918" actId="20577"/>
          <ac:spMkLst>
            <pc:docMk/>
            <pc:sldMk cId="1694233509" sldId="442"/>
            <ac:spMk id="2" creationId="{0C1F58EF-ACEE-FB69-4D78-4E4BE645617E}"/>
          </ac:spMkLst>
        </pc:spChg>
        <pc:spChg chg="mod">
          <ac:chgData name="Susan Kenyon" userId="baf6f2ab-e903-4e95-bfb8-3a00365aaada" providerId="ADAL" clId="{86BF930B-0F57-4EB0-9847-3884DBCD6953}" dt="2024-01-17T10:23:34.108" v="9870" actId="20577"/>
          <ac:spMkLst>
            <pc:docMk/>
            <pc:sldMk cId="1694233509" sldId="442"/>
            <ac:spMk id="3" creationId="{B9B0BD1D-75E5-175C-407D-118B4F61A4AB}"/>
          </ac:spMkLst>
        </pc:spChg>
      </pc:sldChg>
      <pc:sldChg chg="modSp add del mod">
        <pc:chgData name="Susan Kenyon" userId="baf6f2ab-e903-4e95-bfb8-3a00365aaada" providerId="ADAL" clId="{86BF930B-0F57-4EB0-9847-3884DBCD6953}" dt="2024-01-17T12:17:52.093" v="12418" actId="47"/>
        <pc:sldMkLst>
          <pc:docMk/>
          <pc:sldMk cId="2545456713" sldId="442"/>
        </pc:sldMkLst>
        <pc:spChg chg="mod">
          <ac:chgData name="Susan Kenyon" userId="baf6f2ab-e903-4e95-bfb8-3a00365aaada" providerId="ADAL" clId="{86BF930B-0F57-4EB0-9847-3884DBCD6953}" dt="2024-01-17T12:12:21.457" v="12290" actId="21"/>
          <ac:spMkLst>
            <pc:docMk/>
            <pc:sldMk cId="2545456713" sldId="442"/>
            <ac:spMk id="5" creationId="{2A447192-94A7-1E1F-D28D-951630571EC9}"/>
          </ac:spMkLst>
        </pc:spChg>
        <pc:spChg chg="mod">
          <ac:chgData name="Susan Kenyon" userId="baf6f2ab-e903-4e95-bfb8-3a00365aaada" providerId="ADAL" clId="{86BF930B-0F57-4EB0-9847-3884DBCD6953}" dt="2024-01-17T12:06:57.129" v="12102" actId="20577"/>
          <ac:spMkLst>
            <pc:docMk/>
            <pc:sldMk cId="2545456713" sldId="442"/>
            <ac:spMk id="6" creationId="{EBBD0E6A-1451-CA68-707A-CA5651AD2B01}"/>
          </ac:spMkLst>
        </pc:spChg>
      </pc:sldChg>
      <pc:sldChg chg="addSp delSp modSp new del mod modClrScheme chgLayout">
        <pc:chgData name="Susan Kenyon" userId="baf6f2ab-e903-4e95-bfb8-3a00365aaada" providerId="ADAL" clId="{86BF930B-0F57-4EB0-9847-3884DBCD6953}" dt="2024-01-17T11:45:46.996" v="11278" actId="47"/>
        <pc:sldMkLst>
          <pc:docMk/>
          <pc:sldMk cId="3079096013" sldId="442"/>
        </pc:sldMkLst>
        <pc:spChg chg="mod ord">
          <ac:chgData name="Susan Kenyon" userId="baf6f2ab-e903-4e95-bfb8-3a00365aaada" providerId="ADAL" clId="{86BF930B-0F57-4EB0-9847-3884DBCD6953}" dt="2024-01-17T11:42:38.124" v="11218" actId="6549"/>
          <ac:spMkLst>
            <pc:docMk/>
            <pc:sldMk cId="3079096013" sldId="442"/>
            <ac:spMk id="2" creationId="{FC4E73C9-DEDF-6E95-63A3-83CB7C2BBC90}"/>
          </ac:spMkLst>
        </pc:spChg>
        <pc:spChg chg="mod ord">
          <ac:chgData name="Susan Kenyon" userId="baf6f2ab-e903-4e95-bfb8-3a00365aaada" providerId="ADAL" clId="{86BF930B-0F57-4EB0-9847-3884DBCD6953}" dt="2024-01-17T11:42:34.316" v="11217" actId="20577"/>
          <ac:spMkLst>
            <pc:docMk/>
            <pc:sldMk cId="3079096013" sldId="442"/>
            <ac:spMk id="3" creationId="{6FD2BEDE-7326-D712-6988-F45323F0D1FE}"/>
          </ac:spMkLst>
        </pc:spChg>
        <pc:spChg chg="add del mod">
          <ac:chgData name="Susan Kenyon" userId="baf6f2ab-e903-4e95-bfb8-3a00365aaada" providerId="ADAL" clId="{86BF930B-0F57-4EB0-9847-3884DBCD6953}" dt="2024-01-17T11:40:09.704" v="11167" actId="478"/>
          <ac:spMkLst>
            <pc:docMk/>
            <pc:sldMk cId="3079096013" sldId="442"/>
            <ac:spMk id="4" creationId="{52D2462E-706C-B860-7D4C-126A3FAB7ADC}"/>
          </ac:spMkLst>
        </pc:spChg>
        <pc:spChg chg="add mod ord">
          <ac:chgData name="Susan Kenyon" userId="baf6f2ab-e903-4e95-bfb8-3a00365aaada" providerId="ADAL" clId="{86BF930B-0F57-4EB0-9847-3884DBCD6953}" dt="2024-01-17T11:39:53.465" v="11164" actId="20577"/>
          <ac:spMkLst>
            <pc:docMk/>
            <pc:sldMk cId="3079096013" sldId="442"/>
            <ac:spMk id="5" creationId="{30404117-D1A4-C26D-259C-BF88C24AE8E0}"/>
          </ac:spMkLst>
        </pc:spChg>
      </pc:sldChg>
      <pc:sldChg chg="addSp modSp add mod modAnim">
        <pc:chgData name="Susan Kenyon" userId="baf6f2ab-e903-4e95-bfb8-3a00365aaada" providerId="ADAL" clId="{86BF930B-0F57-4EB0-9847-3884DBCD6953}" dt="2024-01-17T14:36:35.805" v="14946"/>
        <pc:sldMkLst>
          <pc:docMk/>
          <pc:sldMk cId="847417662" sldId="443"/>
        </pc:sldMkLst>
        <pc:spChg chg="mod">
          <ac:chgData name="Susan Kenyon" userId="baf6f2ab-e903-4e95-bfb8-3a00365aaada" providerId="ADAL" clId="{86BF930B-0F57-4EB0-9847-3884DBCD6953}" dt="2024-01-17T12:12:26.161" v="12292"/>
          <ac:spMkLst>
            <pc:docMk/>
            <pc:sldMk cId="847417662" sldId="443"/>
            <ac:spMk id="5" creationId="{2A447192-94A7-1E1F-D28D-951630571EC9}"/>
          </ac:spMkLst>
        </pc:spChg>
        <pc:spChg chg="mod">
          <ac:chgData name="Susan Kenyon" userId="baf6f2ab-e903-4e95-bfb8-3a00365aaada" providerId="ADAL" clId="{86BF930B-0F57-4EB0-9847-3884DBCD6953}" dt="2024-01-17T14:36:29.530" v="14944" actId="1076"/>
          <ac:spMkLst>
            <pc:docMk/>
            <pc:sldMk cId="847417662" sldId="443"/>
            <ac:spMk id="6" creationId="{EBBD0E6A-1451-CA68-707A-CA5651AD2B01}"/>
          </ac:spMkLst>
        </pc:spChg>
        <pc:graphicFrameChg chg="add mod modGraphic">
          <ac:chgData name="Susan Kenyon" userId="baf6f2ab-e903-4e95-bfb8-3a00365aaada" providerId="ADAL" clId="{86BF930B-0F57-4EB0-9847-3884DBCD6953}" dt="2024-01-17T14:10:48.239" v="14481" actId="1076"/>
          <ac:graphicFrameMkLst>
            <pc:docMk/>
            <pc:sldMk cId="847417662" sldId="443"/>
            <ac:graphicFrameMk id="2" creationId="{369C4ECE-5A5C-6451-AC00-2037D6B04ACB}"/>
          </ac:graphicFrameMkLst>
        </pc:graphicFrameChg>
      </pc:sldChg>
      <pc:sldChg chg="add del">
        <pc:chgData name="Susan Kenyon" userId="baf6f2ab-e903-4e95-bfb8-3a00365aaada" providerId="ADAL" clId="{86BF930B-0F57-4EB0-9847-3884DBCD6953}" dt="2024-01-17T10:29:02.114" v="10008" actId="47"/>
        <pc:sldMkLst>
          <pc:docMk/>
          <pc:sldMk cId="2623845750" sldId="443"/>
        </pc:sldMkLst>
      </pc:sldChg>
      <pc:sldChg chg="addSp modSp add mod modAnim">
        <pc:chgData name="Susan Kenyon" userId="baf6f2ab-e903-4e95-bfb8-3a00365aaada" providerId="ADAL" clId="{86BF930B-0F57-4EB0-9847-3884DBCD6953}" dt="2024-01-17T14:36:18.232" v="14941"/>
        <pc:sldMkLst>
          <pc:docMk/>
          <pc:sldMk cId="2251250500" sldId="444"/>
        </pc:sldMkLst>
        <pc:spChg chg="mod">
          <ac:chgData name="Susan Kenyon" userId="baf6f2ab-e903-4e95-bfb8-3a00365aaada" providerId="ADAL" clId="{86BF930B-0F57-4EB0-9847-3884DBCD6953}" dt="2024-01-17T12:17:33.660" v="12417" actId="20577"/>
          <ac:spMkLst>
            <pc:docMk/>
            <pc:sldMk cId="2251250500" sldId="444"/>
            <ac:spMk id="5" creationId="{2A447192-94A7-1E1F-D28D-951630571EC9}"/>
          </ac:spMkLst>
        </pc:spChg>
        <pc:spChg chg="mod">
          <ac:chgData name="Susan Kenyon" userId="baf6f2ab-e903-4e95-bfb8-3a00365aaada" providerId="ADAL" clId="{86BF930B-0F57-4EB0-9847-3884DBCD6953}" dt="2024-01-17T14:35:08.418" v="14932" actId="20577"/>
          <ac:spMkLst>
            <pc:docMk/>
            <pc:sldMk cId="2251250500" sldId="444"/>
            <ac:spMk id="6" creationId="{EBBD0E6A-1451-CA68-707A-CA5651AD2B01}"/>
          </ac:spMkLst>
        </pc:spChg>
        <pc:graphicFrameChg chg="add mod">
          <ac:chgData name="Susan Kenyon" userId="baf6f2ab-e903-4e95-bfb8-3a00365aaada" providerId="ADAL" clId="{86BF930B-0F57-4EB0-9847-3884DBCD6953}" dt="2024-01-17T13:18:37.723" v="13667" actId="14100"/>
          <ac:graphicFrameMkLst>
            <pc:docMk/>
            <pc:sldMk cId="2251250500" sldId="444"/>
            <ac:graphicFrameMk id="2" creationId="{4DFDFB02-BB14-3BB0-E82C-D85340EB3D5E}"/>
          </ac:graphicFrameMkLst>
        </pc:graphicFrameChg>
      </pc:sldChg>
      <pc:sldChg chg="add del">
        <pc:chgData name="Susan Kenyon" userId="baf6f2ab-e903-4e95-bfb8-3a00365aaada" providerId="ADAL" clId="{86BF930B-0F57-4EB0-9847-3884DBCD6953}" dt="2024-01-17T14:08:28.547" v="14429" actId="47"/>
        <pc:sldMkLst>
          <pc:docMk/>
          <pc:sldMk cId="185815761" sldId="445"/>
        </pc:sldMkLst>
      </pc:sldChg>
      <pc:sldChg chg="addSp modSp mod">
        <pc:chgData name="Susan Kenyon" userId="baf6f2ab-e903-4e95-bfb8-3a00365aaada" providerId="ADAL" clId="{86BF930B-0F57-4EB0-9847-3884DBCD6953}" dt="2024-01-17T14:31:12.540" v="14919" actId="20577"/>
        <pc:sldMkLst>
          <pc:docMk/>
          <pc:sldMk cId="1065034507" sldId="446"/>
        </pc:sldMkLst>
        <pc:spChg chg="mod">
          <ac:chgData name="Susan Kenyon" userId="baf6f2ab-e903-4e95-bfb8-3a00365aaada" providerId="ADAL" clId="{86BF930B-0F57-4EB0-9847-3884DBCD6953}" dt="2024-01-17T14:31:12.540" v="14919" actId="20577"/>
          <ac:spMkLst>
            <pc:docMk/>
            <pc:sldMk cId="1065034507" sldId="446"/>
            <ac:spMk id="2" creationId="{B7FE2F50-1FB4-3A60-90C2-2818B1111C52}"/>
          </ac:spMkLst>
        </pc:spChg>
        <pc:picChg chg="add mod">
          <ac:chgData name="Susan Kenyon" userId="baf6f2ab-e903-4e95-bfb8-3a00365aaada" providerId="ADAL" clId="{86BF930B-0F57-4EB0-9847-3884DBCD6953}" dt="2024-01-17T14:30:32.220" v="14895" actId="1076"/>
          <ac:picMkLst>
            <pc:docMk/>
            <pc:sldMk cId="1065034507" sldId="446"/>
            <ac:picMk id="3" creationId="{4577D695-F8F2-306E-44DD-DF32A384C3BB}"/>
          </ac:picMkLst>
        </pc:picChg>
      </pc:sldChg>
      <pc:sldMasterChg chg="del delSldLayout">
        <pc:chgData name="Susan Kenyon" userId="baf6f2ab-e903-4e95-bfb8-3a00365aaada" providerId="ADAL" clId="{86BF930B-0F57-4EB0-9847-3884DBCD6953}" dt="2024-01-15T14:24:33.643" v="366" actId="700"/>
        <pc:sldMasterMkLst>
          <pc:docMk/>
          <pc:sldMasterMk cId="2455645749" sldId="2147483845"/>
        </pc:sldMasterMkLst>
        <pc:sldLayoutChg chg="del">
          <pc:chgData name="Susan Kenyon" userId="baf6f2ab-e903-4e95-bfb8-3a00365aaada" providerId="ADAL" clId="{86BF930B-0F57-4EB0-9847-3884DBCD6953}" dt="2024-01-15T14:24:33.643" v="366" actId="700"/>
          <pc:sldLayoutMkLst>
            <pc:docMk/>
            <pc:sldMasterMk cId="2455645749" sldId="2147483845"/>
            <pc:sldLayoutMk cId="953950436" sldId="2147483846"/>
          </pc:sldLayoutMkLst>
        </pc:sldLayoutChg>
        <pc:sldLayoutChg chg="del">
          <pc:chgData name="Susan Kenyon" userId="baf6f2ab-e903-4e95-bfb8-3a00365aaada" providerId="ADAL" clId="{86BF930B-0F57-4EB0-9847-3884DBCD6953}" dt="2024-01-15T14:24:33.643" v="366" actId="700"/>
          <pc:sldLayoutMkLst>
            <pc:docMk/>
            <pc:sldMasterMk cId="2455645749" sldId="2147483845"/>
            <pc:sldLayoutMk cId="1134482540" sldId="2147483847"/>
          </pc:sldLayoutMkLst>
        </pc:sldLayoutChg>
        <pc:sldLayoutChg chg="del">
          <pc:chgData name="Susan Kenyon" userId="baf6f2ab-e903-4e95-bfb8-3a00365aaada" providerId="ADAL" clId="{86BF930B-0F57-4EB0-9847-3884DBCD6953}" dt="2024-01-15T14:24:33.643" v="366" actId="700"/>
          <pc:sldLayoutMkLst>
            <pc:docMk/>
            <pc:sldMasterMk cId="2455645749" sldId="2147483845"/>
            <pc:sldLayoutMk cId="990532501" sldId="2147483848"/>
          </pc:sldLayoutMkLst>
        </pc:sldLayoutChg>
        <pc:sldLayoutChg chg="del">
          <pc:chgData name="Susan Kenyon" userId="baf6f2ab-e903-4e95-bfb8-3a00365aaada" providerId="ADAL" clId="{86BF930B-0F57-4EB0-9847-3884DBCD6953}" dt="2024-01-15T14:24:33.643" v="366" actId="700"/>
          <pc:sldLayoutMkLst>
            <pc:docMk/>
            <pc:sldMasterMk cId="2455645749" sldId="2147483845"/>
            <pc:sldLayoutMk cId="3984319834" sldId="2147483849"/>
          </pc:sldLayoutMkLst>
        </pc:sldLayoutChg>
        <pc:sldLayoutChg chg="del">
          <pc:chgData name="Susan Kenyon" userId="baf6f2ab-e903-4e95-bfb8-3a00365aaada" providerId="ADAL" clId="{86BF930B-0F57-4EB0-9847-3884DBCD6953}" dt="2024-01-15T14:24:33.643" v="366" actId="700"/>
          <pc:sldLayoutMkLst>
            <pc:docMk/>
            <pc:sldMasterMk cId="2455645749" sldId="2147483845"/>
            <pc:sldLayoutMk cId="469029409" sldId="2147483850"/>
          </pc:sldLayoutMkLst>
        </pc:sldLayoutChg>
        <pc:sldLayoutChg chg="del">
          <pc:chgData name="Susan Kenyon" userId="baf6f2ab-e903-4e95-bfb8-3a00365aaada" providerId="ADAL" clId="{86BF930B-0F57-4EB0-9847-3884DBCD6953}" dt="2024-01-15T14:24:33.643" v="366" actId="700"/>
          <pc:sldLayoutMkLst>
            <pc:docMk/>
            <pc:sldMasterMk cId="2455645749" sldId="2147483845"/>
            <pc:sldLayoutMk cId="706182246" sldId="2147483851"/>
          </pc:sldLayoutMkLst>
        </pc:sldLayoutChg>
      </pc:sldMasterChg>
      <pc:sldMasterChg chg="delSldLayout">
        <pc:chgData name="Susan Kenyon" userId="baf6f2ab-e903-4e95-bfb8-3a00365aaada" providerId="ADAL" clId="{86BF930B-0F57-4EB0-9847-3884DBCD6953}" dt="2024-01-17T14:08:28.547" v="14429" actId="47"/>
        <pc:sldMasterMkLst>
          <pc:docMk/>
          <pc:sldMasterMk cId="15558580" sldId="2147483871"/>
        </pc:sldMasterMkLst>
        <pc:sldLayoutChg chg="del">
          <pc:chgData name="Susan Kenyon" userId="baf6f2ab-e903-4e95-bfb8-3a00365aaada" providerId="ADAL" clId="{86BF930B-0F57-4EB0-9847-3884DBCD6953}" dt="2024-01-17T14:08:28.547" v="14429" actId="47"/>
          <pc:sldLayoutMkLst>
            <pc:docMk/>
            <pc:sldMasterMk cId="15558580" sldId="2147483871"/>
            <pc:sldLayoutMk cId="668533551" sldId="2147483899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41945D-5946-415C-B143-3C423B9DDAA2}" type="doc">
      <dgm:prSet loTypeId="urn:microsoft.com/office/officeart/2005/8/layout/list1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90893F84-E9AD-41BF-8E54-B273D7376627}">
      <dgm:prSet custT="1"/>
      <dgm:spPr/>
      <dgm:t>
        <a:bodyPr/>
        <a:lstStyle/>
        <a:p>
          <a:r>
            <a:rPr lang="en-GB" sz="2400" dirty="0"/>
            <a:t>The contribution of the student commute to our carbon footprint </a:t>
          </a:r>
          <a:endParaRPr lang="en-US" sz="2400" dirty="0"/>
        </a:p>
      </dgm:t>
    </dgm:pt>
    <dgm:pt modelId="{CC17A99A-8679-4B62-B699-7EFC4B99BDE0}" type="parTrans" cxnId="{0E6C6FCC-46DD-4306-90B4-F811C3BEBFF1}">
      <dgm:prSet/>
      <dgm:spPr/>
      <dgm:t>
        <a:bodyPr/>
        <a:lstStyle/>
        <a:p>
          <a:endParaRPr lang="en-US"/>
        </a:p>
      </dgm:t>
    </dgm:pt>
    <dgm:pt modelId="{2B3F65D3-EBB8-4ACB-9D61-92F542899559}" type="sibTrans" cxnId="{0E6C6FCC-46DD-4306-90B4-F811C3BEBFF1}">
      <dgm:prSet/>
      <dgm:spPr/>
      <dgm:t>
        <a:bodyPr/>
        <a:lstStyle/>
        <a:p>
          <a:endParaRPr lang="en-US"/>
        </a:p>
      </dgm:t>
    </dgm:pt>
    <dgm:pt modelId="{68D0E4EF-09F4-4B27-857D-239B0277C225}">
      <dgm:prSet custT="1"/>
      <dgm:spPr/>
      <dgm:t>
        <a:bodyPr/>
        <a:lstStyle/>
        <a:p>
          <a:r>
            <a:rPr lang="en-GB" sz="2000" dirty="0"/>
            <a:t>Why count the student commute?  </a:t>
          </a:r>
          <a:endParaRPr lang="en-US" sz="2000" dirty="0"/>
        </a:p>
      </dgm:t>
    </dgm:pt>
    <dgm:pt modelId="{96AB818C-2490-4C64-BCD9-5F87264DD0EF}" type="parTrans" cxnId="{2CC3E82D-4EA5-4F2B-883D-3DE79E54CCBC}">
      <dgm:prSet/>
      <dgm:spPr/>
      <dgm:t>
        <a:bodyPr/>
        <a:lstStyle/>
        <a:p>
          <a:endParaRPr lang="en-US"/>
        </a:p>
      </dgm:t>
    </dgm:pt>
    <dgm:pt modelId="{7E47F030-F1EE-4FA7-90A0-9C23D7C77E4C}" type="sibTrans" cxnId="{2CC3E82D-4EA5-4F2B-883D-3DE79E54CCBC}">
      <dgm:prSet/>
      <dgm:spPr/>
      <dgm:t>
        <a:bodyPr/>
        <a:lstStyle/>
        <a:p>
          <a:endParaRPr lang="en-US"/>
        </a:p>
      </dgm:t>
    </dgm:pt>
    <dgm:pt modelId="{F5FB2129-8CDD-40B6-8030-E9A4841A214E}">
      <dgm:prSet custT="1"/>
      <dgm:spPr/>
      <dgm:t>
        <a:bodyPr/>
        <a:lstStyle/>
        <a:p>
          <a:r>
            <a:rPr lang="en-GB" sz="2000" dirty="0"/>
            <a:t>Case study: the student commute at CCCU.  </a:t>
          </a:r>
          <a:endParaRPr lang="en-US" sz="2000" dirty="0"/>
        </a:p>
      </dgm:t>
    </dgm:pt>
    <dgm:pt modelId="{01DE3207-4569-4CC8-8724-FCE9589B86C3}" type="parTrans" cxnId="{56A76A16-E802-4C0C-BCA2-1AF25E27BE24}">
      <dgm:prSet/>
      <dgm:spPr/>
      <dgm:t>
        <a:bodyPr/>
        <a:lstStyle/>
        <a:p>
          <a:endParaRPr lang="en-US"/>
        </a:p>
      </dgm:t>
    </dgm:pt>
    <dgm:pt modelId="{7EB37921-2C80-4CB5-B444-BCD5AAB9B0E6}" type="sibTrans" cxnId="{56A76A16-E802-4C0C-BCA2-1AF25E27BE24}">
      <dgm:prSet/>
      <dgm:spPr/>
      <dgm:t>
        <a:bodyPr/>
        <a:lstStyle/>
        <a:p>
          <a:endParaRPr lang="en-US"/>
        </a:p>
      </dgm:t>
    </dgm:pt>
    <dgm:pt modelId="{3C7A5321-3E4D-4CF2-91BD-719E0A116C98}">
      <dgm:prSet custT="1"/>
      <dgm:spPr/>
      <dgm:t>
        <a:bodyPr/>
        <a:lstStyle/>
        <a:p>
          <a:r>
            <a:rPr lang="en-GB" sz="2400" dirty="0"/>
            <a:t>Call to Action </a:t>
          </a:r>
          <a:endParaRPr lang="en-US" sz="2400" dirty="0"/>
        </a:p>
      </dgm:t>
    </dgm:pt>
    <dgm:pt modelId="{3F709FAF-3DD6-4A40-91A8-B9319FAF3CED}" type="parTrans" cxnId="{91F07C7E-053C-49F5-B669-B3E711F8BB3E}">
      <dgm:prSet/>
      <dgm:spPr/>
      <dgm:t>
        <a:bodyPr/>
        <a:lstStyle/>
        <a:p>
          <a:endParaRPr lang="en-US"/>
        </a:p>
      </dgm:t>
    </dgm:pt>
    <dgm:pt modelId="{32CD4669-C968-4D3E-9E69-147C2D8B1B80}" type="sibTrans" cxnId="{91F07C7E-053C-49F5-B669-B3E711F8BB3E}">
      <dgm:prSet/>
      <dgm:spPr/>
      <dgm:t>
        <a:bodyPr/>
        <a:lstStyle/>
        <a:p>
          <a:endParaRPr lang="en-US"/>
        </a:p>
      </dgm:t>
    </dgm:pt>
    <dgm:pt modelId="{354E2D9B-5F74-4422-AEDB-5AD141599792}">
      <dgm:prSet custT="1"/>
      <dgm:spPr/>
      <dgm:t>
        <a:bodyPr/>
        <a:lstStyle/>
        <a:p>
          <a:r>
            <a:rPr lang="en-GB" sz="2000" b="1"/>
            <a:t>Recognise</a:t>
          </a:r>
          <a:r>
            <a:rPr lang="en-GB" sz="2000"/>
            <a:t> the new commuter student culture in the UK.  </a:t>
          </a:r>
          <a:endParaRPr lang="en-US" sz="2000"/>
        </a:p>
      </dgm:t>
    </dgm:pt>
    <dgm:pt modelId="{F519BC21-F14E-498C-9127-730316AB2516}" type="parTrans" cxnId="{7BB501EF-D7B1-4261-ACE2-6E1D0571ECA0}">
      <dgm:prSet/>
      <dgm:spPr/>
      <dgm:t>
        <a:bodyPr/>
        <a:lstStyle/>
        <a:p>
          <a:endParaRPr lang="en-US"/>
        </a:p>
      </dgm:t>
    </dgm:pt>
    <dgm:pt modelId="{B33E9799-0E1C-4540-8D30-2FFF5CBC8C47}" type="sibTrans" cxnId="{7BB501EF-D7B1-4261-ACE2-6E1D0571ECA0}">
      <dgm:prSet/>
      <dgm:spPr/>
      <dgm:t>
        <a:bodyPr/>
        <a:lstStyle/>
        <a:p>
          <a:endParaRPr lang="en-US"/>
        </a:p>
      </dgm:t>
    </dgm:pt>
    <dgm:pt modelId="{123C31C7-7C3F-4858-B9C9-32E6AB2A9ED8}">
      <dgm:prSet custT="1"/>
      <dgm:spPr/>
      <dgm:t>
        <a:bodyPr/>
        <a:lstStyle/>
        <a:p>
          <a:r>
            <a:rPr lang="en-GB" sz="2000" b="1" dirty="0"/>
            <a:t>Understand</a:t>
          </a:r>
          <a:r>
            <a:rPr lang="en-GB" sz="2000" dirty="0"/>
            <a:t>: collect consistent, comparable data.  </a:t>
          </a:r>
          <a:endParaRPr lang="en-US" sz="2000" dirty="0"/>
        </a:p>
      </dgm:t>
    </dgm:pt>
    <dgm:pt modelId="{8D36220C-BDFB-4C02-8080-7EF4631370E7}" type="parTrans" cxnId="{1C75F086-E286-4BA6-B7B8-0C77765C4BB7}">
      <dgm:prSet/>
      <dgm:spPr/>
      <dgm:t>
        <a:bodyPr/>
        <a:lstStyle/>
        <a:p>
          <a:endParaRPr lang="en-US"/>
        </a:p>
      </dgm:t>
    </dgm:pt>
    <dgm:pt modelId="{63F23965-ED04-4444-A4C0-4084C8C8E664}" type="sibTrans" cxnId="{1C75F086-E286-4BA6-B7B8-0C77765C4BB7}">
      <dgm:prSet/>
      <dgm:spPr/>
      <dgm:t>
        <a:bodyPr/>
        <a:lstStyle/>
        <a:p>
          <a:endParaRPr lang="en-US"/>
        </a:p>
      </dgm:t>
    </dgm:pt>
    <dgm:pt modelId="{4573F550-AE37-418A-9E4F-70B766FC29B7}">
      <dgm:prSet custT="1"/>
      <dgm:spPr/>
      <dgm:t>
        <a:bodyPr/>
        <a:lstStyle/>
        <a:p>
          <a:r>
            <a:rPr lang="en-GB" sz="2000" b="1" dirty="0"/>
            <a:t>Adapt</a:t>
          </a:r>
          <a:r>
            <a:rPr lang="en-GB" sz="2000" dirty="0"/>
            <a:t> our operations.  </a:t>
          </a:r>
          <a:endParaRPr lang="en-US" sz="2000" dirty="0"/>
        </a:p>
      </dgm:t>
    </dgm:pt>
    <dgm:pt modelId="{54BBA739-E457-467F-A539-1BBF502F7368}" type="parTrans" cxnId="{4B62C95E-7E2F-4875-A59D-B8BD8E16E243}">
      <dgm:prSet/>
      <dgm:spPr/>
      <dgm:t>
        <a:bodyPr/>
        <a:lstStyle/>
        <a:p>
          <a:endParaRPr lang="en-US"/>
        </a:p>
      </dgm:t>
    </dgm:pt>
    <dgm:pt modelId="{DA2217FE-1349-4B9B-B1F8-0B2805A695FB}" type="sibTrans" cxnId="{4B62C95E-7E2F-4875-A59D-B8BD8E16E243}">
      <dgm:prSet/>
      <dgm:spPr/>
      <dgm:t>
        <a:bodyPr/>
        <a:lstStyle/>
        <a:p>
          <a:endParaRPr lang="en-US"/>
        </a:p>
      </dgm:t>
    </dgm:pt>
    <dgm:pt modelId="{625120E7-1F3F-4201-B918-57DA807CA537}" type="pres">
      <dgm:prSet presAssocID="{A441945D-5946-415C-B143-3C423B9DDAA2}" presName="linear" presStyleCnt="0">
        <dgm:presLayoutVars>
          <dgm:dir/>
          <dgm:animLvl val="lvl"/>
          <dgm:resizeHandles val="exact"/>
        </dgm:presLayoutVars>
      </dgm:prSet>
      <dgm:spPr/>
    </dgm:pt>
    <dgm:pt modelId="{5AE8CA1E-5A8C-4AB8-93E9-CCF2424D48F5}" type="pres">
      <dgm:prSet presAssocID="{90893F84-E9AD-41BF-8E54-B273D7376627}" presName="parentLin" presStyleCnt="0"/>
      <dgm:spPr/>
    </dgm:pt>
    <dgm:pt modelId="{4E69F482-3F98-4A9D-8C94-7031BF6CF077}" type="pres">
      <dgm:prSet presAssocID="{90893F84-E9AD-41BF-8E54-B273D7376627}" presName="parentLeftMargin" presStyleLbl="node1" presStyleIdx="0" presStyleCnt="2"/>
      <dgm:spPr/>
    </dgm:pt>
    <dgm:pt modelId="{20264FC2-A773-4940-AF57-CF650A418BBC}" type="pres">
      <dgm:prSet presAssocID="{90893F84-E9AD-41BF-8E54-B273D7376627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7C1B5F69-E9CB-4763-97D2-53676DB1ED65}" type="pres">
      <dgm:prSet presAssocID="{90893F84-E9AD-41BF-8E54-B273D7376627}" presName="negativeSpace" presStyleCnt="0"/>
      <dgm:spPr/>
    </dgm:pt>
    <dgm:pt modelId="{1270F99C-3409-48CE-B5E4-B02E5BB4AD05}" type="pres">
      <dgm:prSet presAssocID="{90893F84-E9AD-41BF-8E54-B273D7376627}" presName="childText" presStyleLbl="conFgAcc1" presStyleIdx="0" presStyleCnt="2">
        <dgm:presLayoutVars>
          <dgm:bulletEnabled val="1"/>
        </dgm:presLayoutVars>
      </dgm:prSet>
      <dgm:spPr/>
    </dgm:pt>
    <dgm:pt modelId="{1E64ABCD-24A2-4B4B-AAF6-D2525C03C6FC}" type="pres">
      <dgm:prSet presAssocID="{2B3F65D3-EBB8-4ACB-9D61-92F542899559}" presName="spaceBetweenRectangles" presStyleCnt="0"/>
      <dgm:spPr/>
    </dgm:pt>
    <dgm:pt modelId="{0FECC515-61FC-4C14-9BE4-EAE699784EA0}" type="pres">
      <dgm:prSet presAssocID="{3C7A5321-3E4D-4CF2-91BD-719E0A116C98}" presName="parentLin" presStyleCnt="0"/>
      <dgm:spPr/>
    </dgm:pt>
    <dgm:pt modelId="{966ABC83-F11A-447B-815F-76B77F077154}" type="pres">
      <dgm:prSet presAssocID="{3C7A5321-3E4D-4CF2-91BD-719E0A116C98}" presName="parentLeftMargin" presStyleLbl="node1" presStyleIdx="0" presStyleCnt="2"/>
      <dgm:spPr/>
    </dgm:pt>
    <dgm:pt modelId="{D72932E3-89A4-4311-BA8C-B9A8DC79121D}" type="pres">
      <dgm:prSet presAssocID="{3C7A5321-3E4D-4CF2-91BD-719E0A116C98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85B27B03-0E77-40BE-ADB5-3B77B015AFA7}" type="pres">
      <dgm:prSet presAssocID="{3C7A5321-3E4D-4CF2-91BD-719E0A116C98}" presName="negativeSpace" presStyleCnt="0"/>
      <dgm:spPr/>
    </dgm:pt>
    <dgm:pt modelId="{1D015B5C-FCD8-48D9-9FB3-BB90CDD122D6}" type="pres">
      <dgm:prSet presAssocID="{3C7A5321-3E4D-4CF2-91BD-719E0A116C98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63D2A807-1197-4DB7-B38B-9C119CA752A8}" type="presOf" srcId="{90893F84-E9AD-41BF-8E54-B273D7376627}" destId="{4E69F482-3F98-4A9D-8C94-7031BF6CF077}" srcOrd="0" destOrd="0" presId="urn:microsoft.com/office/officeart/2005/8/layout/list1"/>
    <dgm:cxn modelId="{56A76A16-E802-4C0C-BCA2-1AF25E27BE24}" srcId="{90893F84-E9AD-41BF-8E54-B273D7376627}" destId="{F5FB2129-8CDD-40B6-8030-E9A4841A214E}" srcOrd="1" destOrd="0" parTransId="{01DE3207-4569-4CC8-8724-FCE9589B86C3}" sibTransId="{7EB37921-2C80-4CB5-B444-BCD5AAB9B0E6}"/>
    <dgm:cxn modelId="{2CC3E82D-4EA5-4F2B-883D-3DE79E54CCBC}" srcId="{90893F84-E9AD-41BF-8E54-B273D7376627}" destId="{68D0E4EF-09F4-4B27-857D-239B0277C225}" srcOrd="0" destOrd="0" parTransId="{96AB818C-2490-4C64-BCD9-5F87264DD0EF}" sibTransId="{7E47F030-F1EE-4FA7-90A0-9C23D7C77E4C}"/>
    <dgm:cxn modelId="{2CA97632-BB35-4F7D-B364-5F5285F5C832}" type="presOf" srcId="{68D0E4EF-09F4-4B27-857D-239B0277C225}" destId="{1270F99C-3409-48CE-B5E4-B02E5BB4AD05}" srcOrd="0" destOrd="0" presId="urn:microsoft.com/office/officeart/2005/8/layout/list1"/>
    <dgm:cxn modelId="{AB55223C-BE45-499D-A766-EB4A88D4B854}" type="presOf" srcId="{123C31C7-7C3F-4858-B9C9-32E6AB2A9ED8}" destId="{1D015B5C-FCD8-48D9-9FB3-BB90CDD122D6}" srcOrd="0" destOrd="1" presId="urn:microsoft.com/office/officeart/2005/8/layout/list1"/>
    <dgm:cxn modelId="{4B62C95E-7E2F-4875-A59D-B8BD8E16E243}" srcId="{3C7A5321-3E4D-4CF2-91BD-719E0A116C98}" destId="{4573F550-AE37-418A-9E4F-70B766FC29B7}" srcOrd="2" destOrd="0" parTransId="{54BBA739-E457-467F-A539-1BBF502F7368}" sibTransId="{DA2217FE-1349-4B9B-B1F8-0B2805A695FB}"/>
    <dgm:cxn modelId="{4171C543-0A55-495C-8610-61C1753DE0DC}" type="presOf" srcId="{A441945D-5946-415C-B143-3C423B9DDAA2}" destId="{625120E7-1F3F-4201-B918-57DA807CA537}" srcOrd="0" destOrd="0" presId="urn:microsoft.com/office/officeart/2005/8/layout/list1"/>
    <dgm:cxn modelId="{91F07C7E-053C-49F5-B669-B3E711F8BB3E}" srcId="{A441945D-5946-415C-B143-3C423B9DDAA2}" destId="{3C7A5321-3E4D-4CF2-91BD-719E0A116C98}" srcOrd="1" destOrd="0" parTransId="{3F709FAF-3DD6-4A40-91A8-B9319FAF3CED}" sibTransId="{32CD4669-C968-4D3E-9E69-147C2D8B1B80}"/>
    <dgm:cxn modelId="{D3E2637F-7D9C-47A8-96BC-3F28E742CFF0}" type="presOf" srcId="{90893F84-E9AD-41BF-8E54-B273D7376627}" destId="{20264FC2-A773-4940-AF57-CF650A418BBC}" srcOrd="1" destOrd="0" presId="urn:microsoft.com/office/officeart/2005/8/layout/list1"/>
    <dgm:cxn modelId="{B0CDD07F-CFF8-41A1-BF58-59849A6C8C41}" type="presOf" srcId="{3C7A5321-3E4D-4CF2-91BD-719E0A116C98}" destId="{966ABC83-F11A-447B-815F-76B77F077154}" srcOrd="0" destOrd="0" presId="urn:microsoft.com/office/officeart/2005/8/layout/list1"/>
    <dgm:cxn modelId="{1C75F086-E286-4BA6-B7B8-0C77765C4BB7}" srcId="{3C7A5321-3E4D-4CF2-91BD-719E0A116C98}" destId="{123C31C7-7C3F-4858-B9C9-32E6AB2A9ED8}" srcOrd="1" destOrd="0" parTransId="{8D36220C-BDFB-4C02-8080-7EF4631370E7}" sibTransId="{63F23965-ED04-4444-A4C0-4084C8C8E664}"/>
    <dgm:cxn modelId="{495C8AB3-2F34-4760-A5BF-36A55F37C60D}" type="presOf" srcId="{F5FB2129-8CDD-40B6-8030-E9A4841A214E}" destId="{1270F99C-3409-48CE-B5E4-B02E5BB4AD05}" srcOrd="0" destOrd="1" presId="urn:microsoft.com/office/officeart/2005/8/layout/list1"/>
    <dgm:cxn modelId="{0E6C6FCC-46DD-4306-90B4-F811C3BEBFF1}" srcId="{A441945D-5946-415C-B143-3C423B9DDAA2}" destId="{90893F84-E9AD-41BF-8E54-B273D7376627}" srcOrd="0" destOrd="0" parTransId="{CC17A99A-8679-4B62-B699-7EFC4B99BDE0}" sibTransId="{2B3F65D3-EBB8-4ACB-9D61-92F542899559}"/>
    <dgm:cxn modelId="{E7F98ECC-B992-4E77-8AEE-F7B3C16E63AF}" type="presOf" srcId="{3C7A5321-3E4D-4CF2-91BD-719E0A116C98}" destId="{D72932E3-89A4-4311-BA8C-B9A8DC79121D}" srcOrd="1" destOrd="0" presId="urn:microsoft.com/office/officeart/2005/8/layout/list1"/>
    <dgm:cxn modelId="{89D938D3-F39D-4C6B-B006-6DB95C219B49}" type="presOf" srcId="{354E2D9B-5F74-4422-AEDB-5AD141599792}" destId="{1D015B5C-FCD8-48D9-9FB3-BB90CDD122D6}" srcOrd="0" destOrd="0" presId="urn:microsoft.com/office/officeart/2005/8/layout/list1"/>
    <dgm:cxn modelId="{7BB501EF-D7B1-4261-ACE2-6E1D0571ECA0}" srcId="{3C7A5321-3E4D-4CF2-91BD-719E0A116C98}" destId="{354E2D9B-5F74-4422-AEDB-5AD141599792}" srcOrd="0" destOrd="0" parTransId="{F519BC21-F14E-498C-9127-730316AB2516}" sibTransId="{B33E9799-0E1C-4540-8D30-2FFF5CBC8C47}"/>
    <dgm:cxn modelId="{69F6D1FD-1AB5-440B-9E0E-461140E3F5AC}" type="presOf" srcId="{4573F550-AE37-418A-9E4F-70B766FC29B7}" destId="{1D015B5C-FCD8-48D9-9FB3-BB90CDD122D6}" srcOrd="0" destOrd="2" presId="urn:microsoft.com/office/officeart/2005/8/layout/list1"/>
    <dgm:cxn modelId="{D7272298-876B-4D9C-82AE-98CAFA22C7F3}" type="presParOf" srcId="{625120E7-1F3F-4201-B918-57DA807CA537}" destId="{5AE8CA1E-5A8C-4AB8-93E9-CCF2424D48F5}" srcOrd="0" destOrd="0" presId="urn:microsoft.com/office/officeart/2005/8/layout/list1"/>
    <dgm:cxn modelId="{A9E5B5F1-B524-4F1A-BB91-F2AA4E0BCCC1}" type="presParOf" srcId="{5AE8CA1E-5A8C-4AB8-93E9-CCF2424D48F5}" destId="{4E69F482-3F98-4A9D-8C94-7031BF6CF077}" srcOrd="0" destOrd="0" presId="urn:microsoft.com/office/officeart/2005/8/layout/list1"/>
    <dgm:cxn modelId="{306B2BE5-8532-4DEE-81C6-89EAD60FC172}" type="presParOf" srcId="{5AE8CA1E-5A8C-4AB8-93E9-CCF2424D48F5}" destId="{20264FC2-A773-4940-AF57-CF650A418BBC}" srcOrd="1" destOrd="0" presId="urn:microsoft.com/office/officeart/2005/8/layout/list1"/>
    <dgm:cxn modelId="{AB2C37AD-1BC1-4B0F-B9A4-18A1F54F5ACA}" type="presParOf" srcId="{625120E7-1F3F-4201-B918-57DA807CA537}" destId="{7C1B5F69-E9CB-4763-97D2-53676DB1ED65}" srcOrd="1" destOrd="0" presId="urn:microsoft.com/office/officeart/2005/8/layout/list1"/>
    <dgm:cxn modelId="{24B95EEB-F110-4505-8987-3F137400F3EE}" type="presParOf" srcId="{625120E7-1F3F-4201-B918-57DA807CA537}" destId="{1270F99C-3409-48CE-B5E4-B02E5BB4AD05}" srcOrd="2" destOrd="0" presId="urn:microsoft.com/office/officeart/2005/8/layout/list1"/>
    <dgm:cxn modelId="{A65FA15D-1E99-4E7E-8473-849D91730964}" type="presParOf" srcId="{625120E7-1F3F-4201-B918-57DA807CA537}" destId="{1E64ABCD-24A2-4B4B-AAF6-D2525C03C6FC}" srcOrd="3" destOrd="0" presId="urn:microsoft.com/office/officeart/2005/8/layout/list1"/>
    <dgm:cxn modelId="{B87B1CC0-D46D-4AC0-986D-1AFEE645ECC5}" type="presParOf" srcId="{625120E7-1F3F-4201-B918-57DA807CA537}" destId="{0FECC515-61FC-4C14-9BE4-EAE699784EA0}" srcOrd="4" destOrd="0" presId="urn:microsoft.com/office/officeart/2005/8/layout/list1"/>
    <dgm:cxn modelId="{7B76DF21-FB7D-4EF5-8F31-304380AF3D41}" type="presParOf" srcId="{0FECC515-61FC-4C14-9BE4-EAE699784EA0}" destId="{966ABC83-F11A-447B-815F-76B77F077154}" srcOrd="0" destOrd="0" presId="urn:microsoft.com/office/officeart/2005/8/layout/list1"/>
    <dgm:cxn modelId="{2A8F11CC-DD4A-4BC8-BA66-1A794965277D}" type="presParOf" srcId="{0FECC515-61FC-4C14-9BE4-EAE699784EA0}" destId="{D72932E3-89A4-4311-BA8C-B9A8DC79121D}" srcOrd="1" destOrd="0" presId="urn:microsoft.com/office/officeart/2005/8/layout/list1"/>
    <dgm:cxn modelId="{A5CF5D8F-C786-4151-A44E-7EE8D011FC69}" type="presParOf" srcId="{625120E7-1F3F-4201-B918-57DA807CA537}" destId="{85B27B03-0E77-40BE-ADB5-3B77B015AFA7}" srcOrd="5" destOrd="0" presId="urn:microsoft.com/office/officeart/2005/8/layout/list1"/>
    <dgm:cxn modelId="{0F66B952-8E25-454C-9872-725E612F78B1}" type="presParOf" srcId="{625120E7-1F3F-4201-B918-57DA807CA537}" destId="{1D015B5C-FCD8-48D9-9FB3-BB90CDD122D6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0AF9DC1-AE5A-41FE-89BD-EBF21E54257C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469855F-35ED-4841-B1E0-2A7ECE6F73C5}">
      <dgm:prSet phldrT="[Text]"/>
      <dgm:spPr/>
      <dgm:t>
        <a:bodyPr/>
        <a:lstStyle/>
        <a:p>
          <a:r>
            <a:rPr lang="en-GB" dirty="0"/>
            <a:t>Travel behaviour change </a:t>
          </a:r>
        </a:p>
      </dgm:t>
    </dgm:pt>
    <dgm:pt modelId="{97AFCBA3-C569-4A2A-BA37-FB1160E4D999}" type="parTrans" cxnId="{AFA25360-415B-47E6-A9CB-ABF2F936AB3B}">
      <dgm:prSet/>
      <dgm:spPr/>
      <dgm:t>
        <a:bodyPr/>
        <a:lstStyle/>
        <a:p>
          <a:endParaRPr lang="en-GB"/>
        </a:p>
      </dgm:t>
    </dgm:pt>
    <dgm:pt modelId="{8395413F-029F-45A2-B3FA-DD21F61F7678}" type="sibTrans" cxnId="{AFA25360-415B-47E6-A9CB-ABF2F936AB3B}">
      <dgm:prSet/>
      <dgm:spPr/>
      <dgm:t>
        <a:bodyPr/>
        <a:lstStyle/>
        <a:p>
          <a:endParaRPr lang="en-GB"/>
        </a:p>
      </dgm:t>
    </dgm:pt>
    <dgm:pt modelId="{24B1AAEE-4055-4277-B112-87215212FBF1}">
      <dgm:prSet phldrT="[Text]"/>
      <dgm:spPr/>
      <dgm:t>
        <a:bodyPr/>
        <a:lstStyle/>
        <a:p>
          <a:r>
            <a:rPr lang="en-GB" dirty="0" err="1"/>
            <a:t>Remode</a:t>
          </a:r>
          <a:r>
            <a:rPr lang="en-GB" dirty="0"/>
            <a:t> </a:t>
          </a:r>
        </a:p>
      </dgm:t>
    </dgm:pt>
    <dgm:pt modelId="{893248C9-6726-452F-BF51-F76867DEB53E}" type="parTrans" cxnId="{9920FF48-1B70-4CE2-8E85-64CAA3CACCC8}">
      <dgm:prSet/>
      <dgm:spPr/>
      <dgm:t>
        <a:bodyPr/>
        <a:lstStyle/>
        <a:p>
          <a:endParaRPr lang="en-GB" dirty="0"/>
        </a:p>
      </dgm:t>
    </dgm:pt>
    <dgm:pt modelId="{19E22249-FEB2-4145-9A4D-D9BD9C983EB8}" type="sibTrans" cxnId="{9920FF48-1B70-4CE2-8E85-64CAA3CACCC8}">
      <dgm:prSet/>
      <dgm:spPr/>
      <dgm:t>
        <a:bodyPr/>
        <a:lstStyle/>
        <a:p>
          <a:endParaRPr lang="en-GB"/>
        </a:p>
      </dgm:t>
    </dgm:pt>
    <dgm:pt modelId="{90F94E38-9B5C-4897-BDE9-61E649F68DA8}">
      <dgm:prSet phldrT="[Text]"/>
      <dgm:spPr/>
      <dgm:t>
        <a:bodyPr/>
        <a:lstStyle/>
        <a:p>
          <a:r>
            <a:rPr lang="en-GB" dirty="0"/>
            <a:t>Reduce </a:t>
          </a:r>
        </a:p>
      </dgm:t>
    </dgm:pt>
    <dgm:pt modelId="{9F86E78D-83F0-409A-ADD5-8C5D4202AE73}" type="parTrans" cxnId="{35C3DAEC-9A35-4598-88D4-49231A7E32BE}">
      <dgm:prSet/>
      <dgm:spPr/>
      <dgm:t>
        <a:bodyPr/>
        <a:lstStyle/>
        <a:p>
          <a:endParaRPr lang="en-GB"/>
        </a:p>
      </dgm:t>
    </dgm:pt>
    <dgm:pt modelId="{565E9A87-C04C-479B-80F7-F7C1F1B05072}" type="sibTrans" cxnId="{35C3DAEC-9A35-4598-88D4-49231A7E32BE}">
      <dgm:prSet/>
      <dgm:spPr/>
      <dgm:t>
        <a:bodyPr/>
        <a:lstStyle/>
        <a:p>
          <a:endParaRPr lang="en-GB"/>
        </a:p>
      </dgm:t>
    </dgm:pt>
    <dgm:pt modelId="{98056B18-BA53-4F34-83F9-AF781A67A1B2}">
      <dgm:prSet phldrT="[Text]"/>
      <dgm:spPr/>
      <dgm:t>
        <a:bodyPr/>
        <a:lstStyle/>
        <a:p>
          <a:r>
            <a:rPr lang="en-GB" dirty="0"/>
            <a:t>Retime </a:t>
          </a:r>
        </a:p>
      </dgm:t>
    </dgm:pt>
    <dgm:pt modelId="{3B1F6B1F-894D-4C0B-B505-09C2DF226D6D}" type="parTrans" cxnId="{AD4D201F-41B1-4178-8EF9-79771D1AE1C5}">
      <dgm:prSet/>
      <dgm:spPr/>
      <dgm:t>
        <a:bodyPr/>
        <a:lstStyle/>
        <a:p>
          <a:endParaRPr lang="en-GB"/>
        </a:p>
      </dgm:t>
    </dgm:pt>
    <dgm:pt modelId="{D0828823-33F0-4EB2-BA80-5C9F217263DE}" type="sibTrans" cxnId="{AD4D201F-41B1-4178-8EF9-79771D1AE1C5}">
      <dgm:prSet/>
      <dgm:spPr/>
      <dgm:t>
        <a:bodyPr/>
        <a:lstStyle/>
        <a:p>
          <a:endParaRPr lang="en-GB"/>
        </a:p>
      </dgm:t>
    </dgm:pt>
    <dgm:pt modelId="{CF3EB70D-586A-4CA5-A3E7-9B8BC031363F}">
      <dgm:prSet phldrT="[Text]"/>
      <dgm:spPr/>
      <dgm:t>
        <a:bodyPr/>
        <a:lstStyle/>
        <a:p>
          <a:r>
            <a:rPr lang="en-GB" dirty="0"/>
            <a:t>Reroute </a:t>
          </a:r>
        </a:p>
      </dgm:t>
    </dgm:pt>
    <dgm:pt modelId="{86B4E697-8840-4AC8-918C-2869A8BC1F46}" type="parTrans" cxnId="{F74F0056-C825-410A-9DB3-0970DCC20A97}">
      <dgm:prSet/>
      <dgm:spPr/>
      <dgm:t>
        <a:bodyPr/>
        <a:lstStyle/>
        <a:p>
          <a:endParaRPr lang="en-GB"/>
        </a:p>
      </dgm:t>
    </dgm:pt>
    <dgm:pt modelId="{74145321-6563-48E2-A15B-20425CBA533A}" type="sibTrans" cxnId="{F74F0056-C825-410A-9DB3-0970DCC20A97}">
      <dgm:prSet/>
      <dgm:spPr/>
      <dgm:t>
        <a:bodyPr/>
        <a:lstStyle/>
        <a:p>
          <a:endParaRPr lang="en-GB"/>
        </a:p>
      </dgm:t>
    </dgm:pt>
    <dgm:pt modelId="{F8975A48-6A50-455A-BB6E-BA14029891D0}" type="pres">
      <dgm:prSet presAssocID="{30AF9DC1-AE5A-41FE-89BD-EBF21E54257C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C4B11DD-B33F-4DEF-B781-B7990959CCD4}" type="pres">
      <dgm:prSet presAssocID="{0469855F-35ED-4841-B1E0-2A7ECE6F73C5}" presName="centerShape" presStyleLbl="node0" presStyleIdx="0" presStyleCnt="1"/>
      <dgm:spPr/>
    </dgm:pt>
    <dgm:pt modelId="{A2B72411-977F-4198-99A6-6338AEE7B52D}" type="pres">
      <dgm:prSet presAssocID="{893248C9-6726-452F-BF51-F76867DEB53E}" presName="parTrans" presStyleLbl="sibTrans2D1" presStyleIdx="0" presStyleCnt="4" custAng="10800000"/>
      <dgm:spPr/>
    </dgm:pt>
    <dgm:pt modelId="{83325CDB-DFEB-4A86-992D-6412B125B61E}" type="pres">
      <dgm:prSet presAssocID="{893248C9-6726-452F-BF51-F76867DEB53E}" presName="connectorText" presStyleLbl="sibTrans2D1" presStyleIdx="0" presStyleCnt="4"/>
      <dgm:spPr/>
    </dgm:pt>
    <dgm:pt modelId="{F394A23F-F3A2-412A-93C0-DA743BBECC54}" type="pres">
      <dgm:prSet presAssocID="{24B1AAEE-4055-4277-B112-87215212FBF1}" presName="node" presStyleLbl="node1" presStyleIdx="0" presStyleCnt="4">
        <dgm:presLayoutVars>
          <dgm:bulletEnabled val="1"/>
        </dgm:presLayoutVars>
      </dgm:prSet>
      <dgm:spPr/>
    </dgm:pt>
    <dgm:pt modelId="{5AA68EB7-F4F9-4D41-806A-7C86B4A2EF54}" type="pres">
      <dgm:prSet presAssocID="{9F86E78D-83F0-409A-ADD5-8C5D4202AE73}" presName="parTrans" presStyleLbl="sibTrans2D1" presStyleIdx="1" presStyleCnt="4" custAng="10800000"/>
      <dgm:spPr/>
    </dgm:pt>
    <dgm:pt modelId="{65E22901-B586-4F55-983A-65D2C3FD6C4F}" type="pres">
      <dgm:prSet presAssocID="{9F86E78D-83F0-409A-ADD5-8C5D4202AE73}" presName="connectorText" presStyleLbl="sibTrans2D1" presStyleIdx="1" presStyleCnt="4"/>
      <dgm:spPr/>
    </dgm:pt>
    <dgm:pt modelId="{EEE4A654-E0F2-4C60-88C1-09E1FB0085C4}" type="pres">
      <dgm:prSet presAssocID="{90F94E38-9B5C-4897-BDE9-61E649F68DA8}" presName="node" presStyleLbl="node1" presStyleIdx="1" presStyleCnt="4">
        <dgm:presLayoutVars>
          <dgm:bulletEnabled val="1"/>
        </dgm:presLayoutVars>
      </dgm:prSet>
      <dgm:spPr/>
    </dgm:pt>
    <dgm:pt modelId="{1277B143-A5ED-49C4-877B-D3D8BDE8135B}" type="pres">
      <dgm:prSet presAssocID="{3B1F6B1F-894D-4C0B-B505-09C2DF226D6D}" presName="parTrans" presStyleLbl="sibTrans2D1" presStyleIdx="2" presStyleCnt="4" custAng="10800000" custLinFactNeighborX="-22780" custLinFactNeighborY="-2586"/>
      <dgm:spPr/>
    </dgm:pt>
    <dgm:pt modelId="{EE653B4D-1E77-4378-AC6F-8C3FB9E5C7E6}" type="pres">
      <dgm:prSet presAssocID="{3B1F6B1F-894D-4C0B-B505-09C2DF226D6D}" presName="connectorText" presStyleLbl="sibTrans2D1" presStyleIdx="2" presStyleCnt="4"/>
      <dgm:spPr/>
    </dgm:pt>
    <dgm:pt modelId="{C138E25D-9EF9-48D9-A9B5-9FF7A3EDF9BB}" type="pres">
      <dgm:prSet presAssocID="{98056B18-BA53-4F34-83F9-AF781A67A1B2}" presName="node" presStyleLbl="node1" presStyleIdx="2" presStyleCnt="4">
        <dgm:presLayoutVars>
          <dgm:bulletEnabled val="1"/>
        </dgm:presLayoutVars>
      </dgm:prSet>
      <dgm:spPr/>
    </dgm:pt>
    <dgm:pt modelId="{7CF2104E-1E27-4B67-9CFB-C65F34D81B2C}" type="pres">
      <dgm:prSet presAssocID="{86B4E697-8840-4AC8-918C-2869A8BC1F46}" presName="parTrans" presStyleLbl="sibTrans2D1" presStyleIdx="3" presStyleCnt="4" custAng="10800000"/>
      <dgm:spPr/>
    </dgm:pt>
    <dgm:pt modelId="{DA98B481-0F49-470F-A8AB-5EE8B80D3198}" type="pres">
      <dgm:prSet presAssocID="{86B4E697-8840-4AC8-918C-2869A8BC1F46}" presName="connectorText" presStyleLbl="sibTrans2D1" presStyleIdx="3" presStyleCnt="4"/>
      <dgm:spPr/>
    </dgm:pt>
    <dgm:pt modelId="{3C8C316A-268C-4AAD-B18B-43B3D55721C1}" type="pres">
      <dgm:prSet presAssocID="{CF3EB70D-586A-4CA5-A3E7-9B8BC031363F}" presName="node" presStyleLbl="node1" presStyleIdx="3" presStyleCnt="4">
        <dgm:presLayoutVars>
          <dgm:bulletEnabled val="1"/>
        </dgm:presLayoutVars>
      </dgm:prSet>
      <dgm:spPr/>
    </dgm:pt>
  </dgm:ptLst>
  <dgm:cxnLst>
    <dgm:cxn modelId="{30AF3F10-7D61-4CD1-A7FC-9677CBB4FE50}" type="presOf" srcId="{86B4E697-8840-4AC8-918C-2869A8BC1F46}" destId="{DA98B481-0F49-470F-A8AB-5EE8B80D3198}" srcOrd="1" destOrd="0" presId="urn:microsoft.com/office/officeart/2005/8/layout/radial5"/>
    <dgm:cxn modelId="{FD387717-98CC-474D-965D-6320C3944BC9}" type="presOf" srcId="{893248C9-6726-452F-BF51-F76867DEB53E}" destId="{83325CDB-DFEB-4A86-992D-6412B125B61E}" srcOrd="1" destOrd="0" presId="urn:microsoft.com/office/officeart/2005/8/layout/radial5"/>
    <dgm:cxn modelId="{AD4D201F-41B1-4178-8EF9-79771D1AE1C5}" srcId="{0469855F-35ED-4841-B1E0-2A7ECE6F73C5}" destId="{98056B18-BA53-4F34-83F9-AF781A67A1B2}" srcOrd="2" destOrd="0" parTransId="{3B1F6B1F-894D-4C0B-B505-09C2DF226D6D}" sibTransId="{D0828823-33F0-4EB2-BA80-5C9F217263DE}"/>
    <dgm:cxn modelId="{0A867528-C518-4C56-8A06-1A3B6E03759A}" type="presOf" srcId="{24B1AAEE-4055-4277-B112-87215212FBF1}" destId="{F394A23F-F3A2-412A-93C0-DA743BBECC54}" srcOrd="0" destOrd="0" presId="urn:microsoft.com/office/officeart/2005/8/layout/radial5"/>
    <dgm:cxn modelId="{99933D32-5E99-48DB-AA70-22B003FC4B1D}" type="presOf" srcId="{893248C9-6726-452F-BF51-F76867DEB53E}" destId="{A2B72411-977F-4198-99A6-6338AEE7B52D}" srcOrd="0" destOrd="0" presId="urn:microsoft.com/office/officeart/2005/8/layout/radial5"/>
    <dgm:cxn modelId="{3BCB4839-ED5C-4803-A134-DC337D1CF9E8}" type="presOf" srcId="{3B1F6B1F-894D-4C0B-B505-09C2DF226D6D}" destId="{EE653B4D-1E77-4378-AC6F-8C3FB9E5C7E6}" srcOrd="1" destOrd="0" presId="urn:microsoft.com/office/officeart/2005/8/layout/radial5"/>
    <dgm:cxn modelId="{AFA25360-415B-47E6-A9CB-ABF2F936AB3B}" srcId="{30AF9DC1-AE5A-41FE-89BD-EBF21E54257C}" destId="{0469855F-35ED-4841-B1E0-2A7ECE6F73C5}" srcOrd="0" destOrd="0" parTransId="{97AFCBA3-C569-4A2A-BA37-FB1160E4D999}" sibTransId="{8395413F-029F-45A2-B3FA-DD21F61F7678}"/>
    <dgm:cxn modelId="{1EBFBF60-B9EE-4AE2-A33C-8F1A52F851A2}" type="presOf" srcId="{0469855F-35ED-4841-B1E0-2A7ECE6F73C5}" destId="{AC4B11DD-B33F-4DEF-B781-B7990959CCD4}" srcOrd="0" destOrd="0" presId="urn:microsoft.com/office/officeart/2005/8/layout/radial5"/>
    <dgm:cxn modelId="{AB264748-B656-4C71-98EC-BB7AED5B541A}" type="presOf" srcId="{86B4E697-8840-4AC8-918C-2869A8BC1F46}" destId="{7CF2104E-1E27-4B67-9CFB-C65F34D81B2C}" srcOrd="0" destOrd="0" presId="urn:microsoft.com/office/officeart/2005/8/layout/radial5"/>
    <dgm:cxn modelId="{9920FF48-1B70-4CE2-8E85-64CAA3CACCC8}" srcId="{0469855F-35ED-4841-B1E0-2A7ECE6F73C5}" destId="{24B1AAEE-4055-4277-B112-87215212FBF1}" srcOrd="0" destOrd="0" parTransId="{893248C9-6726-452F-BF51-F76867DEB53E}" sibTransId="{19E22249-FEB2-4145-9A4D-D9BD9C983EB8}"/>
    <dgm:cxn modelId="{F74F0056-C825-410A-9DB3-0970DCC20A97}" srcId="{0469855F-35ED-4841-B1E0-2A7ECE6F73C5}" destId="{CF3EB70D-586A-4CA5-A3E7-9B8BC031363F}" srcOrd="3" destOrd="0" parTransId="{86B4E697-8840-4AC8-918C-2869A8BC1F46}" sibTransId="{74145321-6563-48E2-A15B-20425CBA533A}"/>
    <dgm:cxn modelId="{82797C9F-147B-4068-9792-2DB5E55B81B1}" type="presOf" srcId="{98056B18-BA53-4F34-83F9-AF781A67A1B2}" destId="{C138E25D-9EF9-48D9-A9B5-9FF7A3EDF9BB}" srcOrd="0" destOrd="0" presId="urn:microsoft.com/office/officeart/2005/8/layout/radial5"/>
    <dgm:cxn modelId="{E6F76AA5-1948-4FDA-AACA-18DA1D2FC557}" type="presOf" srcId="{9F86E78D-83F0-409A-ADD5-8C5D4202AE73}" destId="{65E22901-B586-4F55-983A-65D2C3FD6C4F}" srcOrd="1" destOrd="0" presId="urn:microsoft.com/office/officeart/2005/8/layout/radial5"/>
    <dgm:cxn modelId="{E4FDCAB8-EF68-44F4-B11A-38377EB93D45}" type="presOf" srcId="{90F94E38-9B5C-4897-BDE9-61E649F68DA8}" destId="{EEE4A654-E0F2-4C60-88C1-09E1FB0085C4}" srcOrd="0" destOrd="0" presId="urn:microsoft.com/office/officeart/2005/8/layout/radial5"/>
    <dgm:cxn modelId="{C9F281C0-E48B-4499-9339-9A0BCBC52666}" type="presOf" srcId="{3B1F6B1F-894D-4C0B-B505-09C2DF226D6D}" destId="{1277B143-A5ED-49C4-877B-D3D8BDE8135B}" srcOrd="0" destOrd="0" presId="urn:microsoft.com/office/officeart/2005/8/layout/radial5"/>
    <dgm:cxn modelId="{841CB0DE-69D4-4307-806C-AA40CC415D9F}" type="presOf" srcId="{CF3EB70D-586A-4CA5-A3E7-9B8BC031363F}" destId="{3C8C316A-268C-4AAD-B18B-43B3D55721C1}" srcOrd="0" destOrd="0" presId="urn:microsoft.com/office/officeart/2005/8/layout/radial5"/>
    <dgm:cxn modelId="{BDF18AEB-B0BC-4D80-86DC-AC8411D2A70A}" type="presOf" srcId="{9F86E78D-83F0-409A-ADD5-8C5D4202AE73}" destId="{5AA68EB7-F4F9-4D41-806A-7C86B4A2EF54}" srcOrd="0" destOrd="0" presId="urn:microsoft.com/office/officeart/2005/8/layout/radial5"/>
    <dgm:cxn modelId="{35C3DAEC-9A35-4598-88D4-49231A7E32BE}" srcId="{0469855F-35ED-4841-B1E0-2A7ECE6F73C5}" destId="{90F94E38-9B5C-4897-BDE9-61E649F68DA8}" srcOrd="1" destOrd="0" parTransId="{9F86E78D-83F0-409A-ADD5-8C5D4202AE73}" sibTransId="{565E9A87-C04C-479B-80F7-F7C1F1B05072}"/>
    <dgm:cxn modelId="{491834F4-5154-485D-80DD-3CFC39AE48D5}" type="presOf" srcId="{30AF9DC1-AE5A-41FE-89BD-EBF21E54257C}" destId="{F8975A48-6A50-455A-BB6E-BA14029891D0}" srcOrd="0" destOrd="0" presId="urn:microsoft.com/office/officeart/2005/8/layout/radial5"/>
    <dgm:cxn modelId="{0DD6D071-523C-43C3-9C69-ECF346A80F94}" type="presParOf" srcId="{F8975A48-6A50-455A-BB6E-BA14029891D0}" destId="{AC4B11DD-B33F-4DEF-B781-B7990959CCD4}" srcOrd="0" destOrd="0" presId="urn:microsoft.com/office/officeart/2005/8/layout/radial5"/>
    <dgm:cxn modelId="{E4975B6B-5EA3-4559-A11C-018C06BC4E98}" type="presParOf" srcId="{F8975A48-6A50-455A-BB6E-BA14029891D0}" destId="{A2B72411-977F-4198-99A6-6338AEE7B52D}" srcOrd="1" destOrd="0" presId="urn:microsoft.com/office/officeart/2005/8/layout/radial5"/>
    <dgm:cxn modelId="{5279D010-1A8B-4CD9-865E-B5764027AFDD}" type="presParOf" srcId="{A2B72411-977F-4198-99A6-6338AEE7B52D}" destId="{83325CDB-DFEB-4A86-992D-6412B125B61E}" srcOrd="0" destOrd="0" presId="urn:microsoft.com/office/officeart/2005/8/layout/radial5"/>
    <dgm:cxn modelId="{74F3FC20-E741-419F-95CE-CFFFD6911C9D}" type="presParOf" srcId="{F8975A48-6A50-455A-BB6E-BA14029891D0}" destId="{F394A23F-F3A2-412A-93C0-DA743BBECC54}" srcOrd="2" destOrd="0" presId="urn:microsoft.com/office/officeart/2005/8/layout/radial5"/>
    <dgm:cxn modelId="{7B132EAB-0933-4E69-A665-385FA5E18975}" type="presParOf" srcId="{F8975A48-6A50-455A-BB6E-BA14029891D0}" destId="{5AA68EB7-F4F9-4D41-806A-7C86B4A2EF54}" srcOrd="3" destOrd="0" presId="urn:microsoft.com/office/officeart/2005/8/layout/radial5"/>
    <dgm:cxn modelId="{1B7EA3CF-3018-416C-AEA1-C0DE8CE22ED8}" type="presParOf" srcId="{5AA68EB7-F4F9-4D41-806A-7C86B4A2EF54}" destId="{65E22901-B586-4F55-983A-65D2C3FD6C4F}" srcOrd="0" destOrd="0" presId="urn:microsoft.com/office/officeart/2005/8/layout/radial5"/>
    <dgm:cxn modelId="{E38C50C8-8B58-49EF-8263-3257D60C2718}" type="presParOf" srcId="{F8975A48-6A50-455A-BB6E-BA14029891D0}" destId="{EEE4A654-E0F2-4C60-88C1-09E1FB0085C4}" srcOrd="4" destOrd="0" presId="urn:microsoft.com/office/officeart/2005/8/layout/radial5"/>
    <dgm:cxn modelId="{89EED11D-2CE6-4C9A-9F64-4624633A1E3F}" type="presParOf" srcId="{F8975A48-6A50-455A-BB6E-BA14029891D0}" destId="{1277B143-A5ED-49C4-877B-D3D8BDE8135B}" srcOrd="5" destOrd="0" presId="urn:microsoft.com/office/officeart/2005/8/layout/radial5"/>
    <dgm:cxn modelId="{BF18583A-584C-4581-9152-EC013A559CB0}" type="presParOf" srcId="{1277B143-A5ED-49C4-877B-D3D8BDE8135B}" destId="{EE653B4D-1E77-4378-AC6F-8C3FB9E5C7E6}" srcOrd="0" destOrd="0" presId="urn:microsoft.com/office/officeart/2005/8/layout/radial5"/>
    <dgm:cxn modelId="{762E1569-A4D9-45D6-99C2-DB3884443BE1}" type="presParOf" srcId="{F8975A48-6A50-455A-BB6E-BA14029891D0}" destId="{C138E25D-9EF9-48D9-A9B5-9FF7A3EDF9BB}" srcOrd="6" destOrd="0" presId="urn:microsoft.com/office/officeart/2005/8/layout/radial5"/>
    <dgm:cxn modelId="{FEA6301C-85DC-4833-97BE-0314E2765602}" type="presParOf" srcId="{F8975A48-6A50-455A-BB6E-BA14029891D0}" destId="{7CF2104E-1E27-4B67-9CFB-C65F34D81B2C}" srcOrd="7" destOrd="0" presId="urn:microsoft.com/office/officeart/2005/8/layout/radial5"/>
    <dgm:cxn modelId="{8BAD6A69-FE6A-46A6-A386-573B74F6689D}" type="presParOf" srcId="{7CF2104E-1E27-4B67-9CFB-C65F34D81B2C}" destId="{DA98B481-0F49-470F-A8AB-5EE8B80D3198}" srcOrd="0" destOrd="0" presId="urn:microsoft.com/office/officeart/2005/8/layout/radial5"/>
    <dgm:cxn modelId="{5A5CA72A-40B4-46BB-B867-058774B03ABA}" type="presParOf" srcId="{F8975A48-6A50-455A-BB6E-BA14029891D0}" destId="{3C8C316A-268C-4AAD-B18B-43B3D55721C1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53EEDBB-F325-4219-8821-3C2173566F04}" type="doc">
      <dgm:prSet loTypeId="urn:microsoft.com/office/officeart/2005/8/layout/pyramid4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6F86913-7043-42C5-9AF7-876351BD939C}">
      <dgm:prSet phldrT="[Text]"/>
      <dgm:spPr/>
      <dgm:t>
        <a:bodyPr/>
        <a:lstStyle/>
        <a:p>
          <a:r>
            <a:rPr lang="en-GB" dirty="0"/>
            <a:t>Recognise </a:t>
          </a:r>
        </a:p>
      </dgm:t>
    </dgm:pt>
    <dgm:pt modelId="{532B9346-C6FC-4C07-BBFD-113289F0014D}" type="parTrans" cxnId="{01ACAA7C-254F-4178-BACB-D7CBDEE73AF4}">
      <dgm:prSet/>
      <dgm:spPr/>
      <dgm:t>
        <a:bodyPr/>
        <a:lstStyle/>
        <a:p>
          <a:endParaRPr lang="en-GB"/>
        </a:p>
      </dgm:t>
    </dgm:pt>
    <dgm:pt modelId="{FC5B6464-26C7-4829-963C-4587C72CF627}" type="sibTrans" cxnId="{01ACAA7C-254F-4178-BACB-D7CBDEE73AF4}">
      <dgm:prSet/>
      <dgm:spPr/>
      <dgm:t>
        <a:bodyPr/>
        <a:lstStyle/>
        <a:p>
          <a:endParaRPr lang="en-GB"/>
        </a:p>
      </dgm:t>
    </dgm:pt>
    <dgm:pt modelId="{943FDB8A-0B2F-4AC8-ADC2-27139AD9E735}">
      <dgm:prSet phldrT="[Text]"/>
      <dgm:spPr/>
      <dgm:t>
        <a:bodyPr/>
        <a:lstStyle/>
        <a:p>
          <a:r>
            <a:rPr lang="en-GB" dirty="0"/>
            <a:t>Understand </a:t>
          </a:r>
        </a:p>
      </dgm:t>
    </dgm:pt>
    <dgm:pt modelId="{778D7414-2F4B-4479-AA02-CA06D8D2A0FB}" type="parTrans" cxnId="{51733260-622A-4A0E-929C-224F015238C2}">
      <dgm:prSet/>
      <dgm:spPr/>
      <dgm:t>
        <a:bodyPr/>
        <a:lstStyle/>
        <a:p>
          <a:endParaRPr lang="en-GB"/>
        </a:p>
      </dgm:t>
    </dgm:pt>
    <dgm:pt modelId="{D842D275-93A8-4473-A9E4-AEFB22A0DAAD}" type="sibTrans" cxnId="{51733260-622A-4A0E-929C-224F015238C2}">
      <dgm:prSet/>
      <dgm:spPr/>
      <dgm:t>
        <a:bodyPr/>
        <a:lstStyle/>
        <a:p>
          <a:endParaRPr lang="en-GB"/>
        </a:p>
      </dgm:t>
    </dgm:pt>
    <dgm:pt modelId="{F407DDE1-9379-48A6-8D23-726A5D38776E}">
      <dgm:prSet phldrT="[Text]"/>
      <dgm:spPr/>
      <dgm:t>
        <a:bodyPr/>
        <a:lstStyle/>
        <a:p>
          <a:endParaRPr lang="en-GB" dirty="0"/>
        </a:p>
        <a:p>
          <a:r>
            <a:rPr lang="en-GB" dirty="0"/>
            <a:t>Call to Action </a:t>
          </a:r>
        </a:p>
      </dgm:t>
    </dgm:pt>
    <dgm:pt modelId="{121255BE-A4A4-4BF7-AA8E-B900C3C5C5EA}" type="parTrans" cxnId="{9CC31889-D65C-458F-AC46-8979D41CCF7A}">
      <dgm:prSet/>
      <dgm:spPr/>
      <dgm:t>
        <a:bodyPr/>
        <a:lstStyle/>
        <a:p>
          <a:endParaRPr lang="en-GB"/>
        </a:p>
      </dgm:t>
    </dgm:pt>
    <dgm:pt modelId="{46DA4DE9-C2D9-46E3-A378-8158F8726DAD}" type="sibTrans" cxnId="{9CC31889-D65C-458F-AC46-8979D41CCF7A}">
      <dgm:prSet/>
      <dgm:spPr/>
      <dgm:t>
        <a:bodyPr/>
        <a:lstStyle/>
        <a:p>
          <a:endParaRPr lang="en-GB"/>
        </a:p>
      </dgm:t>
    </dgm:pt>
    <dgm:pt modelId="{B551F95B-5EE3-4131-A4F4-27A8FBD88D36}">
      <dgm:prSet phldrT="[Text]"/>
      <dgm:spPr/>
      <dgm:t>
        <a:bodyPr/>
        <a:lstStyle/>
        <a:p>
          <a:r>
            <a:rPr lang="en-GB" dirty="0"/>
            <a:t>Adapt </a:t>
          </a:r>
        </a:p>
      </dgm:t>
    </dgm:pt>
    <dgm:pt modelId="{B8C5A0B9-18CA-4C85-A0CB-ECC435414D01}" type="parTrans" cxnId="{2CCBA335-DCB5-48FF-8A40-75812F61A7F9}">
      <dgm:prSet/>
      <dgm:spPr/>
      <dgm:t>
        <a:bodyPr/>
        <a:lstStyle/>
        <a:p>
          <a:endParaRPr lang="en-GB"/>
        </a:p>
      </dgm:t>
    </dgm:pt>
    <dgm:pt modelId="{3E2F3CD2-7E6B-4A1A-B368-35AD7AD16348}" type="sibTrans" cxnId="{2CCBA335-DCB5-48FF-8A40-75812F61A7F9}">
      <dgm:prSet/>
      <dgm:spPr/>
      <dgm:t>
        <a:bodyPr/>
        <a:lstStyle/>
        <a:p>
          <a:endParaRPr lang="en-GB"/>
        </a:p>
      </dgm:t>
    </dgm:pt>
    <dgm:pt modelId="{0011A287-4B2A-4471-AB61-BF90D89BCA1E}" type="pres">
      <dgm:prSet presAssocID="{F53EEDBB-F325-4219-8821-3C2173566F04}" presName="compositeShape" presStyleCnt="0">
        <dgm:presLayoutVars>
          <dgm:chMax val="9"/>
          <dgm:dir/>
          <dgm:resizeHandles val="exact"/>
        </dgm:presLayoutVars>
      </dgm:prSet>
      <dgm:spPr/>
    </dgm:pt>
    <dgm:pt modelId="{ACED52F2-0CF8-4368-B2A1-0B2296FD6B9F}" type="pres">
      <dgm:prSet presAssocID="{F53EEDBB-F325-4219-8821-3C2173566F04}" presName="triangle1" presStyleLbl="node1" presStyleIdx="0" presStyleCnt="4">
        <dgm:presLayoutVars>
          <dgm:bulletEnabled val="1"/>
        </dgm:presLayoutVars>
      </dgm:prSet>
      <dgm:spPr/>
    </dgm:pt>
    <dgm:pt modelId="{215CD2CB-E3E9-45C7-BB50-63E4FAB2F87C}" type="pres">
      <dgm:prSet presAssocID="{F53EEDBB-F325-4219-8821-3C2173566F04}" presName="triangle2" presStyleLbl="node1" presStyleIdx="1" presStyleCnt="4">
        <dgm:presLayoutVars>
          <dgm:bulletEnabled val="1"/>
        </dgm:presLayoutVars>
      </dgm:prSet>
      <dgm:spPr/>
    </dgm:pt>
    <dgm:pt modelId="{F41086CB-429E-4B64-AD4C-0AC323B9E51C}" type="pres">
      <dgm:prSet presAssocID="{F53EEDBB-F325-4219-8821-3C2173566F04}" presName="triangle3" presStyleLbl="node1" presStyleIdx="2" presStyleCnt="4">
        <dgm:presLayoutVars>
          <dgm:bulletEnabled val="1"/>
        </dgm:presLayoutVars>
      </dgm:prSet>
      <dgm:spPr/>
    </dgm:pt>
    <dgm:pt modelId="{97979FC3-998B-42B8-9DF6-BC0DFDBF7A8F}" type="pres">
      <dgm:prSet presAssocID="{F53EEDBB-F325-4219-8821-3C2173566F04}" presName="triangle4" presStyleLbl="node1" presStyleIdx="3" presStyleCnt="4">
        <dgm:presLayoutVars>
          <dgm:bulletEnabled val="1"/>
        </dgm:presLayoutVars>
      </dgm:prSet>
      <dgm:spPr/>
    </dgm:pt>
  </dgm:ptLst>
  <dgm:cxnLst>
    <dgm:cxn modelId="{FB296A16-49C6-4F2C-8A56-C2CDEB608457}" type="presOf" srcId="{943FDB8A-0B2F-4AC8-ADC2-27139AD9E735}" destId="{215CD2CB-E3E9-45C7-BB50-63E4FAB2F87C}" srcOrd="0" destOrd="0" presId="urn:microsoft.com/office/officeart/2005/8/layout/pyramid4"/>
    <dgm:cxn modelId="{2CCBA335-DCB5-48FF-8A40-75812F61A7F9}" srcId="{F53EEDBB-F325-4219-8821-3C2173566F04}" destId="{B551F95B-5EE3-4131-A4F4-27A8FBD88D36}" srcOrd="3" destOrd="0" parTransId="{B8C5A0B9-18CA-4C85-A0CB-ECC435414D01}" sibTransId="{3E2F3CD2-7E6B-4A1A-B368-35AD7AD16348}"/>
    <dgm:cxn modelId="{51733260-622A-4A0E-929C-224F015238C2}" srcId="{F53EEDBB-F325-4219-8821-3C2173566F04}" destId="{943FDB8A-0B2F-4AC8-ADC2-27139AD9E735}" srcOrd="1" destOrd="0" parTransId="{778D7414-2F4B-4479-AA02-CA06D8D2A0FB}" sibTransId="{D842D275-93A8-4473-A9E4-AEFB22A0DAAD}"/>
    <dgm:cxn modelId="{01ACAA7C-254F-4178-BACB-D7CBDEE73AF4}" srcId="{F53EEDBB-F325-4219-8821-3C2173566F04}" destId="{E6F86913-7043-42C5-9AF7-876351BD939C}" srcOrd="0" destOrd="0" parTransId="{532B9346-C6FC-4C07-BBFD-113289F0014D}" sibTransId="{FC5B6464-26C7-4829-963C-4587C72CF627}"/>
    <dgm:cxn modelId="{9D00CE88-BBCB-4556-866C-CBFF18972D2F}" type="presOf" srcId="{F53EEDBB-F325-4219-8821-3C2173566F04}" destId="{0011A287-4B2A-4471-AB61-BF90D89BCA1E}" srcOrd="0" destOrd="0" presId="urn:microsoft.com/office/officeart/2005/8/layout/pyramid4"/>
    <dgm:cxn modelId="{9CC31889-D65C-458F-AC46-8979D41CCF7A}" srcId="{F53EEDBB-F325-4219-8821-3C2173566F04}" destId="{F407DDE1-9379-48A6-8D23-726A5D38776E}" srcOrd="2" destOrd="0" parTransId="{121255BE-A4A4-4BF7-AA8E-B900C3C5C5EA}" sibTransId="{46DA4DE9-C2D9-46E3-A378-8158F8726DAD}"/>
    <dgm:cxn modelId="{2A6DAA92-33FB-4792-A02C-47303115B69F}" type="presOf" srcId="{B551F95B-5EE3-4131-A4F4-27A8FBD88D36}" destId="{97979FC3-998B-42B8-9DF6-BC0DFDBF7A8F}" srcOrd="0" destOrd="0" presId="urn:microsoft.com/office/officeart/2005/8/layout/pyramid4"/>
    <dgm:cxn modelId="{8DC4B1EE-AF41-4FD3-905B-6EFD7C6F0EB7}" type="presOf" srcId="{E6F86913-7043-42C5-9AF7-876351BD939C}" destId="{ACED52F2-0CF8-4368-B2A1-0B2296FD6B9F}" srcOrd="0" destOrd="0" presId="urn:microsoft.com/office/officeart/2005/8/layout/pyramid4"/>
    <dgm:cxn modelId="{E78C4BF8-FF17-4262-8460-FCF6686A7CDE}" type="presOf" srcId="{F407DDE1-9379-48A6-8D23-726A5D38776E}" destId="{F41086CB-429E-4B64-AD4C-0AC323B9E51C}" srcOrd="0" destOrd="0" presId="urn:microsoft.com/office/officeart/2005/8/layout/pyramid4"/>
    <dgm:cxn modelId="{354A4782-193F-4AB2-859B-1B2F23E3A1D5}" type="presParOf" srcId="{0011A287-4B2A-4471-AB61-BF90D89BCA1E}" destId="{ACED52F2-0CF8-4368-B2A1-0B2296FD6B9F}" srcOrd="0" destOrd="0" presId="urn:microsoft.com/office/officeart/2005/8/layout/pyramid4"/>
    <dgm:cxn modelId="{389E40E2-255B-4652-827F-04626987A1D7}" type="presParOf" srcId="{0011A287-4B2A-4471-AB61-BF90D89BCA1E}" destId="{215CD2CB-E3E9-45C7-BB50-63E4FAB2F87C}" srcOrd="1" destOrd="0" presId="urn:microsoft.com/office/officeart/2005/8/layout/pyramid4"/>
    <dgm:cxn modelId="{965BFA33-8396-4C9A-B6EC-5D1ECA9E14C3}" type="presParOf" srcId="{0011A287-4B2A-4471-AB61-BF90D89BCA1E}" destId="{F41086CB-429E-4B64-AD4C-0AC323B9E51C}" srcOrd="2" destOrd="0" presId="urn:microsoft.com/office/officeart/2005/8/layout/pyramid4"/>
    <dgm:cxn modelId="{9213CAC1-CD2E-4DE1-89B3-AC77315369F7}" type="presParOf" srcId="{0011A287-4B2A-4471-AB61-BF90D89BCA1E}" destId="{97979FC3-998B-42B8-9DF6-BC0DFDBF7A8F}" srcOrd="3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0AF9DC1-AE5A-41FE-89BD-EBF21E54257C}" type="doc">
      <dgm:prSet loTypeId="urn:microsoft.com/office/officeart/2005/8/layout/radial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0469855F-35ED-4841-B1E0-2A7ECE6F73C5}">
      <dgm:prSet phldrT="[Text]"/>
      <dgm:spPr/>
      <dgm:t>
        <a:bodyPr/>
        <a:lstStyle/>
        <a:p>
          <a:pPr algn="ctr"/>
          <a:r>
            <a:rPr lang="en-GB" dirty="0"/>
            <a:t>Travel behaviour</a:t>
          </a:r>
        </a:p>
      </dgm:t>
    </dgm:pt>
    <dgm:pt modelId="{97AFCBA3-C569-4A2A-BA37-FB1160E4D999}" type="parTrans" cxnId="{AFA25360-415B-47E6-A9CB-ABF2F936AB3B}">
      <dgm:prSet/>
      <dgm:spPr/>
      <dgm:t>
        <a:bodyPr/>
        <a:lstStyle/>
        <a:p>
          <a:endParaRPr lang="en-GB"/>
        </a:p>
      </dgm:t>
    </dgm:pt>
    <dgm:pt modelId="{8395413F-029F-45A2-B3FA-DD21F61F7678}" type="sibTrans" cxnId="{AFA25360-415B-47E6-A9CB-ABF2F936AB3B}">
      <dgm:prSet/>
      <dgm:spPr/>
      <dgm:t>
        <a:bodyPr/>
        <a:lstStyle/>
        <a:p>
          <a:endParaRPr lang="en-GB"/>
        </a:p>
      </dgm:t>
    </dgm:pt>
    <dgm:pt modelId="{24B1AAEE-4055-4277-B112-87215212FBF1}">
      <dgm:prSet phldrT="[Text]"/>
      <dgm:spPr/>
      <dgm:t>
        <a:bodyPr/>
        <a:lstStyle/>
        <a:p>
          <a:r>
            <a:rPr lang="en-GB" dirty="0"/>
            <a:t>Biology and psychology  </a:t>
          </a:r>
        </a:p>
      </dgm:t>
    </dgm:pt>
    <dgm:pt modelId="{893248C9-6726-452F-BF51-F76867DEB53E}" type="parTrans" cxnId="{9920FF48-1B70-4CE2-8E85-64CAA3CACCC8}">
      <dgm:prSet/>
      <dgm:spPr/>
      <dgm:t>
        <a:bodyPr/>
        <a:lstStyle/>
        <a:p>
          <a:endParaRPr lang="en-GB" dirty="0"/>
        </a:p>
      </dgm:t>
    </dgm:pt>
    <dgm:pt modelId="{19E22249-FEB2-4145-9A4D-D9BD9C983EB8}" type="sibTrans" cxnId="{9920FF48-1B70-4CE2-8E85-64CAA3CACCC8}">
      <dgm:prSet/>
      <dgm:spPr/>
      <dgm:t>
        <a:bodyPr/>
        <a:lstStyle/>
        <a:p>
          <a:endParaRPr lang="en-GB"/>
        </a:p>
      </dgm:t>
    </dgm:pt>
    <dgm:pt modelId="{90F94E38-9B5C-4897-BDE9-61E649F68DA8}">
      <dgm:prSet phldrT="[Text]"/>
      <dgm:spPr/>
      <dgm:t>
        <a:bodyPr/>
        <a:lstStyle/>
        <a:p>
          <a:r>
            <a:rPr lang="en-GB" dirty="0"/>
            <a:t>Built environment and Transport system  </a:t>
          </a:r>
        </a:p>
      </dgm:t>
    </dgm:pt>
    <dgm:pt modelId="{9F86E78D-83F0-409A-ADD5-8C5D4202AE73}" type="parTrans" cxnId="{35C3DAEC-9A35-4598-88D4-49231A7E32BE}">
      <dgm:prSet/>
      <dgm:spPr/>
      <dgm:t>
        <a:bodyPr/>
        <a:lstStyle/>
        <a:p>
          <a:endParaRPr lang="en-GB"/>
        </a:p>
      </dgm:t>
    </dgm:pt>
    <dgm:pt modelId="{565E9A87-C04C-479B-80F7-F7C1F1B05072}" type="sibTrans" cxnId="{35C3DAEC-9A35-4598-88D4-49231A7E32BE}">
      <dgm:prSet/>
      <dgm:spPr/>
      <dgm:t>
        <a:bodyPr/>
        <a:lstStyle/>
        <a:p>
          <a:endParaRPr lang="en-GB"/>
        </a:p>
      </dgm:t>
    </dgm:pt>
    <dgm:pt modelId="{98056B18-BA53-4F34-83F9-AF781A67A1B2}">
      <dgm:prSet phldrT="[Text]"/>
      <dgm:spPr/>
      <dgm:t>
        <a:bodyPr/>
        <a:lstStyle/>
        <a:p>
          <a:r>
            <a:rPr lang="en-GB" dirty="0"/>
            <a:t>Activities and lifestyle  </a:t>
          </a:r>
        </a:p>
      </dgm:t>
    </dgm:pt>
    <dgm:pt modelId="{3B1F6B1F-894D-4C0B-B505-09C2DF226D6D}" type="parTrans" cxnId="{AD4D201F-41B1-4178-8EF9-79771D1AE1C5}">
      <dgm:prSet/>
      <dgm:spPr/>
      <dgm:t>
        <a:bodyPr/>
        <a:lstStyle/>
        <a:p>
          <a:endParaRPr lang="en-GB"/>
        </a:p>
      </dgm:t>
    </dgm:pt>
    <dgm:pt modelId="{D0828823-33F0-4EB2-BA80-5C9F217263DE}" type="sibTrans" cxnId="{AD4D201F-41B1-4178-8EF9-79771D1AE1C5}">
      <dgm:prSet/>
      <dgm:spPr/>
      <dgm:t>
        <a:bodyPr/>
        <a:lstStyle/>
        <a:p>
          <a:endParaRPr lang="en-GB"/>
        </a:p>
      </dgm:t>
    </dgm:pt>
    <dgm:pt modelId="{CF3EB70D-586A-4CA5-A3E7-9B8BC031363F}">
      <dgm:prSet phldrT="[Text]"/>
      <dgm:spPr/>
      <dgm:t>
        <a:bodyPr/>
        <a:lstStyle/>
        <a:p>
          <a:r>
            <a:rPr lang="en-GB" dirty="0"/>
            <a:t>Society and culture  </a:t>
          </a:r>
        </a:p>
      </dgm:t>
    </dgm:pt>
    <dgm:pt modelId="{86B4E697-8840-4AC8-918C-2869A8BC1F46}" type="parTrans" cxnId="{F74F0056-C825-410A-9DB3-0970DCC20A97}">
      <dgm:prSet/>
      <dgm:spPr/>
      <dgm:t>
        <a:bodyPr/>
        <a:lstStyle/>
        <a:p>
          <a:endParaRPr lang="en-GB"/>
        </a:p>
      </dgm:t>
    </dgm:pt>
    <dgm:pt modelId="{74145321-6563-48E2-A15B-20425CBA533A}" type="sibTrans" cxnId="{F74F0056-C825-410A-9DB3-0970DCC20A97}">
      <dgm:prSet/>
      <dgm:spPr/>
      <dgm:t>
        <a:bodyPr/>
        <a:lstStyle/>
        <a:p>
          <a:endParaRPr lang="en-GB"/>
        </a:p>
      </dgm:t>
    </dgm:pt>
    <dgm:pt modelId="{F8975A48-6A50-455A-BB6E-BA14029891D0}" type="pres">
      <dgm:prSet presAssocID="{30AF9DC1-AE5A-41FE-89BD-EBF21E54257C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C4B11DD-B33F-4DEF-B781-B7990959CCD4}" type="pres">
      <dgm:prSet presAssocID="{0469855F-35ED-4841-B1E0-2A7ECE6F73C5}" presName="centerShape" presStyleLbl="node0" presStyleIdx="0" presStyleCnt="1"/>
      <dgm:spPr/>
    </dgm:pt>
    <dgm:pt modelId="{A2B72411-977F-4198-99A6-6338AEE7B52D}" type="pres">
      <dgm:prSet presAssocID="{893248C9-6726-452F-BF51-F76867DEB53E}" presName="parTrans" presStyleLbl="sibTrans2D1" presStyleIdx="0" presStyleCnt="4" custAng="10800000"/>
      <dgm:spPr/>
    </dgm:pt>
    <dgm:pt modelId="{83325CDB-DFEB-4A86-992D-6412B125B61E}" type="pres">
      <dgm:prSet presAssocID="{893248C9-6726-452F-BF51-F76867DEB53E}" presName="connectorText" presStyleLbl="sibTrans2D1" presStyleIdx="0" presStyleCnt="4"/>
      <dgm:spPr/>
    </dgm:pt>
    <dgm:pt modelId="{F394A23F-F3A2-412A-93C0-DA743BBECC54}" type="pres">
      <dgm:prSet presAssocID="{24B1AAEE-4055-4277-B112-87215212FBF1}" presName="node" presStyleLbl="node1" presStyleIdx="0" presStyleCnt="4">
        <dgm:presLayoutVars>
          <dgm:bulletEnabled val="1"/>
        </dgm:presLayoutVars>
      </dgm:prSet>
      <dgm:spPr/>
    </dgm:pt>
    <dgm:pt modelId="{5AA68EB7-F4F9-4D41-806A-7C86B4A2EF54}" type="pres">
      <dgm:prSet presAssocID="{9F86E78D-83F0-409A-ADD5-8C5D4202AE73}" presName="parTrans" presStyleLbl="sibTrans2D1" presStyleIdx="1" presStyleCnt="4" custAng="10800000"/>
      <dgm:spPr/>
    </dgm:pt>
    <dgm:pt modelId="{65E22901-B586-4F55-983A-65D2C3FD6C4F}" type="pres">
      <dgm:prSet presAssocID="{9F86E78D-83F0-409A-ADD5-8C5D4202AE73}" presName="connectorText" presStyleLbl="sibTrans2D1" presStyleIdx="1" presStyleCnt="4"/>
      <dgm:spPr/>
    </dgm:pt>
    <dgm:pt modelId="{EEE4A654-E0F2-4C60-88C1-09E1FB0085C4}" type="pres">
      <dgm:prSet presAssocID="{90F94E38-9B5C-4897-BDE9-61E649F68DA8}" presName="node" presStyleLbl="node1" presStyleIdx="1" presStyleCnt="4">
        <dgm:presLayoutVars>
          <dgm:bulletEnabled val="1"/>
        </dgm:presLayoutVars>
      </dgm:prSet>
      <dgm:spPr/>
    </dgm:pt>
    <dgm:pt modelId="{1277B143-A5ED-49C4-877B-D3D8BDE8135B}" type="pres">
      <dgm:prSet presAssocID="{3B1F6B1F-894D-4C0B-B505-09C2DF226D6D}" presName="parTrans" presStyleLbl="sibTrans2D1" presStyleIdx="2" presStyleCnt="4" custAng="10800000" custLinFactNeighborX="-22780" custLinFactNeighborY="-2586"/>
      <dgm:spPr/>
    </dgm:pt>
    <dgm:pt modelId="{EE653B4D-1E77-4378-AC6F-8C3FB9E5C7E6}" type="pres">
      <dgm:prSet presAssocID="{3B1F6B1F-894D-4C0B-B505-09C2DF226D6D}" presName="connectorText" presStyleLbl="sibTrans2D1" presStyleIdx="2" presStyleCnt="4"/>
      <dgm:spPr/>
    </dgm:pt>
    <dgm:pt modelId="{C138E25D-9EF9-48D9-A9B5-9FF7A3EDF9BB}" type="pres">
      <dgm:prSet presAssocID="{98056B18-BA53-4F34-83F9-AF781A67A1B2}" presName="node" presStyleLbl="node1" presStyleIdx="2" presStyleCnt="4">
        <dgm:presLayoutVars>
          <dgm:bulletEnabled val="1"/>
        </dgm:presLayoutVars>
      </dgm:prSet>
      <dgm:spPr/>
    </dgm:pt>
    <dgm:pt modelId="{7CF2104E-1E27-4B67-9CFB-C65F34D81B2C}" type="pres">
      <dgm:prSet presAssocID="{86B4E697-8840-4AC8-918C-2869A8BC1F46}" presName="parTrans" presStyleLbl="sibTrans2D1" presStyleIdx="3" presStyleCnt="4" custAng="10800000"/>
      <dgm:spPr/>
    </dgm:pt>
    <dgm:pt modelId="{DA98B481-0F49-470F-A8AB-5EE8B80D3198}" type="pres">
      <dgm:prSet presAssocID="{86B4E697-8840-4AC8-918C-2869A8BC1F46}" presName="connectorText" presStyleLbl="sibTrans2D1" presStyleIdx="3" presStyleCnt="4"/>
      <dgm:spPr/>
    </dgm:pt>
    <dgm:pt modelId="{3C8C316A-268C-4AAD-B18B-43B3D55721C1}" type="pres">
      <dgm:prSet presAssocID="{CF3EB70D-586A-4CA5-A3E7-9B8BC031363F}" presName="node" presStyleLbl="node1" presStyleIdx="3" presStyleCnt="4">
        <dgm:presLayoutVars>
          <dgm:bulletEnabled val="1"/>
        </dgm:presLayoutVars>
      </dgm:prSet>
      <dgm:spPr/>
    </dgm:pt>
  </dgm:ptLst>
  <dgm:cxnLst>
    <dgm:cxn modelId="{30AF3F10-7D61-4CD1-A7FC-9677CBB4FE50}" type="presOf" srcId="{86B4E697-8840-4AC8-918C-2869A8BC1F46}" destId="{DA98B481-0F49-470F-A8AB-5EE8B80D3198}" srcOrd="1" destOrd="0" presId="urn:microsoft.com/office/officeart/2005/8/layout/radial5"/>
    <dgm:cxn modelId="{FD387717-98CC-474D-965D-6320C3944BC9}" type="presOf" srcId="{893248C9-6726-452F-BF51-F76867DEB53E}" destId="{83325CDB-DFEB-4A86-992D-6412B125B61E}" srcOrd="1" destOrd="0" presId="urn:microsoft.com/office/officeart/2005/8/layout/radial5"/>
    <dgm:cxn modelId="{AD4D201F-41B1-4178-8EF9-79771D1AE1C5}" srcId="{0469855F-35ED-4841-B1E0-2A7ECE6F73C5}" destId="{98056B18-BA53-4F34-83F9-AF781A67A1B2}" srcOrd="2" destOrd="0" parTransId="{3B1F6B1F-894D-4C0B-B505-09C2DF226D6D}" sibTransId="{D0828823-33F0-4EB2-BA80-5C9F217263DE}"/>
    <dgm:cxn modelId="{0A867528-C518-4C56-8A06-1A3B6E03759A}" type="presOf" srcId="{24B1AAEE-4055-4277-B112-87215212FBF1}" destId="{F394A23F-F3A2-412A-93C0-DA743BBECC54}" srcOrd="0" destOrd="0" presId="urn:microsoft.com/office/officeart/2005/8/layout/radial5"/>
    <dgm:cxn modelId="{99933D32-5E99-48DB-AA70-22B003FC4B1D}" type="presOf" srcId="{893248C9-6726-452F-BF51-F76867DEB53E}" destId="{A2B72411-977F-4198-99A6-6338AEE7B52D}" srcOrd="0" destOrd="0" presId="urn:microsoft.com/office/officeart/2005/8/layout/radial5"/>
    <dgm:cxn modelId="{3BCB4839-ED5C-4803-A134-DC337D1CF9E8}" type="presOf" srcId="{3B1F6B1F-894D-4C0B-B505-09C2DF226D6D}" destId="{EE653B4D-1E77-4378-AC6F-8C3FB9E5C7E6}" srcOrd="1" destOrd="0" presId="urn:microsoft.com/office/officeart/2005/8/layout/radial5"/>
    <dgm:cxn modelId="{AFA25360-415B-47E6-A9CB-ABF2F936AB3B}" srcId="{30AF9DC1-AE5A-41FE-89BD-EBF21E54257C}" destId="{0469855F-35ED-4841-B1E0-2A7ECE6F73C5}" srcOrd="0" destOrd="0" parTransId="{97AFCBA3-C569-4A2A-BA37-FB1160E4D999}" sibTransId="{8395413F-029F-45A2-B3FA-DD21F61F7678}"/>
    <dgm:cxn modelId="{1EBFBF60-B9EE-4AE2-A33C-8F1A52F851A2}" type="presOf" srcId="{0469855F-35ED-4841-B1E0-2A7ECE6F73C5}" destId="{AC4B11DD-B33F-4DEF-B781-B7990959CCD4}" srcOrd="0" destOrd="0" presId="urn:microsoft.com/office/officeart/2005/8/layout/radial5"/>
    <dgm:cxn modelId="{AB264748-B656-4C71-98EC-BB7AED5B541A}" type="presOf" srcId="{86B4E697-8840-4AC8-918C-2869A8BC1F46}" destId="{7CF2104E-1E27-4B67-9CFB-C65F34D81B2C}" srcOrd="0" destOrd="0" presId="urn:microsoft.com/office/officeart/2005/8/layout/radial5"/>
    <dgm:cxn modelId="{9920FF48-1B70-4CE2-8E85-64CAA3CACCC8}" srcId="{0469855F-35ED-4841-B1E0-2A7ECE6F73C5}" destId="{24B1AAEE-4055-4277-B112-87215212FBF1}" srcOrd="0" destOrd="0" parTransId="{893248C9-6726-452F-BF51-F76867DEB53E}" sibTransId="{19E22249-FEB2-4145-9A4D-D9BD9C983EB8}"/>
    <dgm:cxn modelId="{F74F0056-C825-410A-9DB3-0970DCC20A97}" srcId="{0469855F-35ED-4841-B1E0-2A7ECE6F73C5}" destId="{CF3EB70D-586A-4CA5-A3E7-9B8BC031363F}" srcOrd="3" destOrd="0" parTransId="{86B4E697-8840-4AC8-918C-2869A8BC1F46}" sibTransId="{74145321-6563-48E2-A15B-20425CBA533A}"/>
    <dgm:cxn modelId="{82797C9F-147B-4068-9792-2DB5E55B81B1}" type="presOf" srcId="{98056B18-BA53-4F34-83F9-AF781A67A1B2}" destId="{C138E25D-9EF9-48D9-A9B5-9FF7A3EDF9BB}" srcOrd="0" destOrd="0" presId="urn:microsoft.com/office/officeart/2005/8/layout/radial5"/>
    <dgm:cxn modelId="{E6F76AA5-1948-4FDA-AACA-18DA1D2FC557}" type="presOf" srcId="{9F86E78D-83F0-409A-ADD5-8C5D4202AE73}" destId="{65E22901-B586-4F55-983A-65D2C3FD6C4F}" srcOrd="1" destOrd="0" presId="urn:microsoft.com/office/officeart/2005/8/layout/radial5"/>
    <dgm:cxn modelId="{E4FDCAB8-EF68-44F4-B11A-38377EB93D45}" type="presOf" srcId="{90F94E38-9B5C-4897-BDE9-61E649F68DA8}" destId="{EEE4A654-E0F2-4C60-88C1-09E1FB0085C4}" srcOrd="0" destOrd="0" presId="urn:microsoft.com/office/officeart/2005/8/layout/radial5"/>
    <dgm:cxn modelId="{C9F281C0-E48B-4499-9339-9A0BCBC52666}" type="presOf" srcId="{3B1F6B1F-894D-4C0B-B505-09C2DF226D6D}" destId="{1277B143-A5ED-49C4-877B-D3D8BDE8135B}" srcOrd="0" destOrd="0" presId="urn:microsoft.com/office/officeart/2005/8/layout/radial5"/>
    <dgm:cxn modelId="{841CB0DE-69D4-4307-806C-AA40CC415D9F}" type="presOf" srcId="{CF3EB70D-586A-4CA5-A3E7-9B8BC031363F}" destId="{3C8C316A-268C-4AAD-B18B-43B3D55721C1}" srcOrd="0" destOrd="0" presId="urn:microsoft.com/office/officeart/2005/8/layout/radial5"/>
    <dgm:cxn modelId="{BDF18AEB-B0BC-4D80-86DC-AC8411D2A70A}" type="presOf" srcId="{9F86E78D-83F0-409A-ADD5-8C5D4202AE73}" destId="{5AA68EB7-F4F9-4D41-806A-7C86B4A2EF54}" srcOrd="0" destOrd="0" presId="urn:microsoft.com/office/officeart/2005/8/layout/radial5"/>
    <dgm:cxn modelId="{35C3DAEC-9A35-4598-88D4-49231A7E32BE}" srcId="{0469855F-35ED-4841-B1E0-2A7ECE6F73C5}" destId="{90F94E38-9B5C-4897-BDE9-61E649F68DA8}" srcOrd="1" destOrd="0" parTransId="{9F86E78D-83F0-409A-ADD5-8C5D4202AE73}" sibTransId="{565E9A87-C04C-479B-80F7-F7C1F1B05072}"/>
    <dgm:cxn modelId="{491834F4-5154-485D-80DD-3CFC39AE48D5}" type="presOf" srcId="{30AF9DC1-AE5A-41FE-89BD-EBF21E54257C}" destId="{F8975A48-6A50-455A-BB6E-BA14029891D0}" srcOrd="0" destOrd="0" presId="urn:microsoft.com/office/officeart/2005/8/layout/radial5"/>
    <dgm:cxn modelId="{0DD6D071-523C-43C3-9C69-ECF346A80F94}" type="presParOf" srcId="{F8975A48-6A50-455A-BB6E-BA14029891D0}" destId="{AC4B11DD-B33F-4DEF-B781-B7990959CCD4}" srcOrd="0" destOrd="0" presId="urn:microsoft.com/office/officeart/2005/8/layout/radial5"/>
    <dgm:cxn modelId="{E4975B6B-5EA3-4559-A11C-018C06BC4E98}" type="presParOf" srcId="{F8975A48-6A50-455A-BB6E-BA14029891D0}" destId="{A2B72411-977F-4198-99A6-6338AEE7B52D}" srcOrd="1" destOrd="0" presId="urn:microsoft.com/office/officeart/2005/8/layout/radial5"/>
    <dgm:cxn modelId="{5279D010-1A8B-4CD9-865E-B5764027AFDD}" type="presParOf" srcId="{A2B72411-977F-4198-99A6-6338AEE7B52D}" destId="{83325CDB-DFEB-4A86-992D-6412B125B61E}" srcOrd="0" destOrd="0" presId="urn:microsoft.com/office/officeart/2005/8/layout/radial5"/>
    <dgm:cxn modelId="{74F3FC20-E741-419F-95CE-CFFFD6911C9D}" type="presParOf" srcId="{F8975A48-6A50-455A-BB6E-BA14029891D0}" destId="{F394A23F-F3A2-412A-93C0-DA743BBECC54}" srcOrd="2" destOrd="0" presId="urn:microsoft.com/office/officeart/2005/8/layout/radial5"/>
    <dgm:cxn modelId="{7B132EAB-0933-4E69-A665-385FA5E18975}" type="presParOf" srcId="{F8975A48-6A50-455A-BB6E-BA14029891D0}" destId="{5AA68EB7-F4F9-4D41-806A-7C86B4A2EF54}" srcOrd="3" destOrd="0" presId="urn:microsoft.com/office/officeart/2005/8/layout/radial5"/>
    <dgm:cxn modelId="{1B7EA3CF-3018-416C-AEA1-C0DE8CE22ED8}" type="presParOf" srcId="{5AA68EB7-F4F9-4D41-806A-7C86B4A2EF54}" destId="{65E22901-B586-4F55-983A-65D2C3FD6C4F}" srcOrd="0" destOrd="0" presId="urn:microsoft.com/office/officeart/2005/8/layout/radial5"/>
    <dgm:cxn modelId="{E38C50C8-8B58-49EF-8263-3257D60C2718}" type="presParOf" srcId="{F8975A48-6A50-455A-BB6E-BA14029891D0}" destId="{EEE4A654-E0F2-4C60-88C1-09E1FB0085C4}" srcOrd="4" destOrd="0" presId="urn:microsoft.com/office/officeart/2005/8/layout/radial5"/>
    <dgm:cxn modelId="{89EED11D-2CE6-4C9A-9F64-4624633A1E3F}" type="presParOf" srcId="{F8975A48-6A50-455A-BB6E-BA14029891D0}" destId="{1277B143-A5ED-49C4-877B-D3D8BDE8135B}" srcOrd="5" destOrd="0" presId="urn:microsoft.com/office/officeart/2005/8/layout/radial5"/>
    <dgm:cxn modelId="{BF18583A-584C-4581-9152-EC013A559CB0}" type="presParOf" srcId="{1277B143-A5ED-49C4-877B-D3D8BDE8135B}" destId="{EE653B4D-1E77-4378-AC6F-8C3FB9E5C7E6}" srcOrd="0" destOrd="0" presId="urn:microsoft.com/office/officeart/2005/8/layout/radial5"/>
    <dgm:cxn modelId="{762E1569-A4D9-45D6-99C2-DB3884443BE1}" type="presParOf" srcId="{F8975A48-6A50-455A-BB6E-BA14029891D0}" destId="{C138E25D-9EF9-48D9-A9B5-9FF7A3EDF9BB}" srcOrd="6" destOrd="0" presId="urn:microsoft.com/office/officeart/2005/8/layout/radial5"/>
    <dgm:cxn modelId="{FEA6301C-85DC-4833-97BE-0314E2765602}" type="presParOf" srcId="{F8975A48-6A50-455A-BB6E-BA14029891D0}" destId="{7CF2104E-1E27-4B67-9CFB-C65F34D81B2C}" srcOrd="7" destOrd="0" presId="urn:microsoft.com/office/officeart/2005/8/layout/radial5"/>
    <dgm:cxn modelId="{8BAD6A69-FE6A-46A6-A386-573B74F6689D}" type="presParOf" srcId="{7CF2104E-1E27-4B67-9CFB-C65F34D81B2C}" destId="{DA98B481-0F49-470F-A8AB-5EE8B80D3198}" srcOrd="0" destOrd="0" presId="urn:microsoft.com/office/officeart/2005/8/layout/radial5"/>
    <dgm:cxn modelId="{5A5CA72A-40B4-46BB-B867-058774B03ABA}" type="presParOf" srcId="{F8975A48-6A50-455A-BB6E-BA14029891D0}" destId="{3C8C316A-268C-4AAD-B18B-43B3D55721C1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70F99C-3409-48CE-B5E4-B02E5BB4AD05}">
      <dsp:nvSpPr>
        <dsp:cNvPr id="0" name=""/>
        <dsp:cNvSpPr/>
      </dsp:nvSpPr>
      <dsp:spPr>
        <a:xfrm>
          <a:off x="0" y="563781"/>
          <a:ext cx="9328334" cy="1474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82" tIns="749808" rIns="723982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Why count the student commute?  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kern="1200" dirty="0"/>
            <a:t>Case study: the student commute at CCCU.  </a:t>
          </a:r>
          <a:endParaRPr lang="en-US" sz="2000" kern="1200" dirty="0"/>
        </a:p>
      </dsp:txBody>
      <dsp:txXfrm>
        <a:off x="0" y="563781"/>
        <a:ext cx="9328334" cy="1474200"/>
      </dsp:txXfrm>
    </dsp:sp>
    <dsp:sp modelId="{20264FC2-A773-4940-AF57-CF650A418BBC}">
      <dsp:nvSpPr>
        <dsp:cNvPr id="0" name=""/>
        <dsp:cNvSpPr/>
      </dsp:nvSpPr>
      <dsp:spPr>
        <a:xfrm>
          <a:off x="466416" y="32421"/>
          <a:ext cx="6529834" cy="10627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6812" tIns="0" rIns="246812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The contribution of the student commute to our carbon footprint </a:t>
          </a:r>
          <a:endParaRPr lang="en-US" sz="2400" kern="1200" dirty="0"/>
        </a:p>
      </dsp:txBody>
      <dsp:txXfrm>
        <a:off x="518294" y="84299"/>
        <a:ext cx="6426078" cy="958964"/>
      </dsp:txXfrm>
    </dsp:sp>
    <dsp:sp modelId="{1D015B5C-FCD8-48D9-9FB3-BB90CDD122D6}">
      <dsp:nvSpPr>
        <dsp:cNvPr id="0" name=""/>
        <dsp:cNvSpPr/>
      </dsp:nvSpPr>
      <dsp:spPr>
        <a:xfrm>
          <a:off x="0" y="2763742"/>
          <a:ext cx="9328334" cy="17860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82" tIns="749808" rIns="723982" bIns="14224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b="1" kern="1200"/>
            <a:t>Recognise</a:t>
          </a:r>
          <a:r>
            <a:rPr lang="en-GB" sz="2000" kern="1200"/>
            <a:t> the new commuter student culture in the UK.  </a:t>
          </a:r>
          <a:endParaRPr 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b="1" kern="1200" dirty="0"/>
            <a:t>Understand</a:t>
          </a:r>
          <a:r>
            <a:rPr lang="en-GB" sz="2000" kern="1200" dirty="0"/>
            <a:t>: collect consistent, comparable data.  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b="1" kern="1200" dirty="0"/>
            <a:t>Adapt</a:t>
          </a:r>
          <a:r>
            <a:rPr lang="en-GB" sz="2000" kern="1200" dirty="0"/>
            <a:t> our operations.  </a:t>
          </a:r>
          <a:endParaRPr lang="en-US" sz="2000" kern="1200" dirty="0"/>
        </a:p>
      </dsp:txBody>
      <dsp:txXfrm>
        <a:off x="0" y="2763742"/>
        <a:ext cx="9328334" cy="1786050"/>
      </dsp:txXfrm>
    </dsp:sp>
    <dsp:sp modelId="{D72932E3-89A4-4311-BA8C-B9A8DC79121D}">
      <dsp:nvSpPr>
        <dsp:cNvPr id="0" name=""/>
        <dsp:cNvSpPr/>
      </dsp:nvSpPr>
      <dsp:spPr>
        <a:xfrm>
          <a:off x="466416" y="2232381"/>
          <a:ext cx="6529834" cy="10627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6812" tIns="0" rIns="246812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Call to Action </a:t>
          </a:r>
          <a:endParaRPr lang="en-US" sz="2400" kern="1200" dirty="0"/>
        </a:p>
      </dsp:txBody>
      <dsp:txXfrm>
        <a:off x="518294" y="2284259"/>
        <a:ext cx="6426078" cy="95896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4B11DD-B33F-4DEF-B781-B7990959CCD4}">
      <dsp:nvSpPr>
        <dsp:cNvPr id="0" name=""/>
        <dsp:cNvSpPr/>
      </dsp:nvSpPr>
      <dsp:spPr>
        <a:xfrm>
          <a:off x="2524261" y="1830641"/>
          <a:ext cx="1306347" cy="13063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Travel behaviour change </a:t>
          </a:r>
        </a:p>
      </dsp:txBody>
      <dsp:txXfrm>
        <a:off x="2715571" y="2021951"/>
        <a:ext cx="923727" cy="923727"/>
      </dsp:txXfrm>
    </dsp:sp>
    <dsp:sp modelId="{A2B72411-977F-4198-99A6-6338AEE7B52D}">
      <dsp:nvSpPr>
        <dsp:cNvPr id="0" name=""/>
        <dsp:cNvSpPr/>
      </dsp:nvSpPr>
      <dsp:spPr>
        <a:xfrm rot="5400000">
          <a:off x="3039281" y="1355713"/>
          <a:ext cx="276308" cy="44415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 dirty="0"/>
        </a:p>
      </dsp:txBody>
      <dsp:txXfrm>
        <a:off x="3080727" y="1403099"/>
        <a:ext cx="193416" cy="266494"/>
      </dsp:txXfrm>
    </dsp:sp>
    <dsp:sp modelId="{F394A23F-F3A2-412A-93C0-DA743BBECC54}">
      <dsp:nvSpPr>
        <dsp:cNvPr id="0" name=""/>
        <dsp:cNvSpPr/>
      </dsp:nvSpPr>
      <dsp:spPr>
        <a:xfrm>
          <a:off x="2524261" y="2956"/>
          <a:ext cx="1306347" cy="13063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 err="1"/>
            <a:t>Remode</a:t>
          </a:r>
          <a:r>
            <a:rPr lang="en-GB" sz="1500" kern="1200" dirty="0"/>
            <a:t> </a:t>
          </a:r>
        </a:p>
      </dsp:txBody>
      <dsp:txXfrm>
        <a:off x="2715571" y="194266"/>
        <a:ext cx="923727" cy="923727"/>
      </dsp:txXfrm>
    </dsp:sp>
    <dsp:sp modelId="{5AA68EB7-F4F9-4D41-806A-7C86B4A2EF54}">
      <dsp:nvSpPr>
        <dsp:cNvPr id="0" name=""/>
        <dsp:cNvSpPr/>
      </dsp:nvSpPr>
      <dsp:spPr>
        <a:xfrm rot="10800000">
          <a:off x="3945303" y="2261735"/>
          <a:ext cx="276308" cy="44415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>
        <a:off x="4028195" y="2350567"/>
        <a:ext cx="193416" cy="266494"/>
      </dsp:txXfrm>
    </dsp:sp>
    <dsp:sp modelId="{EEE4A654-E0F2-4C60-88C1-09E1FB0085C4}">
      <dsp:nvSpPr>
        <dsp:cNvPr id="0" name=""/>
        <dsp:cNvSpPr/>
      </dsp:nvSpPr>
      <dsp:spPr>
        <a:xfrm>
          <a:off x="4351945" y="1830641"/>
          <a:ext cx="1306347" cy="13063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Reduce </a:t>
          </a:r>
        </a:p>
      </dsp:txBody>
      <dsp:txXfrm>
        <a:off x="4543255" y="2021951"/>
        <a:ext cx="923727" cy="923727"/>
      </dsp:txXfrm>
    </dsp:sp>
    <dsp:sp modelId="{1277B143-A5ED-49C4-877B-D3D8BDE8135B}">
      <dsp:nvSpPr>
        <dsp:cNvPr id="0" name=""/>
        <dsp:cNvSpPr/>
      </dsp:nvSpPr>
      <dsp:spPr>
        <a:xfrm rot="16200000">
          <a:off x="2976338" y="3156271"/>
          <a:ext cx="276308" cy="44415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>
        <a:off x="3017784" y="3286549"/>
        <a:ext cx="193416" cy="266494"/>
      </dsp:txXfrm>
    </dsp:sp>
    <dsp:sp modelId="{C138E25D-9EF9-48D9-A9B5-9FF7A3EDF9BB}">
      <dsp:nvSpPr>
        <dsp:cNvPr id="0" name=""/>
        <dsp:cNvSpPr/>
      </dsp:nvSpPr>
      <dsp:spPr>
        <a:xfrm>
          <a:off x="2524261" y="3658325"/>
          <a:ext cx="1306347" cy="13063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Retime </a:t>
          </a:r>
        </a:p>
      </dsp:txBody>
      <dsp:txXfrm>
        <a:off x="2715571" y="3849635"/>
        <a:ext cx="923727" cy="923727"/>
      </dsp:txXfrm>
    </dsp:sp>
    <dsp:sp modelId="{7CF2104E-1E27-4B67-9CFB-C65F34D81B2C}">
      <dsp:nvSpPr>
        <dsp:cNvPr id="0" name=""/>
        <dsp:cNvSpPr/>
      </dsp:nvSpPr>
      <dsp:spPr>
        <a:xfrm>
          <a:off x="2133259" y="2261735"/>
          <a:ext cx="276308" cy="44415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kern="1200"/>
        </a:p>
      </dsp:txBody>
      <dsp:txXfrm rot="10800000">
        <a:off x="2133259" y="2350567"/>
        <a:ext cx="193416" cy="266494"/>
      </dsp:txXfrm>
    </dsp:sp>
    <dsp:sp modelId="{3C8C316A-268C-4AAD-B18B-43B3D55721C1}">
      <dsp:nvSpPr>
        <dsp:cNvPr id="0" name=""/>
        <dsp:cNvSpPr/>
      </dsp:nvSpPr>
      <dsp:spPr>
        <a:xfrm>
          <a:off x="696577" y="1830641"/>
          <a:ext cx="1306347" cy="13063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Reroute </a:t>
          </a:r>
        </a:p>
      </dsp:txBody>
      <dsp:txXfrm>
        <a:off x="887887" y="2021951"/>
        <a:ext cx="923727" cy="92372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ED52F2-0CF8-4368-B2A1-0B2296FD6B9F}">
      <dsp:nvSpPr>
        <dsp:cNvPr id="0" name=""/>
        <dsp:cNvSpPr/>
      </dsp:nvSpPr>
      <dsp:spPr>
        <a:xfrm>
          <a:off x="1476458" y="0"/>
          <a:ext cx="2162472" cy="2162472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Recognise </a:t>
          </a:r>
        </a:p>
      </dsp:txBody>
      <dsp:txXfrm>
        <a:off x="2017076" y="1081236"/>
        <a:ext cx="1081236" cy="1081236"/>
      </dsp:txXfrm>
    </dsp:sp>
    <dsp:sp modelId="{215CD2CB-E3E9-45C7-BB50-63E4FAB2F87C}">
      <dsp:nvSpPr>
        <dsp:cNvPr id="0" name=""/>
        <dsp:cNvSpPr/>
      </dsp:nvSpPr>
      <dsp:spPr>
        <a:xfrm>
          <a:off x="395222" y="2162472"/>
          <a:ext cx="2162472" cy="2162472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Understand </a:t>
          </a:r>
        </a:p>
      </dsp:txBody>
      <dsp:txXfrm>
        <a:off x="935840" y="3243708"/>
        <a:ext cx="1081236" cy="1081236"/>
      </dsp:txXfrm>
    </dsp:sp>
    <dsp:sp modelId="{F41086CB-429E-4B64-AD4C-0AC323B9E51C}">
      <dsp:nvSpPr>
        <dsp:cNvPr id="0" name=""/>
        <dsp:cNvSpPr/>
      </dsp:nvSpPr>
      <dsp:spPr>
        <a:xfrm rot="10800000">
          <a:off x="1476458" y="2162472"/>
          <a:ext cx="2162472" cy="2162472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Call to Action </a:t>
          </a:r>
        </a:p>
      </dsp:txBody>
      <dsp:txXfrm rot="10800000">
        <a:off x="2017076" y="2162472"/>
        <a:ext cx="1081236" cy="1081236"/>
      </dsp:txXfrm>
    </dsp:sp>
    <dsp:sp modelId="{97979FC3-998B-42B8-9DF6-BC0DFDBF7A8F}">
      <dsp:nvSpPr>
        <dsp:cNvPr id="0" name=""/>
        <dsp:cNvSpPr/>
      </dsp:nvSpPr>
      <dsp:spPr>
        <a:xfrm>
          <a:off x="2557694" y="2162472"/>
          <a:ext cx="2162472" cy="2162472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Adapt </a:t>
          </a:r>
        </a:p>
      </dsp:txBody>
      <dsp:txXfrm>
        <a:off x="3098312" y="3243708"/>
        <a:ext cx="1081236" cy="108123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4B11DD-B33F-4DEF-B781-B7990959CCD4}">
      <dsp:nvSpPr>
        <dsp:cNvPr id="0" name=""/>
        <dsp:cNvSpPr/>
      </dsp:nvSpPr>
      <dsp:spPr>
        <a:xfrm>
          <a:off x="2433050" y="1704404"/>
          <a:ext cx="1031701" cy="10317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Travel behaviour</a:t>
          </a:r>
        </a:p>
      </dsp:txBody>
      <dsp:txXfrm>
        <a:off x="2584139" y="1855493"/>
        <a:ext cx="729523" cy="729523"/>
      </dsp:txXfrm>
    </dsp:sp>
    <dsp:sp modelId="{A2B72411-977F-4198-99A6-6338AEE7B52D}">
      <dsp:nvSpPr>
        <dsp:cNvPr id="0" name=""/>
        <dsp:cNvSpPr/>
      </dsp:nvSpPr>
      <dsp:spPr>
        <a:xfrm rot="5400000">
          <a:off x="2838576" y="1327099"/>
          <a:ext cx="220649" cy="35077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900" kern="1200" dirty="0"/>
        </a:p>
      </dsp:txBody>
      <dsp:txXfrm>
        <a:off x="2871674" y="1364158"/>
        <a:ext cx="154454" cy="210466"/>
      </dsp:txXfrm>
    </dsp:sp>
    <dsp:sp modelId="{F394A23F-F3A2-412A-93C0-DA743BBECC54}">
      <dsp:nvSpPr>
        <dsp:cNvPr id="0" name=""/>
        <dsp:cNvSpPr/>
      </dsp:nvSpPr>
      <dsp:spPr>
        <a:xfrm>
          <a:off x="2308118" y="6517"/>
          <a:ext cx="1281566" cy="128156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Biology and psychology  </a:t>
          </a:r>
        </a:p>
      </dsp:txBody>
      <dsp:txXfrm>
        <a:off x="2495799" y="194198"/>
        <a:ext cx="906204" cy="906204"/>
      </dsp:txXfrm>
    </dsp:sp>
    <dsp:sp modelId="{5AA68EB7-F4F9-4D41-806A-7C86B4A2EF54}">
      <dsp:nvSpPr>
        <dsp:cNvPr id="0" name=""/>
        <dsp:cNvSpPr/>
      </dsp:nvSpPr>
      <dsp:spPr>
        <a:xfrm rot="10800000">
          <a:off x="3556342" y="2044865"/>
          <a:ext cx="220649" cy="35077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900" kern="1200"/>
        </a:p>
      </dsp:txBody>
      <dsp:txXfrm>
        <a:off x="3622537" y="2115021"/>
        <a:ext cx="154454" cy="210466"/>
      </dsp:txXfrm>
    </dsp:sp>
    <dsp:sp modelId="{EEE4A654-E0F2-4C60-88C1-09E1FB0085C4}">
      <dsp:nvSpPr>
        <dsp:cNvPr id="0" name=""/>
        <dsp:cNvSpPr/>
      </dsp:nvSpPr>
      <dsp:spPr>
        <a:xfrm>
          <a:off x="3881072" y="1579471"/>
          <a:ext cx="1281566" cy="128156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Built environment and Transport system  </a:t>
          </a:r>
        </a:p>
      </dsp:txBody>
      <dsp:txXfrm>
        <a:off x="4068753" y="1767152"/>
        <a:ext cx="906204" cy="906204"/>
      </dsp:txXfrm>
    </dsp:sp>
    <dsp:sp modelId="{1277B143-A5ED-49C4-877B-D3D8BDE8135B}">
      <dsp:nvSpPr>
        <dsp:cNvPr id="0" name=""/>
        <dsp:cNvSpPr/>
      </dsp:nvSpPr>
      <dsp:spPr>
        <a:xfrm rot="16200000">
          <a:off x="2788312" y="2753560"/>
          <a:ext cx="220649" cy="35077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900" kern="1200"/>
        </a:p>
      </dsp:txBody>
      <dsp:txXfrm>
        <a:off x="2821410" y="2856814"/>
        <a:ext cx="154454" cy="210466"/>
      </dsp:txXfrm>
    </dsp:sp>
    <dsp:sp modelId="{C138E25D-9EF9-48D9-A9B5-9FF7A3EDF9BB}">
      <dsp:nvSpPr>
        <dsp:cNvPr id="0" name=""/>
        <dsp:cNvSpPr/>
      </dsp:nvSpPr>
      <dsp:spPr>
        <a:xfrm>
          <a:off x="2308118" y="3152426"/>
          <a:ext cx="1281566" cy="128156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Activities and lifestyle  </a:t>
          </a:r>
        </a:p>
      </dsp:txBody>
      <dsp:txXfrm>
        <a:off x="2495799" y="3340107"/>
        <a:ext cx="906204" cy="906204"/>
      </dsp:txXfrm>
    </dsp:sp>
    <dsp:sp modelId="{7CF2104E-1E27-4B67-9CFB-C65F34D81B2C}">
      <dsp:nvSpPr>
        <dsp:cNvPr id="0" name=""/>
        <dsp:cNvSpPr/>
      </dsp:nvSpPr>
      <dsp:spPr>
        <a:xfrm>
          <a:off x="2120810" y="2044865"/>
          <a:ext cx="220649" cy="350778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900" kern="1200"/>
        </a:p>
      </dsp:txBody>
      <dsp:txXfrm rot="10800000">
        <a:off x="2120810" y="2115021"/>
        <a:ext cx="154454" cy="210466"/>
      </dsp:txXfrm>
    </dsp:sp>
    <dsp:sp modelId="{3C8C316A-268C-4AAD-B18B-43B3D55721C1}">
      <dsp:nvSpPr>
        <dsp:cNvPr id="0" name=""/>
        <dsp:cNvSpPr/>
      </dsp:nvSpPr>
      <dsp:spPr>
        <a:xfrm>
          <a:off x="735163" y="1579471"/>
          <a:ext cx="1281566" cy="128156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Society and culture  </a:t>
          </a:r>
        </a:p>
      </dsp:txBody>
      <dsp:txXfrm>
        <a:off x="922844" y="1767152"/>
        <a:ext cx="906204" cy="9062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FEBC71A-9C5D-9A2C-A15F-A5400CDA4E1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6AFF51-F9E0-DB97-945D-6FE4E10A80C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A45EEF-DD1A-8742-8830-9AF8C51014E5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F16389-CE81-4455-5554-98F2CEFAB4A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4086A6-B781-4E85-4B21-CCF7D1EE946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219E5A-4CF6-0C47-9D09-B43E5FC27C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2730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C07574-3C1E-4984-9FF8-F46B470EDA5F}" type="datetimeFigureOut">
              <a:rPr lang="en-GB" smtClean="0"/>
              <a:t>17/01/2024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3DF183-7D80-40BF-B42E-74B0CEC25E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46041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Relocates to attend university. </a:t>
            </a:r>
          </a:p>
          <a:p>
            <a:r>
              <a:rPr lang="en-GB" dirty="0"/>
              <a:t>Lives on campus. </a:t>
            </a:r>
          </a:p>
          <a:p>
            <a:r>
              <a:rPr lang="en-GB" dirty="0"/>
              <a:t>Immersive HE experience. </a:t>
            </a:r>
          </a:p>
          <a:p>
            <a:r>
              <a:rPr lang="en-GB" dirty="0"/>
              <a:t>‘Part of the academy’. </a:t>
            </a:r>
          </a:p>
          <a:p>
            <a:endParaRPr lang="en-GB" dirty="0"/>
          </a:p>
          <a:p>
            <a:pPr marL="228600" lvl="0" indent="0">
              <a:buFont typeface="Arial" panose="020B0604020202020204" pitchFamily="34" charset="0"/>
              <a:buNone/>
            </a:pPr>
            <a:r>
              <a:rPr lang="en-GB" sz="1200" dirty="0">
                <a:solidFill>
                  <a:srgbClr val="0A1E59"/>
                </a:solidFill>
                <a:latin typeface="+mn-lt"/>
              </a:rPr>
              <a:t>Shapes HEI p</a:t>
            </a:r>
            <a:r>
              <a:rPr lang="en-GB" sz="1200" dirty="0">
                <a:solidFill>
                  <a:srgbClr val="0A1E59"/>
                </a:solidFill>
              </a:rPr>
              <a:t>edagogy; policy; processes.  </a:t>
            </a:r>
          </a:p>
          <a:p>
            <a:pPr marL="228600" lvl="0" indent="0">
              <a:buFont typeface="Arial" panose="020B0604020202020204" pitchFamily="34" charset="0"/>
              <a:buNone/>
            </a:pPr>
            <a:r>
              <a:rPr lang="en-GB" sz="1200" dirty="0">
                <a:solidFill>
                  <a:srgbClr val="0A1E59"/>
                </a:solidFill>
              </a:rPr>
              <a:t>Shapes government policy: HE; planning; transport… </a:t>
            </a:r>
          </a:p>
          <a:p>
            <a:pPr marL="228600" lvl="0" indent="0">
              <a:buFont typeface="Arial" panose="020B0604020202020204" pitchFamily="34" charset="0"/>
              <a:buNone/>
            </a:pPr>
            <a:r>
              <a:rPr lang="en-GB" sz="1200" dirty="0">
                <a:solidFill>
                  <a:srgbClr val="0A1E59"/>
                </a:solidFill>
              </a:rPr>
              <a:t>Shapes data returns and regulation. </a:t>
            </a:r>
          </a:p>
          <a:p>
            <a:pPr marL="228600" lvl="0" indent="0">
              <a:buFont typeface="Arial" panose="020B0604020202020204" pitchFamily="34" charset="0"/>
              <a:buNone/>
            </a:pPr>
            <a:endParaRPr lang="en-GB" sz="1200" dirty="0">
              <a:solidFill>
                <a:srgbClr val="0A1E59"/>
              </a:solidFill>
            </a:endParaRPr>
          </a:p>
          <a:p>
            <a:pPr marL="2286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1200" dirty="0"/>
              <a:t>But t</a:t>
            </a:r>
            <a:r>
              <a:rPr lang="en-GB" sz="1200" dirty="0">
                <a:latin typeface="+mn-lt"/>
              </a:rPr>
              <a:t>he collective story persists.  </a:t>
            </a:r>
          </a:p>
          <a:p>
            <a:pPr marL="228600" lvl="0" indent="0">
              <a:buFont typeface="Arial" panose="020B0604020202020204" pitchFamily="34" charset="0"/>
              <a:buNone/>
            </a:pPr>
            <a:endParaRPr lang="en-GB" sz="1200" dirty="0">
              <a:solidFill>
                <a:srgbClr val="0A1E59"/>
              </a:solidFill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DF183-7D80-40BF-B42E-74B0CEC25E9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9130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DF183-7D80-40BF-B42E-74B0CEC25E9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7484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3DF183-7D80-40BF-B42E-74B0CEC25E9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0059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9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0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0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2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2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3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3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4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1 – Gradi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691941A-FE88-32A5-6B12-C21147FAEF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05716" y="2495738"/>
            <a:ext cx="5780568" cy="186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818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hapter title+Subtitle_Stone">
    <p:bg>
      <p:bgPr>
        <a:solidFill>
          <a:srgbClr val="F1EF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6">
            <a:extLst>
              <a:ext uri="{FF2B5EF4-FFF2-40B4-BE49-F238E27FC236}">
                <a16:creationId xmlns:a16="http://schemas.microsoft.com/office/drawing/2014/main" id="{A66A3AB1-E3C1-1675-3F11-959EE18B41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2882352-B4BA-EEA3-7089-4DBD218B04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5874" y="2599466"/>
            <a:ext cx="10463874" cy="93603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60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Chapter title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C5D41F2C-B2B5-405C-C91C-AF6A924A5A0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6225" y="3641253"/>
            <a:ext cx="10463213" cy="6588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>
                <a:solidFill>
                  <a:srgbClr val="0A1E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Chapter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853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hapter title+Subtitle_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6">
            <a:extLst>
              <a:ext uri="{FF2B5EF4-FFF2-40B4-BE49-F238E27FC236}">
                <a16:creationId xmlns:a16="http://schemas.microsoft.com/office/drawing/2014/main" id="{E56DCE60-F388-23FD-D416-F58F095654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DFA87EF-EAA5-E616-E42E-BFEC257B6A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5874" y="2599466"/>
            <a:ext cx="10463874" cy="93603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60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Chapter title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C9598B46-F7C7-1A95-12AE-E70BD3E13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6225" y="3641253"/>
            <a:ext cx="10463213" cy="6588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>
                <a:solidFill>
                  <a:srgbClr val="0A1E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Chapter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9136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 +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3">
            <a:extLst>
              <a:ext uri="{FF2B5EF4-FFF2-40B4-BE49-F238E27FC236}">
                <a16:creationId xmlns:a16="http://schemas.microsoft.com/office/drawing/2014/main" id="{1021AA63-5197-9854-AAB2-5B2C4DEEA29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  <a:lvl2pPr marL="723900" indent="0">
              <a:buNone/>
              <a:defRPr/>
            </a:lvl2pPr>
          </a:lstStyle>
          <a:p>
            <a:pPr marL="228600" marR="0" lvl="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</a:pPr>
            <a:r>
              <a:rPr lang="en-GB" dirty="0"/>
              <a:t>Insert Picture</a:t>
            </a:r>
          </a:p>
        </p:txBody>
      </p:sp>
      <p:pic>
        <p:nvPicPr>
          <p:cNvPr id="6" name="Graphic 6">
            <a:extLst>
              <a:ext uri="{FF2B5EF4-FFF2-40B4-BE49-F238E27FC236}">
                <a16:creationId xmlns:a16="http://schemas.microsoft.com/office/drawing/2014/main" id="{053704A5-9851-6B4F-E2A7-D5C0117BC8A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5467086-8BDF-2409-5C85-FCF7650A6B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5874" y="2599466"/>
            <a:ext cx="5445916" cy="936037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defRPr sz="60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Chapter title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A0ECCB58-7CEE-5D1B-75C3-926D093E463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6226" y="3641253"/>
            <a:ext cx="5445572" cy="6588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>
                <a:solidFill>
                  <a:srgbClr val="0A1E5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Chapter subtitle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5487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3ADA929-9F29-8A73-41ED-8D2B94984E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2A9AC6F1-2736-1631-D819-D3BACCEDAA3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0" y="1044863"/>
            <a:ext cx="7750609" cy="458377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20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Large Body Copy</a:t>
            </a:r>
          </a:p>
          <a:p>
            <a:endParaRPr lang="en-US" dirty="0"/>
          </a:p>
        </p:txBody>
      </p:sp>
      <p:pic>
        <p:nvPicPr>
          <p:cNvPr id="13" name="Graphic 6">
            <a:extLst>
              <a:ext uri="{FF2B5EF4-FFF2-40B4-BE49-F238E27FC236}">
                <a16:creationId xmlns:a16="http://schemas.microsoft.com/office/drawing/2014/main" id="{46A8313B-7B2C-3E65-0FAF-4D28475B35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1638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CB33619-C06C-1402-FD02-AE011ADD05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C10B65C0-9ABC-B5A9-AF0B-5A6047029C6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0" y="1044863"/>
            <a:ext cx="7750609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pic>
        <p:nvPicPr>
          <p:cNvPr id="11" name="Graphic 6">
            <a:extLst>
              <a:ext uri="{FF2B5EF4-FFF2-40B4-BE49-F238E27FC236}">
                <a16:creationId xmlns:a16="http://schemas.microsoft.com/office/drawing/2014/main" id="{26157647-1284-FB4D-163D-EFB9F03908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2723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51E2F71-1A52-4642-A9FA-500CAC80F17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044863"/>
            <a:ext cx="5108101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9E429FD-B9D9-0491-1FFA-517231F2D1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73133D55-A358-C68C-3B2F-1395FE18B4C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799384" y="1044863"/>
            <a:ext cx="5108101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pic>
        <p:nvPicPr>
          <p:cNvPr id="10" name="Graphic 6">
            <a:extLst>
              <a:ext uri="{FF2B5EF4-FFF2-40B4-BE49-F238E27FC236}">
                <a16:creationId xmlns:a16="http://schemas.microsoft.com/office/drawing/2014/main" id="{435028E3-1B7D-EB9A-1ADD-80BDF5F231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9154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4AFD4348-8191-61B4-1381-F737A3FBF631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21840" y="1044863"/>
            <a:ext cx="7602019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014A037-057E-37C9-AC79-5B8EB87434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9" name="Graphic 6">
            <a:extLst>
              <a:ext uri="{FF2B5EF4-FFF2-40B4-BE49-F238E27FC236}">
                <a16:creationId xmlns:a16="http://schemas.microsoft.com/office/drawing/2014/main" id="{B7A170FD-B3FA-B2FF-0006-5C33D4EEE0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6178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A7653C02-0EE7-9FF9-FB87-C5C9651DB7C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044863"/>
            <a:ext cx="5108102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2863CDB-ADD0-99D7-CA36-7C731DE2EF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02F84A0B-4082-74CA-9369-9A4AC80D8073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799656" y="1044863"/>
            <a:ext cx="5108102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pic>
        <p:nvPicPr>
          <p:cNvPr id="8" name="Graphic 6">
            <a:extLst>
              <a:ext uri="{FF2B5EF4-FFF2-40B4-BE49-F238E27FC236}">
                <a16:creationId xmlns:a16="http://schemas.microsoft.com/office/drawing/2014/main" id="{E3F9349E-5200-95CE-C848-61302DC44D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7635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A334E3E-69F9-7D0A-D4D8-5F2EB0FB508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21840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FC3FDC8-4E9C-CA3F-B1DC-5B97E7BA0A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C4875A2E-85FA-6579-A5B1-56EE777934D0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3999512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DEAF003A-7847-EF31-A9FD-9A3580F8138B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7584640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pic>
        <p:nvPicPr>
          <p:cNvPr id="9" name="Graphic 6">
            <a:extLst>
              <a:ext uri="{FF2B5EF4-FFF2-40B4-BE49-F238E27FC236}">
                <a16:creationId xmlns:a16="http://schemas.microsoft.com/office/drawing/2014/main" id="{3A3FACE5-B32F-5566-83D3-3361E26131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7975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3ADA929-9F29-8A73-41ED-8D2B94984E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DB5EC46C-967E-C4A9-2AB1-B125A672EBE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0" y="1044863"/>
            <a:ext cx="7750609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20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Large Body Copy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90497E-1AA1-DF1C-1CB8-C745B45BA12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60" y="6016415"/>
            <a:ext cx="12212320" cy="884121"/>
          </a:xfrm>
          <a:prstGeom prst="rect">
            <a:avLst/>
          </a:prstGeom>
        </p:spPr>
      </p:pic>
      <p:pic>
        <p:nvPicPr>
          <p:cNvPr id="9" name="Graphic 6">
            <a:extLst>
              <a:ext uri="{FF2B5EF4-FFF2-40B4-BE49-F238E27FC236}">
                <a16:creationId xmlns:a16="http://schemas.microsoft.com/office/drawing/2014/main" id="{0F91AA79-FC09-9EAC-AD0B-83454BB513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6000" y="6202259"/>
            <a:ext cx="1542014" cy="49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655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2 – Dark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691941A-FE88-32A5-6B12-C21147FAEF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05716" y="2495738"/>
            <a:ext cx="5780568" cy="186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4352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CB33619-C06C-1402-FD02-AE011ADD05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C10B65C0-9ABC-B5A9-AF0B-5A6047029C6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0" y="1044863"/>
            <a:ext cx="7750609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8646C1-8BF6-6441-95C3-D5E9206A0B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60" y="6016415"/>
            <a:ext cx="12212320" cy="884121"/>
          </a:xfrm>
          <a:prstGeom prst="rect">
            <a:avLst/>
          </a:prstGeom>
        </p:spPr>
      </p:pic>
      <p:pic>
        <p:nvPicPr>
          <p:cNvPr id="11" name="Graphic 6">
            <a:extLst>
              <a:ext uri="{FF2B5EF4-FFF2-40B4-BE49-F238E27FC236}">
                <a16:creationId xmlns:a16="http://schemas.microsoft.com/office/drawing/2014/main" id="{580B684B-B39D-B9AA-04E5-DBA8A874B9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6000" y="6202259"/>
            <a:ext cx="1542014" cy="49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4133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51E2F71-1A52-4642-A9FA-500CAC80F17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044863"/>
            <a:ext cx="5108101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9E429FD-B9D9-0491-1FFA-517231F2D1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73133D55-A358-C68C-3B2F-1395FE18B4C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799384" y="1044863"/>
            <a:ext cx="5108101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9937A8-FA3A-AF2A-113F-060EBB0D38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60" y="6016415"/>
            <a:ext cx="12212320" cy="884121"/>
          </a:xfrm>
          <a:prstGeom prst="rect">
            <a:avLst/>
          </a:prstGeom>
        </p:spPr>
      </p:pic>
      <p:pic>
        <p:nvPicPr>
          <p:cNvPr id="13" name="Graphic 6">
            <a:extLst>
              <a:ext uri="{FF2B5EF4-FFF2-40B4-BE49-F238E27FC236}">
                <a16:creationId xmlns:a16="http://schemas.microsoft.com/office/drawing/2014/main" id="{F5959C4C-2235-A1C8-7192-F7ED5E225D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6000" y="6202259"/>
            <a:ext cx="1542014" cy="49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8078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4AFD4348-8191-61B4-1381-F737A3FBF631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21840" y="1044863"/>
            <a:ext cx="7602019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014A037-057E-37C9-AC79-5B8EB87434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59B7231-27DB-46D5-7CB0-2090704534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60" y="6016415"/>
            <a:ext cx="12212320" cy="884121"/>
          </a:xfrm>
          <a:prstGeom prst="rect">
            <a:avLst/>
          </a:prstGeom>
        </p:spPr>
      </p:pic>
      <p:pic>
        <p:nvPicPr>
          <p:cNvPr id="11" name="Graphic 6">
            <a:extLst>
              <a:ext uri="{FF2B5EF4-FFF2-40B4-BE49-F238E27FC236}">
                <a16:creationId xmlns:a16="http://schemas.microsoft.com/office/drawing/2014/main" id="{E531EA12-95D8-F443-D4FE-B5F5E88FF7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6000" y="6202259"/>
            <a:ext cx="1542014" cy="49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871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A7653C02-0EE7-9FF9-FB87-C5C9651DB7C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044863"/>
            <a:ext cx="5108102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2863CDB-ADD0-99D7-CA36-7C731DE2EF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02F84A0B-4082-74CA-9369-9A4AC80D8073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799656" y="1044863"/>
            <a:ext cx="5108102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1E0805-FB8C-2AAE-CD3C-4FFBC8051F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60" y="6016415"/>
            <a:ext cx="12212320" cy="884121"/>
          </a:xfrm>
          <a:prstGeom prst="rect">
            <a:avLst/>
          </a:prstGeom>
        </p:spPr>
      </p:pic>
      <p:pic>
        <p:nvPicPr>
          <p:cNvPr id="11" name="Graphic 6">
            <a:extLst>
              <a:ext uri="{FF2B5EF4-FFF2-40B4-BE49-F238E27FC236}">
                <a16:creationId xmlns:a16="http://schemas.microsoft.com/office/drawing/2014/main" id="{0D47E3A3-BD4A-828A-84A1-9E4E11264E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6000" y="6202259"/>
            <a:ext cx="1542014" cy="49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4438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A334E3E-69F9-7D0A-D4D8-5F2EB0FB508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21840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FC3FDC8-4E9C-CA3F-B1DC-5B97E7BA0A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C4875A2E-85FA-6579-A5B1-56EE777934D0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3999512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DEAF003A-7847-EF31-A9FD-9A3580F8138B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7584640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BE18A2-A22F-CCD6-67AC-2A1ADE8517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60" y="6016415"/>
            <a:ext cx="12212320" cy="884121"/>
          </a:xfrm>
          <a:prstGeom prst="rect">
            <a:avLst/>
          </a:prstGeom>
        </p:spPr>
      </p:pic>
      <p:pic>
        <p:nvPicPr>
          <p:cNvPr id="9" name="Graphic 6">
            <a:extLst>
              <a:ext uri="{FF2B5EF4-FFF2-40B4-BE49-F238E27FC236}">
                <a16:creationId xmlns:a16="http://schemas.microsoft.com/office/drawing/2014/main" id="{3B7D6D14-6579-E0B1-EA29-3A86FA42EA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6000" y="6202259"/>
            <a:ext cx="1542014" cy="49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2482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3ADA929-9F29-8A73-41ED-8D2B94984E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DB5EC46C-967E-C4A9-2AB1-B125A672EBE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0" y="1044863"/>
            <a:ext cx="7750609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20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Large Body Copy</a:t>
            </a: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A1E9D66-CF4D-FE5E-E315-CE843AFD4E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59" y="6016415"/>
            <a:ext cx="12212318" cy="884121"/>
          </a:xfrm>
          <a:prstGeom prst="rect">
            <a:avLst/>
          </a:prstGeom>
        </p:spPr>
      </p:pic>
      <p:pic>
        <p:nvPicPr>
          <p:cNvPr id="11" name="Graphic 6">
            <a:extLst>
              <a:ext uri="{FF2B5EF4-FFF2-40B4-BE49-F238E27FC236}">
                <a16:creationId xmlns:a16="http://schemas.microsoft.com/office/drawing/2014/main" id="{C31C3A35-991E-0BDC-0BA7-3B49E6689B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6000" y="6202259"/>
            <a:ext cx="1542014" cy="49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681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CB33619-C06C-1402-FD02-AE011ADD05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C10B65C0-9ABC-B5A9-AF0B-5A6047029C6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0" y="1044863"/>
            <a:ext cx="7750609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AB66A6-9566-FB01-1CA9-F3211CAF0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59" y="6016415"/>
            <a:ext cx="12212318" cy="884121"/>
          </a:xfrm>
          <a:prstGeom prst="rect">
            <a:avLst/>
          </a:prstGeom>
        </p:spPr>
      </p:pic>
      <p:pic>
        <p:nvPicPr>
          <p:cNvPr id="8" name="Graphic 6">
            <a:extLst>
              <a:ext uri="{FF2B5EF4-FFF2-40B4-BE49-F238E27FC236}">
                <a16:creationId xmlns:a16="http://schemas.microsoft.com/office/drawing/2014/main" id="{8DDEEB58-6912-CA8B-4EFB-CAD7664115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6000" y="6202259"/>
            <a:ext cx="1542014" cy="49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215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51E2F71-1A52-4642-A9FA-500CAC80F17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044863"/>
            <a:ext cx="5108101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9E429FD-B9D9-0491-1FFA-517231F2D1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73133D55-A358-C68C-3B2F-1395FE18B4C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799384" y="1044863"/>
            <a:ext cx="5108101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EE24A1-94E6-E5BD-0EF9-B6CF3E7FFD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59" y="6016415"/>
            <a:ext cx="12212318" cy="884121"/>
          </a:xfrm>
          <a:prstGeom prst="rect">
            <a:avLst/>
          </a:prstGeom>
        </p:spPr>
      </p:pic>
      <p:pic>
        <p:nvPicPr>
          <p:cNvPr id="9" name="Graphic 6">
            <a:extLst>
              <a:ext uri="{FF2B5EF4-FFF2-40B4-BE49-F238E27FC236}">
                <a16:creationId xmlns:a16="http://schemas.microsoft.com/office/drawing/2014/main" id="{077B3391-04C3-23ED-502B-294CBEE4BC8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6000" y="6202259"/>
            <a:ext cx="1542014" cy="49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7066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4AFD4348-8191-61B4-1381-F737A3FBF631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21840" y="1044863"/>
            <a:ext cx="7602019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014A037-057E-37C9-AC79-5B8EB87434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6DCEA7-4340-29E1-396A-98F6C0E26D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59" y="6016415"/>
            <a:ext cx="12212318" cy="884121"/>
          </a:xfrm>
          <a:prstGeom prst="rect">
            <a:avLst/>
          </a:prstGeom>
        </p:spPr>
      </p:pic>
      <p:pic>
        <p:nvPicPr>
          <p:cNvPr id="8" name="Graphic 6">
            <a:extLst>
              <a:ext uri="{FF2B5EF4-FFF2-40B4-BE49-F238E27FC236}">
                <a16:creationId xmlns:a16="http://schemas.microsoft.com/office/drawing/2014/main" id="{B0FF6F35-CD4C-D9D9-DF73-EF8030E5D75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6000" y="6202259"/>
            <a:ext cx="1542014" cy="49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6287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A7653C02-0EE7-9FF9-FB87-C5C9651DB7C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044863"/>
            <a:ext cx="5108102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2863CDB-ADD0-99D7-CA36-7C731DE2EF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02F84A0B-4082-74CA-9369-9A4AC80D8073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799656" y="1044863"/>
            <a:ext cx="5108102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2DD27FB-0B9B-F792-E024-BF07BBA397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59" y="6016415"/>
            <a:ext cx="12212318" cy="884121"/>
          </a:xfrm>
          <a:prstGeom prst="rect">
            <a:avLst/>
          </a:prstGeom>
        </p:spPr>
      </p:pic>
      <p:pic>
        <p:nvPicPr>
          <p:cNvPr id="9" name="Graphic 6">
            <a:extLst>
              <a:ext uri="{FF2B5EF4-FFF2-40B4-BE49-F238E27FC236}">
                <a16:creationId xmlns:a16="http://schemas.microsoft.com/office/drawing/2014/main" id="{605AA47C-2021-B5B9-3255-6920B56ADEF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6000" y="6202259"/>
            <a:ext cx="1542014" cy="49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005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3 – Cornflower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691941A-FE88-32A5-6B12-C21147FAEF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05716" y="2495738"/>
            <a:ext cx="5780568" cy="1866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1933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A334E3E-69F9-7D0A-D4D8-5F2EB0FB508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21840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FC3FDC8-4E9C-CA3F-B1DC-5B97E7BA0A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C4875A2E-85FA-6579-A5B1-56EE777934D0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3999512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DEAF003A-7847-EF31-A9FD-9A3580F8138B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7584640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6FFB273-5916-3151-1DF3-052033640D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59" y="6016415"/>
            <a:ext cx="12212318" cy="884121"/>
          </a:xfrm>
          <a:prstGeom prst="rect">
            <a:avLst/>
          </a:prstGeom>
        </p:spPr>
      </p:pic>
      <p:pic>
        <p:nvPicPr>
          <p:cNvPr id="10" name="Graphic 6">
            <a:extLst>
              <a:ext uri="{FF2B5EF4-FFF2-40B4-BE49-F238E27FC236}">
                <a16:creationId xmlns:a16="http://schemas.microsoft.com/office/drawing/2014/main" id="{F7C88AAE-90CA-B4BE-F3B7-295B0D3C9F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6000" y="6202259"/>
            <a:ext cx="1542014" cy="49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3603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3ADA929-9F29-8A73-41ED-8D2B94984E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DB5EC46C-967E-C4A9-2AB1-B125A672EBE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0" y="1044863"/>
            <a:ext cx="7750609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20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Large Body Copy</a:t>
            </a: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8ED9E1-0383-61A9-F910-BE4B9D0C8A8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53" y="6016415"/>
            <a:ext cx="12212305" cy="884120"/>
          </a:xfrm>
          <a:prstGeom prst="rect">
            <a:avLst/>
          </a:prstGeom>
        </p:spPr>
      </p:pic>
      <p:pic>
        <p:nvPicPr>
          <p:cNvPr id="11" name="Graphic 6">
            <a:extLst>
              <a:ext uri="{FF2B5EF4-FFF2-40B4-BE49-F238E27FC236}">
                <a16:creationId xmlns:a16="http://schemas.microsoft.com/office/drawing/2014/main" id="{33414031-2BB0-541E-6920-DDADA13C3CC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6000" y="6202259"/>
            <a:ext cx="1542014" cy="49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3625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CB33619-C06C-1402-FD02-AE011ADD05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C10B65C0-9ABC-B5A9-AF0B-5A6047029C6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0" y="1044863"/>
            <a:ext cx="7750609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293EA1C-1C36-2C96-86C6-BAE08658AB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53" y="6016415"/>
            <a:ext cx="12212305" cy="884120"/>
          </a:xfrm>
          <a:prstGeom prst="rect">
            <a:avLst/>
          </a:prstGeom>
        </p:spPr>
      </p:pic>
      <p:pic>
        <p:nvPicPr>
          <p:cNvPr id="8" name="Graphic 6">
            <a:extLst>
              <a:ext uri="{FF2B5EF4-FFF2-40B4-BE49-F238E27FC236}">
                <a16:creationId xmlns:a16="http://schemas.microsoft.com/office/drawing/2014/main" id="{7E81F801-2558-B8FF-295E-8AB12A9E7A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6000" y="6202259"/>
            <a:ext cx="1542014" cy="49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9762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51E2F71-1A52-4642-A9FA-500CAC80F17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044863"/>
            <a:ext cx="5108101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9E429FD-B9D9-0491-1FFA-517231F2D1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73133D55-A358-C68C-3B2F-1395FE18B4C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799384" y="1044863"/>
            <a:ext cx="5108101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C9AC48-1402-009D-C97D-40AA1503BB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53" y="6016415"/>
            <a:ext cx="12212305" cy="884120"/>
          </a:xfrm>
          <a:prstGeom prst="rect">
            <a:avLst/>
          </a:prstGeom>
        </p:spPr>
      </p:pic>
      <p:pic>
        <p:nvPicPr>
          <p:cNvPr id="9" name="Graphic 6">
            <a:extLst>
              <a:ext uri="{FF2B5EF4-FFF2-40B4-BE49-F238E27FC236}">
                <a16:creationId xmlns:a16="http://schemas.microsoft.com/office/drawing/2014/main" id="{8483C173-2467-286C-3C95-E8BC6499E92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6000" y="6202259"/>
            <a:ext cx="1542014" cy="49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31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4AFD4348-8191-61B4-1381-F737A3FBF631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21840" y="1044863"/>
            <a:ext cx="7602019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014A037-057E-37C9-AC79-5B8EB87434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8F6860-C329-310A-6C3D-12C87BE769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53" y="6016415"/>
            <a:ext cx="12212305" cy="884120"/>
          </a:xfrm>
          <a:prstGeom prst="rect">
            <a:avLst/>
          </a:prstGeom>
        </p:spPr>
      </p:pic>
      <p:pic>
        <p:nvPicPr>
          <p:cNvPr id="8" name="Graphic 6">
            <a:extLst>
              <a:ext uri="{FF2B5EF4-FFF2-40B4-BE49-F238E27FC236}">
                <a16:creationId xmlns:a16="http://schemas.microsoft.com/office/drawing/2014/main" id="{2C529755-58AA-AC64-B021-2D70F686D7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6000" y="6202259"/>
            <a:ext cx="1542014" cy="49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70702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A7653C02-0EE7-9FF9-FB87-C5C9651DB7C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044863"/>
            <a:ext cx="5108102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2863CDB-ADD0-99D7-CA36-7C731DE2EF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02F84A0B-4082-74CA-9369-9A4AC80D8073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799656" y="1044863"/>
            <a:ext cx="5108102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B8EC65-858E-F4C3-6509-169CDE50BC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53" y="6016415"/>
            <a:ext cx="12212305" cy="884120"/>
          </a:xfrm>
          <a:prstGeom prst="rect">
            <a:avLst/>
          </a:prstGeom>
        </p:spPr>
      </p:pic>
      <p:pic>
        <p:nvPicPr>
          <p:cNvPr id="9" name="Graphic 6">
            <a:extLst>
              <a:ext uri="{FF2B5EF4-FFF2-40B4-BE49-F238E27FC236}">
                <a16:creationId xmlns:a16="http://schemas.microsoft.com/office/drawing/2014/main" id="{32C04415-AD44-A72A-6544-5226A785E56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6000" y="6202259"/>
            <a:ext cx="1542014" cy="49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5828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A334E3E-69F9-7D0A-D4D8-5F2EB0FB508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21840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FC3FDC8-4E9C-CA3F-B1DC-5B97E7BA0A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C4875A2E-85FA-6579-A5B1-56EE777934D0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3999512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DEAF003A-7847-EF31-A9FD-9A3580F8138B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7584640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4355BE-ED11-02D4-8D72-3ECB7CF294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53" y="6016415"/>
            <a:ext cx="12212305" cy="884120"/>
          </a:xfrm>
          <a:prstGeom prst="rect">
            <a:avLst/>
          </a:prstGeom>
        </p:spPr>
      </p:pic>
      <p:pic>
        <p:nvPicPr>
          <p:cNvPr id="10" name="Graphic 6">
            <a:extLst>
              <a:ext uri="{FF2B5EF4-FFF2-40B4-BE49-F238E27FC236}">
                <a16:creationId xmlns:a16="http://schemas.microsoft.com/office/drawing/2014/main" id="{61F6608F-63B8-E01F-F6F5-16CF0BE6B8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6000" y="6202259"/>
            <a:ext cx="1542014" cy="49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9067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F3ADA929-9F29-8A73-41ED-8D2B94984E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DB5EC46C-967E-C4A9-2AB1-B125A672EBE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0" y="1044863"/>
            <a:ext cx="7750609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20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Large Body Copy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AE8903-95AD-BB9B-844F-531CBA7D00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53" y="6016415"/>
            <a:ext cx="12212305" cy="884119"/>
          </a:xfrm>
          <a:prstGeom prst="rect">
            <a:avLst/>
          </a:prstGeom>
        </p:spPr>
      </p:pic>
      <p:pic>
        <p:nvPicPr>
          <p:cNvPr id="9" name="Graphic 6">
            <a:extLst>
              <a:ext uri="{FF2B5EF4-FFF2-40B4-BE49-F238E27FC236}">
                <a16:creationId xmlns:a16="http://schemas.microsoft.com/office/drawing/2014/main" id="{F0E591B7-559E-7E1A-BBAE-51FD8CD1A6D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6000" y="6202259"/>
            <a:ext cx="1542014" cy="4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7378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CB33619-C06C-1402-FD02-AE011ADD05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C10B65C0-9ABC-B5A9-AF0B-5A6047029C6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0" y="1044863"/>
            <a:ext cx="7750609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3CFDA75-5F20-7C7A-725C-75EE268727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53" y="6016415"/>
            <a:ext cx="12212305" cy="884119"/>
          </a:xfrm>
          <a:prstGeom prst="rect">
            <a:avLst/>
          </a:prstGeom>
        </p:spPr>
      </p:pic>
      <p:pic>
        <p:nvPicPr>
          <p:cNvPr id="10" name="Graphic 6">
            <a:extLst>
              <a:ext uri="{FF2B5EF4-FFF2-40B4-BE49-F238E27FC236}">
                <a16:creationId xmlns:a16="http://schemas.microsoft.com/office/drawing/2014/main" id="{EBEC5086-1ABC-827A-776F-E311F283DD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6000" y="6202259"/>
            <a:ext cx="1542014" cy="4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3821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51E2F71-1A52-4642-A9FA-500CAC80F17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044863"/>
            <a:ext cx="5108101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9E429FD-B9D9-0491-1FFA-517231F2D1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73133D55-A358-C68C-3B2F-1395FE18B4C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799384" y="1044863"/>
            <a:ext cx="5108101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2D5CA21-29FD-E723-EBE1-8B509D08FE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53" y="6016415"/>
            <a:ext cx="12212305" cy="884119"/>
          </a:xfrm>
          <a:prstGeom prst="rect">
            <a:avLst/>
          </a:prstGeom>
        </p:spPr>
      </p:pic>
      <p:pic>
        <p:nvPicPr>
          <p:cNvPr id="12" name="Graphic 6">
            <a:extLst>
              <a:ext uri="{FF2B5EF4-FFF2-40B4-BE49-F238E27FC236}">
                <a16:creationId xmlns:a16="http://schemas.microsoft.com/office/drawing/2014/main" id="{62E484ED-4260-B666-4A9A-86708DA9F0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6000" y="6202259"/>
            <a:ext cx="1542014" cy="4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323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4 – Sto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691941A-FE88-32A5-6B12-C21147FAEF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5716" y="2495738"/>
            <a:ext cx="5780568" cy="1866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455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4AFD4348-8191-61B4-1381-F737A3FBF631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21840" y="1044863"/>
            <a:ext cx="7602019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014A037-057E-37C9-AC79-5B8EB87434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0B7ADD-7358-29FC-9EBF-82F1FD04E1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53" y="6016415"/>
            <a:ext cx="12212305" cy="884119"/>
          </a:xfrm>
          <a:prstGeom prst="rect">
            <a:avLst/>
          </a:prstGeom>
        </p:spPr>
      </p:pic>
      <p:pic>
        <p:nvPicPr>
          <p:cNvPr id="10" name="Graphic 6">
            <a:extLst>
              <a:ext uri="{FF2B5EF4-FFF2-40B4-BE49-F238E27FC236}">
                <a16:creationId xmlns:a16="http://schemas.microsoft.com/office/drawing/2014/main" id="{D3E2F50F-D076-74C9-F720-CFCC05827BF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6000" y="6202259"/>
            <a:ext cx="1542014" cy="4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9125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A7653C02-0EE7-9FF9-FB87-C5C9651DB7C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044863"/>
            <a:ext cx="5108102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2863CDB-ADD0-99D7-CA36-7C731DE2EF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02F84A0B-4082-74CA-9369-9A4AC80D8073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799656" y="1044863"/>
            <a:ext cx="5108102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08AB6E-2BB8-6F22-8B4C-469D4D99AC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53" y="6016415"/>
            <a:ext cx="12212305" cy="884119"/>
          </a:xfrm>
          <a:prstGeom prst="rect">
            <a:avLst/>
          </a:prstGeom>
        </p:spPr>
      </p:pic>
      <p:pic>
        <p:nvPicPr>
          <p:cNvPr id="11" name="Graphic 6">
            <a:extLst>
              <a:ext uri="{FF2B5EF4-FFF2-40B4-BE49-F238E27FC236}">
                <a16:creationId xmlns:a16="http://schemas.microsoft.com/office/drawing/2014/main" id="{5A189380-4A79-8B77-441C-36D844F98D3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6000" y="6202259"/>
            <a:ext cx="1542014" cy="4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2425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A334E3E-69F9-7D0A-D4D8-5F2EB0FB508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21840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FC3FDC8-4E9C-CA3F-B1DC-5B97E7BA0AD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277127"/>
            <a:ext cx="10463874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C4875A2E-85FA-6579-A5B1-56EE777934D0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3999512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DEAF003A-7847-EF31-A9FD-9A3580F8138B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7584640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566121-E776-915C-E016-428F02894BC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53" y="6016415"/>
            <a:ext cx="12212305" cy="884119"/>
          </a:xfrm>
          <a:prstGeom prst="rect">
            <a:avLst/>
          </a:prstGeom>
        </p:spPr>
      </p:pic>
      <p:pic>
        <p:nvPicPr>
          <p:cNvPr id="13" name="Graphic 6">
            <a:extLst>
              <a:ext uri="{FF2B5EF4-FFF2-40B4-BE49-F238E27FC236}">
                <a16:creationId xmlns:a16="http://schemas.microsoft.com/office/drawing/2014/main" id="{5AD8EE87-C7DD-2EB9-3A75-CF98D1D1B01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56000" y="6202259"/>
            <a:ext cx="1542014" cy="4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4597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4CF152C-074A-E331-8FF2-7DCEF89358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60" y="-63767"/>
            <a:ext cx="12212320" cy="88412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3ADA929-9F29-8A73-41ED-8D2B94984E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0" name="Graphic 6">
            <a:extLst>
              <a:ext uri="{FF2B5EF4-FFF2-40B4-BE49-F238E27FC236}">
                <a16:creationId xmlns:a16="http://schemas.microsoft.com/office/drawing/2014/main" id="{6F7CD640-9923-FA85-278F-1ECCF34857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851CF63C-AB7F-AF91-42EF-8B12CB2139DA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0" y="1034703"/>
            <a:ext cx="7750609" cy="459237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20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Large Body Copy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3991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9C8C1EB-8C98-11C1-64B6-18F5F2A7852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60" y="-63767"/>
            <a:ext cx="12212320" cy="884121"/>
          </a:xfrm>
          <a:prstGeom prst="rect">
            <a:avLst/>
          </a:prstGeom>
        </p:spPr>
      </p:pic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C10B65C0-9ABC-B5A9-AF0B-5A6047029C6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0" y="1044863"/>
            <a:ext cx="7750609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pic>
        <p:nvPicPr>
          <p:cNvPr id="11" name="Graphic 6">
            <a:extLst>
              <a:ext uri="{FF2B5EF4-FFF2-40B4-BE49-F238E27FC236}">
                <a16:creationId xmlns:a16="http://schemas.microsoft.com/office/drawing/2014/main" id="{26157647-1284-FB4D-163D-EFB9F03908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70A7E16-A426-FD6A-D286-5968773A6E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4566256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51E2F71-1A52-4642-A9FA-500CAC80F17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044863"/>
            <a:ext cx="5108101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73133D55-A358-C68C-3B2F-1395FE18B4C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799384" y="1044863"/>
            <a:ext cx="5108101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pic>
        <p:nvPicPr>
          <p:cNvPr id="10" name="Graphic 6">
            <a:extLst>
              <a:ext uri="{FF2B5EF4-FFF2-40B4-BE49-F238E27FC236}">
                <a16:creationId xmlns:a16="http://schemas.microsoft.com/office/drawing/2014/main" id="{435028E3-1B7D-EB9A-1ADD-80BDF5F231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0E322F-9640-486B-46DD-5A9FFC0A4D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160" y="-63767"/>
            <a:ext cx="12212320" cy="88412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C7558A3E-6F2E-390A-CCAB-794632D184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8957892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4AFD4348-8191-61B4-1381-F737A3FBF631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21840" y="1044863"/>
            <a:ext cx="7602019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pic>
        <p:nvPicPr>
          <p:cNvPr id="9" name="Graphic 6">
            <a:extLst>
              <a:ext uri="{FF2B5EF4-FFF2-40B4-BE49-F238E27FC236}">
                <a16:creationId xmlns:a16="http://schemas.microsoft.com/office/drawing/2014/main" id="{B7A170FD-B3FA-B2FF-0006-5C33D4EEE0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66FE6D-FDB1-FECE-71A3-9BFF49DE45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160" y="-63767"/>
            <a:ext cx="12212320" cy="88412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C99E16A-FA43-5978-C281-82AA953557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8243180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A7653C02-0EE7-9FF9-FB87-C5C9651DB7C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044863"/>
            <a:ext cx="5108102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02F84A0B-4082-74CA-9369-9A4AC80D8073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799656" y="1044863"/>
            <a:ext cx="5108102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pic>
        <p:nvPicPr>
          <p:cNvPr id="8" name="Graphic 6">
            <a:extLst>
              <a:ext uri="{FF2B5EF4-FFF2-40B4-BE49-F238E27FC236}">
                <a16:creationId xmlns:a16="http://schemas.microsoft.com/office/drawing/2014/main" id="{E3F9349E-5200-95CE-C848-61302DC44D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48BD49-F638-7D49-F574-D4CE91854C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160" y="-63767"/>
            <a:ext cx="12212320" cy="88412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8DBAB7C4-EB46-735B-95F6-957C937BAB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081118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A334E3E-69F9-7D0A-D4D8-5F2EB0FB508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21840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C4875A2E-85FA-6579-A5B1-56EE777934D0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3999512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DEAF003A-7847-EF31-A9FD-9A3580F8138B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7584640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pic>
        <p:nvPicPr>
          <p:cNvPr id="9" name="Graphic 6">
            <a:extLst>
              <a:ext uri="{FF2B5EF4-FFF2-40B4-BE49-F238E27FC236}">
                <a16:creationId xmlns:a16="http://schemas.microsoft.com/office/drawing/2014/main" id="{3A3FACE5-B32F-5566-83D3-3361E26131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B6A270-78FE-FBEC-93A0-9EEB5A3B78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160" y="-63767"/>
            <a:ext cx="12212320" cy="88412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E2A9647-F943-5E55-993C-BAEF113969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1471397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4CF152C-074A-E331-8FF2-7DCEF89358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59" y="-63767"/>
            <a:ext cx="12212318" cy="88412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3ADA929-9F29-8A73-41ED-8D2B94984E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0" name="Graphic 6">
            <a:extLst>
              <a:ext uri="{FF2B5EF4-FFF2-40B4-BE49-F238E27FC236}">
                <a16:creationId xmlns:a16="http://schemas.microsoft.com/office/drawing/2014/main" id="{6F7CD640-9923-FA85-278F-1ECCF34857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851CF63C-AB7F-AF91-42EF-8B12CB2139DA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0" y="1034703"/>
            <a:ext cx="7750609" cy="459237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20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Large Body Copy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366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 – D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6F1ACAD9-08C0-7ECA-CA95-996C2D4625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5915" y="340252"/>
            <a:ext cx="8668065" cy="4701648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85000"/>
              </a:lnSpc>
              <a:defRPr sz="90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6" name="Graphic 6">
            <a:extLst>
              <a:ext uri="{FF2B5EF4-FFF2-40B4-BE49-F238E27FC236}">
                <a16:creationId xmlns:a16="http://schemas.microsoft.com/office/drawing/2014/main" id="{92CF9048-693F-8678-55CD-8F40A0615CC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05201" y="6093123"/>
            <a:ext cx="1542012" cy="4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8037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C10B65C0-9ABC-B5A9-AF0B-5A6047029C6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0" y="1044863"/>
            <a:ext cx="7750609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pic>
        <p:nvPicPr>
          <p:cNvPr id="11" name="Graphic 6">
            <a:extLst>
              <a:ext uri="{FF2B5EF4-FFF2-40B4-BE49-F238E27FC236}">
                <a16:creationId xmlns:a16="http://schemas.microsoft.com/office/drawing/2014/main" id="{26157647-1284-FB4D-163D-EFB9F03908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66E89A-2A4B-287D-062A-825D0C36556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159" y="-63767"/>
            <a:ext cx="12212318" cy="88412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9B9954DE-1BBD-299E-1C8C-58532F4BB5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9266473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51E2F71-1A52-4642-A9FA-500CAC80F17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044863"/>
            <a:ext cx="5108101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73133D55-A358-C68C-3B2F-1395FE18B4C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799384" y="1044863"/>
            <a:ext cx="5108101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pic>
        <p:nvPicPr>
          <p:cNvPr id="10" name="Graphic 6">
            <a:extLst>
              <a:ext uri="{FF2B5EF4-FFF2-40B4-BE49-F238E27FC236}">
                <a16:creationId xmlns:a16="http://schemas.microsoft.com/office/drawing/2014/main" id="{435028E3-1B7D-EB9A-1ADD-80BDF5F231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65433D3-CF3A-3E61-F2BE-956A8DFA80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159" y="-63767"/>
            <a:ext cx="12212318" cy="88412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5C6CFCB-C246-263C-EB14-C033A43ACC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8923416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4AFD4348-8191-61B4-1381-F737A3FBF631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21840" y="1044863"/>
            <a:ext cx="7602019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pic>
        <p:nvPicPr>
          <p:cNvPr id="9" name="Graphic 6">
            <a:extLst>
              <a:ext uri="{FF2B5EF4-FFF2-40B4-BE49-F238E27FC236}">
                <a16:creationId xmlns:a16="http://schemas.microsoft.com/office/drawing/2014/main" id="{B7A170FD-B3FA-B2FF-0006-5C33D4EEE0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246DCF-6D47-E416-1ECE-9D39318870E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159" y="-63767"/>
            <a:ext cx="12212318" cy="884121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0FB204C-96CF-9A34-5F04-B4D50D747A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96127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A7653C02-0EE7-9FF9-FB87-C5C9651DB7C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044863"/>
            <a:ext cx="5108102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02F84A0B-4082-74CA-9369-9A4AC80D8073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799656" y="1044863"/>
            <a:ext cx="5108102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pic>
        <p:nvPicPr>
          <p:cNvPr id="8" name="Graphic 6">
            <a:extLst>
              <a:ext uri="{FF2B5EF4-FFF2-40B4-BE49-F238E27FC236}">
                <a16:creationId xmlns:a16="http://schemas.microsoft.com/office/drawing/2014/main" id="{E3F9349E-5200-95CE-C848-61302DC44D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CF8DCE-2546-1EE7-F050-2C7ABC40CF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159" y="-63767"/>
            <a:ext cx="12212318" cy="88412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C9941F-0966-46EF-27A4-D95B88F7BE7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685611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A334E3E-69F9-7D0A-D4D8-5F2EB0FB508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21840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C4875A2E-85FA-6579-A5B1-56EE777934D0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3999512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DEAF003A-7847-EF31-A9FD-9A3580F8138B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7584640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pic>
        <p:nvPicPr>
          <p:cNvPr id="9" name="Graphic 6">
            <a:extLst>
              <a:ext uri="{FF2B5EF4-FFF2-40B4-BE49-F238E27FC236}">
                <a16:creationId xmlns:a16="http://schemas.microsoft.com/office/drawing/2014/main" id="{3A3FACE5-B32F-5566-83D3-3361E26131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36BAAD-39F7-9453-312D-35B1770ED09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159" y="-63767"/>
            <a:ext cx="12212318" cy="88412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84944F57-73C3-A622-A539-C3E130C113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08635671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4CF152C-074A-E331-8FF2-7DCEF89358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59" y="-63767"/>
            <a:ext cx="12212318" cy="88412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3ADA929-9F29-8A73-41ED-8D2B94984E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0" name="Graphic 6">
            <a:extLst>
              <a:ext uri="{FF2B5EF4-FFF2-40B4-BE49-F238E27FC236}">
                <a16:creationId xmlns:a16="http://schemas.microsoft.com/office/drawing/2014/main" id="{6F7CD640-9923-FA85-278F-1ECCF34857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851CF63C-AB7F-AF91-42EF-8B12CB2139DA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0" y="1034703"/>
            <a:ext cx="7750609" cy="459237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20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Large Body Copy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13402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C10B65C0-9ABC-B5A9-AF0B-5A6047029C6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0" y="1044863"/>
            <a:ext cx="7750609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pic>
        <p:nvPicPr>
          <p:cNvPr id="11" name="Graphic 6">
            <a:extLst>
              <a:ext uri="{FF2B5EF4-FFF2-40B4-BE49-F238E27FC236}">
                <a16:creationId xmlns:a16="http://schemas.microsoft.com/office/drawing/2014/main" id="{26157647-1284-FB4D-163D-EFB9F03908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739DD2-6A21-EC95-49C3-F12AE3120C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159" y="-63767"/>
            <a:ext cx="12212318" cy="88412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D711F0B-BA2E-9CF6-2016-119CEDC7C7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244996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51E2F71-1A52-4642-A9FA-500CAC80F17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044863"/>
            <a:ext cx="5108101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73133D55-A358-C68C-3B2F-1395FE18B4C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799384" y="1044863"/>
            <a:ext cx="5108101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pic>
        <p:nvPicPr>
          <p:cNvPr id="10" name="Graphic 6">
            <a:extLst>
              <a:ext uri="{FF2B5EF4-FFF2-40B4-BE49-F238E27FC236}">
                <a16:creationId xmlns:a16="http://schemas.microsoft.com/office/drawing/2014/main" id="{435028E3-1B7D-EB9A-1ADD-80BDF5F231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46004E-CA5F-E0B1-3A89-8CA6AC3957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159" y="-63767"/>
            <a:ext cx="12212318" cy="88412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536A8CF-D21B-01D4-F612-66A2CE0E440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8927405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4AFD4348-8191-61B4-1381-F737A3FBF631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21840" y="1044863"/>
            <a:ext cx="7602019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pic>
        <p:nvPicPr>
          <p:cNvPr id="9" name="Graphic 6">
            <a:extLst>
              <a:ext uri="{FF2B5EF4-FFF2-40B4-BE49-F238E27FC236}">
                <a16:creationId xmlns:a16="http://schemas.microsoft.com/office/drawing/2014/main" id="{B7A170FD-B3FA-B2FF-0006-5C33D4EEE0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BFAF4F-D76A-0828-6DCE-01AA985E0F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159" y="-63767"/>
            <a:ext cx="12212318" cy="88412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5AFC5E58-7F7B-D06E-9149-D5A1ED5CC5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6506870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A7653C02-0EE7-9FF9-FB87-C5C9651DB7C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044863"/>
            <a:ext cx="5108102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02F84A0B-4082-74CA-9369-9A4AC80D8073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799656" y="1044863"/>
            <a:ext cx="5108102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pic>
        <p:nvPicPr>
          <p:cNvPr id="8" name="Graphic 6">
            <a:extLst>
              <a:ext uri="{FF2B5EF4-FFF2-40B4-BE49-F238E27FC236}">
                <a16:creationId xmlns:a16="http://schemas.microsoft.com/office/drawing/2014/main" id="{E3F9349E-5200-95CE-C848-61302DC44D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3222CC-7BF8-98CC-D686-E77F034D09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159" y="-63767"/>
            <a:ext cx="12212318" cy="88412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F184A7A-58AE-DF2C-28AD-3125AC95775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717141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1 – Cornflower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7491841D-53F6-AE7D-E317-F0AD5B3304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5915" y="340252"/>
            <a:ext cx="8668065" cy="4701648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85000"/>
              </a:lnSpc>
              <a:defRPr sz="90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4" name="Graphic 6">
            <a:extLst>
              <a:ext uri="{FF2B5EF4-FFF2-40B4-BE49-F238E27FC236}">
                <a16:creationId xmlns:a16="http://schemas.microsoft.com/office/drawing/2014/main" id="{AC213558-6397-AEF1-AC3B-9F138A2E9B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05201" y="6093123"/>
            <a:ext cx="1542012" cy="4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49585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A334E3E-69F9-7D0A-D4D8-5F2EB0FB508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21840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C4875A2E-85FA-6579-A5B1-56EE777934D0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3999512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DEAF003A-7847-EF31-A9FD-9A3580F8138B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7584640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pic>
        <p:nvPicPr>
          <p:cNvPr id="9" name="Graphic 6">
            <a:extLst>
              <a:ext uri="{FF2B5EF4-FFF2-40B4-BE49-F238E27FC236}">
                <a16:creationId xmlns:a16="http://schemas.microsoft.com/office/drawing/2014/main" id="{3A3FACE5-B32F-5566-83D3-3361E26131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D6226EC-7AAE-99A1-5549-D66F632DD11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159" y="-63767"/>
            <a:ext cx="12212318" cy="88412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A1D8770E-842D-B927-73B0-7E4DB1E49A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20112242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4CF152C-074A-E331-8FF2-7DCEF89358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53" y="-63767"/>
            <a:ext cx="12212305" cy="88412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3ADA929-9F29-8A73-41ED-8D2B94984E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0" name="Graphic 6">
            <a:extLst>
              <a:ext uri="{FF2B5EF4-FFF2-40B4-BE49-F238E27FC236}">
                <a16:creationId xmlns:a16="http://schemas.microsoft.com/office/drawing/2014/main" id="{6F7CD640-9923-FA85-278F-1ECCF34857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851CF63C-AB7F-AF91-42EF-8B12CB2139DA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0" y="1034703"/>
            <a:ext cx="7750609" cy="459237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20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Large Body Copy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7405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C10B65C0-9ABC-B5A9-AF0B-5A6047029C6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0" y="1044863"/>
            <a:ext cx="7750609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pic>
        <p:nvPicPr>
          <p:cNvPr id="11" name="Graphic 6">
            <a:extLst>
              <a:ext uri="{FF2B5EF4-FFF2-40B4-BE49-F238E27FC236}">
                <a16:creationId xmlns:a16="http://schemas.microsoft.com/office/drawing/2014/main" id="{26157647-1284-FB4D-163D-EFB9F03908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55750A-54E6-21C3-25F0-D331A04B6D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153" y="-63767"/>
            <a:ext cx="12212305" cy="88412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0875EF9-C217-C116-E14C-E48FBD4D7C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5364935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51E2F71-1A52-4642-A9FA-500CAC80F17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044863"/>
            <a:ext cx="5108101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73133D55-A358-C68C-3B2F-1395FE18B4C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799384" y="1044863"/>
            <a:ext cx="5108101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pic>
        <p:nvPicPr>
          <p:cNvPr id="10" name="Graphic 6">
            <a:extLst>
              <a:ext uri="{FF2B5EF4-FFF2-40B4-BE49-F238E27FC236}">
                <a16:creationId xmlns:a16="http://schemas.microsoft.com/office/drawing/2014/main" id="{435028E3-1B7D-EB9A-1ADD-80BDF5F231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67829D-0325-4A8F-74CC-77B887440E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153" y="-63767"/>
            <a:ext cx="12212305" cy="88412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4B7C69A-13BE-7C08-65E8-40928119EC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81975928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4AFD4348-8191-61B4-1381-F737A3FBF631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21840" y="1044863"/>
            <a:ext cx="7602019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pic>
        <p:nvPicPr>
          <p:cNvPr id="9" name="Graphic 6">
            <a:extLst>
              <a:ext uri="{FF2B5EF4-FFF2-40B4-BE49-F238E27FC236}">
                <a16:creationId xmlns:a16="http://schemas.microsoft.com/office/drawing/2014/main" id="{B7A170FD-B3FA-B2FF-0006-5C33D4EEE0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1E6BFF-E2CF-493A-A35A-31A729543B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153" y="-63767"/>
            <a:ext cx="12212305" cy="88412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F238276-FD08-D27C-73EA-4496A8C13E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6955768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A7653C02-0EE7-9FF9-FB87-C5C9651DB7C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044863"/>
            <a:ext cx="5108102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02F84A0B-4082-74CA-9369-9A4AC80D8073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799656" y="1044863"/>
            <a:ext cx="5108102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pic>
        <p:nvPicPr>
          <p:cNvPr id="8" name="Graphic 6">
            <a:extLst>
              <a:ext uri="{FF2B5EF4-FFF2-40B4-BE49-F238E27FC236}">
                <a16:creationId xmlns:a16="http://schemas.microsoft.com/office/drawing/2014/main" id="{E3F9349E-5200-95CE-C848-61302DC44D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9ECA32-5B61-07EB-D7FE-062F6247F4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153" y="-63767"/>
            <a:ext cx="12212305" cy="88412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D4C8829-F4CE-A1D5-8181-058C07DF8F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33368245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A334E3E-69F9-7D0A-D4D8-5F2EB0FB508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21840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C4875A2E-85FA-6579-A5B1-56EE777934D0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3999512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DEAF003A-7847-EF31-A9FD-9A3580F8138B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7584640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pic>
        <p:nvPicPr>
          <p:cNvPr id="9" name="Graphic 6">
            <a:extLst>
              <a:ext uri="{FF2B5EF4-FFF2-40B4-BE49-F238E27FC236}">
                <a16:creationId xmlns:a16="http://schemas.microsoft.com/office/drawing/2014/main" id="{3A3FACE5-B32F-5566-83D3-3361E26131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224A503-8A03-376A-A624-F3AA060194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153" y="-63767"/>
            <a:ext cx="12212305" cy="88412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E5C82152-7711-CB21-30E1-35EF42F93B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10548000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Body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74CF152C-074A-E331-8FF2-7DCEF89358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0153" y="-63767"/>
            <a:ext cx="12212305" cy="88411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3ADA929-9F29-8A73-41ED-8D2B94984E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0" name="Graphic 6">
            <a:extLst>
              <a:ext uri="{FF2B5EF4-FFF2-40B4-BE49-F238E27FC236}">
                <a16:creationId xmlns:a16="http://schemas.microsoft.com/office/drawing/2014/main" id="{6F7CD640-9923-FA85-278F-1ECCF34857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851CF63C-AB7F-AF91-42EF-8B12CB2139DA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0" y="1034703"/>
            <a:ext cx="7750609" cy="459237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20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Large Body Copy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05222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C10B65C0-9ABC-B5A9-AF0B-5A6047029C6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0" y="1044863"/>
            <a:ext cx="7750609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pic>
        <p:nvPicPr>
          <p:cNvPr id="11" name="Graphic 6">
            <a:extLst>
              <a:ext uri="{FF2B5EF4-FFF2-40B4-BE49-F238E27FC236}">
                <a16:creationId xmlns:a16="http://schemas.microsoft.com/office/drawing/2014/main" id="{26157647-1284-FB4D-163D-EFB9F03908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19663C-F2BE-DD5A-1AA9-3AC74836AF9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153" y="-63767"/>
            <a:ext cx="12212305" cy="88411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237DDE4-C0A8-AAE0-7E46-76C9F2A54D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05214522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Copy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51E2F71-1A52-4642-A9FA-500CAC80F17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044863"/>
            <a:ext cx="5108101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73133D55-A358-C68C-3B2F-1395FE18B4C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799384" y="1044863"/>
            <a:ext cx="5108101" cy="4582214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pic>
        <p:nvPicPr>
          <p:cNvPr id="10" name="Graphic 6">
            <a:extLst>
              <a:ext uri="{FF2B5EF4-FFF2-40B4-BE49-F238E27FC236}">
                <a16:creationId xmlns:a16="http://schemas.microsoft.com/office/drawing/2014/main" id="{435028E3-1B7D-EB9A-1ADD-80BDF5F231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855FF4-9288-EF57-1239-49F37AE9C2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153" y="-63767"/>
            <a:ext cx="12212305" cy="88411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2BFE5406-FF6A-D903-4238-A6D48B4731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110930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1 – Purp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9F2B81B8-1E5C-13F7-621B-E3050D5F66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5915" y="340252"/>
            <a:ext cx="8668065" cy="4701648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85000"/>
              </a:lnSpc>
              <a:defRPr sz="90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4" name="Graphic 6">
            <a:extLst>
              <a:ext uri="{FF2B5EF4-FFF2-40B4-BE49-F238E27FC236}">
                <a16:creationId xmlns:a16="http://schemas.microsoft.com/office/drawing/2014/main" id="{5F17142D-094B-6EAE-1885-CDC7F6E19E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05201" y="6093123"/>
            <a:ext cx="1542012" cy="4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91407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4AFD4348-8191-61B4-1381-F737A3FBF631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21840" y="1044863"/>
            <a:ext cx="7602019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pic>
        <p:nvPicPr>
          <p:cNvPr id="9" name="Graphic 6">
            <a:extLst>
              <a:ext uri="{FF2B5EF4-FFF2-40B4-BE49-F238E27FC236}">
                <a16:creationId xmlns:a16="http://schemas.microsoft.com/office/drawing/2014/main" id="{B7A170FD-B3FA-B2FF-0006-5C33D4EEE0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45F4C4-B278-2C39-6D47-72F28B5811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153" y="-63767"/>
            <a:ext cx="12212305" cy="88411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60164B2-54F8-507C-8692-322739ACA0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6199743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A7653C02-0EE7-9FF9-FB87-C5C9651DB7C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044863"/>
            <a:ext cx="5108102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02F84A0B-4082-74CA-9369-9A4AC80D8073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5799656" y="1044863"/>
            <a:ext cx="5108102" cy="4582214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buFont typeface="System Font Regular"/>
              <a:buChar char="–"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pic>
        <p:nvPicPr>
          <p:cNvPr id="8" name="Graphic 6">
            <a:extLst>
              <a:ext uri="{FF2B5EF4-FFF2-40B4-BE49-F238E27FC236}">
                <a16:creationId xmlns:a16="http://schemas.microsoft.com/office/drawing/2014/main" id="{E3F9349E-5200-95CE-C848-61302DC44D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65BE4A-05C8-8131-7B90-40690B77DB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153" y="-63767"/>
            <a:ext cx="12212305" cy="88411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94445D6-4B29-C6DF-0B5C-418CBBD6C5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80026586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CA334E3E-69F9-7D0A-D4D8-5F2EB0FB5089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21840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6" name="Content Placeholder 1">
            <a:extLst>
              <a:ext uri="{FF2B5EF4-FFF2-40B4-BE49-F238E27FC236}">
                <a16:creationId xmlns:a16="http://schemas.microsoft.com/office/drawing/2014/main" id="{C4875A2E-85FA-6579-A5B1-56EE777934D0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3999512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sp>
        <p:nvSpPr>
          <p:cNvPr id="17" name="Content Placeholder 1">
            <a:extLst>
              <a:ext uri="{FF2B5EF4-FFF2-40B4-BE49-F238E27FC236}">
                <a16:creationId xmlns:a16="http://schemas.microsoft.com/office/drawing/2014/main" id="{DEAF003A-7847-EF31-A9FD-9A3580F8138B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7584640" y="1044863"/>
            <a:ext cx="3301074" cy="460231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Char char="–"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Bullet point</a:t>
            </a:r>
          </a:p>
        </p:txBody>
      </p:sp>
      <p:pic>
        <p:nvPicPr>
          <p:cNvPr id="9" name="Graphic 6">
            <a:extLst>
              <a:ext uri="{FF2B5EF4-FFF2-40B4-BE49-F238E27FC236}">
                <a16:creationId xmlns:a16="http://schemas.microsoft.com/office/drawing/2014/main" id="{3A3FACE5-B32F-5566-83D3-3361E26131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35BBD7-90AE-454A-AD7E-941074C1CA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153" y="-63767"/>
            <a:ext cx="12212305" cy="884119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73DDBF98-63B8-65D7-D771-C6A8CE5D324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0" y="105378"/>
            <a:ext cx="10063280" cy="54583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16646861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FF28FBF8-A723-944E-E6C3-574C9B4A3BC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  <a:lvl2pPr marL="723900" indent="0">
              <a:buNone/>
              <a:defRPr/>
            </a:lvl2pPr>
          </a:lstStyle>
          <a:p>
            <a:pPr marL="228600" marR="0" lvl="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</a:pPr>
            <a:r>
              <a:rPr lang="en-GB" dirty="0"/>
              <a:t>Insert Picture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C4A3E3EA-E141-4532-5628-FF0FEBDD519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21841" y="1044863"/>
            <a:ext cx="5257990" cy="4506851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Body Copy</a:t>
            </a:r>
          </a:p>
          <a:p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5A9572B-554A-5BE1-A6CE-AC5DC04E07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1841" y="277127"/>
            <a:ext cx="5257990" cy="545833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defRPr sz="32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10" name="Graphic 6">
            <a:extLst>
              <a:ext uri="{FF2B5EF4-FFF2-40B4-BE49-F238E27FC236}">
                <a16:creationId xmlns:a16="http://schemas.microsoft.com/office/drawing/2014/main" id="{74A30CC0-4E34-A82D-4F7C-678C3B94E85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51971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BF0A4B0F-BE1F-BC4B-BC17-50A3B83CA83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91943" y="351615"/>
            <a:ext cx="5607529" cy="52160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  <a:lvl2pPr marL="723900" indent="0">
              <a:buNone/>
              <a:defRPr/>
            </a:lvl2pPr>
          </a:lstStyle>
          <a:p>
            <a:pPr marL="228600" marR="0" lvl="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</a:pPr>
            <a:r>
              <a:rPr lang="en-GB" dirty="0"/>
              <a:t>Insert Picture</a:t>
            </a: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45F68FF2-3B04-236B-E9B2-51A281F2E0EC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58998" y="351615"/>
            <a:ext cx="5607529" cy="52160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  <a:lvl2pPr marL="723900" indent="0">
              <a:buNone/>
              <a:defRPr/>
            </a:lvl2pPr>
          </a:lstStyle>
          <a:p>
            <a:pPr marL="228600" marR="0" lvl="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</a:pPr>
            <a:r>
              <a:rPr lang="en-GB" dirty="0"/>
              <a:t>Insert Picture</a:t>
            </a:r>
          </a:p>
        </p:txBody>
      </p:sp>
      <p:pic>
        <p:nvPicPr>
          <p:cNvPr id="5" name="Graphic 6">
            <a:extLst>
              <a:ext uri="{FF2B5EF4-FFF2-40B4-BE49-F238E27FC236}">
                <a16:creationId xmlns:a16="http://schemas.microsoft.com/office/drawing/2014/main" id="{CD387EAB-1AAD-7C0D-0B4D-AFA61CF480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91182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BF0A4B0F-BE1F-BC4B-BC17-50A3B83CA83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675239" y="351615"/>
            <a:ext cx="7224234" cy="52160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  <a:lvl2pPr marL="723900" indent="0">
              <a:buNone/>
              <a:defRPr/>
            </a:lvl2pPr>
          </a:lstStyle>
          <a:p>
            <a:pPr marL="228600" marR="0" lvl="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</a:pPr>
            <a:r>
              <a:rPr lang="en-GB" dirty="0"/>
              <a:t>Insert Picture</a:t>
            </a:r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C8C847BD-846E-E0BD-A86D-FFDE876D9ED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61204" y="347656"/>
            <a:ext cx="4004062" cy="246245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  <a:lvl2pPr marL="723900" indent="0">
              <a:buNone/>
              <a:defRPr/>
            </a:lvl2pPr>
          </a:lstStyle>
          <a:p>
            <a:pPr marL="228600" marR="0" lvl="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</a:pPr>
            <a:r>
              <a:rPr lang="en-GB" dirty="0"/>
              <a:t>Insert Picture</a:t>
            </a:r>
          </a:p>
        </p:txBody>
      </p:sp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B3F19B96-D1A4-E643-1080-76DD42745A64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361204" y="3105229"/>
            <a:ext cx="4004062" cy="246245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  <a:lvl2pPr marL="723900" indent="0">
              <a:buNone/>
              <a:defRPr/>
            </a:lvl2pPr>
          </a:lstStyle>
          <a:p>
            <a:pPr marL="228600" marR="0" lvl="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</a:pPr>
            <a:r>
              <a:rPr lang="en-GB" dirty="0"/>
              <a:t>Insert Picture</a:t>
            </a:r>
          </a:p>
        </p:txBody>
      </p:sp>
      <p:pic>
        <p:nvPicPr>
          <p:cNvPr id="6" name="Graphic 6">
            <a:extLst>
              <a:ext uri="{FF2B5EF4-FFF2-40B4-BE49-F238E27FC236}">
                <a16:creationId xmlns:a16="http://schemas.microsoft.com/office/drawing/2014/main" id="{FC89C579-AA62-905C-949E-3E11EED422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53934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5A69097F-3585-7A40-88AC-801BFF37FE4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361204" y="347656"/>
            <a:ext cx="4004062" cy="246245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  <a:lvl2pPr marL="723900" indent="0">
              <a:buNone/>
              <a:defRPr/>
            </a:lvl2pPr>
          </a:lstStyle>
          <a:p>
            <a:pPr marL="228600" marR="0" lvl="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</a:pPr>
            <a:r>
              <a:rPr lang="en-GB" dirty="0"/>
              <a:t>Insert Picture</a:t>
            </a:r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BF0A4B0F-BE1F-BC4B-BC17-50A3B83CA83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636767" y="351615"/>
            <a:ext cx="3457102" cy="52160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  <a:lvl2pPr marL="723900" indent="0">
              <a:buNone/>
              <a:defRPr/>
            </a:lvl2pPr>
          </a:lstStyle>
          <a:p>
            <a:pPr marL="228600" marR="0" lvl="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</a:pPr>
            <a:r>
              <a:rPr lang="en-GB" dirty="0"/>
              <a:t>Insert Picture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3FCA6DBD-3A24-608A-4FA6-D190784330FD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361204" y="3105229"/>
            <a:ext cx="4004062" cy="246245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  <a:lvl2pPr marL="723900" indent="0">
              <a:buNone/>
              <a:defRPr/>
            </a:lvl2pPr>
          </a:lstStyle>
          <a:p>
            <a:pPr marL="228600" marR="0" lvl="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</a:pPr>
            <a:r>
              <a:rPr lang="en-GB" dirty="0"/>
              <a:t>Insert Picture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3FC73D09-8CCE-E23D-7737-FA855858167E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8365370" y="351615"/>
            <a:ext cx="3457102" cy="52160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  <a:lvl2pPr marL="723900" indent="0">
              <a:buNone/>
              <a:defRPr/>
            </a:lvl2pPr>
          </a:lstStyle>
          <a:p>
            <a:pPr marL="228600" marR="0" lvl="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</a:pPr>
            <a:r>
              <a:rPr lang="en-GB" dirty="0"/>
              <a:t>Insert Picture</a:t>
            </a:r>
          </a:p>
        </p:txBody>
      </p:sp>
      <p:pic>
        <p:nvPicPr>
          <p:cNvPr id="8" name="Graphic 6">
            <a:extLst>
              <a:ext uri="{FF2B5EF4-FFF2-40B4-BE49-F238E27FC236}">
                <a16:creationId xmlns:a16="http://schemas.microsoft.com/office/drawing/2014/main" id="{BCE97B5F-36D0-A76F-323B-0D852A7427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58499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5B86F024-B1C5-B849-931F-1EEF077E7AF8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FontTx/>
              <a:buNone/>
              <a:defRPr sz="1800" b="0" i="0">
                <a:solidFill>
                  <a:schemeClr val="tx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  <a:lvl2pPr marL="723900" indent="0">
              <a:buNone/>
              <a:defRPr/>
            </a:lvl2pPr>
          </a:lstStyle>
          <a:p>
            <a:pPr marL="228600" marR="0" lvl="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Helvetica"/>
              <a:buChar char="–"/>
              <a:tabLst/>
            </a:pPr>
            <a:r>
              <a:rPr lang="en-GB" dirty="0"/>
              <a:t>Insert Picture</a:t>
            </a:r>
          </a:p>
        </p:txBody>
      </p:sp>
    </p:spTree>
    <p:extLst>
      <p:ext uri="{BB962C8B-B14F-4D97-AF65-F5344CB8AC3E}">
        <p14:creationId xmlns:p14="http://schemas.microsoft.com/office/powerpoint/2010/main" val="237693208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– Logo marq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B217F4-9ED8-9C3C-8334-C61CE79A44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68162"/>
          <a:stretch/>
        </p:blipFill>
        <p:spPr>
          <a:xfrm>
            <a:off x="4838270" y="2153428"/>
            <a:ext cx="2515460" cy="255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503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1 – Oran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C317A96-6AF3-7A6E-55A3-8DE086E30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5915" y="340252"/>
            <a:ext cx="8668065" cy="4701648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85000"/>
              </a:lnSpc>
              <a:defRPr sz="9000" b="1" i="0" u="none">
                <a:solidFill>
                  <a:schemeClr val="bg1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5" name="Graphic 6">
            <a:extLst>
              <a:ext uri="{FF2B5EF4-FFF2-40B4-BE49-F238E27FC236}">
                <a16:creationId xmlns:a16="http://schemas.microsoft.com/office/drawing/2014/main" id="{13A15A56-B788-FBDA-CBA3-0334321B3B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05201" y="6093123"/>
            <a:ext cx="1542012" cy="4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741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1 – Ston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440DD58-2B3E-9DE0-DD13-A670870C2E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5915" y="340252"/>
            <a:ext cx="8668065" cy="4701648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lnSpc>
                <a:spcPct val="85000"/>
              </a:lnSpc>
              <a:defRPr sz="9000" b="1" i="0" u="none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Insert title </a:t>
            </a:r>
            <a:br>
              <a:rPr lang="en-US" dirty="0"/>
            </a:br>
            <a:r>
              <a:rPr lang="en-US" dirty="0"/>
              <a:t>text here</a:t>
            </a:r>
          </a:p>
        </p:txBody>
      </p:sp>
      <p:pic>
        <p:nvPicPr>
          <p:cNvPr id="5" name="Graphic 6">
            <a:extLst>
              <a:ext uri="{FF2B5EF4-FFF2-40B4-BE49-F238E27FC236}">
                <a16:creationId xmlns:a16="http://schemas.microsoft.com/office/drawing/2014/main" id="{FB66400F-32CB-4879-96C2-43DA94A868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05200" y="6093123"/>
            <a:ext cx="1542014" cy="49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4522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theme" Target="../theme/theme1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7" Type="http://schemas.openxmlformats.org/officeDocument/2006/relationships/theme" Target="../theme/theme11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8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3.xml"/><Relationship Id="rId7" Type="http://schemas.openxmlformats.org/officeDocument/2006/relationships/theme" Target="../theme/theme1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4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9.xml"/><Relationship Id="rId7" Type="http://schemas.openxmlformats.org/officeDocument/2006/relationships/theme" Target="../theme/theme13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0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theme" Target="../theme/theme14.xml"/><Relationship Id="rId5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6.xml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78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7" Type="http://schemas.openxmlformats.org/officeDocument/2006/relationships/theme" Target="../theme/theme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7" Type="http://schemas.openxmlformats.org/officeDocument/2006/relationships/theme" Target="../theme/theme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6325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5" r:id="rId2"/>
    <p:sldLayoutId id="2147483793" r:id="rId3"/>
    <p:sldLayoutId id="214748379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58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74" r:id="rId3"/>
    <p:sldLayoutId id="2147483875" r:id="rId4"/>
    <p:sldLayoutId id="2147483876" r:id="rId5"/>
    <p:sldLayoutId id="2147483877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639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7651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1241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3" r:id="rId1"/>
    <p:sldLayoutId id="2147483894" r:id="rId2"/>
    <p:sldLayoutId id="2147483895" r:id="rId3"/>
    <p:sldLayoutId id="2147483896" r:id="rId4"/>
    <p:sldLayoutId id="2147483897" r:id="rId5"/>
    <p:sldLayoutId id="2147483898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165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690" r:id="rId3"/>
    <p:sldLayoutId id="2147483730" r:id="rId4"/>
    <p:sldLayoutId id="214748367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71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4910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5" r:id="rId3"/>
    <p:sldLayoutId id="2147483746" r:id="rId4"/>
    <p:sldLayoutId id="2147483748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3754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72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7161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784" r:id="rId2"/>
    <p:sldLayoutId id="2147483785" r:id="rId3"/>
    <p:sldLayoutId id="2147483786" r:id="rId4"/>
    <p:sldLayoutId id="2147483787" r:id="rId5"/>
    <p:sldLayoutId id="2147483788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3911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4" r:id="rId2"/>
    <p:sldLayoutId id="2147483815" r:id="rId3"/>
    <p:sldLayoutId id="2147483816" r:id="rId4"/>
    <p:sldLayoutId id="2147483817" r:id="rId5"/>
    <p:sldLayoutId id="2147483818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5444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6788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3011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9807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21" r:id="rId2"/>
    <p:sldLayoutId id="2147483822" r:id="rId3"/>
    <p:sldLayoutId id="2147483823" r:id="rId4"/>
    <p:sldLayoutId id="2147483824" r:id="rId5"/>
    <p:sldLayoutId id="2147483825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Susan.Kenyon@Canterbury.ac.uk" TargetMode="Externa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51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mailto:Susan.Kenyon@Canterbury.ac.uk" TargetMode="Externa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E2F50-1FB4-3A60-90C2-2818B1111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15" y="340251"/>
            <a:ext cx="10523321" cy="6358499"/>
          </a:xfrm>
        </p:spPr>
        <p:txBody>
          <a:bodyPr>
            <a:normAutofit fontScale="90000"/>
          </a:bodyPr>
          <a:lstStyle/>
          <a:p>
            <a:r>
              <a:rPr lang="en-GB" sz="5400" dirty="0"/>
              <a:t>Scope 3 emissions: the contribution of the student commute - and how to reduce this. </a:t>
            </a:r>
            <a:br>
              <a:rPr lang="en-GB" sz="4900" dirty="0"/>
            </a:br>
            <a:br>
              <a:rPr lang="en-GB" sz="2000" dirty="0"/>
            </a:br>
            <a:br>
              <a:rPr lang="en-GB" sz="2000" dirty="0"/>
            </a:br>
            <a:br>
              <a:rPr lang="en-GB" sz="2000" dirty="0"/>
            </a:br>
            <a:br>
              <a:rPr lang="en-GB" sz="2000" dirty="0"/>
            </a:br>
            <a:r>
              <a:rPr lang="en-GB" sz="2000" dirty="0"/>
              <a:t>Presented at </a:t>
            </a:r>
            <a:r>
              <a:rPr lang="en-US" sz="2000" b="1" i="1" dirty="0">
                <a:effectLst/>
                <a:latin typeface="+mn-lt"/>
              </a:rPr>
              <a:t>Universities, sustainability and the climate emergency 2024</a:t>
            </a:r>
            <a:r>
              <a:rPr lang="en-US" sz="2000" dirty="0">
                <a:latin typeface="+mn-lt"/>
              </a:rPr>
              <a:t>.</a:t>
            </a:r>
            <a:r>
              <a:rPr lang="en-US" sz="2000" b="1" i="0" dirty="0">
                <a:effectLst/>
                <a:latin typeface="+mn-lt"/>
              </a:rPr>
              <a:t> </a:t>
            </a:r>
            <a:r>
              <a:rPr lang="en-GB" sz="2000" dirty="0"/>
              <a:t>Universities UK, London. 18 January 2024. </a:t>
            </a:r>
            <a:br>
              <a:rPr lang="en-GB" sz="2700" dirty="0"/>
            </a:br>
            <a:br>
              <a:rPr lang="en-GB" sz="2700" dirty="0"/>
            </a:br>
            <a:br>
              <a:rPr lang="en-GB" sz="4900" dirty="0"/>
            </a:br>
            <a:r>
              <a:rPr lang="en-GB" sz="2000" dirty="0"/>
              <a:t>Dr Susan Kenyon </a:t>
            </a:r>
            <a:br>
              <a:rPr lang="en-GB" sz="2000" dirty="0"/>
            </a:br>
            <a:r>
              <a:rPr lang="en-GB" sz="2000" dirty="0">
                <a:hlinkClick r:id="rId2"/>
              </a:rPr>
              <a:t>Susan.Kenyon@Canterbury.ac.uk</a:t>
            </a:r>
            <a:r>
              <a:rPr lang="en-GB" sz="2000" dirty="0"/>
              <a:t> </a:t>
            </a:r>
            <a:br>
              <a:rPr lang="en-GB" sz="2000" dirty="0"/>
            </a:br>
            <a:br>
              <a:rPr lang="en-GB" sz="2000" dirty="0"/>
            </a:br>
            <a:br>
              <a:rPr lang="en-GB" sz="2000" dirty="0"/>
            </a:br>
            <a:r>
              <a:rPr lang="en-GB" sz="2000" dirty="0"/>
              <a:t>With thanks to John Hills, Alex O’Mara, Dr Peter Rands, Prof. Mike Weed. </a:t>
            </a:r>
            <a:br>
              <a:rPr lang="en-GB" sz="2200" dirty="0"/>
            </a:br>
            <a:br>
              <a:rPr lang="en-GB" sz="2200" dirty="0"/>
            </a:br>
            <a:br>
              <a:rPr lang="en-GB" sz="2200" dirty="0"/>
            </a:b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0139564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35668B3-5BD5-EF49-2EDB-1A5C55570E9D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r>
              <a:rPr lang="en-GB" sz="2200" u="sng" dirty="0"/>
              <a:t>Collecting new data.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A1E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Must know; should know; could know.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A1E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Address data gaps.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ea typeface="Calibri" panose="020F0502020204030204" pitchFamily="34" charset="0"/>
                <a:cs typeface="Times New Roman" panose="02020603050405020304" pitchFamily="18" charset="0"/>
              </a:rPr>
              <a:t>Achieve high response rate.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A1E59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Educate and engage.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ea typeface="Calibri" panose="020F0502020204030204" pitchFamily="34" charset="0"/>
                <a:cs typeface="Times New Roman" panose="02020603050405020304" pitchFamily="18" charset="0"/>
              </a:rPr>
              <a:t>Replicability and comparability. </a:t>
            </a:r>
            <a:endParaRPr lang="en-GB" sz="2000" dirty="0">
              <a:solidFill>
                <a:srgbClr val="0A1E59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20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542136D-F87F-1711-7293-67D9C78B6DCF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EEE7ED3-D6FD-09D5-DF94-EFBFF07B5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Increasing understanding: data needs  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5C0595A-234A-043E-7315-37367F009D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8190731"/>
              </p:ext>
            </p:extLst>
          </p:nvPr>
        </p:nvGraphicFramePr>
        <p:xfrm>
          <a:off x="6096000" y="1044862"/>
          <a:ext cx="6020654" cy="5735967"/>
        </p:xfrm>
        <a:graphic>
          <a:graphicData uri="http://schemas.openxmlformats.org/drawingml/2006/table">
            <a:tbl>
              <a:tblPr firstRow="1" firstCol="1" bandRow="1"/>
              <a:tblGrid>
                <a:gridCol w="6020654">
                  <a:extLst>
                    <a:ext uri="{9D8B030D-6E8A-4147-A177-3AD203B41FA5}">
                      <a16:colId xmlns:a16="http://schemas.microsoft.com/office/drawing/2014/main" val="3842258074"/>
                    </a:ext>
                  </a:extLst>
                </a:gridCol>
              </a:tblGrid>
              <a:tr h="2907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600" b="1" kern="100" dirty="0">
                          <a:solidFill>
                            <a:srgbClr val="FFFFFF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Thinking about this Semester…  </a:t>
                      </a:r>
                      <a:endParaRPr lang="en-GB" sz="16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472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5063962"/>
                  </a:ext>
                </a:extLst>
              </a:tr>
              <a:tr h="5206785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buFont typeface="+mj-lt"/>
                        <a:buAutoNum type="arabicParenR"/>
                      </a:pPr>
                      <a:r>
                        <a:rPr lang="en-GB" sz="16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How do you usually travel to campus?  If you use more than one, please select the mode that you use for the longest distance. </a:t>
                      </a:r>
                      <a:endParaRPr lang="en-GB" sz="16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742950" lvl="1" indent="-285750">
                        <a:lnSpc>
                          <a:spcPct val="107000"/>
                        </a:lnSpc>
                        <a:buFont typeface="+mj-lt"/>
                        <a:buAutoNum type="alphaLcPeriod"/>
                      </a:pPr>
                      <a:r>
                        <a:rPr lang="en-GB" sz="16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Bus. </a:t>
                      </a:r>
                      <a:endParaRPr lang="en-GB" sz="16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742950" lvl="1" indent="-285750">
                        <a:lnSpc>
                          <a:spcPct val="107000"/>
                        </a:lnSpc>
                        <a:buFont typeface="+mj-lt"/>
                        <a:buAutoNum type="alphaLcPeriod"/>
                      </a:pPr>
                      <a:r>
                        <a:rPr lang="en-GB" sz="16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Bicycle. </a:t>
                      </a:r>
                      <a:endParaRPr lang="en-GB" sz="16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742950" lvl="1" indent="-285750">
                        <a:lnSpc>
                          <a:spcPct val="107000"/>
                        </a:lnSpc>
                        <a:buFont typeface="+mj-lt"/>
                        <a:buAutoNum type="alphaLcPeriod"/>
                      </a:pPr>
                      <a:r>
                        <a:rPr lang="en-GB" sz="16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E-Bike. </a:t>
                      </a:r>
                      <a:endParaRPr lang="en-GB" sz="16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742950" lvl="1" indent="-285750">
                        <a:lnSpc>
                          <a:spcPct val="107000"/>
                        </a:lnSpc>
                        <a:buFont typeface="+mj-lt"/>
                        <a:buAutoNum type="alphaLcPeriod"/>
                      </a:pPr>
                      <a:r>
                        <a:rPr lang="en-GB" sz="16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Diesel or petrol car – alone. </a:t>
                      </a:r>
                      <a:endParaRPr lang="en-GB" sz="16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742950" lvl="1" indent="-285750">
                        <a:lnSpc>
                          <a:spcPct val="107000"/>
                        </a:lnSpc>
                        <a:buFont typeface="+mj-lt"/>
                        <a:buAutoNum type="alphaLcPeriod"/>
                      </a:pPr>
                      <a:r>
                        <a:rPr lang="en-GB" sz="16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Diesel or petrol car – with others. </a:t>
                      </a:r>
                      <a:endParaRPr lang="en-GB" sz="16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742950" lvl="1" indent="-285750">
                        <a:lnSpc>
                          <a:spcPct val="107000"/>
                        </a:lnSpc>
                        <a:buFont typeface="+mj-lt"/>
                        <a:buAutoNum type="alphaLcPeriod"/>
                      </a:pPr>
                      <a:r>
                        <a:rPr lang="en-GB" sz="16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Electric or hybrid car – alone. </a:t>
                      </a:r>
                      <a:endParaRPr lang="en-GB" sz="16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742950" lvl="1" indent="-285750">
                        <a:lnSpc>
                          <a:spcPct val="107000"/>
                        </a:lnSpc>
                        <a:buFont typeface="+mj-lt"/>
                        <a:buAutoNum type="alphaLcPeriod"/>
                      </a:pPr>
                      <a:r>
                        <a:rPr lang="en-GB" sz="16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Electric or hybrid car – with others. </a:t>
                      </a:r>
                      <a:endParaRPr lang="en-GB" sz="16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742950" lvl="1" indent="-285750">
                        <a:lnSpc>
                          <a:spcPct val="107000"/>
                        </a:lnSpc>
                        <a:buFont typeface="+mj-lt"/>
                        <a:buAutoNum type="alphaLcPeriod"/>
                      </a:pPr>
                      <a:r>
                        <a:rPr lang="en-GB" sz="16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Motorbike/moped.  </a:t>
                      </a:r>
                      <a:endParaRPr lang="en-GB" sz="16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742950" lvl="1" indent="-285750">
                        <a:lnSpc>
                          <a:spcPct val="107000"/>
                        </a:lnSpc>
                        <a:buFont typeface="+mj-lt"/>
                        <a:buAutoNum type="alphaLcPeriod"/>
                      </a:pPr>
                      <a:r>
                        <a:rPr lang="en-GB" sz="16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Taxi or other private hire car. </a:t>
                      </a:r>
                      <a:endParaRPr lang="en-GB" sz="16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742950" lvl="1" indent="-285750">
                        <a:lnSpc>
                          <a:spcPct val="107000"/>
                        </a:lnSpc>
                        <a:buFont typeface="+mj-lt"/>
                        <a:buAutoNum type="alphaLcPeriod"/>
                      </a:pPr>
                      <a:r>
                        <a:rPr lang="en-GB" sz="16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Train. </a:t>
                      </a:r>
                      <a:endParaRPr lang="en-GB" sz="16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742950" lvl="1" indent="-285750">
                        <a:lnSpc>
                          <a:spcPct val="107000"/>
                        </a:lnSpc>
                        <a:buFont typeface="+mj-lt"/>
                        <a:buAutoNum type="alphaLcPeriod"/>
                      </a:pPr>
                      <a:r>
                        <a:rPr lang="en-GB" sz="16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Walk. </a:t>
                      </a:r>
                      <a:endParaRPr lang="en-GB" sz="16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742950" lvl="1" indent="-285750">
                        <a:lnSpc>
                          <a:spcPct val="107000"/>
                        </a:lnSpc>
                        <a:buFont typeface="+mj-lt"/>
                        <a:buAutoNum type="alphaLcPeriod"/>
                      </a:pPr>
                      <a:r>
                        <a:rPr lang="en-GB" sz="16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Other. </a:t>
                      </a:r>
                      <a:endParaRPr lang="en-GB" sz="16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buFont typeface="+mj-lt"/>
                        <a:buAutoNum type="arabicParenR"/>
                      </a:pPr>
                      <a:r>
                        <a:rPr lang="en-GB" sz="16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On average, how many days a week do you usually come to the Canterbury campus?  </a:t>
                      </a:r>
                      <a:endParaRPr lang="en-GB" sz="16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42900" lvl="0" indent="-342900">
                        <a:lnSpc>
                          <a:spcPct val="107000"/>
                        </a:lnSpc>
                        <a:buFont typeface="+mj-lt"/>
                        <a:buAutoNum type="arabicParenR"/>
                      </a:pPr>
                      <a:r>
                        <a:rPr lang="en-GB" sz="16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On average, how many days a week are you timetabled to attend Canterbury campus?  </a:t>
                      </a:r>
                      <a:endParaRPr lang="en-GB" sz="16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arenR"/>
                      </a:pPr>
                      <a:r>
                        <a:rPr lang="en-GB" sz="16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What is your term-time postcode? </a:t>
                      </a:r>
                    </a:p>
                    <a:p>
                      <a:pPr marL="0" lvl="0" indent="-342900">
                        <a:lnSpc>
                          <a:spcPct val="100000"/>
                        </a:lnSpc>
                        <a:spcAft>
                          <a:spcPts val="0"/>
                        </a:spcAft>
                        <a:buFont typeface="+mj-lt"/>
                        <a:buAutoNum type="arabicParenR"/>
                      </a:pPr>
                      <a:r>
                        <a:rPr lang="en-GB" sz="1600" kern="1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Is your term-time postcode different to your home postcode? </a:t>
                      </a:r>
                      <a:endParaRPr lang="en-GB" sz="1600" kern="1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EAAD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2672485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B86FF5B-9A00-DAB2-B010-C1C5DF2A44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1244631"/>
              </p:ext>
            </p:extLst>
          </p:nvPr>
        </p:nvGraphicFramePr>
        <p:xfrm>
          <a:off x="75346" y="3912845"/>
          <a:ext cx="5185026" cy="19861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8949">
                  <a:extLst>
                    <a:ext uri="{9D8B030D-6E8A-4147-A177-3AD203B41FA5}">
                      <a16:colId xmlns:a16="http://schemas.microsoft.com/office/drawing/2014/main" val="1047548873"/>
                    </a:ext>
                  </a:extLst>
                </a:gridCol>
                <a:gridCol w="1566077">
                  <a:extLst>
                    <a:ext uri="{9D8B030D-6E8A-4147-A177-3AD203B41FA5}">
                      <a16:colId xmlns:a16="http://schemas.microsoft.com/office/drawing/2014/main" val="274916332"/>
                    </a:ext>
                  </a:extLst>
                </a:gridCol>
              </a:tblGrid>
              <a:tr h="397221">
                <a:tc>
                  <a:txBody>
                    <a:bodyPr/>
                    <a:lstStyle/>
                    <a:p>
                      <a:r>
                        <a:rPr lang="en-GB" sz="1600" dirty="0"/>
                        <a:t>Data needed to calculate emissions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Available?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5489061"/>
                  </a:ext>
                </a:extLst>
              </a:tr>
              <a:tr h="397221">
                <a:tc>
                  <a:txBody>
                    <a:bodyPr/>
                    <a:lstStyle/>
                    <a:p>
                      <a:r>
                        <a:rPr lang="en-GB" sz="1600" dirty="0"/>
                        <a:t>How many commuter students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Yes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3227862"/>
                  </a:ext>
                </a:extLst>
              </a:tr>
              <a:tr h="397221">
                <a:tc>
                  <a:txBody>
                    <a:bodyPr/>
                    <a:lstStyle/>
                    <a:p>
                      <a:r>
                        <a:rPr lang="en-GB" sz="1600" dirty="0"/>
                        <a:t>How far do they travel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Yes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1550781"/>
                  </a:ext>
                </a:extLst>
              </a:tr>
              <a:tr h="397221">
                <a:tc>
                  <a:txBody>
                    <a:bodyPr/>
                    <a:lstStyle/>
                    <a:p>
                      <a:r>
                        <a:rPr lang="en-GB" sz="1600" dirty="0"/>
                        <a:t>How many times a week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Yes </a:t>
                      </a:r>
                      <a:endParaRPr kumimoji="0" lang="en-GB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4394153"/>
                  </a:ext>
                </a:extLst>
              </a:tr>
              <a:tr h="397221">
                <a:tc>
                  <a:txBody>
                    <a:bodyPr/>
                    <a:lstStyle/>
                    <a:p>
                      <a:r>
                        <a:rPr lang="en-GB" sz="1600" dirty="0"/>
                        <a:t>What mode do they use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/>
                          <a:ea typeface="+mn-ea"/>
                          <a:cs typeface="+mn-cs"/>
                        </a:rPr>
                        <a:t>Yes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00301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5171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EEE7ED3-D6FD-09D5-DF94-EFBFF07B5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Institutional responses: adapting our operations 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B508D273-67E9-0DE4-A91D-13FAD3C408FB}"/>
              </a:ext>
            </a:extLst>
          </p:cNvPr>
          <p:cNvSpPr txBox="1">
            <a:spLocks/>
          </p:cNvSpPr>
          <p:nvPr/>
        </p:nvSpPr>
        <p:spPr>
          <a:xfrm>
            <a:off x="5785068" y="1044863"/>
            <a:ext cx="5650069" cy="4917526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System Font Regular"/>
              <a:buNone/>
              <a:tabLst/>
              <a:defRPr sz="1600" b="0" i="0" kern="1200">
                <a:solidFill>
                  <a:srgbClr val="0A1E59"/>
                </a:solidFill>
                <a:latin typeface="Arial" panose="020B0604020202020204" pitchFamily="34" charset="0"/>
                <a:ea typeface="Beatrice" pitchFamily="2" charset="77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400" u="sng" dirty="0"/>
          </a:p>
          <a:p>
            <a:endParaRPr lang="en-GB" sz="2400" u="sng" dirty="0"/>
          </a:p>
          <a:p>
            <a:r>
              <a:rPr lang="en-GB" sz="2400" u="sng" dirty="0"/>
              <a:t>(1) Facilitating travel behaviour change.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A1E59"/>
                </a:solidFill>
              </a:rPr>
              <a:t>Ability</a:t>
            </a:r>
            <a:r>
              <a:rPr lang="en-GB" sz="2000" dirty="0"/>
              <a:t> to change: provide transport; reduce costs; childcare contingency...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A1E59"/>
                </a:solidFill>
              </a:rPr>
              <a:t>Willing to change: incentives; marketing.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u="sng" dirty="0"/>
          </a:p>
          <a:p>
            <a:r>
              <a:rPr lang="en-GB" sz="2400" u="sng" dirty="0"/>
              <a:t>(2) Facilitating </a:t>
            </a:r>
            <a:r>
              <a:rPr lang="en-GB" sz="2400" b="1" u="sng" dirty="0"/>
              <a:t>sustainable education.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Pedagogy: online and/or flipped learning.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Policy: attendance.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Processes: compressed timetables, campus adaptations, support services and resources.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82AF7059-6206-6A30-7911-5BE54BEF71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95202866"/>
              </p:ext>
            </p:extLst>
          </p:nvPr>
        </p:nvGraphicFramePr>
        <p:xfrm>
          <a:off x="-112735" y="1283371"/>
          <a:ext cx="5897803" cy="44405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51645B6-C96F-5DA4-4C67-BD9042F7B9C3}"/>
              </a:ext>
            </a:extLst>
          </p:cNvPr>
          <p:cNvSpPr txBox="1"/>
          <p:nvPr/>
        </p:nvSpPr>
        <p:spPr>
          <a:xfrm>
            <a:off x="10873" y="5432574"/>
            <a:ext cx="26815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Kenyon, S.  2020.  Travel Behaviour Science.  </a:t>
            </a:r>
            <a:r>
              <a:rPr lang="en-GB" sz="10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Future of Mobility</a:t>
            </a:r>
            <a:r>
              <a:rPr lang="en-GB" sz="1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 30 September, 2020.  University of Portsmouth, Portsmouth, UK.  </a:t>
            </a:r>
            <a:endParaRPr lang="en-GB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9795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E2F50-1FB4-3A60-90C2-2818B1111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15" y="340251"/>
            <a:ext cx="7790395" cy="6358499"/>
          </a:xfrm>
        </p:spPr>
        <p:txBody>
          <a:bodyPr>
            <a:normAutofit fontScale="90000"/>
          </a:bodyPr>
          <a:lstStyle/>
          <a:p>
            <a:r>
              <a:rPr lang="en-GB" sz="5400" dirty="0"/>
              <a:t>Scope 3 emissions: the contribution of the student commute - and how to reduce this. </a:t>
            </a:r>
            <a:br>
              <a:rPr lang="en-GB" sz="4900" dirty="0"/>
            </a:br>
            <a:br>
              <a:rPr lang="en-GB" sz="2000" dirty="0"/>
            </a:br>
            <a:br>
              <a:rPr lang="en-GB" sz="2000" dirty="0"/>
            </a:br>
            <a:br>
              <a:rPr lang="en-GB" sz="2000" dirty="0"/>
            </a:br>
            <a:br>
              <a:rPr lang="en-GB" sz="2000" dirty="0"/>
            </a:br>
            <a:r>
              <a:rPr lang="en-GB" sz="2000" dirty="0"/>
              <a:t>Presented at </a:t>
            </a:r>
            <a:r>
              <a:rPr lang="en-US" sz="2000" b="1" i="1" dirty="0">
                <a:effectLst/>
                <a:latin typeface="+mn-lt"/>
              </a:rPr>
              <a:t>Universities, sustainability and the climate emergency 2024</a:t>
            </a:r>
            <a:r>
              <a:rPr lang="en-US" sz="2000" dirty="0">
                <a:latin typeface="+mn-lt"/>
              </a:rPr>
              <a:t>.</a:t>
            </a:r>
            <a:r>
              <a:rPr lang="en-US" sz="2000" b="1" i="0" dirty="0">
                <a:effectLst/>
                <a:latin typeface="+mn-lt"/>
              </a:rPr>
              <a:t> </a:t>
            </a:r>
            <a:r>
              <a:rPr lang="en-GB" sz="2000" dirty="0"/>
              <a:t>Universities UK, London. 18 January 2024. </a:t>
            </a:r>
            <a:br>
              <a:rPr lang="en-GB" sz="2700" dirty="0"/>
            </a:br>
            <a:br>
              <a:rPr lang="en-GB" sz="4900" dirty="0"/>
            </a:br>
            <a:r>
              <a:rPr lang="en-GB" sz="2000" dirty="0"/>
              <a:t>Dr Susan Kenyon </a:t>
            </a:r>
            <a:br>
              <a:rPr lang="en-GB" sz="2000" dirty="0"/>
            </a:br>
            <a:r>
              <a:rPr lang="en-GB" sz="2000" dirty="0">
                <a:hlinkClick r:id="rId2"/>
              </a:rPr>
              <a:t>Susan.Kenyon@Canterbury.ac.uk</a:t>
            </a:r>
            <a:r>
              <a:rPr lang="en-GB" sz="2000" dirty="0"/>
              <a:t> </a:t>
            </a:r>
            <a:br>
              <a:rPr lang="en-GB" sz="2000" dirty="0"/>
            </a:br>
            <a:br>
              <a:rPr lang="en-GB" sz="2000" dirty="0"/>
            </a:br>
            <a:r>
              <a:rPr lang="en-GB" sz="2000" dirty="0"/>
              <a:t>With </a:t>
            </a:r>
            <a:r>
              <a:rPr lang="en-GB" sz="2000"/>
              <a:t>thanks to John </a:t>
            </a:r>
            <a:r>
              <a:rPr lang="en-GB" sz="2000" dirty="0"/>
              <a:t>Hills, Alex O’Mara, Dr Peter Rands, Prof. Mike Weed. </a:t>
            </a:r>
            <a:br>
              <a:rPr lang="en-GB" sz="2200" dirty="0"/>
            </a:br>
            <a:br>
              <a:rPr lang="en-GB" sz="2200" dirty="0"/>
            </a:br>
            <a:br>
              <a:rPr lang="en-GB" sz="2200" dirty="0"/>
            </a:br>
            <a:endParaRPr lang="en-GB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77D695-F8F2-306E-44DD-DF32A384C3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1350" y="3169577"/>
            <a:ext cx="3529173" cy="3529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0345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86E999E-5F87-6290-8FD6-116A0DC5C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840" y="105378"/>
            <a:ext cx="10063280" cy="545833"/>
          </a:xfrm>
        </p:spPr>
        <p:txBody>
          <a:bodyPr anchor="t">
            <a:normAutofit/>
          </a:bodyPr>
          <a:lstStyle/>
          <a:p>
            <a:r>
              <a:rPr lang="en-GB" dirty="0"/>
              <a:t>Overview </a:t>
            </a:r>
          </a:p>
        </p:txBody>
      </p:sp>
      <p:graphicFrame>
        <p:nvGraphicFramePr>
          <p:cNvPr id="12" name="Content Placeholder 4">
            <a:extLst>
              <a:ext uri="{FF2B5EF4-FFF2-40B4-BE49-F238E27FC236}">
                <a16:creationId xmlns:a16="http://schemas.microsoft.com/office/drawing/2014/main" id="{859996A9-A7F9-88CB-E40E-A856EFB5EB51}"/>
              </a:ext>
            </a:extLst>
          </p:cNvPr>
          <p:cNvGraphicFramePr>
            <a:graphicFrameLocks noGrp="1"/>
          </p:cNvGraphicFramePr>
          <p:nvPr>
            <p:ph idx="13"/>
            <p:extLst>
              <p:ext uri="{D42A27DB-BD31-4B8C-83A1-F6EECF244321}">
                <p14:modId xmlns:p14="http://schemas.microsoft.com/office/powerpoint/2010/main" val="3871585008"/>
              </p:ext>
            </p:extLst>
          </p:nvPr>
        </p:nvGraphicFramePr>
        <p:xfrm>
          <a:off x="421839" y="1044863"/>
          <a:ext cx="9328335" cy="45822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511404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549D9F3-8DC9-7754-26AA-44C0B2C9206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21840" y="1044862"/>
            <a:ext cx="8822368" cy="497493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latin typeface="+mn-lt"/>
              </a:rPr>
              <a:t>‘We don’t have any!’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A1E59"/>
              </a:solidFill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A1E59"/>
                </a:solidFill>
                <a:latin typeface="+mn-lt"/>
              </a:rPr>
              <a:t>The enduring myth of the residential student.  </a:t>
            </a:r>
          </a:p>
          <a:p>
            <a:pPr marL="1028700" lvl="1" indent="-342900"/>
            <a:r>
              <a:rPr lang="en-GB" sz="2000" dirty="0">
                <a:solidFill>
                  <a:srgbClr val="0A1E59"/>
                </a:solidFill>
              </a:rPr>
              <a:t>Shapes HEI pedagogy; policy; processes.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Untrue for </a:t>
            </a:r>
            <a:r>
              <a:rPr lang="en-GB" sz="2000" b="1" dirty="0"/>
              <a:t>40% of our students (1.1 million)</a:t>
            </a:r>
            <a:r>
              <a:rPr lang="en-GB" sz="2000" dirty="0"/>
              <a:t>.  </a:t>
            </a:r>
            <a:r>
              <a:rPr lang="en-GB" sz="2000" dirty="0">
                <a:solidFill>
                  <a:srgbClr val="0A1E59"/>
                </a:solidFill>
              </a:rPr>
              <a:t> </a:t>
            </a:r>
          </a:p>
          <a:p>
            <a:pPr marL="971550" lvl="1" indent="-285750"/>
            <a:r>
              <a:rPr lang="en-GB" sz="2000" dirty="0">
                <a:solidFill>
                  <a:srgbClr val="0A1E59"/>
                </a:solidFill>
              </a:rPr>
              <a:t>Widening participation: new cohort, unable to relocate.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A1E5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A1E59"/>
                </a:solidFill>
              </a:rPr>
              <a:t>Increasing every year.  </a:t>
            </a:r>
          </a:p>
          <a:p>
            <a:pPr marL="1028700" lvl="1" indent="-342900"/>
            <a:r>
              <a:rPr lang="en-GB" sz="2000" dirty="0">
                <a:solidFill>
                  <a:srgbClr val="0A1E59"/>
                </a:solidFill>
              </a:rPr>
              <a:t>More students; more diverse. </a:t>
            </a:r>
          </a:p>
          <a:p>
            <a:pPr marL="1028700" lvl="1" indent="-342900"/>
            <a:r>
              <a:rPr lang="en-GB" sz="2000" dirty="0">
                <a:solidFill>
                  <a:srgbClr val="0A1E59"/>
                </a:solidFill>
              </a:rPr>
              <a:t>Post-Covid; cost of living; accommodation crisis.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A1E59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Educational and </a:t>
            </a:r>
            <a:r>
              <a:rPr lang="en-GB" sz="2000" b="1" dirty="0"/>
              <a:t>environmental</a:t>
            </a:r>
            <a:r>
              <a:rPr lang="en-GB" sz="2000" dirty="0"/>
              <a:t> consequences.  </a:t>
            </a:r>
          </a:p>
          <a:p>
            <a:pPr marL="1028700" lvl="1" indent="-342900"/>
            <a:r>
              <a:rPr lang="en-GB" sz="2000" dirty="0">
                <a:solidFill>
                  <a:srgbClr val="0A1E59"/>
                </a:solidFill>
              </a:rPr>
              <a:t>8-28% of HEIs’ carbon footprint*; </a:t>
            </a:r>
            <a:r>
              <a:rPr lang="en-GB" sz="2000" b="1" dirty="0">
                <a:solidFill>
                  <a:srgbClr val="0A1E59"/>
                </a:solidFill>
              </a:rPr>
              <a:t>1.2MtCO2e – 4.4MtCO2e</a:t>
            </a:r>
            <a:r>
              <a:rPr lang="en-GB" sz="2000" dirty="0">
                <a:solidFill>
                  <a:srgbClr val="0A1E59"/>
                </a:solidFill>
              </a:rPr>
              <a:t>**.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A1E59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CD60AA2-1D45-DCE3-C045-6CB3AF87B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count the student commute? </a:t>
            </a:r>
          </a:p>
        </p:txBody>
      </p:sp>
      <p:pic>
        <p:nvPicPr>
          <p:cNvPr id="1026" name="Picture 2" descr="The Riot Club (2014) - IMDb">
            <a:extLst>
              <a:ext uri="{FF2B5EF4-FFF2-40B4-BE49-F238E27FC236}">
                <a16:creationId xmlns:a16="http://schemas.microsoft.com/office/drawing/2014/main" id="{15582EDA-640A-FA0F-EF44-D9C175BB6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0262" y="78644"/>
            <a:ext cx="1957570" cy="2915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tarter for 10 (2006) - IMDb">
            <a:extLst>
              <a:ext uri="{FF2B5EF4-FFF2-40B4-BE49-F238E27FC236}">
                <a16:creationId xmlns:a16="http://schemas.microsoft.com/office/drawing/2014/main" id="{CC7D191D-E3DA-61CE-0184-5E058624E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1744" y="3113768"/>
            <a:ext cx="2309631" cy="326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altburn (film) - Wikipedia">
            <a:extLst>
              <a:ext uri="{FF2B5EF4-FFF2-40B4-BE49-F238E27FC236}">
                <a16:creationId xmlns:a16="http://schemas.microsoft.com/office/drawing/2014/main" id="{3CC997DA-E711-0D49-065E-F766F572E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0982" y="1109146"/>
            <a:ext cx="2521140" cy="3740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FAA5322-5868-0B6F-6000-92F60186B4A0}"/>
              </a:ext>
            </a:extLst>
          </p:cNvPr>
          <p:cNvSpPr txBox="1"/>
          <p:nvPr/>
        </p:nvSpPr>
        <p:spPr>
          <a:xfrm>
            <a:off x="8186698" y="819885"/>
            <a:ext cx="18735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Images taken from imdb.com.  </a:t>
            </a:r>
            <a:endParaRPr lang="en-GB" sz="1000" dirty="0"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B9ADA5-1A2F-360E-9202-4FDB42C1A0F4}"/>
              </a:ext>
            </a:extLst>
          </p:cNvPr>
          <p:cNvSpPr txBox="1"/>
          <p:nvPr/>
        </p:nvSpPr>
        <p:spPr>
          <a:xfrm>
            <a:off x="2039124" y="6457890"/>
            <a:ext cx="101528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*11-28% (Helmers, 2021, 2 UK HEIs). </a:t>
            </a:r>
            <a:r>
              <a:rPr lang="en-GB" sz="1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11% (HEFCE, 2010, 2005 data, all UK HEIs). </a:t>
            </a:r>
            <a:r>
              <a:rPr lang="en-GB" sz="10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8% (</a:t>
            </a:r>
            <a:r>
              <a:rPr lang="en-GB" sz="1000" dirty="0"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The Royal Anniversary Trust, 2023, 500+ HEIs and FEIs).  </a:t>
            </a:r>
            <a:r>
              <a:rPr lang="en-GB" sz="1000" dirty="0">
                <a:cs typeface="Times New Roman" panose="02020603050405020304" pitchFamily="18" charset="0"/>
              </a:rPr>
              <a:t>** The Royal Anniversary Trust (2023) estimates the carbon footprint of the HE and FE sector to be 18.1MtCO2e, with HE accounting for 86% of this (15.6MtCO2e).  Figure is 8% and 28% of 15.6MtCO2e.  </a:t>
            </a:r>
            <a:endParaRPr lang="en-GB" sz="1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8161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42C4F96-BDB3-1631-1391-623F73D4790B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‘Our Response to the Climate Emergency’*.  </a:t>
            </a:r>
          </a:p>
          <a:p>
            <a:pPr marL="1028700" lvl="1" indent="-342900"/>
            <a:r>
              <a:rPr lang="en-GB" sz="2000" b="1" dirty="0">
                <a:solidFill>
                  <a:srgbClr val="0A1E59"/>
                </a:solidFill>
              </a:rPr>
              <a:t>Baseline emissions</a:t>
            </a:r>
            <a:r>
              <a:rPr lang="en-GB" sz="2000" dirty="0">
                <a:solidFill>
                  <a:srgbClr val="0A1E59"/>
                </a:solidFill>
              </a:rPr>
              <a:t>. </a:t>
            </a:r>
          </a:p>
          <a:p>
            <a:pPr marL="1028700" lvl="1" indent="-342900"/>
            <a:r>
              <a:rPr lang="en-GB" sz="2000" dirty="0">
                <a:solidFill>
                  <a:srgbClr val="0A1E59"/>
                </a:solidFill>
              </a:rPr>
              <a:t>Set targets. </a:t>
            </a:r>
          </a:p>
          <a:p>
            <a:pPr marL="1028700" lvl="1" indent="-342900"/>
            <a:r>
              <a:rPr lang="en-GB" sz="2000" dirty="0">
                <a:solidFill>
                  <a:srgbClr val="0A1E59"/>
                </a:solidFill>
              </a:rPr>
              <a:t>Implement strategies to reduce. </a:t>
            </a:r>
            <a:endParaRPr lang="en-GB" sz="1200" dirty="0">
              <a:solidFill>
                <a:srgbClr val="0A1E59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A1E59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Method. </a:t>
            </a:r>
          </a:p>
          <a:p>
            <a:pPr marL="1028700" lvl="1" indent="-342900"/>
            <a:r>
              <a:rPr lang="en-GB" sz="2000" dirty="0">
                <a:solidFill>
                  <a:srgbClr val="0A1E59"/>
                </a:solidFill>
              </a:rPr>
              <a:t>Literature review. </a:t>
            </a:r>
          </a:p>
          <a:p>
            <a:pPr marL="1028700" lvl="1" indent="-342900"/>
            <a:r>
              <a:rPr lang="en-GB" sz="2000" dirty="0">
                <a:solidFill>
                  <a:srgbClr val="0A1E59"/>
                </a:solidFill>
              </a:rPr>
              <a:t>Review of existing data. </a:t>
            </a:r>
          </a:p>
          <a:p>
            <a:pPr marL="1028700" lvl="1" indent="-342900"/>
            <a:r>
              <a:rPr lang="en-GB" sz="2000" dirty="0">
                <a:solidFill>
                  <a:srgbClr val="0A1E59"/>
                </a:solidFill>
              </a:rPr>
              <a:t>Student survey. </a:t>
            </a:r>
          </a:p>
          <a:p>
            <a:pPr marL="1028700" lvl="1" indent="-342900"/>
            <a:r>
              <a:rPr lang="en-GB" sz="2000" dirty="0">
                <a:solidFill>
                  <a:srgbClr val="0A1E59"/>
                </a:solidFill>
              </a:rPr>
              <a:t>Accessibility analysis (TRACC). 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EEE7ED3-D6FD-09D5-DF94-EFBFF07B5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Case study: the student commute at CCCU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5C7119-95D5-6511-BFD1-BD9F66D4E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4671" y="1294543"/>
            <a:ext cx="2228850" cy="19040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35F93D-CD70-997B-0B08-4AC3C2D02F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3808" y="3659415"/>
            <a:ext cx="4470576" cy="29108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28ECF6D-111A-B216-73A7-85B93B5D31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8805" y="1438479"/>
            <a:ext cx="2147298" cy="37898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BEFE8A6-CA53-26B1-7FC1-0EEBB1A886AA}"/>
              </a:ext>
            </a:extLst>
          </p:cNvPr>
          <p:cNvSpPr txBox="1"/>
          <p:nvPr/>
        </p:nvSpPr>
        <p:spPr>
          <a:xfrm>
            <a:off x="10485121" y="5327728"/>
            <a:ext cx="17068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*Available via: https://www.canterbury.ac.uk/asset-library/about-us/sustainability/Our-Response-to-the-Climate-Emergency-Final.pdf, viewed 16 January 2024. All images from canterbury.ac.uk.  </a:t>
            </a:r>
            <a:endParaRPr lang="en-GB" sz="1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9258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BD0E6A-1451-CA68-707A-CA5651AD2B0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21840" y="1044863"/>
            <a:ext cx="9811924" cy="496763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Total annual emissions from the student commute are </a:t>
            </a:r>
            <a:r>
              <a:rPr lang="en-GB" sz="2000" b="1" dirty="0"/>
              <a:t>6,800 tCO2e</a:t>
            </a:r>
            <a:r>
              <a:rPr lang="en-GB" sz="2000" dirty="0"/>
              <a:t>.  </a:t>
            </a:r>
          </a:p>
          <a:p>
            <a:pPr marL="1028700" lvl="1" indent="-342900"/>
            <a:r>
              <a:rPr lang="en-GB" sz="2000" dirty="0">
                <a:solidFill>
                  <a:srgbClr val="0A1E59"/>
                </a:solidFill>
              </a:rPr>
              <a:t>0.64 tCO2e per student; 15% of total emissions.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63% of CCCU students are commuter students*.  </a:t>
            </a:r>
          </a:p>
          <a:p>
            <a:pPr marL="1028700" lvl="1" indent="-342900"/>
            <a:r>
              <a:rPr lang="en-GB" sz="2000" dirty="0">
                <a:solidFill>
                  <a:srgbClr val="0A1E59"/>
                </a:solidFill>
              </a:rPr>
              <a:t>Varies significantly by campus, Course, demographics, home/international.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+mn-lt"/>
              </a:rPr>
              <a:t>Likely to increase.  </a:t>
            </a:r>
          </a:p>
          <a:p>
            <a:pPr marL="1028700" lvl="1" indent="-342900"/>
            <a:r>
              <a:rPr lang="en-GB" sz="2000" dirty="0">
                <a:solidFill>
                  <a:srgbClr val="0A1E59"/>
                </a:solidFill>
              </a:rPr>
              <a:t>Recruitment and outreach activities.  </a:t>
            </a:r>
            <a:endParaRPr lang="en-GB" sz="1200" dirty="0">
              <a:solidFill>
                <a:srgbClr val="0A1E59"/>
              </a:solidFill>
            </a:endParaRPr>
          </a:p>
          <a:p>
            <a:pPr marL="1028700" lvl="1" indent="-342900"/>
            <a:r>
              <a:rPr lang="en-GB" sz="2000" dirty="0">
                <a:solidFill>
                  <a:srgbClr val="0A1E59"/>
                </a:solidFill>
              </a:rPr>
              <a:t>Student body is moving further away.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Commuters drive; residential students walk.  </a:t>
            </a:r>
          </a:p>
          <a:p>
            <a:pPr marL="800100" lvl="1" indent="-342900"/>
            <a:r>
              <a:rPr lang="en-GB" sz="2000" dirty="0">
                <a:solidFill>
                  <a:srgbClr val="0A1E59"/>
                </a:solidFill>
              </a:rPr>
              <a:t>The majority have no ‘reasonable’ alternative.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A1E59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A1E59"/>
                </a:solidFill>
              </a:rPr>
              <a:t>Commuters attend significantly fewer days than they are </a:t>
            </a:r>
          </a:p>
          <a:p>
            <a:pPr marL="0" indent="0">
              <a:buNone/>
            </a:pPr>
            <a:r>
              <a:rPr lang="en-GB" sz="2000" dirty="0"/>
              <a:t>     timetabled to attend. 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A447192-94A7-1E1F-D28D-951630571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1840" y="105378"/>
            <a:ext cx="10713798" cy="545833"/>
          </a:xfrm>
        </p:spPr>
        <p:txBody>
          <a:bodyPr>
            <a:normAutofit/>
          </a:bodyPr>
          <a:lstStyle/>
          <a:p>
            <a:r>
              <a:rPr lang="en-GB"/>
              <a:t>Case study findings: the student commute at CCCU </a:t>
            </a:r>
            <a:endParaRPr lang="en-GB" dirty="0"/>
          </a:p>
        </p:txBody>
      </p:sp>
      <p:pic>
        <p:nvPicPr>
          <p:cNvPr id="7" name="Picture 6" descr="A map with a red circle&#10;&#10;Description automatically generated">
            <a:extLst>
              <a:ext uri="{FF2B5EF4-FFF2-40B4-BE49-F238E27FC236}">
                <a16:creationId xmlns:a16="http://schemas.microsoft.com/office/drawing/2014/main" id="{639976DE-FF62-F378-C48F-8E13B78BEB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8567" y="3315985"/>
            <a:ext cx="4223119" cy="29771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36DF4DC-8CE5-4247-D35E-CCD72352AD64}"/>
              </a:ext>
            </a:extLst>
          </p:cNvPr>
          <p:cNvSpPr txBox="1"/>
          <p:nvPr/>
        </p:nvSpPr>
        <p:spPr>
          <a:xfrm>
            <a:off x="7818568" y="6406145"/>
            <a:ext cx="42231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rgbClr val="0A1E59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*‘Students who continue to live at home whilst studying, rather than moving into student accommodation’(Kenyon, 2023).  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1422519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BD0E6A-1451-CA68-707A-CA5651AD2B0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21840" y="1044863"/>
            <a:ext cx="6091694" cy="496763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457200" lvl="1" indent="0">
              <a:buNone/>
            </a:pPr>
            <a:endParaRPr lang="en-GB" sz="2000" dirty="0">
              <a:solidFill>
                <a:srgbClr val="0A1E59"/>
              </a:solidFill>
            </a:endParaRPr>
          </a:p>
          <a:p>
            <a:pPr marL="457200" lvl="1" indent="0">
              <a:buNone/>
            </a:pPr>
            <a:endParaRPr lang="en-GB" sz="2000" dirty="0">
              <a:solidFill>
                <a:srgbClr val="0A1E59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A1E59"/>
                </a:solidFill>
              </a:rPr>
              <a:t>Are our students </a:t>
            </a:r>
            <a:r>
              <a:rPr lang="en-GB" sz="2000" b="1" dirty="0"/>
              <a:t>able</a:t>
            </a:r>
            <a:r>
              <a:rPr lang="en-GB" sz="2000" dirty="0"/>
              <a:t> to change?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A1E59"/>
                </a:solidFill>
              </a:rPr>
              <a:t>Are our students </a:t>
            </a:r>
            <a:r>
              <a:rPr lang="en-GB" sz="2000" b="1" dirty="0">
                <a:solidFill>
                  <a:srgbClr val="0A1E59"/>
                </a:solidFill>
              </a:rPr>
              <a:t>willing</a:t>
            </a:r>
            <a:r>
              <a:rPr lang="en-GB" sz="2000" dirty="0">
                <a:solidFill>
                  <a:srgbClr val="0A1E59"/>
                </a:solidFill>
              </a:rPr>
              <a:t> to change?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A1E59"/>
                </a:solidFill>
              </a:rPr>
              <a:t>Could our </a:t>
            </a:r>
            <a:r>
              <a:rPr lang="en-GB" sz="2000" b="1" dirty="0"/>
              <a:t>education</a:t>
            </a:r>
            <a:r>
              <a:rPr lang="en-GB" sz="2000" dirty="0"/>
              <a:t> be more </a:t>
            </a:r>
            <a:r>
              <a:rPr lang="en-GB" sz="2000" b="1" dirty="0"/>
              <a:t>sustainable</a:t>
            </a:r>
            <a:r>
              <a:rPr lang="en-GB" sz="2000" dirty="0"/>
              <a:t>?  </a:t>
            </a:r>
          </a:p>
          <a:p>
            <a:pPr marL="800100" lvl="1" indent="-342900"/>
            <a:r>
              <a:rPr lang="en-GB" sz="2000" dirty="0">
                <a:solidFill>
                  <a:srgbClr val="0A1E59"/>
                </a:solidFill>
              </a:rPr>
              <a:t>Pedagogy, policy, processes.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A1E59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A1E59"/>
                </a:solidFill>
              </a:rPr>
              <a:t>Would students welcome this? 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A447192-94A7-1E1F-D28D-951630571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Our next steps: understand how to reduce 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4DFDFB02-BB14-3BB0-E82C-D85340EB3D5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57701656"/>
              </p:ext>
            </p:extLst>
          </p:nvPr>
        </p:nvGraphicFramePr>
        <p:xfrm>
          <a:off x="5837129" y="1208745"/>
          <a:ext cx="6354871" cy="49676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51250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BD0E6A-1451-CA68-707A-CA5651AD2B0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21840" y="1044863"/>
            <a:ext cx="6502942" cy="496763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GB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/>
              <a:t>The student commute is important</a:t>
            </a:r>
            <a:r>
              <a:rPr lang="en-GB" sz="2000" dirty="0"/>
              <a:t>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To reduce it, we need to </a:t>
            </a:r>
            <a:r>
              <a:rPr lang="en-GB" sz="2000" b="1" dirty="0"/>
              <a:t>recognise</a:t>
            </a:r>
            <a:r>
              <a:rPr lang="en-GB" sz="2000" dirty="0"/>
              <a:t> it.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To reduce it, we need to </a:t>
            </a:r>
            <a:r>
              <a:rPr lang="en-GB" sz="2000" b="1" dirty="0"/>
              <a:t>understand</a:t>
            </a:r>
            <a:r>
              <a:rPr lang="en-GB" sz="2000" dirty="0"/>
              <a:t> it.  </a:t>
            </a:r>
          </a:p>
          <a:p>
            <a:pPr lvl="1"/>
            <a:r>
              <a:rPr lang="en-GB" sz="2000" dirty="0">
                <a:solidFill>
                  <a:srgbClr val="0A1E59"/>
                </a:solidFill>
                <a:latin typeface="+mn-lt"/>
              </a:rPr>
              <a:t>Short term: Experiment with what we have; understand what we need.  </a:t>
            </a:r>
          </a:p>
          <a:p>
            <a:pPr lvl="1"/>
            <a:r>
              <a:rPr lang="en-GB" sz="2000" dirty="0">
                <a:solidFill>
                  <a:srgbClr val="0A1E59"/>
                </a:solidFill>
                <a:latin typeface="+mn-lt"/>
              </a:rPr>
              <a:t>Long term: Collect consistent, comparable data.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To reduce it, we may need to </a:t>
            </a:r>
            <a:r>
              <a:rPr lang="en-GB" sz="2000" b="1" dirty="0"/>
              <a:t>adapt</a:t>
            </a:r>
            <a:r>
              <a:rPr lang="en-GB" sz="2000" dirty="0"/>
              <a:t> our operations.  </a:t>
            </a:r>
          </a:p>
          <a:p>
            <a:pPr marL="800100" lvl="1" indent="-342900"/>
            <a:r>
              <a:rPr lang="en-GB" sz="2000" dirty="0">
                <a:solidFill>
                  <a:srgbClr val="0A1E59"/>
                </a:solidFill>
              </a:rPr>
              <a:t>Increase ability and willingness to change. </a:t>
            </a:r>
          </a:p>
          <a:p>
            <a:pPr marL="800100" lvl="1" indent="-342900"/>
            <a:r>
              <a:rPr lang="en-GB" sz="2000" dirty="0">
                <a:solidFill>
                  <a:srgbClr val="0A1E59"/>
                </a:solidFill>
              </a:rPr>
              <a:t>Adapt pedagogy, policy and processes. 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A447192-94A7-1E1F-D28D-951630571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does this mean for the sector? 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369C4ECE-5A5C-6451-AC00-2037D6B04A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01195995"/>
              </p:ext>
            </p:extLst>
          </p:nvPr>
        </p:nvGraphicFramePr>
        <p:xfrm>
          <a:off x="7076611" y="1266527"/>
          <a:ext cx="5115389" cy="43249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47417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35668B3-5BD5-EF49-2EDB-1A5C55570E9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21841" y="1044863"/>
            <a:ext cx="5327606" cy="4582214"/>
          </a:xfrm>
        </p:spPr>
        <p:txBody>
          <a:bodyPr/>
          <a:lstStyle/>
          <a:p>
            <a:pPr marL="0" indent="0">
              <a:buNone/>
            </a:pPr>
            <a:endParaRPr lang="en-GB" sz="2000" dirty="0"/>
          </a:p>
          <a:p>
            <a:pPr marL="0" indent="0">
              <a:buNone/>
            </a:pPr>
            <a:endParaRPr lang="en-GB" sz="2200" u="sng" dirty="0"/>
          </a:p>
          <a:p>
            <a:pPr marL="0" indent="0">
              <a:buNone/>
            </a:pPr>
            <a:r>
              <a:rPr lang="en-GB" sz="2200" u="sng" dirty="0"/>
              <a:t>Understanding what data we need.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A1E59"/>
                </a:solidFill>
              </a:rPr>
              <a:t>To </a:t>
            </a:r>
            <a:r>
              <a:rPr lang="en-GB" sz="2000" b="1" dirty="0">
                <a:solidFill>
                  <a:srgbClr val="0A1E59"/>
                </a:solidFill>
              </a:rPr>
              <a:t>calculate</a:t>
            </a:r>
            <a:r>
              <a:rPr lang="en-GB" sz="2000" dirty="0">
                <a:solidFill>
                  <a:srgbClr val="0A1E59"/>
                </a:solidFill>
              </a:rPr>
              <a:t> carbon emissions.  </a:t>
            </a:r>
          </a:p>
          <a:p>
            <a:pPr lvl="1"/>
            <a:r>
              <a:rPr lang="en-GB" sz="2000" dirty="0">
                <a:solidFill>
                  <a:srgbClr val="0A1E59"/>
                </a:solidFill>
              </a:rPr>
              <a:t>TRACC software.  </a:t>
            </a:r>
          </a:p>
          <a:p>
            <a:pPr lvl="1"/>
            <a:r>
              <a:rPr lang="en-GB" sz="2000" dirty="0">
                <a:solidFill>
                  <a:srgbClr val="0A1E59"/>
                </a:solidFill>
              </a:rPr>
              <a:t>‘Must know, should know, could know’.  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/>
              <a:t>To </a:t>
            </a:r>
            <a:r>
              <a:rPr lang="en-GB" sz="2000" b="1" dirty="0"/>
              <a:t>change</a:t>
            </a:r>
            <a:r>
              <a:rPr lang="en-GB" sz="2000" dirty="0"/>
              <a:t> carbon emissions.  </a:t>
            </a:r>
          </a:p>
          <a:p>
            <a:pPr lvl="1"/>
            <a:r>
              <a:rPr lang="en-GB" sz="2000" dirty="0">
                <a:solidFill>
                  <a:srgbClr val="0A1E59"/>
                </a:solidFill>
              </a:rPr>
              <a:t>Travel behaviour science. 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EEE7ED3-D6FD-09D5-DF94-EFBFF07B5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Increasing understanding: data needs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CACABF6-5377-88FE-F9CD-964D1A3AF2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4990664"/>
              </p:ext>
            </p:extLst>
          </p:nvPr>
        </p:nvGraphicFramePr>
        <p:xfrm>
          <a:off x="6596009" y="1902904"/>
          <a:ext cx="5095982" cy="19861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95982">
                  <a:extLst>
                    <a:ext uri="{9D8B030D-6E8A-4147-A177-3AD203B41FA5}">
                      <a16:colId xmlns:a16="http://schemas.microsoft.com/office/drawing/2014/main" val="1047548873"/>
                    </a:ext>
                  </a:extLst>
                </a:gridCol>
              </a:tblGrid>
              <a:tr h="397221">
                <a:tc>
                  <a:txBody>
                    <a:bodyPr/>
                    <a:lstStyle/>
                    <a:p>
                      <a:r>
                        <a:rPr lang="en-GB" dirty="0"/>
                        <a:t>Basic data needed to calculate emissions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5489061"/>
                  </a:ext>
                </a:extLst>
              </a:tr>
              <a:tr h="397221">
                <a:tc>
                  <a:txBody>
                    <a:bodyPr/>
                    <a:lstStyle/>
                    <a:p>
                      <a:r>
                        <a:rPr lang="en-GB" dirty="0"/>
                        <a:t>How many commuter students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3227862"/>
                  </a:ext>
                </a:extLst>
              </a:tr>
              <a:tr h="397221">
                <a:tc>
                  <a:txBody>
                    <a:bodyPr/>
                    <a:lstStyle/>
                    <a:p>
                      <a:r>
                        <a:rPr lang="en-GB" dirty="0"/>
                        <a:t>How far do they travel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1550781"/>
                  </a:ext>
                </a:extLst>
              </a:tr>
              <a:tr h="397221">
                <a:tc>
                  <a:txBody>
                    <a:bodyPr/>
                    <a:lstStyle/>
                    <a:p>
                      <a:r>
                        <a:rPr lang="en-GB" dirty="0"/>
                        <a:t>How many times a week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4394153"/>
                  </a:ext>
                </a:extLst>
              </a:tr>
              <a:tr h="397221">
                <a:tc>
                  <a:txBody>
                    <a:bodyPr/>
                    <a:lstStyle/>
                    <a:p>
                      <a:r>
                        <a:rPr lang="en-GB" dirty="0"/>
                        <a:t>What mode do they use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0030143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33FC6AE3-3C42-DA84-C03C-F8116D0A7E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1810683"/>
              </p:ext>
            </p:extLst>
          </p:nvPr>
        </p:nvGraphicFramePr>
        <p:xfrm>
          <a:off x="6596009" y="4096180"/>
          <a:ext cx="5095982" cy="11916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95982">
                  <a:extLst>
                    <a:ext uri="{9D8B030D-6E8A-4147-A177-3AD203B41FA5}">
                      <a16:colId xmlns:a16="http://schemas.microsoft.com/office/drawing/2014/main" val="1047548873"/>
                    </a:ext>
                  </a:extLst>
                </a:gridCol>
              </a:tblGrid>
              <a:tr h="397221">
                <a:tc>
                  <a:txBody>
                    <a:bodyPr/>
                    <a:lstStyle/>
                    <a:p>
                      <a:r>
                        <a:rPr lang="en-GB" dirty="0"/>
                        <a:t>Data needed to change behaviour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5489061"/>
                  </a:ext>
                </a:extLst>
              </a:tr>
              <a:tr h="397221">
                <a:tc>
                  <a:txBody>
                    <a:bodyPr/>
                    <a:lstStyle/>
                    <a:p>
                      <a:r>
                        <a:rPr lang="en-GB" dirty="0"/>
                        <a:t>Ability to travel differently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3227862"/>
                  </a:ext>
                </a:extLst>
              </a:tr>
              <a:tr h="397221">
                <a:tc>
                  <a:txBody>
                    <a:bodyPr/>
                    <a:lstStyle/>
                    <a:p>
                      <a:r>
                        <a:rPr lang="en-GB" dirty="0"/>
                        <a:t>Willingness to travel differently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15507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482484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35668B3-5BD5-EF49-2EDB-1A5C55570E9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21841" y="1044862"/>
            <a:ext cx="5814572" cy="4896805"/>
          </a:xfrm>
        </p:spPr>
        <p:txBody>
          <a:bodyPr/>
          <a:lstStyle/>
          <a:p>
            <a:pPr marL="0" indent="0">
              <a:buNone/>
            </a:pPr>
            <a:endParaRPr lang="en-GB" sz="2200" u="sng" dirty="0"/>
          </a:p>
          <a:p>
            <a:pPr marL="0" indent="0">
              <a:buNone/>
            </a:pPr>
            <a:endParaRPr lang="en-GB" sz="2200" u="sng" dirty="0"/>
          </a:p>
          <a:p>
            <a:pPr marL="0" indent="0">
              <a:buNone/>
            </a:pPr>
            <a:endParaRPr lang="en-GB" sz="2200" u="sng" dirty="0"/>
          </a:p>
          <a:p>
            <a:pPr marL="0" indent="0">
              <a:buNone/>
            </a:pPr>
            <a:r>
              <a:rPr lang="en-GB" sz="2200" u="sng" dirty="0"/>
              <a:t>Explore existing data.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/>
              <a:t>HESA student return. </a:t>
            </a:r>
          </a:p>
          <a:p>
            <a:pPr marL="800100" lvl="1" indent="-342900"/>
            <a:r>
              <a:rPr lang="en-GB" sz="2000" dirty="0">
                <a:solidFill>
                  <a:srgbClr val="0A1E59"/>
                </a:solidFill>
              </a:rPr>
              <a:t>Home/term-time postcode. </a:t>
            </a:r>
          </a:p>
          <a:p>
            <a:pPr marL="800100" lvl="1" indent="-342900"/>
            <a:r>
              <a:rPr lang="en-GB" sz="2000" dirty="0">
                <a:solidFill>
                  <a:srgbClr val="0A1E59"/>
                </a:solidFill>
              </a:rPr>
              <a:t>Origin/destination.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UKES data.  </a:t>
            </a:r>
          </a:p>
          <a:p>
            <a:pPr marL="800100" lvl="1" indent="-342900"/>
            <a:r>
              <a:rPr lang="en-GB" sz="2000" dirty="0">
                <a:solidFill>
                  <a:srgbClr val="0A1E59"/>
                </a:solidFill>
              </a:rPr>
              <a:t>Hours spend commuting.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A1E59"/>
                </a:solidFill>
              </a:rPr>
              <a:t>Be aware of data quality.  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A1E59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EEE7ED3-D6FD-09D5-DF94-EFBFF07B5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Increasing understanding: data needs 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0CACABF6-5377-88FE-F9CD-964D1A3AF2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2094469"/>
              </p:ext>
            </p:extLst>
          </p:nvPr>
        </p:nvGraphicFramePr>
        <p:xfrm>
          <a:off x="6596009" y="2046741"/>
          <a:ext cx="5185026" cy="22289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8949">
                  <a:extLst>
                    <a:ext uri="{9D8B030D-6E8A-4147-A177-3AD203B41FA5}">
                      <a16:colId xmlns:a16="http://schemas.microsoft.com/office/drawing/2014/main" val="1047548873"/>
                    </a:ext>
                  </a:extLst>
                </a:gridCol>
                <a:gridCol w="1566077">
                  <a:extLst>
                    <a:ext uri="{9D8B030D-6E8A-4147-A177-3AD203B41FA5}">
                      <a16:colId xmlns:a16="http://schemas.microsoft.com/office/drawing/2014/main" val="274916332"/>
                    </a:ext>
                  </a:extLst>
                </a:gridCol>
              </a:tblGrid>
              <a:tr h="397221">
                <a:tc>
                  <a:txBody>
                    <a:bodyPr/>
                    <a:lstStyle/>
                    <a:p>
                      <a:r>
                        <a:rPr lang="en-GB" dirty="0"/>
                        <a:t>Data needed to calculate emissions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Available?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5489061"/>
                  </a:ext>
                </a:extLst>
              </a:tr>
              <a:tr h="397221">
                <a:tc>
                  <a:txBody>
                    <a:bodyPr/>
                    <a:lstStyle/>
                    <a:p>
                      <a:r>
                        <a:rPr lang="en-GB" dirty="0"/>
                        <a:t>How many commuter students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Yes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3227862"/>
                  </a:ext>
                </a:extLst>
              </a:tr>
              <a:tr h="397221">
                <a:tc>
                  <a:txBody>
                    <a:bodyPr/>
                    <a:lstStyle/>
                    <a:p>
                      <a:r>
                        <a:rPr lang="en-GB" dirty="0"/>
                        <a:t>How far do they travel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Yes and No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1550781"/>
                  </a:ext>
                </a:extLst>
              </a:tr>
              <a:tr h="397221">
                <a:tc>
                  <a:txBody>
                    <a:bodyPr/>
                    <a:lstStyle/>
                    <a:p>
                      <a:r>
                        <a:rPr lang="en-GB" dirty="0"/>
                        <a:t>How many times a week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No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4394153"/>
                  </a:ext>
                </a:extLst>
              </a:tr>
              <a:tr h="397221">
                <a:tc>
                  <a:txBody>
                    <a:bodyPr/>
                    <a:lstStyle/>
                    <a:p>
                      <a:r>
                        <a:rPr lang="en-GB" dirty="0"/>
                        <a:t>What mode do they use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No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0030143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978E7D2-EE82-DE04-33B1-C130878087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1394573"/>
              </p:ext>
            </p:extLst>
          </p:nvPr>
        </p:nvGraphicFramePr>
        <p:xfrm>
          <a:off x="6596009" y="4507146"/>
          <a:ext cx="5095982" cy="14345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95955">
                  <a:extLst>
                    <a:ext uri="{9D8B030D-6E8A-4147-A177-3AD203B41FA5}">
                      <a16:colId xmlns:a16="http://schemas.microsoft.com/office/drawing/2014/main" val="1047548873"/>
                    </a:ext>
                  </a:extLst>
                </a:gridCol>
                <a:gridCol w="1500027">
                  <a:extLst>
                    <a:ext uri="{9D8B030D-6E8A-4147-A177-3AD203B41FA5}">
                      <a16:colId xmlns:a16="http://schemas.microsoft.com/office/drawing/2014/main" val="2441115051"/>
                    </a:ext>
                  </a:extLst>
                </a:gridCol>
              </a:tblGrid>
              <a:tr h="397221">
                <a:tc>
                  <a:txBody>
                    <a:bodyPr/>
                    <a:lstStyle/>
                    <a:p>
                      <a:r>
                        <a:rPr lang="en-GB" dirty="0"/>
                        <a:t>Data needed to change behaviour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Available?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5489061"/>
                  </a:ext>
                </a:extLst>
              </a:tr>
              <a:tr h="397221">
                <a:tc>
                  <a:txBody>
                    <a:bodyPr/>
                    <a:lstStyle/>
                    <a:p>
                      <a:r>
                        <a:rPr lang="en-GB" dirty="0"/>
                        <a:t>Ability to travel differently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Yes and No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3227862"/>
                  </a:ext>
                </a:extLst>
              </a:tr>
              <a:tr h="397221">
                <a:tc>
                  <a:txBody>
                    <a:bodyPr/>
                    <a:lstStyle/>
                    <a:p>
                      <a:r>
                        <a:rPr lang="en-GB" dirty="0"/>
                        <a:t>Willingness to travel differently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No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15507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9785761"/>
      </p:ext>
    </p:extLst>
  </p:cSld>
  <p:clrMapOvr>
    <a:masterClrMapping/>
  </p:clrMapOvr>
</p:sld>
</file>

<file path=ppt/theme/theme1.xml><?xml version="1.0" encoding="utf-8"?>
<a:theme xmlns:a="http://schemas.openxmlformats.org/drawingml/2006/main" name="1_Cover Slides">
  <a:themeElements>
    <a:clrScheme name="Custom 12">
      <a:dk1>
        <a:srgbClr val="000000"/>
      </a:dk1>
      <a:lt1>
        <a:srgbClr val="FFFFFF"/>
      </a:lt1>
      <a:dk2>
        <a:srgbClr val="0A1E59"/>
      </a:dk2>
      <a:lt2>
        <a:srgbClr val="E7E6E6"/>
      </a:lt2>
      <a:accent1>
        <a:srgbClr val="0A1E59"/>
      </a:accent1>
      <a:accent2>
        <a:srgbClr val="304FFF"/>
      </a:accent2>
      <a:accent3>
        <a:srgbClr val="FF9CFF"/>
      </a:accent3>
      <a:accent4>
        <a:srgbClr val="FFC000"/>
      </a:accent4>
      <a:accent5>
        <a:srgbClr val="FE5000"/>
      </a:accent5>
      <a:accent6>
        <a:srgbClr val="18ED5E"/>
      </a:accent6>
      <a:hlink>
        <a:srgbClr val="F1EFEC"/>
      </a:hlink>
      <a:folHlink>
        <a:srgbClr val="00B9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CCU_Powerpoint Template_v5" id="{A8D91711-7D52-4827-AF03-65BD58A19371}" vid="{A42C41D4-5ECF-45FA-A503-179793E29342}"/>
    </a:ext>
  </a:extLst>
</a:theme>
</file>

<file path=ppt/theme/theme10.xml><?xml version="1.0" encoding="utf-8"?>
<a:theme xmlns:a="http://schemas.openxmlformats.org/drawingml/2006/main" name="6.2_Text Slides (Header)_Cornflower Blue">
  <a:themeElements>
    <a:clrScheme name="Custom 12">
      <a:dk1>
        <a:srgbClr val="000000"/>
      </a:dk1>
      <a:lt1>
        <a:srgbClr val="FFFFFF"/>
      </a:lt1>
      <a:dk2>
        <a:srgbClr val="0A1E59"/>
      </a:dk2>
      <a:lt2>
        <a:srgbClr val="E7E6E6"/>
      </a:lt2>
      <a:accent1>
        <a:srgbClr val="0A1E59"/>
      </a:accent1>
      <a:accent2>
        <a:srgbClr val="304FFF"/>
      </a:accent2>
      <a:accent3>
        <a:srgbClr val="FF9CFF"/>
      </a:accent3>
      <a:accent4>
        <a:srgbClr val="FFC000"/>
      </a:accent4>
      <a:accent5>
        <a:srgbClr val="FE5000"/>
      </a:accent5>
      <a:accent6>
        <a:srgbClr val="18ED5E"/>
      </a:accent6>
      <a:hlink>
        <a:srgbClr val="F1EFEC"/>
      </a:hlink>
      <a:folHlink>
        <a:srgbClr val="00B9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CCU_Powerpoint Template_v5" id="{A8D91711-7D52-4827-AF03-65BD58A19371}" vid="{4539444E-DB97-4EB9-9FC6-B248367132BE}"/>
    </a:ext>
  </a:extLst>
</a:theme>
</file>

<file path=ppt/theme/theme11.xml><?xml version="1.0" encoding="utf-8"?>
<a:theme xmlns:a="http://schemas.openxmlformats.org/drawingml/2006/main" name="6.3_Text Slides (Header)_Purple">
  <a:themeElements>
    <a:clrScheme name="Custom 12">
      <a:dk1>
        <a:srgbClr val="000000"/>
      </a:dk1>
      <a:lt1>
        <a:srgbClr val="FFFFFF"/>
      </a:lt1>
      <a:dk2>
        <a:srgbClr val="0A1E59"/>
      </a:dk2>
      <a:lt2>
        <a:srgbClr val="E7E6E6"/>
      </a:lt2>
      <a:accent1>
        <a:srgbClr val="0A1E59"/>
      </a:accent1>
      <a:accent2>
        <a:srgbClr val="304FFF"/>
      </a:accent2>
      <a:accent3>
        <a:srgbClr val="FF9CFF"/>
      </a:accent3>
      <a:accent4>
        <a:srgbClr val="FFC000"/>
      </a:accent4>
      <a:accent5>
        <a:srgbClr val="FE5000"/>
      </a:accent5>
      <a:accent6>
        <a:srgbClr val="18ED5E"/>
      </a:accent6>
      <a:hlink>
        <a:srgbClr val="F1EFEC"/>
      </a:hlink>
      <a:folHlink>
        <a:srgbClr val="00B9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CCU_Powerpoint Template_v5" id="{A8D91711-7D52-4827-AF03-65BD58A19371}" vid="{B0B9CF81-BCD5-4289-B76E-F2164FFF1CB9}"/>
    </a:ext>
  </a:extLst>
</a:theme>
</file>

<file path=ppt/theme/theme12.xml><?xml version="1.0" encoding="utf-8"?>
<a:theme xmlns:a="http://schemas.openxmlformats.org/drawingml/2006/main" name="6.4_Text Slides (Header)_Orange">
  <a:themeElements>
    <a:clrScheme name="Custom 12">
      <a:dk1>
        <a:srgbClr val="000000"/>
      </a:dk1>
      <a:lt1>
        <a:srgbClr val="FFFFFF"/>
      </a:lt1>
      <a:dk2>
        <a:srgbClr val="0A1E59"/>
      </a:dk2>
      <a:lt2>
        <a:srgbClr val="E7E6E6"/>
      </a:lt2>
      <a:accent1>
        <a:srgbClr val="0A1E59"/>
      </a:accent1>
      <a:accent2>
        <a:srgbClr val="304FFF"/>
      </a:accent2>
      <a:accent3>
        <a:srgbClr val="FF9CFF"/>
      </a:accent3>
      <a:accent4>
        <a:srgbClr val="FFC000"/>
      </a:accent4>
      <a:accent5>
        <a:srgbClr val="FE5000"/>
      </a:accent5>
      <a:accent6>
        <a:srgbClr val="18ED5E"/>
      </a:accent6>
      <a:hlink>
        <a:srgbClr val="F1EFEC"/>
      </a:hlink>
      <a:folHlink>
        <a:srgbClr val="00B9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CCU_Powerpoint Template_v5" id="{A8D91711-7D52-4827-AF03-65BD58A19371}" vid="{FD367DED-8A02-4098-AEFA-B0285CCC5FF1}"/>
    </a:ext>
  </a:extLst>
</a:theme>
</file>

<file path=ppt/theme/theme13.xml><?xml version="1.0" encoding="utf-8"?>
<a:theme xmlns:a="http://schemas.openxmlformats.org/drawingml/2006/main" name="6.5_Text Slides (Header)_Stone">
  <a:themeElements>
    <a:clrScheme name="Custom 12">
      <a:dk1>
        <a:srgbClr val="000000"/>
      </a:dk1>
      <a:lt1>
        <a:srgbClr val="FFFFFF"/>
      </a:lt1>
      <a:dk2>
        <a:srgbClr val="0A1E59"/>
      </a:dk2>
      <a:lt2>
        <a:srgbClr val="E7E6E6"/>
      </a:lt2>
      <a:accent1>
        <a:srgbClr val="0A1E59"/>
      </a:accent1>
      <a:accent2>
        <a:srgbClr val="304FFF"/>
      </a:accent2>
      <a:accent3>
        <a:srgbClr val="FF9CFF"/>
      </a:accent3>
      <a:accent4>
        <a:srgbClr val="FFC000"/>
      </a:accent4>
      <a:accent5>
        <a:srgbClr val="FE5000"/>
      </a:accent5>
      <a:accent6>
        <a:srgbClr val="18ED5E"/>
      </a:accent6>
      <a:hlink>
        <a:srgbClr val="F1EFEC"/>
      </a:hlink>
      <a:folHlink>
        <a:srgbClr val="00B9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CCU_Powerpoint Template_v5" id="{A8D91711-7D52-4827-AF03-65BD58A19371}" vid="{8D69BFD7-FD65-4C7C-AD05-82DCC7CA7226}"/>
    </a:ext>
  </a:extLst>
</a:theme>
</file>

<file path=ppt/theme/theme14.xml><?xml version="1.0" encoding="utf-8"?>
<a:theme xmlns:a="http://schemas.openxmlformats.org/drawingml/2006/main" name="6_Images Slides">
  <a:themeElements>
    <a:clrScheme name="Custom 12">
      <a:dk1>
        <a:srgbClr val="000000"/>
      </a:dk1>
      <a:lt1>
        <a:srgbClr val="FFFFFF"/>
      </a:lt1>
      <a:dk2>
        <a:srgbClr val="0A1E59"/>
      </a:dk2>
      <a:lt2>
        <a:srgbClr val="E7E6E6"/>
      </a:lt2>
      <a:accent1>
        <a:srgbClr val="0A1E59"/>
      </a:accent1>
      <a:accent2>
        <a:srgbClr val="304FFF"/>
      </a:accent2>
      <a:accent3>
        <a:srgbClr val="FF9CFF"/>
      </a:accent3>
      <a:accent4>
        <a:srgbClr val="FFC000"/>
      </a:accent4>
      <a:accent5>
        <a:srgbClr val="FE5000"/>
      </a:accent5>
      <a:accent6>
        <a:srgbClr val="18ED5E"/>
      </a:accent6>
      <a:hlink>
        <a:srgbClr val="F1EFEC"/>
      </a:hlink>
      <a:folHlink>
        <a:srgbClr val="00B9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CCU_Powerpoint Template_v5" id="{A8D91711-7D52-4827-AF03-65BD58A19371}" vid="{A41CEC63-9414-43BA-83A6-26C888EB70D2}"/>
    </a:ext>
  </a:extLst>
</a:theme>
</file>

<file path=ppt/theme/theme15.xml><?xml version="1.0" encoding="utf-8"?>
<a:theme xmlns:a="http://schemas.openxmlformats.org/drawingml/2006/main" name="7_End Slides">
  <a:themeElements>
    <a:clrScheme name="Custom 11">
      <a:dk1>
        <a:srgbClr val="000000"/>
      </a:dk1>
      <a:lt1>
        <a:srgbClr val="FFFFFF"/>
      </a:lt1>
      <a:dk2>
        <a:srgbClr val="0A1E59"/>
      </a:dk2>
      <a:lt2>
        <a:srgbClr val="E7E6E6"/>
      </a:lt2>
      <a:accent1>
        <a:srgbClr val="0A1E59"/>
      </a:accent1>
      <a:accent2>
        <a:srgbClr val="304FFF"/>
      </a:accent2>
      <a:accent3>
        <a:srgbClr val="FF9CFF"/>
      </a:accent3>
      <a:accent4>
        <a:srgbClr val="FFC000"/>
      </a:accent4>
      <a:accent5>
        <a:srgbClr val="FE5000"/>
      </a:accent5>
      <a:accent6>
        <a:srgbClr val="18ED5E"/>
      </a:accent6>
      <a:hlink>
        <a:srgbClr val="F1EFEC"/>
      </a:hlink>
      <a:folHlink>
        <a:srgbClr val="00B9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CCU_Powerpoint Template_v5" id="{A8D91711-7D52-4827-AF03-65BD58A19371}" vid="{CC8D8B39-31E9-4C54-8D9C-D5CF50C201BB}"/>
    </a:ext>
  </a:ext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Title Slide">
  <a:themeElements>
    <a:clrScheme name="Custom 12">
      <a:dk1>
        <a:srgbClr val="000000"/>
      </a:dk1>
      <a:lt1>
        <a:srgbClr val="FFFFFF"/>
      </a:lt1>
      <a:dk2>
        <a:srgbClr val="0A1E59"/>
      </a:dk2>
      <a:lt2>
        <a:srgbClr val="E7E6E6"/>
      </a:lt2>
      <a:accent1>
        <a:srgbClr val="0A1E59"/>
      </a:accent1>
      <a:accent2>
        <a:srgbClr val="304FFF"/>
      </a:accent2>
      <a:accent3>
        <a:srgbClr val="FF9CFF"/>
      </a:accent3>
      <a:accent4>
        <a:srgbClr val="FFC000"/>
      </a:accent4>
      <a:accent5>
        <a:srgbClr val="FE5000"/>
      </a:accent5>
      <a:accent6>
        <a:srgbClr val="18ED5E"/>
      </a:accent6>
      <a:hlink>
        <a:srgbClr val="F1EFEC"/>
      </a:hlink>
      <a:folHlink>
        <a:srgbClr val="00B9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CCU_Powerpoint Template_v5" id="{A8D91711-7D52-4827-AF03-65BD58A19371}" vid="{F9DC195F-C56E-4B3B-A3C7-1547116D6C08}"/>
    </a:ext>
  </a:extLst>
</a:theme>
</file>

<file path=ppt/theme/theme3.xml><?xml version="1.0" encoding="utf-8"?>
<a:theme xmlns:a="http://schemas.openxmlformats.org/drawingml/2006/main" name="3_Chapter Title Slides">
  <a:themeElements>
    <a:clrScheme name="Custom 12">
      <a:dk1>
        <a:srgbClr val="000000"/>
      </a:dk1>
      <a:lt1>
        <a:srgbClr val="FFFFFF"/>
      </a:lt1>
      <a:dk2>
        <a:srgbClr val="0A1E59"/>
      </a:dk2>
      <a:lt2>
        <a:srgbClr val="E7E6E6"/>
      </a:lt2>
      <a:accent1>
        <a:srgbClr val="0A1E59"/>
      </a:accent1>
      <a:accent2>
        <a:srgbClr val="304FFF"/>
      </a:accent2>
      <a:accent3>
        <a:srgbClr val="FF9CFF"/>
      </a:accent3>
      <a:accent4>
        <a:srgbClr val="FFC000"/>
      </a:accent4>
      <a:accent5>
        <a:srgbClr val="FE5000"/>
      </a:accent5>
      <a:accent6>
        <a:srgbClr val="18ED5E"/>
      </a:accent6>
      <a:hlink>
        <a:srgbClr val="F1EFEC"/>
      </a:hlink>
      <a:folHlink>
        <a:srgbClr val="00B9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CCU_Powerpoint Template_v5" id="{A8D91711-7D52-4827-AF03-65BD58A19371}" vid="{89A6EA36-8BC0-46AD-997B-4D95402EAA9E}"/>
    </a:ext>
  </a:extLst>
</a:theme>
</file>

<file path=ppt/theme/theme4.xml><?xml version="1.0" encoding="utf-8"?>
<a:theme xmlns:a="http://schemas.openxmlformats.org/drawingml/2006/main" name="4_Text Slides (Simple)">
  <a:themeElements>
    <a:clrScheme name="Custom 12">
      <a:dk1>
        <a:srgbClr val="000000"/>
      </a:dk1>
      <a:lt1>
        <a:srgbClr val="FFFFFF"/>
      </a:lt1>
      <a:dk2>
        <a:srgbClr val="0A1E59"/>
      </a:dk2>
      <a:lt2>
        <a:srgbClr val="E7E6E6"/>
      </a:lt2>
      <a:accent1>
        <a:srgbClr val="0A1E59"/>
      </a:accent1>
      <a:accent2>
        <a:srgbClr val="304FFF"/>
      </a:accent2>
      <a:accent3>
        <a:srgbClr val="FF9CFF"/>
      </a:accent3>
      <a:accent4>
        <a:srgbClr val="FFC000"/>
      </a:accent4>
      <a:accent5>
        <a:srgbClr val="FE5000"/>
      </a:accent5>
      <a:accent6>
        <a:srgbClr val="18ED5E"/>
      </a:accent6>
      <a:hlink>
        <a:srgbClr val="F1EFEC"/>
      </a:hlink>
      <a:folHlink>
        <a:srgbClr val="00B9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CCU_Powerpoint Template_v5" id="{A8D91711-7D52-4827-AF03-65BD58A19371}" vid="{83CA2199-D635-4990-9B32-8BE593958EBA}"/>
    </a:ext>
  </a:extLst>
</a:theme>
</file>

<file path=ppt/theme/theme5.xml><?xml version="1.0" encoding="utf-8"?>
<a:theme xmlns:a="http://schemas.openxmlformats.org/drawingml/2006/main" name="5.1_Text Slides (Footer)_Dark Blue">
  <a:themeElements>
    <a:clrScheme name="Custom 12">
      <a:dk1>
        <a:srgbClr val="000000"/>
      </a:dk1>
      <a:lt1>
        <a:srgbClr val="FFFFFF"/>
      </a:lt1>
      <a:dk2>
        <a:srgbClr val="0A1E59"/>
      </a:dk2>
      <a:lt2>
        <a:srgbClr val="E7E6E6"/>
      </a:lt2>
      <a:accent1>
        <a:srgbClr val="0A1E59"/>
      </a:accent1>
      <a:accent2>
        <a:srgbClr val="304FFF"/>
      </a:accent2>
      <a:accent3>
        <a:srgbClr val="FF9CFF"/>
      </a:accent3>
      <a:accent4>
        <a:srgbClr val="FFC000"/>
      </a:accent4>
      <a:accent5>
        <a:srgbClr val="FE5000"/>
      </a:accent5>
      <a:accent6>
        <a:srgbClr val="18ED5E"/>
      </a:accent6>
      <a:hlink>
        <a:srgbClr val="F1EFEC"/>
      </a:hlink>
      <a:folHlink>
        <a:srgbClr val="00B9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CCU_Powerpoint Template_v5" id="{A8D91711-7D52-4827-AF03-65BD58A19371}" vid="{ECD6EA53-9E4F-4A65-911B-5A4CEFDD5E30}"/>
    </a:ext>
  </a:extLst>
</a:theme>
</file>

<file path=ppt/theme/theme6.xml><?xml version="1.0" encoding="utf-8"?>
<a:theme xmlns:a="http://schemas.openxmlformats.org/drawingml/2006/main" name="5.2_Text Slides (Footer)_Cornflower Blue">
  <a:themeElements>
    <a:clrScheme name="Custom 12">
      <a:dk1>
        <a:srgbClr val="000000"/>
      </a:dk1>
      <a:lt1>
        <a:srgbClr val="FFFFFF"/>
      </a:lt1>
      <a:dk2>
        <a:srgbClr val="0A1E59"/>
      </a:dk2>
      <a:lt2>
        <a:srgbClr val="E7E6E6"/>
      </a:lt2>
      <a:accent1>
        <a:srgbClr val="0A1E59"/>
      </a:accent1>
      <a:accent2>
        <a:srgbClr val="304FFF"/>
      </a:accent2>
      <a:accent3>
        <a:srgbClr val="FF9CFF"/>
      </a:accent3>
      <a:accent4>
        <a:srgbClr val="FFC000"/>
      </a:accent4>
      <a:accent5>
        <a:srgbClr val="FE5000"/>
      </a:accent5>
      <a:accent6>
        <a:srgbClr val="18ED5E"/>
      </a:accent6>
      <a:hlink>
        <a:srgbClr val="F1EFEC"/>
      </a:hlink>
      <a:folHlink>
        <a:srgbClr val="00B9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CCU_Powerpoint Template_v5" id="{A8D91711-7D52-4827-AF03-65BD58A19371}" vid="{2559646C-0E5D-4052-911F-52C4D2E2D613}"/>
    </a:ext>
  </a:extLst>
</a:theme>
</file>

<file path=ppt/theme/theme7.xml><?xml version="1.0" encoding="utf-8"?>
<a:theme xmlns:a="http://schemas.openxmlformats.org/drawingml/2006/main" name="5.4_Text Slides (Footer)_Orange">
  <a:themeElements>
    <a:clrScheme name="Custom 12">
      <a:dk1>
        <a:srgbClr val="000000"/>
      </a:dk1>
      <a:lt1>
        <a:srgbClr val="FFFFFF"/>
      </a:lt1>
      <a:dk2>
        <a:srgbClr val="0A1E59"/>
      </a:dk2>
      <a:lt2>
        <a:srgbClr val="E7E6E6"/>
      </a:lt2>
      <a:accent1>
        <a:srgbClr val="0A1E59"/>
      </a:accent1>
      <a:accent2>
        <a:srgbClr val="304FFF"/>
      </a:accent2>
      <a:accent3>
        <a:srgbClr val="FF9CFF"/>
      </a:accent3>
      <a:accent4>
        <a:srgbClr val="FFC000"/>
      </a:accent4>
      <a:accent5>
        <a:srgbClr val="FE5000"/>
      </a:accent5>
      <a:accent6>
        <a:srgbClr val="18ED5E"/>
      </a:accent6>
      <a:hlink>
        <a:srgbClr val="F1EFEC"/>
      </a:hlink>
      <a:folHlink>
        <a:srgbClr val="00B9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CCU_Powerpoint Template_v5" id="{A8D91711-7D52-4827-AF03-65BD58A19371}" vid="{0D4AFFD5-CFDA-4B68-B54A-4AF699D94527}"/>
    </a:ext>
  </a:extLst>
</a:theme>
</file>

<file path=ppt/theme/theme8.xml><?xml version="1.0" encoding="utf-8"?>
<a:theme xmlns:a="http://schemas.openxmlformats.org/drawingml/2006/main" name="5.5_Text Slides (Footer)_Stone">
  <a:themeElements>
    <a:clrScheme name="Custom 11">
      <a:dk1>
        <a:srgbClr val="000000"/>
      </a:dk1>
      <a:lt1>
        <a:srgbClr val="FFFFFF"/>
      </a:lt1>
      <a:dk2>
        <a:srgbClr val="0A1E59"/>
      </a:dk2>
      <a:lt2>
        <a:srgbClr val="E7E6E6"/>
      </a:lt2>
      <a:accent1>
        <a:srgbClr val="0A1E59"/>
      </a:accent1>
      <a:accent2>
        <a:srgbClr val="304FFF"/>
      </a:accent2>
      <a:accent3>
        <a:srgbClr val="FF9CFF"/>
      </a:accent3>
      <a:accent4>
        <a:srgbClr val="FFC000"/>
      </a:accent4>
      <a:accent5>
        <a:srgbClr val="FE5000"/>
      </a:accent5>
      <a:accent6>
        <a:srgbClr val="18ED5E"/>
      </a:accent6>
      <a:hlink>
        <a:srgbClr val="F1EFEC"/>
      </a:hlink>
      <a:folHlink>
        <a:srgbClr val="00B9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CCU_Powerpoint Template_v5" id="{A8D91711-7D52-4827-AF03-65BD58A19371}" vid="{66950ECC-2CA7-4811-8449-F6E2920597C7}"/>
    </a:ext>
  </a:extLst>
</a:theme>
</file>

<file path=ppt/theme/theme9.xml><?xml version="1.0" encoding="utf-8"?>
<a:theme xmlns:a="http://schemas.openxmlformats.org/drawingml/2006/main" name="6.1_Text Slides (Header)_Dark Blue">
  <a:themeElements>
    <a:clrScheme name="Custom 12">
      <a:dk1>
        <a:srgbClr val="000000"/>
      </a:dk1>
      <a:lt1>
        <a:srgbClr val="FFFFFF"/>
      </a:lt1>
      <a:dk2>
        <a:srgbClr val="0A1E59"/>
      </a:dk2>
      <a:lt2>
        <a:srgbClr val="E7E6E6"/>
      </a:lt2>
      <a:accent1>
        <a:srgbClr val="0A1E59"/>
      </a:accent1>
      <a:accent2>
        <a:srgbClr val="304FFF"/>
      </a:accent2>
      <a:accent3>
        <a:srgbClr val="FF9CFF"/>
      </a:accent3>
      <a:accent4>
        <a:srgbClr val="FFC000"/>
      </a:accent4>
      <a:accent5>
        <a:srgbClr val="FE5000"/>
      </a:accent5>
      <a:accent6>
        <a:srgbClr val="18ED5E"/>
      </a:accent6>
      <a:hlink>
        <a:srgbClr val="F1EFEC"/>
      </a:hlink>
      <a:folHlink>
        <a:srgbClr val="00B9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CCU_Powerpoint Template_v5" id="{A8D91711-7D52-4827-AF03-65BD58A19371}" vid="{ADF2E6F9-087D-4EB5-8377-5D534099F61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1302</TotalTime>
  <Words>1254</Words>
  <Application>Microsoft Office PowerPoint</Application>
  <PresentationFormat>Widescreen</PresentationFormat>
  <Paragraphs>201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12</vt:i4>
      </vt:variant>
    </vt:vector>
  </HeadingPairs>
  <TitlesOfParts>
    <vt:vector size="33" baseType="lpstr">
      <vt:lpstr>Aptos</vt:lpstr>
      <vt:lpstr>Arial</vt:lpstr>
      <vt:lpstr>Calibri</vt:lpstr>
      <vt:lpstr>Helvetica</vt:lpstr>
      <vt:lpstr>System Font Regular</vt:lpstr>
      <vt:lpstr>Times New Roman</vt:lpstr>
      <vt:lpstr>1_Cover Slides</vt:lpstr>
      <vt:lpstr>2_Title Slide</vt:lpstr>
      <vt:lpstr>3_Chapter Title Slides</vt:lpstr>
      <vt:lpstr>4_Text Slides (Simple)</vt:lpstr>
      <vt:lpstr>5.1_Text Slides (Footer)_Dark Blue</vt:lpstr>
      <vt:lpstr>5.2_Text Slides (Footer)_Cornflower Blue</vt:lpstr>
      <vt:lpstr>5.4_Text Slides (Footer)_Orange</vt:lpstr>
      <vt:lpstr>5.5_Text Slides (Footer)_Stone</vt:lpstr>
      <vt:lpstr>6.1_Text Slides (Header)_Dark Blue</vt:lpstr>
      <vt:lpstr>6.2_Text Slides (Header)_Cornflower Blue</vt:lpstr>
      <vt:lpstr>6.3_Text Slides (Header)_Purple</vt:lpstr>
      <vt:lpstr>6.4_Text Slides (Header)_Orange</vt:lpstr>
      <vt:lpstr>6.5_Text Slides (Header)_Stone</vt:lpstr>
      <vt:lpstr>6_Images Slides</vt:lpstr>
      <vt:lpstr>7_End Slides</vt:lpstr>
      <vt:lpstr>Scope 3 emissions: the contribution of the student commute - and how to reduce this.      Presented at Universities, sustainability and the climate emergency 2024. Universities UK, London. 18 January 2024.    Dr Susan Kenyon  Susan.Kenyon@Canterbury.ac.uk    With thanks to John Hills, Alex O’Mara, Dr Peter Rands, Prof. Mike Weed.    </vt:lpstr>
      <vt:lpstr>Overview </vt:lpstr>
      <vt:lpstr>Why count the student commute? </vt:lpstr>
      <vt:lpstr>Case study: the student commute at CCCU </vt:lpstr>
      <vt:lpstr>Case study findings: the student commute at CCCU </vt:lpstr>
      <vt:lpstr>Our next steps: understand how to reduce </vt:lpstr>
      <vt:lpstr>What does this mean for the sector? </vt:lpstr>
      <vt:lpstr>Increasing understanding: data needs </vt:lpstr>
      <vt:lpstr>Increasing understanding: data needs </vt:lpstr>
      <vt:lpstr>Increasing understanding: data needs  </vt:lpstr>
      <vt:lpstr>Institutional responses: adapting our operations </vt:lpstr>
      <vt:lpstr>Scope 3 emissions: the contribution of the student commute - and how to reduce this.      Presented at Universities, sustainability and the climate emergency 2024. Universities UK, London. 18 January 2024.   Dr Susan Kenyon  Susan.Kenyon@Canterbury.ac.uk   With thanks to John Hills, Alex O’Mara, Dr Peter Rands, Prof. Mike Weed.   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Matt Reilly</dc:creator>
  <cp:keywords/>
  <dc:description/>
  <cp:lastModifiedBy>Susan Kenyon</cp:lastModifiedBy>
  <cp:revision>21</cp:revision>
  <dcterms:created xsi:type="dcterms:W3CDTF">2023-10-06T15:40:10Z</dcterms:created>
  <dcterms:modified xsi:type="dcterms:W3CDTF">2024-01-17T14:37:19Z</dcterms:modified>
  <cp:category/>
</cp:coreProperties>
</file>