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9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0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11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2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4.xml" ContentType="application/vnd.openxmlformats-officedocument.theme+xml"/>
  <Override PartName="/ppt/slideLayouts/slideLayout8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0" r:id="rId1"/>
    <p:sldMasterId id="2147483736" r:id="rId2"/>
    <p:sldMasterId id="2147483700" r:id="rId3"/>
    <p:sldMasterId id="2147483656" r:id="rId4"/>
    <p:sldMasterId id="2147483810" r:id="rId5"/>
    <p:sldMasterId id="2147483834" r:id="rId6"/>
    <p:sldMasterId id="2147483855" r:id="rId7"/>
    <p:sldMasterId id="2147483864" r:id="rId8"/>
    <p:sldMasterId id="2147483819" r:id="rId9"/>
    <p:sldMasterId id="2147483871" r:id="rId10"/>
    <p:sldMasterId id="2147483878" r:id="rId11"/>
    <p:sldMasterId id="2147483885" r:id="rId12"/>
    <p:sldMasterId id="2147483892" r:id="rId13"/>
    <p:sldMasterId id="2147483669" r:id="rId14"/>
    <p:sldMasterId id="2147483789" r:id="rId15"/>
  </p:sldMasterIdLst>
  <p:notesMasterIdLst>
    <p:notesMasterId r:id="rId29"/>
  </p:notesMasterIdLst>
  <p:handoutMasterIdLst>
    <p:handoutMasterId r:id="rId30"/>
  </p:handoutMasterIdLst>
  <p:sldIdLst>
    <p:sldId id="425" r:id="rId16"/>
    <p:sldId id="445" r:id="rId17"/>
    <p:sldId id="446" r:id="rId18"/>
    <p:sldId id="450" r:id="rId19"/>
    <p:sldId id="453" r:id="rId20"/>
    <p:sldId id="454" r:id="rId21"/>
    <p:sldId id="449" r:id="rId22"/>
    <p:sldId id="448" r:id="rId23"/>
    <p:sldId id="447" r:id="rId24"/>
    <p:sldId id="455" r:id="rId25"/>
    <p:sldId id="456" r:id="rId26"/>
    <p:sldId id="451" r:id="rId27"/>
    <p:sldId id="45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FEC"/>
    <a:srgbClr val="0A1E59"/>
    <a:srgbClr val="304FFF"/>
    <a:srgbClr val="6600CC"/>
    <a:srgbClr val="F088B6"/>
    <a:srgbClr val="1CA691"/>
    <a:srgbClr val="FAA719"/>
    <a:srgbClr val="3E77C0"/>
    <a:srgbClr val="FF3B58"/>
    <a:srgbClr val="EC5A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52497" autoAdjust="0"/>
  </p:normalViewPr>
  <p:slideViewPr>
    <p:cSldViewPr snapToGrid="0" snapToObjects="1" showGuides="1">
      <p:cViewPr varScale="1">
        <p:scale>
          <a:sx n="35" d="100"/>
          <a:sy n="35" d="100"/>
        </p:scale>
        <p:origin x="222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2" d="100"/>
          <a:sy n="112" d="100"/>
        </p:scale>
        <p:origin x="451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 Kenyon" userId="baf6f2ab-e903-4e95-bfb8-3a00365aaada" providerId="ADAL" clId="{DEA586F9-AB16-4794-A601-FC9540C76F37}"/>
    <pc:docChg chg="undo custSel addSld delSld modSld">
      <pc:chgData name="Susan Kenyon" userId="baf6f2ab-e903-4e95-bfb8-3a00365aaada" providerId="ADAL" clId="{DEA586F9-AB16-4794-A601-FC9540C76F37}" dt="2024-03-23T12:45:07.077" v="11" actId="6549"/>
      <pc:docMkLst>
        <pc:docMk/>
      </pc:docMkLst>
      <pc:sldChg chg="add del">
        <pc:chgData name="Susan Kenyon" userId="baf6f2ab-e903-4e95-bfb8-3a00365aaada" providerId="ADAL" clId="{DEA586F9-AB16-4794-A601-FC9540C76F37}" dt="2024-03-23T12:44:33.751" v="4" actId="47"/>
        <pc:sldMkLst>
          <pc:docMk/>
          <pc:sldMk cId="2013956435" sldId="425"/>
        </pc:sldMkLst>
      </pc:sldChg>
      <pc:sldChg chg="add del">
        <pc:chgData name="Susan Kenyon" userId="baf6f2ab-e903-4e95-bfb8-3a00365aaada" providerId="ADAL" clId="{DEA586F9-AB16-4794-A601-FC9540C76F37}" dt="2024-03-23T12:44:33.751" v="4" actId="47"/>
        <pc:sldMkLst>
          <pc:docMk/>
          <pc:sldMk cId="4073995247" sldId="445"/>
        </pc:sldMkLst>
      </pc:sldChg>
      <pc:sldChg chg="add del modNotesTx">
        <pc:chgData name="Susan Kenyon" userId="baf6f2ab-e903-4e95-bfb8-3a00365aaada" providerId="ADAL" clId="{DEA586F9-AB16-4794-A601-FC9540C76F37}" dt="2024-03-23T12:44:33.751" v="4" actId="47"/>
        <pc:sldMkLst>
          <pc:docMk/>
          <pc:sldMk cId="1122628321" sldId="446"/>
        </pc:sldMkLst>
      </pc:sldChg>
      <pc:sldChg chg="add del modNotesTx">
        <pc:chgData name="Susan Kenyon" userId="baf6f2ab-e903-4e95-bfb8-3a00365aaada" providerId="ADAL" clId="{DEA586F9-AB16-4794-A601-FC9540C76F37}" dt="2024-03-23T12:44:55.584" v="8" actId="6549"/>
        <pc:sldMkLst>
          <pc:docMk/>
          <pc:sldMk cId="2376152011" sldId="447"/>
        </pc:sldMkLst>
      </pc:sldChg>
      <pc:sldChg chg="add del modNotesTx">
        <pc:chgData name="Susan Kenyon" userId="baf6f2ab-e903-4e95-bfb8-3a00365aaada" providerId="ADAL" clId="{DEA586F9-AB16-4794-A601-FC9540C76F37}" dt="2024-03-23T12:44:49.478" v="7" actId="6549"/>
        <pc:sldMkLst>
          <pc:docMk/>
          <pc:sldMk cId="2618715704" sldId="448"/>
        </pc:sldMkLst>
      </pc:sldChg>
      <pc:sldChg chg="add del modNotesTx">
        <pc:chgData name="Susan Kenyon" userId="baf6f2ab-e903-4e95-bfb8-3a00365aaada" providerId="ADAL" clId="{DEA586F9-AB16-4794-A601-FC9540C76F37}" dt="2024-03-23T12:44:45.758" v="6" actId="6549"/>
        <pc:sldMkLst>
          <pc:docMk/>
          <pc:sldMk cId="3988634471" sldId="449"/>
        </pc:sldMkLst>
      </pc:sldChg>
      <pc:sldChg chg="add del modNotesTx">
        <pc:chgData name="Susan Kenyon" userId="baf6f2ab-e903-4e95-bfb8-3a00365aaada" providerId="ADAL" clId="{DEA586F9-AB16-4794-A601-FC9540C76F37}" dt="2024-03-23T12:44:33.751" v="4" actId="47"/>
        <pc:sldMkLst>
          <pc:docMk/>
          <pc:sldMk cId="3539894588" sldId="450"/>
        </pc:sldMkLst>
      </pc:sldChg>
      <pc:sldChg chg="add del modNotesTx">
        <pc:chgData name="Susan Kenyon" userId="baf6f2ab-e903-4e95-bfb8-3a00365aaada" providerId="ADAL" clId="{DEA586F9-AB16-4794-A601-FC9540C76F37}" dt="2024-03-23T12:45:07.077" v="11" actId="6549"/>
        <pc:sldMkLst>
          <pc:docMk/>
          <pc:sldMk cId="1938989446" sldId="451"/>
        </pc:sldMkLst>
      </pc:sldChg>
      <pc:sldChg chg="add del">
        <pc:chgData name="Susan Kenyon" userId="baf6f2ab-e903-4e95-bfb8-3a00365aaada" providerId="ADAL" clId="{DEA586F9-AB16-4794-A601-FC9540C76F37}" dt="2024-03-23T12:44:33.751" v="4" actId="47"/>
        <pc:sldMkLst>
          <pc:docMk/>
          <pc:sldMk cId="3238670451" sldId="452"/>
        </pc:sldMkLst>
      </pc:sldChg>
      <pc:sldChg chg="add del modNotesTx">
        <pc:chgData name="Susan Kenyon" userId="baf6f2ab-e903-4e95-bfb8-3a00365aaada" providerId="ADAL" clId="{DEA586F9-AB16-4794-A601-FC9540C76F37}" dt="2024-03-23T12:44:33.751" v="4" actId="47"/>
        <pc:sldMkLst>
          <pc:docMk/>
          <pc:sldMk cId="3025695778" sldId="453"/>
        </pc:sldMkLst>
      </pc:sldChg>
      <pc:sldChg chg="add del modNotesTx">
        <pc:chgData name="Susan Kenyon" userId="baf6f2ab-e903-4e95-bfb8-3a00365aaada" providerId="ADAL" clId="{DEA586F9-AB16-4794-A601-FC9540C76F37}" dt="2024-03-23T12:44:41.617" v="5" actId="6549"/>
        <pc:sldMkLst>
          <pc:docMk/>
          <pc:sldMk cId="1470012397" sldId="454"/>
        </pc:sldMkLst>
      </pc:sldChg>
      <pc:sldChg chg="add del modNotesTx">
        <pc:chgData name="Susan Kenyon" userId="baf6f2ab-e903-4e95-bfb8-3a00365aaada" providerId="ADAL" clId="{DEA586F9-AB16-4794-A601-FC9540C76F37}" dt="2024-03-23T12:44:59.479" v="9" actId="6549"/>
        <pc:sldMkLst>
          <pc:docMk/>
          <pc:sldMk cId="3585972238" sldId="455"/>
        </pc:sldMkLst>
      </pc:sldChg>
      <pc:sldChg chg="add del modNotesTx">
        <pc:chgData name="Susan Kenyon" userId="baf6f2ab-e903-4e95-bfb8-3a00365aaada" providerId="ADAL" clId="{DEA586F9-AB16-4794-A601-FC9540C76F37}" dt="2024-03-23T12:45:03.397" v="10" actId="6549"/>
        <pc:sldMkLst>
          <pc:docMk/>
          <pc:sldMk cId="464592313" sldId="456"/>
        </pc:sldMkLst>
      </pc:sldChg>
      <pc:sldMasterChg chg="addSldLayout delSldLayout">
        <pc:chgData name="Susan Kenyon" userId="baf6f2ab-e903-4e95-bfb8-3a00365aaada" providerId="ADAL" clId="{DEA586F9-AB16-4794-A601-FC9540C76F37}" dt="2024-03-23T12:44:33.751" v="4" actId="47"/>
        <pc:sldMasterMkLst>
          <pc:docMk/>
          <pc:sldMasterMk cId="2794910871" sldId="2147483736"/>
        </pc:sldMasterMkLst>
        <pc:sldLayoutChg chg="add del">
          <pc:chgData name="Susan Kenyon" userId="baf6f2ab-e903-4e95-bfb8-3a00365aaada" providerId="ADAL" clId="{DEA586F9-AB16-4794-A601-FC9540C76F37}" dt="2024-03-23T12:44:33.751" v="4" actId="47"/>
          <pc:sldLayoutMkLst>
            <pc:docMk/>
            <pc:sldMasterMk cId="2794910871" sldId="2147483736"/>
            <pc:sldLayoutMk cId="2992644146" sldId="2147483900"/>
          </pc:sldLayoutMkLst>
        </pc:sldLayoutChg>
        <pc:sldLayoutChg chg="add del">
          <pc:chgData name="Susan Kenyon" userId="baf6f2ab-e903-4e95-bfb8-3a00365aaada" providerId="ADAL" clId="{DEA586F9-AB16-4794-A601-FC9540C76F37}" dt="2024-03-23T12:44:33.751" v="4" actId="47"/>
          <pc:sldLayoutMkLst>
            <pc:docMk/>
            <pc:sldMasterMk cId="2794910871" sldId="2147483736"/>
            <pc:sldLayoutMk cId="1966613403" sldId="2147483901"/>
          </pc:sldLayoutMkLst>
        </pc:sldLayoutChg>
      </pc:sldMasterChg>
      <pc:sldMasterChg chg="addSldLayout delSldLayout">
        <pc:chgData name="Susan Kenyon" userId="baf6f2ab-e903-4e95-bfb8-3a00365aaada" providerId="ADAL" clId="{DEA586F9-AB16-4794-A601-FC9540C76F37}" dt="2024-03-23T12:44:33.751" v="4" actId="47"/>
        <pc:sldMasterMkLst>
          <pc:docMk/>
          <pc:sldMasterMk cId="475444502" sldId="2147483834"/>
        </pc:sldMasterMkLst>
        <pc:sldLayoutChg chg="add del">
          <pc:chgData name="Susan Kenyon" userId="baf6f2ab-e903-4e95-bfb8-3a00365aaada" providerId="ADAL" clId="{DEA586F9-AB16-4794-A601-FC9540C76F37}" dt="2024-03-23T12:44:33.751" v="4" actId="47"/>
          <pc:sldLayoutMkLst>
            <pc:docMk/>
            <pc:sldMasterMk cId="475444502" sldId="2147483834"/>
            <pc:sldLayoutMk cId="2047567030" sldId="2147483902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AF9DC1-AE5A-41FE-89BD-EBF21E54257C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469855F-35ED-4841-B1E0-2A7ECE6F73C5}">
      <dgm:prSet phldrT="[Text]"/>
      <dgm:spPr/>
      <dgm:t>
        <a:bodyPr/>
        <a:lstStyle/>
        <a:p>
          <a:r>
            <a:rPr lang="en-GB" dirty="0"/>
            <a:t>Travel behaviour change </a:t>
          </a:r>
        </a:p>
      </dgm:t>
    </dgm:pt>
    <dgm:pt modelId="{97AFCBA3-C569-4A2A-BA37-FB1160E4D999}" type="parTrans" cxnId="{AFA25360-415B-47E6-A9CB-ABF2F936AB3B}">
      <dgm:prSet/>
      <dgm:spPr/>
      <dgm:t>
        <a:bodyPr/>
        <a:lstStyle/>
        <a:p>
          <a:endParaRPr lang="en-GB"/>
        </a:p>
      </dgm:t>
    </dgm:pt>
    <dgm:pt modelId="{8395413F-029F-45A2-B3FA-DD21F61F7678}" type="sibTrans" cxnId="{AFA25360-415B-47E6-A9CB-ABF2F936AB3B}">
      <dgm:prSet/>
      <dgm:spPr/>
      <dgm:t>
        <a:bodyPr/>
        <a:lstStyle/>
        <a:p>
          <a:endParaRPr lang="en-GB"/>
        </a:p>
      </dgm:t>
    </dgm:pt>
    <dgm:pt modelId="{24B1AAEE-4055-4277-B112-87215212FBF1}">
      <dgm:prSet phldrT="[Text]"/>
      <dgm:spPr/>
      <dgm:t>
        <a:bodyPr/>
        <a:lstStyle/>
        <a:p>
          <a:r>
            <a:rPr lang="en-GB" dirty="0" err="1"/>
            <a:t>Remode</a:t>
          </a:r>
          <a:r>
            <a:rPr lang="en-GB" dirty="0"/>
            <a:t> </a:t>
          </a:r>
        </a:p>
      </dgm:t>
    </dgm:pt>
    <dgm:pt modelId="{893248C9-6726-452F-BF51-F76867DEB53E}" type="parTrans" cxnId="{9920FF48-1B70-4CE2-8E85-64CAA3CACCC8}">
      <dgm:prSet/>
      <dgm:spPr/>
      <dgm:t>
        <a:bodyPr/>
        <a:lstStyle/>
        <a:p>
          <a:endParaRPr lang="en-GB" dirty="0"/>
        </a:p>
      </dgm:t>
    </dgm:pt>
    <dgm:pt modelId="{19E22249-FEB2-4145-9A4D-D9BD9C983EB8}" type="sibTrans" cxnId="{9920FF48-1B70-4CE2-8E85-64CAA3CACCC8}">
      <dgm:prSet/>
      <dgm:spPr/>
      <dgm:t>
        <a:bodyPr/>
        <a:lstStyle/>
        <a:p>
          <a:endParaRPr lang="en-GB"/>
        </a:p>
      </dgm:t>
    </dgm:pt>
    <dgm:pt modelId="{90F94E38-9B5C-4897-BDE9-61E649F68DA8}">
      <dgm:prSet phldrT="[Text]"/>
      <dgm:spPr/>
      <dgm:t>
        <a:bodyPr/>
        <a:lstStyle/>
        <a:p>
          <a:r>
            <a:rPr lang="en-GB" dirty="0"/>
            <a:t>Reduce </a:t>
          </a:r>
        </a:p>
      </dgm:t>
    </dgm:pt>
    <dgm:pt modelId="{9F86E78D-83F0-409A-ADD5-8C5D4202AE73}" type="parTrans" cxnId="{35C3DAEC-9A35-4598-88D4-49231A7E32BE}">
      <dgm:prSet/>
      <dgm:spPr/>
      <dgm:t>
        <a:bodyPr/>
        <a:lstStyle/>
        <a:p>
          <a:endParaRPr lang="en-GB"/>
        </a:p>
      </dgm:t>
    </dgm:pt>
    <dgm:pt modelId="{565E9A87-C04C-479B-80F7-F7C1F1B05072}" type="sibTrans" cxnId="{35C3DAEC-9A35-4598-88D4-49231A7E32BE}">
      <dgm:prSet/>
      <dgm:spPr/>
      <dgm:t>
        <a:bodyPr/>
        <a:lstStyle/>
        <a:p>
          <a:endParaRPr lang="en-GB"/>
        </a:p>
      </dgm:t>
    </dgm:pt>
    <dgm:pt modelId="{98056B18-BA53-4F34-83F9-AF781A67A1B2}">
      <dgm:prSet phldrT="[Text]"/>
      <dgm:spPr/>
      <dgm:t>
        <a:bodyPr/>
        <a:lstStyle/>
        <a:p>
          <a:r>
            <a:rPr lang="en-GB" dirty="0"/>
            <a:t>Retime </a:t>
          </a:r>
        </a:p>
      </dgm:t>
    </dgm:pt>
    <dgm:pt modelId="{3B1F6B1F-894D-4C0B-B505-09C2DF226D6D}" type="parTrans" cxnId="{AD4D201F-41B1-4178-8EF9-79771D1AE1C5}">
      <dgm:prSet/>
      <dgm:spPr/>
      <dgm:t>
        <a:bodyPr/>
        <a:lstStyle/>
        <a:p>
          <a:endParaRPr lang="en-GB"/>
        </a:p>
      </dgm:t>
    </dgm:pt>
    <dgm:pt modelId="{D0828823-33F0-4EB2-BA80-5C9F217263DE}" type="sibTrans" cxnId="{AD4D201F-41B1-4178-8EF9-79771D1AE1C5}">
      <dgm:prSet/>
      <dgm:spPr/>
      <dgm:t>
        <a:bodyPr/>
        <a:lstStyle/>
        <a:p>
          <a:endParaRPr lang="en-GB"/>
        </a:p>
      </dgm:t>
    </dgm:pt>
    <dgm:pt modelId="{CF3EB70D-586A-4CA5-A3E7-9B8BC031363F}">
      <dgm:prSet phldrT="[Text]"/>
      <dgm:spPr/>
      <dgm:t>
        <a:bodyPr/>
        <a:lstStyle/>
        <a:p>
          <a:r>
            <a:rPr lang="en-GB" dirty="0"/>
            <a:t>Reroute </a:t>
          </a:r>
        </a:p>
      </dgm:t>
    </dgm:pt>
    <dgm:pt modelId="{86B4E697-8840-4AC8-918C-2869A8BC1F46}" type="parTrans" cxnId="{F74F0056-C825-410A-9DB3-0970DCC20A97}">
      <dgm:prSet/>
      <dgm:spPr/>
      <dgm:t>
        <a:bodyPr/>
        <a:lstStyle/>
        <a:p>
          <a:endParaRPr lang="en-GB"/>
        </a:p>
      </dgm:t>
    </dgm:pt>
    <dgm:pt modelId="{74145321-6563-48E2-A15B-20425CBA533A}" type="sibTrans" cxnId="{F74F0056-C825-410A-9DB3-0970DCC20A97}">
      <dgm:prSet/>
      <dgm:spPr/>
      <dgm:t>
        <a:bodyPr/>
        <a:lstStyle/>
        <a:p>
          <a:endParaRPr lang="en-GB"/>
        </a:p>
      </dgm:t>
    </dgm:pt>
    <dgm:pt modelId="{F8975A48-6A50-455A-BB6E-BA14029891D0}" type="pres">
      <dgm:prSet presAssocID="{30AF9DC1-AE5A-41FE-89BD-EBF21E54257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C4B11DD-B33F-4DEF-B781-B7990959CCD4}" type="pres">
      <dgm:prSet presAssocID="{0469855F-35ED-4841-B1E0-2A7ECE6F73C5}" presName="centerShape" presStyleLbl="node0" presStyleIdx="0" presStyleCnt="1"/>
      <dgm:spPr/>
    </dgm:pt>
    <dgm:pt modelId="{A2B72411-977F-4198-99A6-6338AEE7B52D}" type="pres">
      <dgm:prSet presAssocID="{893248C9-6726-452F-BF51-F76867DEB53E}" presName="parTrans" presStyleLbl="sibTrans2D1" presStyleIdx="0" presStyleCnt="4" custAng="10800000"/>
      <dgm:spPr/>
    </dgm:pt>
    <dgm:pt modelId="{83325CDB-DFEB-4A86-992D-6412B125B61E}" type="pres">
      <dgm:prSet presAssocID="{893248C9-6726-452F-BF51-F76867DEB53E}" presName="connectorText" presStyleLbl="sibTrans2D1" presStyleIdx="0" presStyleCnt="4"/>
      <dgm:spPr/>
    </dgm:pt>
    <dgm:pt modelId="{F394A23F-F3A2-412A-93C0-DA743BBECC54}" type="pres">
      <dgm:prSet presAssocID="{24B1AAEE-4055-4277-B112-87215212FBF1}" presName="node" presStyleLbl="node1" presStyleIdx="0" presStyleCnt="4">
        <dgm:presLayoutVars>
          <dgm:bulletEnabled val="1"/>
        </dgm:presLayoutVars>
      </dgm:prSet>
      <dgm:spPr/>
    </dgm:pt>
    <dgm:pt modelId="{5AA68EB7-F4F9-4D41-806A-7C86B4A2EF54}" type="pres">
      <dgm:prSet presAssocID="{9F86E78D-83F0-409A-ADD5-8C5D4202AE73}" presName="parTrans" presStyleLbl="sibTrans2D1" presStyleIdx="1" presStyleCnt="4" custAng="10800000"/>
      <dgm:spPr/>
    </dgm:pt>
    <dgm:pt modelId="{65E22901-B586-4F55-983A-65D2C3FD6C4F}" type="pres">
      <dgm:prSet presAssocID="{9F86E78D-83F0-409A-ADD5-8C5D4202AE73}" presName="connectorText" presStyleLbl="sibTrans2D1" presStyleIdx="1" presStyleCnt="4"/>
      <dgm:spPr/>
    </dgm:pt>
    <dgm:pt modelId="{EEE4A654-E0F2-4C60-88C1-09E1FB0085C4}" type="pres">
      <dgm:prSet presAssocID="{90F94E38-9B5C-4897-BDE9-61E649F68DA8}" presName="node" presStyleLbl="node1" presStyleIdx="1" presStyleCnt="4">
        <dgm:presLayoutVars>
          <dgm:bulletEnabled val="1"/>
        </dgm:presLayoutVars>
      </dgm:prSet>
      <dgm:spPr/>
    </dgm:pt>
    <dgm:pt modelId="{1277B143-A5ED-49C4-877B-D3D8BDE8135B}" type="pres">
      <dgm:prSet presAssocID="{3B1F6B1F-894D-4C0B-B505-09C2DF226D6D}" presName="parTrans" presStyleLbl="sibTrans2D1" presStyleIdx="2" presStyleCnt="4" custAng="10800000" custLinFactNeighborX="7405" custLinFactNeighborY="12602"/>
      <dgm:spPr/>
    </dgm:pt>
    <dgm:pt modelId="{EE653B4D-1E77-4378-AC6F-8C3FB9E5C7E6}" type="pres">
      <dgm:prSet presAssocID="{3B1F6B1F-894D-4C0B-B505-09C2DF226D6D}" presName="connectorText" presStyleLbl="sibTrans2D1" presStyleIdx="2" presStyleCnt="4"/>
      <dgm:spPr/>
    </dgm:pt>
    <dgm:pt modelId="{C138E25D-9EF9-48D9-A9B5-9FF7A3EDF9BB}" type="pres">
      <dgm:prSet presAssocID="{98056B18-BA53-4F34-83F9-AF781A67A1B2}" presName="node" presStyleLbl="node1" presStyleIdx="2" presStyleCnt="4">
        <dgm:presLayoutVars>
          <dgm:bulletEnabled val="1"/>
        </dgm:presLayoutVars>
      </dgm:prSet>
      <dgm:spPr/>
    </dgm:pt>
    <dgm:pt modelId="{7CF2104E-1E27-4B67-9CFB-C65F34D81B2C}" type="pres">
      <dgm:prSet presAssocID="{86B4E697-8840-4AC8-918C-2869A8BC1F46}" presName="parTrans" presStyleLbl="sibTrans2D1" presStyleIdx="3" presStyleCnt="4" custAng="10800000"/>
      <dgm:spPr/>
    </dgm:pt>
    <dgm:pt modelId="{DA98B481-0F49-470F-A8AB-5EE8B80D3198}" type="pres">
      <dgm:prSet presAssocID="{86B4E697-8840-4AC8-918C-2869A8BC1F46}" presName="connectorText" presStyleLbl="sibTrans2D1" presStyleIdx="3" presStyleCnt="4"/>
      <dgm:spPr/>
    </dgm:pt>
    <dgm:pt modelId="{3C8C316A-268C-4AAD-B18B-43B3D55721C1}" type="pres">
      <dgm:prSet presAssocID="{CF3EB70D-586A-4CA5-A3E7-9B8BC031363F}" presName="node" presStyleLbl="node1" presStyleIdx="3" presStyleCnt="4">
        <dgm:presLayoutVars>
          <dgm:bulletEnabled val="1"/>
        </dgm:presLayoutVars>
      </dgm:prSet>
      <dgm:spPr/>
    </dgm:pt>
  </dgm:ptLst>
  <dgm:cxnLst>
    <dgm:cxn modelId="{30AF3F10-7D61-4CD1-A7FC-9677CBB4FE50}" type="presOf" srcId="{86B4E697-8840-4AC8-918C-2869A8BC1F46}" destId="{DA98B481-0F49-470F-A8AB-5EE8B80D3198}" srcOrd="1" destOrd="0" presId="urn:microsoft.com/office/officeart/2005/8/layout/radial5"/>
    <dgm:cxn modelId="{FD387717-98CC-474D-965D-6320C3944BC9}" type="presOf" srcId="{893248C9-6726-452F-BF51-F76867DEB53E}" destId="{83325CDB-DFEB-4A86-992D-6412B125B61E}" srcOrd="1" destOrd="0" presId="urn:microsoft.com/office/officeart/2005/8/layout/radial5"/>
    <dgm:cxn modelId="{AD4D201F-41B1-4178-8EF9-79771D1AE1C5}" srcId="{0469855F-35ED-4841-B1E0-2A7ECE6F73C5}" destId="{98056B18-BA53-4F34-83F9-AF781A67A1B2}" srcOrd="2" destOrd="0" parTransId="{3B1F6B1F-894D-4C0B-B505-09C2DF226D6D}" sibTransId="{D0828823-33F0-4EB2-BA80-5C9F217263DE}"/>
    <dgm:cxn modelId="{0A867528-C518-4C56-8A06-1A3B6E03759A}" type="presOf" srcId="{24B1AAEE-4055-4277-B112-87215212FBF1}" destId="{F394A23F-F3A2-412A-93C0-DA743BBECC54}" srcOrd="0" destOrd="0" presId="urn:microsoft.com/office/officeart/2005/8/layout/radial5"/>
    <dgm:cxn modelId="{99933D32-5E99-48DB-AA70-22B003FC4B1D}" type="presOf" srcId="{893248C9-6726-452F-BF51-F76867DEB53E}" destId="{A2B72411-977F-4198-99A6-6338AEE7B52D}" srcOrd="0" destOrd="0" presId="urn:microsoft.com/office/officeart/2005/8/layout/radial5"/>
    <dgm:cxn modelId="{3BCB4839-ED5C-4803-A134-DC337D1CF9E8}" type="presOf" srcId="{3B1F6B1F-894D-4C0B-B505-09C2DF226D6D}" destId="{EE653B4D-1E77-4378-AC6F-8C3FB9E5C7E6}" srcOrd="1" destOrd="0" presId="urn:microsoft.com/office/officeart/2005/8/layout/radial5"/>
    <dgm:cxn modelId="{AFA25360-415B-47E6-A9CB-ABF2F936AB3B}" srcId="{30AF9DC1-AE5A-41FE-89BD-EBF21E54257C}" destId="{0469855F-35ED-4841-B1E0-2A7ECE6F73C5}" srcOrd="0" destOrd="0" parTransId="{97AFCBA3-C569-4A2A-BA37-FB1160E4D999}" sibTransId="{8395413F-029F-45A2-B3FA-DD21F61F7678}"/>
    <dgm:cxn modelId="{1EBFBF60-B9EE-4AE2-A33C-8F1A52F851A2}" type="presOf" srcId="{0469855F-35ED-4841-B1E0-2A7ECE6F73C5}" destId="{AC4B11DD-B33F-4DEF-B781-B7990959CCD4}" srcOrd="0" destOrd="0" presId="urn:microsoft.com/office/officeart/2005/8/layout/radial5"/>
    <dgm:cxn modelId="{AB264748-B656-4C71-98EC-BB7AED5B541A}" type="presOf" srcId="{86B4E697-8840-4AC8-918C-2869A8BC1F46}" destId="{7CF2104E-1E27-4B67-9CFB-C65F34D81B2C}" srcOrd="0" destOrd="0" presId="urn:microsoft.com/office/officeart/2005/8/layout/radial5"/>
    <dgm:cxn modelId="{9920FF48-1B70-4CE2-8E85-64CAA3CACCC8}" srcId="{0469855F-35ED-4841-B1E0-2A7ECE6F73C5}" destId="{24B1AAEE-4055-4277-B112-87215212FBF1}" srcOrd="0" destOrd="0" parTransId="{893248C9-6726-452F-BF51-F76867DEB53E}" sibTransId="{19E22249-FEB2-4145-9A4D-D9BD9C983EB8}"/>
    <dgm:cxn modelId="{F74F0056-C825-410A-9DB3-0970DCC20A97}" srcId="{0469855F-35ED-4841-B1E0-2A7ECE6F73C5}" destId="{CF3EB70D-586A-4CA5-A3E7-9B8BC031363F}" srcOrd="3" destOrd="0" parTransId="{86B4E697-8840-4AC8-918C-2869A8BC1F46}" sibTransId="{74145321-6563-48E2-A15B-20425CBA533A}"/>
    <dgm:cxn modelId="{82797C9F-147B-4068-9792-2DB5E55B81B1}" type="presOf" srcId="{98056B18-BA53-4F34-83F9-AF781A67A1B2}" destId="{C138E25D-9EF9-48D9-A9B5-9FF7A3EDF9BB}" srcOrd="0" destOrd="0" presId="urn:microsoft.com/office/officeart/2005/8/layout/radial5"/>
    <dgm:cxn modelId="{E6F76AA5-1948-4FDA-AACA-18DA1D2FC557}" type="presOf" srcId="{9F86E78D-83F0-409A-ADD5-8C5D4202AE73}" destId="{65E22901-B586-4F55-983A-65D2C3FD6C4F}" srcOrd="1" destOrd="0" presId="urn:microsoft.com/office/officeart/2005/8/layout/radial5"/>
    <dgm:cxn modelId="{E4FDCAB8-EF68-44F4-B11A-38377EB93D45}" type="presOf" srcId="{90F94E38-9B5C-4897-BDE9-61E649F68DA8}" destId="{EEE4A654-E0F2-4C60-88C1-09E1FB0085C4}" srcOrd="0" destOrd="0" presId="urn:microsoft.com/office/officeart/2005/8/layout/radial5"/>
    <dgm:cxn modelId="{C9F281C0-E48B-4499-9339-9A0BCBC52666}" type="presOf" srcId="{3B1F6B1F-894D-4C0B-B505-09C2DF226D6D}" destId="{1277B143-A5ED-49C4-877B-D3D8BDE8135B}" srcOrd="0" destOrd="0" presId="urn:microsoft.com/office/officeart/2005/8/layout/radial5"/>
    <dgm:cxn modelId="{841CB0DE-69D4-4307-806C-AA40CC415D9F}" type="presOf" srcId="{CF3EB70D-586A-4CA5-A3E7-9B8BC031363F}" destId="{3C8C316A-268C-4AAD-B18B-43B3D55721C1}" srcOrd="0" destOrd="0" presId="urn:microsoft.com/office/officeart/2005/8/layout/radial5"/>
    <dgm:cxn modelId="{BDF18AEB-B0BC-4D80-86DC-AC8411D2A70A}" type="presOf" srcId="{9F86E78D-83F0-409A-ADD5-8C5D4202AE73}" destId="{5AA68EB7-F4F9-4D41-806A-7C86B4A2EF54}" srcOrd="0" destOrd="0" presId="urn:microsoft.com/office/officeart/2005/8/layout/radial5"/>
    <dgm:cxn modelId="{35C3DAEC-9A35-4598-88D4-49231A7E32BE}" srcId="{0469855F-35ED-4841-B1E0-2A7ECE6F73C5}" destId="{90F94E38-9B5C-4897-BDE9-61E649F68DA8}" srcOrd="1" destOrd="0" parTransId="{9F86E78D-83F0-409A-ADD5-8C5D4202AE73}" sibTransId="{565E9A87-C04C-479B-80F7-F7C1F1B05072}"/>
    <dgm:cxn modelId="{491834F4-5154-485D-80DD-3CFC39AE48D5}" type="presOf" srcId="{30AF9DC1-AE5A-41FE-89BD-EBF21E54257C}" destId="{F8975A48-6A50-455A-BB6E-BA14029891D0}" srcOrd="0" destOrd="0" presId="urn:microsoft.com/office/officeart/2005/8/layout/radial5"/>
    <dgm:cxn modelId="{0DD6D071-523C-43C3-9C69-ECF346A80F94}" type="presParOf" srcId="{F8975A48-6A50-455A-BB6E-BA14029891D0}" destId="{AC4B11DD-B33F-4DEF-B781-B7990959CCD4}" srcOrd="0" destOrd="0" presId="urn:microsoft.com/office/officeart/2005/8/layout/radial5"/>
    <dgm:cxn modelId="{E4975B6B-5EA3-4559-A11C-018C06BC4E98}" type="presParOf" srcId="{F8975A48-6A50-455A-BB6E-BA14029891D0}" destId="{A2B72411-977F-4198-99A6-6338AEE7B52D}" srcOrd="1" destOrd="0" presId="urn:microsoft.com/office/officeart/2005/8/layout/radial5"/>
    <dgm:cxn modelId="{5279D010-1A8B-4CD9-865E-B5764027AFDD}" type="presParOf" srcId="{A2B72411-977F-4198-99A6-6338AEE7B52D}" destId="{83325CDB-DFEB-4A86-992D-6412B125B61E}" srcOrd="0" destOrd="0" presId="urn:microsoft.com/office/officeart/2005/8/layout/radial5"/>
    <dgm:cxn modelId="{74F3FC20-E741-419F-95CE-CFFFD6911C9D}" type="presParOf" srcId="{F8975A48-6A50-455A-BB6E-BA14029891D0}" destId="{F394A23F-F3A2-412A-93C0-DA743BBECC54}" srcOrd="2" destOrd="0" presId="urn:microsoft.com/office/officeart/2005/8/layout/radial5"/>
    <dgm:cxn modelId="{7B132EAB-0933-4E69-A665-385FA5E18975}" type="presParOf" srcId="{F8975A48-6A50-455A-BB6E-BA14029891D0}" destId="{5AA68EB7-F4F9-4D41-806A-7C86B4A2EF54}" srcOrd="3" destOrd="0" presId="urn:microsoft.com/office/officeart/2005/8/layout/radial5"/>
    <dgm:cxn modelId="{1B7EA3CF-3018-416C-AEA1-C0DE8CE22ED8}" type="presParOf" srcId="{5AA68EB7-F4F9-4D41-806A-7C86B4A2EF54}" destId="{65E22901-B586-4F55-983A-65D2C3FD6C4F}" srcOrd="0" destOrd="0" presId="urn:microsoft.com/office/officeart/2005/8/layout/radial5"/>
    <dgm:cxn modelId="{E38C50C8-8B58-49EF-8263-3257D60C2718}" type="presParOf" srcId="{F8975A48-6A50-455A-BB6E-BA14029891D0}" destId="{EEE4A654-E0F2-4C60-88C1-09E1FB0085C4}" srcOrd="4" destOrd="0" presId="urn:microsoft.com/office/officeart/2005/8/layout/radial5"/>
    <dgm:cxn modelId="{89EED11D-2CE6-4C9A-9F64-4624633A1E3F}" type="presParOf" srcId="{F8975A48-6A50-455A-BB6E-BA14029891D0}" destId="{1277B143-A5ED-49C4-877B-D3D8BDE8135B}" srcOrd="5" destOrd="0" presId="urn:microsoft.com/office/officeart/2005/8/layout/radial5"/>
    <dgm:cxn modelId="{BF18583A-584C-4581-9152-EC013A559CB0}" type="presParOf" srcId="{1277B143-A5ED-49C4-877B-D3D8BDE8135B}" destId="{EE653B4D-1E77-4378-AC6F-8C3FB9E5C7E6}" srcOrd="0" destOrd="0" presId="urn:microsoft.com/office/officeart/2005/8/layout/radial5"/>
    <dgm:cxn modelId="{762E1569-A4D9-45D6-99C2-DB3884443BE1}" type="presParOf" srcId="{F8975A48-6A50-455A-BB6E-BA14029891D0}" destId="{C138E25D-9EF9-48D9-A9B5-9FF7A3EDF9BB}" srcOrd="6" destOrd="0" presId="urn:microsoft.com/office/officeart/2005/8/layout/radial5"/>
    <dgm:cxn modelId="{FEA6301C-85DC-4833-97BE-0314E2765602}" type="presParOf" srcId="{F8975A48-6A50-455A-BB6E-BA14029891D0}" destId="{7CF2104E-1E27-4B67-9CFB-C65F34D81B2C}" srcOrd="7" destOrd="0" presId="urn:microsoft.com/office/officeart/2005/8/layout/radial5"/>
    <dgm:cxn modelId="{8BAD6A69-FE6A-46A6-A386-573B74F6689D}" type="presParOf" srcId="{7CF2104E-1E27-4B67-9CFB-C65F34D81B2C}" destId="{DA98B481-0F49-470F-A8AB-5EE8B80D3198}" srcOrd="0" destOrd="0" presId="urn:microsoft.com/office/officeart/2005/8/layout/radial5"/>
    <dgm:cxn modelId="{5A5CA72A-40B4-46BB-B867-058774B03ABA}" type="presParOf" srcId="{F8975A48-6A50-455A-BB6E-BA14029891D0}" destId="{3C8C316A-268C-4AAD-B18B-43B3D55721C1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514619-9030-4429-934B-9B68C4AED80E}" type="doc">
      <dgm:prSet loTypeId="urn:microsoft.com/office/officeart/2005/8/layout/radial1" loCatId="cycle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DA817F20-AFFF-4F30-B1A2-CE0D421BD3FF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1600" dirty="0"/>
            <a:t>Travel behaviour </a:t>
          </a:r>
        </a:p>
      </dgm:t>
    </dgm:pt>
    <dgm:pt modelId="{FE3C50C1-1DF1-4CF3-8E2A-A38DD07D6FB9}" type="parTrans" cxnId="{C49C0968-0069-49DB-9EF5-9A205318171A}">
      <dgm:prSet/>
      <dgm:spPr/>
      <dgm:t>
        <a:bodyPr/>
        <a:lstStyle/>
        <a:p>
          <a:endParaRPr lang="en-GB"/>
        </a:p>
      </dgm:t>
    </dgm:pt>
    <dgm:pt modelId="{C7F1499F-9C26-47A3-958C-417773208DDF}" type="sibTrans" cxnId="{C49C0968-0069-49DB-9EF5-9A205318171A}">
      <dgm:prSet/>
      <dgm:spPr/>
      <dgm:t>
        <a:bodyPr/>
        <a:lstStyle/>
        <a:p>
          <a:endParaRPr lang="en-GB"/>
        </a:p>
      </dgm:t>
    </dgm:pt>
    <dgm:pt modelId="{CEEAE4C8-89C3-4813-98B2-022678026514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1600" dirty="0"/>
            <a:t>Biology and Psychology </a:t>
          </a:r>
        </a:p>
      </dgm:t>
    </dgm:pt>
    <dgm:pt modelId="{DF26174D-8A7F-4DFC-958B-189D55534AFC}" type="parTrans" cxnId="{E2848375-FA92-43F1-9B1D-08E9F20D3FA3}">
      <dgm:prSet custT="1"/>
      <dgm:spPr/>
      <dgm:t>
        <a:bodyPr/>
        <a:lstStyle/>
        <a:p>
          <a:endParaRPr lang="en-GB" sz="1600"/>
        </a:p>
      </dgm:t>
    </dgm:pt>
    <dgm:pt modelId="{F5BE9E98-7085-4286-9DC2-BA840275C969}" type="sibTrans" cxnId="{E2848375-FA92-43F1-9B1D-08E9F20D3FA3}">
      <dgm:prSet/>
      <dgm:spPr/>
      <dgm:t>
        <a:bodyPr/>
        <a:lstStyle/>
        <a:p>
          <a:endParaRPr lang="en-GB"/>
        </a:p>
      </dgm:t>
    </dgm:pt>
    <dgm:pt modelId="{A75D7EFD-A2AB-4B71-9B83-AF063796CCED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1500" dirty="0"/>
            <a:t>Built Environment and Transport System </a:t>
          </a:r>
        </a:p>
      </dgm:t>
    </dgm:pt>
    <dgm:pt modelId="{D1049C95-3210-4B58-81B7-E320A1CDA4AC}" type="parTrans" cxnId="{508E1D27-7ECB-4124-849D-30E9759F0D47}">
      <dgm:prSet custT="1"/>
      <dgm:spPr/>
      <dgm:t>
        <a:bodyPr/>
        <a:lstStyle/>
        <a:p>
          <a:endParaRPr lang="en-GB" sz="1600"/>
        </a:p>
      </dgm:t>
    </dgm:pt>
    <dgm:pt modelId="{AE97C36B-03E4-43DA-841E-D77062738548}" type="sibTrans" cxnId="{508E1D27-7ECB-4124-849D-30E9759F0D47}">
      <dgm:prSet/>
      <dgm:spPr/>
      <dgm:t>
        <a:bodyPr/>
        <a:lstStyle/>
        <a:p>
          <a:endParaRPr lang="en-GB"/>
        </a:p>
      </dgm:t>
    </dgm:pt>
    <dgm:pt modelId="{CC1B3DF6-F7BA-40D8-9CD2-312F90B99C02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1600" dirty="0"/>
            <a:t>Activities and lifestyle </a:t>
          </a:r>
        </a:p>
      </dgm:t>
    </dgm:pt>
    <dgm:pt modelId="{6A4BBB99-CED0-4197-9E13-E5BA9CC49B7F}" type="parTrans" cxnId="{356349F9-35C9-4E3E-AA79-5BF31A4A5F0C}">
      <dgm:prSet custT="1"/>
      <dgm:spPr/>
      <dgm:t>
        <a:bodyPr/>
        <a:lstStyle/>
        <a:p>
          <a:endParaRPr lang="en-GB" sz="1600"/>
        </a:p>
      </dgm:t>
    </dgm:pt>
    <dgm:pt modelId="{3E12ADD4-48A6-4613-8D52-5CFBEC6D845F}" type="sibTrans" cxnId="{356349F9-35C9-4E3E-AA79-5BF31A4A5F0C}">
      <dgm:prSet/>
      <dgm:spPr/>
      <dgm:t>
        <a:bodyPr/>
        <a:lstStyle/>
        <a:p>
          <a:endParaRPr lang="en-GB"/>
        </a:p>
      </dgm:t>
    </dgm:pt>
    <dgm:pt modelId="{E3EA56E4-18CA-42BD-97A6-58D44D725480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1600" dirty="0"/>
            <a:t>Society and culture  </a:t>
          </a:r>
        </a:p>
      </dgm:t>
    </dgm:pt>
    <dgm:pt modelId="{F4D3C791-14E4-4D41-8CFD-D28562CEA9A2}" type="parTrans" cxnId="{AEE9CBF4-E6DE-4916-8320-3D1EEAA94937}">
      <dgm:prSet custT="1"/>
      <dgm:spPr/>
      <dgm:t>
        <a:bodyPr/>
        <a:lstStyle/>
        <a:p>
          <a:endParaRPr lang="en-GB" sz="1600"/>
        </a:p>
      </dgm:t>
    </dgm:pt>
    <dgm:pt modelId="{4D7AA734-7DE5-4B73-80CB-03B31933C45D}" type="sibTrans" cxnId="{AEE9CBF4-E6DE-4916-8320-3D1EEAA94937}">
      <dgm:prSet/>
      <dgm:spPr/>
      <dgm:t>
        <a:bodyPr/>
        <a:lstStyle/>
        <a:p>
          <a:endParaRPr lang="en-GB"/>
        </a:p>
      </dgm:t>
    </dgm:pt>
    <dgm:pt modelId="{4FA45806-9058-4347-8EAC-E81FEF2CE6F6}" type="pres">
      <dgm:prSet presAssocID="{5A514619-9030-4429-934B-9B68C4AED80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3F2DFE2-BB3F-4AF2-B50A-25AAFED3338B}" type="pres">
      <dgm:prSet presAssocID="{DA817F20-AFFF-4F30-B1A2-CE0D421BD3FF}" presName="centerShape" presStyleLbl="node0" presStyleIdx="0" presStyleCnt="1"/>
      <dgm:spPr/>
    </dgm:pt>
    <dgm:pt modelId="{9C39CE55-ACB8-49E0-A312-E7426F4C1827}" type="pres">
      <dgm:prSet presAssocID="{DF26174D-8A7F-4DFC-958B-189D55534AFC}" presName="Name9" presStyleLbl="parChTrans1D2" presStyleIdx="0" presStyleCnt="4"/>
      <dgm:spPr/>
    </dgm:pt>
    <dgm:pt modelId="{4ABBA991-EF33-4989-99C0-BF543193DC0D}" type="pres">
      <dgm:prSet presAssocID="{DF26174D-8A7F-4DFC-958B-189D55534AFC}" presName="connTx" presStyleLbl="parChTrans1D2" presStyleIdx="0" presStyleCnt="4"/>
      <dgm:spPr/>
    </dgm:pt>
    <dgm:pt modelId="{F37BB482-F352-4906-A2AD-EF0CDC1CCB1B}" type="pres">
      <dgm:prSet presAssocID="{CEEAE4C8-89C3-4813-98B2-022678026514}" presName="node" presStyleLbl="node1" presStyleIdx="0" presStyleCnt="4">
        <dgm:presLayoutVars>
          <dgm:bulletEnabled val="1"/>
        </dgm:presLayoutVars>
      </dgm:prSet>
      <dgm:spPr/>
    </dgm:pt>
    <dgm:pt modelId="{8E4D427B-2861-40EB-940C-9C04F13CB9A7}" type="pres">
      <dgm:prSet presAssocID="{D1049C95-3210-4B58-81B7-E320A1CDA4AC}" presName="Name9" presStyleLbl="parChTrans1D2" presStyleIdx="1" presStyleCnt="4"/>
      <dgm:spPr/>
    </dgm:pt>
    <dgm:pt modelId="{882F8976-74D0-426B-AEDF-FD672B06C583}" type="pres">
      <dgm:prSet presAssocID="{D1049C95-3210-4B58-81B7-E320A1CDA4AC}" presName="connTx" presStyleLbl="parChTrans1D2" presStyleIdx="1" presStyleCnt="4"/>
      <dgm:spPr/>
    </dgm:pt>
    <dgm:pt modelId="{A281E577-56CF-48AE-843B-914680F71C79}" type="pres">
      <dgm:prSet presAssocID="{A75D7EFD-A2AB-4B71-9B83-AF063796CCED}" presName="node" presStyleLbl="node1" presStyleIdx="1" presStyleCnt="4">
        <dgm:presLayoutVars>
          <dgm:bulletEnabled val="1"/>
        </dgm:presLayoutVars>
      </dgm:prSet>
      <dgm:spPr/>
    </dgm:pt>
    <dgm:pt modelId="{21CCF499-96F8-44BD-8E3C-B03511D96787}" type="pres">
      <dgm:prSet presAssocID="{6A4BBB99-CED0-4197-9E13-E5BA9CC49B7F}" presName="Name9" presStyleLbl="parChTrans1D2" presStyleIdx="2" presStyleCnt="4"/>
      <dgm:spPr/>
    </dgm:pt>
    <dgm:pt modelId="{5FB82BCC-9A00-4088-9CC0-377A56CAFE26}" type="pres">
      <dgm:prSet presAssocID="{6A4BBB99-CED0-4197-9E13-E5BA9CC49B7F}" presName="connTx" presStyleLbl="parChTrans1D2" presStyleIdx="2" presStyleCnt="4"/>
      <dgm:spPr/>
    </dgm:pt>
    <dgm:pt modelId="{45CC65AA-9C49-40F1-8E22-EDC6F0F5676A}" type="pres">
      <dgm:prSet presAssocID="{CC1B3DF6-F7BA-40D8-9CD2-312F90B99C02}" presName="node" presStyleLbl="node1" presStyleIdx="2" presStyleCnt="4">
        <dgm:presLayoutVars>
          <dgm:bulletEnabled val="1"/>
        </dgm:presLayoutVars>
      </dgm:prSet>
      <dgm:spPr/>
    </dgm:pt>
    <dgm:pt modelId="{73AD5368-521C-4227-BA1F-DF3F4E6661B5}" type="pres">
      <dgm:prSet presAssocID="{F4D3C791-14E4-4D41-8CFD-D28562CEA9A2}" presName="Name9" presStyleLbl="parChTrans1D2" presStyleIdx="3" presStyleCnt="4"/>
      <dgm:spPr/>
    </dgm:pt>
    <dgm:pt modelId="{581EE1C3-DCB4-4A1A-BC85-527FEE6ECBEA}" type="pres">
      <dgm:prSet presAssocID="{F4D3C791-14E4-4D41-8CFD-D28562CEA9A2}" presName="connTx" presStyleLbl="parChTrans1D2" presStyleIdx="3" presStyleCnt="4"/>
      <dgm:spPr/>
    </dgm:pt>
    <dgm:pt modelId="{08EA8686-F4EE-44E5-8C71-310A3E200E2D}" type="pres">
      <dgm:prSet presAssocID="{E3EA56E4-18CA-42BD-97A6-58D44D725480}" presName="node" presStyleLbl="node1" presStyleIdx="3" presStyleCnt="4">
        <dgm:presLayoutVars>
          <dgm:bulletEnabled val="1"/>
        </dgm:presLayoutVars>
      </dgm:prSet>
      <dgm:spPr/>
    </dgm:pt>
  </dgm:ptLst>
  <dgm:cxnLst>
    <dgm:cxn modelId="{5A9BCA06-697E-4244-9E33-B05682F128DB}" type="presOf" srcId="{6A4BBB99-CED0-4197-9E13-E5BA9CC49B7F}" destId="{21CCF499-96F8-44BD-8E3C-B03511D96787}" srcOrd="0" destOrd="0" presId="urn:microsoft.com/office/officeart/2005/8/layout/radial1"/>
    <dgm:cxn modelId="{463FC808-716D-4D3B-9402-DD296C0B8CE5}" type="presOf" srcId="{E3EA56E4-18CA-42BD-97A6-58D44D725480}" destId="{08EA8686-F4EE-44E5-8C71-310A3E200E2D}" srcOrd="0" destOrd="0" presId="urn:microsoft.com/office/officeart/2005/8/layout/radial1"/>
    <dgm:cxn modelId="{508E1D27-7ECB-4124-849D-30E9759F0D47}" srcId="{DA817F20-AFFF-4F30-B1A2-CE0D421BD3FF}" destId="{A75D7EFD-A2AB-4B71-9B83-AF063796CCED}" srcOrd="1" destOrd="0" parTransId="{D1049C95-3210-4B58-81B7-E320A1CDA4AC}" sibTransId="{AE97C36B-03E4-43DA-841E-D77062738548}"/>
    <dgm:cxn modelId="{8B94CB30-2DF2-476E-B125-105B890B4069}" type="presOf" srcId="{DA817F20-AFFF-4F30-B1A2-CE0D421BD3FF}" destId="{53F2DFE2-BB3F-4AF2-B50A-25AAFED3338B}" srcOrd="0" destOrd="0" presId="urn:microsoft.com/office/officeart/2005/8/layout/radial1"/>
    <dgm:cxn modelId="{A44EB437-FEB4-4F9B-957A-8EA316EDE1A4}" type="presOf" srcId="{D1049C95-3210-4B58-81B7-E320A1CDA4AC}" destId="{8E4D427B-2861-40EB-940C-9C04F13CB9A7}" srcOrd="0" destOrd="0" presId="urn:microsoft.com/office/officeart/2005/8/layout/radial1"/>
    <dgm:cxn modelId="{0D759A5B-C452-4BE1-8D6F-1C4023242352}" type="presOf" srcId="{D1049C95-3210-4B58-81B7-E320A1CDA4AC}" destId="{882F8976-74D0-426B-AEDF-FD672B06C583}" srcOrd="1" destOrd="0" presId="urn:microsoft.com/office/officeart/2005/8/layout/radial1"/>
    <dgm:cxn modelId="{C49C0968-0069-49DB-9EF5-9A205318171A}" srcId="{5A514619-9030-4429-934B-9B68C4AED80E}" destId="{DA817F20-AFFF-4F30-B1A2-CE0D421BD3FF}" srcOrd="0" destOrd="0" parTransId="{FE3C50C1-1DF1-4CF3-8E2A-A38DD07D6FB9}" sibTransId="{C7F1499F-9C26-47A3-958C-417773208DDF}"/>
    <dgm:cxn modelId="{0F3AD96C-4084-4D15-83EA-378CC9BB4622}" type="presOf" srcId="{DF26174D-8A7F-4DFC-958B-189D55534AFC}" destId="{4ABBA991-EF33-4989-99C0-BF543193DC0D}" srcOrd="1" destOrd="0" presId="urn:microsoft.com/office/officeart/2005/8/layout/radial1"/>
    <dgm:cxn modelId="{E2848375-FA92-43F1-9B1D-08E9F20D3FA3}" srcId="{DA817F20-AFFF-4F30-B1A2-CE0D421BD3FF}" destId="{CEEAE4C8-89C3-4813-98B2-022678026514}" srcOrd="0" destOrd="0" parTransId="{DF26174D-8A7F-4DFC-958B-189D55534AFC}" sibTransId="{F5BE9E98-7085-4286-9DC2-BA840275C969}"/>
    <dgm:cxn modelId="{9B1AF77A-63CD-4739-B7A3-F969A4D7AFB6}" type="presOf" srcId="{5A514619-9030-4429-934B-9B68C4AED80E}" destId="{4FA45806-9058-4347-8EAC-E81FEF2CE6F6}" srcOrd="0" destOrd="0" presId="urn:microsoft.com/office/officeart/2005/8/layout/radial1"/>
    <dgm:cxn modelId="{186B598E-0063-4C73-AE07-8FD324ECD4FD}" type="presOf" srcId="{F4D3C791-14E4-4D41-8CFD-D28562CEA9A2}" destId="{581EE1C3-DCB4-4A1A-BC85-527FEE6ECBEA}" srcOrd="1" destOrd="0" presId="urn:microsoft.com/office/officeart/2005/8/layout/radial1"/>
    <dgm:cxn modelId="{5CCBB39C-7365-4693-9AEE-32EA014093EC}" type="presOf" srcId="{DF26174D-8A7F-4DFC-958B-189D55534AFC}" destId="{9C39CE55-ACB8-49E0-A312-E7426F4C1827}" srcOrd="0" destOrd="0" presId="urn:microsoft.com/office/officeart/2005/8/layout/radial1"/>
    <dgm:cxn modelId="{1E1215A7-33D4-4737-A919-3326B0F1D85F}" type="presOf" srcId="{CC1B3DF6-F7BA-40D8-9CD2-312F90B99C02}" destId="{45CC65AA-9C49-40F1-8E22-EDC6F0F5676A}" srcOrd="0" destOrd="0" presId="urn:microsoft.com/office/officeart/2005/8/layout/radial1"/>
    <dgm:cxn modelId="{E05554BA-2CF2-40D5-B086-67BB50742101}" type="presOf" srcId="{CEEAE4C8-89C3-4813-98B2-022678026514}" destId="{F37BB482-F352-4906-A2AD-EF0CDC1CCB1B}" srcOrd="0" destOrd="0" presId="urn:microsoft.com/office/officeart/2005/8/layout/radial1"/>
    <dgm:cxn modelId="{980429D6-FF33-4B79-8C05-8B43F9CF58AB}" type="presOf" srcId="{A75D7EFD-A2AB-4B71-9B83-AF063796CCED}" destId="{A281E577-56CF-48AE-843B-914680F71C79}" srcOrd="0" destOrd="0" presId="urn:microsoft.com/office/officeart/2005/8/layout/radial1"/>
    <dgm:cxn modelId="{6067E9E5-382B-4B06-8C63-7E2C252EDA3B}" type="presOf" srcId="{6A4BBB99-CED0-4197-9E13-E5BA9CC49B7F}" destId="{5FB82BCC-9A00-4088-9CC0-377A56CAFE26}" srcOrd="1" destOrd="0" presId="urn:microsoft.com/office/officeart/2005/8/layout/radial1"/>
    <dgm:cxn modelId="{AEE9CBF4-E6DE-4916-8320-3D1EEAA94937}" srcId="{DA817F20-AFFF-4F30-B1A2-CE0D421BD3FF}" destId="{E3EA56E4-18CA-42BD-97A6-58D44D725480}" srcOrd="3" destOrd="0" parTransId="{F4D3C791-14E4-4D41-8CFD-D28562CEA9A2}" sibTransId="{4D7AA734-7DE5-4B73-80CB-03B31933C45D}"/>
    <dgm:cxn modelId="{081CCCF8-B82F-4D59-91FB-E876E5E91DCB}" type="presOf" srcId="{F4D3C791-14E4-4D41-8CFD-D28562CEA9A2}" destId="{73AD5368-521C-4227-BA1F-DF3F4E6661B5}" srcOrd="0" destOrd="0" presId="urn:microsoft.com/office/officeart/2005/8/layout/radial1"/>
    <dgm:cxn modelId="{356349F9-35C9-4E3E-AA79-5BF31A4A5F0C}" srcId="{DA817F20-AFFF-4F30-B1A2-CE0D421BD3FF}" destId="{CC1B3DF6-F7BA-40D8-9CD2-312F90B99C02}" srcOrd="2" destOrd="0" parTransId="{6A4BBB99-CED0-4197-9E13-E5BA9CC49B7F}" sibTransId="{3E12ADD4-48A6-4613-8D52-5CFBEC6D845F}"/>
    <dgm:cxn modelId="{460BB666-97CF-40F1-A5CC-FD1F9CFF7D51}" type="presParOf" srcId="{4FA45806-9058-4347-8EAC-E81FEF2CE6F6}" destId="{53F2DFE2-BB3F-4AF2-B50A-25AAFED3338B}" srcOrd="0" destOrd="0" presId="urn:microsoft.com/office/officeart/2005/8/layout/radial1"/>
    <dgm:cxn modelId="{EF3F2575-B805-4AD6-85EA-C658ECB359ED}" type="presParOf" srcId="{4FA45806-9058-4347-8EAC-E81FEF2CE6F6}" destId="{9C39CE55-ACB8-49E0-A312-E7426F4C1827}" srcOrd="1" destOrd="0" presId="urn:microsoft.com/office/officeart/2005/8/layout/radial1"/>
    <dgm:cxn modelId="{43659DC4-76AB-4494-AB33-37EEE638A4B0}" type="presParOf" srcId="{9C39CE55-ACB8-49E0-A312-E7426F4C1827}" destId="{4ABBA991-EF33-4989-99C0-BF543193DC0D}" srcOrd="0" destOrd="0" presId="urn:microsoft.com/office/officeart/2005/8/layout/radial1"/>
    <dgm:cxn modelId="{D3A71EA1-E6EE-4ACE-A626-8E87505BFF35}" type="presParOf" srcId="{4FA45806-9058-4347-8EAC-E81FEF2CE6F6}" destId="{F37BB482-F352-4906-A2AD-EF0CDC1CCB1B}" srcOrd="2" destOrd="0" presId="urn:microsoft.com/office/officeart/2005/8/layout/radial1"/>
    <dgm:cxn modelId="{71B7900A-8A2D-41FA-904C-4240431DA3A1}" type="presParOf" srcId="{4FA45806-9058-4347-8EAC-E81FEF2CE6F6}" destId="{8E4D427B-2861-40EB-940C-9C04F13CB9A7}" srcOrd="3" destOrd="0" presId="urn:microsoft.com/office/officeart/2005/8/layout/radial1"/>
    <dgm:cxn modelId="{623EC367-B835-4B93-B23D-53E1913CA3AC}" type="presParOf" srcId="{8E4D427B-2861-40EB-940C-9C04F13CB9A7}" destId="{882F8976-74D0-426B-AEDF-FD672B06C583}" srcOrd="0" destOrd="0" presId="urn:microsoft.com/office/officeart/2005/8/layout/radial1"/>
    <dgm:cxn modelId="{B3140CF2-4093-4816-880D-FF61FB749C10}" type="presParOf" srcId="{4FA45806-9058-4347-8EAC-E81FEF2CE6F6}" destId="{A281E577-56CF-48AE-843B-914680F71C79}" srcOrd="4" destOrd="0" presId="urn:microsoft.com/office/officeart/2005/8/layout/radial1"/>
    <dgm:cxn modelId="{7C060D67-36B7-423E-B7C9-8E3AF62E2148}" type="presParOf" srcId="{4FA45806-9058-4347-8EAC-E81FEF2CE6F6}" destId="{21CCF499-96F8-44BD-8E3C-B03511D96787}" srcOrd="5" destOrd="0" presId="urn:microsoft.com/office/officeart/2005/8/layout/radial1"/>
    <dgm:cxn modelId="{2CDC041C-46D7-4174-84FB-4556B147A130}" type="presParOf" srcId="{21CCF499-96F8-44BD-8E3C-B03511D96787}" destId="{5FB82BCC-9A00-4088-9CC0-377A56CAFE26}" srcOrd="0" destOrd="0" presId="urn:microsoft.com/office/officeart/2005/8/layout/radial1"/>
    <dgm:cxn modelId="{9F9DB81D-D2A5-4FA5-B6F1-32FF131F8B59}" type="presParOf" srcId="{4FA45806-9058-4347-8EAC-E81FEF2CE6F6}" destId="{45CC65AA-9C49-40F1-8E22-EDC6F0F5676A}" srcOrd="6" destOrd="0" presId="urn:microsoft.com/office/officeart/2005/8/layout/radial1"/>
    <dgm:cxn modelId="{FD80C854-24F5-467B-B04F-11048B437DEE}" type="presParOf" srcId="{4FA45806-9058-4347-8EAC-E81FEF2CE6F6}" destId="{73AD5368-521C-4227-BA1F-DF3F4E6661B5}" srcOrd="7" destOrd="0" presId="urn:microsoft.com/office/officeart/2005/8/layout/radial1"/>
    <dgm:cxn modelId="{54D3002C-8680-4490-9281-99FAD911FD11}" type="presParOf" srcId="{73AD5368-521C-4227-BA1F-DF3F4E6661B5}" destId="{581EE1C3-DCB4-4A1A-BC85-527FEE6ECBEA}" srcOrd="0" destOrd="0" presId="urn:microsoft.com/office/officeart/2005/8/layout/radial1"/>
    <dgm:cxn modelId="{0BF3BDF9-007E-486C-8507-899F1CD57EE8}" type="presParOf" srcId="{4FA45806-9058-4347-8EAC-E81FEF2CE6F6}" destId="{08EA8686-F4EE-44E5-8C71-310A3E200E2D}" srcOrd="8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4B11DD-B33F-4DEF-B781-B7990959CCD4}">
      <dsp:nvSpPr>
        <dsp:cNvPr id="0" name=""/>
        <dsp:cNvSpPr/>
      </dsp:nvSpPr>
      <dsp:spPr>
        <a:xfrm>
          <a:off x="1990722" y="1990722"/>
          <a:ext cx="1418554" cy="14185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Travel behaviour change </a:t>
          </a:r>
        </a:p>
      </dsp:txBody>
      <dsp:txXfrm>
        <a:off x="2198464" y="2198464"/>
        <a:ext cx="1003070" cy="1003070"/>
      </dsp:txXfrm>
    </dsp:sp>
    <dsp:sp modelId="{A2B72411-977F-4198-99A6-6338AEE7B52D}">
      <dsp:nvSpPr>
        <dsp:cNvPr id="0" name=""/>
        <dsp:cNvSpPr/>
      </dsp:nvSpPr>
      <dsp:spPr>
        <a:xfrm rot="5400000">
          <a:off x="2549197" y="1473570"/>
          <a:ext cx="301605" cy="4823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</dsp:txBody>
      <dsp:txXfrm>
        <a:off x="2594438" y="1524792"/>
        <a:ext cx="211124" cy="289384"/>
      </dsp:txXfrm>
    </dsp:sp>
    <dsp:sp modelId="{F394A23F-F3A2-412A-93C0-DA743BBECC54}">
      <dsp:nvSpPr>
        <dsp:cNvPr id="0" name=""/>
        <dsp:cNvSpPr/>
      </dsp:nvSpPr>
      <dsp:spPr>
        <a:xfrm>
          <a:off x="1990722" y="3101"/>
          <a:ext cx="1418554" cy="14185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Remode</a:t>
          </a:r>
          <a:r>
            <a:rPr lang="en-GB" sz="1700" kern="1200" dirty="0"/>
            <a:t> </a:t>
          </a:r>
        </a:p>
      </dsp:txBody>
      <dsp:txXfrm>
        <a:off x="2198464" y="210843"/>
        <a:ext cx="1003070" cy="1003070"/>
      </dsp:txXfrm>
    </dsp:sp>
    <dsp:sp modelId="{5AA68EB7-F4F9-4D41-806A-7C86B4A2EF54}">
      <dsp:nvSpPr>
        <dsp:cNvPr id="0" name=""/>
        <dsp:cNvSpPr/>
      </dsp:nvSpPr>
      <dsp:spPr>
        <a:xfrm rot="10800000">
          <a:off x="3534472" y="2458845"/>
          <a:ext cx="301605" cy="4823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3624953" y="2555307"/>
        <a:ext cx="211124" cy="289384"/>
      </dsp:txXfrm>
    </dsp:sp>
    <dsp:sp modelId="{EEE4A654-E0F2-4C60-88C1-09E1FB0085C4}">
      <dsp:nvSpPr>
        <dsp:cNvPr id="0" name=""/>
        <dsp:cNvSpPr/>
      </dsp:nvSpPr>
      <dsp:spPr>
        <a:xfrm>
          <a:off x="3978344" y="1990722"/>
          <a:ext cx="1418554" cy="14185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Reduce </a:t>
          </a:r>
        </a:p>
      </dsp:txBody>
      <dsp:txXfrm>
        <a:off x="4186086" y="2198464"/>
        <a:ext cx="1003070" cy="1003070"/>
      </dsp:txXfrm>
    </dsp:sp>
    <dsp:sp modelId="{1277B143-A5ED-49C4-877B-D3D8BDE8135B}">
      <dsp:nvSpPr>
        <dsp:cNvPr id="0" name=""/>
        <dsp:cNvSpPr/>
      </dsp:nvSpPr>
      <dsp:spPr>
        <a:xfrm rot="16200000">
          <a:off x="2571531" y="3504900"/>
          <a:ext cx="301605" cy="4823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>
        <a:off x="2616772" y="3646603"/>
        <a:ext cx="211124" cy="289384"/>
      </dsp:txXfrm>
    </dsp:sp>
    <dsp:sp modelId="{C138E25D-9EF9-48D9-A9B5-9FF7A3EDF9BB}">
      <dsp:nvSpPr>
        <dsp:cNvPr id="0" name=""/>
        <dsp:cNvSpPr/>
      </dsp:nvSpPr>
      <dsp:spPr>
        <a:xfrm>
          <a:off x="1990722" y="3978344"/>
          <a:ext cx="1418554" cy="14185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Retime </a:t>
          </a:r>
        </a:p>
      </dsp:txBody>
      <dsp:txXfrm>
        <a:off x="2198464" y="4186086"/>
        <a:ext cx="1003070" cy="1003070"/>
      </dsp:txXfrm>
    </dsp:sp>
    <dsp:sp modelId="{7CF2104E-1E27-4B67-9CFB-C65F34D81B2C}">
      <dsp:nvSpPr>
        <dsp:cNvPr id="0" name=""/>
        <dsp:cNvSpPr/>
      </dsp:nvSpPr>
      <dsp:spPr>
        <a:xfrm>
          <a:off x="1563922" y="2458845"/>
          <a:ext cx="301605" cy="4823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/>
        </a:p>
      </dsp:txBody>
      <dsp:txXfrm rot="10800000">
        <a:off x="1563922" y="2555307"/>
        <a:ext cx="211124" cy="289384"/>
      </dsp:txXfrm>
    </dsp:sp>
    <dsp:sp modelId="{3C8C316A-268C-4AAD-B18B-43B3D55721C1}">
      <dsp:nvSpPr>
        <dsp:cNvPr id="0" name=""/>
        <dsp:cNvSpPr/>
      </dsp:nvSpPr>
      <dsp:spPr>
        <a:xfrm>
          <a:off x="3101" y="1990722"/>
          <a:ext cx="1418554" cy="14185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Reroute </a:t>
          </a:r>
        </a:p>
      </dsp:txBody>
      <dsp:txXfrm>
        <a:off x="210843" y="2198464"/>
        <a:ext cx="1003070" cy="10030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F2DFE2-BB3F-4AF2-B50A-25AAFED3338B}">
      <dsp:nvSpPr>
        <dsp:cNvPr id="0" name=""/>
        <dsp:cNvSpPr/>
      </dsp:nvSpPr>
      <dsp:spPr>
        <a:xfrm>
          <a:off x="2159296" y="2159296"/>
          <a:ext cx="1657406" cy="1657406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Travel behaviour </a:t>
          </a:r>
        </a:p>
      </dsp:txBody>
      <dsp:txXfrm>
        <a:off x="2402017" y="2402017"/>
        <a:ext cx="1171964" cy="1171964"/>
      </dsp:txXfrm>
    </dsp:sp>
    <dsp:sp modelId="{9C39CE55-ACB8-49E0-A312-E7426F4C1827}">
      <dsp:nvSpPr>
        <dsp:cNvPr id="0" name=""/>
        <dsp:cNvSpPr/>
      </dsp:nvSpPr>
      <dsp:spPr>
        <a:xfrm rot="16200000">
          <a:off x="2738404" y="1884740"/>
          <a:ext cx="499190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499190" y="24960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2975520" y="1897221"/>
        <a:ext cx="24959" cy="24959"/>
      </dsp:txXfrm>
    </dsp:sp>
    <dsp:sp modelId="{F37BB482-F352-4906-A2AD-EF0CDC1CCB1B}">
      <dsp:nvSpPr>
        <dsp:cNvPr id="0" name=""/>
        <dsp:cNvSpPr/>
      </dsp:nvSpPr>
      <dsp:spPr>
        <a:xfrm>
          <a:off x="2159296" y="2699"/>
          <a:ext cx="1657406" cy="1657406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Biology and Psychology </a:t>
          </a:r>
        </a:p>
      </dsp:txBody>
      <dsp:txXfrm>
        <a:off x="2402017" y="245420"/>
        <a:ext cx="1171964" cy="1171964"/>
      </dsp:txXfrm>
    </dsp:sp>
    <dsp:sp modelId="{8E4D427B-2861-40EB-940C-9C04F13CB9A7}">
      <dsp:nvSpPr>
        <dsp:cNvPr id="0" name=""/>
        <dsp:cNvSpPr/>
      </dsp:nvSpPr>
      <dsp:spPr>
        <a:xfrm>
          <a:off x="3816703" y="2963039"/>
          <a:ext cx="499190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499190" y="24960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4053818" y="2975520"/>
        <a:ext cx="24959" cy="24959"/>
      </dsp:txXfrm>
    </dsp:sp>
    <dsp:sp modelId="{A281E577-56CF-48AE-843B-914680F71C79}">
      <dsp:nvSpPr>
        <dsp:cNvPr id="0" name=""/>
        <dsp:cNvSpPr/>
      </dsp:nvSpPr>
      <dsp:spPr>
        <a:xfrm>
          <a:off x="4315893" y="2159296"/>
          <a:ext cx="1657406" cy="1657406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Built Environment and Transport System </a:t>
          </a:r>
        </a:p>
      </dsp:txBody>
      <dsp:txXfrm>
        <a:off x="4558614" y="2402017"/>
        <a:ext cx="1171964" cy="1171964"/>
      </dsp:txXfrm>
    </dsp:sp>
    <dsp:sp modelId="{21CCF499-96F8-44BD-8E3C-B03511D96787}">
      <dsp:nvSpPr>
        <dsp:cNvPr id="0" name=""/>
        <dsp:cNvSpPr/>
      </dsp:nvSpPr>
      <dsp:spPr>
        <a:xfrm rot="5400000">
          <a:off x="2738404" y="4041337"/>
          <a:ext cx="499190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499190" y="24960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2975520" y="4053818"/>
        <a:ext cx="24959" cy="24959"/>
      </dsp:txXfrm>
    </dsp:sp>
    <dsp:sp modelId="{45CC65AA-9C49-40F1-8E22-EDC6F0F5676A}">
      <dsp:nvSpPr>
        <dsp:cNvPr id="0" name=""/>
        <dsp:cNvSpPr/>
      </dsp:nvSpPr>
      <dsp:spPr>
        <a:xfrm>
          <a:off x="2159296" y="4315893"/>
          <a:ext cx="1657406" cy="1657406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Activities and lifestyle </a:t>
          </a:r>
        </a:p>
      </dsp:txBody>
      <dsp:txXfrm>
        <a:off x="2402017" y="4558614"/>
        <a:ext cx="1171964" cy="1171964"/>
      </dsp:txXfrm>
    </dsp:sp>
    <dsp:sp modelId="{73AD5368-521C-4227-BA1F-DF3F4E6661B5}">
      <dsp:nvSpPr>
        <dsp:cNvPr id="0" name=""/>
        <dsp:cNvSpPr/>
      </dsp:nvSpPr>
      <dsp:spPr>
        <a:xfrm rot="10800000">
          <a:off x="1660106" y="2963039"/>
          <a:ext cx="499190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499190" y="24960"/>
              </a:lnTo>
            </a:path>
          </a:pathLst>
        </a:cu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10800000">
        <a:off x="1897221" y="2975520"/>
        <a:ext cx="24959" cy="24959"/>
      </dsp:txXfrm>
    </dsp:sp>
    <dsp:sp modelId="{08EA8686-F4EE-44E5-8C71-310A3E200E2D}">
      <dsp:nvSpPr>
        <dsp:cNvPr id="0" name=""/>
        <dsp:cNvSpPr/>
      </dsp:nvSpPr>
      <dsp:spPr>
        <a:xfrm>
          <a:off x="2699" y="2159296"/>
          <a:ext cx="1657406" cy="1657406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Society and culture  </a:t>
          </a:r>
        </a:p>
      </dsp:txBody>
      <dsp:txXfrm>
        <a:off x="245420" y="2402017"/>
        <a:ext cx="1171964" cy="1171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FEBC71A-9C5D-9A2C-A15F-A5400CDA4E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6AFF51-F9E0-DB97-945D-6FE4E10A80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45EEF-DD1A-8742-8830-9AF8C51014E5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16389-CE81-4455-5554-98F2CEFAB4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086A6-B781-4E85-4B21-CCF7D1EE94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19E5A-4CF6-0C47-9D09-B43E5FC27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730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554BB7-1DD1-4273-9A10-551B47C3A724}" type="datetimeFigureOut">
              <a:rPr lang="en-GB" smtClean="0"/>
              <a:t>23/03/2024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41785-5734-4057-9FA4-0E7EF75CF3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848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41785-5734-4057-9FA4-0E7EF75CF37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012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DF183-7D80-40BF-B42E-74B0CEC25E9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745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DF183-7D80-40BF-B42E-74B0CEC25E9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454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DF183-7D80-40BF-B42E-74B0CEC25E9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087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DF183-7D80-40BF-B42E-74B0CEC25E9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072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DF183-7D80-40BF-B42E-74B0CEC25E9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072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1DF6B-0B76-45D6-BCF9-8C7C21C2F2A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900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1DF6B-0B76-45D6-BCF9-8C7C21C2F2A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571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1DF6B-0B76-45D6-BCF9-8C7C21C2F2A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678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DF183-7D80-40BF-B42E-74B0CEC25E9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040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DF183-7D80-40BF-B42E-74B0CEC25E9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685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DF183-7D80-40BF-B42E-74B0CEC25E9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371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 – Gradi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691941A-FE88-32A5-6B12-C21147FAEF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05716" y="2495738"/>
            <a:ext cx="5780568" cy="186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18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CF152C-074A-E331-8FF2-7DCEF8935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-63767"/>
            <a:ext cx="12212318" cy="88412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6F7CD640-9923-FA85-278F-1ECCF3485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51CF63C-AB7F-AF91-42EF-8B12CB2139D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34703"/>
            <a:ext cx="7750609" cy="45923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44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E3F9349E-5200-95CE-C848-61302DC44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F8DCE-2546-1EE7-F050-2C7ABC40CF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C9941F-0966-46EF-27A4-D95B88F7BE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966613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hapter title+Subtitle_Stone">
    <p:bg>
      <p:bgPr>
        <a:solidFill>
          <a:srgbClr val="F1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6">
            <a:extLst>
              <a:ext uri="{FF2B5EF4-FFF2-40B4-BE49-F238E27FC236}">
                <a16:creationId xmlns:a16="http://schemas.microsoft.com/office/drawing/2014/main" id="{A66A3AB1-E3C1-1675-3F11-959EE18B41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2882352-B4BA-EEA3-7089-4DBD218B04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5874" y="2599466"/>
            <a:ext cx="10463874" cy="93603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0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5D41F2C-B2B5-405C-C91C-AF6A924A5A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6225" y="3641253"/>
            <a:ext cx="10463213" cy="658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solidFill>
                  <a:srgbClr val="0A1E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Chapter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853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hapter title+Subtitl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6">
            <a:extLst>
              <a:ext uri="{FF2B5EF4-FFF2-40B4-BE49-F238E27FC236}">
                <a16:creationId xmlns:a16="http://schemas.microsoft.com/office/drawing/2014/main" id="{E56DCE60-F388-23FD-D416-F58F095654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DFA87EF-EAA5-E616-E42E-BFEC257B6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5874" y="2599466"/>
            <a:ext cx="10463874" cy="93603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0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9598B46-F7C7-1A95-12AE-E70BD3E13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6225" y="3641253"/>
            <a:ext cx="10463213" cy="658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solidFill>
                  <a:srgbClr val="0A1E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Chapter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913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1021AA63-5197-9854-AAB2-5B2C4DEEA29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pic>
        <p:nvPicPr>
          <p:cNvPr id="6" name="Graphic 6">
            <a:extLst>
              <a:ext uri="{FF2B5EF4-FFF2-40B4-BE49-F238E27FC236}">
                <a16:creationId xmlns:a16="http://schemas.microsoft.com/office/drawing/2014/main" id="{053704A5-9851-6B4F-E2A7-D5C0117BC8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5467086-8BDF-2409-5C85-FCF7650A6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5874" y="2599466"/>
            <a:ext cx="5445916" cy="93603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0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0ECCB58-7CEE-5D1B-75C3-926D093E46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6226" y="3641253"/>
            <a:ext cx="5445572" cy="658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solidFill>
                  <a:srgbClr val="0A1E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Chapter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548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A9AC6F1-2736-1631-D819-D3BACCEDAA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377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  <p:pic>
        <p:nvPicPr>
          <p:cNvPr id="13" name="Graphic 6">
            <a:extLst>
              <a:ext uri="{FF2B5EF4-FFF2-40B4-BE49-F238E27FC236}">
                <a16:creationId xmlns:a16="http://schemas.microsoft.com/office/drawing/2014/main" id="{46A8313B-7B2C-3E65-0FAF-4D28475B35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6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CB33619-C06C-1402-FD02-AE011ADD0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26157647-1284-FB4D-163D-EFB9F03908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72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E429FD-B9D9-0491-1FFA-517231F2D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435028E3-1B7D-EB9A-1ADD-80BDF5F231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15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14A037-057E-37C9-AC79-5B8EB8743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B7A170FD-B3FA-B2FF-0006-5C33D4EEE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17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863CDB-ADD0-99D7-CA36-7C731DE2E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E3F9349E-5200-95CE-C848-61302DC44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63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2 – Dark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691941A-FE88-32A5-6B12-C21147FAEF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05716" y="2495738"/>
            <a:ext cx="5780568" cy="186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35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FC3FDC8-4E9C-CA3F-B1DC-5B97E7BA0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3A3FACE5-B32F-5566-83D3-3361E2613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97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B5EC46C-967E-C4A9-2AB1-B125A672EBE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90497E-1AA1-DF1C-1CB8-C745B45BA1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6016415"/>
            <a:ext cx="12212320" cy="884121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0F91AA79-FC09-9EAC-AD0B-83454BB513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55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CB33619-C06C-1402-FD02-AE011ADD0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8646C1-8BF6-6441-95C3-D5E9206A0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6016415"/>
            <a:ext cx="12212320" cy="884121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580B684B-B39D-B9AA-04E5-DBA8A874B9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13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E429FD-B9D9-0491-1FFA-517231F2D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937A8-FA3A-AF2A-113F-060EBB0D38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6016415"/>
            <a:ext cx="12212320" cy="884121"/>
          </a:xfrm>
          <a:prstGeom prst="rect">
            <a:avLst/>
          </a:prstGeom>
        </p:spPr>
      </p:pic>
      <p:pic>
        <p:nvPicPr>
          <p:cNvPr id="13" name="Graphic 6">
            <a:extLst>
              <a:ext uri="{FF2B5EF4-FFF2-40B4-BE49-F238E27FC236}">
                <a16:creationId xmlns:a16="http://schemas.microsoft.com/office/drawing/2014/main" id="{F5959C4C-2235-A1C8-7192-F7ED5E225D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07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14A037-057E-37C9-AC79-5B8EB8743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9B7231-27DB-46D5-7CB0-2090704534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6016415"/>
            <a:ext cx="12212320" cy="884121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E531EA12-95D8-F443-D4FE-B5F5E88FF7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71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863CDB-ADD0-99D7-CA36-7C731DE2E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1E0805-FB8C-2AAE-CD3C-4FFBC8051F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6016415"/>
            <a:ext cx="12212320" cy="884121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0D47E3A3-BD4A-828A-84A1-9E4E11264E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438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FC3FDC8-4E9C-CA3F-B1DC-5B97E7BA0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BE18A2-A22F-CCD6-67AC-2A1ADE8517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6016415"/>
            <a:ext cx="12212320" cy="884121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3B7D6D14-6579-E0B1-EA29-3A86FA42EA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48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B5EC46C-967E-C4A9-2AB1-B125A672EBE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1E9D66-CF4D-FE5E-E315-CE843AFD4E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1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C31C3A35-991E-0BDC-0BA7-3B49E6689B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81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CB33619-C06C-1402-FD02-AE011ADD0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AB66A6-9566-FB01-1CA9-F3211CAF0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1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8DDEEB58-6912-CA8B-4EFB-CAD7664115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15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E429FD-B9D9-0491-1FFA-517231F2D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EE24A1-94E6-E5BD-0EF9-B6CF3E7FF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1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077B3391-04C3-23ED-502B-294CBEE4BC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0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 – Cornflower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691941A-FE88-32A5-6B12-C21147FAEF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05716" y="2495738"/>
            <a:ext cx="5780568" cy="186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93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14A037-057E-37C9-AC79-5B8EB8743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6DCEA7-4340-29E1-396A-98F6C0E26D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1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B0FF6F35-CD4C-D9D9-DF73-EF8030E5D7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287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863CDB-ADD0-99D7-CA36-7C731DE2E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DD27FB-0B9B-F792-E024-BF07BBA397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1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605AA47C-2021-B5B9-3255-6920B56ADE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059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FC3FDC8-4E9C-CA3F-B1DC-5B97E7BA0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FFB273-5916-3151-1DF3-052033640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1"/>
          </a:xfrm>
          <a:prstGeom prst="rect">
            <a:avLst/>
          </a:prstGeom>
        </p:spPr>
      </p:pic>
      <p:pic>
        <p:nvPicPr>
          <p:cNvPr id="10" name="Graphic 6">
            <a:extLst>
              <a:ext uri="{FF2B5EF4-FFF2-40B4-BE49-F238E27FC236}">
                <a16:creationId xmlns:a16="http://schemas.microsoft.com/office/drawing/2014/main" id="{F7C88AAE-90CA-B4BE-F3B7-295B0D3C9F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360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1 – Cornflower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491841D-53F6-AE7D-E317-F0AD5B3304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5" y="340252"/>
            <a:ext cx="8668065" cy="470164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5000"/>
              </a:lnSpc>
              <a:defRPr sz="90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AC213558-6397-AEF1-AC3B-9F138A2E9B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1" y="6093123"/>
            <a:ext cx="1542012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670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B5EC46C-967E-C4A9-2AB1-B125A672EBE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8ED9E1-0383-61A9-F910-BE4B9D0C8A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20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33414031-2BB0-541E-6920-DDADA13C3C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625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CB33619-C06C-1402-FD02-AE011ADD0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93EA1C-1C36-2C96-86C6-BAE08658AB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20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7E81F801-2558-B8FF-295E-8AB12A9E7A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762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E429FD-B9D9-0491-1FFA-517231F2D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C9AC48-1402-009D-C97D-40AA1503B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20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8483C173-2467-286C-3C95-E8BC6499E9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14A037-057E-37C9-AC79-5B8EB8743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8F6860-C329-310A-6C3D-12C87BE769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20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2C529755-58AA-AC64-B021-2D70F686D7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070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863CDB-ADD0-99D7-CA36-7C731DE2E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B8EC65-858E-F4C3-6509-169CDE50B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20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32C04415-AD44-A72A-6544-5226A785E5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828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FC3FDC8-4E9C-CA3F-B1DC-5B97E7BA0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4355BE-ED11-02D4-8D72-3ECB7CF294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20"/>
          </a:xfrm>
          <a:prstGeom prst="rect">
            <a:avLst/>
          </a:prstGeom>
        </p:spPr>
      </p:pic>
      <p:pic>
        <p:nvPicPr>
          <p:cNvPr id="10" name="Graphic 6">
            <a:extLst>
              <a:ext uri="{FF2B5EF4-FFF2-40B4-BE49-F238E27FC236}">
                <a16:creationId xmlns:a16="http://schemas.microsoft.com/office/drawing/2014/main" id="{61F6608F-63B8-E01F-F6F5-16CF0BE6B8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06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 – St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691941A-FE88-32A5-6B12-C21147FAEF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5716" y="2495738"/>
            <a:ext cx="5780568" cy="186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55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B5EC46C-967E-C4A9-2AB1-B125A672EBE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AE8903-95AD-BB9B-844F-531CBA7D00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19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F0E591B7-559E-7E1A-BBAE-51FD8CD1A6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378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CB33619-C06C-1402-FD02-AE011ADD0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CFDA75-5F20-7C7A-725C-75EE268727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19"/>
          </a:xfrm>
          <a:prstGeom prst="rect">
            <a:avLst/>
          </a:prstGeom>
        </p:spPr>
      </p:pic>
      <p:pic>
        <p:nvPicPr>
          <p:cNvPr id="10" name="Graphic 6">
            <a:extLst>
              <a:ext uri="{FF2B5EF4-FFF2-40B4-BE49-F238E27FC236}">
                <a16:creationId xmlns:a16="http://schemas.microsoft.com/office/drawing/2014/main" id="{EBEC5086-1ABC-827A-776F-E311F283DD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821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E429FD-B9D9-0491-1FFA-517231F2D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D5CA21-29FD-E723-EBE1-8B509D08FE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19"/>
          </a:xfrm>
          <a:prstGeom prst="rect">
            <a:avLst/>
          </a:prstGeom>
        </p:spPr>
      </p:pic>
      <p:pic>
        <p:nvPicPr>
          <p:cNvPr id="12" name="Graphic 6">
            <a:extLst>
              <a:ext uri="{FF2B5EF4-FFF2-40B4-BE49-F238E27FC236}">
                <a16:creationId xmlns:a16="http://schemas.microsoft.com/office/drawing/2014/main" id="{62E484ED-4260-B666-4A9A-86708DA9F0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239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14A037-057E-37C9-AC79-5B8EB8743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B7ADD-7358-29FC-9EBF-82F1FD04E1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19"/>
          </a:xfrm>
          <a:prstGeom prst="rect">
            <a:avLst/>
          </a:prstGeom>
        </p:spPr>
      </p:pic>
      <p:pic>
        <p:nvPicPr>
          <p:cNvPr id="10" name="Graphic 6">
            <a:extLst>
              <a:ext uri="{FF2B5EF4-FFF2-40B4-BE49-F238E27FC236}">
                <a16:creationId xmlns:a16="http://schemas.microsoft.com/office/drawing/2014/main" id="{D3E2F50F-D076-74C9-F720-CFCC05827B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125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863CDB-ADD0-99D7-CA36-7C731DE2E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8AB6E-2BB8-6F22-8B4C-469D4D99A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19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5A189380-4A79-8B77-441C-36D844F98D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425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FC3FDC8-4E9C-CA3F-B1DC-5B97E7BA0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566121-E776-915C-E016-428F02894B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19"/>
          </a:xfrm>
          <a:prstGeom prst="rect">
            <a:avLst/>
          </a:prstGeom>
        </p:spPr>
      </p:pic>
      <p:pic>
        <p:nvPicPr>
          <p:cNvPr id="13" name="Graphic 6">
            <a:extLst>
              <a:ext uri="{FF2B5EF4-FFF2-40B4-BE49-F238E27FC236}">
                <a16:creationId xmlns:a16="http://schemas.microsoft.com/office/drawing/2014/main" id="{5AD8EE87-C7DD-2EB9-3A75-CF98D1D1B0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597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CF152C-074A-E331-8FF2-7DCEF8935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-63767"/>
            <a:ext cx="12212320" cy="88412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6F7CD640-9923-FA85-278F-1ECCF3485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51CF63C-AB7F-AF91-42EF-8B12CB2139D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34703"/>
            <a:ext cx="7750609" cy="45923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3991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C8C1EB-8C98-11C1-64B6-18F5F2A785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-63767"/>
            <a:ext cx="12212320" cy="884121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26157647-1284-FB4D-163D-EFB9F03908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70A7E16-A426-FD6A-D286-5968773A6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566256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435028E3-1B7D-EB9A-1ADD-80BDF5F231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0E322F-9640-486B-46DD-5A9FFC0A4D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60" y="-63767"/>
            <a:ext cx="12212320" cy="88412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7558A3E-6F2E-390A-CCAB-794632D184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95789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B7A170FD-B3FA-B2FF-0006-5C33D4EEE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66FE6D-FDB1-FECE-71A3-9BFF49DE45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60" y="-63767"/>
            <a:ext cx="12212320" cy="88412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C99E16A-FA43-5978-C281-82AA953557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2431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– D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F1ACAD9-08C0-7ECA-CA95-996C2D4625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5" y="340252"/>
            <a:ext cx="8668065" cy="470164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5000"/>
              </a:lnSpc>
              <a:defRPr sz="90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Graphic 6">
            <a:extLst>
              <a:ext uri="{FF2B5EF4-FFF2-40B4-BE49-F238E27FC236}">
                <a16:creationId xmlns:a16="http://schemas.microsoft.com/office/drawing/2014/main" id="{92CF9048-693F-8678-55CD-8F40A0615C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1" y="6093123"/>
            <a:ext cx="1542012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037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E3F9349E-5200-95CE-C848-61302DC44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48BD49-F638-7D49-F574-D4CE91854C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60" y="-63767"/>
            <a:ext cx="12212320" cy="8841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DBAB7C4-EB46-735B-95F6-957C937BA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81118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3A3FACE5-B32F-5566-83D3-3361E2613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B6A270-78FE-FBEC-93A0-9EEB5A3B78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60" y="-63767"/>
            <a:ext cx="12212320" cy="88412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E2A9647-F943-5E55-993C-BAEF113969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471397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CF152C-074A-E331-8FF2-7DCEF8935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-63767"/>
            <a:ext cx="12212318" cy="88412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6F7CD640-9923-FA85-278F-1ECCF3485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51CF63C-AB7F-AF91-42EF-8B12CB2139D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34703"/>
            <a:ext cx="7750609" cy="45923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3668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26157647-1284-FB4D-163D-EFB9F03908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66E89A-2A4B-287D-062A-825D0C3655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B9954DE-1BBD-299E-1C8C-58532F4BB5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926647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435028E3-1B7D-EB9A-1ADD-80BDF5F231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5433D3-CF3A-3E61-F2BE-956A8DFA80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5C6CFCB-C246-263C-EB14-C033A43ACC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923416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B7A170FD-B3FA-B2FF-0006-5C33D4EEE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246DCF-6D47-E416-1ECE-9D39318870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0FB204C-96CF-9A34-5F04-B4D50D747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6127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E3F9349E-5200-95CE-C848-61302DC44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F8DCE-2546-1EE7-F050-2C7ABC40CF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C9941F-0966-46EF-27A4-D95B88F7BE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85611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3A3FACE5-B32F-5566-83D3-3361E2613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36BAAD-39F7-9453-312D-35B1770ED0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4944F57-73C3-A622-A539-C3E130C113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0863567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CF152C-074A-E331-8FF2-7DCEF8935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-63767"/>
            <a:ext cx="12212318" cy="8841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6F7CD640-9923-FA85-278F-1ECCF3485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51CF63C-AB7F-AF91-42EF-8B12CB2139D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34703"/>
            <a:ext cx="7750609" cy="45923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340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26157647-1284-FB4D-163D-EFB9F03908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739DD2-6A21-EC95-49C3-F12AE3120C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711F0B-BA2E-9CF6-2016-119CEDC7C7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499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 – Cornflower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491841D-53F6-AE7D-E317-F0AD5B3304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5" y="340252"/>
            <a:ext cx="8668065" cy="470164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5000"/>
              </a:lnSpc>
              <a:defRPr sz="90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AC213558-6397-AEF1-AC3B-9F138A2E9B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1" y="6093123"/>
            <a:ext cx="1542012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958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435028E3-1B7D-EB9A-1ADD-80BDF5F231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46004E-CA5F-E0B1-3A89-8CA6AC3957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536A8CF-D21B-01D4-F612-66A2CE0E4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927405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B7A170FD-B3FA-B2FF-0006-5C33D4EEE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BFAF4F-D76A-0828-6DCE-01AA985E0F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FC5E58-7F7B-D06E-9149-D5A1ED5CC5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50687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E3F9349E-5200-95CE-C848-61302DC44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3222CC-7BF8-98CC-D686-E77F034D09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F184A7A-58AE-DF2C-28AD-3125AC957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171419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3A3FACE5-B32F-5566-83D3-3361E2613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6226EC-7AAE-99A1-5549-D66F632DD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1D8770E-842D-B927-73B0-7E4DB1E49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011224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CF152C-074A-E331-8FF2-7DCEF8935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-63767"/>
            <a:ext cx="12212305" cy="8841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6F7CD640-9923-FA85-278F-1ECCF3485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51CF63C-AB7F-AF91-42EF-8B12CB2139D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34703"/>
            <a:ext cx="7750609" cy="45923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7405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26157647-1284-FB4D-163D-EFB9F03908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55750A-54E6-21C3-25F0-D331A04B6D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2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0875EF9-C217-C116-E14C-E48FBD4D7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36493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435028E3-1B7D-EB9A-1ADD-80BDF5F231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67829D-0325-4A8F-74CC-77B887440E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2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4B7C69A-13BE-7C08-65E8-40928119EC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197592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B7A170FD-B3FA-B2FF-0006-5C33D4EEE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1E6BFF-E2CF-493A-A35A-31A729543B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F238276-FD08-D27C-73EA-4496A8C1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955768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E3F9349E-5200-95CE-C848-61302DC44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9ECA32-5B61-07EB-D7FE-062F6247F4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2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D4C8829-F4CE-A1D5-8181-058C07DF8F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336824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3A3FACE5-B32F-5566-83D3-3361E2613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24A503-8A03-376A-A624-F3AA060194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2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5C82152-7711-CB21-30E1-35EF42F93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0548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1 – 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F2B81B8-1E5C-13F7-621B-E3050D5F66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5" y="340252"/>
            <a:ext cx="8668065" cy="470164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5000"/>
              </a:lnSpc>
              <a:defRPr sz="90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5F17142D-094B-6EAE-1885-CDC7F6E19E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1" y="6093123"/>
            <a:ext cx="1542012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140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CF152C-074A-E331-8FF2-7DCEF8935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-63767"/>
            <a:ext cx="12212305" cy="88411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6F7CD640-9923-FA85-278F-1ECCF3485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51CF63C-AB7F-AF91-42EF-8B12CB2139D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34703"/>
            <a:ext cx="7750609" cy="45923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0522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26157647-1284-FB4D-163D-EFB9F03908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19663C-F2BE-DD5A-1AA9-3AC74836AF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1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237DDE4-C0A8-AAE0-7E46-76C9F2A54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521452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435028E3-1B7D-EB9A-1ADD-80BDF5F231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855FF4-9288-EF57-1239-49F37AE9C2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1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BFE5406-FF6A-D903-4238-A6D48B473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109300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B7A170FD-B3FA-B2FF-0006-5C33D4EEE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45F4C4-B278-2C39-6D47-72F28B5811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1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60164B2-54F8-507C-8692-322739ACA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199743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E3F9349E-5200-95CE-C848-61302DC44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65BE4A-05C8-8131-7B90-40690B77DB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1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94445D6-4B29-C6DF-0B5C-418CBBD6C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002658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3A3FACE5-B32F-5566-83D3-3361E2613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35BBD7-90AE-454A-AD7E-941074C1CA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1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3DDBF98-63B8-65D7-D771-C6A8CE5D32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664686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FF28FBF8-A723-944E-E6C3-574C9B4A3BC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4A3E3EA-E141-4532-5628-FF0FEBDD519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257990" cy="450685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A9572B-554A-5BE1-A6CE-AC5DC04E07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1" y="277127"/>
            <a:ext cx="5257990" cy="54583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74A30CC0-4E34-A82D-4F7C-678C3B94E8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197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F0A4B0F-BE1F-BC4B-BC17-50A3B83CA83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91943" y="351615"/>
            <a:ext cx="5607529" cy="52160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45F68FF2-3B04-236B-E9B2-51A281F2E0E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58998" y="351615"/>
            <a:ext cx="5607529" cy="52160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CD387EAB-1AAD-7C0D-0B4D-AFA61CF480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118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F0A4B0F-BE1F-BC4B-BC17-50A3B83CA83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75239" y="351615"/>
            <a:ext cx="7224234" cy="52160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C8C847BD-846E-E0BD-A86D-FFDE876D9ED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61204" y="347656"/>
            <a:ext cx="4004062" cy="24624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3F19B96-D1A4-E643-1080-76DD42745A6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61204" y="3105229"/>
            <a:ext cx="4004062" cy="24624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pic>
        <p:nvPicPr>
          <p:cNvPr id="6" name="Graphic 6">
            <a:extLst>
              <a:ext uri="{FF2B5EF4-FFF2-40B4-BE49-F238E27FC236}">
                <a16:creationId xmlns:a16="http://schemas.microsoft.com/office/drawing/2014/main" id="{FC89C579-AA62-905C-949E-3E11EED422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393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A69097F-3585-7A40-88AC-801BFF37FE4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61204" y="347656"/>
            <a:ext cx="4004062" cy="24624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F0A4B0F-BE1F-BC4B-BC17-50A3B83CA83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36767" y="351615"/>
            <a:ext cx="3457102" cy="52160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3FCA6DBD-3A24-608A-4FA6-D190784330F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61204" y="3105229"/>
            <a:ext cx="4004062" cy="24624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3FC73D09-8CCE-E23D-7737-FA855858167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365370" y="351615"/>
            <a:ext cx="3457102" cy="52160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BCE97B5F-36D0-A76F-323B-0D852A7427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84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1 – 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C317A96-6AF3-7A6E-55A3-8DE086E30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5" y="340252"/>
            <a:ext cx="8668065" cy="470164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5000"/>
              </a:lnSpc>
              <a:defRPr sz="90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13A15A56-B788-FBDA-CBA3-0334321B3B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1" y="6093123"/>
            <a:ext cx="1542012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410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B86F024-B1C5-B849-931F-1EEF077E7AF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3769320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– Logo marq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B217F4-9ED8-9C3C-8334-C61CE79A4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162"/>
          <a:stretch/>
        </p:blipFill>
        <p:spPr>
          <a:xfrm>
            <a:off x="4838270" y="2153428"/>
            <a:ext cx="2515460" cy="25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03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1 – St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440DD58-2B3E-9DE0-DD13-A670870C2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5" y="340252"/>
            <a:ext cx="8668065" cy="470164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5000"/>
              </a:lnSpc>
              <a:defRPr sz="90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FB66400F-32CB-4879-96C2-43DA94A868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52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8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325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5" r:id="rId2"/>
    <p:sldLayoutId id="2147483793" r:id="rId3"/>
    <p:sldLayoutId id="214748379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3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651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24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6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690" r:id="rId3"/>
    <p:sldLayoutId id="2147483730" r:id="rId4"/>
    <p:sldLayoutId id="214748367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1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91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5" r:id="rId3"/>
    <p:sldLayoutId id="2147483746" r:id="rId4"/>
    <p:sldLayoutId id="2147483748" r:id="rId5"/>
    <p:sldLayoutId id="2147483900" r:id="rId6"/>
    <p:sldLayoutId id="214748390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75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72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16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784" r:id="rId2"/>
    <p:sldLayoutId id="2147483785" r:id="rId3"/>
    <p:sldLayoutId id="2147483786" r:id="rId4"/>
    <p:sldLayoutId id="2147483787" r:id="rId5"/>
    <p:sldLayoutId id="214748378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91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4" r:id="rId2"/>
    <p:sldLayoutId id="2147483815" r:id="rId3"/>
    <p:sldLayoutId id="2147483816" r:id="rId4"/>
    <p:sldLayoutId id="2147483817" r:id="rId5"/>
    <p:sldLayoutId id="214748381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44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90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78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011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80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21" r:id="rId2"/>
    <p:sldLayoutId id="2147483822" r:id="rId3"/>
    <p:sldLayoutId id="2147483823" r:id="rId4"/>
    <p:sldLayoutId id="2147483824" r:id="rId5"/>
    <p:sldLayoutId id="214748382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usan.Kenyon@Canterbury.ac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FranGGould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H5v3kku4y6Q?feature=oembed" TargetMode="External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WAifgn2Cvo8?feature=oembed" TargetMode="External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FranGGould@gmail.com" TargetMode="External"/><Relationship Id="rId2" Type="http://schemas.openxmlformats.org/officeDocument/2006/relationships/hyperlink" Target="mailto:Susan.Kenyon@Canterbury.ac.uk" TargetMode="Externa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E2F50-1FB4-3A60-90C2-2818B1111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5" y="340251"/>
            <a:ext cx="10523321" cy="6358499"/>
          </a:xfrm>
        </p:spPr>
        <p:txBody>
          <a:bodyPr>
            <a:normAutofit fontScale="90000"/>
          </a:bodyPr>
          <a:lstStyle/>
          <a:p>
            <a:r>
              <a:rPr lang="en-GB" sz="5400" dirty="0"/>
              <a:t>Understanding barriers to sustainable travel: exploring the persistence of the car culture amongst young people in the UK. </a:t>
            </a:r>
            <a:br>
              <a:rPr lang="en-GB" sz="49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Dr Susan Kenyon and Francesca Gould </a:t>
            </a:r>
            <a:br>
              <a:rPr lang="en-GB" sz="2000" dirty="0"/>
            </a:br>
            <a:r>
              <a:rPr lang="en-GB" sz="2000" dirty="0">
                <a:hlinkClick r:id="rId3"/>
              </a:rPr>
              <a:t>Susan.Kenyon@Canterbury.ac.uk</a:t>
            </a:r>
            <a:r>
              <a:rPr lang="en-GB" sz="2000" dirty="0"/>
              <a:t> </a:t>
            </a:r>
            <a:br>
              <a:rPr lang="en-GB" sz="2000" dirty="0"/>
            </a:br>
            <a:r>
              <a:rPr lang="en-GB" sz="2000" dirty="0">
                <a:hlinkClick r:id="rId4"/>
              </a:rPr>
              <a:t>FranGGould@gmail.com</a:t>
            </a:r>
            <a:r>
              <a:rPr lang="en-GB" sz="2000" dirty="0"/>
              <a:t> </a:t>
            </a: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Presented at </a:t>
            </a:r>
            <a:r>
              <a:rPr lang="en-US" sz="2000" b="1" i="1" dirty="0">
                <a:effectLst/>
                <a:latin typeface="+mn-lt"/>
              </a:rPr>
              <a:t>Political Studies Association Conference 2024</a:t>
            </a:r>
            <a:r>
              <a:rPr lang="en-US" sz="2000" dirty="0">
                <a:latin typeface="+mn-lt"/>
              </a:rPr>
              <a:t>.</a:t>
            </a:r>
            <a:r>
              <a:rPr lang="en-US" sz="2000" b="1" i="0" dirty="0">
                <a:effectLst/>
                <a:latin typeface="+mn-lt"/>
              </a:rPr>
              <a:t> </a:t>
            </a:r>
            <a:r>
              <a:rPr lang="en-GB" sz="2000" dirty="0"/>
              <a:t>University of Strathclyde, Glasgow, UK.  25-27 March 2024. </a:t>
            </a:r>
            <a:br>
              <a:rPr lang="en-GB" sz="2000" dirty="0"/>
            </a:br>
            <a:br>
              <a:rPr lang="en-GB" sz="2000" dirty="0"/>
            </a:br>
            <a:br>
              <a:rPr lang="en-GB" sz="2200" dirty="0"/>
            </a:br>
            <a:br>
              <a:rPr lang="en-GB" sz="2200" dirty="0"/>
            </a:br>
            <a:br>
              <a:rPr lang="en-GB" sz="2200" dirty="0"/>
            </a:b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13956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CD60AA2-1D45-DCE3-C045-6CB3AF87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</a:pPr>
            <a:r>
              <a:rPr lang="en-GB" sz="3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Movement as a metaphor for progress, freedom, escape.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666CF-BE00-FA30-F13F-91FEC46F623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Online Media 1" title="Harry Styles - As It Was (Official Video)">
            <a:hlinkClick r:id="" action="ppaction://media"/>
            <a:extLst>
              <a:ext uri="{FF2B5EF4-FFF2-40B4-BE49-F238E27FC236}">
                <a16:creationId xmlns:a16="http://schemas.microsoft.com/office/drawing/2014/main" id="{B5110F16-604A-EDDF-6E4B-6A6C78C6F21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91149" y="1973482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CD60AA2-1D45-DCE3-C045-6CB3AF87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</a:pPr>
            <a:r>
              <a:rPr lang="en-GB" sz="3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Power and powerless, restriction and control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0D6D87-6270-3836-DCE4-4312E05531B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Online Media 2" title="Sam Fender - Seventeen Going Under (Official Video)">
            <a:hlinkClick r:id="" action="ppaction://media"/>
            <a:extLst>
              <a:ext uri="{FF2B5EF4-FFF2-40B4-BE49-F238E27FC236}">
                <a16:creationId xmlns:a16="http://schemas.microsoft.com/office/drawing/2014/main" id="{F683FC9D-2045-124F-AC08-F3FD13FE527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94610" y="2024313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9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107075-2F0E-4DCA-4542-707864E0421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</a:rPr>
              <a:t>Limitations.  </a:t>
            </a:r>
          </a:p>
          <a:p>
            <a:pPr lvl="1"/>
            <a:r>
              <a:rPr lang="en-GB" sz="2800" dirty="0">
                <a:solidFill>
                  <a:schemeClr val="tx2"/>
                </a:solidFill>
              </a:rPr>
              <a:t>Sample: songs; listeners; streaming service.  </a:t>
            </a:r>
          </a:p>
          <a:p>
            <a:pPr lvl="1"/>
            <a:r>
              <a:rPr lang="en-GB" sz="2800" dirty="0">
                <a:solidFill>
                  <a:schemeClr val="tx2"/>
                </a:solidFill>
              </a:rPr>
              <a:t>Are we looking too hard?  </a:t>
            </a:r>
          </a:p>
          <a:p>
            <a:pPr lvl="1"/>
            <a:r>
              <a:rPr lang="en-GB" sz="2800" dirty="0">
                <a:solidFill>
                  <a:schemeClr val="tx2"/>
                </a:solidFill>
              </a:rPr>
              <a:t>So what? 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B68C45-751C-C2FE-EE46-A2C9B699AD2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799655" y="1044863"/>
            <a:ext cx="5970503" cy="458221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2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  <a:latin typeface="+mn-lt"/>
              </a:rPr>
              <a:t>The car in popular music.  </a:t>
            </a:r>
          </a:p>
          <a:p>
            <a:pPr lvl="1"/>
            <a:r>
              <a:rPr lang="en-GB" sz="2800" dirty="0">
                <a:solidFill>
                  <a:schemeClr val="tx2"/>
                </a:solidFill>
              </a:rPr>
              <a:t>Larger sample of songs: 100.  </a:t>
            </a:r>
          </a:p>
          <a:p>
            <a:pPr lvl="1"/>
            <a:r>
              <a:rPr lang="en-GB" sz="2800" dirty="0">
                <a:solidFill>
                  <a:schemeClr val="tx2"/>
                </a:solidFill>
              </a:rPr>
              <a:t>Precise sample: demographics; streaming service.  </a:t>
            </a:r>
          </a:p>
          <a:p>
            <a:pPr lvl="1"/>
            <a:r>
              <a:rPr lang="en-GB" sz="2800" dirty="0">
                <a:solidFill>
                  <a:schemeClr val="tx2"/>
                </a:solidFill>
              </a:rPr>
              <a:t>Songs or videos?  </a:t>
            </a:r>
          </a:p>
          <a:p>
            <a:pPr lvl="1"/>
            <a:r>
              <a:rPr lang="en-GB" sz="2800" dirty="0">
                <a:solidFill>
                  <a:schemeClr val="tx2"/>
                </a:solidFill>
              </a:rPr>
              <a:t>Comparative study: previous decades to now.  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2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/>
                </a:solidFill>
                <a:latin typeface="+mn-lt"/>
              </a:rPr>
              <a:t>Is there an influence?  </a:t>
            </a:r>
          </a:p>
          <a:p>
            <a:pPr lvl="1"/>
            <a:r>
              <a:rPr lang="en-GB" sz="2800" dirty="0">
                <a:solidFill>
                  <a:schemeClr val="tx2"/>
                </a:solidFill>
              </a:rPr>
              <a:t>Methodology? 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CD60AA2-1D45-DCE3-C045-6CB3AF87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steps? </a:t>
            </a:r>
          </a:p>
        </p:txBody>
      </p:sp>
      <p:pic>
        <p:nvPicPr>
          <p:cNvPr id="1026" name="Picture 2" descr="Taylor Swift Shrug Blank Template - Imgflip">
            <a:extLst>
              <a:ext uri="{FF2B5EF4-FFF2-40B4-BE49-F238E27FC236}">
                <a16:creationId xmlns:a16="http://schemas.microsoft.com/office/drawing/2014/main" id="{182B726A-0C43-7E23-7DF4-4043FFDF3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28" y="3966588"/>
            <a:ext cx="2857812" cy="190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98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E2F50-1FB4-3A60-90C2-2818B1111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5" y="340251"/>
            <a:ext cx="10523321" cy="6358499"/>
          </a:xfrm>
        </p:spPr>
        <p:txBody>
          <a:bodyPr>
            <a:normAutofit fontScale="90000"/>
          </a:bodyPr>
          <a:lstStyle/>
          <a:p>
            <a:r>
              <a:rPr lang="en-GB" sz="5400" dirty="0"/>
              <a:t>Understanding barriers to sustainable travel: exploring the persistence of the car culture amongst young people in the UK. </a:t>
            </a:r>
            <a:br>
              <a:rPr lang="en-GB" sz="49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Dr Susan Kenyon and Francesca Gould </a:t>
            </a:r>
            <a:br>
              <a:rPr lang="en-GB" sz="2000" dirty="0"/>
            </a:br>
            <a:r>
              <a:rPr lang="en-GB" sz="2000" dirty="0">
                <a:hlinkClick r:id="rId2"/>
              </a:rPr>
              <a:t>Susan.Kenyon@Canterbury.ac.uk</a:t>
            </a:r>
            <a:r>
              <a:rPr lang="en-GB" sz="2000" dirty="0"/>
              <a:t> </a:t>
            </a:r>
            <a:br>
              <a:rPr lang="en-GB" sz="2000" dirty="0"/>
            </a:br>
            <a:r>
              <a:rPr lang="en-GB" sz="2000" dirty="0">
                <a:hlinkClick r:id="rId3"/>
              </a:rPr>
              <a:t>FranGGould@gmail.com</a:t>
            </a:r>
            <a:r>
              <a:rPr lang="en-GB" sz="2000" dirty="0"/>
              <a:t> </a:t>
            </a: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Presented at </a:t>
            </a:r>
            <a:r>
              <a:rPr lang="en-US" sz="2000" b="1" i="1" dirty="0">
                <a:effectLst/>
                <a:latin typeface="+mn-lt"/>
              </a:rPr>
              <a:t>Political Studies Association Conference 2024</a:t>
            </a:r>
            <a:r>
              <a:rPr lang="en-US" sz="2000" dirty="0">
                <a:latin typeface="+mn-lt"/>
              </a:rPr>
              <a:t>.</a:t>
            </a:r>
            <a:r>
              <a:rPr lang="en-US" sz="2000" b="1" i="0" dirty="0">
                <a:effectLst/>
                <a:latin typeface="+mn-lt"/>
              </a:rPr>
              <a:t> </a:t>
            </a:r>
            <a:r>
              <a:rPr lang="en-GB" sz="2000" dirty="0"/>
              <a:t>University of Strathclyde, Glasgow, UK.  25-27 March 2024. </a:t>
            </a:r>
            <a:br>
              <a:rPr lang="en-GB" sz="2000" dirty="0"/>
            </a:br>
            <a:br>
              <a:rPr lang="en-GB" sz="2000" dirty="0"/>
            </a:br>
            <a:br>
              <a:rPr lang="en-GB" sz="2200" dirty="0"/>
            </a:br>
            <a:br>
              <a:rPr lang="en-GB" sz="2200" dirty="0"/>
            </a:br>
            <a:br>
              <a:rPr lang="en-GB" sz="2200" dirty="0"/>
            </a:b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238670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CD60AA2-1D45-DCE3-C045-6CB3AF87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 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DEC8261-1D39-F3D3-301F-B06DFFCA4BE8}"/>
              </a:ext>
            </a:extLst>
          </p:cNvPr>
          <p:cNvSpPr/>
          <p:nvPr/>
        </p:nvSpPr>
        <p:spPr>
          <a:xfrm>
            <a:off x="512772" y="1933033"/>
            <a:ext cx="11041118" cy="3443687"/>
          </a:xfrm>
          <a:custGeom>
            <a:avLst/>
            <a:gdLst>
              <a:gd name="connsiteX0" fmla="*/ 0 w 5753100"/>
              <a:gd name="connsiteY0" fmla="*/ 1728252 h 3647675"/>
              <a:gd name="connsiteX1" fmla="*/ 552450 w 5753100"/>
              <a:gd name="connsiteY1" fmla="*/ 1737777 h 3647675"/>
              <a:gd name="connsiteX2" fmla="*/ 942975 w 5753100"/>
              <a:gd name="connsiteY2" fmla="*/ 2004477 h 3647675"/>
              <a:gd name="connsiteX3" fmla="*/ 1066800 w 5753100"/>
              <a:gd name="connsiteY3" fmla="*/ 2842677 h 3647675"/>
              <a:gd name="connsiteX4" fmla="*/ 1247775 w 5753100"/>
              <a:gd name="connsiteY4" fmla="*/ 3357027 h 3647675"/>
              <a:gd name="connsiteX5" fmla="*/ 1638300 w 5753100"/>
              <a:gd name="connsiteY5" fmla="*/ 3614202 h 3647675"/>
              <a:gd name="connsiteX6" fmla="*/ 2133600 w 5753100"/>
              <a:gd name="connsiteY6" fmla="*/ 3633252 h 3647675"/>
              <a:gd name="connsiteX7" fmla="*/ 2581275 w 5753100"/>
              <a:gd name="connsiteY7" fmla="*/ 3509427 h 3647675"/>
              <a:gd name="connsiteX8" fmla="*/ 2857500 w 5753100"/>
              <a:gd name="connsiteY8" fmla="*/ 2995077 h 3647675"/>
              <a:gd name="connsiteX9" fmla="*/ 3133725 w 5753100"/>
              <a:gd name="connsiteY9" fmla="*/ 2156877 h 3647675"/>
              <a:gd name="connsiteX10" fmla="*/ 3581400 w 5753100"/>
              <a:gd name="connsiteY10" fmla="*/ 861477 h 3647675"/>
              <a:gd name="connsiteX11" fmla="*/ 3952875 w 5753100"/>
              <a:gd name="connsiteY11" fmla="*/ 194727 h 3647675"/>
              <a:gd name="connsiteX12" fmla="*/ 4257675 w 5753100"/>
              <a:gd name="connsiteY12" fmla="*/ 32802 h 3647675"/>
              <a:gd name="connsiteX13" fmla="*/ 4400550 w 5753100"/>
              <a:gd name="connsiteY13" fmla="*/ 4227 h 3647675"/>
              <a:gd name="connsiteX14" fmla="*/ 4591050 w 5753100"/>
              <a:gd name="connsiteY14" fmla="*/ 23277 h 3647675"/>
              <a:gd name="connsiteX15" fmla="*/ 4886325 w 5753100"/>
              <a:gd name="connsiteY15" fmla="*/ 213777 h 3647675"/>
              <a:gd name="connsiteX16" fmla="*/ 5133975 w 5753100"/>
              <a:gd name="connsiteY16" fmla="*/ 766227 h 3647675"/>
              <a:gd name="connsiteX17" fmla="*/ 5372100 w 5753100"/>
              <a:gd name="connsiteY17" fmla="*/ 1452027 h 3647675"/>
              <a:gd name="connsiteX18" fmla="*/ 5753100 w 5753100"/>
              <a:gd name="connsiteY18" fmla="*/ 1909227 h 36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753100" h="3647675">
                <a:moveTo>
                  <a:pt x="0" y="1728252"/>
                </a:moveTo>
                <a:cubicBezTo>
                  <a:pt x="197644" y="1709996"/>
                  <a:pt x="395288" y="1691740"/>
                  <a:pt x="552450" y="1737777"/>
                </a:cubicBezTo>
                <a:cubicBezTo>
                  <a:pt x="709612" y="1783814"/>
                  <a:pt x="857250" y="1820327"/>
                  <a:pt x="942975" y="2004477"/>
                </a:cubicBezTo>
                <a:cubicBezTo>
                  <a:pt x="1028700" y="2188627"/>
                  <a:pt x="1016000" y="2617252"/>
                  <a:pt x="1066800" y="2842677"/>
                </a:cubicBezTo>
                <a:cubicBezTo>
                  <a:pt x="1117600" y="3068102"/>
                  <a:pt x="1152525" y="3228440"/>
                  <a:pt x="1247775" y="3357027"/>
                </a:cubicBezTo>
                <a:cubicBezTo>
                  <a:pt x="1343025" y="3485615"/>
                  <a:pt x="1490663" y="3568165"/>
                  <a:pt x="1638300" y="3614202"/>
                </a:cubicBezTo>
                <a:cubicBezTo>
                  <a:pt x="1785937" y="3660239"/>
                  <a:pt x="1976438" y="3650714"/>
                  <a:pt x="2133600" y="3633252"/>
                </a:cubicBezTo>
                <a:cubicBezTo>
                  <a:pt x="2290762" y="3615790"/>
                  <a:pt x="2460625" y="3615790"/>
                  <a:pt x="2581275" y="3509427"/>
                </a:cubicBezTo>
                <a:cubicBezTo>
                  <a:pt x="2701925" y="3403065"/>
                  <a:pt x="2765425" y="3220502"/>
                  <a:pt x="2857500" y="2995077"/>
                </a:cubicBezTo>
                <a:cubicBezTo>
                  <a:pt x="2949575" y="2769652"/>
                  <a:pt x="3013075" y="2512477"/>
                  <a:pt x="3133725" y="2156877"/>
                </a:cubicBezTo>
                <a:cubicBezTo>
                  <a:pt x="3254375" y="1801277"/>
                  <a:pt x="3444875" y="1188502"/>
                  <a:pt x="3581400" y="861477"/>
                </a:cubicBezTo>
                <a:cubicBezTo>
                  <a:pt x="3717925" y="534452"/>
                  <a:pt x="3840163" y="332839"/>
                  <a:pt x="3952875" y="194727"/>
                </a:cubicBezTo>
                <a:cubicBezTo>
                  <a:pt x="4065587" y="56615"/>
                  <a:pt x="4183063" y="64552"/>
                  <a:pt x="4257675" y="32802"/>
                </a:cubicBezTo>
                <a:cubicBezTo>
                  <a:pt x="4332288" y="1052"/>
                  <a:pt x="4344988" y="5814"/>
                  <a:pt x="4400550" y="4227"/>
                </a:cubicBezTo>
                <a:cubicBezTo>
                  <a:pt x="4456112" y="2640"/>
                  <a:pt x="4510088" y="-11648"/>
                  <a:pt x="4591050" y="23277"/>
                </a:cubicBezTo>
                <a:cubicBezTo>
                  <a:pt x="4672013" y="58202"/>
                  <a:pt x="4795837" y="89952"/>
                  <a:pt x="4886325" y="213777"/>
                </a:cubicBezTo>
                <a:cubicBezTo>
                  <a:pt x="4976813" y="337602"/>
                  <a:pt x="5053013" y="559852"/>
                  <a:pt x="5133975" y="766227"/>
                </a:cubicBezTo>
                <a:cubicBezTo>
                  <a:pt x="5214938" y="972602"/>
                  <a:pt x="5268913" y="1261527"/>
                  <a:pt x="5372100" y="1452027"/>
                </a:cubicBezTo>
                <a:cubicBezTo>
                  <a:pt x="5475287" y="1642527"/>
                  <a:pt x="5434013" y="1823502"/>
                  <a:pt x="5753100" y="1909227"/>
                </a:cubicBezTo>
              </a:path>
            </a:pathLst>
          </a:custGeom>
          <a:noFill/>
          <a:ln w="5715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3A58270-DE5D-8210-1524-A9BDEBE75C4E}"/>
              </a:ext>
            </a:extLst>
          </p:cNvPr>
          <p:cNvSpPr/>
          <p:nvPr/>
        </p:nvSpPr>
        <p:spPr>
          <a:xfrm>
            <a:off x="512772" y="1857168"/>
            <a:ext cx="11010534" cy="3550436"/>
          </a:xfrm>
          <a:custGeom>
            <a:avLst/>
            <a:gdLst>
              <a:gd name="connsiteX0" fmla="*/ 0 w 6858000"/>
              <a:gd name="connsiteY0" fmla="*/ 1779858 h 3646941"/>
              <a:gd name="connsiteX1" fmla="*/ 333375 w 6858000"/>
              <a:gd name="connsiteY1" fmla="*/ 1779858 h 3646941"/>
              <a:gd name="connsiteX2" fmla="*/ 695325 w 6858000"/>
              <a:gd name="connsiteY2" fmla="*/ 1817958 h 3646941"/>
              <a:gd name="connsiteX3" fmla="*/ 981075 w 6858000"/>
              <a:gd name="connsiteY3" fmla="*/ 1989408 h 3646941"/>
              <a:gd name="connsiteX4" fmla="*/ 1095375 w 6858000"/>
              <a:gd name="connsiteY4" fmla="*/ 2170383 h 3646941"/>
              <a:gd name="connsiteX5" fmla="*/ 1238250 w 6858000"/>
              <a:gd name="connsiteY5" fmla="*/ 2760933 h 3646941"/>
              <a:gd name="connsiteX6" fmla="*/ 1362075 w 6858000"/>
              <a:gd name="connsiteY6" fmla="*/ 3122883 h 3646941"/>
              <a:gd name="connsiteX7" fmla="*/ 1590675 w 6858000"/>
              <a:gd name="connsiteY7" fmla="*/ 3446733 h 3646941"/>
              <a:gd name="connsiteX8" fmla="*/ 2000250 w 6858000"/>
              <a:gd name="connsiteY8" fmla="*/ 3637233 h 3646941"/>
              <a:gd name="connsiteX9" fmla="*/ 2838450 w 6858000"/>
              <a:gd name="connsiteY9" fmla="*/ 3599133 h 3646941"/>
              <a:gd name="connsiteX10" fmla="*/ 3143250 w 6858000"/>
              <a:gd name="connsiteY10" fmla="*/ 3427683 h 3646941"/>
              <a:gd name="connsiteX11" fmla="*/ 3324225 w 6858000"/>
              <a:gd name="connsiteY11" fmla="*/ 3141933 h 3646941"/>
              <a:gd name="connsiteX12" fmla="*/ 4095750 w 6858000"/>
              <a:gd name="connsiteY12" fmla="*/ 1341708 h 3646941"/>
              <a:gd name="connsiteX13" fmla="*/ 4524375 w 6858000"/>
              <a:gd name="connsiteY13" fmla="*/ 446358 h 3646941"/>
              <a:gd name="connsiteX14" fmla="*/ 4857750 w 6858000"/>
              <a:gd name="connsiteY14" fmla="*/ 141558 h 3646941"/>
              <a:gd name="connsiteX15" fmla="*/ 5219700 w 6858000"/>
              <a:gd name="connsiteY15" fmla="*/ 36783 h 3646941"/>
              <a:gd name="connsiteX16" fmla="*/ 5715000 w 6858000"/>
              <a:gd name="connsiteY16" fmla="*/ 122508 h 3646941"/>
              <a:gd name="connsiteX17" fmla="*/ 6334125 w 6858000"/>
              <a:gd name="connsiteY17" fmla="*/ 1284558 h 3646941"/>
              <a:gd name="connsiteX18" fmla="*/ 6648450 w 6858000"/>
              <a:gd name="connsiteY18" fmla="*/ 1789383 h 3646941"/>
              <a:gd name="connsiteX19" fmla="*/ 6858000 w 6858000"/>
              <a:gd name="connsiteY19" fmla="*/ 1875108 h 364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3646941">
                <a:moveTo>
                  <a:pt x="0" y="1779858"/>
                </a:moveTo>
                <a:cubicBezTo>
                  <a:pt x="108743" y="1776683"/>
                  <a:pt x="217487" y="1773508"/>
                  <a:pt x="333375" y="1779858"/>
                </a:cubicBezTo>
                <a:cubicBezTo>
                  <a:pt x="449263" y="1786208"/>
                  <a:pt x="587375" y="1783033"/>
                  <a:pt x="695325" y="1817958"/>
                </a:cubicBezTo>
                <a:cubicBezTo>
                  <a:pt x="803275" y="1852883"/>
                  <a:pt x="914400" y="1930671"/>
                  <a:pt x="981075" y="1989408"/>
                </a:cubicBezTo>
                <a:cubicBezTo>
                  <a:pt x="1047750" y="2048145"/>
                  <a:pt x="1052513" y="2041796"/>
                  <a:pt x="1095375" y="2170383"/>
                </a:cubicBezTo>
                <a:cubicBezTo>
                  <a:pt x="1138238" y="2298971"/>
                  <a:pt x="1193800" y="2602183"/>
                  <a:pt x="1238250" y="2760933"/>
                </a:cubicBezTo>
                <a:cubicBezTo>
                  <a:pt x="1282700" y="2919683"/>
                  <a:pt x="1303338" y="3008583"/>
                  <a:pt x="1362075" y="3122883"/>
                </a:cubicBezTo>
                <a:cubicBezTo>
                  <a:pt x="1420812" y="3237183"/>
                  <a:pt x="1484313" y="3361008"/>
                  <a:pt x="1590675" y="3446733"/>
                </a:cubicBezTo>
                <a:cubicBezTo>
                  <a:pt x="1697037" y="3532458"/>
                  <a:pt x="1792288" y="3611833"/>
                  <a:pt x="2000250" y="3637233"/>
                </a:cubicBezTo>
                <a:cubicBezTo>
                  <a:pt x="2208213" y="3662633"/>
                  <a:pt x="2647950" y="3634058"/>
                  <a:pt x="2838450" y="3599133"/>
                </a:cubicBezTo>
                <a:cubicBezTo>
                  <a:pt x="3028950" y="3564208"/>
                  <a:pt x="3062288" y="3503883"/>
                  <a:pt x="3143250" y="3427683"/>
                </a:cubicBezTo>
                <a:cubicBezTo>
                  <a:pt x="3224212" y="3351483"/>
                  <a:pt x="3165475" y="3489596"/>
                  <a:pt x="3324225" y="3141933"/>
                </a:cubicBezTo>
                <a:cubicBezTo>
                  <a:pt x="3482975" y="2794271"/>
                  <a:pt x="3895725" y="1790970"/>
                  <a:pt x="4095750" y="1341708"/>
                </a:cubicBezTo>
                <a:cubicBezTo>
                  <a:pt x="4295775" y="892446"/>
                  <a:pt x="4397375" y="646383"/>
                  <a:pt x="4524375" y="446358"/>
                </a:cubicBezTo>
                <a:cubicBezTo>
                  <a:pt x="4651375" y="246333"/>
                  <a:pt x="4741863" y="209820"/>
                  <a:pt x="4857750" y="141558"/>
                </a:cubicBezTo>
                <a:cubicBezTo>
                  <a:pt x="4973637" y="73296"/>
                  <a:pt x="5076825" y="39958"/>
                  <a:pt x="5219700" y="36783"/>
                </a:cubicBezTo>
                <a:cubicBezTo>
                  <a:pt x="5362575" y="33608"/>
                  <a:pt x="5529263" y="-85454"/>
                  <a:pt x="5715000" y="122508"/>
                </a:cubicBezTo>
                <a:cubicBezTo>
                  <a:pt x="5900737" y="330470"/>
                  <a:pt x="6178550" y="1006745"/>
                  <a:pt x="6334125" y="1284558"/>
                </a:cubicBezTo>
                <a:cubicBezTo>
                  <a:pt x="6489700" y="1562370"/>
                  <a:pt x="6561138" y="1690958"/>
                  <a:pt x="6648450" y="1789383"/>
                </a:cubicBezTo>
                <a:cubicBezTo>
                  <a:pt x="6735763" y="1887808"/>
                  <a:pt x="6796881" y="1881458"/>
                  <a:pt x="6858000" y="1875108"/>
                </a:cubicBezTo>
              </a:path>
            </a:pathLst>
          </a:custGeom>
          <a:noFill/>
          <a:ln w="7620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E23F0B3-1C99-B396-8BFA-6E33A1EFDCCC}"/>
              </a:ext>
            </a:extLst>
          </p:cNvPr>
          <p:cNvSpPr txBox="1">
            <a:spLocks/>
          </p:cNvSpPr>
          <p:nvPr/>
        </p:nvSpPr>
        <p:spPr>
          <a:xfrm>
            <a:off x="0" y="-10067"/>
            <a:ext cx="0" cy="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49FC969-A49D-031F-ADC7-B31A4BA63589}"/>
              </a:ext>
            </a:extLst>
          </p:cNvPr>
          <p:cNvSpPr/>
          <p:nvPr/>
        </p:nvSpPr>
        <p:spPr>
          <a:xfrm>
            <a:off x="512772" y="1847101"/>
            <a:ext cx="11010534" cy="3550436"/>
          </a:xfrm>
          <a:custGeom>
            <a:avLst/>
            <a:gdLst>
              <a:gd name="connsiteX0" fmla="*/ 0 w 6858000"/>
              <a:gd name="connsiteY0" fmla="*/ 1779858 h 3646941"/>
              <a:gd name="connsiteX1" fmla="*/ 333375 w 6858000"/>
              <a:gd name="connsiteY1" fmla="*/ 1779858 h 3646941"/>
              <a:gd name="connsiteX2" fmla="*/ 695325 w 6858000"/>
              <a:gd name="connsiteY2" fmla="*/ 1817958 h 3646941"/>
              <a:gd name="connsiteX3" fmla="*/ 981075 w 6858000"/>
              <a:gd name="connsiteY3" fmla="*/ 1989408 h 3646941"/>
              <a:gd name="connsiteX4" fmla="*/ 1095375 w 6858000"/>
              <a:gd name="connsiteY4" fmla="*/ 2170383 h 3646941"/>
              <a:gd name="connsiteX5" fmla="*/ 1238250 w 6858000"/>
              <a:gd name="connsiteY5" fmla="*/ 2760933 h 3646941"/>
              <a:gd name="connsiteX6" fmla="*/ 1362075 w 6858000"/>
              <a:gd name="connsiteY6" fmla="*/ 3122883 h 3646941"/>
              <a:gd name="connsiteX7" fmla="*/ 1590675 w 6858000"/>
              <a:gd name="connsiteY7" fmla="*/ 3446733 h 3646941"/>
              <a:gd name="connsiteX8" fmla="*/ 2000250 w 6858000"/>
              <a:gd name="connsiteY8" fmla="*/ 3637233 h 3646941"/>
              <a:gd name="connsiteX9" fmla="*/ 2838450 w 6858000"/>
              <a:gd name="connsiteY9" fmla="*/ 3599133 h 3646941"/>
              <a:gd name="connsiteX10" fmla="*/ 3143250 w 6858000"/>
              <a:gd name="connsiteY10" fmla="*/ 3427683 h 3646941"/>
              <a:gd name="connsiteX11" fmla="*/ 3324225 w 6858000"/>
              <a:gd name="connsiteY11" fmla="*/ 3141933 h 3646941"/>
              <a:gd name="connsiteX12" fmla="*/ 4095750 w 6858000"/>
              <a:gd name="connsiteY12" fmla="*/ 1341708 h 3646941"/>
              <a:gd name="connsiteX13" fmla="*/ 4524375 w 6858000"/>
              <a:gd name="connsiteY13" fmla="*/ 446358 h 3646941"/>
              <a:gd name="connsiteX14" fmla="*/ 4857750 w 6858000"/>
              <a:gd name="connsiteY14" fmla="*/ 141558 h 3646941"/>
              <a:gd name="connsiteX15" fmla="*/ 5219700 w 6858000"/>
              <a:gd name="connsiteY15" fmla="*/ 36783 h 3646941"/>
              <a:gd name="connsiteX16" fmla="*/ 5715000 w 6858000"/>
              <a:gd name="connsiteY16" fmla="*/ 122508 h 3646941"/>
              <a:gd name="connsiteX17" fmla="*/ 6334125 w 6858000"/>
              <a:gd name="connsiteY17" fmla="*/ 1284558 h 3646941"/>
              <a:gd name="connsiteX18" fmla="*/ 6648450 w 6858000"/>
              <a:gd name="connsiteY18" fmla="*/ 1789383 h 3646941"/>
              <a:gd name="connsiteX19" fmla="*/ 6858000 w 6858000"/>
              <a:gd name="connsiteY19" fmla="*/ 1875108 h 364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3646941">
                <a:moveTo>
                  <a:pt x="0" y="1779858"/>
                </a:moveTo>
                <a:cubicBezTo>
                  <a:pt x="108743" y="1776683"/>
                  <a:pt x="217487" y="1773508"/>
                  <a:pt x="333375" y="1779858"/>
                </a:cubicBezTo>
                <a:cubicBezTo>
                  <a:pt x="449263" y="1786208"/>
                  <a:pt x="587375" y="1783033"/>
                  <a:pt x="695325" y="1817958"/>
                </a:cubicBezTo>
                <a:cubicBezTo>
                  <a:pt x="803275" y="1852883"/>
                  <a:pt x="914400" y="1930671"/>
                  <a:pt x="981075" y="1989408"/>
                </a:cubicBezTo>
                <a:cubicBezTo>
                  <a:pt x="1047750" y="2048145"/>
                  <a:pt x="1052513" y="2041796"/>
                  <a:pt x="1095375" y="2170383"/>
                </a:cubicBezTo>
                <a:cubicBezTo>
                  <a:pt x="1138238" y="2298971"/>
                  <a:pt x="1193800" y="2602183"/>
                  <a:pt x="1238250" y="2760933"/>
                </a:cubicBezTo>
                <a:cubicBezTo>
                  <a:pt x="1282700" y="2919683"/>
                  <a:pt x="1303338" y="3008583"/>
                  <a:pt x="1362075" y="3122883"/>
                </a:cubicBezTo>
                <a:cubicBezTo>
                  <a:pt x="1420812" y="3237183"/>
                  <a:pt x="1484313" y="3361008"/>
                  <a:pt x="1590675" y="3446733"/>
                </a:cubicBezTo>
                <a:cubicBezTo>
                  <a:pt x="1697037" y="3532458"/>
                  <a:pt x="1792288" y="3611833"/>
                  <a:pt x="2000250" y="3637233"/>
                </a:cubicBezTo>
                <a:cubicBezTo>
                  <a:pt x="2208213" y="3662633"/>
                  <a:pt x="2647950" y="3634058"/>
                  <a:pt x="2838450" y="3599133"/>
                </a:cubicBezTo>
                <a:cubicBezTo>
                  <a:pt x="3028950" y="3564208"/>
                  <a:pt x="3062288" y="3503883"/>
                  <a:pt x="3143250" y="3427683"/>
                </a:cubicBezTo>
                <a:cubicBezTo>
                  <a:pt x="3224212" y="3351483"/>
                  <a:pt x="3165475" y="3489596"/>
                  <a:pt x="3324225" y="3141933"/>
                </a:cubicBezTo>
                <a:cubicBezTo>
                  <a:pt x="3482975" y="2794271"/>
                  <a:pt x="3895725" y="1790970"/>
                  <a:pt x="4095750" y="1341708"/>
                </a:cubicBezTo>
                <a:cubicBezTo>
                  <a:pt x="4295775" y="892446"/>
                  <a:pt x="4397375" y="646383"/>
                  <a:pt x="4524375" y="446358"/>
                </a:cubicBezTo>
                <a:cubicBezTo>
                  <a:pt x="4651375" y="246333"/>
                  <a:pt x="4741863" y="209820"/>
                  <a:pt x="4857750" y="141558"/>
                </a:cubicBezTo>
                <a:cubicBezTo>
                  <a:pt x="4973637" y="73296"/>
                  <a:pt x="5076825" y="39958"/>
                  <a:pt x="5219700" y="36783"/>
                </a:cubicBezTo>
                <a:cubicBezTo>
                  <a:pt x="5362575" y="33608"/>
                  <a:pt x="5529263" y="-85454"/>
                  <a:pt x="5715000" y="122508"/>
                </a:cubicBezTo>
                <a:cubicBezTo>
                  <a:pt x="5900737" y="330470"/>
                  <a:pt x="6178550" y="1006745"/>
                  <a:pt x="6334125" y="1284558"/>
                </a:cubicBezTo>
                <a:cubicBezTo>
                  <a:pt x="6489700" y="1562370"/>
                  <a:pt x="6561138" y="1690958"/>
                  <a:pt x="6648450" y="1789383"/>
                </a:cubicBezTo>
                <a:cubicBezTo>
                  <a:pt x="6735763" y="1887808"/>
                  <a:pt x="6796881" y="1881458"/>
                  <a:pt x="6858000" y="1875108"/>
                </a:cubicBezTo>
              </a:path>
            </a:pathLst>
          </a:custGeom>
          <a:noFill/>
          <a:ln w="7620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0E63E7-0835-252C-95D1-B9D6C57C588A}"/>
              </a:ext>
            </a:extLst>
          </p:cNvPr>
          <p:cNvSpPr txBox="1"/>
          <p:nvPr/>
        </p:nvSpPr>
        <p:spPr>
          <a:xfrm>
            <a:off x="217105" y="3314967"/>
            <a:ext cx="1332567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Supporting travel behaviour change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0A8C8F-95C9-F33B-42B6-48927E778D75}"/>
              </a:ext>
            </a:extLst>
          </p:cNvPr>
          <p:cNvSpPr txBox="1"/>
          <p:nvPr/>
        </p:nvSpPr>
        <p:spPr>
          <a:xfrm>
            <a:off x="2535049" y="5033833"/>
            <a:ext cx="1332567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role of culture in travel behaviour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15CA07-2C6C-35BF-78C9-4F8EAA0D0831}"/>
              </a:ext>
            </a:extLst>
          </p:cNvPr>
          <p:cNvSpPr txBox="1"/>
          <p:nvPr/>
        </p:nvSpPr>
        <p:spPr>
          <a:xfrm>
            <a:off x="4787196" y="3996759"/>
            <a:ext cx="133256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car in popular culture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3E491C-C351-CF19-B07F-06D5AAC020E2}"/>
              </a:ext>
            </a:extLst>
          </p:cNvPr>
          <p:cNvSpPr txBox="1"/>
          <p:nvPr/>
        </p:nvSpPr>
        <p:spPr>
          <a:xfrm>
            <a:off x="6400626" y="1781597"/>
            <a:ext cx="133256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Harry Styles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CB559E-9A7A-0C1F-EAAA-1A582F41300A}"/>
              </a:ext>
            </a:extLst>
          </p:cNvPr>
          <p:cNvSpPr txBox="1"/>
          <p:nvPr/>
        </p:nvSpPr>
        <p:spPr>
          <a:xfrm>
            <a:off x="8295682" y="2427928"/>
            <a:ext cx="133256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Sam Fender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D7593B6-7A86-D2B6-4DD1-BEA18B1CDF67}"/>
              </a:ext>
            </a:extLst>
          </p:cNvPr>
          <p:cNvSpPr txBox="1"/>
          <p:nvPr/>
        </p:nvSpPr>
        <p:spPr>
          <a:xfrm>
            <a:off x="10490477" y="3783255"/>
            <a:ext cx="133256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Next steps? 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C747674-8424-90A2-71AE-A92523360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7687"/>
            <a:ext cx="278001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9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33 0.00231 L -0.08333 0.00231 C -0.07526 -0.00371 -0.05664 -0.01899 -0.04596 -0.02246 C -0.04036 -0.02408 -0.03476 -0.02408 -0.02929 -0.02477 C -0.02461 -0.02663 -0.02005 -0.02871 -0.01536 -0.02987 C 0.00873 -0.03588 0.03763 -0.03079 0.05964 -0.02987 C 0.06524 -0.02315 0.07084 -0.0169 0.0763 -0.00996 C 0.10365 0.02453 0.075 -0.00811 0.09987 0.01967 C 0.10313 0.02708 0.10625 0.03449 0.10964 0.04189 C 0.11276 0.04861 0.11693 0.05393 0.1194 0.06157 C 0.12071 0.06597 0.11966 0.07175 0.12071 0.07638 C 0.12292 0.08518 0.12904 0.10115 0.12904 0.10115 C 0.13347 0.14328 0.12982 0.11435 0.13737 0.16041 C 0.13802 0.16365 0.13841 0.16689 0.1388 0.17013 C 0.13933 0.1743 0.13933 0.1787 0.14024 0.18263 C 0.14076 0.18541 0.14206 0.1875 0.14297 0.19004 C 0.14545 0.20324 0.14388 0.19745 0.1513 0.21458 C 0.16172 0.23865 0.15925 0.23379 0.16797 0.2493 C 0.19349 0.24745 0.21888 0.24722 0.2444 0.24421 C 0.24688 0.24398 0.24883 0.24027 0.2513 0.23935 C 0.25443 0.23796 0.25781 0.23773 0.26107 0.2368 L 0.28464 0.22199 C 0.28737 0.22037 0.29037 0.21967 0.29297 0.21712 C 0.29714 0.21296 0.30104 0.2081 0.30547 0.20486 C 0.3086 0.20231 0.31198 0.20185 0.31524 0.19976 C 0.31719 0.19861 0.31901 0.19675 0.32071 0.1949 C 0.32787 0.1875 0.33438 0.18055 0.34024 0.17013 C 0.34362 0.16388 0.34688 0.15717 0.34987 0.15046 C 0.35235 0.1449 0.35443 0.13865 0.3569 0.1331 C 0.35808 0.13032 0.3599 0.1287 0.36107 0.12569 C 0.36276 0.12106 0.36354 0.1155 0.36524 0.11087 C 0.3668 0.10648 0.3694 0.10324 0.37071 0.09861 C 0.37305 0.09074 0.37396 0.08171 0.3763 0.07384 C 0.37956 0.06342 0.38737 0.04421 0.38737 0.04421 C 0.3905 0.01643 0.38594 0.05 0.39571 0.01226 C 0.40183 -0.01135 0.39193 0.00925 0.4013 -0.00764 C 0.40222 -0.01343 0.40287 -0.01922 0.40404 -0.02477 C 0.40573 -0.03218 0.41146 -0.03982 0.4138 -0.04468 C 0.41563 -0.04838 0.41966 -0.06181 0.42071 -0.06436 C 0.4224 -0.06806 0.42474 -0.07061 0.4263 -0.07431 C 0.43568 -0.09723 0.42696 -0.08727 0.43737 -0.09653 C 0.43933 -0.10232 0.44128 -0.10788 0.44297 -0.11366 C 0.44362 -0.11621 0.44336 -0.11922 0.4444 -0.12107 C 0.44623 -0.12524 0.44896 -0.12778 0.4513 -0.13102 C 0.45443 -0.14746 0.45287 -0.13774 0.45404 -0.16806 C 0.45456 -0.18218 0.45495 -0.19607 0.45547 -0.20996 C 0.45716 -0.2588 0.45573 -0.23681 0.46107 -0.28658 C 0.46133 -0.29676 0.46315 -0.35857 0.4638 -0.37061 C 0.46406 -0.37639 0.46472 -0.38218 0.46524 -0.38774 C 0.46654 -0.37871 0.4681 -0.36991 0.4694 -0.36065 C 0.47279 -0.33542 0.47162 -0.33982 0.47357 -0.31621 C 0.47396 -0.31135 0.47461 -0.30649 0.47487 -0.30139 C 0.47591 -0.28658 0.47683 -0.27176 0.47774 -0.25695 C 0.47813 -0.24885 0.478 -0.24028 0.47904 -0.23218 C 0.48034 -0.22362 0.48281 -0.21575 0.48464 -0.20764 C 0.48516 -0.20024 0.48555 -0.19283 0.48607 -0.18542 C 0.48646 -0.17871 0.48698 -0.17223 0.48737 -0.16551 C 0.48789 -0.15741 0.48828 -0.14908 0.4888 -0.14098 C 0.49063 -0.14167 0.49258 -0.14237 0.4944 -0.14329 C 0.49818 -0.14538 0.50183 -0.14815 0.50547 -0.1507 C 0.50638 -0.15325 0.50703 -0.15602 0.50821 -0.15811 C 0.51081 -0.16274 0.51354 -0.16713 0.51654 -0.17061 C 0.52136 -0.17593 0.52643 -0.17639 0.5319 -0.17801 C 0.54245 -0.19213 0.53242 -0.18102 0.5513 -0.19028 C 0.55508 -0.19213 0.55886 -0.19468 0.56237 -0.19769 C 0.56485 -0.19977 0.5668 -0.20371 0.5694 -0.2051 C 0.58281 -0.21274 0.59076 -0.21274 0.60404 -0.21505 C 0.6069 -0.22732 0.61042 -0.23913 0.61237 -0.25209 C 0.62826 -0.35417 0.60091 -0.22038 0.62214 -0.31875 C 0.62253 -0.32362 0.62279 -0.32871 0.62357 -0.33357 C 0.63021 -0.37848 0.62683 -0.34653 0.6319 -0.31366 C 0.63255 -0.30903 0.63464 -0.30556 0.63607 -0.30139 C 0.63646 -0.29283 0.63802 -0.26389 0.6388 -0.2544 C 0.63959 -0.24375 0.64076 -0.23311 0.64154 -0.22246 C 0.64258 -0.20973 0.64037 -0.1801 0.6513 -0.17292 C 0.65742 -0.16899 0.6642 -0.16945 0.67071 -0.16806 L 0.7069 -0.16065 C 0.70821 -0.15903 0.72149 -0.1426 0.72357 -0.13843 C 0.72852 -0.12825 0.73281 -0.11713 0.73737 -0.10625 C 0.7388 -0.10301 0.74011 -0.09977 0.74154 -0.09653 C 0.74336 -0.09237 0.74545 -0.08843 0.74714 -0.08403 C 0.75039 -0.07593 0.75365 -0.06783 0.7569 -0.0595 C 0.75834 -0.05556 0.75977 -0.05139 0.76107 -0.047 C 0.76263 -0.04144 0.76328 -0.03519 0.76524 -0.02987 C 0.76654 -0.02593 0.76914 -0.02362 0.77071 -0.01991 C 0.7724 -0.01621 0.77357 -0.01181 0.77487 -0.00764 C 0.78216 0.0155 0.77123 -0.01366 0.78607 0.02453 C 0.78737 0.02777 0.78893 0.03078 0.79024 0.03449 C 0.79128 0.0375 0.79193 0.04097 0.79297 0.04421 C 0.79375 0.04652 0.79935 0.06111 0.79987 0.06157 C 0.80378 0.06435 0.80821 0.06319 0.81237 0.06412 C 0.81524 0.06064 0.8181 0.05787 0.82071 0.05416 C 0.82696 0.0456 0.82227 0.04675 0.82774 0.04675 L 0.82774 0.04675 " pathEditMode="relative" ptsTypes="AAAAAA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C92BFCE-A8FA-0B48-AE73-8941A07F67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2850201"/>
              </p:ext>
            </p:extLst>
          </p:nvPr>
        </p:nvGraphicFramePr>
        <p:xfrm>
          <a:off x="540326" y="953208"/>
          <a:ext cx="5400000" cy="540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EFF2BB9A-B209-A896-C2D9-6B4CBF6E7F94}"/>
              </a:ext>
            </a:extLst>
          </p:cNvPr>
          <p:cNvGrpSpPr/>
          <p:nvPr/>
        </p:nvGrpSpPr>
        <p:grpSpPr>
          <a:xfrm>
            <a:off x="8594295" y="1716386"/>
            <a:ext cx="1980000" cy="1980000"/>
            <a:chOff x="2974080" y="0"/>
            <a:chExt cx="1991171" cy="199117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3F0750-C337-B270-9435-0127A8BB0351}"/>
                </a:ext>
              </a:extLst>
            </p:cNvPr>
            <p:cNvSpPr/>
            <p:nvPr/>
          </p:nvSpPr>
          <p:spPr>
            <a:xfrm>
              <a:off x="2974080" y="0"/>
              <a:ext cx="1991171" cy="19911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6F1FC45D-2D09-EFCC-0EC1-913089F5E0DF}"/>
                </a:ext>
              </a:extLst>
            </p:cNvPr>
            <p:cNvSpPr txBox="1"/>
            <p:nvPr/>
          </p:nvSpPr>
          <p:spPr>
            <a:xfrm>
              <a:off x="3265680" y="291600"/>
              <a:ext cx="1407971" cy="14079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/>
                <a:t>Are people able to change?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A6BCB0-4DBB-0A7F-5226-D58A68BF9720}"/>
              </a:ext>
            </a:extLst>
          </p:cNvPr>
          <p:cNvGrpSpPr/>
          <p:nvPr/>
        </p:nvGrpSpPr>
        <p:grpSpPr>
          <a:xfrm>
            <a:off x="8594295" y="3911071"/>
            <a:ext cx="1980000" cy="1980000"/>
            <a:chOff x="2954308" y="2197426"/>
            <a:chExt cx="1991171" cy="199117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A57C00B-CB68-54BE-3010-900B5D5E557D}"/>
                </a:ext>
              </a:extLst>
            </p:cNvPr>
            <p:cNvSpPr/>
            <p:nvPr/>
          </p:nvSpPr>
          <p:spPr>
            <a:xfrm>
              <a:off x="2954308" y="2197426"/>
              <a:ext cx="1991171" cy="199117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Oval 6">
              <a:extLst>
                <a:ext uri="{FF2B5EF4-FFF2-40B4-BE49-F238E27FC236}">
                  <a16:creationId xmlns:a16="http://schemas.microsoft.com/office/drawing/2014/main" id="{114E9126-BB8E-A690-854D-994F30AD95BA}"/>
                </a:ext>
              </a:extLst>
            </p:cNvPr>
            <p:cNvSpPr txBox="1"/>
            <p:nvPr/>
          </p:nvSpPr>
          <p:spPr>
            <a:xfrm>
              <a:off x="3245908" y="2489026"/>
              <a:ext cx="1407971" cy="14079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/>
                <a:t>Are people willing to change?  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F0EDA949-5727-BC79-4830-90F09D3DC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Travel behaviour change </a:t>
            </a:r>
          </a:p>
        </p:txBody>
      </p:sp>
    </p:spTree>
    <p:extLst>
      <p:ext uri="{BB962C8B-B14F-4D97-AF65-F5344CB8AC3E}">
        <p14:creationId xmlns:p14="http://schemas.microsoft.com/office/powerpoint/2010/main" val="112262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9E59751-4E33-4BFF-BD34-A1947CD68E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08000" y="441000"/>
          <a:ext cx="5976000" cy="597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2">
            <a:extLst>
              <a:ext uri="{FF2B5EF4-FFF2-40B4-BE49-F238E27FC236}">
                <a16:creationId xmlns:a16="http://schemas.microsoft.com/office/drawing/2014/main" id="{00856F83-015D-644C-85E4-A3C88E0E2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40" y="105378"/>
            <a:ext cx="10063280" cy="545833"/>
          </a:xfrm>
        </p:spPr>
        <p:txBody>
          <a:bodyPr/>
          <a:lstStyle/>
          <a:p>
            <a:r>
              <a:rPr lang="en-GB" dirty="0"/>
              <a:t>Travel behaviour</a:t>
            </a:r>
          </a:p>
        </p:txBody>
      </p:sp>
    </p:spTree>
    <p:extLst>
      <p:ext uri="{BB962C8B-B14F-4D97-AF65-F5344CB8AC3E}">
        <p14:creationId xmlns:p14="http://schemas.microsoft.com/office/powerpoint/2010/main" val="3539894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4663792-8969-FB03-608F-57B333406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61" y="1145850"/>
            <a:ext cx="5075727" cy="25455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C8FA67F-185C-CABC-D4A3-D20681A10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178" y="4950421"/>
            <a:ext cx="4505334" cy="16582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881738-83F3-DBFE-5F9E-49C3B52B0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672" y="1550592"/>
            <a:ext cx="3699856" cy="36960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1F05F4-DE70-AF5A-060C-DD169FE7C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223" y="3691380"/>
            <a:ext cx="8726378" cy="8021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4998A7-2146-C1C8-A4AC-5D88FC539D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023" t="20737" b="20970"/>
          <a:stretch/>
        </p:blipFill>
        <p:spPr>
          <a:xfrm>
            <a:off x="537101" y="716542"/>
            <a:ext cx="6612260" cy="515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7E3033-CBF7-2DEE-DDF4-7A4E675372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8873" y="1796291"/>
            <a:ext cx="3188368" cy="3180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7E86F5-17A6-829F-6B83-7474F608EE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3638" y="2115748"/>
            <a:ext cx="3843588" cy="322603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95005C0F-B4F3-C762-142D-32E9A7FE9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902" y="75014"/>
            <a:ext cx="10063280" cy="545833"/>
          </a:xfrm>
        </p:spPr>
        <p:txBody>
          <a:bodyPr/>
          <a:lstStyle/>
          <a:p>
            <a:r>
              <a:rPr lang="en-GB" dirty="0"/>
              <a:t>Car culture: shaping individual choices </a:t>
            </a:r>
          </a:p>
        </p:txBody>
      </p:sp>
    </p:spTree>
    <p:extLst>
      <p:ext uri="{BB962C8B-B14F-4D97-AF65-F5344CB8AC3E}">
        <p14:creationId xmlns:p14="http://schemas.microsoft.com/office/powerpoint/2010/main" val="302569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D01D72A-938D-8B10-266D-753D71235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44" y="989083"/>
            <a:ext cx="5127180" cy="3237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881738-83F3-DBFE-5F9E-49C3B52B0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610" y="1580956"/>
            <a:ext cx="3699856" cy="36960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A85C76-FD91-AF44-1A05-4EEC1F569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2705" y="4334624"/>
            <a:ext cx="7267073" cy="16816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F1C960C-8080-DE96-F608-42A45A3B2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40" y="105378"/>
            <a:ext cx="10063280" cy="545833"/>
          </a:xfrm>
        </p:spPr>
        <p:txBody>
          <a:bodyPr/>
          <a:lstStyle/>
          <a:p>
            <a:r>
              <a:rPr lang="en-GB" dirty="0"/>
              <a:t>Car culture: shaping policy and planning </a:t>
            </a:r>
          </a:p>
        </p:txBody>
      </p:sp>
    </p:spTree>
    <p:extLst>
      <p:ext uri="{BB962C8B-B14F-4D97-AF65-F5344CB8AC3E}">
        <p14:creationId xmlns:p14="http://schemas.microsoft.com/office/powerpoint/2010/main" val="147001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CD60AA2-1D45-DCE3-C045-6CB3AF87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car culture: perpetuated in popular culture  </a:t>
            </a:r>
          </a:p>
        </p:txBody>
      </p:sp>
      <p:pic>
        <p:nvPicPr>
          <p:cNvPr id="2058" name="Picture 10" descr="French Kiss (1995 film) - Wikipedia">
            <a:extLst>
              <a:ext uri="{FF2B5EF4-FFF2-40B4-BE49-F238E27FC236}">
                <a16:creationId xmlns:a16="http://schemas.microsoft.com/office/drawing/2014/main" id="{45E5D2D2-3701-8395-BD3A-CAE8E8801FA0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7250" y="2064544"/>
            <a:ext cx="1800225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ong of the Day, January 6: Big Yellow Taxi by Joni Mitchell | Music and  Meaning: The RBHS Jukebox">
            <a:extLst>
              <a:ext uri="{FF2B5EF4-FFF2-40B4-BE49-F238E27FC236}">
                <a16:creationId xmlns:a16="http://schemas.microsoft.com/office/drawing/2014/main" id="{0305EE29-8311-40AA-BF01-21ABCC6FA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105" y="1678506"/>
            <a:ext cx="2285650" cy="230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Italian Job - Where to Watch and Stream - TV Guide">
            <a:extLst>
              <a:ext uri="{FF2B5EF4-FFF2-40B4-BE49-F238E27FC236}">
                <a16:creationId xmlns:a16="http://schemas.microsoft.com/office/drawing/2014/main" id="{CD8924F3-AD07-E204-DD03-F469EEE91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649" y="822960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utobahn (album) - Wikipedia">
            <a:extLst>
              <a:ext uri="{FF2B5EF4-FFF2-40B4-BE49-F238E27FC236}">
                <a16:creationId xmlns:a16="http://schemas.microsoft.com/office/drawing/2014/main" id="{012F11A9-9E29-6B2C-3453-A83301D5D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66" y="324488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ast &amp; Furious | The Fast and the Furious Wiki | Fandom">
            <a:extLst>
              <a:ext uri="{FF2B5EF4-FFF2-40B4-BE49-F238E27FC236}">
                <a16:creationId xmlns:a16="http://schemas.microsoft.com/office/drawing/2014/main" id="{55C7D218-1707-989C-842B-9929F3A7F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9" y="1280723"/>
            <a:ext cx="176212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hitty Chitty Bang Bang | Rotten Tomatoes">
            <a:extLst>
              <a:ext uri="{FF2B5EF4-FFF2-40B4-BE49-F238E27FC236}">
                <a16:creationId xmlns:a16="http://schemas.microsoft.com/office/drawing/2014/main" id="{C5F77EC3-CBD5-10EF-1C9C-51F39A90A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078" y="1697878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Songs to Sing in the Car - playlist by Spotify | Spotify">
            <a:extLst>
              <a:ext uri="{FF2B5EF4-FFF2-40B4-BE49-F238E27FC236}">
                <a16:creationId xmlns:a16="http://schemas.microsoft.com/office/drawing/2014/main" id="{7E2E2DA6-21DE-7DB4-547A-403322F79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078" y="446352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Sing Along Songs In The Car - Fun Songs (Digital Album)">
            <a:extLst>
              <a:ext uri="{FF2B5EF4-FFF2-40B4-BE49-F238E27FC236}">
                <a16:creationId xmlns:a16="http://schemas.microsoft.com/office/drawing/2014/main" id="{371112C6-1A1C-F29C-4F89-B48A2B3A2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953" y="410547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American Graffiti - Wikipedia">
            <a:extLst>
              <a:ext uri="{FF2B5EF4-FFF2-40B4-BE49-F238E27FC236}">
                <a16:creationId xmlns:a16="http://schemas.microsoft.com/office/drawing/2014/main" id="{C2CB7207-EC4E-C93C-F90C-717CC37FC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01" y="3178699"/>
            <a:ext cx="17145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riving in My Car - Wikipedia">
            <a:extLst>
              <a:ext uri="{FF2B5EF4-FFF2-40B4-BE49-F238E27FC236}">
                <a16:creationId xmlns:a16="http://schemas.microsoft.com/office/drawing/2014/main" id="{8E0E8F60-95CF-342C-C23E-18CCEB27C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666" y="1252957"/>
            <a:ext cx="2028825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Various Artists - The Best Car Songs Album In The World… Ever! 3CD -  Recordstore">
            <a:extLst>
              <a:ext uri="{FF2B5EF4-FFF2-40B4-BE49-F238E27FC236}">
                <a16:creationId xmlns:a16="http://schemas.microsoft.com/office/drawing/2014/main" id="{6AE1BB7B-724E-CC7B-7C84-5286AD46D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61" y="2453107"/>
            <a:ext cx="2277163" cy="204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34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CD60AA2-1D45-DCE3-C045-6CB3AF87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Method 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C695DC66-8C95-F47E-AFEC-3F71DA53ACB0}"/>
              </a:ext>
            </a:extLst>
          </p:cNvPr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3910421742"/>
              </p:ext>
            </p:extLst>
          </p:nvPr>
        </p:nvGraphicFramePr>
        <p:xfrm>
          <a:off x="422275" y="1035050"/>
          <a:ext cx="7750174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2368">
                  <a:extLst>
                    <a:ext uri="{9D8B030D-6E8A-4147-A177-3AD203B41FA5}">
                      <a16:colId xmlns:a16="http://schemas.microsoft.com/office/drawing/2014/main" val="3384186059"/>
                    </a:ext>
                  </a:extLst>
                </a:gridCol>
                <a:gridCol w="4937806">
                  <a:extLst>
                    <a:ext uri="{9D8B030D-6E8A-4147-A177-3AD203B41FA5}">
                      <a16:colId xmlns:a16="http://schemas.microsoft.com/office/drawing/2014/main" val="34789405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Artist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Song title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14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Harry Styles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As it was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554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Glass Animals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Heatwaves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42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Starlight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994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Kate Bush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Running up that hill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3086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Sam Fender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Seventeen going under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514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Taylor Swift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Anti-hero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8255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Drake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Search and rescue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682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Ed Sheeran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Eyes closed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8243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Harry Styles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Watermelon Sugar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854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Kanye West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Heartless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58078"/>
                  </a:ext>
                </a:extLst>
              </a:tr>
            </a:tbl>
          </a:graphicData>
        </a:graphic>
      </p:graphicFrame>
      <p:pic>
        <p:nvPicPr>
          <p:cNvPr id="1026" name="Picture 2" descr="Watermelon Sugar - Wikipedia">
            <a:extLst>
              <a:ext uri="{FF2B5EF4-FFF2-40B4-BE49-F238E27FC236}">
                <a16:creationId xmlns:a16="http://schemas.microsoft.com/office/drawing/2014/main" id="{93381BF4-7D82-2945-77FB-9C2DE8FF6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897" y="19996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venteen Going Under (Live Deluxe) - Album by Sam Fender | Spotify">
            <a:extLst>
              <a:ext uri="{FF2B5EF4-FFF2-40B4-BE49-F238E27FC236}">
                <a16:creationId xmlns:a16="http://schemas.microsoft.com/office/drawing/2014/main" id="{124A297D-3A06-83D4-FEEE-33613A7DF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279" y="323764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ream Dave - Starlight by Dave | Listen online for free on SoundCloud">
            <a:extLst>
              <a:ext uri="{FF2B5EF4-FFF2-40B4-BE49-F238E27FC236}">
                <a16:creationId xmlns:a16="http://schemas.microsoft.com/office/drawing/2014/main" id="{CF9E4990-21FA-FE9F-8B3D-454244AFB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038" y="466392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unning Up That Hill - Wikipedia">
            <a:extLst>
              <a:ext uri="{FF2B5EF4-FFF2-40B4-BE49-F238E27FC236}">
                <a16:creationId xmlns:a16="http://schemas.microsoft.com/office/drawing/2014/main" id="{BD327548-EE14-92B5-C988-AB24839FF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813" y="244212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nti-Hero (song) - Wikipedia">
            <a:extLst>
              <a:ext uri="{FF2B5EF4-FFF2-40B4-BE49-F238E27FC236}">
                <a16:creationId xmlns:a16="http://schemas.microsoft.com/office/drawing/2014/main" id="{F9A908F0-8658-490C-2573-09B033B62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672" y="99968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715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CD60AA2-1D45-DCE3-C045-6CB3AF87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Five categories emerged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107075-2F0E-4DCA-4542-707864E0421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1841" y="1034703"/>
            <a:ext cx="5841174" cy="4592374"/>
          </a:xfrm>
        </p:spPr>
        <p:txBody>
          <a:bodyPr/>
          <a:lstStyle/>
          <a:p>
            <a:pPr marL="0" lvl="0" indent="-342900">
              <a:lnSpc>
                <a:spcPct val="115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GB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-342900">
              <a:lnSpc>
                <a:spcPct val="115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Movement as a metaphor for transition, change, progress, freedom, escape. </a:t>
            </a:r>
          </a:p>
          <a:p>
            <a:pPr marL="0" lvl="0" indent="-342900">
              <a:lnSpc>
                <a:spcPct val="115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Power and powerlessness, restriction, control. </a:t>
            </a:r>
          </a:p>
          <a:p>
            <a:pPr marL="0" lvl="0" indent="-342900">
              <a:lnSpc>
                <a:spcPct val="115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Materialism, conspicuous consumption, image, halo effect. </a:t>
            </a:r>
          </a:p>
          <a:p>
            <a:pPr marL="0" lvl="0" indent="-342900">
              <a:lnSpc>
                <a:spcPct val="115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Masculinity, women as both commodities and threats.  </a:t>
            </a:r>
          </a:p>
          <a:p>
            <a:pPr marL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Disorientation, imbalance, deception. </a:t>
            </a:r>
          </a:p>
          <a:p>
            <a:pPr mar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5B7067-3E18-A778-EC54-1F82BB9BD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032" y="4615998"/>
            <a:ext cx="3566810" cy="2022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32E283-3B9E-F51A-D16D-3B0F9FBE7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015" y="2747137"/>
            <a:ext cx="3180312" cy="1841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8A33A-41EB-BE2F-EEAB-480F25D4D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5928" y="905931"/>
            <a:ext cx="3536072" cy="202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5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over Slides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A42C41D4-5ECF-45FA-A503-179793E29342}"/>
    </a:ext>
  </a:extLst>
</a:theme>
</file>

<file path=ppt/theme/theme10.xml><?xml version="1.0" encoding="utf-8"?>
<a:theme xmlns:a="http://schemas.openxmlformats.org/drawingml/2006/main" name="6.2_Text Slides (Header)_Cornflower Blue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4539444E-DB97-4EB9-9FC6-B248367132BE}"/>
    </a:ext>
  </a:extLst>
</a:theme>
</file>

<file path=ppt/theme/theme11.xml><?xml version="1.0" encoding="utf-8"?>
<a:theme xmlns:a="http://schemas.openxmlformats.org/drawingml/2006/main" name="6.3_Text Slides (Header)_Purple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B0B9CF81-BCD5-4289-B76E-F2164FFF1CB9}"/>
    </a:ext>
  </a:extLst>
</a:theme>
</file>

<file path=ppt/theme/theme12.xml><?xml version="1.0" encoding="utf-8"?>
<a:theme xmlns:a="http://schemas.openxmlformats.org/drawingml/2006/main" name="6.4_Text Slides (Header)_Orange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FD367DED-8A02-4098-AEFA-B0285CCC5FF1}"/>
    </a:ext>
  </a:extLst>
</a:theme>
</file>

<file path=ppt/theme/theme13.xml><?xml version="1.0" encoding="utf-8"?>
<a:theme xmlns:a="http://schemas.openxmlformats.org/drawingml/2006/main" name="6.5_Text Slides (Header)_Stone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8D69BFD7-FD65-4C7C-AD05-82DCC7CA7226}"/>
    </a:ext>
  </a:extLst>
</a:theme>
</file>

<file path=ppt/theme/theme14.xml><?xml version="1.0" encoding="utf-8"?>
<a:theme xmlns:a="http://schemas.openxmlformats.org/drawingml/2006/main" name="6_Images Slides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A41CEC63-9414-43BA-83A6-26C888EB70D2}"/>
    </a:ext>
  </a:extLst>
</a:theme>
</file>

<file path=ppt/theme/theme15.xml><?xml version="1.0" encoding="utf-8"?>
<a:theme xmlns:a="http://schemas.openxmlformats.org/drawingml/2006/main" name="7_End Slides">
  <a:themeElements>
    <a:clrScheme name="Custom 11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CC8D8B39-31E9-4C54-8D9C-D5CF50C201BB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itle Slide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F9DC195F-C56E-4B3B-A3C7-1547116D6C08}"/>
    </a:ext>
  </a:extLst>
</a:theme>
</file>

<file path=ppt/theme/theme3.xml><?xml version="1.0" encoding="utf-8"?>
<a:theme xmlns:a="http://schemas.openxmlformats.org/drawingml/2006/main" name="3_Chapter Title Slides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89A6EA36-8BC0-46AD-997B-4D95402EAA9E}"/>
    </a:ext>
  </a:extLst>
</a:theme>
</file>

<file path=ppt/theme/theme4.xml><?xml version="1.0" encoding="utf-8"?>
<a:theme xmlns:a="http://schemas.openxmlformats.org/drawingml/2006/main" name="4_Text Slides (Simple)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83CA2199-D635-4990-9B32-8BE593958EBA}"/>
    </a:ext>
  </a:extLst>
</a:theme>
</file>

<file path=ppt/theme/theme5.xml><?xml version="1.0" encoding="utf-8"?>
<a:theme xmlns:a="http://schemas.openxmlformats.org/drawingml/2006/main" name="5.1_Text Slides (Footer)_Dark Blue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ECD6EA53-9E4F-4A65-911B-5A4CEFDD5E30}"/>
    </a:ext>
  </a:extLst>
</a:theme>
</file>

<file path=ppt/theme/theme6.xml><?xml version="1.0" encoding="utf-8"?>
<a:theme xmlns:a="http://schemas.openxmlformats.org/drawingml/2006/main" name="5.2_Text Slides (Footer)_Cornflower Blue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2559646C-0E5D-4052-911F-52C4D2E2D613}"/>
    </a:ext>
  </a:extLst>
</a:theme>
</file>

<file path=ppt/theme/theme7.xml><?xml version="1.0" encoding="utf-8"?>
<a:theme xmlns:a="http://schemas.openxmlformats.org/drawingml/2006/main" name="5.4_Text Slides (Footer)_Orange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0D4AFFD5-CFDA-4B68-B54A-4AF699D94527}"/>
    </a:ext>
  </a:extLst>
</a:theme>
</file>

<file path=ppt/theme/theme8.xml><?xml version="1.0" encoding="utf-8"?>
<a:theme xmlns:a="http://schemas.openxmlformats.org/drawingml/2006/main" name="5.5_Text Slides (Footer)_Stone">
  <a:themeElements>
    <a:clrScheme name="Custom 11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66950ECC-2CA7-4811-8449-F6E2920597C7}"/>
    </a:ext>
  </a:extLst>
</a:theme>
</file>

<file path=ppt/theme/theme9.xml><?xml version="1.0" encoding="utf-8"?>
<a:theme xmlns:a="http://schemas.openxmlformats.org/drawingml/2006/main" name="6.1_Text Slides (Header)_Dark Blue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ADF2E6F9-087D-4EB5-8377-5D534099F6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827</TotalTime>
  <Words>422</Words>
  <Application>Microsoft Office PowerPoint</Application>
  <PresentationFormat>Widescreen</PresentationFormat>
  <Paragraphs>85</Paragraphs>
  <Slides>13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13</vt:i4>
      </vt:variant>
    </vt:vector>
  </HeadingPairs>
  <TitlesOfParts>
    <vt:vector size="34" baseType="lpstr">
      <vt:lpstr>Aptos</vt:lpstr>
      <vt:lpstr>Arial</vt:lpstr>
      <vt:lpstr>Calibri</vt:lpstr>
      <vt:lpstr>Helvetica</vt:lpstr>
      <vt:lpstr>Symbol</vt:lpstr>
      <vt:lpstr>System Font Regular</vt:lpstr>
      <vt:lpstr>1_Cover Slides</vt:lpstr>
      <vt:lpstr>2_Title Slide</vt:lpstr>
      <vt:lpstr>3_Chapter Title Slides</vt:lpstr>
      <vt:lpstr>4_Text Slides (Simple)</vt:lpstr>
      <vt:lpstr>5.1_Text Slides (Footer)_Dark Blue</vt:lpstr>
      <vt:lpstr>5.2_Text Slides (Footer)_Cornflower Blue</vt:lpstr>
      <vt:lpstr>5.4_Text Slides (Footer)_Orange</vt:lpstr>
      <vt:lpstr>5.5_Text Slides (Footer)_Stone</vt:lpstr>
      <vt:lpstr>6.1_Text Slides (Header)_Dark Blue</vt:lpstr>
      <vt:lpstr>6.2_Text Slides (Header)_Cornflower Blue</vt:lpstr>
      <vt:lpstr>6.3_Text Slides (Header)_Purple</vt:lpstr>
      <vt:lpstr>6.4_Text Slides (Header)_Orange</vt:lpstr>
      <vt:lpstr>6.5_Text Slides (Header)_Stone</vt:lpstr>
      <vt:lpstr>6_Images Slides</vt:lpstr>
      <vt:lpstr>7_End Slides</vt:lpstr>
      <vt:lpstr>Understanding barriers to sustainable travel: exploring the persistence of the car culture amongst young people in the UK.      Dr Susan Kenyon and Francesca Gould  Susan.Kenyon@Canterbury.ac.uk  FranGGould@gmail.com    Presented at Political Studies Association Conference 2024. University of Strathclyde, Glasgow, UK.  25-27 March 2024.      </vt:lpstr>
      <vt:lpstr>Overview </vt:lpstr>
      <vt:lpstr>Travel behaviour change </vt:lpstr>
      <vt:lpstr>Travel behaviour</vt:lpstr>
      <vt:lpstr>Car culture: shaping individual choices </vt:lpstr>
      <vt:lpstr>Car culture: shaping policy and planning </vt:lpstr>
      <vt:lpstr>The car culture: perpetuated in popular culture  </vt:lpstr>
      <vt:lpstr>Method </vt:lpstr>
      <vt:lpstr>Five categories emerged </vt:lpstr>
      <vt:lpstr>Movement as a metaphor for progress, freedom, escape. </vt:lpstr>
      <vt:lpstr>Power and powerless, restriction and control </vt:lpstr>
      <vt:lpstr>Next steps? </vt:lpstr>
      <vt:lpstr>Understanding barriers to sustainable travel: exploring the persistence of the car culture amongst young people in the UK.      Dr Susan Kenyon and Francesca Gould  Susan.Kenyon@Canterbury.ac.uk  FranGGould@gmail.com    Presented at Political Studies Association Conference 2024. University of Strathclyde, Glasgow, UK.  25-27 March 2024.     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Matt Reilly</dc:creator>
  <cp:keywords/>
  <dc:description/>
  <cp:lastModifiedBy>Susan Kenyon</cp:lastModifiedBy>
  <cp:revision>22</cp:revision>
  <dcterms:created xsi:type="dcterms:W3CDTF">2023-10-06T15:40:10Z</dcterms:created>
  <dcterms:modified xsi:type="dcterms:W3CDTF">2024-03-23T12:45:10Z</dcterms:modified>
  <cp:category/>
</cp:coreProperties>
</file>