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71" r:id="rId7"/>
    <p:sldId id="268" r:id="rId8"/>
    <p:sldId id="283" r:id="rId9"/>
    <p:sldId id="284" r:id="rId10"/>
    <p:sldId id="286" r:id="rId11"/>
    <p:sldId id="279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3289"/>
    <a:srgbClr val="5F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0D0CD-1728-4612-A331-EBB01FF0DDD7}" v="2180" dt="2023-05-09T14:36:22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448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Fonchingong Che" userId="e90bdb95-e964-4e67-94c8-0154195e4697" providerId="ADAL" clId="{B760D0CD-1728-4612-A331-EBB01FF0DDD7}"/>
    <pc:docChg chg="undo custSel addSld delSld modSld sldOrd">
      <pc:chgData name="Charles Fonchingong Che" userId="e90bdb95-e964-4e67-94c8-0154195e4697" providerId="ADAL" clId="{B760D0CD-1728-4612-A331-EBB01FF0DDD7}" dt="2023-05-09T14:36:22.885" v="4642" actId="20577"/>
      <pc:docMkLst>
        <pc:docMk/>
      </pc:docMkLst>
      <pc:sldChg chg="addSp delSp modSp mod setBg modNotesTx">
        <pc:chgData name="Charles Fonchingong Che" userId="e90bdb95-e964-4e67-94c8-0154195e4697" providerId="ADAL" clId="{B760D0CD-1728-4612-A331-EBB01FF0DDD7}" dt="2023-05-05T12:03:25.591" v="3555" actId="255"/>
        <pc:sldMkLst>
          <pc:docMk/>
          <pc:sldMk cId="3188179317" sldId="256"/>
        </pc:sldMkLst>
        <pc:spChg chg="mod">
          <ac:chgData name="Charles Fonchingong Che" userId="e90bdb95-e964-4e67-94c8-0154195e4697" providerId="ADAL" clId="{B760D0CD-1728-4612-A331-EBB01FF0DDD7}" dt="2023-05-05T12:03:25.591" v="3555" actId="255"/>
          <ac:spMkLst>
            <pc:docMk/>
            <pc:sldMk cId="3188179317" sldId="256"/>
            <ac:spMk id="2" creationId="{00000000-0000-0000-0000-000000000000}"/>
          </ac:spMkLst>
        </pc:spChg>
        <pc:spChg chg="del mod">
          <ac:chgData name="Charles Fonchingong Che" userId="e90bdb95-e964-4e67-94c8-0154195e4697" providerId="ADAL" clId="{B760D0CD-1728-4612-A331-EBB01FF0DDD7}" dt="2023-05-05T08:03:49.099" v="131" actId="478"/>
          <ac:spMkLst>
            <pc:docMk/>
            <pc:sldMk cId="3188179317" sldId="256"/>
            <ac:spMk id="3" creationId="{00000000-0000-0000-0000-000000000000}"/>
          </ac:spMkLst>
        </pc:spChg>
        <pc:spChg chg="add">
          <ac:chgData name="Charles Fonchingong Che" userId="e90bdb95-e964-4e67-94c8-0154195e4697" providerId="ADAL" clId="{B760D0CD-1728-4612-A331-EBB01FF0DDD7}" dt="2023-05-05T08:01:20.423" v="86" actId="26606"/>
          <ac:spMkLst>
            <pc:docMk/>
            <pc:sldMk cId="3188179317" sldId="256"/>
            <ac:spMk id="1031" creationId="{99ED5833-B85B-4103-8A3B-CAB0308E6C15}"/>
          </ac:spMkLst>
        </pc:spChg>
        <pc:picChg chg="mod ord">
          <ac:chgData name="Charles Fonchingong Che" userId="e90bdb95-e964-4e67-94c8-0154195e4697" providerId="ADAL" clId="{B760D0CD-1728-4612-A331-EBB01FF0DDD7}" dt="2023-05-05T08:01:41.075" v="89" actId="14100"/>
          <ac:picMkLst>
            <pc:docMk/>
            <pc:sldMk cId="3188179317" sldId="256"/>
            <ac:picMk id="4" creationId="{00000000-0000-0000-0000-000000000000}"/>
          </ac:picMkLst>
        </pc:picChg>
        <pc:picChg chg="add mod">
          <ac:chgData name="Charles Fonchingong Che" userId="e90bdb95-e964-4e67-94c8-0154195e4697" providerId="ADAL" clId="{B760D0CD-1728-4612-A331-EBB01FF0DDD7}" dt="2023-05-05T08:01:41.075" v="89" actId="14100"/>
          <ac:picMkLst>
            <pc:docMk/>
            <pc:sldMk cId="3188179317" sldId="256"/>
            <ac:picMk id="1026" creationId="{9B2290AE-F2C4-416B-A617-FDEC4191F60C}"/>
          </ac:picMkLst>
        </pc:picChg>
      </pc:sldChg>
      <pc:sldChg chg="addSp delSp modSp mod">
        <pc:chgData name="Charles Fonchingong Che" userId="e90bdb95-e964-4e67-94c8-0154195e4697" providerId="ADAL" clId="{B760D0CD-1728-4612-A331-EBB01FF0DDD7}" dt="2023-05-09T13:16:50.968" v="4485" actId="14826"/>
        <pc:sldMkLst>
          <pc:docMk/>
          <pc:sldMk cId="3957534522" sldId="268"/>
        </pc:sldMkLst>
        <pc:spChg chg="add del mod">
          <ac:chgData name="Charles Fonchingong Che" userId="e90bdb95-e964-4e67-94c8-0154195e4697" providerId="ADAL" clId="{B760D0CD-1728-4612-A331-EBB01FF0DDD7}" dt="2023-05-05T08:22:58.791" v="548"/>
          <ac:spMkLst>
            <pc:docMk/>
            <pc:sldMk cId="3957534522" sldId="268"/>
            <ac:spMk id="3" creationId="{5FB24606-37F2-4AE5-85DB-E7EE5DFFE291}"/>
          </ac:spMkLst>
        </pc:spChg>
        <pc:spChg chg="add mod">
          <ac:chgData name="Charles Fonchingong Che" userId="e90bdb95-e964-4e67-94c8-0154195e4697" providerId="ADAL" clId="{B760D0CD-1728-4612-A331-EBB01FF0DDD7}" dt="2023-05-05T08:26:55.572" v="556" actId="6549"/>
          <ac:spMkLst>
            <pc:docMk/>
            <pc:sldMk cId="3957534522" sldId="268"/>
            <ac:spMk id="4" creationId="{82D26E73-6BBC-45A4-9433-3713BAFB5EBA}"/>
          </ac:spMkLst>
        </pc:spChg>
        <pc:spChg chg="add del mod">
          <ac:chgData name="Charles Fonchingong Che" userId="e90bdb95-e964-4e67-94c8-0154195e4697" providerId="ADAL" clId="{B760D0CD-1728-4612-A331-EBB01FF0DDD7}" dt="2023-05-05T08:26:47.219" v="554" actId="478"/>
          <ac:spMkLst>
            <pc:docMk/>
            <pc:sldMk cId="3957534522" sldId="268"/>
            <ac:spMk id="5" creationId="{04BBE934-CEBF-42AD-B08D-FCDA3AF5AAD5}"/>
          </ac:spMkLst>
        </pc:spChg>
        <pc:spChg chg="mod">
          <ac:chgData name="Charles Fonchingong Che" userId="e90bdb95-e964-4e67-94c8-0154195e4697" providerId="ADAL" clId="{B760D0CD-1728-4612-A331-EBB01FF0DDD7}" dt="2023-05-05T08:13:34.771" v="329" actId="313"/>
          <ac:spMkLst>
            <pc:docMk/>
            <pc:sldMk cId="3957534522" sldId="268"/>
            <ac:spMk id="12" creationId="{0820A8E1-7C77-C514-C221-B93A28A27764}"/>
          </ac:spMkLst>
        </pc:spChg>
        <pc:graphicFrameChg chg="mod modGraphic">
          <ac:chgData name="Charles Fonchingong Che" userId="e90bdb95-e964-4e67-94c8-0154195e4697" providerId="ADAL" clId="{B760D0CD-1728-4612-A331-EBB01FF0DDD7}" dt="2023-05-09T11:54:07.372" v="4397" actId="20577"/>
          <ac:graphicFrameMkLst>
            <pc:docMk/>
            <pc:sldMk cId="3957534522" sldId="268"/>
            <ac:graphicFrameMk id="14" creationId="{22069ACA-5297-9CF3-0FCA-C31D12C08522}"/>
          </ac:graphicFrameMkLst>
        </pc:graphicFrameChg>
        <pc:picChg chg="mod">
          <ac:chgData name="Charles Fonchingong Che" userId="e90bdb95-e964-4e67-94c8-0154195e4697" providerId="ADAL" clId="{B760D0CD-1728-4612-A331-EBB01FF0DDD7}" dt="2023-05-05T08:22:46.645" v="545" actId="14826"/>
          <ac:picMkLst>
            <pc:docMk/>
            <pc:sldMk cId="3957534522" sldId="268"/>
            <ac:picMk id="19" creationId="{0008C41B-C6F3-EE1F-3CDB-D77EC56582B8}"/>
          </ac:picMkLst>
        </pc:picChg>
        <pc:picChg chg="mod">
          <ac:chgData name="Charles Fonchingong Che" userId="e90bdb95-e964-4e67-94c8-0154195e4697" providerId="ADAL" clId="{B760D0CD-1728-4612-A331-EBB01FF0DDD7}" dt="2023-05-05T08:24:15.082" v="549" actId="14826"/>
          <ac:picMkLst>
            <pc:docMk/>
            <pc:sldMk cId="3957534522" sldId="268"/>
            <ac:picMk id="22" creationId="{3EC5B022-5855-FE12-37F3-9EE812181AA9}"/>
          </ac:picMkLst>
        </pc:picChg>
        <pc:picChg chg="mod">
          <ac:chgData name="Charles Fonchingong Che" userId="e90bdb95-e964-4e67-94c8-0154195e4697" providerId="ADAL" clId="{B760D0CD-1728-4612-A331-EBB01FF0DDD7}" dt="2023-05-09T13:16:50.968" v="4485" actId="14826"/>
          <ac:picMkLst>
            <pc:docMk/>
            <pc:sldMk cId="3957534522" sldId="268"/>
            <ac:picMk id="51" creationId="{58C68611-459D-FAF3-120E-5521A7913E48}"/>
          </ac:picMkLst>
        </pc:picChg>
        <pc:picChg chg="mod">
          <ac:chgData name="Charles Fonchingong Che" userId="e90bdb95-e964-4e67-94c8-0154195e4697" providerId="ADAL" clId="{B760D0CD-1728-4612-A331-EBB01FF0DDD7}" dt="2023-05-05T14:46:23.210" v="3738" actId="14100"/>
          <ac:picMkLst>
            <pc:docMk/>
            <pc:sldMk cId="3957534522" sldId="268"/>
            <ac:picMk id="72" creationId="{4CD895B3-A257-BBA7-49F8-62D8DAC8441E}"/>
          </ac:picMkLst>
        </pc:picChg>
      </pc:sldChg>
      <pc:sldChg chg="del">
        <pc:chgData name="Charles Fonchingong Che" userId="e90bdb95-e964-4e67-94c8-0154195e4697" providerId="ADAL" clId="{B760D0CD-1728-4612-A331-EBB01FF0DDD7}" dt="2023-05-05T08:30:52.057" v="623" actId="2696"/>
        <pc:sldMkLst>
          <pc:docMk/>
          <pc:sldMk cId="4148654559" sldId="269"/>
        </pc:sldMkLst>
      </pc:sldChg>
      <pc:sldChg chg="addSp delSp modSp mod setBg">
        <pc:chgData name="Charles Fonchingong Che" userId="e90bdb95-e964-4e67-94c8-0154195e4697" providerId="ADAL" clId="{B760D0CD-1728-4612-A331-EBB01FF0DDD7}" dt="2023-05-09T11:53:14.163" v="4391" actId="20577"/>
        <pc:sldMkLst>
          <pc:docMk/>
          <pc:sldMk cId="3034383152" sldId="271"/>
        </pc:sldMkLst>
        <pc:spChg chg="mod">
          <ac:chgData name="Charles Fonchingong Che" userId="e90bdb95-e964-4e67-94c8-0154195e4697" providerId="ADAL" clId="{B760D0CD-1728-4612-A331-EBB01FF0DDD7}" dt="2023-05-09T07:37:40.993" v="4270" actId="14100"/>
          <ac:spMkLst>
            <pc:docMk/>
            <pc:sldMk cId="3034383152" sldId="271"/>
            <ac:spMk id="3" creationId="{00000000-0000-0000-0000-000000000000}"/>
          </ac:spMkLst>
        </pc:spChg>
        <pc:spChg chg="add del mod">
          <ac:chgData name="Charles Fonchingong Che" userId="e90bdb95-e964-4e67-94c8-0154195e4697" providerId="ADAL" clId="{B760D0CD-1728-4612-A331-EBB01FF0DDD7}" dt="2023-05-05T14:15:01.295" v="3662" actId="478"/>
          <ac:spMkLst>
            <pc:docMk/>
            <pc:sldMk cId="3034383152" sldId="271"/>
            <ac:spMk id="4" creationId="{CC4D17AA-D5C1-43DA-B60F-47A626B13D5B}"/>
          </ac:spMkLst>
        </pc:spChg>
        <pc:spChg chg="mod ord">
          <ac:chgData name="Charles Fonchingong Che" userId="e90bdb95-e964-4e67-94c8-0154195e4697" providerId="ADAL" clId="{B760D0CD-1728-4612-A331-EBB01FF0DDD7}" dt="2023-05-09T11:53:14.163" v="4391" actId="20577"/>
          <ac:spMkLst>
            <pc:docMk/>
            <pc:sldMk cId="3034383152" sldId="271"/>
            <ac:spMk id="5" creationId="{C30FE2E4-94D6-12F4-0318-CEA26C257713}"/>
          </ac:spMkLst>
        </pc:spChg>
        <pc:spChg chg="del">
          <ac:chgData name="Charles Fonchingong Che" userId="e90bdb95-e964-4e67-94c8-0154195e4697" providerId="ADAL" clId="{B760D0CD-1728-4612-A331-EBB01FF0DDD7}" dt="2023-05-05T08:08:43.556" v="208" actId="478"/>
          <ac:spMkLst>
            <pc:docMk/>
            <pc:sldMk cId="3034383152" sldId="271"/>
            <ac:spMk id="7" creationId="{E281CA95-4440-5B45-98D6-0373FE0404D0}"/>
          </ac:spMkLst>
        </pc:spChg>
        <pc:spChg chg="add del">
          <ac:chgData name="Charles Fonchingong Che" userId="e90bdb95-e964-4e67-94c8-0154195e4697" providerId="ADAL" clId="{B760D0CD-1728-4612-A331-EBB01FF0DDD7}" dt="2023-05-05T14:14:45.922" v="3656" actId="26606"/>
          <ac:spMkLst>
            <pc:docMk/>
            <pc:sldMk cId="3034383152" sldId="271"/>
            <ac:spMk id="11" creationId="{99F1FFA9-D672-408C-9220-ADEEC6ABDD09}"/>
          </ac:spMkLst>
        </pc:spChg>
        <pc:spChg chg="add">
          <ac:chgData name="Charles Fonchingong Che" userId="e90bdb95-e964-4e67-94c8-0154195e4697" providerId="ADAL" clId="{B760D0CD-1728-4612-A331-EBB01FF0DDD7}" dt="2023-05-05T14:14:45.922" v="3656" actId="26606"/>
          <ac:spMkLst>
            <pc:docMk/>
            <pc:sldMk cId="3034383152" sldId="271"/>
            <ac:spMk id="16" creationId="{129F4FEF-3F4E-4042-8E6D-C24E201FB31A}"/>
          </ac:spMkLst>
        </pc:spChg>
        <pc:picChg chg="mod ord">
          <ac:chgData name="Charles Fonchingong Che" userId="e90bdb95-e964-4e67-94c8-0154195e4697" providerId="ADAL" clId="{B760D0CD-1728-4612-A331-EBB01FF0DDD7}" dt="2023-05-05T14:14:55.668" v="3660" actId="27614"/>
          <ac:picMkLst>
            <pc:docMk/>
            <pc:sldMk cId="3034383152" sldId="271"/>
            <ac:picMk id="2" creationId="{9E4A5BC8-0DD5-B41D-00AE-BD163495B78E}"/>
          </ac:picMkLst>
        </pc:picChg>
        <pc:picChg chg="mod ord">
          <ac:chgData name="Charles Fonchingong Che" userId="e90bdb95-e964-4e67-94c8-0154195e4697" providerId="ADAL" clId="{B760D0CD-1728-4612-A331-EBB01FF0DDD7}" dt="2023-05-05T14:14:55.374" v="3658" actId="27614"/>
          <ac:picMkLst>
            <pc:docMk/>
            <pc:sldMk cId="3034383152" sldId="271"/>
            <ac:picMk id="6" creationId="{00000000-0000-0000-0000-000000000000}"/>
          </ac:picMkLst>
        </pc:picChg>
      </pc:sldChg>
      <pc:sldChg chg="del">
        <pc:chgData name="Charles Fonchingong Che" userId="e90bdb95-e964-4e67-94c8-0154195e4697" providerId="ADAL" clId="{B760D0CD-1728-4612-A331-EBB01FF0DDD7}" dt="2023-05-05T08:31:00.313" v="624" actId="2696"/>
        <pc:sldMkLst>
          <pc:docMk/>
          <pc:sldMk cId="1090443567" sldId="273"/>
        </pc:sldMkLst>
      </pc:sldChg>
      <pc:sldChg chg="addSp delSp modSp del mod">
        <pc:chgData name="Charles Fonchingong Che" userId="e90bdb95-e964-4e67-94c8-0154195e4697" providerId="ADAL" clId="{B760D0CD-1728-4612-A331-EBB01FF0DDD7}" dt="2023-05-05T10:10:54.131" v="869" actId="2696"/>
        <pc:sldMkLst>
          <pc:docMk/>
          <pc:sldMk cId="1154595260" sldId="274"/>
        </pc:sldMkLst>
        <pc:spChg chg="add del mod">
          <ac:chgData name="Charles Fonchingong Che" userId="e90bdb95-e964-4e67-94c8-0154195e4697" providerId="ADAL" clId="{B760D0CD-1728-4612-A331-EBB01FF0DDD7}" dt="2023-05-05T09:56:29.534" v="719" actId="478"/>
          <ac:spMkLst>
            <pc:docMk/>
            <pc:sldMk cId="1154595260" sldId="274"/>
            <ac:spMk id="3" creationId="{6DB2DD1B-D192-4683-9BB0-2CCDD039B1B3}"/>
          </ac:spMkLst>
        </pc:spChg>
        <pc:spChg chg="add del mod">
          <ac:chgData name="Charles Fonchingong Che" userId="e90bdb95-e964-4e67-94c8-0154195e4697" providerId="ADAL" clId="{B760D0CD-1728-4612-A331-EBB01FF0DDD7}" dt="2023-05-05T10:04:24.885" v="862" actId="478"/>
          <ac:spMkLst>
            <pc:docMk/>
            <pc:sldMk cId="1154595260" sldId="274"/>
            <ac:spMk id="5" creationId="{C502179F-BB84-417F-B090-2A513E425424}"/>
          </ac:spMkLst>
        </pc:spChg>
        <pc:spChg chg="add del mod">
          <ac:chgData name="Charles Fonchingong Che" userId="e90bdb95-e964-4e67-94c8-0154195e4697" providerId="ADAL" clId="{B760D0CD-1728-4612-A331-EBB01FF0DDD7}" dt="2023-05-05T08:37:28.563" v="708" actId="478"/>
          <ac:spMkLst>
            <pc:docMk/>
            <pc:sldMk cId="1154595260" sldId="274"/>
            <ac:spMk id="7" creationId="{1EBB6372-1C7A-4D32-AB60-D490EB94C3C7}"/>
          </ac:spMkLst>
        </pc:spChg>
        <pc:spChg chg="add del mod">
          <ac:chgData name="Charles Fonchingong Che" userId="e90bdb95-e964-4e67-94c8-0154195e4697" providerId="ADAL" clId="{B760D0CD-1728-4612-A331-EBB01FF0DDD7}" dt="2023-05-05T10:02:53.751" v="836" actId="478"/>
          <ac:spMkLst>
            <pc:docMk/>
            <pc:sldMk cId="1154595260" sldId="274"/>
            <ac:spMk id="9" creationId="{BACDB0D1-4F4E-4AC5-9374-C6B3DFB999CD}"/>
          </ac:spMkLst>
        </pc:spChg>
        <pc:spChg chg="add del mod">
          <ac:chgData name="Charles Fonchingong Che" userId="e90bdb95-e964-4e67-94c8-0154195e4697" providerId="ADAL" clId="{B760D0CD-1728-4612-A331-EBB01FF0DDD7}" dt="2023-05-05T10:04:53.369" v="866" actId="478"/>
          <ac:spMkLst>
            <pc:docMk/>
            <pc:sldMk cId="1154595260" sldId="274"/>
            <ac:spMk id="10" creationId="{FFB3378A-3ABE-46D8-8984-E5E7AE360398}"/>
          </ac:spMkLst>
        </pc:spChg>
        <pc:picChg chg="add mod">
          <ac:chgData name="Charles Fonchingong Che" userId="e90bdb95-e964-4e67-94c8-0154195e4697" providerId="ADAL" clId="{B760D0CD-1728-4612-A331-EBB01FF0DDD7}" dt="2023-05-05T10:05:06.401" v="868" actId="1076"/>
          <ac:picMkLst>
            <pc:docMk/>
            <pc:sldMk cId="1154595260" sldId="274"/>
            <ac:picMk id="4" creationId="{488A06E1-B2BB-4BBB-B75F-04C03CA664CD}"/>
          </ac:picMkLst>
        </pc:picChg>
        <pc:picChg chg="mod">
          <ac:chgData name="Charles Fonchingong Che" userId="e90bdb95-e964-4e67-94c8-0154195e4697" providerId="ADAL" clId="{B760D0CD-1728-4612-A331-EBB01FF0DDD7}" dt="2023-05-05T08:33:29.872" v="631" actId="14100"/>
          <ac:picMkLst>
            <pc:docMk/>
            <pc:sldMk cId="1154595260" sldId="274"/>
            <ac:picMk id="8" creationId="{D7919838-BBDA-2EBB-A9CA-89A03AA0A16C}"/>
          </ac:picMkLst>
        </pc:picChg>
      </pc:sldChg>
      <pc:sldChg chg="del">
        <pc:chgData name="Charles Fonchingong Che" userId="e90bdb95-e964-4e67-94c8-0154195e4697" providerId="ADAL" clId="{B760D0CD-1728-4612-A331-EBB01FF0DDD7}" dt="2023-05-05T10:47:16.338" v="1878" actId="2696"/>
        <pc:sldMkLst>
          <pc:docMk/>
          <pc:sldMk cId="380801318" sldId="275"/>
        </pc:sldMkLst>
      </pc:sldChg>
      <pc:sldChg chg="del">
        <pc:chgData name="Charles Fonchingong Che" userId="e90bdb95-e964-4e67-94c8-0154195e4697" providerId="ADAL" clId="{B760D0CD-1728-4612-A331-EBB01FF0DDD7}" dt="2023-05-05T10:47:22.554" v="1879" actId="2696"/>
        <pc:sldMkLst>
          <pc:docMk/>
          <pc:sldMk cId="2885041254" sldId="276"/>
        </pc:sldMkLst>
      </pc:sldChg>
      <pc:sldChg chg="delSp modSp mod ord">
        <pc:chgData name="Charles Fonchingong Che" userId="e90bdb95-e964-4e67-94c8-0154195e4697" providerId="ADAL" clId="{B760D0CD-1728-4612-A331-EBB01FF0DDD7}" dt="2023-05-09T14:31:22.414" v="4515" actId="20577"/>
        <pc:sldMkLst>
          <pc:docMk/>
          <pc:sldMk cId="984665561" sldId="279"/>
        </pc:sldMkLst>
        <pc:spChg chg="mod">
          <ac:chgData name="Charles Fonchingong Che" userId="e90bdb95-e964-4e67-94c8-0154195e4697" providerId="ADAL" clId="{B760D0CD-1728-4612-A331-EBB01FF0DDD7}" dt="2023-05-05T11:23:45.052" v="2656" actId="20577"/>
          <ac:spMkLst>
            <pc:docMk/>
            <pc:sldMk cId="984665561" sldId="279"/>
            <ac:spMk id="3" creationId="{A946607F-F827-8E64-A17D-255ABFF29B4B}"/>
          </ac:spMkLst>
        </pc:spChg>
        <pc:spChg chg="mod">
          <ac:chgData name="Charles Fonchingong Che" userId="e90bdb95-e964-4e67-94c8-0154195e4697" providerId="ADAL" clId="{B760D0CD-1728-4612-A331-EBB01FF0DDD7}" dt="2023-05-09T14:31:22.414" v="4515" actId="20577"/>
          <ac:spMkLst>
            <pc:docMk/>
            <pc:sldMk cId="984665561" sldId="279"/>
            <ac:spMk id="8" creationId="{62ECD3BA-26E8-0EF8-B44B-B72F843C0BA6}"/>
          </ac:spMkLst>
        </pc:spChg>
        <pc:spChg chg="del mod">
          <ac:chgData name="Charles Fonchingong Che" userId="e90bdb95-e964-4e67-94c8-0154195e4697" providerId="ADAL" clId="{B760D0CD-1728-4612-A331-EBB01FF0DDD7}" dt="2023-05-05T11:14:31.267" v="2398" actId="478"/>
          <ac:spMkLst>
            <pc:docMk/>
            <pc:sldMk cId="984665561" sldId="279"/>
            <ac:spMk id="10" creationId="{865328BB-F828-11B1-827A-0A9EFDE0E107}"/>
          </ac:spMkLst>
        </pc:spChg>
        <pc:spChg chg="del mod">
          <ac:chgData name="Charles Fonchingong Che" userId="e90bdb95-e964-4e67-94c8-0154195e4697" providerId="ADAL" clId="{B760D0CD-1728-4612-A331-EBB01FF0DDD7}" dt="2023-05-05T11:14:35.483" v="2400" actId="478"/>
          <ac:spMkLst>
            <pc:docMk/>
            <pc:sldMk cId="984665561" sldId="279"/>
            <ac:spMk id="11" creationId="{CCDAF747-7EC8-8714-ED4D-74E0735E64DC}"/>
          </ac:spMkLst>
        </pc:spChg>
        <pc:graphicFrameChg chg="mod">
          <ac:chgData name="Charles Fonchingong Che" userId="e90bdb95-e964-4e67-94c8-0154195e4697" providerId="ADAL" clId="{B760D0CD-1728-4612-A331-EBB01FF0DDD7}" dt="2023-05-09T14:30:37.302" v="4506" actId="20577"/>
          <ac:graphicFrameMkLst>
            <pc:docMk/>
            <pc:sldMk cId="984665561" sldId="279"/>
            <ac:graphicFrameMk id="22" creationId="{6EBF8631-8F0A-0586-CEE5-262FA98A3CC7}"/>
          </ac:graphicFrameMkLst>
        </pc:graphicFrameChg>
      </pc:sldChg>
      <pc:sldChg chg="del">
        <pc:chgData name="Charles Fonchingong Che" userId="e90bdb95-e964-4e67-94c8-0154195e4697" providerId="ADAL" clId="{B760D0CD-1728-4612-A331-EBB01FF0DDD7}" dt="2023-05-05T11:34:50.764" v="3108" actId="2696"/>
        <pc:sldMkLst>
          <pc:docMk/>
          <pc:sldMk cId="1126753830" sldId="280"/>
        </pc:sldMkLst>
      </pc:sldChg>
      <pc:sldChg chg="del">
        <pc:chgData name="Charles Fonchingong Che" userId="e90bdb95-e964-4e67-94c8-0154195e4697" providerId="ADAL" clId="{B760D0CD-1728-4612-A331-EBB01FF0DDD7}" dt="2023-05-05T10:10:57.494" v="870" actId="2696"/>
        <pc:sldMkLst>
          <pc:docMk/>
          <pc:sldMk cId="1794640314" sldId="281"/>
        </pc:sldMkLst>
      </pc:sldChg>
      <pc:sldChg chg="del">
        <pc:chgData name="Charles Fonchingong Che" userId="e90bdb95-e964-4e67-94c8-0154195e4697" providerId="ADAL" clId="{B760D0CD-1728-4612-A331-EBB01FF0DDD7}" dt="2023-05-05T11:03:57.108" v="2330" actId="2696"/>
        <pc:sldMkLst>
          <pc:docMk/>
          <pc:sldMk cId="778306976" sldId="282"/>
        </pc:sldMkLst>
      </pc:sldChg>
      <pc:sldChg chg="addSp delSp modSp mod modNotesTx">
        <pc:chgData name="Charles Fonchingong Che" userId="e90bdb95-e964-4e67-94c8-0154195e4697" providerId="ADAL" clId="{B760D0CD-1728-4612-A331-EBB01FF0DDD7}" dt="2023-05-09T11:54:25.693" v="4398" actId="20577"/>
        <pc:sldMkLst>
          <pc:docMk/>
          <pc:sldMk cId="2334098444" sldId="283"/>
        </pc:sldMkLst>
        <pc:spChg chg="add del mod">
          <ac:chgData name="Charles Fonchingong Che" userId="e90bdb95-e964-4e67-94c8-0154195e4697" providerId="ADAL" clId="{B760D0CD-1728-4612-A331-EBB01FF0DDD7}" dt="2023-05-05T10:13:26.523" v="937" actId="478"/>
          <ac:spMkLst>
            <pc:docMk/>
            <pc:sldMk cId="2334098444" sldId="283"/>
            <ac:spMk id="2" creationId="{2C07C392-A805-421B-8455-0C3C2D78F0C2}"/>
          </ac:spMkLst>
        </pc:spChg>
        <pc:spChg chg="mod">
          <ac:chgData name="Charles Fonchingong Che" userId="e90bdb95-e964-4e67-94c8-0154195e4697" providerId="ADAL" clId="{B760D0CD-1728-4612-A331-EBB01FF0DDD7}" dt="2023-05-05T10:12:27.963" v="932" actId="20577"/>
          <ac:spMkLst>
            <pc:docMk/>
            <pc:sldMk cId="2334098444" sldId="283"/>
            <ac:spMk id="3" creationId="{00000000-0000-0000-0000-000000000000}"/>
          </ac:spMkLst>
        </pc:spChg>
        <pc:spChg chg="del mod">
          <ac:chgData name="Charles Fonchingong Che" userId="e90bdb95-e964-4e67-94c8-0154195e4697" providerId="ADAL" clId="{B760D0CD-1728-4612-A331-EBB01FF0DDD7}" dt="2023-05-05T10:21:39.845" v="1159" actId="478"/>
          <ac:spMkLst>
            <pc:docMk/>
            <pc:sldMk cId="2334098444" sldId="283"/>
            <ac:spMk id="8" creationId="{66FB11C8-6BC9-DA71-65FE-0E82521115A8}"/>
          </ac:spMkLst>
        </pc:spChg>
        <pc:graphicFrameChg chg="mod modGraphic">
          <ac:chgData name="Charles Fonchingong Che" userId="e90bdb95-e964-4e67-94c8-0154195e4697" providerId="ADAL" clId="{B760D0CD-1728-4612-A331-EBB01FF0DDD7}" dt="2023-05-09T11:54:25.693" v="4398" actId="20577"/>
          <ac:graphicFrameMkLst>
            <pc:docMk/>
            <pc:sldMk cId="2334098444" sldId="283"/>
            <ac:graphicFrameMk id="19" creationId="{F383CF11-5669-C0C7-5DE5-69CD07B29124}"/>
          </ac:graphicFrameMkLst>
        </pc:graphicFrameChg>
        <pc:picChg chg="mod">
          <ac:chgData name="Charles Fonchingong Che" userId="e90bdb95-e964-4e67-94c8-0154195e4697" providerId="ADAL" clId="{B760D0CD-1728-4612-A331-EBB01FF0DDD7}" dt="2023-05-05T14:27:00.077" v="3701" actId="14100"/>
          <ac:picMkLst>
            <pc:docMk/>
            <pc:sldMk cId="2334098444" sldId="283"/>
            <ac:picMk id="7" creationId="{8A6CEE62-CCC8-70AB-08DC-919F27FB1BE8}"/>
          </ac:picMkLst>
        </pc:picChg>
      </pc:sldChg>
      <pc:sldChg chg="addSp delSp modSp mod modNotesTx">
        <pc:chgData name="Charles Fonchingong Che" userId="e90bdb95-e964-4e67-94c8-0154195e4697" providerId="ADAL" clId="{B760D0CD-1728-4612-A331-EBB01FF0DDD7}" dt="2023-05-09T11:55:03.140" v="4402" actId="20577"/>
        <pc:sldMkLst>
          <pc:docMk/>
          <pc:sldMk cId="1010960598" sldId="284"/>
        </pc:sldMkLst>
        <pc:spChg chg="add del mod">
          <ac:chgData name="Charles Fonchingong Che" userId="e90bdb95-e964-4e67-94c8-0154195e4697" providerId="ADAL" clId="{B760D0CD-1728-4612-A331-EBB01FF0DDD7}" dt="2023-05-05T10:29:18.702" v="1301" actId="478"/>
          <ac:spMkLst>
            <pc:docMk/>
            <pc:sldMk cId="1010960598" sldId="284"/>
            <ac:spMk id="2" creationId="{A6286856-2E8C-4095-A4A7-53C4D5C8DF13}"/>
          </ac:spMkLst>
        </pc:spChg>
        <pc:spChg chg="mod">
          <ac:chgData name="Charles Fonchingong Che" userId="e90bdb95-e964-4e67-94c8-0154195e4697" providerId="ADAL" clId="{B760D0CD-1728-4612-A331-EBB01FF0DDD7}" dt="2023-05-05T10:38:29.948" v="1533" actId="20577"/>
          <ac:spMkLst>
            <pc:docMk/>
            <pc:sldMk cId="1010960598" sldId="284"/>
            <ac:spMk id="3" creationId="{00000000-0000-0000-0000-000000000000}"/>
          </ac:spMkLst>
        </pc:spChg>
        <pc:spChg chg="del mod">
          <ac:chgData name="Charles Fonchingong Che" userId="e90bdb95-e964-4e67-94c8-0154195e4697" providerId="ADAL" clId="{B760D0CD-1728-4612-A331-EBB01FF0DDD7}" dt="2023-05-05T10:28:39.587" v="1298" actId="478"/>
          <ac:spMkLst>
            <pc:docMk/>
            <pc:sldMk cId="1010960598" sldId="284"/>
            <ac:spMk id="9" creationId="{E682C1CF-731F-BDCB-1302-5DDB27040B86}"/>
          </ac:spMkLst>
        </pc:spChg>
        <pc:graphicFrameChg chg="mod">
          <ac:chgData name="Charles Fonchingong Che" userId="e90bdb95-e964-4e67-94c8-0154195e4697" providerId="ADAL" clId="{B760D0CD-1728-4612-A331-EBB01FF0DDD7}" dt="2023-05-09T11:55:03.140" v="4402" actId="20577"/>
          <ac:graphicFrameMkLst>
            <pc:docMk/>
            <pc:sldMk cId="1010960598" sldId="284"/>
            <ac:graphicFrameMk id="8" creationId="{123A68E2-0D5D-3544-F1D4-58B2A7E481FE}"/>
          </ac:graphicFrameMkLst>
        </pc:graphicFrameChg>
        <pc:picChg chg="mod">
          <ac:chgData name="Charles Fonchingong Che" userId="e90bdb95-e964-4e67-94c8-0154195e4697" providerId="ADAL" clId="{B760D0CD-1728-4612-A331-EBB01FF0DDD7}" dt="2023-05-05T10:46:32.049" v="1877" actId="14100"/>
          <ac:picMkLst>
            <pc:docMk/>
            <pc:sldMk cId="1010960598" sldId="284"/>
            <ac:picMk id="11" creationId="{B9453A3D-9C6E-2134-211D-690D4FAA5DA7}"/>
          </ac:picMkLst>
        </pc:picChg>
      </pc:sldChg>
      <pc:sldChg chg="addSp delSp modSp mod">
        <pc:chgData name="Charles Fonchingong Che" userId="e90bdb95-e964-4e67-94c8-0154195e4697" providerId="ADAL" clId="{B760D0CD-1728-4612-A331-EBB01FF0DDD7}" dt="2023-05-09T13:08:17.428" v="4476" actId="20577"/>
        <pc:sldMkLst>
          <pc:docMk/>
          <pc:sldMk cId="2357198728" sldId="285"/>
        </pc:sldMkLst>
        <pc:spChg chg="mod">
          <ac:chgData name="Charles Fonchingong Che" userId="e90bdb95-e964-4e67-94c8-0154195e4697" providerId="ADAL" clId="{B760D0CD-1728-4612-A331-EBB01FF0DDD7}" dt="2023-05-05T14:48:51.368" v="3769" actId="14100"/>
          <ac:spMkLst>
            <pc:docMk/>
            <pc:sldMk cId="2357198728" sldId="285"/>
            <ac:spMk id="2" creationId="{B1606CE8-17FB-9016-0AAA-0C8995E4574D}"/>
          </ac:spMkLst>
        </pc:spChg>
        <pc:spChg chg="add del mod">
          <ac:chgData name="Charles Fonchingong Che" userId="e90bdb95-e964-4e67-94c8-0154195e4697" providerId="ADAL" clId="{B760D0CD-1728-4612-A331-EBB01FF0DDD7}" dt="2023-05-05T11:34:08.718" v="3103" actId="478"/>
          <ac:spMkLst>
            <pc:docMk/>
            <pc:sldMk cId="2357198728" sldId="285"/>
            <ac:spMk id="3" creationId="{6A1073B8-BF4D-45C7-B173-6AB71B3CD168}"/>
          </ac:spMkLst>
        </pc:spChg>
        <pc:spChg chg="mod">
          <ac:chgData name="Charles Fonchingong Che" userId="e90bdb95-e964-4e67-94c8-0154195e4697" providerId="ADAL" clId="{B760D0CD-1728-4612-A331-EBB01FF0DDD7}" dt="2023-05-05T13:49:04.693" v="3613" actId="313"/>
          <ac:spMkLst>
            <pc:docMk/>
            <pc:sldMk cId="2357198728" sldId="285"/>
            <ac:spMk id="5" creationId="{0709A7FB-A06A-7814-D58E-32BF5E173919}"/>
          </ac:spMkLst>
        </pc:spChg>
        <pc:spChg chg="mod">
          <ac:chgData name="Charles Fonchingong Che" userId="e90bdb95-e964-4e67-94c8-0154195e4697" providerId="ADAL" clId="{B760D0CD-1728-4612-A331-EBB01FF0DDD7}" dt="2023-05-09T07:40:58.915" v="4328" actId="20577"/>
          <ac:spMkLst>
            <pc:docMk/>
            <pc:sldMk cId="2357198728" sldId="285"/>
            <ac:spMk id="7" creationId="{431F3ED4-334B-BF21-5FEB-ECA2F5D10EC7}"/>
          </ac:spMkLst>
        </pc:spChg>
        <pc:spChg chg="mod">
          <ac:chgData name="Charles Fonchingong Che" userId="e90bdb95-e964-4e67-94c8-0154195e4697" providerId="ADAL" clId="{B760D0CD-1728-4612-A331-EBB01FF0DDD7}" dt="2023-05-09T13:08:17.428" v="4476" actId="20577"/>
          <ac:spMkLst>
            <pc:docMk/>
            <pc:sldMk cId="2357198728" sldId="285"/>
            <ac:spMk id="12" creationId="{19EE2571-ADBE-BD80-22B6-1DE78448EE58}"/>
          </ac:spMkLst>
        </pc:spChg>
        <pc:spChg chg="mod">
          <ac:chgData name="Charles Fonchingong Che" userId="e90bdb95-e964-4e67-94c8-0154195e4697" providerId="ADAL" clId="{B760D0CD-1728-4612-A331-EBB01FF0DDD7}" dt="2023-05-09T07:44:48.684" v="4371" actId="20577"/>
          <ac:spMkLst>
            <pc:docMk/>
            <pc:sldMk cId="2357198728" sldId="285"/>
            <ac:spMk id="13" creationId="{391AAF83-6AD7-FA2E-3F35-7B7FD290B3E9}"/>
          </ac:spMkLst>
        </pc:spChg>
        <pc:spChg chg="mod">
          <ac:chgData name="Charles Fonchingong Che" userId="e90bdb95-e964-4e67-94c8-0154195e4697" providerId="ADAL" clId="{B760D0CD-1728-4612-A331-EBB01FF0DDD7}" dt="2023-05-05T12:01:11.297" v="3494" actId="207"/>
          <ac:spMkLst>
            <pc:docMk/>
            <pc:sldMk cId="2357198728" sldId="285"/>
            <ac:spMk id="14" creationId="{7CF2D81D-9AAE-F302-3D03-095BCEB8974F}"/>
          </ac:spMkLst>
        </pc:spChg>
        <pc:picChg chg="mod">
          <ac:chgData name="Charles Fonchingong Che" userId="e90bdb95-e964-4e67-94c8-0154195e4697" providerId="ADAL" clId="{B760D0CD-1728-4612-A331-EBB01FF0DDD7}" dt="2023-05-05T14:23:21.493" v="3682" actId="1076"/>
          <ac:picMkLst>
            <pc:docMk/>
            <pc:sldMk cId="2357198728" sldId="285"/>
            <ac:picMk id="6" creationId="{00000000-0000-0000-0000-000000000000}"/>
          </ac:picMkLst>
        </pc:picChg>
        <pc:picChg chg="mod">
          <ac:chgData name="Charles Fonchingong Che" userId="e90bdb95-e964-4e67-94c8-0154195e4697" providerId="ADAL" clId="{B760D0CD-1728-4612-A331-EBB01FF0DDD7}" dt="2023-05-05T11:34:15.160" v="3105" actId="14100"/>
          <ac:picMkLst>
            <pc:docMk/>
            <pc:sldMk cId="2357198728" sldId="285"/>
            <ac:picMk id="15" creationId="{9AB004A8-A6F3-05C5-D419-D560A1EAF2C8}"/>
          </ac:picMkLst>
        </pc:picChg>
      </pc:sldChg>
      <pc:sldChg chg="modSp add mod ord">
        <pc:chgData name="Charles Fonchingong Che" userId="e90bdb95-e964-4e67-94c8-0154195e4697" providerId="ADAL" clId="{B760D0CD-1728-4612-A331-EBB01FF0DDD7}" dt="2023-05-09T14:36:22.885" v="4642" actId="20577"/>
        <pc:sldMkLst>
          <pc:docMk/>
          <pc:sldMk cId="341354723" sldId="286"/>
        </pc:sldMkLst>
        <pc:spChg chg="mod">
          <ac:chgData name="Charles Fonchingong Che" userId="e90bdb95-e964-4e67-94c8-0154195e4697" providerId="ADAL" clId="{B760D0CD-1728-4612-A331-EBB01FF0DDD7}" dt="2023-05-05T10:48:31.077" v="1888" actId="20577"/>
          <ac:spMkLst>
            <pc:docMk/>
            <pc:sldMk cId="341354723" sldId="286"/>
            <ac:spMk id="3" creationId="{00000000-0000-0000-0000-000000000000}"/>
          </ac:spMkLst>
        </pc:spChg>
        <pc:graphicFrameChg chg="mod modGraphic">
          <ac:chgData name="Charles Fonchingong Che" userId="e90bdb95-e964-4e67-94c8-0154195e4697" providerId="ADAL" clId="{B760D0CD-1728-4612-A331-EBB01FF0DDD7}" dt="2023-05-09T14:36:22.885" v="4642" actId="20577"/>
          <ac:graphicFrameMkLst>
            <pc:docMk/>
            <pc:sldMk cId="341354723" sldId="286"/>
            <ac:graphicFrameMk id="8" creationId="{123A68E2-0D5D-3544-F1D4-58B2A7E481FE}"/>
          </ac:graphicFrameMkLst>
        </pc:graphicFrameChg>
        <pc:picChg chg="mod">
          <ac:chgData name="Charles Fonchingong Che" userId="e90bdb95-e964-4e67-94c8-0154195e4697" providerId="ADAL" clId="{B760D0CD-1728-4612-A331-EBB01FF0DDD7}" dt="2023-05-05T11:00:53.751" v="2254" actId="14100"/>
          <ac:picMkLst>
            <pc:docMk/>
            <pc:sldMk cId="341354723" sldId="286"/>
            <ac:picMk id="11" creationId="{B9453A3D-9C6E-2134-211D-690D4FAA5DA7}"/>
          </ac:picMkLst>
        </pc:picChg>
      </pc:sldChg>
      <pc:sldChg chg="new del">
        <pc:chgData name="Charles Fonchingong Che" userId="e90bdb95-e964-4e67-94c8-0154195e4697" providerId="ADAL" clId="{B760D0CD-1728-4612-A331-EBB01FF0DDD7}" dt="2023-05-05T10:12:00.784" v="872" actId="2696"/>
        <pc:sldMkLst>
          <pc:docMk/>
          <pc:sldMk cId="2915524161" sldId="286"/>
        </pc:sldMkLst>
      </pc:sldChg>
      <pc:sldChg chg="modSp new mod">
        <pc:chgData name="Charles Fonchingong Che" userId="e90bdb95-e964-4e67-94c8-0154195e4697" providerId="ADAL" clId="{B760D0CD-1728-4612-A331-EBB01FF0DDD7}" dt="2023-05-09T13:09:30.059" v="4480" actId="14100"/>
        <pc:sldMkLst>
          <pc:docMk/>
          <pc:sldMk cId="2895017320" sldId="287"/>
        </pc:sldMkLst>
        <pc:spChg chg="mod">
          <ac:chgData name="Charles Fonchingong Che" userId="e90bdb95-e964-4e67-94c8-0154195e4697" providerId="ADAL" clId="{B760D0CD-1728-4612-A331-EBB01FF0DDD7}" dt="2023-05-05T11:37:29" v="3161" actId="20577"/>
          <ac:spMkLst>
            <pc:docMk/>
            <pc:sldMk cId="2895017320" sldId="287"/>
            <ac:spMk id="2" creationId="{C95C8B64-635F-4C20-ACF2-F56814D2D58B}"/>
          </ac:spMkLst>
        </pc:spChg>
        <pc:spChg chg="mod">
          <ac:chgData name="Charles Fonchingong Che" userId="e90bdb95-e964-4e67-94c8-0154195e4697" providerId="ADAL" clId="{B760D0CD-1728-4612-A331-EBB01FF0DDD7}" dt="2023-05-09T13:09:30.059" v="4480" actId="14100"/>
          <ac:spMkLst>
            <pc:docMk/>
            <pc:sldMk cId="2895017320" sldId="287"/>
            <ac:spMk id="3" creationId="{C56EDD43-B112-4910-B096-B1A01527646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D939-D81B-4B0B-9C91-6049D48E4970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CCBF1A3-A1F6-4B5E-8D5B-952830205D8E}">
      <dgm:prSet phldrT="[Text]"/>
      <dgm:spPr/>
      <dgm:t>
        <a:bodyPr/>
        <a:lstStyle/>
        <a:p>
          <a:r>
            <a:rPr lang="en-GB" dirty="0"/>
            <a:t>CCCU framework - Decolonising the curriculum</a:t>
          </a:r>
        </a:p>
      </dgm:t>
    </dgm:pt>
    <dgm:pt modelId="{755EDD3E-FCBB-4991-861F-5D86F6EAA6AD}" type="parTrans" cxnId="{C1243B62-2B09-45DC-95E0-6851DD0BD5F0}">
      <dgm:prSet/>
      <dgm:spPr/>
      <dgm:t>
        <a:bodyPr/>
        <a:lstStyle/>
        <a:p>
          <a:endParaRPr lang="en-GB"/>
        </a:p>
      </dgm:t>
    </dgm:pt>
    <dgm:pt modelId="{2B577946-4B95-42C1-81F2-81FC0A311CCB}" type="sibTrans" cxnId="{C1243B62-2B09-45DC-95E0-6851DD0BD5F0}">
      <dgm:prSet/>
      <dgm:spPr/>
      <dgm:t>
        <a:bodyPr/>
        <a:lstStyle/>
        <a:p>
          <a:endParaRPr lang="en-GB"/>
        </a:p>
      </dgm:t>
    </dgm:pt>
    <dgm:pt modelId="{A7F6D6B3-5246-4DF1-A96F-9D5EB7737232}">
      <dgm:prSet phldrT="[Text]"/>
      <dgm:spPr/>
      <dgm:t>
        <a:bodyPr/>
        <a:lstStyle/>
        <a:p>
          <a:r>
            <a:rPr lang="en-GB" dirty="0"/>
            <a:t>Action Planning at Course, module, and institutional levels</a:t>
          </a:r>
        </a:p>
      </dgm:t>
    </dgm:pt>
    <dgm:pt modelId="{10FBA31A-8DE4-4138-A6F6-2297C1A1BE13}" type="parTrans" cxnId="{3D46C079-B8C6-4366-8438-F92C817141C4}">
      <dgm:prSet/>
      <dgm:spPr/>
      <dgm:t>
        <a:bodyPr/>
        <a:lstStyle/>
        <a:p>
          <a:endParaRPr lang="en-GB"/>
        </a:p>
      </dgm:t>
    </dgm:pt>
    <dgm:pt modelId="{2617758C-18FA-4BFF-926D-E7FE4FEB7811}" type="sibTrans" cxnId="{3D46C079-B8C6-4366-8438-F92C817141C4}">
      <dgm:prSet/>
      <dgm:spPr/>
      <dgm:t>
        <a:bodyPr/>
        <a:lstStyle/>
        <a:p>
          <a:endParaRPr lang="en-GB"/>
        </a:p>
      </dgm:t>
    </dgm:pt>
    <dgm:pt modelId="{45C312D2-C664-49A2-ADB9-8764085FB513}">
      <dgm:prSet phldrT="[Text]"/>
      <dgm:spPr/>
      <dgm:t>
        <a:bodyPr/>
        <a:lstStyle/>
        <a:p>
          <a:r>
            <a:rPr lang="en-GB" dirty="0"/>
            <a:t>Inclusive, diverse and decolonised curricular</a:t>
          </a:r>
        </a:p>
        <a:p>
          <a:r>
            <a:rPr lang="en-US" dirty="0"/>
            <a:t>Addition of voices, perspectives and practices that have previously been omitted</a:t>
          </a:r>
          <a:endParaRPr lang="en-GB" dirty="0"/>
        </a:p>
      </dgm:t>
    </dgm:pt>
    <dgm:pt modelId="{500B8112-0FF3-4D69-8524-57E19DF61334}" type="parTrans" cxnId="{80593F38-5A58-46EC-9621-62A1A119D64E}">
      <dgm:prSet/>
      <dgm:spPr/>
      <dgm:t>
        <a:bodyPr/>
        <a:lstStyle/>
        <a:p>
          <a:endParaRPr lang="en-GB"/>
        </a:p>
      </dgm:t>
    </dgm:pt>
    <dgm:pt modelId="{F68178A9-EA87-479B-81E5-A1EF90678144}" type="sibTrans" cxnId="{80593F38-5A58-46EC-9621-62A1A119D64E}">
      <dgm:prSet/>
      <dgm:spPr/>
      <dgm:t>
        <a:bodyPr/>
        <a:lstStyle/>
        <a:p>
          <a:endParaRPr lang="en-GB"/>
        </a:p>
      </dgm:t>
    </dgm:pt>
    <dgm:pt modelId="{68011888-308B-4883-8A4C-C5D31B7C22C5}">
      <dgm:prSet phldrT="[Text]"/>
      <dgm:spPr/>
      <dgm:t>
        <a:bodyPr/>
        <a:lstStyle/>
        <a:p>
          <a:r>
            <a:rPr lang="en-US" dirty="0"/>
            <a:t>Paradigm shift in culture, mindset and practices</a:t>
          </a:r>
        </a:p>
        <a:p>
          <a:r>
            <a:rPr lang="en-US" dirty="0">
              <a:solidFill>
                <a:srgbClr val="C00000"/>
              </a:solidFill>
            </a:rPr>
            <a:t>Consider what is social work knowledge, its acquisition, value,  dissemination, what is included/excluded and why?</a:t>
          </a:r>
          <a:endParaRPr lang="en-GB" dirty="0">
            <a:solidFill>
              <a:srgbClr val="C00000"/>
            </a:solidFill>
          </a:endParaRPr>
        </a:p>
      </dgm:t>
    </dgm:pt>
    <dgm:pt modelId="{947B0EAB-F573-4C69-9E88-FAE2835F2051}" type="parTrans" cxnId="{C498E406-3F5F-4090-BFD6-BC91BA8F238C}">
      <dgm:prSet/>
      <dgm:spPr/>
      <dgm:t>
        <a:bodyPr/>
        <a:lstStyle/>
        <a:p>
          <a:endParaRPr lang="en-GB"/>
        </a:p>
      </dgm:t>
    </dgm:pt>
    <dgm:pt modelId="{D29D70BD-42DD-444A-89ED-61B61FB0D315}" type="sibTrans" cxnId="{C498E406-3F5F-4090-BFD6-BC91BA8F238C}">
      <dgm:prSet/>
      <dgm:spPr/>
      <dgm:t>
        <a:bodyPr/>
        <a:lstStyle/>
        <a:p>
          <a:endParaRPr lang="en-GB"/>
        </a:p>
      </dgm:t>
    </dgm:pt>
    <dgm:pt modelId="{A3023AFE-601E-45C8-AD70-7DF305328FA7}">
      <dgm:prSet phldrT="[Text]"/>
      <dgm:spPr/>
      <dgm:t>
        <a:bodyPr/>
        <a:lstStyle/>
        <a:p>
          <a:endParaRPr lang="en-GB"/>
        </a:p>
      </dgm:t>
    </dgm:pt>
    <dgm:pt modelId="{2B937F8D-CABA-4602-AFD8-50FABF5D698F}" type="parTrans" cxnId="{C9F5D544-DC30-4235-8F5E-E9A79F02744A}">
      <dgm:prSet/>
      <dgm:spPr/>
      <dgm:t>
        <a:bodyPr/>
        <a:lstStyle/>
        <a:p>
          <a:endParaRPr lang="en-GB"/>
        </a:p>
      </dgm:t>
    </dgm:pt>
    <dgm:pt modelId="{B05CEA5D-64BB-4A2E-93DF-0DAD4D9FA1A2}" type="sibTrans" cxnId="{C9F5D544-DC30-4235-8F5E-E9A79F02744A}">
      <dgm:prSet/>
      <dgm:spPr/>
      <dgm:t>
        <a:bodyPr/>
        <a:lstStyle/>
        <a:p>
          <a:endParaRPr lang="en-GB"/>
        </a:p>
      </dgm:t>
    </dgm:pt>
    <dgm:pt modelId="{A6AC9BB2-C64A-46B8-86FD-3F50E3A80D37}">
      <dgm:prSet/>
      <dgm:spPr/>
      <dgm:t>
        <a:bodyPr/>
        <a:lstStyle/>
        <a:p>
          <a:r>
            <a:rPr lang="en-GB" dirty="0"/>
            <a:t>Teaching and Learning Enhancement</a:t>
          </a:r>
        </a:p>
        <a:p>
          <a:endParaRPr lang="en-GB" dirty="0"/>
        </a:p>
        <a:p>
          <a:r>
            <a:rPr lang="en-US" dirty="0"/>
            <a:t>Opportunity to critically reflect, dismantle our assumptions, unlearn, relearn and rebuild together</a:t>
          </a:r>
          <a:endParaRPr lang="en-GB" dirty="0"/>
        </a:p>
      </dgm:t>
    </dgm:pt>
    <dgm:pt modelId="{24FFCEBA-A193-495C-95C8-FD6B6403A5FA}" type="parTrans" cxnId="{CE0AD20E-6C7A-4704-960B-735DD4D19612}">
      <dgm:prSet/>
      <dgm:spPr/>
      <dgm:t>
        <a:bodyPr/>
        <a:lstStyle/>
        <a:p>
          <a:endParaRPr lang="en-GB"/>
        </a:p>
      </dgm:t>
    </dgm:pt>
    <dgm:pt modelId="{DD1C8C27-1434-4446-8C25-1E9ADF7864C0}" type="sibTrans" cxnId="{CE0AD20E-6C7A-4704-960B-735DD4D19612}">
      <dgm:prSet/>
      <dgm:spPr/>
      <dgm:t>
        <a:bodyPr/>
        <a:lstStyle/>
        <a:p>
          <a:endParaRPr lang="en-GB"/>
        </a:p>
      </dgm:t>
    </dgm:pt>
    <dgm:pt modelId="{E9462A0A-9E97-4C04-9CBC-70B6369821A0}">
      <dgm:prSet/>
      <dgm:spPr/>
      <dgm:t>
        <a:bodyPr/>
        <a:lstStyle/>
        <a:p>
          <a:endParaRPr lang="en-GB"/>
        </a:p>
      </dgm:t>
    </dgm:pt>
    <dgm:pt modelId="{FBE890B8-57B5-4B1A-AEA2-0943A4E23A3C}" type="parTrans" cxnId="{748A3503-18BB-4D7C-8465-5DF37F87C6AC}">
      <dgm:prSet/>
      <dgm:spPr/>
      <dgm:t>
        <a:bodyPr/>
        <a:lstStyle/>
        <a:p>
          <a:endParaRPr lang="en-GB"/>
        </a:p>
      </dgm:t>
    </dgm:pt>
    <dgm:pt modelId="{DBE20192-3EE7-471F-B5D9-B41AB3DAD79A}" type="sibTrans" cxnId="{748A3503-18BB-4D7C-8465-5DF37F87C6AC}">
      <dgm:prSet/>
      <dgm:spPr/>
      <dgm:t>
        <a:bodyPr/>
        <a:lstStyle/>
        <a:p>
          <a:endParaRPr lang="en-GB"/>
        </a:p>
      </dgm:t>
    </dgm:pt>
    <dgm:pt modelId="{3CAA077D-6CA5-4DDF-B152-E365740B0B01}">
      <dgm:prSet/>
      <dgm:spPr/>
      <dgm:t>
        <a:bodyPr/>
        <a:lstStyle/>
        <a:p>
          <a:endParaRPr lang="en-GB"/>
        </a:p>
      </dgm:t>
    </dgm:pt>
    <dgm:pt modelId="{DC5A1CB9-CA70-4057-8BB7-D41F72163DEC}" type="parTrans" cxnId="{2310ABCD-A86A-40E1-A2A5-A145D092A92C}">
      <dgm:prSet/>
      <dgm:spPr/>
      <dgm:t>
        <a:bodyPr/>
        <a:lstStyle/>
        <a:p>
          <a:endParaRPr lang="en-GB"/>
        </a:p>
      </dgm:t>
    </dgm:pt>
    <dgm:pt modelId="{DED22AE6-43FE-49FB-9E2A-FB9572AA4CFD}" type="sibTrans" cxnId="{2310ABCD-A86A-40E1-A2A5-A145D092A92C}">
      <dgm:prSet/>
      <dgm:spPr/>
      <dgm:t>
        <a:bodyPr/>
        <a:lstStyle/>
        <a:p>
          <a:endParaRPr lang="en-GB"/>
        </a:p>
      </dgm:t>
    </dgm:pt>
    <dgm:pt modelId="{BBE8FA2E-FCE6-42B0-8296-BF6DBF0546F9}" type="pres">
      <dgm:prSet presAssocID="{4EDFD939-D81B-4B0B-9C91-6049D48E49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8848B5-4AF7-4007-8B3B-693005F56852}" type="pres">
      <dgm:prSet presAssocID="{4EDFD939-D81B-4B0B-9C91-6049D48E4970}" presName="matrix" presStyleCnt="0"/>
      <dgm:spPr/>
    </dgm:pt>
    <dgm:pt modelId="{26D015AF-EF4D-4228-A285-AA6DAD58C3FA}" type="pres">
      <dgm:prSet presAssocID="{4EDFD939-D81B-4B0B-9C91-6049D48E4970}" presName="tile1" presStyleLbl="node1" presStyleIdx="0" presStyleCnt="4" custLinFactNeighborX="2023" custLinFactNeighborY="1001"/>
      <dgm:spPr/>
    </dgm:pt>
    <dgm:pt modelId="{D560CD59-7CEF-4992-8115-E3E80B269F39}" type="pres">
      <dgm:prSet presAssocID="{4EDFD939-D81B-4B0B-9C91-6049D48E49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84A087-DCD9-43C7-8487-E13BA1F0AB79}" type="pres">
      <dgm:prSet presAssocID="{4EDFD939-D81B-4B0B-9C91-6049D48E4970}" presName="tile2" presStyleLbl="node1" presStyleIdx="1" presStyleCnt="4"/>
      <dgm:spPr/>
    </dgm:pt>
    <dgm:pt modelId="{4DF2E9D4-B304-4150-B635-5D853BE9C748}" type="pres">
      <dgm:prSet presAssocID="{4EDFD939-D81B-4B0B-9C91-6049D48E49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DF458E-46A6-4C03-9740-AACC11586C47}" type="pres">
      <dgm:prSet presAssocID="{4EDFD939-D81B-4B0B-9C91-6049D48E4970}" presName="tile3" presStyleLbl="node1" presStyleIdx="2" presStyleCnt="4"/>
      <dgm:spPr/>
    </dgm:pt>
    <dgm:pt modelId="{A6181138-D962-4B87-8070-7BAE0E07415B}" type="pres">
      <dgm:prSet presAssocID="{4EDFD939-D81B-4B0B-9C91-6049D48E49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A3E76E-1B51-42EF-B0DA-7E9FEB1828A6}" type="pres">
      <dgm:prSet presAssocID="{4EDFD939-D81B-4B0B-9C91-6049D48E4970}" presName="tile4" presStyleLbl="node1" presStyleIdx="3" presStyleCnt="4"/>
      <dgm:spPr/>
    </dgm:pt>
    <dgm:pt modelId="{845A329E-BFD1-4A6D-A2B1-3F42650FA026}" type="pres">
      <dgm:prSet presAssocID="{4EDFD939-D81B-4B0B-9C91-6049D48E49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C7FB12-BCC7-4260-86F5-E24EDBD37B43}" type="pres">
      <dgm:prSet presAssocID="{4EDFD939-D81B-4B0B-9C91-6049D48E49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B0F9302-470C-442D-A7C1-0CEAAAE84C62}" type="presOf" srcId="{45C312D2-C664-49A2-ADB9-8764085FB513}" destId="{2BDF458E-46A6-4C03-9740-AACC11586C47}" srcOrd="0" destOrd="0" presId="urn:microsoft.com/office/officeart/2005/8/layout/matrix1"/>
    <dgm:cxn modelId="{748A3503-18BB-4D7C-8465-5DF37F87C6AC}" srcId="{FCCBF1A3-A1F6-4B5E-8D5B-952830205D8E}" destId="{E9462A0A-9E97-4C04-9CBC-70B6369821A0}" srcOrd="5" destOrd="0" parTransId="{FBE890B8-57B5-4B1A-AEA2-0943A4E23A3C}" sibTransId="{DBE20192-3EE7-471F-B5D9-B41AB3DAD79A}"/>
    <dgm:cxn modelId="{C498E406-3F5F-4090-BFD6-BC91BA8F238C}" srcId="{FCCBF1A3-A1F6-4B5E-8D5B-952830205D8E}" destId="{68011888-308B-4883-8A4C-C5D31B7C22C5}" srcOrd="3" destOrd="0" parTransId="{947B0EAB-F573-4C69-9E88-FAE2835F2051}" sibTransId="{D29D70BD-42DD-444A-89ED-61B61FB0D315}"/>
    <dgm:cxn modelId="{CE0AD20E-6C7A-4704-960B-735DD4D19612}" srcId="{FCCBF1A3-A1F6-4B5E-8D5B-952830205D8E}" destId="{A6AC9BB2-C64A-46B8-86FD-3F50E3A80D37}" srcOrd="1" destOrd="0" parTransId="{24FFCEBA-A193-495C-95C8-FD6B6403A5FA}" sibTransId="{DD1C8C27-1434-4446-8C25-1E9ADF7864C0}"/>
    <dgm:cxn modelId="{37625A15-88C4-4E84-BA89-3DE96FC79EF7}" type="presOf" srcId="{FCCBF1A3-A1F6-4B5E-8D5B-952830205D8E}" destId="{DDC7FB12-BCC7-4260-86F5-E24EDBD37B43}" srcOrd="0" destOrd="0" presId="urn:microsoft.com/office/officeart/2005/8/layout/matrix1"/>
    <dgm:cxn modelId="{12D0001F-30FF-4045-849B-9CFA1BBADE28}" type="presOf" srcId="{4EDFD939-D81B-4B0B-9C91-6049D48E4970}" destId="{BBE8FA2E-FCE6-42B0-8296-BF6DBF0546F9}" srcOrd="0" destOrd="0" presId="urn:microsoft.com/office/officeart/2005/8/layout/matrix1"/>
    <dgm:cxn modelId="{80593F38-5A58-46EC-9621-62A1A119D64E}" srcId="{FCCBF1A3-A1F6-4B5E-8D5B-952830205D8E}" destId="{45C312D2-C664-49A2-ADB9-8764085FB513}" srcOrd="2" destOrd="0" parTransId="{500B8112-0FF3-4D69-8524-57E19DF61334}" sibTransId="{F68178A9-EA87-479B-81E5-A1EF90678144}"/>
    <dgm:cxn modelId="{C1243B62-2B09-45DC-95E0-6851DD0BD5F0}" srcId="{4EDFD939-D81B-4B0B-9C91-6049D48E4970}" destId="{FCCBF1A3-A1F6-4B5E-8D5B-952830205D8E}" srcOrd="0" destOrd="0" parTransId="{755EDD3E-FCBB-4991-861F-5D86F6EAA6AD}" sibTransId="{2B577946-4B95-42C1-81F2-81FC0A311CCB}"/>
    <dgm:cxn modelId="{C9F5D544-DC30-4235-8F5E-E9A79F02744A}" srcId="{FCCBF1A3-A1F6-4B5E-8D5B-952830205D8E}" destId="{A3023AFE-601E-45C8-AD70-7DF305328FA7}" srcOrd="6" destOrd="0" parTransId="{2B937F8D-CABA-4602-AFD8-50FABF5D698F}" sibTransId="{B05CEA5D-64BB-4A2E-93DF-0DAD4D9FA1A2}"/>
    <dgm:cxn modelId="{BD42AF4B-C418-4C3F-A6E0-1B04BB07FB5D}" type="presOf" srcId="{A7F6D6B3-5246-4DF1-A96F-9D5EB7737232}" destId="{D560CD59-7CEF-4992-8115-E3E80B269F39}" srcOrd="1" destOrd="0" presId="urn:microsoft.com/office/officeart/2005/8/layout/matrix1"/>
    <dgm:cxn modelId="{F9BEE152-455F-48CF-BA4A-B9C8685FEF7F}" type="presOf" srcId="{A6AC9BB2-C64A-46B8-86FD-3F50E3A80D37}" destId="{8D84A087-DCD9-43C7-8487-E13BA1F0AB79}" srcOrd="0" destOrd="0" presId="urn:microsoft.com/office/officeart/2005/8/layout/matrix1"/>
    <dgm:cxn modelId="{3D46C079-B8C6-4366-8438-F92C817141C4}" srcId="{FCCBF1A3-A1F6-4B5E-8D5B-952830205D8E}" destId="{A7F6D6B3-5246-4DF1-A96F-9D5EB7737232}" srcOrd="0" destOrd="0" parTransId="{10FBA31A-8DE4-4138-A6F6-2297C1A1BE13}" sibTransId="{2617758C-18FA-4BFF-926D-E7FE4FEB7811}"/>
    <dgm:cxn modelId="{A5405D8A-836C-4DC4-9BD7-BBFF20CF190F}" type="presOf" srcId="{45C312D2-C664-49A2-ADB9-8764085FB513}" destId="{A6181138-D962-4B87-8070-7BAE0E07415B}" srcOrd="1" destOrd="0" presId="urn:microsoft.com/office/officeart/2005/8/layout/matrix1"/>
    <dgm:cxn modelId="{CD59359E-0298-43C6-99F7-EF896F445B23}" type="presOf" srcId="{68011888-308B-4883-8A4C-C5D31B7C22C5}" destId="{B9A3E76E-1B51-42EF-B0DA-7E9FEB1828A6}" srcOrd="0" destOrd="0" presId="urn:microsoft.com/office/officeart/2005/8/layout/matrix1"/>
    <dgm:cxn modelId="{C287FCB1-7F75-4798-BB22-BA182D783C73}" type="presOf" srcId="{A6AC9BB2-C64A-46B8-86FD-3F50E3A80D37}" destId="{4DF2E9D4-B304-4150-B635-5D853BE9C748}" srcOrd="1" destOrd="0" presId="urn:microsoft.com/office/officeart/2005/8/layout/matrix1"/>
    <dgm:cxn modelId="{2310ABCD-A86A-40E1-A2A5-A145D092A92C}" srcId="{FCCBF1A3-A1F6-4B5E-8D5B-952830205D8E}" destId="{3CAA077D-6CA5-4DDF-B152-E365740B0B01}" srcOrd="4" destOrd="0" parTransId="{DC5A1CB9-CA70-4057-8BB7-D41F72163DEC}" sibTransId="{DED22AE6-43FE-49FB-9E2A-FB9572AA4CFD}"/>
    <dgm:cxn modelId="{C711ECD6-0F62-4AEC-8756-2A6F19840BA4}" type="presOf" srcId="{68011888-308B-4883-8A4C-C5D31B7C22C5}" destId="{845A329E-BFD1-4A6D-A2B1-3F42650FA026}" srcOrd="1" destOrd="0" presId="urn:microsoft.com/office/officeart/2005/8/layout/matrix1"/>
    <dgm:cxn modelId="{FCB87FF4-29B9-49A4-892B-789002127571}" type="presOf" srcId="{A7F6D6B3-5246-4DF1-A96F-9D5EB7737232}" destId="{26D015AF-EF4D-4228-A285-AA6DAD58C3FA}" srcOrd="0" destOrd="0" presId="urn:microsoft.com/office/officeart/2005/8/layout/matrix1"/>
    <dgm:cxn modelId="{750EBAC9-8B1A-4612-AFE7-8081DE3A00DA}" type="presParOf" srcId="{BBE8FA2E-FCE6-42B0-8296-BF6DBF0546F9}" destId="{6D8848B5-4AF7-4007-8B3B-693005F56852}" srcOrd="0" destOrd="0" presId="urn:microsoft.com/office/officeart/2005/8/layout/matrix1"/>
    <dgm:cxn modelId="{0999EF6E-7F99-4007-9AF0-19DDA9444008}" type="presParOf" srcId="{6D8848B5-4AF7-4007-8B3B-693005F56852}" destId="{26D015AF-EF4D-4228-A285-AA6DAD58C3FA}" srcOrd="0" destOrd="0" presId="urn:microsoft.com/office/officeart/2005/8/layout/matrix1"/>
    <dgm:cxn modelId="{E7DA9AA5-C75B-427A-B3B3-2D2D01A5C47B}" type="presParOf" srcId="{6D8848B5-4AF7-4007-8B3B-693005F56852}" destId="{D560CD59-7CEF-4992-8115-E3E80B269F39}" srcOrd="1" destOrd="0" presId="urn:microsoft.com/office/officeart/2005/8/layout/matrix1"/>
    <dgm:cxn modelId="{ABE8D418-A55A-4EDC-B75A-99EF55587110}" type="presParOf" srcId="{6D8848B5-4AF7-4007-8B3B-693005F56852}" destId="{8D84A087-DCD9-43C7-8487-E13BA1F0AB79}" srcOrd="2" destOrd="0" presId="urn:microsoft.com/office/officeart/2005/8/layout/matrix1"/>
    <dgm:cxn modelId="{FC31A26D-8708-4780-9C9D-46220EDD7B1E}" type="presParOf" srcId="{6D8848B5-4AF7-4007-8B3B-693005F56852}" destId="{4DF2E9D4-B304-4150-B635-5D853BE9C748}" srcOrd="3" destOrd="0" presId="urn:microsoft.com/office/officeart/2005/8/layout/matrix1"/>
    <dgm:cxn modelId="{997A83CA-DCAB-4C3A-88C3-DC4A8DA085AF}" type="presParOf" srcId="{6D8848B5-4AF7-4007-8B3B-693005F56852}" destId="{2BDF458E-46A6-4C03-9740-AACC11586C47}" srcOrd="4" destOrd="0" presId="urn:microsoft.com/office/officeart/2005/8/layout/matrix1"/>
    <dgm:cxn modelId="{237A2FD8-18E1-4331-B35E-A0C6FAC265C2}" type="presParOf" srcId="{6D8848B5-4AF7-4007-8B3B-693005F56852}" destId="{A6181138-D962-4B87-8070-7BAE0E07415B}" srcOrd="5" destOrd="0" presId="urn:microsoft.com/office/officeart/2005/8/layout/matrix1"/>
    <dgm:cxn modelId="{65A9F9FB-70A9-4F89-B5FD-D32BE5F5E24F}" type="presParOf" srcId="{6D8848B5-4AF7-4007-8B3B-693005F56852}" destId="{B9A3E76E-1B51-42EF-B0DA-7E9FEB1828A6}" srcOrd="6" destOrd="0" presId="urn:microsoft.com/office/officeart/2005/8/layout/matrix1"/>
    <dgm:cxn modelId="{D303051B-B6E3-44FA-8681-2F2D6A7AEBA9}" type="presParOf" srcId="{6D8848B5-4AF7-4007-8B3B-693005F56852}" destId="{845A329E-BFD1-4A6D-A2B1-3F42650FA026}" srcOrd="7" destOrd="0" presId="urn:microsoft.com/office/officeart/2005/8/layout/matrix1"/>
    <dgm:cxn modelId="{CE13964B-4BAE-4A27-9BCB-CA5DE3684EDD}" type="presParOf" srcId="{BBE8FA2E-FCE6-42B0-8296-BF6DBF0546F9}" destId="{DDC7FB12-BCC7-4260-86F5-E24EDBD37B4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11798-0858-4F25-AF32-C5339FB44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1D719-E6CF-4EE9-B9FB-D8DE8E1FA53B}">
      <dgm:prSet custT="1"/>
      <dgm:spPr/>
      <dgm:t>
        <a:bodyPr/>
        <a:lstStyle/>
        <a:p>
          <a:r>
            <a:rPr lang="en-US" sz="1800" dirty="0"/>
            <a:t>Relational Epistemology</a:t>
          </a:r>
        </a:p>
      </dgm:t>
    </dgm:pt>
    <dgm:pt modelId="{7CAD3AF4-732F-42D9-9F2D-52E977DA08F2}" type="parTrans" cxnId="{A06B75AE-ECB3-44C8-906D-231E44EDEDEB}">
      <dgm:prSet/>
      <dgm:spPr/>
      <dgm:t>
        <a:bodyPr/>
        <a:lstStyle/>
        <a:p>
          <a:endParaRPr lang="en-US"/>
        </a:p>
      </dgm:t>
    </dgm:pt>
    <dgm:pt modelId="{B4620C01-72AE-494F-A92B-C0AB04C4C2A4}" type="sibTrans" cxnId="{A06B75AE-ECB3-44C8-906D-231E44EDEDEB}">
      <dgm:prSet/>
      <dgm:spPr/>
      <dgm:t>
        <a:bodyPr/>
        <a:lstStyle/>
        <a:p>
          <a:endParaRPr lang="en-US"/>
        </a:p>
      </dgm:t>
    </dgm:pt>
    <dgm:pt modelId="{608F2043-8BC2-4710-89A0-DF623025E02D}">
      <dgm:prSet custT="1"/>
      <dgm:spPr/>
      <dgm:t>
        <a:bodyPr/>
        <a:lstStyle/>
        <a:p>
          <a:r>
            <a:rPr lang="en-GB" sz="1800" dirty="0"/>
            <a:t>Making theory contextual -strategies at course and module levels to engage in dialogue and meaningful conversations on curriculum diversification </a:t>
          </a:r>
          <a:endParaRPr lang="en-US" sz="1800" dirty="0"/>
        </a:p>
      </dgm:t>
    </dgm:pt>
    <dgm:pt modelId="{022321CF-AD8F-4378-8C7B-1EEA72D732C2}" type="parTrans" cxnId="{16C412B5-6957-4EC9-A4B4-4FE06AE04CF3}">
      <dgm:prSet/>
      <dgm:spPr/>
      <dgm:t>
        <a:bodyPr/>
        <a:lstStyle/>
        <a:p>
          <a:endParaRPr lang="en-US"/>
        </a:p>
      </dgm:t>
    </dgm:pt>
    <dgm:pt modelId="{26A0A875-9E4D-44D2-A6D9-0684E6250EB2}" type="sibTrans" cxnId="{16C412B5-6957-4EC9-A4B4-4FE06AE04CF3}">
      <dgm:prSet/>
      <dgm:spPr/>
      <dgm:t>
        <a:bodyPr/>
        <a:lstStyle/>
        <a:p>
          <a:endParaRPr lang="en-US"/>
        </a:p>
      </dgm:t>
    </dgm:pt>
    <dgm:pt modelId="{E28607C5-0FD3-4465-8BCA-A7842BC9F9B8}">
      <dgm:prSet custT="1"/>
      <dgm:spPr/>
      <dgm:t>
        <a:bodyPr/>
        <a:lstStyle/>
        <a:p>
          <a:r>
            <a:rPr lang="en-GB" sz="1800" dirty="0"/>
            <a:t>Decolonialised curricular - potential to improve a sense of belonging and engagement </a:t>
          </a:r>
          <a:endParaRPr lang="en-US" sz="1800" dirty="0"/>
        </a:p>
      </dgm:t>
    </dgm:pt>
    <dgm:pt modelId="{4C566F47-E178-42F9-972C-412D6F31172F}" type="parTrans" cxnId="{C77561D8-2A27-45B0-9071-DF1045B36D2E}">
      <dgm:prSet/>
      <dgm:spPr/>
      <dgm:t>
        <a:bodyPr/>
        <a:lstStyle/>
        <a:p>
          <a:endParaRPr lang="en-US"/>
        </a:p>
      </dgm:t>
    </dgm:pt>
    <dgm:pt modelId="{CD9337FA-5CC3-4975-86D6-B9A2761234A8}" type="sibTrans" cxnId="{C77561D8-2A27-45B0-9071-DF1045B36D2E}">
      <dgm:prSet/>
      <dgm:spPr/>
      <dgm:t>
        <a:bodyPr/>
        <a:lstStyle/>
        <a:p>
          <a:endParaRPr lang="en-US"/>
        </a:p>
      </dgm:t>
    </dgm:pt>
    <dgm:pt modelId="{3445C3A3-F1CF-4A69-8210-0EBA873FD22F}">
      <dgm:prSet custT="1"/>
      <dgm:spPr/>
      <dgm:t>
        <a:bodyPr/>
        <a:lstStyle/>
        <a:p>
          <a:r>
            <a:rPr lang="en-GB" sz="1800" dirty="0"/>
            <a:t>Promoting equality, diversity and inclusion, relevant towards an inclusive and justice-based approach</a:t>
          </a:r>
          <a:endParaRPr lang="en-US" sz="1800" dirty="0"/>
        </a:p>
      </dgm:t>
    </dgm:pt>
    <dgm:pt modelId="{09F886B2-B8C4-443A-B5E5-965661902612}" type="parTrans" cxnId="{48E27EBA-9DA7-4076-BC2B-E5804AEA893C}">
      <dgm:prSet/>
      <dgm:spPr/>
      <dgm:t>
        <a:bodyPr/>
        <a:lstStyle/>
        <a:p>
          <a:endParaRPr lang="en-US"/>
        </a:p>
      </dgm:t>
    </dgm:pt>
    <dgm:pt modelId="{DCB7C6F2-E4C2-4419-AFCA-B36CFF5C26B6}" type="sibTrans" cxnId="{48E27EBA-9DA7-4076-BC2B-E5804AEA893C}">
      <dgm:prSet/>
      <dgm:spPr/>
      <dgm:t>
        <a:bodyPr/>
        <a:lstStyle/>
        <a:p>
          <a:endParaRPr lang="en-US"/>
        </a:p>
      </dgm:t>
    </dgm:pt>
    <dgm:pt modelId="{1E04279B-0CC4-4E7B-888B-04928363F015}">
      <dgm:prSet custT="1"/>
      <dgm:spPr/>
      <dgm:t>
        <a:bodyPr/>
        <a:lstStyle/>
        <a:p>
          <a:r>
            <a:rPr lang="en-GB" sz="1800" dirty="0"/>
            <a:t>Move towards an equity and justice-based approach to curriculum design </a:t>
          </a:r>
          <a:r>
            <a:rPr lang="en-GB" sz="1800" dirty="0">
              <a:solidFill>
                <a:srgbClr val="0000FF"/>
              </a:solidFill>
            </a:rPr>
            <a:t>(Ahmed-</a:t>
          </a:r>
          <a:r>
            <a:rPr lang="en-GB" sz="1800" dirty="0" err="1">
              <a:solidFill>
                <a:srgbClr val="0000FF"/>
              </a:solidFill>
            </a:rPr>
            <a:t>Landeryou</a:t>
          </a:r>
          <a:r>
            <a:rPr lang="en-GB" sz="1800" dirty="0">
              <a:solidFill>
                <a:srgbClr val="0000FF"/>
              </a:solidFill>
            </a:rPr>
            <a:t> 2023)</a:t>
          </a:r>
          <a:endParaRPr lang="en-US" sz="1800" dirty="0">
            <a:solidFill>
              <a:srgbClr val="0000FF"/>
            </a:solidFill>
          </a:endParaRPr>
        </a:p>
      </dgm:t>
    </dgm:pt>
    <dgm:pt modelId="{F5715E04-63AA-41F6-874B-73894C0B857A}" type="parTrans" cxnId="{346E7E1A-D068-43E4-8D62-061B9E92AD66}">
      <dgm:prSet/>
      <dgm:spPr/>
      <dgm:t>
        <a:bodyPr/>
        <a:lstStyle/>
        <a:p>
          <a:endParaRPr lang="en-US"/>
        </a:p>
      </dgm:t>
    </dgm:pt>
    <dgm:pt modelId="{25FD0238-004F-44D6-8D7A-01DDC068D122}" type="sibTrans" cxnId="{346E7E1A-D068-43E4-8D62-061B9E92AD66}">
      <dgm:prSet/>
      <dgm:spPr/>
      <dgm:t>
        <a:bodyPr/>
        <a:lstStyle/>
        <a:p>
          <a:endParaRPr lang="en-US"/>
        </a:p>
      </dgm:t>
    </dgm:pt>
    <dgm:pt modelId="{6E236350-114A-4951-9AE8-751CE6D4C6D2}">
      <dgm:prSet custT="1"/>
      <dgm:spPr/>
      <dgm:t>
        <a:bodyPr/>
        <a:lstStyle/>
        <a:p>
          <a:r>
            <a:rPr lang="en-GB" sz="1800" dirty="0"/>
            <a:t>Lens to interrogate ambiguities related to decolonising the curriculum</a:t>
          </a:r>
          <a:endParaRPr lang="en-US" sz="1800" dirty="0"/>
        </a:p>
      </dgm:t>
    </dgm:pt>
    <dgm:pt modelId="{892B1133-BA17-4AFC-A630-68307CCD1BCE}" type="sibTrans" cxnId="{7521E222-7523-4227-A1F1-0661499EBD48}">
      <dgm:prSet/>
      <dgm:spPr/>
      <dgm:t>
        <a:bodyPr/>
        <a:lstStyle/>
        <a:p>
          <a:endParaRPr lang="en-US"/>
        </a:p>
      </dgm:t>
    </dgm:pt>
    <dgm:pt modelId="{30BC0B2E-B05E-4970-A8B8-15D255565B98}" type="parTrans" cxnId="{7521E222-7523-4227-A1F1-0661499EBD48}">
      <dgm:prSet/>
      <dgm:spPr/>
      <dgm:t>
        <a:bodyPr/>
        <a:lstStyle/>
        <a:p>
          <a:endParaRPr lang="en-US"/>
        </a:p>
      </dgm:t>
    </dgm:pt>
    <dgm:pt modelId="{E28C6141-D47E-4A16-B7DB-AA70BC535C2E}">
      <dgm:prSet custT="1"/>
      <dgm:spPr/>
      <dgm:t>
        <a:bodyPr/>
        <a:lstStyle/>
        <a:p>
          <a:r>
            <a:rPr lang="en-GB" sz="1800" dirty="0"/>
            <a:t>Rethink colonialist patriarchal epistemological worldview in re-shaping the curriculum</a:t>
          </a:r>
          <a:r>
            <a:rPr lang="en-GB" sz="1800" dirty="0">
              <a:solidFill>
                <a:srgbClr val="0000FF"/>
              </a:solidFill>
            </a:rPr>
            <a:t>(Ahmed-</a:t>
          </a:r>
          <a:r>
            <a:rPr lang="en-GB" sz="1800" dirty="0" err="1">
              <a:solidFill>
                <a:srgbClr val="0000FF"/>
              </a:solidFill>
            </a:rPr>
            <a:t>Landeryou</a:t>
          </a:r>
          <a:r>
            <a:rPr lang="en-GB" sz="1800" dirty="0">
              <a:solidFill>
                <a:srgbClr val="0000FF"/>
              </a:solidFill>
            </a:rPr>
            <a:t> 2023)</a:t>
          </a:r>
          <a:endParaRPr lang="en-US" sz="1800" dirty="0">
            <a:solidFill>
              <a:srgbClr val="0000FF"/>
            </a:solidFill>
          </a:endParaRPr>
        </a:p>
      </dgm:t>
    </dgm:pt>
    <dgm:pt modelId="{7CB1D719-D546-4014-806E-4167343E0AB6}" type="sibTrans" cxnId="{111D5B56-E0B8-47E7-A585-F330467ABE8F}">
      <dgm:prSet/>
      <dgm:spPr/>
      <dgm:t>
        <a:bodyPr/>
        <a:lstStyle/>
        <a:p>
          <a:endParaRPr lang="en-US"/>
        </a:p>
      </dgm:t>
    </dgm:pt>
    <dgm:pt modelId="{E16709A5-8278-4F70-97DF-17FD5186B3E7}" type="parTrans" cxnId="{111D5B56-E0B8-47E7-A585-F330467ABE8F}">
      <dgm:prSet/>
      <dgm:spPr/>
      <dgm:t>
        <a:bodyPr/>
        <a:lstStyle/>
        <a:p>
          <a:endParaRPr lang="en-US"/>
        </a:p>
      </dgm:t>
    </dgm:pt>
    <dgm:pt modelId="{6ADFD50A-FD84-40C3-A3A3-060B7055A30C}">
      <dgm:prSet custT="1"/>
      <dgm:spPr/>
      <dgm:t>
        <a:bodyPr/>
        <a:lstStyle/>
        <a:p>
          <a:r>
            <a:rPr lang="en-GB" sz="1800" dirty="0"/>
            <a:t>Re-integrating knowledges and authors that are pushed to the margins/devalued </a:t>
          </a:r>
          <a:r>
            <a:rPr lang="en-GB" sz="1800" dirty="0">
              <a:solidFill>
                <a:srgbClr val="0000FF"/>
              </a:solidFill>
            </a:rPr>
            <a:t>(Pedler et al., 2022)</a:t>
          </a:r>
          <a:endParaRPr lang="en-US" sz="1800" dirty="0">
            <a:solidFill>
              <a:srgbClr val="0000FF"/>
            </a:solidFill>
          </a:endParaRPr>
        </a:p>
      </dgm:t>
    </dgm:pt>
    <dgm:pt modelId="{B235640F-4BC4-4BC9-B3A3-457814DB446F}" type="sibTrans" cxnId="{61E308F9-2EF4-411D-B875-4992813C14E8}">
      <dgm:prSet/>
      <dgm:spPr/>
      <dgm:t>
        <a:bodyPr/>
        <a:lstStyle/>
        <a:p>
          <a:endParaRPr lang="en-US"/>
        </a:p>
      </dgm:t>
    </dgm:pt>
    <dgm:pt modelId="{D994CDF3-1D30-416D-A682-1BBED36A8154}" type="parTrans" cxnId="{61E308F9-2EF4-411D-B875-4992813C14E8}">
      <dgm:prSet/>
      <dgm:spPr/>
      <dgm:t>
        <a:bodyPr/>
        <a:lstStyle/>
        <a:p>
          <a:endParaRPr lang="en-US"/>
        </a:p>
      </dgm:t>
    </dgm:pt>
    <dgm:pt modelId="{63CD9E5A-D51B-4C17-BA29-8D82E0BD27AE}">
      <dgm:prSet custT="1"/>
      <dgm:spPr/>
      <dgm:t>
        <a:bodyPr/>
        <a:lstStyle/>
        <a:p>
          <a:r>
            <a:rPr lang="en-GB" sz="1800" dirty="0"/>
            <a:t>Multi-centric Perspectives</a:t>
          </a:r>
          <a:endParaRPr lang="en-US" sz="1800" dirty="0"/>
        </a:p>
      </dgm:t>
    </dgm:pt>
    <dgm:pt modelId="{3956C5D5-145B-4E1F-A009-D606B780D6F8}" type="sibTrans" cxnId="{3E757301-0C3C-4048-AB73-B2EF34B4E3C3}">
      <dgm:prSet/>
      <dgm:spPr/>
      <dgm:t>
        <a:bodyPr/>
        <a:lstStyle/>
        <a:p>
          <a:endParaRPr lang="en-US"/>
        </a:p>
      </dgm:t>
    </dgm:pt>
    <dgm:pt modelId="{C024141E-4D58-467A-98F5-9B377DE5969F}" type="parTrans" cxnId="{3E757301-0C3C-4048-AB73-B2EF34B4E3C3}">
      <dgm:prSet/>
      <dgm:spPr/>
      <dgm:t>
        <a:bodyPr/>
        <a:lstStyle/>
        <a:p>
          <a:endParaRPr lang="en-US"/>
        </a:p>
      </dgm:t>
    </dgm:pt>
    <dgm:pt modelId="{1C0BA959-D0ED-455C-BA82-5111112EA5CE}" type="pres">
      <dgm:prSet presAssocID="{B3F11798-0858-4F25-AF32-C5339FB44557}" presName="linear" presStyleCnt="0">
        <dgm:presLayoutVars>
          <dgm:dir/>
          <dgm:animLvl val="lvl"/>
          <dgm:resizeHandles val="exact"/>
        </dgm:presLayoutVars>
      </dgm:prSet>
      <dgm:spPr/>
    </dgm:pt>
    <dgm:pt modelId="{2BC3BA98-35C8-4B15-B331-27E8C12B257D}" type="pres">
      <dgm:prSet presAssocID="{AF31D719-E6CF-4EE9-B9FB-D8DE8E1FA53B}" presName="parentLin" presStyleCnt="0"/>
      <dgm:spPr/>
    </dgm:pt>
    <dgm:pt modelId="{EE52A704-6D8D-4810-BC44-B99AD9B01334}" type="pres">
      <dgm:prSet presAssocID="{AF31D719-E6CF-4EE9-B9FB-D8DE8E1FA53B}" presName="parentLeftMargin" presStyleLbl="node1" presStyleIdx="0" presStyleCnt="2"/>
      <dgm:spPr/>
    </dgm:pt>
    <dgm:pt modelId="{AA105514-96D0-498B-AC6B-A14F1D59FA68}" type="pres">
      <dgm:prSet presAssocID="{AF31D719-E6CF-4EE9-B9FB-D8DE8E1FA53B}" presName="parentText" presStyleLbl="node1" presStyleIdx="0" presStyleCnt="2" custLinFactNeighborX="-28986" custLinFactNeighborY="16634">
        <dgm:presLayoutVars>
          <dgm:chMax val="0"/>
          <dgm:bulletEnabled val="1"/>
        </dgm:presLayoutVars>
      </dgm:prSet>
      <dgm:spPr/>
    </dgm:pt>
    <dgm:pt modelId="{D9F14886-D703-47F0-AB51-3C9ABBB52A3B}" type="pres">
      <dgm:prSet presAssocID="{AF31D719-E6CF-4EE9-B9FB-D8DE8E1FA53B}" presName="negativeSpace" presStyleCnt="0"/>
      <dgm:spPr/>
    </dgm:pt>
    <dgm:pt modelId="{FAFB55AB-1492-4894-9992-45F3D656CCFF}" type="pres">
      <dgm:prSet presAssocID="{AF31D719-E6CF-4EE9-B9FB-D8DE8E1FA53B}" presName="childText" presStyleLbl="conFgAcc1" presStyleIdx="0" presStyleCnt="2" custScaleY="109648">
        <dgm:presLayoutVars>
          <dgm:bulletEnabled val="1"/>
        </dgm:presLayoutVars>
      </dgm:prSet>
      <dgm:spPr/>
    </dgm:pt>
    <dgm:pt modelId="{79D89914-D24A-4A24-8F44-1103A3C2CB03}" type="pres">
      <dgm:prSet presAssocID="{B4620C01-72AE-494F-A92B-C0AB04C4C2A4}" presName="spaceBetweenRectangles" presStyleCnt="0"/>
      <dgm:spPr/>
    </dgm:pt>
    <dgm:pt modelId="{81155A34-8A96-4579-A42F-89AE85D92DDC}" type="pres">
      <dgm:prSet presAssocID="{63CD9E5A-D51B-4C17-BA29-8D82E0BD27AE}" presName="parentLin" presStyleCnt="0"/>
      <dgm:spPr/>
    </dgm:pt>
    <dgm:pt modelId="{80B51C6D-176D-42BA-931F-174EEC1C5532}" type="pres">
      <dgm:prSet presAssocID="{63CD9E5A-D51B-4C17-BA29-8D82E0BD27AE}" presName="parentLeftMargin" presStyleLbl="node1" presStyleIdx="0" presStyleCnt="2"/>
      <dgm:spPr/>
    </dgm:pt>
    <dgm:pt modelId="{DB9E1898-F8F4-4550-BB54-6ED6B8B41A8B}" type="pres">
      <dgm:prSet presAssocID="{63CD9E5A-D51B-4C17-BA29-8D82E0BD27AE}" presName="parentText" presStyleLbl="node1" presStyleIdx="1" presStyleCnt="2" custLinFactNeighborX="-13640" custLinFactNeighborY="8347">
        <dgm:presLayoutVars>
          <dgm:chMax val="0"/>
          <dgm:bulletEnabled val="1"/>
        </dgm:presLayoutVars>
      </dgm:prSet>
      <dgm:spPr/>
    </dgm:pt>
    <dgm:pt modelId="{D8408DE7-CCA8-4805-9DCE-6C53E5C22847}" type="pres">
      <dgm:prSet presAssocID="{63CD9E5A-D51B-4C17-BA29-8D82E0BD27AE}" presName="negativeSpace" presStyleCnt="0"/>
      <dgm:spPr/>
    </dgm:pt>
    <dgm:pt modelId="{DE2CF755-AF7A-47C0-9C21-864E9091E70B}" type="pres">
      <dgm:prSet presAssocID="{63CD9E5A-D51B-4C17-BA29-8D82E0BD27A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E757301-0C3C-4048-AB73-B2EF34B4E3C3}" srcId="{B3F11798-0858-4F25-AF32-C5339FB44557}" destId="{63CD9E5A-D51B-4C17-BA29-8D82E0BD27AE}" srcOrd="1" destOrd="0" parTransId="{C024141E-4D58-467A-98F5-9B377DE5969F}" sibTransId="{3956C5D5-145B-4E1F-A009-D606B780D6F8}"/>
    <dgm:cxn modelId="{346E7E1A-D068-43E4-8D62-061B9E92AD66}" srcId="{63CD9E5A-D51B-4C17-BA29-8D82E0BD27AE}" destId="{1E04279B-0CC4-4E7B-888B-04928363F015}" srcOrd="3" destOrd="0" parTransId="{F5715E04-63AA-41F6-874B-73894C0B857A}" sibTransId="{25FD0238-004F-44D6-8D7A-01DDC068D122}"/>
    <dgm:cxn modelId="{24B2921C-AC39-4169-B1EC-69B492768742}" type="presOf" srcId="{E28607C5-0FD3-4465-8BCA-A7842BC9F9B8}" destId="{DE2CF755-AF7A-47C0-9C21-864E9091E70B}" srcOrd="0" destOrd="1" presId="urn:microsoft.com/office/officeart/2005/8/layout/list1"/>
    <dgm:cxn modelId="{A19D161E-D107-4881-A3D1-40FDB873D3F0}" type="presOf" srcId="{63CD9E5A-D51B-4C17-BA29-8D82E0BD27AE}" destId="{80B51C6D-176D-42BA-931F-174EEC1C5532}" srcOrd="0" destOrd="0" presId="urn:microsoft.com/office/officeart/2005/8/layout/list1"/>
    <dgm:cxn modelId="{7521E222-7523-4227-A1F1-0661499EBD48}" srcId="{AF31D719-E6CF-4EE9-B9FB-D8DE8E1FA53B}" destId="{6E236350-114A-4951-9AE8-751CE6D4C6D2}" srcOrd="0" destOrd="0" parTransId="{30BC0B2E-B05E-4970-A8B8-15D255565B98}" sibTransId="{892B1133-BA17-4AFC-A630-68307CCD1BCE}"/>
    <dgm:cxn modelId="{D446832A-2D6C-4392-8E52-0B69C9E73F86}" type="presOf" srcId="{6E236350-114A-4951-9AE8-751CE6D4C6D2}" destId="{FAFB55AB-1492-4894-9992-45F3D656CCFF}" srcOrd="0" destOrd="0" presId="urn:microsoft.com/office/officeart/2005/8/layout/list1"/>
    <dgm:cxn modelId="{87A5395E-4E54-4178-9BC4-4257B8C92156}" type="presOf" srcId="{E28C6141-D47E-4A16-B7DB-AA70BC535C2E}" destId="{FAFB55AB-1492-4894-9992-45F3D656CCFF}" srcOrd="0" destOrd="1" presId="urn:microsoft.com/office/officeart/2005/8/layout/list1"/>
    <dgm:cxn modelId="{DBA4E260-2F88-420C-9CDD-2696555209D1}" type="presOf" srcId="{AF31D719-E6CF-4EE9-B9FB-D8DE8E1FA53B}" destId="{EE52A704-6D8D-4810-BC44-B99AD9B01334}" srcOrd="0" destOrd="0" presId="urn:microsoft.com/office/officeart/2005/8/layout/list1"/>
    <dgm:cxn modelId="{111D5B56-E0B8-47E7-A585-F330467ABE8F}" srcId="{AF31D719-E6CF-4EE9-B9FB-D8DE8E1FA53B}" destId="{E28C6141-D47E-4A16-B7DB-AA70BC535C2E}" srcOrd="1" destOrd="0" parTransId="{E16709A5-8278-4F70-97DF-17FD5186B3E7}" sibTransId="{7CB1D719-D546-4014-806E-4167343E0AB6}"/>
    <dgm:cxn modelId="{9EE0A857-B542-4694-9DEF-88BEF4BE594D}" type="presOf" srcId="{6ADFD50A-FD84-40C3-A3A3-060B7055A30C}" destId="{FAFB55AB-1492-4894-9992-45F3D656CCFF}" srcOrd="0" destOrd="2" presId="urn:microsoft.com/office/officeart/2005/8/layout/list1"/>
    <dgm:cxn modelId="{A06B75AE-ECB3-44C8-906D-231E44EDEDEB}" srcId="{B3F11798-0858-4F25-AF32-C5339FB44557}" destId="{AF31D719-E6CF-4EE9-B9FB-D8DE8E1FA53B}" srcOrd="0" destOrd="0" parTransId="{7CAD3AF4-732F-42D9-9F2D-52E977DA08F2}" sibTransId="{B4620C01-72AE-494F-A92B-C0AB04C4C2A4}"/>
    <dgm:cxn modelId="{16C412B5-6957-4EC9-A4B4-4FE06AE04CF3}" srcId="{63CD9E5A-D51B-4C17-BA29-8D82E0BD27AE}" destId="{608F2043-8BC2-4710-89A0-DF623025E02D}" srcOrd="0" destOrd="0" parTransId="{022321CF-AD8F-4378-8C7B-1EEA72D732C2}" sibTransId="{26A0A875-9E4D-44D2-A6D9-0684E6250EB2}"/>
    <dgm:cxn modelId="{48E27EBA-9DA7-4076-BC2B-E5804AEA893C}" srcId="{63CD9E5A-D51B-4C17-BA29-8D82E0BD27AE}" destId="{3445C3A3-F1CF-4A69-8210-0EBA873FD22F}" srcOrd="2" destOrd="0" parTransId="{09F886B2-B8C4-443A-B5E5-965661902612}" sibTransId="{DCB7C6F2-E4C2-4419-AFCA-B36CFF5C26B6}"/>
    <dgm:cxn modelId="{4CB9ACCC-886F-4C55-A075-349F2BC8C392}" type="presOf" srcId="{AF31D719-E6CF-4EE9-B9FB-D8DE8E1FA53B}" destId="{AA105514-96D0-498B-AC6B-A14F1D59FA68}" srcOrd="1" destOrd="0" presId="urn:microsoft.com/office/officeart/2005/8/layout/list1"/>
    <dgm:cxn modelId="{C77561D8-2A27-45B0-9071-DF1045B36D2E}" srcId="{63CD9E5A-D51B-4C17-BA29-8D82E0BD27AE}" destId="{E28607C5-0FD3-4465-8BCA-A7842BC9F9B8}" srcOrd="1" destOrd="0" parTransId="{4C566F47-E178-42F9-972C-412D6F31172F}" sibTransId="{CD9337FA-5CC3-4975-86D6-B9A2761234A8}"/>
    <dgm:cxn modelId="{220E24DF-3E9A-4D39-83AF-5AF2473D5388}" type="presOf" srcId="{608F2043-8BC2-4710-89A0-DF623025E02D}" destId="{DE2CF755-AF7A-47C0-9C21-864E9091E70B}" srcOrd="0" destOrd="0" presId="urn:microsoft.com/office/officeart/2005/8/layout/list1"/>
    <dgm:cxn modelId="{9A5922E6-8B71-4E42-9565-490FF4ECC884}" type="presOf" srcId="{1E04279B-0CC4-4E7B-888B-04928363F015}" destId="{DE2CF755-AF7A-47C0-9C21-864E9091E70B}" srcOrd="0" destOrd="3" presId="urn:microsoft.com/office/officeart/2005/8/layout/list1"/>
    <dgm:cxn modelId="{1B1362EB-4931-4ABC-8230-EEF89DC19721}" type="presOf" srcId="{63CD9E5A-D51B-4C17-BA29-8D82E0BD27AE}" destId="{DB9E1898-F8F4-4550-BB54-6ED6B8B41A8B}" srcOrd="1" destOrd="0" presId="urn:microsoft.com/office/officeart/2005/8/layout/list1"/>
    <dgm:cxn modelId="{95A2DBF1-9602-471E-8268-17211288F016}" type="presOf" srcId="{3445C3A3-F1CF-4A69-8210-0EBA873FD22F}" destId="{DE2CF755-AF7A-47C0-9C21-864E9091E70B}" srcOrd="0" destOrd="2" presId="urn:microsoft.com/office/officeart/2005/8/layout/list1"/>
    <dgm:cxn modelId="{61E308F9-2EF4-411D-B875-4992813C14E8}" srcId="{AF31D719-E6CF-4EE9-B9FB-D8DE8E1FA53B}" destId="{6ADFD50A-FD84-40C3-A3A3-060B7055A30C}" srcOrd="2" destOrd="0" parTransId="{D994CDF3-1D30-416D-A682-1BBED36A8154}" sibTransId="{B235640F-4BC4-4BC9-B3A3-457814DB446F}"/>
    <dgm:cxn modelId="{69EEA7FC-89A4-4F6B-825E-437F4D1C07E5}" type="presOf" srcId="{B3F11798-0858-4F25-AF32-C5339FB44557}" destId="{1C0BA959-D0ED-455C-BA82-5111112EA5CE}" srcOrd="0" destOrd="0" presId="urn:microsoft.com/office/officeart/2005/8/layout/list1"/>
    <dgm:cxn modelId="{0FB3A280-1E4A-4743-A873-CF303A660631}" type="presParOf" srcId="{1C0BA959-D0ED-455C-BA82-5111112EA5CE}" destId="{2BC3BA98-35C8-4B15-B331-27E8C12B257D}" srcOrd="0" destOrd="0" presId="urn:microsoft.com/office/officeart/2005/8/layout/list1"/>
    <dgm:cxn modelId="{4ADEBE68-7F60-4AD8-8DFB-E1B0AE4C94BF}" type="presParOf" srcId="{2BC3BA98-35C8-4B15-B331-27E8C12B257D}" destId="{EE52A704-6D8D-4810-BC44-B99AD9B01334}" srcOrd="0" destOrd="0" presId="urn:microsoft.com/office/officeart/2005/8/layout/list1"/>
    <dgm:cxn modelId="{579E7C00-D362-4FB3-8A33-BDE87BBCB191}" type="presParOf" srcId="{2BC3BA98-35C8-4B15-B331-27E8C12B257D}" destId="{AA105514-96D0-498B-AC6B-A14F1D59FA68}" srcOrd="1" destOrd="0" presId="urn:microsoft.com/office/officeart/2005/8/layout/list1"/>
    <dgm:cxn modelId="{879FF009-97A2-4ADC-89CB-846A7B489FFE}" type="presParOf" srcId="{1C0BA959-D0ED-455C-BA82-5111112EA5CE}" destId="{D9F14886-D703-47F0-AB51-3C9ABBB52A3B}" srcOrd="1" destOrd="0" presId="urn:microsoft.com/office/officeart/2005/8/layout/list1"/>
    <dgm:cxn modelId="{C2B006C7-4B0C-44D8-8096-A2045F7A5A01}" type="presParOf" srcId="{1C0BA959-D0ED-455C-BA82-5111112EA5CE}" destId="{FAFB55AB-1492-4894-9992-45F3D656CCFF}" srcOrd="2" destOrd="0" presId="urn:microsoft.com/office/officeart/2005/8/layout/list1"/>
    <dgm:cxn modelId="{8D42CD5F-437F-4EAB-8FD7-314F958B7ED9}" type="presParOf" srcId="{1C0BA959-D0ED-455C-BA82-5111112EA5CE}" destId="{79D89914-D24A-4A24-8F44-1103A3C2CB03}" srcOrd="3" destOrd="0" presId="urn:microsoft.com/office/officeart/2005/8/layout/list1"/>
    <dgm:cxn modelId="{EB613329-6BAF-4599-BAEF-289F3EE1B3A4}" type="presParOf" srcId="{1C0BA959-D0ED-455C-BA82-5111112EA5CE}" destId="{81155A34-8A96-4579-A42F-89AE85D92DDC}" srcOrd="4" destOrd="0" presId="urn:microsoft.com/office/officeart/2005/8/layout/list1"/>
    <dgm:cxn modelId="{A8AE5DF6-106D-4012-95B9-85A889CEB8C0}" type="presParOf" srcId="{81155A34-8A96-4579-A42F-89AE85D92DDC}" destId="{80B51C6D-176D-42BA-931F-174EEC1C5532}" srcOrd="0" destOrd="0" presId="urn:microsoft.com/office/officeart/2005/8/layout/list1"/>
    <dgm:cxn modelId="{71BB5F39-3B7B-4D12-8230-68057CC67A40}" type="presParOf" srcId="{81155A34-8A96-4579-A42F-89AE85D92DDC}" destId="{DB9E1898-F8F4-4550-BB54-6ED6B8B41A8B}" srcOrd="1" destOrd="0" presId="urn:microsoft.com/office/officeart/2005/8/layout/list1"/>
    <dgm:cxn modelId="{17DE56A5-ED9F-4B51-9289-312BD2187654}" type="presParOf" srcId="{1C0BA959-D0ED-455C-BA82-5111112EA5CE}" destId="{D8408DE7-CCA8-4805-9DCE-6C53E5C22847}" srcOrd="5" destOrd="0" presId="urn:microsoft.com/office/officeart/2005/8/layout/list1"/>
    <dgm:cxn modelId="{97AD3ACA-4817-48B3-BC9B-7288D458C7CE}" type="presParOf" srcId="{1C0BA959-D0ED-455C-BA82-5111112EA5CE}" destId="{DE2CF755-AF7A-47C0-9C21-864E9091E7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4B1C0-9F90-4FE7-9AA8-BD1BECDC2B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6C737-D36E-4485-BB4B-6D27C32283A7}">
      <dgm:prSet/>
      <dgm:spPr/>
      <dgm:t>
        <a:bodyPr/>
        <a:lstStyle/>
        <a:p>
          <a:r>
            <a:rPr lang="en-GB" dirty="0"/>
            <a:t>Identity, Sense of Belonging and Community</a:t>
          </a:r>
          <a:endParaRPr lang="en-US" dirty="0"/>
        </a:p>
      </dgm:t>
    </dgm:pt>
    <dgm:pt modelId="{F8DD507C-9D2E-4569-8FEE-EF97D1F03FDD}" type="parTrans" cxnId="{D28AD991-8097-408F-8DA5-535579812C2D}">
      <dgm:prSet/>
      <dgm:spPr/>
      <dgm:t>
        <a:bodyPr/>
        <a:lstStyle/>
        <a:p>
          <a:endParaRPr lang="en-US"/>
        </a:p>
      </dgm:t>
    </dgm:pt>
    <dgm:pt modelId="{0AC584C7-61ED-4852-BC1F-D390B6717BA3}" type="sibTrans" cxnId="{D28AD991-8097-408F-8DA5-535579812C2D}">
      <dgm:prSet/>
      <dgm:spPr/>
      <dgm:t>
        <a:bodyPr/>
        <a:lstStyle/>
        <a:p>
          <a:endParaRPr lang="en-US"/>
        </a:p>
      </dgm:t>
    </dgm:pt>
    <dgm:pt modelId="{E34A1BF8-60D5-4592-967B-6B2C4999BC7B}">
      <dgm:prSet/>
      <dgm:spPr/>
      <dgm:t>
        <a:bodyPr/>
        <a:lstStyle/>
        <a:p>
          <a:r>
            <a:rPr lang="en-GB" dirty="0"/>
            <a:t>Mentoring and support of students from minoritized populations</a:t>
          </a:r>
          <a:endParaRPr lang="en-US" dirty="0"/>
        </a:p>
      </dgm:t>
    </dgm:pt>
    <dgm:pt modelId="{C02C0FE1-57A2-4FCE-AE73-55681721799B}" type="parTrans" cxnId="{99BD44EA-EE98-4146-858A-A1182E88E70B}">
      <dgm:prSet/>
      <dgm:spPr/>
      <dgm:t>
        <a:bodyPr/>
        <a:lstStyle/>
        <a:p>
          <a:endParaRPr lang="en-US"/>
        </a:p>
      </dgm:t>
    </dgm:pt>
    <dgm:pt modelId="{1A68498A-B1F1-435E-B4E8-8E932F2825E3}" type="sibTrans" cxnId="{99BD44EA-EE98-4146-858A-A1182E88E70B}">
      <dgm:prSet/>
      <dgm:spPr/>
      <dgm:t>
        <a:bodyPr/>
        <a:lstStyle/>
        <a:p>
          <a:endParaRPr lang="en-US"/>
        </a:p>
      </dgm:t>
    </dgm:pt>
    <dgm:pt modelId="{13970B57-A9CD-491A-BD13-FFE8026C8FB1}">
      <dgm:prSet/>
      <dgm:spPr/>
      <dgm:t>
        <a:bodyPr/>
        <a:lstStyle/>
        <a:p>
          <a:r>
            <a:rPr lang="en-GB" dirty="0"/>
            <a:t>Widening pool of members of staff to encourage diversified curriculum</a:t>
          </a:r>
          <a:endParaRPr lang="en-US" dirty="0"/>
        </a:p>
      </dgm:t>
    </dgm:pt>
    <dgm:pt modelId="{A0DB9553-7BED-4BC7-AE87-133A72655CA6}" type="parTrans" cxnId="{B3B9A326-3436-43A3-92F6-1C79B852678B}">
      <dgm:prSet/>
      <dgm:spPr/>
      <dgm:t>
        <a:bodyPr/>
        <a:lstStyle/>
        <a:p>
          <a:endParaRPr lang="en-US"/>
        </a:p>
      </dgm:t>
    </dgm:pt>
    <dgm:pt modelId="{DD031B91-6F53-497A-A70E-1576D5523F5B}" type="sibTrans" cxnId="{B3B9A326-3436-43A3-92F6-1C79B852678B}">
      <dgm:prSet/>
      <dgm:spPr/>
      <dgm:t>
        <a:bodyPr/>
        <a:lstStyle/>
        <a:p>
          <a:endParaRPr lang="en-US"/>
        </a:p>
      </dgm:t>
    </dgm:pt>
    <dgm:pt modelId="{F4C6DE7D-5AE9-4DCF-AEAB-E6B571BA997C}">
      <dgm:prSet/>
      <dgm:spPr/>
      <dgm:t>
        <a:bodyPr/>
        <a:lstStyle/>
        <a:p>
          <a:r>
            <a:rPr lang="en-US" dirty="0"/>
            <a:t>Minority Ethnic Guest speakers/ Sessional lecturers/ Experts by Experience (</a:t>
          </a:r>
          <a:r>
            <a:rPr lang="en-US" dirty="0" err="1"/>
            <a:t>EbEs</a:t>
          </a:r>
          <a:r>
            <a:rPr lang="en-US" dirty="0"/>
            <a:t>)</a:t>
          </a:r>
        </a:p>
      </dgm:t>
    </dgm:pt>
    <dgm:pt modelId="{CE332BEB-5AAC-4A8F-901D-B49161F4F1A3}" type="parTrans" cxnId="{2F2C1D7A-5B2C-4633-A116-850255A2A7AB}">
      <dgm:prSet/>
      <dgm:spPr/>
      <dgm:t>
        <a:bodyPr/>
        <a:lstStyle/>
        <a:p>
          <a:endParaRPr lang="en-US"/>
        </a:p>
      </dgm:t>
    </dgm:pt>
    <dgm:pt modelId="{FF2D7B76-CE01-4BD3-B327-23FF0C95CAA8}" type="sibTrans" cxnId="{2F2C1D7A-5B2C-4633-A116-850255A2A7AB}">
      <dgm:prSet/>
      <dgm:spPr/>
      <dgm:t>
        <a:bodyPr/>
        <a:lstStyle/>
        <a:p>
          <a:endParaRPr lang="en-US"/>
        </a:p>
      </dgm:t>
    </dgm:pt>
    <dgm:pt modelId="{0DB5C915-B6D8-4204-B472-CCEE64B5855E}">
      <dgm:prSet/>
      <dgm:spPr/>
      <dgm:t>
        <a:bodyPr/>
        <a:lstStyle/>
        <a:p>
          <a:r>
            <a:rPr lang="en-GB" dirty="0"/>
            <a:t>Levers of measurement</a:t>
          </a:r>
          <a:endParaRPr lang="en-US" dirty="0"/>
        </a:p>
      </dgm:t>
    </dgm:pt>
    <dgm:pt modelId="{F2435056-04EE-45D4-9B87-39BB236BB083}" type="parTrans" cxnId="{7518BD3D-CAB9-42DF-B75F-3ACCF06DD353}">
      <dgm:prSet/>
      <dgm:spPr/>
      <dgm:t>
        <a:bodyPr/>
        <a:lstStyle/>
        <a:p>
          <a:endParaRPr lang="en-US"/>
        </a:p>
      </dgm:t>
    </dgm:pt>
    <dgm:pt modelId="{F636518B-B023-4EA7-BEFE-3A9B9F3C34CC}" type="sibTrans" cxnId="{7518BD3D-CAB9-42DF-B75F-3ACCF06DD353}">
      <dgm:prSet/>
      <dgm:spPr/>
      <dgm:t>
        <a:bodyPr/>
        <a:lstStyle/>
        <a:p>
          <a:endParaRPr lang="en-US"/>
        </a:p>
      </dgm:t>
    </dgm:pt>
    <dgm:pt modelId="{D15E5F69-0AF9-4DD4-A7D6-8F4782C187BA}">
      <dgm:prSet/>
      <dgm:spPr/>
      <dgm:t>
        <a:bodyPr/>
        <a:lstStyle/>
        <a:p>
          <a:r>
            <a:rPr lang="en-GB" dirty="0"/>
            <a:t>Engaging with complexity (does the c</a:t>
          </a:r>
          <a:r>
            <a:rPr lang="en-US" dirty="0"/>
            <a:t>curriculum explore and acknowledge complex and intersectional identities)</a:t>
          </a:r>
        </a:p>
      </dgm:t>
    </dgm:pt>
    <dgm:pt modelId="{287BF8E7-BCAF-4793-A95D-99A396295145}" type="parTrans" cxnId="{8B88B95F-6CB6-4DF9-82B4-6AD528B88B16}">
      <dgm:prSet/>
      <dgm:spPr/>
      <dgm:t>
        <a:bodyPr/>
        <a:lstStyle/>
        <a:p>
          <a:endParaRPr lang="en-US"/>
        </a:p>
      </dgm:t>
    </dgm:pt>
    <dgm:pt modelId="{F0896D01-6560-4808-944C-4D75B610E68F}" type="sibTrans" cxnId="{8B88B95F-6CB6-4DF9-82B4-6AD528B88B16}">
      <dgm:prSet/>
      <dgm:spPr/>
      <dgm:t>
        <a:bodyPr/>
        <a:lstStyle/>
        <a:p>
          <a:endParaRPr lang="en-US"/>
        </a:p>
      </dgm:t>
    </dgm:pt>
    <dgm:pt modelId="{2F3C7FBB-E0DA-46C6-91A8-E81379600EDC}">
      <dgm:prSet/>
      <dgm:spPr/>
      <dgm:t>
        <a:bodyPr/>
        <a:lstStyle/>
        <a:p>
          <a:r>
            <a:rPr lang="en-US" dirty="0"/>
            <a:t>Embedding diversity in course design, development and assessments with collaboration and input from diverse students</a:t>
          </a:r>
        </a:p>
      </dgm:t>
    </dgm:pt>
    <dgm:pt modelId="{E0C7BDD9-FE54-4DEF-8FA6-75903786CA1D}" type="parTrans" cxnId="{35127FBD-3E47-4040-B770-F47468209EC8}">
      <dgm:prSet/>
      <dgm:spPr/>
      <dgm:t>
        <a:bodyPr/>
        <a:lstStyle/>
        <a:p>
          <a:endParaRPr lang="en-US"/>
        </a:p>
      </dgm:t>
    </dgm:pt>
    <dgm:pt modelId="{F50550EA-1636-4D3F-8367-6688A094778A}" type="sibTrans" cxnId="{35127FBD-3E47-4040-B770-F47468209EC8}">
      <dgm:prSet/>
      <dgm:spPr/>
      <dgm:t>
        <a:bodyPr/>
        <a:lstStyle/>
        <a:p>
          <a:endParaRPr lang="en-US"/>
        </a:p>
      </dgm:t>
    </dgm:pt>
    <dgm:pt modelId="{27ADF57F-3653-4FC1-8F55-E1AA4A9E0F7A}">
      <dgm:prSet/>
      <dgm:spPr/>
      <dgm:t>
        <a:bodyPr/>
        <a:lstStyle/>
        <a:p>
          <a:r>
            <a:rPr lang="en-GB" dirty="0"/>
            <a:t>Building on cultural capital and exploring cross-cultural perspectives</a:t>
          </a:r>
          <a:endParaRPr lang="en-US" dirty="0"/>
        </a:p>
      </dgm:t>
    </dgm:pt>
    <dgm:pt modelId="{E9E97306-1678-4E6E-B333-6C559A6966AC}" type="parTrans" cxnId="{737CA77E-8998-4D84-A4F5-9CEE8AA87008}">
      <dgm:prSet/>
      <dgm:spPr/>
      <dgm:t>
        <a:bodyPr/>
        <a:lstStyle/>
        <a:p>
          <a:endParaRPr lang="en-US"/>
        </a:p>
      </dgm:t>
    </dgm:pt>
    <dgm:pt modelId="{8EE23AEC-4ED6-4EA5-A776-6052DF5CBB1F}" type="sibTrans" cxnId="{737CA77E-8998-4D84-A4F5-9CEE8AA87008}">
      <dgm:prSet/>
      <dgm:spPr/>
      <dgm:t>
        <a:bodyPr/>
        <a:lstStyle/>
        <a:p>
          <a:endParaRPr lang="en-US"/>
        </a:p>
      </dgm:t>
    </dgm:pt>
    <dgm:pt modelId="{04755F61-F17A-4542-B940-92F7A492FEF7}">
      <dgm:prSet/>
      <dgm:spPr/>
      <dgm:t>
        <a:bodyPr/>
        <a:lstStyle/>
        <a:p>
          <a:r>
            <a:rPr lang="en-US" dirty="0"/>
            <a:t>Course induction/information on range of cultural, religious, racial, ethnic, gender, sexual orientation and social economic backgrounds</a:t>
          </a:r>
        </a:p>
      </dgm:t>
    </dgm:pt>
    <dgm:pt modelId="{122EAF0D-C04D-4246-AF68-BC2EC671449F}" type="parTrans" cxnId="{145555BA-FB2F-40AE-8CD7-4968C706DAA9}">
      <dgm:prSet/>
      <dgm:spPr/>
      <dgm:t>
        <a:bodyPr/>
        <a:lstStyle/>
        <a:p>
          <a:endParaRPr lang="en-GB"/>
        </a:p>
      </dgm:t>
    </dgm:pt>
    <dgm:pt modelId="{C9E5D198-31F6-4CEF-9C14-E8B9D5A2514D}" type="sibTrans" cxnId="{145555BA-FB2F-40AE-8CD7-4968C706DAA9}">
      <dgm:prSet/>
      <dgm:spPr/>
      <dgm:t>
        <a:bodyPr/>
        <a:lstStyle/>
        <a:p>
          <a:endParaRPr lang="en-GB"/>
        </a:p>
      </dgm:t>
    </dgm:pt>
    <dgm:pt modelId="{91B98C22-99DB-4756-B1E3-A3683E5488C3}" type="pres">
      <dgm:prSet presAssocID="{9574B1C0-9F90-4FE7-9AA8-BD1BECDC2B2E}" presName="linear" presStyleCnt="0">
        <dgm:presLayoutVars>
          <dgm:dir/>
          <dgm:animLvl val="lvl"/>
          <dgm:resizeHandles val="exact"/>
        </dgm:presLayoutVars>
      </dgm:prSet>
      <dgm:spPr/>
    </dgm:pt>
    <dgm:pt modelId="{EC437619-A793-4C28-8AFC-63F089D37B93}" type="pres">
      <dgm:prSet presAssocID="{86D6C737-D36E-4485-BB4B-6D27C32283A7}" presName="parentLin" presStyleCnt="0"/>
      <dgm:spPr/>
    </dgm:pt>
    <dgm:pt modelId="{638CB5EA-8154-4239-AA3A-56A0044AF1A4}" type="pres">
      <dgm:prSet presAssocID="{86D6C737-D36E-4485-BB4B-6D27C32283A7}" presName="parentLeftMargin" presStyleLbl="node1" presStyleIdx="0" presStyleCnt="2"/>
      <dgm:spPr/>
    </dgm:pt>
    <dgm:pt modelId="{FDD1F85C-452A-4782-B053-4F5C51F3BE7B}" type="pres">
      <dgm:prSet presAssocID="{86D6C737-D36E-4485-BB4B-6D27C32283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B5A518-A027-4D18-9BE0-0370D381FBCF}" type="pres">
      <dgm:prSet presAssocID="{86D6C737-D36E-4485-BB4B-6D27C32283A7}" presName="negativeSpace" presStyleCnt="0"/>
      <dgm:spPr/>
    </dgm:pt>
    <dgm:pt modelId="{CF702539-28D5-4F3E-A26E-32BAE9A9751E}" type="pres">
      <dgm:prSet presAssocID="{86D6C737-D36E-4485-BB4B-6D27C32283A7}" presName="childText" presStyleLbl="conFgAcc1" presStyleIdx="0" presStyleCnt="2">
        <dgm:presLayoutVars>
          <dgm:bulletEnabled val="1"/>
        </dgm:presLayoutVars>
      </dgm:prSet>
      <dgm:spPr/>
    </dgm:pt>
    <dgm:pt modelId="{B741BDBD-06B8-487C-8433-07E3ABAF2309}" type="pres">
      <dgm:prSet presAssocID="{0AC584C7-61ED-4852-BC1F-D390B6717BA3}" presName="spaceBetweenRectangles" presStyleCnt="0"/>
      <dgm:spPr/>
    </dgm:pt>
    <dgm:pt modelId="{0A0D18AE-EF43-4CFC-807B-3F10225DC73A}" type="pres">
      <dgm:prSet presAssocID="{0DB5C915-B6D8-4204-B472-CCEE64B5855E}" presName="parentLin" presStyleCnt="0"/>
      <dgm:spPr/>
    </dgm:pt>
    <dgm:pt modelId="{83464C0B-9DC9-4730-BD7E-BF7C384154AE}" type="pres">
      <dgm:prSet presAssocID="{0DB5C915-B6D8-4204-B472-CCEE64B5855E}" presName="parentLeftMargin" presStyleLbl="node1" presStyleIdx="0" presStyleCnt="2"/>
      <dgm:spPr/>
    </dgm:pt>
    <dgm:pt modelId="{FC3CBDD9-1FA4-4522-8C9D-5243D2196A7D}" type="pres">
      <dgm:prSet presAssocID="{0DB5C915-B6D8-4204-B472-CCEE64B585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9F75CE-72E0-4950-8A5B-221CDB39DE57}" type="pres">
      <dgm:prSet presAssocID="{0DB5C915-B6D8-4204-B472-CCEE64B5855E}" presName="negativeSpace" presStyleCnt="0"/>
      <dgm:spPr/>
    </dgm:pt>
    <dgm:pt modelId="{F71892D4-D3A2-4350-84A4-3B462AFDBC7C}" type="pres">
      <dgm:prSet presAssocID="{0DB5C915-B6D8-4204-B472-CCEE64B585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C66604-6146-4DEC-A9EC-EE95FFCDF190}" type="presOf" srcId="{9574B1C0-9F90-4FE7-9AA8-BD1BECDC2B2E}" destId="{91B98C22-99DB-4756-B1E3-A3683E5488C3}" srcOrd="0" destOrd="0" presId="urn:microsoft.com/office/officeart/2005/8/layout/list1"/>
    <dgm:cxn modelId="{24013B08-43E2-4CBD-9895-D04B8845D9DC}" type="presOf" srcId="{D15E5F69-0AF9-4DD4-A7D6-8F4782C187BA}" destId="{F71892D4-D3A2-4350-84A4-3B462AFDBC7C}" srcOrd="0" destOrd="0" presId="urn:microsoft.com/office/officeart/2005/8/layout/list1"/>
    <dgm:cxn modelId="{BFF44E20-59D0-41C3-BB3F-2D29C3130D60}" type="presOf" srcId="{0DB5C915-B6D8-4204-B472-CCEE64B5855E}" destId="{83464C0B-9DC9-4730-BD7E-BF7C384154AE}" srcOrd="0" destOrd="0" presId="urn:microsoft.com/office/officeart/2005/8/layout/list1"/>
    <dgm:cxn modelId="{B3B9A326-3436-43A3-92F6-1C79B852678B}" srcId="{86D6C737-D36E-4485-BB4B-6D27C32283A7}" destId="{13970B57-A9CD-491A-BD13-FFE8026C8FB1}" srcOrd="1" destOrd="0" parTransId="{A0DB9553-7BED-4BC7-AE87-133A72655CA6}" sibTransId="{DD031B91-6F53-497A-A70E-1576D5523F5B}"/>
    <dgm:cxn modelId="{7518BD3D-CAB9-42DF-B75F-3ACCF06DD353}" srcId="{9574B1C0-9F90-4FE7-9AA8-BD1BECDC2B2E}" destId="{0DB5C915-B6D8-4204-B472-CCEE64B5855E}" srcOrd="1" destOrd="0" parTransId="{F2435056-04EE-45D4-9B87-39BB236BB083}" sibTransId="{F636518B-B023-4EA7-BEFE-3A9B9F3C34CC}"/>
    <dgm:cxn modelId="{8B88B95F-6CB6-4DF9-82B4-6AD528B88B16}" srcId="{0DB5C915-B6D8-4204-B472-CCEE64B5855E}" destId="{D15E5F69-0AF9-4DD4-A7D6-8F4782C187BA}" srcOrd="0" destOrd="0" parTransId="{287BF8E7-BCAF-4793-A95D-99A396295145}" sibTransId="{F0896D01-6560-4808-944C-4D75B610E68F}"/>
    <dgm:cxn modelId="{A36F9D73-7182-4B0B-ACCC-2737E617C27A}" type="presOf" srcId="{86D6C737-D36E-4485-BB4B-6D27C32283A7}" destId="{FDD1F85C-452A-4782-B053-4F5C51F3BE7B}" srcOrd="1" destOrd="0" presId="urn:microsoft.com/office/officeart/2005/8/layout/list1"/>
    <dgm:cxn modelId="{AB0DC554-4E0F-4254-8D4A-1E1E7E9BDF2C}" type="presOf" srcId="{04755F61-F17A-4542-B940-92F7A492FEF7}" destId="{F71892D4-D3A2-4350-84A4-3B462AFDBC7C}" srcOrd="0" destOrd="1" presId="urn:microsoft.com/office/officeart/2005/8/layout/list1"/>
    <dgm:cxn modelId="{2F2C1D7A-5B2C-4633-A116-850255A2A7AB}" srcId="{86D6C737-D36E-4485-BB4B-6D27C32283A7}" destId="{F4C6DE7D-5AE9-4DCF-AEAB-E6B571BA997C}" srcOrd="2" destOrd="0" parTransId="{CE332BEB-5AAC-4A8F-901D-B49161F4F1A3}" sibTransId="{FF2D7B76-CE01-4BD3-B327-23FF0C95CAA8}"/>
    <dgm:cxn modelId="{30E0EF7D-1EDB-42CD-B46D-35A194BF8A97}" type="presOf" srcId="{86D6C737-D36E-4485-BB4B-6D27C32283A7}" destId="{638CB5EA-8154-4239-AA3A-56A0044AF1A4}" srcOrd="0" destOrd="0" presId="urn:microsoft.com/office/officeart/2005/8/layout/list1"/>
    <dgm:cxn modelId="{737CA77E-8998-4D84-A4F5-9CEE8AA87008}" srcId="{0DB5C915-B6D8-4204-B472-CCEE64B5855E}" destId="{27ADF57F-3653-4FC1-8F55-E1AA4A9E0F7A}" srcOrd="3" destOrd="0" parTransId="{E9E97306-1678-4E6E-B333-6C559A6966AC}" sibTransId="{8EE23AEC-4ED6-4EA5-A776-6052DF5CBB1F}"/>
    <dgm:cxn modelId="{0F3A6688-5E88-45FB-A707-DDAD33FA26A8}" type="presOf" srcId="{E34A1BF8-60D5-4592-967B-6B2C4999BC7B}" destId="{CF702539-28D5-4F3E-A26E-32BAE9A9751E}" srcOrd="0" destOrd="0" presId="urn:microsoft.com/office/officeart/2005/8/layout/list1"/>
    <dgm:cxn modelId="{D28AD991-8097-408F-8DA5-535579812C2D}" srcId="{9574B1C0-9F90-4FE7-9AA8-BD1BECDC2B2E}" destId="{86D6C737-D36E-4485-BB4B-6D27C32283A7}" srcOrd="0" destOrd="0" parTransId="{F8DD507C-9D2E-4569-8FEE-EF97D1F03FDD}" sibTransId="{0AC584C7-61ED-4852-BC1F-D390B6717BA3}"/>
    <dgm:cxn modelId="{E38DCBAE-9B9B-438F-BCEE-3560A87D669A}" type="presOf" srcId="{2F3C7FBB-E0DA-46C6-91A8-E81379600EDC}" destId="{F71892D4-D3A2-4350-84A4-3B462AFDBC7C}" srcOrd="0" destOrd="2" presId="urn:microsoft.com/office/officeart/2005/8/layout/list1"/>
    <dgm:cxn modelId="{145555BA-FB2F-40AE-8CD7-4968C706DAA9}" srcId="{0DB5C915-B6D8-4204-B472-CCEE64B5855E}" destId="{04755F61-F17A-4542-B940-92F7A492FEF7}" srcOrd="1" destOrd="0" parTransId="{122EAF0D-C04D-4246-AF68-BC2EC671449F}" sibTransId="{C9E5D198-31F6-4CEF-9C14-E8B9D5A2514D}"/>
    <dgm:cxn modelId="{35127FBD-3E47-4040-B770-F47468209EC8}" srcId="{0DB5C915-B6D8-4204-B472-CCEE64B5855E}" destId="{2F3C7FBB-E0DA-46C6-91A8-E81379600EDC}" srcOrd="2" destOrd="0" parTransId="{E0C7BDD9-FE54-4DEF-8FA6-75903786CA1D}" sibTransId="{F50550EA-1636-4D3F-8367-6688A094778A}"/>
    <dgm:cxn modelId="{99BD44EA-EE98-4146-858A-A1182E88E70B}" srcId="{86D6C737-D36E-4485-BB4B-6D27C32283A7}" destId="{E34A1BF8-60D5-4592-967B-6B2C4999BC7B}" srcOrd="0" destOrd="0" parTransId="{C02C0FE1-57A2-4FCE-AE73-55681721799B}" sibTransId="{1A68498A-B1F1-435E-B4E8-8E932F2825E3}"/>
    <dgm:cxn modelId="{C1B5DBED-AB9A-462F-88E3-E4EE9A30B87C}" type="presOf" srcId="{0DB5C915-B6D8-4204-B472-CCEE64B5855E}" destId="{FC3CBDD9-1FA4-4522-8C9D-5243D2196A7D}" srcOrd="1" destOrd="0" presId="urn:microsoft.com/office/officeart/2005/8/layout/list1"/>
    <dgm:cxn modelId="{95F90FF0-BDC3-4D39-96E9-CB869CBE2138}" type="presOf" srcId="{27ADF57F-3653-4FC1-8F55-E1AA4A9E0F7A}" destId="{F71892D4-D3A2-4350-84A4-3B462AFDBC7C}" srcOrd="0" destOrd="3" presId="urn:microsoft.com/office/officeart/2005/8/layout/list1"/>
    <dgm:cxn modelId="{3C489EF3-66E9-4222-99BA-2D2BDE390D92}" type="presOf" srcId="{F4C6DE7D-5AE9-4DCF-AEAB-E6B571BA997C}" destId="{CF702539-28D5-4F3E-A26E-32BAE9A9751E}" srcOrd="0" destOrd="2" presId="urn:microsoft.com/office/officeart/2005/8/layout/list1"/>
    <dgm:cxn modelId="{E67325F9-58F0-4AFD-B6FA-821FF8E7952E}" type="presOf" srcId="{13970B57-A9CD-491A-BD13-FFE8026C8FB1}" destId="{CF702539-28D5-4F3E-A26E-32BAE9A9751E}" srcOrd="0" destOrd="1" presId="urn:microsoft.com/office/officeart/2005/8/layout/list1"/>
    <dgm:cxn modelId="{34E98BF7-F29A-4022-BC5F-456680767704}" type="presParOf" srcId="{91B98C22-99DB-4756-B1E3-A3683E5488C3}" destId="{EC437619-A793-4C28-8AFC-63F089D37B93}" srcOrd="0" destOrd="0" presId="urn:microsoft.com/office/officeart/2005/8/layout/list1"/>
    <dgm:cxn modelId="{B00E7DC0-A8FA-4EFA-98F8-F06C5DBD9028}" type="presParOf" srcId="{EC437619-A793-4C28-8AFC-63F089D37B93}" destId="{638CB5EA-8154-4239-AA3A-56A0044AF1A4}" srcOrd="0" destOrd="0" presId="urn:microsoft.com/office/officeart/2005/8/layout/list1"/>
    <dgm:cxn modelId="{F04E7E36-1033-49A8-A4B9-A8FD68E91E4C}" type="presParOf" srcId="{EC437619-A793-4C28-8AFC-63F089D37B93}" destId="{FDD1F85C-452A-4782-B053-4F5C51F3BE7B}" srcOrd="1" destOrd="0" presId="urn:microsoft.com/office/officeart/2005/8/layout/list1"/>
    <dgm:cxn modelId="{4E923820-5F29-4C7D-AED1-7C29CA224EE8}" type="presParOf" srcId="{91B98C22-99DB-4756-B1E3-A3683E5488C3}" destId="{93B5A518-A027-4D18-9BE0-0370D381FBCF}" srcOrd="1" destOrd="0" presId="urn:microsoft.com/office/officeart/2005/8/layout/list1"/>
    <dgm:cxn modelId="{BDD6378B-B59C-4CDD-966B-45DFE176C729}" type="presParOf" srcId="{91B98C22-99DB-4756-B1E3-A3683E5488C3}" destId="{CF702539-28D5-4F3E-A26E-32BAE9A9751E}" srcOrd="2" destOrd="0" presId="urn:microsoft.com/office/officeart/2005/8/layout/list1"/>
    <dgm:cxn modelId="{C7993C70-3DFB-4ADF-8BE3-A39DCC95421D}" type="presParOf" srcId="{91B98C22-99DB-4756-B1E3-A3683E5488C3}" destId="{B741BDBD-06B8-487C-8433-07E3ABAF2309}" srcOrd="3" destOrd="0" presId="urn:microsoft.com/office/officeart/2005/8/layout/list1"/>
    <dgm:cxn modelId="{B72767F2-BB8F-4B26-B239-BF795781D841}" type="presParOf" srcId="{91B98C22-99DB-4756-B1E3-A3683E5488C3}" destId="{0A0D18AE-EF43-4CFC-807B-3F10225DC73A}" srcOrd="4" destOrd="0" presId="urn:microsoft.com/office/officeart/2005/8/layout/list1"/>
    <dgm:cxn modelId="{1D9B37D9-7C40-4447-ACF3-9A643A3E441E}" type="presParOf" srcId="{0A0D18AE-EF43-4CFC-807B-3F10225DC73A}" destId="{83464C0B-9DC9-4730-BD7E-BF7C384154AE}" srcOrd="0" destOrd="0" presId="urn:microsoft.com/office/officeart/2005/8/layout/list1"/>
    <dgm:cxn modelId="{D7C97C1B-6AEA-4806-B6C5-6CFCD21C16BB}" type="presParOf" srcId="{0A0D18AE-EF43-4CFC-807B-3F10225DC73A}" destId="{FC3CBDD9-1FA4-4522-8C9D-5243D2196A7D}" srcOrd="1" destOrd="0" presId="urn:microsoft.com/office/officeart/2005/8/layout/list1"/>
    <dgm:cxn modelId="{DE60066B-70F0-419E-A298-C73AC174D522}" type="presParOf" srcId="{91B98C22-99DB-4756-B1E3-A3683E5488C3}" destId="{6D9F75CE-72E0-4950-8A5B-221CDB39DE57}" srcOrd="5" destOrd="0" presId="urn:microsoft.com/office/officeart/2005/8/layout/list1"/>
    <dgm:cxn modelId="{3E598B46-374A-4F7C-9083-F973F344171B}" type="presParOf" srcId="{91B98C22-99DB-4756-B1E3-A3683E5488C3}" destId="{F71892D4-D3A2-4350-84A4-3B462AFDBC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74B1C0-9F90-4FE7-9AA8-BD1BECDC2B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6C737-D36E-4485-BB4B-6D27C32283A7}">
      <dgm:prSet custT="1"/>
      <dgm:spPr/>
      <dgm:t>
        <a:bodyPr/>
        <a:lstStyle/>
        <a:p>
          <a:r>
            <a:rPr lang="en-GB" sz="1800" dirty="0"/>
            <a:t>Identity, intersectional Complexities and multi-centric perspectives</a:t>
          </a:r>
          <a:endParaRPr lang="en-US" sz="1800" dirty="0"/>
        </a:p>
      </dgm:t>
    </dgm:pt>
    <dgm:pt modelId="{F8DD507C-9D2E-4569-8FEE-EF97D1F03FDD}" type="parTrans" cxnId="{D28AD991-8097-408F-8DA5-535579812C2D}">
      <dgm:prSet/>
      <dgm:spPr/>
      <dgm:t>
        <a:bodyPr/>
        <a:lstStyle/>
        <a:p>
          <a:endParaRPr lang="en-US"/>
        </a:p>
      </dgm:t>
    </dgm:pt>
    <dgm:pt modelId="{0AC584C7-61ED-4852-BC1F-D390B6717BA3}" type="sibTrans" cxnId="{D28AD991-8097-408F-8DA5-535579812C2D}">
      <dgm:prSet/>
      <dgm:spPr/>
      <dgm:t>
        <a:bodyPr/>
        <a:lstStyle/>
        <a:p>
          <a:endParaRPr lang="en-US"/>
        </a:p>
      </dgm:t>
    </dgm:pt>
    <dgm:pt modelId="{E34A1BF8-60D5-4592-967B-6B2C4999BC7B}">
      <dgm:prSet/>
      <dgm:spPr/>
      <dgm:t>
        <a:bodyPr/>
        <a:lstStyle/>
        <a:p>
          <a:r>
            <a:rPr lang="en-US" dirty="0"/>
            <a:t>Explore identity, ethics and societal impact –Aspects of social, economic, ethnicity with influence, outcomes, and perspectives</a:t>
          </a:r>
        </a:p>
      </dgm:t>
    </dgm:pt>
    <dgm:pt modelId="{C02C0FE1-57A2-4FCE-AE73-55681721799B}" type="parTrans" cxnId="{99BD44EA-EE98-4146-858A-A1182E88E70B}">
      <dgm:prSet/>
      <dgm:spPr/>
      <dgm:t>
        <a:bodyPr/>
        <a:lstStyle/>
        <a:p>
          <a:endParaRPr lang="en-US"/>
        </a:p>
      </dgm:t>
    </dgm:pt>
    <dgm:pt modelId="{1A68498A-B1F1-435E-B4E8-8E932F2825E3}" type="sibTrans" cxnId="{99BD44EA-EE98-4146-858A-A1182E88E70B}">
      <dgm:prSet/>
      <dgm:spPr/>
      <dgm:t>
        <a:bodyPr/>
        <a:lstStyle/>
        <a:p>
          <a:endParaRPr lang="en-US"/>
        </a:p>
      </dgm:t>
    </dgm:pt>
    <dgm:pt modelId="{13970B57-A9CD-491A-BD13-FFE8026C8FB1}">
      <dgm:prSet/>
      <dgm:spPr/>
      <dgm:t>
        <a:bodyPr/>
        <a:lstStyle/>
        <a:p>
          <a:r>
            <a:rPr lang="en-US" dirty="0"/>
            <a:t>Incorporating specific case studies that avoid </a:t>
          </a:r>
          <a:r>
            <a:rPr lang="en-US" dirty="0">
              <a:solidFill>
                <a:srgbClr val="FF0000"/>
              </a:solidFill>
            </a:rPr>
            <a:t>stereotyping </a:t>
          </a:r>
          <a:r>
            <a:rPr lang="en-US" dirty="0"/>
            <a:t>of minoritized populations</a:t>
          </a:r>
        </a:p>
      </dgm:t>
    </dgm:pt>
    <dgm:pt modelId="{A0DB9553-7BED-4BC7-AE87-133A72655CA6}" type="parTrans" cxnId="{B3B9A326-3436-43A3-92F6-1C79B852678B}">
      <dgm:prSet/>
      <dgm:spPr/>
      <dgm:t>
        <a:bodyPr/>
        <a:lstStyle/>
        <a:p>
          <a:endParaRPr lang="en-US"/>
        </a:p>
      </dgm:t>
    </dgm:pt>
    <dgm:pt modelId="{DD031B91-6F53-497A-A70E-1576D5523F5B}" type="sibTrans" cxnId="{B3B9A326-3436-43A3-92F6-1C79B852678B}">
      <dgm:prSet/>
      <dgm:spPr/>
      <dgm:t>
        <a:bodyPr/>
        <a:lstStyle/>
        <a:p>
          <a:endParaRPr lang="en-US"/>
        </a:p>
      </dgm:t>
    </dgm:pt>
    <dgm:pt modelId="{F4C6DE7D-5AE9-4DCF-AEAB-E6B571BA997C}">
      <dgm:prSet/>
      <dgm:spPr/>
      <dgm:t>
        <a:bodyPr/>
        <a:lstStyle/>
        <a:p>
          <a:r>
            <a:rPr lang="en-US" dirty="0"/>
            <a:t>Foster good relationships in students, based on a compassionate classroom pedagogy?</a:t>
          </a:r>
        </a:p>
      </dgm:t>
    </dgm:pt>
    <dgm:pt modelId="{CE332BEB-5AAC-4A8F-901D-B49161F4F1A3}" type="parTrans" cxnId="{2F2C1D7A-5B2C-4633-A116-850255A2A7AB}">
      <dgm:prSet/>
      <dgm:spPr/>
      <dgm:t>
        <a:bodyPr/>
        <a:lstStyle/>
        <a:p>
          <a:endParaRPr lang="en-US"/>
        </a:p>
      </dgm:t>
    </dgm:pt>
    <dgm:pt modelId="{FF2D7B76-CE01-4BD3-B327-23FF0C95CAA8}" type="sibTrans" cxnId="{2F2C1D7A-5B2C-4633-A116-850255A2A7AB}">
      <dgm:prSet/>
      <dgm:spPr/>
      <dgm:t>
        <a:bodyPr/>
        <a:lstStyle/>
        <a:p>
          <a:endParaRPr lang="en-US"/>
        </a:p>
      </dgm:t>
    </dgm:pt>
    <dgm:pt modelId="{0DB5C915-B6D8-4204-B472-CCEE64B5855E}">
      <dgm:prSet custT="1"/>
      <dgm:spPr/>
      <dgm:t>
        <a:bodyPr/>
        <a:lstStyle/>
        <a:p>
          <a:r>
            <a:rPr lang="en-GB" sz="1800" dirty="0"/>
            <a:t>Levers of measurement</a:t>
          </a:r>
          <a:endParaRPr lang="en-US" sz="1800" dirty="0"/>
        </a:p>
      </dgm:t>
    </dgm:pt>
    <dgm:pt modelId="{F2435056-04EE-45D4-9B87-39BB236BB083}" type="parTrans" cxnId="{7518BD3D-CAB9-42DF-B75F-3ACCF06DD353}">
      <dgm:prSet/>
      <dgm:spPr/>
      <dgm:t>
        <a:bodyPr/>
        <a:lstStyle/>
        <a:p>
          <a:endParaRPr lang="en-US"/>
        </a:p>
      </dgm:t>
    </dgm:pt>
    <dgm:pt modelId="{F636518B-B023-4EA7-BEFE-3A9B9F3C34CC}" type="sibTrans" cxnId="{7518BD3D-CAB9-42DF-B75F-3ACCF06DD353}">
      <dgm:prSet/>
      <dgm:spPr/>
      <dgm:t>
        <a:bodyPr/>
        <a:lstStyle/>
        <a:p>
          <a:endParaRPr lang="en-US"/>
        </a:p>
      </dgm:t>
    </dgm:pt>
    <dgm:pt modelId="{D15E5F69-0AF9-4DD4-A7D6-8F4782C187BA}">
      <dgm:prSet/>
      <dgm:spPr/>
      <dgm:t>
        <a:bodyPr/>
        <a:lstStyle/>
        <a:p>
          <a:r>
            <a:rPr lang="en-US" dirty="0"/>
            <a:t>Debates on diversity and topics on personal experiences and views </a:t>
          </a:r>
        </a:p>
      </dgm:t>
    </dgm:pt>
    <dgm:pt modelId="{287BF8E7-BCAF-4793-A95D-99A396295145}" type="parTrans" cxnId="{8B88B95F-6CB6-4DF9-82B4-6AD528B88B16}">
      <dgm:prSet/>
      <dgm:spPr/>
      <dgm:t>
        <a:bodyPr/>
        <a:lstStyle/>
        <a:p>
          <a:endParaRPr lang="en-US"/>
        </a:p>
      </dgm:t>
    </dgm:pt>
    <dgm:pt modelId="{F0896D01-6560-4808-944C-4D75B610E68F}" type="sibTrans" cxnId="{8B88B95F-6CB6-4DF9-82B4-6AD528B88B16}">
      <dgm:prSet/>
      <dgm:spPr/>
      <dgm:t>
        <a:bodyPr/>
        <a:lstStyle/>
        <a:p>
          <a:endParaRPr lang="en-US"/>
        </a:p>
      </dgm:t>
    </dgm:pt>
    <dgm:pt modelId="{3B6FDEBF-6197-4994-BB2F-A1C395423F68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Range of assessment formats </a:t>
          </a:r>
          <a:r>
            <a:rPr lang="en-US" dirty="0"/>
            <a:t>to support diversity of student body</a:t>
          </a:r>
        </a:p>
      </dgm:t>
    </dgm:pt>
    <dgm:pt modelId="{7E9B1635-7922-4014-A29C-BCEF15437E3A}" type="parTrans" cxnId="{E685A51C-9BFC-4049-897F-F82B26311000}">
      <dgm:prSet/>
      <dgm:spPr/>
      <dgm:t>
        <a:bodyPr/>
        <a:lstStyle/>
        <a:p>
          <a:endParaRPr lang="en-GB"/>
        </a:p>
      </dgm:t>
    </dgm:pt>
    <dgm:pt modelId="{3D8B16CD-A5D4-4E80-A776-CA9030BEFFD3}" type="sibTrans" cxnId="{E685A51C-9BFC-4049-897F-F82B26311000}">
      <dgm:prSet/>
      <dgm:spPr/>
      <dgm:t>
        <a:bodyPr/>
        <a:lstStyle/>
        <a:p>
          <a:endParaRPr lang="en-GB"/>
        </a:p>
      </dgm:t>
    </dgm:pt>
    <dgm:pt modelId="{F9E326B0-5A60-47A1-99F4-6AF05932A5F1}">
      <dgm:prSet/>
      <dgm:spPr/>
      <dgm:t>
        <a:bodyPr/>
        <a:lstStyle/>
        <a:p>
          <a:r>
            <a:rPr lang="en-US" dirty="0"/>
            <a:t>Assessments &amp; opportunities drawing upon students’ cultural background</a:t>
          </a:r>
        </a:p>
      </dgm:t>
    </dgm:pt>
    <dgm:pt modelId="{605F396A-DF69-4DC1-AFA1-529A6D361C69}" type="parTrans" cxnId="{D61761AF-9CA2-4289-A660-500503A53953}">
      <dgm:prSet/>
      <dgm:spPr/>
      <dgm:t>
        <a:bodyPr/>
        <a:lstStyle/>
        <a:p>
          <a:endParaRPr lang="en-GB"/>
        </a:p>
      </dgm:t>
    </dgm:pt>
    <dgm:pt modelId="{0225D98F-BEBD-4502-BF97-BE5D047878A9}" type="sibTrans" cxnId="{D61761AF-9CA2-4289-A660-500503A53953}">
      <dgm:prSet/>
      <dgm:spPr/>
      <dgm:t>
        <a:bodyPr/>
        <a:lstStyle/>
        <a:p>
          <a:endParaRPr lang="en-GB"/>
        </a:p>
      </dgm:t>
    </dgm:pt>
    <dgm:pt modelId="{A21A781B-EE5F-4CE9-9BE0-D0CBCCF8720C}">
      <dgm:prSet/>
      <dgm:spPr/>
      <dgm:t>
        <a:bodyPr/>
        <a:lstStyle/>
        <a:p>
          <a:r>
            <a:rPr lang="en-US" dirty="0"/>
            <a:t>Inclusion of different perspectives outside Social work Country context related to race and ethnic diversity</a:t>
          </a:r>
        </a:p>
      </dgm:t>
    </dgm:pt>
    <dgm:pt modelId="{5A819E3B-7738-4DD6-859A-A8073320BF0C}" type="parTrans" cxnId="{E481753D-8758-4B2C-BE98-DB9AB29B2556}">
      <dgm:prSet/>
      <dgm:spPr/>
      <dgm:t>
        <a:bodyPr/>
        <a:lstStyle/>
        <a:p>
          <a:endParaRPr lang="en-GB"/>
        </a:p>
      </dgm:t>
    </dgm:pt>
    <dgm:pt modelId="{E0AD99EC-AA50-4E7B-A7EF-87F0455C1783}" type="sibTrans" cxnId="{E481753D-8758-4B2C-BE98-DB9AB29B2556}">
      <dgm:prSet/>
      <dgm:spPr/>
      <dgm:t>
        <a:bodyPr/>
        <a:lstStyle/>
        <a:p>
          <a:endParaRPr lang="en-GB"/>
        </a:p>
      </dgm:t>
    </dgm:pt>
    <dgm:pt modelId="{11E560CE-CC3C-4D1A-AEB5-AE2243E2750A}">
      <dgm:prSet/>
      <dgm:spPr/>
      <dgm:t>
        <a:bodyPr/>
        <a:lstStyle/>
        <a:p>
          <a:r>
            <a:rPr lang="en-US" dirty="0"/>
            <a:t>Develop students’ critical thinking and awareness of different perspectives on issues around diversity in race, ethnicity, culture, nationality, sexuality, gender, class</a:t>
          </a:r>
        </a:p>
      </dgm:t>
    </dgm:pt>
    <dgm:pt modelId="{71D32E1F-1378-447C-AE7E-AC28478CB313}" type="parTrans" cxnId="{38F7AB22-32D1-4115-BD16-4751E6AB2EAF}">
      <dgm:prSet/>
      <dgm:spPr/>
      <dgm:t>
        <a:bodyPr/>
        <a:lstStyle/>
        <a:p>
          <a:endParaRPr lang="en-GB"/>
        </a:p>
      </dgm:t>
    </dgm:pt>
    <dgm:pt modelId="{85C47E65-4568-4E80-8546-F7A9FA871CCA}" type="sibTrans" cxnId="{38F7AB22-32D1-4115-BD16-4751E6AB2EAF}">
      <dgm:prSet/>
      <dgm:spPr/>
      <dgm:t>
        <a:bodyPr/>
        <a:lstStyle/>
        <a:p>
          <a:endParaRPr lang="en-GB"/>
        </a:p>
      </dgm:t>
    </dgm:pt>
    <dgm:pt modelId="{9C03CA51-60F2-4419-B2E2-6F9E6ED107D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Reading list and resources from a diverse range of authors from different races, ethnicities and perspectives</a:t>
          </a:r>
        </a:p>
      </dgm:t>
    </dgm:pt>
    <dgm:pt modelId="{EA6CBC6D-326C-4064-9202-D5EDC61D31F4}" type="parTrans" cxnId="{ABBB33C5-5982-4761-9DF2-799221F3F66C}">
      <dgm:prSet/>
      <dgm:spPr/>
      <dgm:t>
        <a:bodyPr/>
        <a:lstStyle/>
        <a:p>
          <a:endParaRPr lang="en-GB"/>
        </a:p>
      </dgm:t>
    </dgm:pt>
    <dgm:pt modelId="{B0A1F0B9-6A10-4B05-A4AE-3E5756A20F32}" type="sibTrans" cxnId="{ABBB33C5-5982-4761-9DF2-799221F3F66C}">
      <dgm:prSet/>
      <dgm:spPr/>
      <dgm:t>
        <a:bodyPr/>
        <a:lstStyle/>
        <a:p>
          <a:endParaRPr lang="en-GB"/>
        </a:p>
      </dgm:t>
    </dgm:pt>
    <dgm:pt modelId="{50F7D261-06BF-448B-82C5-A95AF2A6F831}">
      <dgm:prSet/>
      <dgm:spPr/>
      <dgm:t>
        <a:bodyPr/>
        <a:lstStyle/>
        <a:p>
          <a:r>
            <a:rPr lang="en-US" dirty="0"/>
            <a:t>Using more case studies and other resources for teaching that challenges stereotypes</a:t>
          </a:r>
          <a:endParaRPr lang="en-US" dirty="0">
            <a:solidFill>
              <a:srgbClr val="FF0000"/>
            </a:solidFill>
          </a:endParaRPr>
        </a:p>
      </dgm:t>
    </dgm:pt>
    <dgm:pt modelId="{054B9397-F83C-4E6F-9484-EABD85D73A9E}" type="parTrans" cxnId="{FE5068EB-5553-45C1-AB06-7938F17457B2}">
      <dgm:prSet/>
      <dgm:spPr/>
      <dgm:t>
        <a:bodyPr/>
        <a:lstStyle/>
        <a:p>
          <a:endParaRPr lang="en-GB"/>
        </a:p>
      </dgm:t>
    </dgm:pt>
    <dgm:pt modelId="{26C79E9F-C205-4824-B96B-DDA402DCC20E}" type="sibTrans" cxnId="{FE5068EB-5553-45C1-AB06-7938F17457B2}">
      <dgm:prSet/>
      <dgm:spPr/>
      <dgm:t>
        <a:bodyPr/>
        <a:lstStyle/>
        <a:p>
          <a:endParaRPr lang="en-GB"/>
        </a:p>
      </dgm:t>
    </dgm:pt>
    <dgm:pt modelId="{91B98C22-99DB-4756-B1E3-A3683E5488C3}" type="pres">
      <dgm:prSet presAssocID="{9574B1C0-9F90-4FE7-9AA8-BD1BECDC2B2E}" presName="linear" presStyleCnt="0">
        <dgm:presLayoutVars>
          <dgm:dir/>
          <dgm:animLvl val="lvl"/>
          <dgm:resizeHandles val="exact"/>
        </dgm:presLayoutVars>
      </dgm:prSet>
      <dgm:spPr/>
    </dgm:pt>
    <dgm:pt modelId="{EC437619-A793-4C28-8AFC-63F089D37B93}" type="pres">
      <dgm:prSet presAssocID="{86D6C737-D36E-4485-BB4B-6D27C32283A7}" presName="parentLin" presStyleCnt="0"/>
      <dgm:spPr/>
    </dgm:pt>
    <dgm:pt modelId="{638CB5EA-8154-4239-AA3A-56A0044AF1A4}" type="pres">
      <dgm:prSet presAssocID="{86D6C737-D36E-4485-BB4B-6D27C32283A7}" presName="parentLeftMargin" presStyleLbl="node1" presStyleIdx="0" presStyleCnt="2"/>
      <dgm:spPr/>
    </dgm:pt>
    <dgm:pt modelId="{FDD1F85C-452A-4782-B053-4F5C51F3BE7B}" type="pres">
      <dgm:prSet presAssocID="{86D6C737-D36E-4485-BB4B-6D27C32283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B5A518-A027-4D18-9BE0-0370D381FBCF}" type="pres">
      <dgm:prSet presAssocID="{86D6C737-D36E-4485-BB4B-6D27C32283A7}" presName="negativeSpace" presStyleCnt="0"/>
      <dgm:spPr/>
    </dgm:pt>
    <dgm:pt modelId="{CF702539-28D5-4F3E-A26E-32BAE9A9751E}" type="pres">
      <dgm:prSet presAssocID="{86D6C737-D36E-4485-BB4B-6D27C32283A7}" presName="childText" presStyleLbl="conFgAcc1" presStyleIdx="0" presStyleCnt="2">
        <dgm:presLayoutVars>
          <dgm:bulletEnabled val="1"/>
        </dgm:presLayoutVars>
      </dgm:prSet>
      <dgm:spPr/>
    </dgm:pt>
    <dgm:pt modelId="{B741BDBD-06B8-487C-8433-07E3ABAF2309}" type="pres">
      <dgm:prSet presAssocID="{0AC584C7-61ED-4852-BC1F-D390B6717BA3}" presName="spaceBetweenRectangles" presStyleCnt="0"/>
      <dgm:spPr/>
    </dgm:pt>
    <dgm:pt modelId="{0A0D18AE-EF43-4CFC-807B-3F10225DC73A}" type="pres">
      <dgm:prSet presAssocID="{0DB5C915-B6D8-4204-B472-CCEE64B5855E}" presName="parentLin" presStyleCnt="0"/>
      <dgm:spPr/>
    </dgm:pt>
    <dgm:pt modelId="{83464C0B-9DC9-4730-BD7E-BF7C384154AE}" type="pres">
      <dgm:prSet presAssocID="{0DB5C915-B6D8-4204-B472-CCEE64B5855E}" presName="parentLeftMargin" presStyleLbl="node1" presStyleIdx="0" presStyleCnt="2"/>
      <dgm:spPr/>
    </dgm:pt>
    <dgm:pt modelId="{FC3CBDD9-1FA4-4522-8C9D-5243D2196A7D}" type="pres">
      <dgm:prSet presAssocID="{0DB5C915-B6D8-4204-B472-CCEE64B585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9F75CE-72E0-4950-8A5B-221CDB39DE57}" type="pres">
      <dgm:prSet presAssocID="{0DB5C915-B6D8-4204-B472-CCEE64B5855E}" presName="negativeSpace" presStyleCnt="0"/>
      <dgm:spPr/>
    </dgm:pt>
    <dgm:pt modelId="{F71892D4-D3A2-4350-84A4-3B462AFDBC7C}" type="pres">
      <dgm:prSet presAssocID="{0DB5C915-B6D8-4204-B472-CCEE64B585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C66604-6146-4DEC-A9EC-EE95FFCDF190}" type="presOf" srcId="{9574B1C0-9F90-4FE7-9AA8-BD1BECDC2B2E}" destId="{91B98C22-99DB-4756-B1E3-A3683E5488C3}" srcOrd="0" destOrd="0" presId="urn:microsoft.com/office/officeart/2005/8/layout/list1"/>
    <dgm:cxn modelId="{24013B08-43E2-4CBD-9895-D04B8845D9DC}" type="presOf" srcId="{D15E5F69-0AF9-4DD4-A7D6-8F4782C187BA}" destId="{F71892D4-D3A2-4350-84A4-3B462AFDBC7C}" srcOrd="0" destOrd="0" presId="urn:microsoft.com/office/officeart/2005/8/layout/list1"/>
    <dgm:cxn modelId="{E685A51C-9BFC-4049-897F-F82B26311000}" srcId="{0DB5C915-B6D8-4204-B472-CCEE64B5855E}" destId="{3B6FDEBF-6197-4994-BB2F-A1C395423F68}" srcOrd="1" destOrd="0" parTransId="{7E9B1635-7922-4014-A29C-BCEF15437E3A}" sibTransId="{3D8B16CD-A5D4-4E80-A776-CA9030BEFFD3}"/>
    <dgm:cxn modelId="{BFF44E20-59D0-41C3-BB3F-2D29C3130D60}" type="presOf" srcId="{0DB5C915-B6D8-4204-B472-CCEE64B5855E}" destId="{83464C0B-9DC9-4730-BD7E-BF7C384154AE}" srcOrd="0" destOrd="0" presId="urn:microsoft.com/office/officeart/2005/8/layout/list1"/>
    <dgm:cxn modelId="{38F7AB22-32D1-4115-BD16-4751E6AB2EAF}" srcId="{0DB5C915-B6D8-4204-B472-CCEE64B5855E}" destId="{11E560CE-CC3C-4D1A-AEB5-AE2243E2750A}" srcOrd="4" destOrd="0" parTransId="{71D32E1F-1378-447C-AE7E-AC28478CB313}" sibTransId="{85C47E65-4568-4E80-8546-F7A9FA871CCA}"/>
    <dgm:cxn modelId="{B3B9A326-3436-43A3-92F6-1C79B852678B}" srcId="{86D6C737-D36E-4485-BB4B-6D27C32283A7}" destId="{13970B57-A9CD-491A-BD13-FFE8026C8FB1}" srcOrd="1" destOrd="0" parTransId="{A0DB9553-7BED-4BC7-AE87-133A72655CA6}" sibTransId="{DD031B91-6F53-497A-A70E-1576D5523F5B}"/>
    <dgm:cxn modelId="{E481753D-8758-4B2C-BE98-DB9AB29B2556}" srcId="{0DB5C915-B6D8-4204-B472-CCEE64B5855E}" destId="{A21A781B-EE5F-4CE9-9BE0-D0CBCCF8720C}" srcOrd="3" destOrd="0" parTransId="{5A819E3B-7738-4DD6-859A-A8073320BF0C}" sibTransId="{E0AD99EC-AA50-4E7B-A7EF-87F0455C1783}"/>
    <dgm:cxn modelId="{7518BD3D-CAB9-42DF-B75F-3ACCF06DD353}" srcId="{9574B1C0-9F90-4FE7-9AA8-BD1BECDC2B2E}" destId="{0DB5C915-B6D8-4204-B472-CCEE64B5855E}" srcOrd="1" destOrd="0" parTransId="{F2435056-04EE-45D4-9B87-39BB236BB083}" sibTransId="{F636518B-B023-4EA7-BEFE-3A9B9F3C34CC}"/>
    <dgm:cxn modelId="{8B88B95F-6CB6-4DF9-82B4-6AD528B88B16}" srcId="{0DB5C915-B6D8-4204-B472-CCEE64B5855E}" destId="{D15E5F69-0AF9-4DD4-A7D6-8F4782C187BA}" srcOrd="0" destOrd="0" parTransId="{287BF8E7-BCAF-4793-A95D-99A396295145}" sibTransId="{F0896D01-6560-4808-944C-4D75B610E68F}"/>
    <dgm:cxn modelId="{AF12F56A-F2F7-4558-9F72-09516939B3C7}" type="presOf" srcId="{50F7D261-06BF-448B-82C5-A95AF2A6F831}" destId="{F71892D4-D3A2-4350-84A4-3B462AFDBC7C}" srcOrd="0" destOrd="6" presId="urn:microsoft.com/office/officeart/2005/8/layout/list1"/>
    <dgm:cxn modelId="{A36F9D73-7182-4B0B-ACCC-2737E617C27A}" type="presOf" srcId="{86D6C737-D36E-4485-BB4B-6D27C32283A7}" destId="{FDD1F85C-452A-4782-B053-4F5C51F3BE7B}" srcOrd="1" destOrd="0" presId="urn:microsoft.com/office/officeart/2005/8/layout/list1"/>
    <dgm:cxn modelId="{B5CD7D57-09AB-48A1-B25D-D1C41EBCA163}" type="presOf" srcId="{3B6FDEBF-6197-4994-BB2F-A1C395423F68}" destId="{F71892D4-D3A2-4350-84A4-3B462AFDBC7C}" srcOrd="0" destOrd="1" presId="urn:microsoft.com/office/officeart/2005/8/layout/list1"/>
    <dgm:cxn modelId="{2F2C1D7A-5B2C-4633-A116-850255A2A7AB}" srcId="{86D6C737-D36E-4485-BB4B-6D27C32283A7}" destId="{F4C6DE7D-5AE9-4DCF-AEAB-E6B571BA997C}" srcOrd="2" destOrd="0" parTransId="{CE332BEB-5AAC-4A8F-901D-B49161F4F1A3}" sibTransId="{FF2D7B76-CE01-4BD3-B327-23FF0C95CAA8}"/>
    <dgm:cxn modelId="{5CA30B7B-8331-405C-826E-7002701A494D}" type="presOf" srcId="{11E560CE-CC3C-4D1A-AEB5-AE2243E2750A}" destId="{F71892D4-D3A2-4350-84A4-3B462AFDBC7C}" srcOrd="0" destOrd="4" presId="urn:microsoft.com/office/officeart/2005/8/layout/list1"/>
    <dgm:cxn modelId="{30E0EF7D-1EDB-42CD-B46D-35A194BF8A97}" type="presOf" srcId="{86D6C737-D36E-4485-BB4B-6D27C32283A7}" destId="{638CB5EA-8154-4239-AA3A-56A0044AF1A4}" srcOrd="0" destOrd="0" presId="urn:microsoft.com/office/officeart/2005/8/layout/list1"/>
    <dgm:cxn modelId="{0F3A6688-5E88-45FB-A707-DDAD33FA26A8}" type="presOf" srcId="{E34A1BF8-60D5-4592-967B-6B2C4999BC7B}" destId="{CF702539-28D5-4F3E-A26E-32BAE9A9751E}" srcOrd="0" destOrd="0" presId="urn:microsoft.com/office/officeart/2005/8/layout/list1"/>
    <dgm:cxn modelId="{D28AD991-8097-408F-8DA5-535579812C2D}" srcId="{9574B1C0-9F90-4FE7-9AA8-BD1BECDC2B2E}" destId="{86D6C737-D36E-4485-BB4B-6D27C32283A7}" srcOrd="0" destOrd="0" parTransId="{F8DD507C-9D2E-4569-8FEE-EF97D1F03FDD}" sibTransId="{0AC584C7-61ED-4852-BC1F-D390B6717BA3}"/>
    <dgm:cxn modelId="{BAE80496-F7DE-4E9E-ACAF-2ECB5EEB3E07}" type="presOf" srcId="{F9E326B0-5A60-47A1-99F4-6AF05932A5F1}" destId="{F71892D4-D3A2-4350-84A4-3B462AFDBC7C}" srcOrd="0" destOrd="2" presId="urn:microsoft.com/office/officeart/2005/8/layout/list1"/>
    <dgm:cxn modelId="{D61761AF-9CA2-4289-A660-500503A53953}" srcId="{0DB5C915-B6D8-4204-B472-CCEE64B5855E}" destId="{F9E326B0-5A60-47A1-99F4-6AF05932A5F1}" srcOrd="2" destOrd="0" parTransId="{605F396A-DF69-4DC1-AFA1-529A6D361C69}" sibTransId="{0225D98F-BEBD-4502-BF97-BE5D047878A9}"/>
    <dgm:cxn modelId="{ABBB33C5-5982-4761-9DF2-799221F3F66C}" srcId="{0DB5C915-B6D8-4204-B472-CCEE64B5855E}" destId="{9C03CA51-60F2-4419-B2E2-6F9E6ED107D7}" srcOrd="5" destOrd="0" parTransId="{EA6CBC6D-326C-4064-9202-D5EDC61D31F4}" sibTransId="{B0A1F0B9-6A10-4B05-A4AE-3E5756A20F32}"/>
    <dgm:cxn modelId="{2E52FDC7-0079-4552-B597-35CDB86BE54B}" type="presOf" srcId="{9C03CA51-60F2-4419-B2E2-6F9E6ED107D7}" destId="{F71892D4-D3A2-4350-84A4-3B462AFDBC7C}" srcOrd="0" destOrd="5" presId="urn:microsoft.com/office/officeart/2005/8/layout/list1"/>
    <dgm:cxn modelId="{92A6C5CB-D49B-4B03-A3A9-0D175823CB02}" type="presOf" srcId="{A21A781B-EE5F-4CE9-9BE0-D0CBCCF8720C}" destId="{F71892D4-D3A2-4350-84A4-3B462AFDBC7C}" srcOrd="0" destOrd="3" presId="urn:microsoft.com/office/officeart/2005/8/layout/list1"/>
    <dgm:cxn modelId="{99BD44EA-EE98-4146-858A-A1182E88E70B}" srcId="{86D6C737-D36E-4485-BB4B-6D27C32283A7}" destId="{E34A1BF8-60D5-4592-967B-6B2C4999BC7B}" srcOrd="0" destOrd="0" parTransId="{C02C0FE1-57A2-4FCE-AE73-55681721799B}" sibTransId="{1A68498A-B1F1-435E-B4E8-8E932F2825E3}"/>
    <dgm:cxn modelId="{FE5068EB-5553-45C1-AB06-7938F17457B2}" srcId="{0DB5C915-B6D8-4204-B472-CCEE64B5855E}" destId="{50F7D261-06BF-448B-82C5-A95AF2A6F831}" srcOrd="6" destOrd="0" parTransId="{054B9397-F83C-4E6F-9484-EABD85D73A9E}" sibTransId="{26C79E9F-C205-4824-B96B-DDA402DCC20E}"/>
    <dgm:cxn modelId="{C1B5DBED-AB9A-462F-88E3-E4EE9A30B87C}" type="presOf" srcId="{0DB5C915-B6D8-4204-B472-CCEE64B5855E}" destId="{FC3CBDD9-1FA4-4522-8C9D-5243D2196A7D}" srcOrd="1" destOrd="0" presId="urn:microsoft.com/office/officeart/2005/8/layout/list1"/>
    <dgm:cxn modelId="{3C489EF3-66E9-4222-99BA-2D2BDE390D92}" type="presOf" srcId="{F4C6DE7D-5AE9-4DCF-AEAB-E6B571BA997C}" destId="{CF702539-28D5-4F3E-A26E-32BAE9A9751E}" srcOrd="0" destOrd="2" presId="urn:microsoft.com/office/officeart/2005/8/layout/list1"/>
    <dgm:cxn modelId="{E67325F9-58F0-4AFD-B6FA-821FF8E7952E}" type="presOf" srcId="{13970B57-A9CD-491A-BD13-FFE8026C8FB1}" destId="{CF702539-28D5-4F3E-A26E-32BAE9A9751E}" srcOrd="0" destOrd="1" presId="urn:microsoft.com/office/officeart/2005/8/layout/list1"/>
    <dgm:cxn modelId="{34E98BF7-F29A-4022-BC5F-456680767704}" type="presParOf" srcId="{91B98C22-99DB-4756-B1E3-A3683E5488C3}" destId="{EC437619-A793-4C28-8AFC-63F089D37B93}" srcOrd="0" destOrd="0" presId="urn:microsoft.com/office/officeart/2005/8/layout/list1"/>
    <dgm:cxn modelId="{B00E7DC0-A8FA-4EFA-98F8-F06C5DBD9028}" type="presParOf" srcId="{EC437619-A793-4C28-8AFC-63F089D37B93}" destId="{638CB5EA-8154-4239-AA3A-56A0044AF1A4}" srcOrd="0" destOrd="0" presId="urn:microsoft.com/office/officeart/2005/8/layout/list1"/>
    <dgm:cxn modelId="{F04E7E36-1033-49A8-A4B9-A8FD68E91E4C}" type="presParOf" srcId="{EC437619-A793-4C28-8AFC-63F089D37B93}" destId="{FDD1F85C-452A-4782-B053-4F5C51F3BE7B}" srcOrd="1" destOrd="0" presId="urn:microsoft.com/office/officeart/2005/8/layout/list1"/>
    <dgm:cxn modelId="{4E923820-5F29-4C7D-AED1-7C29CA224EE8}" type="presParOf" srcId="{91B98C22-99DB-4756-B1E3-A3683E5488C3}" destId="{93B5A518-A027-4D18-9BE0-0370D381FBCF}" srcOrd="1" destOrd="0" presId="urn:microsoft.com/office/officeart/2005/8/layout/list1"/>
    <dgm:cxn modelId="{BDD6378B-B59C-4CDD-966B-45DFE176C729}" type="presParOf" srcId="{91B98C22-99DB-4756-B1E3-A3683E5488C3}" destId="{CF702539-28D5-4F3E-A26E-32BAE9A9751E}" srcOrd="2" destOrd="0" presId="urn:microsoft.com/office/officeart/2005/8/layout/list1"/>
    <dgm:cxn modelId="{C7993C70-3DFB-4ADF-8BE3-A39DCC95421D}" type="presParOf" srcId="{91B98C22-99DB-4756-B1E3-A3683E5488C3}" destId="{B741BDBD-06B8-487C-8433-07E3ABAF2309}" srcOrd="3" destOrd="0" presId="urn:microsoft.com/office/officeart/2005/8/layout/list1"/>
    <dgm:cxn modelId="{B72767F2-BB8F-4B26-B239-BF795781D841}" type="presParOf" srcId="{91B98C22-99DB-4756-B1E3-A3683E5488C3}" destId="{0A0D18AE-EF43-4CFC-807B-3F10225DC73A}" srcOrd="4" destOrd="0" presId="urn:microsoft.com/office/officeart/2005/8/layout/list1"/>
    <dgm:cxn modelId="{1D9B37D9-7C40-4447-ACF3-9A643A3E441E}" type="presParOf" srcId="{0A0D18AE-EF43-4CFC-807B-3F10225DC73A}" destId="{83464C0B-9DC9-4730-BD7E-BF7C384154AE}" srcOrd="0" destOrd="0" presId="urn:microsoft.com/office/officeart/2005/8/layout/list1"/>
    <dgm:cxn modelId="{D7C97C1B-6AEA-4806-B6C5-6CFCD21C16BB}" type="presParOf" srcId="{0A0D18AE-EF43-4CFC-807B-3F10225DC73A}" destId="{FC3CBDD9-1FA4-4522-8C9D-5243D2196A7D}" srcOrd="1" destOrd="0" presId="urn:microsoft.com/office/officeart/2005/8/layout/list1"/>
    <dgm:cxn modelId="{DE60066B-70F0-419E-A298-C73AC174D522}" type="presParOf" srcId="{91B98C22-99DB-4756-B1E3-A3683E5488C3}" destId="{6D9F75CE-72E0-4950-8A5B-221CDB39DE57}" srcOrd="5" destOrd="0" presId="urn:microsoft.com/office/officeart/2005/8/layout/list1"/>
    <dgm:cxn modelId="{3E598B46-374A-4F7C-9083-F973F344171B}" type="presParOf" srcId="{91B98C22-99DB-4756-B1E3-A3683E5488C3}" destId="{F71892D4-D3A2-4350-84A4-3B462AFDBC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FC8671-81BA-4844-ACA7-50F8F622A2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24D8B-E202-413E-BF83-E953A7274294}">
      <dgm:prSet custT="1"/>
      <dgm:spPr/>
      <dgm:t>
        <a:bodyPr/>
        <a:lstStyle/>
        <a:p>
          <a:r>
            <a:rPr lang="en-US" sz="1800" dirty="0"/>
            <a:t>Explore data, scholarly research and theories that relate to social work,  and ethnic diversity</a:t>
          </a:r>
        </a:p>
      </dgm:t>
    </dgm:pt>
    <dgm:pt modelId="{3616E3F2-D9F2-41F6-B700-9A710309DEB8}" type="parTrans" cxnId="{04D0C1D1-A42B-4471-8CF8-CE560FDEBF09}">
      <dgm:prSet/>
      <dgm:spPr/>
      <dgm:t>
        <a:bodyPr/>
        <a:lstStyle/>
        <a:p>
          <a:endParaRPr lang="en-US"/>
        </a:p>
      </dgm:t>
    </dgm:pt>
    <dgm:pt modelId="{30C771FA-0E8D-4BA5-8BC2-3EE5CCA4540E}" type="sibTrans" cxnId="{04D0C1D1-A42B-4471-8CF8-CE560FDEBF09}">
      <dgm:prSet/>
      <dgm:spPr/>
      <dgm:t>
        <a:bodyPr/>
        <a:lstStyle/>
        <a:p>
          <a:endParaRPr lang="en-US"/>
        </a:p>
      </dgm:t>
    </dgm:pt>
    <dgm:pt modelId="{FE5A28C8-3898-4054-AC2C-4E3BEA404E4F}">
      <dgm:prSet custT="1"/>
      <dgm:spPr/>
      <dgm:t>
        <a:bodyPr/>
        <a:lstStyle/>
        <a:p>
          <a:r>
            <a:rPr lang="en-US" sz="1600" dirty="0"/>
            <a:t>Enable Students to unpick theories and research that resonates with them</a:t>
          </a:r>
          <a:r>
            <a:rPr lang="en-US" sz="900" dirty="0"/>
            <a:t>.</a:t>
          </a:r>
          <a:endParaRPr lang="en-GB" sz="900" dirty="0"/>
        </a:p>
      </dgm:t>
    </dgm:pt>
    <dgm:pt modelId="{61B24969-77F5-45E5-9A7F-CBFCC0CB8ABB}" type="parTrans" cxnId="{85BFA694-7879-4089-8CC3-BEFE00BBEC4A}">
      <dgm:prSet/>
      <dgm:spPr/>
      <dgm:t>
        <a:bodyPr/>
        <a:lstStyle/>
        <a:p>
          <a:endParaRPr lang="en-GB"/>
        </a:p>
      </dgm:t>
    </dgm:pt>
    <dgm:pt modelId="{CB1989FA-9458-4143-B641-9409745CDE5D}" type="sibTrans" cxnId="{85BFA694-7879-4089-8CC3-BEFE00BBEC4A}">
      <dgm:prSet/>
      <dgm:spPr/>
      <dgm:t>
        <a:bodyPr/>
        <a:lstStyle/>
        <a:p>
          <a:endParaRPr lang="en-GB"/>
        </a:p>
      </dgm:t>
    </dgm:pt>
    <dgm:pt modelId="{2B911720-B60C-456D-ADD0-14FF44B98B77}">
      <dgm:prSet custT="1"/>
      <dgm:spPr/>
      <dgm:t>
        <a:bodyPr/>
        <a:lstStyle/>
        <a:p>
          <a:r>
            <a:rPr lang="en-US" sz="1600" dirty="0"/>
            <a:t>Challenging scholarship based  on colonial assumptions</a:t>
          </a:r>
          <a:endParaRPr lang="en-GB" sz="1600" dirty="0"/>
        </a:p>
      </dgm:t>
    </dgm:pt>
    <dgm:pt modelId="{6617D063-A457-4391-80C4-BB0956A801A6}" type="parTrans" cxnId="{94A2CDAA-89C2-4666-BDD6-D30D8F5CB3F8}">
      <dgm:prSet/>
      <dgm:spPr/>
      <dgm:t>
        <a:bodyPr/>
        <a:lstStyle/>
        <a:p>
          <a:endParaRPr lang="en-GB"/>
        </a:p>
      </dgm:t>
    </dgm:pt>
    <dgm:pt modelId="{DB959BD3-14F1-4F7C-AC65-6C3705185DD3}" type="sibTrans" cxnId="{94A2CDAA-89C2-4666-BDD6-D30D8F5CB3F8}">
      <dgm:prSet/>
      <dgm:spPr/>
      <dgm:t>
        <a:bodyPr/>
        <a:lstStyle/>
        <a:p>
          <a:endParaRPr lang="en-GB"/>
        </a:p>
      </dgm:t>
    </dgm:pt>
    <dgm:pt modelId="{503E4EBC-8BFF-4827-810A-60C526481D3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Explore cultural and intergenerational knowledge from different communities and cultures </a:t>
          </a:r>
          <a:endParaRPr lang="en-GB" sz="1800" dirty="0"/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dirty="0"/>
        </a:p>
      </dgm:t>
    </dgm:pt>
    <dgm:pt modelId="{E4431D58-B5DB-44D6-B63C-0B8927542369}" type="parTrans" cxnId="{3F0F7B91-65A8-4B0F-B1FF-347BA7F5BE3D}">
      <dgm:prSet/>
      <dgm:spPr/>
      <dgm:t>
        <a:bodyPr/>
        <a:lstStyle/>
        <a:p>
          <a:endParaRPr lang="en-GB"/>
        </a:p>
      </dgm:t>
    </dgm:pt>
    <dgm:pt modelId="{CC0859B6-1C31-4643-9C74-376CD629E210}" type="sibTrans" cxnId="{3F0F7B91-65A8-4B0F-B1FF-347BA7F5BE3D}">
      <dgm:prSet/>
      <dgm:spPr/>
      <dgm:t>
        <a:bodyPr/>
        <a:lstStyle/>
        <a:p>
          <a:endParaRPr lang="en-GB"/>
        </a:p>
      </dgm:t>
    </dgm:pt>
    <dgm:pt modelId="{F43BF5EB-9234-4123-B957-E13898A2E782}" type="pres">
      <dgm:prSet presAssocID="{BFFC8671-81BA-4844-ACA7-50F8F622A2A7}" presName="linear" presStyleCnt="0">
        <dgm:presLayoutVars>
          <dgm:dir/>
          <dgm:animLvl val="lvl"/>
          <dgm:resizeHandles val="exact"/>
        </dgm:presLayoutVars>
      </dgm:prSet>
      <dgm:spPr/>
    </dgm:pt>
    <dgm:pt modelId="{DA78BC9A-51D3-4F68-8E91-4A1AC4AA77BF}" type="pres">
      <dgm:prSet presAssocID="{EF324D8B-E202-413E-BF83-E953A7274294}" presName="parentLin" presStyleCnt="0"/>
      <dgm:spPr/>
    </dgm:pt>
    <dgm:pt modelId="{74286AC3-1E6C-4664-BD14-0F1126A97C02}" type="pres">
      <dgm:prSet presAssocID="{EF324D8B-E202-413E-BF83-E953A7274294}" presName="parentLeftMargin" presStyleLbl="node1" presStyleIdx="0" presStyleCnt="4"/>
      <dgm:spPr/>
    </dgm:pt>
    <dgm:pt modelId="{F224ED63-D83A-415D-9EA8-1D294E7BD051}" type="pres">
      <dgm:prSet presAssocID="{EF324D8B-E202-413E-BF83-E953A7274294}" presName="parentText" presStyleLbl="node1" presStyleIdx="0" presStyleCnt="4" custScaleY="169894">
        <dgm:presLayoutVars>
          <dgm:chMax val="0"/>
          <dgm:bulletEnabled val="1"/>
        </dgm:presLayoutVars>
      </dgm:prSet>
      <dgm:spPr/>
    </dgm:pt>
    <dgm:pt modelId="{20D1A28B-A1BB-4B2B-B187-2CD86B02E4CB}" type="pres">
      <dgm:prSet presAssocID="{EF324D8B-E202-413E-BF83-E953A7274294}" presName="negativeSpace" presStyleCnt="0"/>
      <dgm:spPr/>
    </dgm:pt>
    <dgm:pt modelId="{83BA8522-7CD6-4CF9-995A-AAE502C2DE0C}" type="pres">
      <dgm:prSet presAssocID="{EF324D8B-E202-413E-BF83-E953A7274294}" presName="childText" presStyleLbl="conFgAcc1" presStyleIdx="0" presStyleCnt="4">
        <dgm:presLayoutVars>
          <dgm:bulletEnabled val="1"/>
        </dgm:presLayoutVars>
      </dgm:prSet>
      <dgm:spPr/>
    </dgm:pt>
    <dgm:pt modelId="{5BDC025A-700F-41A9-9D97-DBA471C47F43}" type="pres">
      <dgm:prSet presAssocID="{30C771FA-0E8D-4BA5-8BC2-3EE5CCA4540E}" presName="spaceBetweenRectangles" presStyleCnt="0"/>
      <dgm:spPr/>
    </dgm:pt>
    <dgm:pt modelId="{C0245577-4180-42B6-8056-BB4E038D0FBF}" type="pres">
      <dgm:prSet presAssocID="{FE5A28C8-3898-4054-AC2C-4E3BEA404E4F}" presName="parentLin" presStyleCnt="0"/>
      <dgm:spPr/>
    </dgm:pt>
    <dgm:pt modelId="{A709314D-5CE1-42EB-BFA0-45B7E48E8563}" type="pres">
      <dgm:prSet presAssocID="{FE5A28C8-3898-4054-AC2C-4E3BEA404E4F}" presName="parentLeftMargin" presStyleLbl="node1" presStyleIdx="0" presStyleCnt="4"/>
      <dgm:spPr/>
    </dgm:pt>
    <dgm:pt modelId="{B4CE5D36-F717-448C-A845-8E3B20C02127}" type="pres">
      <dgm:prSet presAssocID="{FE5A28C8-3898-4054-AC2C-4E3BEA404E4F}" presName="parentText" presStyleLbl="node1" presStyleIdx="1" presStyleCnt="4" custScaleY="172396">
        <dgm:presLayoutVars>
          <dgm:chMax val="0"/>
          <dgm:bulletEnabled val="1"/>
        </dgm:presLayoutVars>
      </dgm:prSet>
      <dgm:spPr/>
    </dgm:pt>
    <dgm:pt modelId="{56AB3B70-30CD-4D6F-B221-5FE7B2A05F95}" type="pres">
      <dgm:prSet presAssocID="{FE5A28C8-3898-4054-AC2C-4E3BEA404E4F}" presName="negativeSpace" presStyleCnt="0"/>
      <dgm:spPr/>
    </dgm:pt>
    <dgm:pt modelId="{D0B0841B-959A-44FA-B481-633F895F6692}" type="pres">
      <dgm:prSet presAssocID="{FE5A28C8-3898-4054-AC2C-4E3BEA404E4F}" presName="childText" presStyleLbl="conFgAcc1" presStyleIdx="1" presStyleCnt="4">
        <dgm:presLayoutVars>
          <dgm:bulletEnabled val="1"/>
        </dgm:presLayoutVars>
      </dgm:prSet>
      <dgm:spPr/>
    </dgm:pt>
    <dgm:pt modelId="{0B969D55-32F2-48C5-8694-285CE9C5A9E9}" type="pres">
      <dgm:prSet presAssocID="{CB1989FA-9458-4143-B641-9409745CDE5D}" presName="spaceBetweenRectangles" presStyleCnt="0"/>
      <dgm:spPr/>
    </dgm:pt>
    <dgm:pt modelId="{1075BB2D-8CCD-4050-849B-3895F7A5DD06}" type="pres">
      <dgm:prSet presAssocID="{2B911720-B60C-456D-ADD0-14FF44B98B77}" presName="parentLin" presStyleCnt="0"/>
      <dgm:spPr/>
    </dgm:pt>
    <dgm:pt modelId="{16FAF21B-DB5A-4ED9-B464-C004A20F91C9}" type="pres">
      <dgm:prSet presAssocID="{2B911720-B60C-456D-ADD0-14FF44B98B77}" presName="parentLeftMargin" presStyleLbl="node1" presStyleIdx="1" presStyleCnt="4"/>
      <dgm:spPr/>
    </dgm:pt>
    <dgm:pt modelId="{43BC1BAD-0EF5-4BA4-AA43-CC3C6703C755}" type="pres">
      <dgm:prSet presAssocID="{2B911720-B60C-456D-ADD0-14FF44B98B77}" presName="parentText" presStyleLbl="node1" presStyleIdx="2" presStyleCnt="4" custScaleY="167612">
        <dgm:presLayoutVars>
          <dgm:chMax val="0"/>
          <dgm:bulletEnabled val="1"/>
        </dgm:presLayoutVars>
      </dgm:prSet>
      <dgm:spPr/>
    </dgm:pt>
    <dgm:pt modelId="{4A416312-2233-4166-8F3D-0E0BF30D0CD2}" type="pres">
      <dgm:prSet presAssocID="{2B911720-B60C-456D-ADD0-14FF44B98B77}" presName="negativeSpace" presStyleCnt="0"/>
      <dgm:spPr/>
    </dgm:pt>
    <dgm:pt modelId="{6F361F12-5494-4386-B0DF-4C2869FBF643}" type="pres">
      <dgm:prSet presAssocID="{2B911720-B60C-456D-ADD0-14FF44B98B77}" presName="childText" presStyleLbl="conFgAcc1" presStyleIdx="2" presStyleCnt="4">
        <dgm:presLayoutVars>
          <dgm:bulletEnabled val="1"/>
        </dgm:presLayoutVars>
      </dgm:prSet>
      <dgm:spPr/>
    </dgm:pt>
    <dgm:pt modelId="{808B1DBE-0D94-4FB6-AD4D-F56B6A659FDC}" type="pres">
      <dgm:prSet presAssocID="{DB959BD3-14F1-4F7C-AC65-6C3705185DD3}" presName="spaceBetweenRectangles" presStyleCnt="0"/>
      <dgm:spPr/>
    </dgm:pt>
    <dgm:pt modelId="{F0FF9816-5DFE-4725-A33F-BAC510F7C38E}" type="pres">
      <dgm:prSet presAssocID="{503E4EBC-8BFF-4827-810A-60C526481D3D}" presName="parentLin" presStyleCnt="0"/>
      <dgm:spPr/>
    </dgm:pt>
    <dgm:pt modelId="{AEF5EC70-4512-44F9-B189-7839A1AB1671}" type="pres">
      <dgm:prSet presAssocID="{503E4EBC-8BFF-4827-810A-60C526481D3D}" presName="parentLeftMargin" presStyleLbl="node1" presStyleIdx="2" presStyleCnt="4"/>
      <dgm:spPr/>
    </dgm:pt>
    <dgm:pt modelId="{A031D370-AC65-4275-9C18-D8185D50007E}" type="pres">
      <dgm:prSet presAssocID="{503E4EBC-8BFF-4827-810A-60C526481D3D}" presName="parentText" presStyleLbl="node1" presStyleIdx="3" presStyleCnt="4" custScaleY="186946">
        <dgm:presLayoutVars>
          <dgm:chMax val="0"/>
          <dgm:bulletEnabled val="1"/>
        </dgm:presLayoutVars>
      </dgm:prSet>
      <dgm:spPr/>
    </dgm:pt>
    <dgm:pt modelId="{F75DAB5A-3F6B-4A21-89E8-68DAF17B0D3C}" type="pres">
      <dgm:prSet presAssocID="{503E4EBC-8BFF-4827-810A-60C526481D3D}" presName="negativeSpace" presStyleCnt="0"/>
      <dgm:spPr/>
    </dgm:pt>
    <dgm:pt modelId="{2659E344-CC12-472D-8D03-291A6FE5C765}" type="pres">
      <dgm:prSet presAssocID="{503E4EBC-8BFF-4827-810A-60C526481D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640504-39B7-4A55-9949-A3EE48788B67}" type="presOf" srcId="{503E4EBC-8BFF-4827-810A-60C526481D3D}" destId="{AEF5EC70-4512-44F9-B189-7839A1AB1671}" srcOrd="0" destOrd="0" presId="urn:microsoft.com/office/officeart/2005/8/layout/list1"/>
    <dgm:cxn modelId="{DBC1A11F-42AB-4F36-AFC1-C0F7F329D292}" type="presOf" srcId="{FE5A28C8-3898-4054-AC2C-4E3BEA404E4F}" destId="{A709314D-5CE1-42EB-BFA0-45B7E48E8563}" srcOrd="0" destOrd="0" presId="urn:microsoft.com/office/officeart/2005/8/layout/list1"/>
    <dgm:cxn modelId="{87CEF420-84DC-4AB1-BD72-4C45F98ED73D}" type="presOf" srcId="{BFFC8671-81BA-4844-ACA7-50F8F622A2A7}" destId="{F43BF5EB-9234-4123-B957-E13898A2E782}" srcOrd="0" destOrd="0" presId="urn:microsoft.com/office/officeart/2005/8/layout/list1"/>
    <dgm:cxn modelId="{97EA5F30-669F-480D-8E11-3DE3BD79E187}" type="presOf" srcId="{2B911720-B60C-456D-ADD0-14FF44B98B77}" destId="{16FAF21B-DB5A-4ED9-B464-C004A20F91C9}" srcOrd="0" destOrd="0" presId="urn:microsoft.com/office/officeart/2005/8/layout/list1"/>
    <dgm:cxn modelId="{69D3E960-67E8-4639-9DA5-B9FE6F3EAC7C}" type="presOf" srcId="{2B911720-B60C-456D-ADD0-14FF44B98B77}" destId="{43BC1BAD-0EF5-4BA4-AA43-CC3C6703C755}" srcOrd="1" destOrd="0" presId="urn:microsoft.com/office/officeart/2005/8/layout/list1"/>
    <dgm:cxn modelId="{5392136A-AA06-495D-B3FE-DC929816F721}" type="presOf" srcId="{FE5A28C8-3898-4054-AC2C-4E3BEA404E4F}" destId="{B4CE5D36-F717-448C-A845-8E3B20C02127}" srcOrd="1" destOrd="0" presId="urn:microsoft.com/office/officeart/2005/8/layout/list1"/>
    <dgm:cxn modelId="{9B25A758-1CFF-4686-8568-D657DCCC4F88}" type="presOf" srcId="{EF324D8B-E202-413E-BF83-E953A7274294}" destId="{74286AC3-1E6C-4664-BD14-0F1126A97C02}" srcOrd="0" destOrd="0" presId="urn:microsoft.com/office/officeart/2005/8/layout/list1"/>
    <dgm:cxn modelId="{3F0F7B91-65A8-4B0F-B1FF-347BA7F5BE3D}" srcId="{BFFC8671-81BA-4844-ACA7-50F8F622A2A7}" destId="{503E4EBC-8BFF-4827-810A-60C526481D3D}" srcOrd="3" destOrd="0" parTransId="{E4431D58-B5DB-44D6-B63C-0B8927542369}" sibTransId="{CC0859B6-1C31-4643-9C74-376CD629E210}"/>
    <dgm:cxn modelId="{85BFA694-7879-4089-8CC3-BEFE00BBEC4A}" srcId="{BFFC8671-81BA-4844-ACA7-50F8F622A2A7}" destId="{FE5A28C8-3898-4054-AC2C-4E3BEA404E4F}" srcOrd="1" destOrd="0" parTransId="{61B24969-77F5-45E5-9A7F-CBFCC0CB8ABB}" sibTransId="{CB1989FA-9458-4143-B641-9409745CDE5D}"/>
    <dgm:cxn modelId="{94A2CDAA-89C2-4666-BDD6-D30D8F5CB3F8}" srcId="{BFFC8671-81BA-4844-ACA7-50F8F622A2A7}" destId="{2B911720-B60C-456D-ADD0-14FF44B98B77}" srcOrd="2" destOrd="0" parTransId="{6617D063-A457-4391-80C4-BB0956A801A6}" sibTransId="{DB959BD3-14F1-4F7C-AC65-6C3705185DD3}"/>
    <dgm:cxn modelId="{04D0C1D1-A42B-4471-8CF8-CE560FDEBF09}" srcId="{BFFC8671-81BA-4844-ACA7-50F8F622A2A7}" destId="{EF324D8B-E202-413E-BF83-E953A7274294}" srcOrd="0" destOrd="0" parTransId="{3616E3F2-D9F2-41F6-B700-9A710309DEB8}" sibTransId="{30C771FA-0E8D-4BA5-8BC2-3EE5CCA4540E}"/>
    <dgm:cxn modelId="{87E81BDD-9D66-4994-B028-02641FB135F6}" type="presOf" srcId="{503E4EBC-8BFF-4827-810A-60C526481D3D}" destId="{A031D370-AC65-4275-9C18-D8185D50007E}" srcOrd="1" destOrd="0" presId="urn:microsoft.com/office/officeart/2005/8/layout/list1"/>
    <dgm:cxn modelId="{E4F806ED-89AD-4DBA-8FC9-7F903E0D87BD}" type="presOf" srcId="{EF324D8B-E202-413E-BF83-E953A7274294}" destId="{F224ED63-D83A-415D-9EA8-1D294E7BD051}" srcOrd="1" destOrd="0" presId="urn:microsoft.com/office/officeart/2005/8/layout/list1"/>
    <dgm:cxn modelId="{D3A17942-8242-4F11-B4CF-80402B990E9D}" type="presParOf" srcId="{F43BF5EB-9234-4123-B957-E13898A2E782}" destId="{DA78BC9A-51D3-4F68-8E91-4A1AC4AA77BF}" srcOrd="0" destOrd="0" presId="urn:microsoft.com/office/officeart/2005/8/layout/list1"/>
    <dgm:cxn modelId="{37C3AE59-265F-427B-8A22-98DF8A3F8F20}" type="presParOf" srcId="{DA78BC9A-51D3-4F68-8E91-4A1AC4AA77BF}" destId="{74286AC3-1E6C-4664-BD14-0F1126A97C02}" srcOrd="0" destOrd="0" presId="urn:microsoft.com/office/officeart/2005/8/layout/list1"/>
    <dgm:cxn modelId="{1BFD4289-69AE-4EB4-88AD-3D2C8D633F53}" type="presParOf" srcId="{DA78BC9A-51D3-4F68-8E91-4A1AC4AA77BF}" destId="{F224ED63-D83A-415D-9EA8-1D294E7BD051}" srcOrd="1" destOrd="0" presId="urn:microsoft.com/office/officeart/2005/8/layout/list1"/>
    <dgm:cxn modelId="{49C41C20-58CB-4402-A6DD-F05A9BC81788}" type="presParOf" srcId="{F43BF5EB-9234-4123-B957-E13898A2E782}" destId="{20D1A28B-A1BB-4B2B-B187-2CD86B02E4CB}" srcOrd="1" destOrd="0" presId="urn:microsoft.com/office/officeart/2005/8/layout/list1"/>
    <dgm:cxn modelId="{E99F8B11-A6B2-46D6-B71A-B5E9C6C8FE8F}" type="presParOf" srcId="{F43BF5EB-9234-4123-B957-E13898A2E782}" destId="{83BA8522-7CD6-4CF9-995A-AAE502C2DE0C}" srcOrd="2" destOrd="0" presId="urn:microsoft.com/office/officeart/2005/8/layout/list1"/>
    <dgm:cxn modelId="{0174EA6C-8EA0-4B41-A915-7F16F70A7BF8}" type="presParOf" srcId="{F43BF5EB-9234-4123-B957-E13898A2E782}" destId="{5BDC025A-700F-41A9-9D97-DBA471C47F43}" srcOrd="3" destOrd="0" presId="urn:microsoft.com/office/officeart/2005/8/layout/list1"/>
    <dgm:cxn modelId="{2D686B42-BC01-43EA-B2CC-53A4661A8D15}" type="presParOf" srcId="{F43BF5EB-9234-4123-B957-E13898A2E782}" destId="{C0245577-4180-42B6-8056-BB4E038D0FBF}" srcOrd="4" destOrd="0" presId="urn:microsoft.com/office/officeart/2005/8/layout/list1"/>
    <dgm:cxn modelId="{A11203C8-7B68-4FEC-9D3A-A81D2A4391ED}" type="presParOf" srcId="{C0245577-4180-42B6-8056-BB4E038D0FBF}" destId="{A709314D-5CE1-42EB-BFA0-45B7E48E8563}" srcOrd="0" destOrd="0" presId="urn:microsoft.com/office/officeart/2005/8/layout/list1"/>
    <dgm:cxn modelId="{5F28DAF9-663D-4472-AC89-E920F690F1C0}" type="presParOf" srcId="{C0245577-4180-42B6-8056-BB4E038D0FBF}" destId="{B4CE5D36-F717-448C-A845-8E3B20C02127}" srcOrd="1" destOrd="0" presId="urn:microsoft.com/office/officeart/2005/8/layout/list1"/>
    <dgm:cxn modelId="{7D4C8CFD-FAD6-4074-80DC-59FC873A8A19}" type="presParOf" srcId="{F43BF5EB-9234-4123-B957-E13898A2E782}" destId="{56AB3B70-30CD-4D6F-B221-5FE7B2A05F95}" srcOrd="5" destOrd="0" presId="urn:microsoft.com/office/officeart/2005/8/layout/list1"/>
    <dgm:cxn modelId="{17BD1330-B628-4F39-90BE-0C7FE6FEA12F}" type="presParOf" srcId="{F43BF5EB-9234-4123-B957-E13898A2E782}" destId="{D0B0841B-959A-44FA-B481-633F895F6692}" srcOrd="6" destOrd="0" presId="urn:microsoft.com/office/officeart/2005/8/layout/list1"/>
    <dgm:cxn modelId="{CA7DE3B6-EE50-4F56-9F3C-2425D9DC19CD}" type="presParOf" srcId="{F43BF5EB-9234-4123-B957-E13898A2E782}" destId="{0B969D55-32F2-48C5-8694-285CE9C5A9E9}" srcOrd="7" destOrd="0" presId="urn:microsoft.com/office/officeart/2005/8/layout/list1"/>
    <dgm:cxn modelId="{D376E091-F6BF-45F3-A791-A02DAE9FEC95}" type="presParOf" srcId="{F43BF5EB-9234-4123-B957-E13898A2E782}" destId="{1075BB2D-8CCD-4050-849B-3895F7A5DD06}" srcOrd="8" destOrd="0" presId="urn:microsoft.com/office/officeart/2005/8/layout/list1"/>
    <dgm:cxn modelId="{D0C6F82F-437A-4F5D-BAAB-9783543F2054}" type="presParOf" srcId="{1075BB2D-8CCD-4050-849B-3895F7A5DD06}" destId="{16FAF21B-DB5A-4ED9-B464-C004A20F91C9}" srcOrd="0" destOrd="0" presId="urn:microsoft.com/office/officeart/2005/8/layout/list1"/>
    <dgm:cxn modelId="{55F64AEA-CDC4-4EBC-B54F-0C8CEE4C5EFD}" type="presParOf" srcId="{1075BB2D-8CCD-4050-849B-3895F7A5DD06}" destId="{43BC1BAD-0EF5-4BA4-AA43-CC3C6703C755}" srcOrd="1" destOrd="0" presId="urn:microsoft.com/office/officeart/2005/8/layout/list1"/>
    <dgm:cxn modelId="{63035BD7-8739-4E69-BEE0-920D66A3451A}" type="presParOf" srcId="{F43BF5EB-9234-4123-B957-E13898A2E782}" destId="{4A416312-2233-4166-8F3D-0E0BF30D0CD2}" srcOrd="9" destOrd="0" presId="urn:microsoft.com/office/officeart/2005/8/layout/list1"/>
    <dgm:cxn modelId="{5E0C0293-BED1-46B5-80E5-6FAEF5BB0B24}" type="presParOf" srcId="{F43BF5EB-9234-4123-B957-E13898A2E782}" destId="{6F361F12-5494-4386-B0DF-4C2869FBF643}" srcOrd="10" destOrd="0" presId="urn:microsoft.com/office/officeart/2005/8/layout/list1"/>
    <dgm:cxn modelId="{C8A23422-1C7D-4396-85C2-DCDFC5AD9D6D}" type="presParOf" srcId="{F43BF5EB-9234-4123-B957-E13898A2E782}" destId="{808B1DBE-0D94-4FB6-AD4D-F56B6A659FDC}" srcOrd="11" destOrd="0" presId="urn:microsoft.com/office/officeart/2005/8/layout/list1"/>
    <dgm:cxn modelId="{E131780D-4D8E-4334-958F-6DA296DCFAEE}" type="presParOf" srcId="{F43BF5EB-9234-4123-B957-E13898A2E782}" destId="{F0FF9816-5DFE-4725-A33F-BAC510F7C38E}" srcOrd="12" destOrd="0" presId="urn:microsoft.com/office/officeart/2005/8/layout/list1"/>
    <dgm:cxn modelId="{E2E8B106-1127-4C26-BA15-704839D9C1C0}" type="presParOf" srcId="{F0FF9816-5DFE-4725-A33F-BAC510F7C38E}" destId="{AEF5EC70-4512-44F9-B189-7839A1AB1671}" srcOrd="0" destOrd="0" presId="urn:microsoft.com/office/officeart/2005/8/layout/list1"/>
    <dgm:cxn modelId="{4E90F933-8DCC-404F-B774-4D2D197942D4}" type="presParOf" srcId="{F0FF9816-5DFE-4725-A33F-BAC510F7C38E}" destId="{A031D370-AC65-4275-9C18-D8185D50007E}" srcOrd="1" destOrd="0" presId="urn:microsoft.com/office/officeart/2005/8/layout/list1"/>
    <dgm:cxn modelId="{F93482A2-770E-4C86-AD19-948051D92FF3}" type="presParOf" srcId="{F43BF5EB-9234-4123-B957-E13898A2E782}" destId="{F75DAB5A-3F6B-4A21-89E8-68DAF17B0D3C}" srcOrd="13" destOrd="0" presId="urn:microsoft.com/office/officeart/2005/8/layout/list1"/>
    <dgm:cxn modelId="{CF64BD7D-50C5-4F46-A1BF-B6AC429BED67}" type="presParOf" srcId="{F43BF5EB-9234-4123-B957-E13898A2E782}" destId="{2659E344-CC12-472D-8D03-291A6FE5C7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015AF-EF4D-4228-A285-AA6DAD58C3FA}">
      <dsp:nvSpPr>
        <dsp:cNvPr id="0" name=""/>
        <dsp:cNvSpPr/>
      </dsp:nvSpPr>
      <dsp:spPr>
        <a:xfrm rot="16200000">
          <a:off x="453156" y="-367773"/>
          <a:ext cx="2300641" cy="308224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Action Planning at Course, module, and institutional levels</a:t>
          </a:r>
        </a:p>
      </dsp:txBody>
      <dsp:txXfrm rot="5400000">
        <a:off x="62354" y="23029"/>
        <a:ext cx="3082246" cy="1725481"/>
      </dsp:txXfrm>
    </dsp:sp>
    <dsp:sp modelId="{8D84A087-DCD9-43C7-8487-E13BA1F0AB79}">
      <dsp:nvSpPr>
        <dsp:cNvPr id="0" name=""/>
        <dsp:cNvSpPr/>
      </dsp:nvSpPr>
      <dsp:spPr>
        <a:xfrm>
          <a:off x="3082246" y="0"/>
          <a:ext cx="3082246" cy="2300641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Teaching and Learning Enhancement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Opportunity to critically reflect, dismantle our assumptions, unlearn, relearn and rebuild together</a:t>
          </a:r>
          <a:endParaRPr lang="en-GB" sz="1500" kern="1200" dirty="0"/>
        </a:p>
      </dsp:txBody>
      <dsp:txXfrm>
        <a:off x="3082246" y="0"/>
        <a:ext cx="3082246" cy="1725481"/>
      </dsp:txXfrm>
    </dsp:sp>
    <dsp:sp modelId="{2BDF458E-46A6-4C03-9740-AACC11586C47}">
      <dsp:nvSpPr>
        <dsp:cNvPr id="0" name=""/>
        <dsp:cNvSpPr/>
      </dsp:nvSpPr>
      <dsp:spPr>
        <a:xfrm rot="10800000">
          <a:off x="0" y="2300641"/>
          <a:ext cx="3082246" cy="2300641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Inclusive, diverse and decolonised curricular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Addition of voices, perspectives and practices that have previously been omitted</a:t>
          </a:r>
          <a:endParaRPr lang="en-GB" sz="1500" kern="1200" dirty="0"/>
        </a:p>
      </dsp:txBody>
      <dsp:txXfrm rot="10800000">
        <a:off x="0" y="2875801"/>
        <a:ext cx="3082246" cy="1725481"/>
      </dsp:txXfrm>
    </dsp:sp>
    <dsp:sp modelId="{B9A3E76E-1B51-42EF-B0DA-7E9FEB1828A6}">
      <dsp:nvSpPr>
        <dsp:cNvPr id="0" name=""/>
        <dsp:cNvSpPr/>
      </dsp:nvSpPr>
      <dsp:spPr>
        <a:xfrm rot="5400000">
          <a:off x="3473049" y="1909839"/>
          <a:ext cx="2300641" cy="3082246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Paradigm shift in culture, mindset and practices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Consider what is social work knowledge, its acquisition, value,  dissemination, what is included/excluded and why?</a:t>
          </a:r>
          <a:endParaRPr lang="en-GB" sz="1500" kern="1200" dirty="0">
            <a:solidFill>
              <a:srgbClr val="C00000"/>
            </a:solidFill>
          </a:endParaRPr>
        </a:p>
      </dsp:txBody>
      <dsp:txXfrm rot="-5400000">
        <a:off x="3082247" y="2875801"/>
        <a:ext cx="3082246" cy="1725481"/>
      </dsp:txXfrm>
    </dsp:sp>
    <dsp:sp modelId="{DDC7FB12-BCC7-4260-86F5-E24EDBD37B43}">
      <dsp:nvSpPr>
        <dsp:cNvPr id="0" name=""/>
        <dsp:cNvSpPr/>
      </dsp:nvSpPr>
      <dsp:spPr>
        <a:xfrm>
          <a:off x="2157572" y="1725481"/>
          <a:ext cx="1849347" cy="115032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CCCU framework - Decolonising the curriculum</a:t>
          </a:r>
        </a:p>
      </dsp:txBody>
      <dsp:txXfrm>
        <a:off x="2213726" y="1781635"/>
        <a:ext cx="1737039" cy="1038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55AB-1492-4894-9992-45F3D656CCFF}">
      <dsp:nvSpPr>
        <dsp:cNvPr id="0" name=""/>
        <dsp:cNvSpPr/>
      </dsp:nvSpPr>
      <dsp:spPr>
        <a:xfrm>
          <a:off x="0" y="171941"/>
          <a:ext cx="10515600" cy="1834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8745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Lens to interrogate ambiguities related to decolonising the curriculum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Rethink colonialist patriarchal epistemological worldview in re-shaping the curriculum</a:t>
          </a:r>
          <a:r>
            <a:rPr lang="en-GB" sz="1800" kern="1200" dirty="0">
              <a:solidFill>
                <a:srgbClr val="0000FF"/>
              </a:solidFill>
            </a:rPr>
            <a:t>(Ahmed-</a:t>
          </a:r>
          <a:r>
            <a:rPr lang="en-GB" sz="1800" kern="1200" dirty="0" err="1">
              <a:solidFill>
                <a:srgbClr val="0000FF"/>
              </a:solidFill>
            </a:rPr>
            <a:t>Landeryou</a:t>
          </a:r>
          <a:r>
            <a:rPr lang="en-GB" sz="1800" kern="1200" dirty="0">
              <a:solidFill>
                <a:srgbClr val="0000FF"/>
              </a:solidFill>
            </a:rPr>
            <a:t> 2023)</a:t>
          </a:r>
          <a:endParaRPr lang="en-US" sz="1800" kern="1200" dirty="0">
            <a:solidFill>
              <a:srgbClr val="0000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Re-integrating knowledges and authors that are pushed to the margins/devalued </a:t>
          </a:r>
          <a:r>
            <a:rPr lang="en-GB" sz="1800" kern="1200" dirty="0">
              <a:solidFill>
                <a:srgbClr val="0000FF"/>
              </a:solidFill>
            </a:rPr>
            <a:t>(Pedler et al., 2022)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0" y="171941"/>
        <a:ext cx="10515600" cy="1834027"/>
      </dsp:txXfrm>
    </dsp:sp>
    <dsp:sp modelId="{AA105514-96D0-498B-AC6B-A14F1D59FA68}">
      <dsp:nvSpPr>
        <dsp:cNvPr id="0" name=""/>
        <dsp:cNvSpPr/>
      </dsp:nvSpPr>
      <dsp:spPr>
        <a:xfrm>
          <a:off x="373377" y="83294"/>
          <a:ext cx="73609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Relational Epistemology</a:t>
          </a:r>
        </a:p>
      </dsp:txBody>
      <dsp:txXfrm>
        <a:off x="386346" y="96263"/>
        <a:ext cx="7334982" cy="239742"/>
      </dsp:txXfrm>
    </dsp:sp>
    <dsp:sp modelId="{DE2CF755-AF7A-47C0-9C21-864E9091E70B}">
      <dsp:nvSpPr>
        <dsp:cNvPr id="0" name=""/>
        <dsp:cNvSpPr/>
      </dsp:nvSpPr>
      <dsp:spPr>
        <a:xfrm>
          <a:off x="0" y="2187408"/>
          <a:ext cx="105156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8745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Making theory contextual -strategies at course and module levels to engage in dialogue and meaningful conversations on curriculum diversification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Decolonialised curricular - potential to improve a sense of belonging and engagement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Promoting equality, diversity and inclusion, relevant towards an inclusive and justice-based approach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Move towards an equity and justice-based approach to curriculum design </a:t>
          </a:r>
          <a:r>
            <a:rPr lang="en-GB" sz="1800" kern="1200" dirty="0">
              <a:solidFill>
                <a:srgbClr val="0000FF"/>
              </a:solidFill>
            </a:rPr>
            <a:t>(Ahmed-</a:t>
          </a:r>
          <a:r>
            <a:rPr lang="en-GB" sz="1800" kern="1200" dirty="0" err="1">
              <a:solidFill>
                <a:srgbClr val="0000FF"/>
              </a:solidFill>
            </a:rPr>
            <a:t>Landeryou</a:t>
          </a:r>
          <a:r>
            <a:rPr lang="en-GB" sz="1800" kern="1200" dirty="0">
              <a:solidFill>
                <a:srgbClr val="0000FF"/>
              </a:solidFill>
            </a:rPr>
            <a:t> 2023)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0" y="2187408"/>
        <a:ext cx="10515600" cy="2211300"/>
      </dsp:txXfrm>
    </dsp:sp>
    <dsp:sp modelId="{DB9E1898-F8F4-4550-BB54-6ED6B8B41A8B}">
      <dsp:nvSpPr>
        <dsp:cNvPr id="0" name=""/>
        <dsp:cNvSpPr/>
      </dsp:nvSpPr>
      <dsp:spPr>
        <a:xfrm>
          <a:off x="454063" y="2076744"/>
          <a:ext cx="73609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Multi-centric Perspectives</a:t>
          </a:r>
          <a:endParaRPr lang="en-US" sz="1800" kern="1200" dirty="0"/>
        </a:p>
      </dsp:txBody>
      <dsp:txXfrm>
        <a:off x="467032" y="2089713"/>
        <a:ext cx="7334982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2539-28D5-4F3E-A26E-32BAE9A9751E}">
      <dsp:nvSpPr>
        <dsp:cNvPr id="0" name=""/>
        <dsp:cNvSpPr/>
      </dsp:nvSpPr>
      <dsp:spPr>
        <a:xfrm>
          <a:off x="0" y="389930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Mentoring and support of students from minoritized populations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Widening pool of members of staff to encourage diversified curriculum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Minority Ethnic Guest speakers/ Sessional lecturers/ Experts by Experience (</a:t>
          </a:r>
          <a:r>
            <a:rPr lang="en-US" sz="2000" kern="1200" dirty="0" err="1"/>
            <a:t>EbEs</a:t>
          </a:r>
          <a:r>
            <a:rPr lang="en-US" sz="2000" kern="1200" dirty="0"/>
            <a:t>)</a:t>
          </a:r>
        </a:p>
      </dsp:txBody>
      <dsp:txXfrm>
        <a:off x="0" y="389930"/>
        <a:ext cx="10515600" cy="1512000"/>
      </dsp:txXfrm>
    </dsp:sp>
    <dsp:sp modelId="{FDD1F85C-452A-4782-B053-4F5C51F3BE7B}">
      <dsp:nvSpPr>
        <dsp:cNvPr id="0" name=""/>
        <dsp:cNvSpPr/>
      </dsp:nvSpPr>
      <dsp:spPr>
        <a:xfrm>
          <a:off x="525780" y="94730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Identity, Sense of Belonging and Community</a:t>
          </a:r>
          <a:endParaRPr lang="en-US" sz="2000" kern="1200" dirty="0"/>
        </a:p>
      </dsp:txBody>
      <dsp:txXfrm>
        <a:off x="554601" y="123551"/>
        <a:ext cx="7303278" cy="532758"/>
      </dsp:txXfrm>
    </dsp:sp>
    <dsp:sp modelId="{F71892D4-D3A2-4350-84A4-3B462AFDBC7C}">
      <dsp:nvSpPr>
        <dsp:cNvPr id="0" name=""/>
        <dsp:cNvSpPr/>
      </dsp:nvSpPr>
      <dsp:spPr>
        <a:xfrm>
          <a:off x="0" y="2305130"/>
          <a:ext cx="10515600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Engaging with complexity (does the c</a:t>
          </a:r>
          <a:r>
            <a:rPr lang="en-US" sz="2000" kern="1200" dirty="0"/>
            <a:t>curriculum explore and acknowledge complex and intersectional identities)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Course induction/information on range of cultural, religious, racial, ethnic, gender, sexual orientation and social economic backgrounds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Embedding diversity in course design, development and assessments with collaboration and input from diverse students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Building on cultural capital and exploring cross-cultural perspectives</a:t>
          </a:r>
          <a:endParaRPr lang="en-US" sz="2000" kern="1200" dirty="0"/>
        </a:p>
      </dsp:txBody>
      <dsp:txXfrm>
        <a:off x="0" y="2305130"/>
        <a:ext cx="10515600" cy="2709000"/>
      </dsp:txXfrm>
    </dsp:sp>
    <dsp:sp modelId="{FC3CBDD9-1FA4-4522-8C9D-5243D2196A7D}">
      <dsp:nvSpPr>
        <dsp:cNvPr id="0" name=""/>
        <dsp:cNvSpPr/>
      </dsp:nvSpPr>
      <dsp:spPr>
        <a:xfrm>
          <a:off x="525780" y="2009931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Levers of measurement</a:t>
          </a:r>
          <a:endParaRPr lang="en-US" sz="2000" kern="1200" dirty="0"/>
        </a:p>
      </dsp:txBody>
      <dsp:txXfrm>
        <a:off x="554601" y="2038752"/>
        <a:ext cx="730327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2539-28D5-4F3E-A26E-32BAE9A9751E}">
      <dsp:nvSpPr>
        <dsp:cNvPr id="0" name=""/>
        <dsp:cNvSpPr/>
      </dsp:nvSpPr>
      <dsp:spPr>
        <a:xfrm>
          <a:off x="0" y="432230"/>
          <a:ext cx="10515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Explore identity, ethics and societal impact –Aspects of social, economic, ethnicity with influence, outcomes, and perspectives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Incorporating specific case studies that avoid </a:t>
          </a:r>
          <a:r>
            <a:rPr lang="en-US" sz="1600" kern="1200" dirty="0">
              <a:solidFill>
                <a:srgbClr val="FF0000"/>
              </a:solidFill>
            </a:rPr>
            <a:t>stereotyping </a:t>
          </a:r>
          <a:r>
            <a:rPr lang="en-US" sz="1600" kern="1200" dirty="0"/>
            <a:t>of minoritized populations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Foster good relationships in students, based on a compassionate classroom pedagogy?</a:t>
          </a:r>
        </a:p>
      </dsp:txBody>
      <dsp:txXfrm>
        <a:off x="0" y="432230"/>
        <a:ext cx="10515600" cy="1436400"/>
      </dsp:txXfrm>
    </dsp:sp>
    <dsp:sp modelId="{FDD1F85C-452A-4782-B053-4F5C51F3BE7B}">
      <dsp:nvSpPr>
        <dsp:cNvPr id="0" name=""/>
        <dsp:cNvSpPr/>
      </dsp:nvSpPr>
      <dsp:spPr>
        <a:xfrm>
          <a:off x="525780" y="196070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Identity, intersectional Complexities and multi-centric perspectives</a:t>
          </a:r>
          <a:endParaRPr lang="en-US" sz="1800" kern="1200" dirty="0"/>
        </a:p>
      </dsp:txBody>
      <dsp:txXfrm>
        <a:off x="548837" y="219127"/>
        <a:ext cx="7314806" cy="426206"/>
      </dsp:txXfrm>
    </dsp:sp>
    <dsp:sp modelId="{F71892D4-D3A2-4350-84A4-3B462AFDBC7C}">
      <dsp:nvSpPr>
        <dsp:cNvPr id="0" name=""/>
        <dsp:cNvSpPr/>
      </dsp:nvSpPr>
      <dsp:spPr>
        <a:xfrm>
          <a:off x="0" y="2191191"/>
          <a:ext cx="10515600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Debates on diversity and topics on personal experiences and views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Range of assessment formats </a:t>
          </a:r>
          <a:r>
            <a:rPr lang="en-US" sz="1600" kern="1200" dirty="0"/>
            <a:t>to support diversity of student body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Assessments &amp; opportunities drawing upon students’ cultural background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Inclusion of different perspectives outside Social work Country context related to race and ethnic diversity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students’ critical thinking and awareness of different perspectives on issues around diversity in race, ethnicity, culture, nationality, sexuality, gender, class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Reading list and resources from a diverse range of authors from different races, ethnicities and perspectives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Using more case studies and other resources for teaching that challenges stereotypes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2191191"/>
        <a:ext cx="10515600" cy="2721600"/>
      </dsp:txXfrm>
    </dsp:sp>
    <dsp:sp modelId="{FC3CBDD9-1FA4-4522-8C9D-5243D2196A7D}">
      <dsp:nvSpPr>
        <dsp:cNvPr id="0" name=""/>
        <dsp:cNvSpPr/>
      </dsp:nvSpPr>
      <dsp:spPr>
        <a:xfrm>
          <a:off x="525780" y="1955031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Levers of measurement</a:t>
          </a:r>
          <a:endParaRPr lang="en-US" sz="1800" kern="1200" dirty="0"/>
        </a:p>
      </dsp:txBody>
      <dsp:txXfrm>
        <a:off x="548837" y="1978088"/>
        <a:ext cx="731480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A8522-7CD6-4CF9-995A-AAE502C2DE0C}">
      <dsp:nvSpPr>
        <dsp:cNvPr id="0" name=""/>
        <dsp:cNvSpPr/>
      </dsp:nvSpPr>
      <dsp:spPr>
        <a:xfrm>
          <a:off x="0" y="65944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4ED63-D83A-415D-9EA8-1D294E7BD051}">
      <dsp:nvSpPr>
        <dsp:cNvPr id="0" name=""/>
        <dsp:cNvSpPr/>
      </dsp:nvSpPr>
      <dsp:spPr>
        <a:xfrm>
          <a:off x="525780" y="57768"/>
          <a:ext cx="7360920" cy="852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Explore data, scholarly research and theories that relate to social work,  and ethnic diversity</a:t>
          </a:r>
        </a:p>
      </dsp:txBody>
      <dsp:txXfrm>
        <a:off x="567400" y="99388"/>
        <a:ext cx="7277680" cy="769356"/>
      </dsp:txXfrm>
    </dsp:sp>
    <dsp:sp modelId="{D0B0841B-959A-44FA-B481-633F895F6692}">
      <dsp:nvSpPr>
        <dsp:cNvPr id="0" name=""/>
        <dsp:cNvSpPr/>
      </dsp:nvSpPr>
      <dsp:spPr>
        <a:xfrm>
          <a:off x="0" y="1793877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D36-F717-448C-A845-8E3B20C02127}">
      <dsp:nvSpPr>
        <dsp:cNvPr id="0" name=""/>
        <dsp:cNvSpPr/>
      </dsp:nvSpPr>
      <dsp:spPr>
        <a:xfrm>
          <a:off x="525780" y="1179645"/>
          <a:ext cx="7360920" cy="865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Enable Students to unpick theories and research that resonates with them</a:t>
          </a:r>
          <a:r>
            <a:rPr lang="en-US" sz="900" kern="1200" dirty="0"/>
            <a:t>.</a:t>
          </a:r>
          <a:endParaRPr lang="en-GB" sz="900" kern="1200" dirty="0"/>
        </a:p>
      </dsp:txBody>
      <dsp:txXfrm>
        <a:off x="568013" y="1221878"/>
        <a:ext cx="7276454" cy="780686"/>
      </dsp:txXfrm>
    </dsp:sp>
    <dsp:sp modelId="{6F361F12-5494-4386-B0DF-4C2869FBF643}">
      <dsp:nvSpPr>
        <dsp:cNvPr id="0" name=""/>
        <dsp:cNvSpPr/>
      </dsp:nvSpPr>
      <dsp:spPr>
        <a:xfrm>
          <a:off x="0" y="290430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C1BAD-0EF5-4BA4-AA43-CC3C6703C755}">
      <dsp:nvSpPr>
        <dsp:cNvPr id="0" name=""/>
        <dsp:cNvSpPr/>
      </dsp:nvSpPr>
      <dsp:spPr>
        <a:xfrm>
          <a:off x="525780" y="2314077"/>
          <a:ext cx="7360920" cy="841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Challenging scholarship based  on colonial assumptions</a:t>
          </a:r>
          <a:endParaRPr lang="en-GB" sz="1600" kern="1200" dirty="0"/>
        </a:p>
      </dsp:txBody>
      <dsp:txXfrm>
        <a:off x="566841" y="2355138"/>
        <a:ext cx="7278798" cy="759022"/>
      </dsp:txXfrm>
    </dsp:sp>
    <dsp:sp modelId="{2659E344-CC12-472D-8D03-291A6FE5C765}">
      <dsp:nvSpPr>
        <dsp:cNvPr id="0" name=""/>
        <dsp:cNvSpPr/>
      </dsp:nvSpPr>
      <dsp:spPr>
        <a:xfrm>
          <a:off x="0" y="4111751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1D370-AC65-4275-9C18-D8185D50007E}">
      <dsp:nvSpPr>
        <dsp:cNvPr id="0" name=""/>
        <dsp:cNvSpPr/>
      </dsp:nvSpPr>
      <dsp:spPr>
        <a:xfrm>
          <a:off x="525780" y="3424501"/>
          <a:ext cx="7360920" cy="938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Explore cultural and intergenerational knowledge from different communities and cultures </a:t>
          </a:r>
          <a:endParaRPr lang="en-GB" sz="1800" kern="1200" dirty="0"/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571578" y="3470299"/>
        <a:ext cx="7269324" cy="846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F42E-278D-4594-8DB9-09DCB05CEDCF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208E-EA9A-4FC8-80B2-A48ECD5A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8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Re-calibrating the narratives on social work, exploring other voices and perspectives to impact student learning are vital in re-shaping the social work curriculum.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6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7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7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Application of theory to practice environment, diverse perspectives and critical analysis, theories as tools for reflection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3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3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8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208E-EA9A-4FC8-80B2-A48ECD5A2B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2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8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0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1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8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47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3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2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77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10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2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9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4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4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6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EEDF-EF02-4B0B-A9A0-01F0966FC83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A7EC-E77A-4615-8EED-4B689CE8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5937-560D-46F8-8386-F012DFA9D0CD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D70F-992C-480A-A08A-8CC933E17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1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fonchingong.che@canterbury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flickr.com/photos/mrsdkrebs/788883770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80140&amp;picture=birds-feeding-in-winter" TargetMode="External"/><Relationship Id="rId13" Type="http://schemas.openxmlformats.org/officeDocument/2006/relationships/diagramLayout" Target="../diagrams/layout1.xml"/><Relationship Id="rId18" Type="http://schemas.openxmlformats.org/officeDocument/2006/relationships/hyperlink" Target="https://tribalmystic.me/tag/png-cultural-show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diagramData" Target="../diagrams/data1.xml"/><Relationship Id="rId1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mfcr.cz/en/news/press-releases/2018/jcr-has-increased-the-credit-rating-of-t-32552" TargetMode="External"/><Relationship Id="rId11" Type="http://schemas.openxmlformats.org/officeDocument/2006/relationships/hyperlink" Target="https://www.flickr.com/photos/verkeorg/24497984204/" TargetMode="External"/><Relationship Id="rId5" Type="http://schemas.openxmlformats.org/officeDocument/2006/relationships/image" Target="../media/image7.jp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s://www.thebluediamondgallery.com/wooden-tile/t/theory.html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s://www.flickr.com/photos/61423903@N06/7357608430/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s://www.flickr.com/photos/61423903@N06/7357608430/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lse.ac.uk/usappblog/2020/05/03/book-review-decolonizing-ethnography-undocumented-immigrants-and-new-directions-in-social-science-by-carolina-alonso-bejarano-lucia-lopez-juarez-mirian-a-mijangos-garcia-and-daniel-m-goldstein/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752646123115401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canterbury.ac.uk/webapps/blackboard/content/listContentEditable.jsp?content_id=_1956359_1&amp;course_id=_9875_1" TargetMode="External"/><Relationship Id="rId4" Type="http://schemas.openxmlformats.org/officeDocument/2006/relationships/hyperlink" Target="https://doi.org/10.1080/03098265.2020.18151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34" y="-546847"/>
            <a:ext cx="12007717" cy="3498091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  <a:t>Re-centring the Social Work Curriculum:</a:t>
            </a: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  <a:t>Reflections on a Decolonizing Framework</a:t>
            </a: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br>
              <a:rPr lang="en-GB" sz="4400" dirty="0">
                <a:solidFill>
                  <a:srgbClr val="FF0000"/>
                </a:solidFill>
                <a:latin typeface="Humnst777 Lt BT" panose="020B0402030504020204" pitchFamily="34" charset="0"/>
              </a:rPr>
            </a:br>
            <a:r>
              <a:rPr lang="en-GB" sz="2700" dirty="0">
                <a:latin typeface="Humnst777 Lt BT" panose="020B0402030504020204" pitchFamily="34" charset="0"/>
              </a:rPr>
              <a:t>Dr Charles Fonchingong Che</a:t>
            </a:r>
            <a:br>
              <a:rPr lang="en-GB" sz="2700" dirty="0">
                <a:latin typeface="Humnst777 Lt BT" panose="020B0402030504020204" pitchFamily="34" charset="0"/>
              </a:rPr>
            </a:br>
            <a:r>
              <a:rPr lang="en-GB" sz="2700" dirty="0">
                <a:latin typeface="Humnst777 Lt BT" panose="020B0402030504020204" pitchFamily="34" charset="0"/>
                <a:hlinkClick r:id="rId3"/>
              </a:rPr>
              <a:t>charlesfonchingong.che@canterbury.ac.uk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" y="2951245"/>
            <a:ext cx="5828261" cy="36967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2290AE-F2C4-416B-A617-FDEC4191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05" y="3429001"/>
            <a:ext cx="5828261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365125"/>
            <a:ext cx="5105400" cy="1714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 and Context</a:t>
            </a:r>
          </a:p>
        </p:txBody>
      </p:sp>
      <p:pic>
        <p:nvPicPr>
          <p:cNvPr id="2" name="Picture 1" descr="A bee on a flower&#10;&#10;Description automatically generated with medium confidence">
            <a:extLst>
              <a:ext uri="{FF2B5EF4-FFF2-40B4-BE49-F238E27FC236}">
                <a16:creationId xmlns:a16="http://schemas.microsoft.com/office/drawing/2014/main" id="{9E4A5BC8-0DD5-B41D-00AE-BD163495B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592" r="1" b="1863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Picture 5" descr="Shape, rectangle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 r="-2" b="-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FE2E4-94D6-12F4-0318-CEA26C257713}"/>
              </a:ext>
            </a:extLst>
          </p:cNvPr>
          <p:cNvSpPr txBox="1"/>
          <p:nvPr/>
        </p:nvSpPr>
        <p:spPr>
          <a:xfrm>
            <a:off x="6248398" y="2178424"/>
            <a:ext cx="5818095" cy="4975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IFSW (2018) global definition – Social </a:t>
            </a:r>
            <a:r>
              <a:rPr lang="en-US" sz="2000" dirty="0"/>
              <a:t>W</a:t>
            </a:r>
            <a:r>
              <a:rPr lang="en-US" sz="2000" dirty="0">
                <a:effectLst/>
              </a:rPr>
              <a:t>ork  ‘underpinned by theories… and indigenous knowledges’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Social Work England (2020) professional standards on Diversity (1.1) – Emphasis on strengths of individuals and communities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Different perspectives and voices in the classroom and within higher education landscape </a:t>
            </a:r>
            <a:r>
              <a:rPr lang="en-US" sz="2000" dirty="0">
                <a:solidFill>
                  <a:srgbClr val="0000FF"/>
                </a:solidFill>
                <a:effectLst/>
              </a:rPr>
              <a:t>(Arday and Mirza 2018, Laing 2021, Moosavi 2020, Pedler et al. 2022)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CCCU framework on decolonizing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Diversifying social work curriculum 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Thrust on re-</a:t>
            </a:r>
            <a:r>
              <a:rPr lang="en-US" sz="2000" dirty="0" err="1">
                <a:effectLst/>
              </a:rPr>
              <a:t>centring</a:t>
            </a:r>
            <a:r>
              <a:rPr lang="en-US" sz="2000" dirty="0">
                <a:effectLst/>
              </a:rPr>
              <a:t> grounded in liberated pedagogy, curriculum transformation, inclusive content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38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820A8E1-7C77-C514-C221-B93A28A27764}"/>
              </a:ext>
            </a:extLst>
          </p:cNvPr>
          <p:cNvSpPr txBox="1"/>
          <p:nvPr/>
        </p:nvSpPr>
        <p:spPr>
          <a:xfrm>
            <a:off x="384228" y="308554"/>
            <a:ext cx="4426755" cy="761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Decolonializing framework</a:t>
            </a:r>
          </a:p>
        </p:txBody>
      </p:sp>
      <p:sp>
        <p:nvSpPr>
          <p:cNvPr id="53" name="Oval 5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CD867D-93D5-6702-E246-A580975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6" r="9301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55" name="Freeform: Shape 5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E70EAC-5D81-55CB-787E-C3F7A5CC6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0" r="6631" b="-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08C41B-C6F3-EE1F-3CDB-D77EC5658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0067" r="10067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9" name="Freeform: Shape 61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3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8C68611-459D-FAF3-120E-5521A7913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7738" b="27738"/>
          <a:stretch/>
        </p:blipFill>
        <p:spPr>
          <a:xfrm>
            <a:off x="33143" y="5080447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20CA15-F350-9E72-7D83-CAB582BE80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867" r="-2" b="7181"/>
          <a:stretch/>
        </p:blipFill>
        <p:spPr>
          <a:xfrm>
            <a:off x="2515454" y="5229546"/>
            <a:ext cx="3301135" cy="1431344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63" name="Freeform: Shape 6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C5B022-5855-FE12-37F3-9EE812181A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0964" r="1096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2069ACA-5297-9CF3-0FCA-C31D12C08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745216"/>
              </p:ext>
            </p:extLst>
          </p:nvPr>
        </p:nvGraphicFramePr>
        <p:xfrm>
          <a:off x="328773" y="986318"/>
          <a:ext cx="6164493" cy="46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4CD895B3-A257-BBA7-49F8-62D8DAC844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/>
        </p:blipFill>
        <p:spPr>
          <a:xfrm>
            <a:off x="6493266" y="5623129"/>
            <a:ext cx="2183721" cy="11056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2FD5DD-AE91-B39A-87A9-DBD0E66EEB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18349" y="6100845"/>
            <a:ext cx="1603387" cy="627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26E73-6BBC-45A4-9433-3713BAFB5EBA}"/>
              </a:ext>
            </a:extLst>
          </p:cNvPr>
          <p:cNvSpPr txBox="1"/>
          <p:nvPr/>
        </p:nvSpPr>
        <p:spPr>
          <a:xfrm>
            <a:off x="9009416" y="6858000"/>
            <a:ext cx="3178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by Unknown Author is licensed</a:t>
            </a:r>
          </a:p>
        </p:txBody>
      </p:sp>
    </p:spTree>
    <p:extLst>
      <p:ext uri="{BB962C8B-B14F-4D97-AF65-F5344CB8AC3E}">
        <p14:creationId xmlns:p14="http://schemas.microsoft.com/office/powerpoint/2010/main" val="3957534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9375" y="230188"/>
            <a:ext cx="101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33289"/>
                </a:solidFill>
                <a:latin typeface="Humnst777 Lt BT" panose="020B0402030504020204" pitchFamily="34" charset="0"/>
              </a:rPr>
              <a:t>Theoretical Proposition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F383CF11-5669-C0C7-5DE5-69CD07B29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0468"/>
              </p:ext>
            </p:extLst>
          </p:nvPr>
        </p:nvGraphicFramePr>
        <p:xfrm>
          <a:off x="838200" y="1281953"/>
          <a:ext cx="10515600" cy="443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6CEE62-CCC8-70AB-08DC-919F27FB1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9861175" y="1404283"/>
            <a:ext cx="1487497" cy="11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46" y="168743"/>
            <a:ext cx="101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33289"/>
                </a:solidFill>
                <a:latin typeface="Humnst777 Lt BT" panose="020B0402030504020204" pitchFamily="34" charset="0"/>
              </a:rPr>
              <a:t>Re-centring Strategies at Course Level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23A68E2-0D5D-3544-F1D4-58B2A7E48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925029"/>
              </p:ext>
            </p:extLst>
          </p:nvPr>
        </p:nvGraphicFramePr>
        <p:xfrm>
          <a:off x="501846" y="1372620"/>
          <a:ext cx="10515600" cy="510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9453A3D-9C6E-2134-211D-690D4FAA5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9233646" y="5325035"/>
            <a:ext cx="1712259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46" y="168743"/>
            <a:ext cx="101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33289"/>
                </a:solidFill>
                <a:latin typeface="Humnst777 Lt BT" panose="020B0402030504020204" pitchFamily="34" charset="0"/>
              </a:rPr>
              <a:t>Re-centring Strategies at Module Level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23A68E2-0D5D-3544-F1D4-58B2A7E48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9445"/>
              </p:ext>
            </p:extLst>
          </p:nvPr>
        </p:nvGraphicFramePr>
        <p:xfrm>
          <a:off x="501846" y="1372620"/>
          <a:ext cx="10515600" cy="510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9453A3D-9C6E-2134-211D-690D4FAA5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9974281" y="2384611"/>
            <a:ext cx="1043165" cy="9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5F3795F-A935-B9DA-3E3B-032D1BAADF85}"/>
              </a:ext>
            </a:extLst>
          </p:cNvPr>
          <p:cNvSpPr txBox="1">
            <a:spLocks/>
          </p:cNvSpPr>
          <p:nvPr/>
        </p:nvSpPr>
        <p:spPr>
          <a:xfrm>
            <a:off x="5607411" y="4706167"/>
            <a:ext cx="2887981" cy="215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46607F-F827-8E64-A17D-255ABFF2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Strategies at Module Level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6EBF8631-8F0A-0586-CEE5-262FA98A3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052055"/>
              </p:ext>
            </p:extLst>
          </p:nvPr>
        </p:nvGraphicFramePr>
        <p:xfrm>
          <a:off x="838200" y="1381539"/>
          <a:ext cx="10515600" cy="459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ECD3BA-26E8-0EF8-B44B-B72F843C0BA6}"/>
              </a:ext>
            </a:extLst>
          </p:cNvPr>
          <p:cNvSpPr/>
          <p:nvPr/>
        </p:nvSpPr>
        <p:spPr>
          <a:xfrm>
            <a:off x="10171043" y="2269780"/>
            <a:ext cx="1729409" cy="29618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ecolonize the curriculum -  de-centering perspectives</a:t>
            </a:r>
            <a:endParaRPr lang="en-GB" b="0" i="0" baseline="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D69EC10-95A3-88FA-98FC-F6445C9886D6}"/>
              </a:ext>
            </a:extLst>
          </p:cNvPr>
          <p:cNvSpPr/>
          <p:nvPr/>
        </p:nvSpPr>
        <p:spPr>
          <a:xfrm>
            <a:off x="9153939" y="3429000"/>
            <a:ext cx="815009" cy="6261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B1606CE8-17FB-9016-0AAA-0C8995E4574D}"/>
              </a:ext>
            </a:extLst>
          </p:cNvPr>
          <p:cNvSpPr txBox="1">
            <a:spLocks/>
          </p:cNvSpPr>
          <p:nvPr/>
        </p:nvSpPr>
        <p:spPr>
          <a:xfrm>
            <a:off x="141599" y="1272988"/>
            <a:ext cx="2257044" cy="3388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Framework for Re-centring</a:t>
            </a:r>
          </a:p>
          <a:p>
            <a:pPr algn="ctr"/>
            <a:r>
              <a:rPr lang="en-GB" sz="3200" b="1" dirty="0"/>
              <a:t>Social Work Curriculum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9A7FB-A06A-7814-D58E-32BF5E173919}"/>
              </a:ext>
            </a:extLst>
          </p:cNvPr>
          <p:cNvSpPr/>
          <p:nvPr/>
        </p:nvSpPr>
        <p:spPr>
          <a:xfrm>
            <a:off x="2474843" y="755374"/>
            <a:ext cx="1911600" cy="3906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Rationale</a:t>
            </a:r>
          </a:p>
          <a:p>
            <a:pPr algn="ctr"/>
            <a:endParaRPr lang="en-US" sz="1600" b="1" dirty="0"/>
          </a:p>
          <a:p>
            <a:r>
              <a:rPr lang="en-US" sz="1600" dirty="0">
                <a:solidFill>
                  <a:schemeClr val="tx1"/>
                </a:solidFill>
              </a:rPr>
              <a:t>-Reconsidering the evidence base, alternative voices, perspectives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-Acknowledging challenges and tensions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1F3ED4-334B-BF21-5FEB-ECA2F5D10EC7}"/>
              </a:ext>
            </a:extLst>
          </p:cNvPr>
          <p:cNvSpPr/>
          <p:nvPr/>
        </p:nvSpPr>
        <p:spPr>
          <a:xfrm>
            <a:off x="4641574" y="755373"/>
            <a:ext cx="2556000" cy="2673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Inclusive Content and Reading List</a:t>
            </a:r>
          </a:p>
          <a:p>
            <a:pPr algn="ctr"/>
            <a:endParaRPr lang="en-US" sz="1600" b="1" dirty="0"/>
          </a:p>
          <a:p>
            <a:r>
              <a:rPr lang="en-US" sz="1600" dirty="0">
                <a:solidFill>
                  <a:schemeClr val="tx1"/>
                </a:solidFill>
              </a:rPr>
              <a:t>Diverse learning environment embedded in course and module content + Essential Reading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EE2571-ADBE-BD80-22B6-1DE78448EE58}"/>
              </a:ext>
            </a:extLst>
          </p:cNvPr>
          <p:cNvSpPr/>
          <p:nvPr/>
        </p:nvSpPr>
        <p:spPr>
          <a:xfrm>
            <a:off x="4641576" y="3435939"/>
            <a:ext cx="5297554" cy="1540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2000" b="1" dirty="0"/>
              <a:t>Impact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-Diverse summative assessments and layered formative assessments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-Reconsidered/Broader approach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-Theoretical Reconstruction/De-construction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-Inclusive content and cross-cultural perspectives</a:t>
            </a:r>
          </a:p>
          <a:p>
            <a:pPr algn="ctr"/>
            <a:endParaRPr lang="en-US" sz="16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1AAF83-6AD7-FA2E-3F35-7B7FD290B3E9}"/>
              </a:ext>
            </a:extLst>
          </p:cNvPr>
          <p:cNvSpPr/>
          <p:nvPr/>
        </p:nvSpPr>
        <p:spPr>
          <a:xfrm>
            <a:off x="7384774" y="755373"/>
            <a:ext cx="2554356" cy="2673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Critical Learning and Reflection incrementally</a:t>
            </a:r>
          </a:p>
          <a:p>
            <a:pPr algn="ctr"/>
            <a:endParaRPr lang="en-US" sz="1600" b="1" dirty="0"/>
          </a:p>
          <a:p>
            <a:r>
              <a:rPr lang="en-US" sz="1600" dirty="0">
                <a:solidFill>
                  <a:schemeClr val="tx1"/>
                </a:solidFill>
              </a:rPr>
              <a:t>Critical Learning as part of incremental approach, building on knowledge gaps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F2D81D-9AAE-F302-3D03-095BCEB8974F}"/>
              </a:ext>
            </a:extLst>
          </p:cNvPr>
          <p:cNvSpPr/>
          <p:nvPr/>
        </p:nvSpPr>
        <p:spPr>
          <a:xfrm>
            <a:off x="10137913" y="755373"/>
            <a:ext cx="1912488" cy="3906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Liberated and Compassionate Classroom Pedagogy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Multiple learner voices, identity capture and complexities of intersectionality and difference</a:t>
            </a:r>
          </a:p>
          <a:p>
            <a:pPr algn="ctr"/>
            <a:endParaRPr lang="en-US" sz="1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B004A8-A6F3-05C5-D419-D560A1EA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943182" y="5504328"/>
            <a:ext cx="2619375" cy="13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8B64-635F-4C20-ACF2-F56814D2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DD43-B112-4910-B096-B1A01527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6"/>
            <a:ext cx="11246224" cy="5163670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Ahmed-</a:t>
            </a:r>
            <a:r>
              <a:rPr lang="en-GB" sz="1800" dirty="0" err="1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Landeryou</a:t>
            </a:r>
            <a:r>
              <a:rPr lang="en-GB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, M. (2023). Developing an evidence-Informed decolonising curriculum wheel – A reflective piece. </a:t>
            </a:r>
            <a:r>
              <a:rPr lang="en-GB" sz="1800" i="1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Equity in Education &amp; Society</a:t>
            </a:r>
            <a:r>
              <a:rPr lang="en-GB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, </a:t>
            </a:r>
            <a:r>
              <a:rPr lang="en-GB" sz="1800" i="1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0</a:t>
            </a:r>
            <a:r>
              <a:rPr lang="en-GB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(0). </a:t>
            </a:r>
            <a:r>
              <a:rPr lang="en-GB" sz="1800" u="sng" dirty="0">
                <a:solidFill>
                  <a:srgbClr val="006ACC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  <a:hlinkClick r:id="rId3"/>
              </a:rPr>
              <a:t>https://doi.org/10.1177/27526461231154014</a:t>
            </a:r>
            <a:endParaRPr lang="en-GB" sz="1800" dirty="0">
              <a:effectLst/>
              <a:latin typeface="Adobe Kaiti Std R" panose="02020400000000000000" pitchFamily="18" charset="-128"/>
              <a:ea typeface="Adobe Kaiti Std 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Arday, J. and Mirza, H.S. (eds.) (2018) Dismantling race in higher education: Racism, whiteness and decolonising the Academy. London: Palgrave. ISBN:978-3-319-60261-5</a:t>
            </a:r>
          </a:p>
          <a:p>
            <a:r>
              <a:rPr lang="en-GB" sz="1800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Laing A. (2021) Decolonising pedagogies in undergraduate geography: student perspectives on a Decolonial Movements module, Journal of Geography in Higher Education, 45:1, 1-19, DOI: </a:t>
            </a:r>
            <a:r>
              <a:rPr lang="en-GB" sz="1800" u="sng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  <a:hlinkClick r:id="rId4"/>
              </a:rPr>
              <a:t>10.1080/03098265.2020.1815180</a:t>
            </a:r>
            <a:endParaRPr lang="en-GB" sz="1800" u="sng" dirty="0">
              <a:solidFill>
                <a:srgbClr val="333333"/>
              </a:solidFill>
              <a:effectLst/>
              <a:latin typeface="Adobe Kaiti Std R" panose="02020400000000000000" pitchFamily="18" charset="-128"/>
              <a:ea typeface="Adobe Kaiti Std 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Canterbury</a:t>
            </a:r>
            <a:r>
              <a:rPr lang="en-US" sz="1800" spc="-6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Christ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Church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University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Closing</a:t>
            </a:r>
            <a:r>
              <a:rPr lang="en-US" sz="1800" spc="-6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Our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Gap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Blackboard</a:t>
            </a:r>
            <a:r>
              <a:rPr lang="en-US" sz="1800" spc="-55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page:</a:t>
            </a:r>
            <a:r>
              <a:rPr lang="en-US" sz="1800" spc="-6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hlinkClick r:id="rId5"/>
              </a:rPr>
              <a:t>https://learn.</a:t>
            </a:r>
            <a:r>
              <a:rPr lang="en-US" sz="180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hlinkClick r:id="rId5"/>
              </a:rPr>
              <a:t>canterbury.ac.uk/webapps/blackboard/content/</a:t>
            </a:r>
            <a:r>
              <a:rPr lang="en-US" sz="1800" u="sng" spc="-10" dirty="0" err="1">
                <a:solidFill>
                  <a:srgbClr val="0000FF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hlinkClick r:id="rId5"/>
              </a:rPr>
              <a:t>listContentEditable.jsp?content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hlinkClick r:id="rId5"/>
              </a:rPr>
              <a:t>_</a:t>
            </a:r>
            <a:r>
              <a:rPr lang="en-US" sz="1800" spc="-10" dirty="0"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hlinkClick r:id="rId5"/>
              </a:rPr>
              <a:t>id=_1956359_1&amp;course_id=_9875_1</a:t>
            </a:r>
            <a:endParaRPr lang="en-GB" sz="1800" dirty="0">
              <a:effectLst/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GB" sz="1800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Moosavi L (2020) The decolonial bandwagon and the dangers of intellectual decolonisation. </a:t>
            </a:r>
            <a:r>
              <a:rPr lang="en-GB" sz="1800" i="1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International Review of Sociology</a:t>
            </a:r>
            <a:r>
              <a:rPr lang="en-GB" sz="1800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 30(2): 332–354</a:t>
            </a:r>
          </a:p>
          <a:p>
            <a:r>
              <a:rPr lang="en-GB" sz="1800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Pedler ML, Willis R, Nieuwoudt JE (2022) A sense of belonging at university: student retention, motivation and enjoyment. </a:t>
            </a:r>
            <a:r>
              <a:rPr lang="en-GB" sz="1800" i="1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Journal of Further and Higher Education</a:t>
            </a:r>
            <a:r>
              <a:rPr lang="en-GB" sz="1800" dirty="0">
                <a:solidFill>
                  <a:srgbClr val="333333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Times New Roman" panose="02020603050405020304" pitchFamily="18" charset="0"/>
              </a:rPr>
              <a:t> 46(3): 397–408.</a:t>
            </a:r>
            <a:endParaRPr lang="en-GB" sz="1800" dirty="0">
              <a:effectLst/>
              <a:latin typeface="Adobe Kaiti Std R" panose="02020400000000000000" pitchFamily="18" charset="-128"/>
              <a:ea typeface="Adobe Kaiti Std R" panose="02020400000000000000" pitchFamily="18" charset="-128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1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80EF392D33746A0A6F670EC38FBBA" ma:contentTypeVersion="17" ma:contentTypeDescription="Create a new document." ma:contentTypeScope="" ma:versionID="eac4d6f36f11752f97427f6823aca98c">
  <xsd:schema xmlns:xsd="http://www.w3.org/2001/XMLSchema" xmlns:xs="http://www.w3.org/2001/XMLSchema" xmlns:p="http://schemas.microsoft.com/office/2006/metadata/properties" xmlns:ns2="839e24ff-32c0-4e49-8770-b5a25d7f89f0" xmlns:ns3="15557422-f877-4088-a544-77531c1b0e3d" targetNamespace="http://schemas.microsoft.com/office/2006/metadata/properties" ma:root="true" ma:fieldsID="9488a9ed66b34ac52629ea144cc7cee7" ns2:_="" ns3:_="">
    <xsd:import namespace="839e24ff-32c0-4e49-8770-b5a25d7f89f0"/>
    <xsd:import namespace="15557422-f877-4088-a544-77531c1b0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24ff-32c0-4e49-8770-b5a25d7f8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77d9163-87e0-4835-b57b-d419b43c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57422-f877-4088-a544-77531c1b0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4149023-9b39-4215-92df-3e28d50ee4dd}" ma:internalName="TaxCatchAll" ma:showField="CatchAllData" ma:web="15557422-f877-4088-a544-77531c1b0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9e24ff-32c0-4e49-8770-b5a25d7f89f0">
      <Terms xmlns="http://schemas.microsoft.com/office/infopath/2007/PartnerControls"/>
    </lcf76f155ced4ddcb4097134ff3c332f>
    <TaxCatchAll xmlns="15557422-f877-4088-a544-77531c1b0e3d" xsi:nil="true"/>
    <_Flow_SignoffStatus xmlns="839e24ff-32c0-4e49-8770-b5a25d7f89f0" xsi:nil="true"/>
    <SharedWithUsers xmlns="15557422-f877-4088-a544-77531c1b0e3d">
      <UserInfo>
        <DisplayName>Rebecca Sandys</DisplayName>
        <AccountId>122</AccountId>
        <AccountType/>
      </UserInfo>
      <UserInfo>
        <DisplayName>Timothy Odell</DisplayName>
        <AccountId>327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1A6A7-5087-4FC9-BDD6-AADD01160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e24ff-32c0-4e49-8770-b5a25d7f89f0"/>
    <ds:schemaRef ds:uri="15557422-f877-4088-a544-77531c1b0e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5C734-3A1A-4D40-8EAF-A80D1F474B2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15557422-f877-4088-a544-77531c1b0e3d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39e24ff-32c0-4e49-8770-b5a25d7f89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F3BE2C-A0D2-41C2-A0DB-26DF524E1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1002</Words>
  <Application>Microsoft Office PowerPoint</Application>
  <PresentationFormat>Widescreen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Kaiti Std R</vt:lpstr>
      <vt:lpstr>Arial</vt:lpstr>
      <vt:lpstr>Calibri</vt:lpstr>
      <vt:lpstr>Calibri Light</vt:lpstr>
      <vt:lpstr>Humnst777 Lt BT</vt:lpstr>
      <vt:lpstr>Times New Roman</vt:lpstr>
      <vt:lpstr>Office Theme</vt:lpstr>
      <vt:lpstr>1_Office Theme</vt:lpstr>
      <vt:lpstr>    Re-centring the Social Work Curriculum: Reflections on a Decolonizing Framework  Dr Charles Fonchingong Che charlesfonchingong.che@canterbury.ac.uk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Strategies at Module Level</vt:lpstr>
      <vt:lpstr>PowerPoint Presentation</vt:lpstr>
      <vt:lpstr>REFERENCES</vt:lpstr>
    </vt:vector>
  </TitlesOfParts>
  <Company>Canterbury Christ Church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Casey, Ginette (ginette.casey@canterbury.ac.uk)</dc:creator>
  <cp:lastModifiedBy>Charles Fonchingong Che</cp:lastModifiedBy>
  <cp:revision>37</cp:revision>
  <dcterms:created xsi:type="dcterms:W3CDTF">2018-05-17T07:04:23Z</dcterms:created>
  <dcterms:modified xsi:type="dcterms:W3CDTF">2023-05-09T14:36:33Z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0x010100CED80EF392D33746A0A6F670EC38FBBA</vt:lpwstr>
  </property>
  <property fmtid="{D5CDD505-2E9C-101B-9397-08002B2CF9AE}" pid="3" name="MediaServiceImageTags">
    <vt:lpwstr/>
  </property>
</Properties>
</file>