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ink/ink2.xml" ContentType="application/inkml+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xml" ContentType="application/inkml+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5.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26"/>
  </p:notesMasterIdLst>
  <p:handoutMasterIdLst>
    <p:handoutMasterId r:id="rId27"/>
  </p:handoutMasterIdLst>
  <p:sldIdLst>
    <p:sldId id="496" r:id="rId5"/>
    <p:sldId id="497" r:id="rId6"/>
    <p:sldId id="499" r:id="rId7"/>
    <p:sldId id="530" r:id="rId8"/>
    <p:sldId id="529" r:id="rId9"/>
    <p:sldId id="527" r:id="rId10"/>
    <p:sldId id="498" r:id="rId11"/>
    <p:sldId id="516" r:id="rId12"/>
    <p:sldId id="517" r:id="rId13"/>
    <p:sldId id="520" r:id="rId14"/>
    <p:sldId id="518" r:id="rId15"/>
    <p:sldId id="507" r:id="rId16"/>
    <p:sldId id="509" r:id="rId17"/>
    <p:sldId id="512" r:id="rId18"/>
    <p:sldId id="511" r:id="rId19"/>
    <p:sldId id="526" r:id="rId20"/>
    <p:sldId id="521" r:id="rId21"/>
    <p:sldId id="522" r:id="rId22"/>
    <p:sldId id="523" r:id="rId23"/>
    <p:sldId id="525" r:id="rId24"/>
    <p:sldId id="50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109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C354CB-56F0-4B14-BB0E-F45FE36B4EBB}" v="152" dt="2023-05-26T18:57:52.387"/>
    <p1510:client id="{2329102E-36A0-4483-FF90-35C9E274FADF}" v="28" dt="2023-05-26T19:28:39.073"/>
    <p1510:client id="{2CD0308B-94FB-4CD7-8A92-F18C9E3B2023}" v="3" dt="2023-06-26T15:25:20.489"/>
    <p1510:client id="{2F5CB999-D2AA-C634-8AEF-9CF553C03557}" v="82" dt="2023-06-01T14:09:18.029"/>
    <p1510:client id="{32AA1E99-A853-ACBE-BA34-607F4E62FA32}" v="49" dt="2023-06-02T14:32:55.203"/>
    <p1510:client id="{338F15B0-C927-83B1-B03E-C46081CDD458}" v="46" dt="2023-06-14T23:57:43.999"/>
    <p1510:client id="{3581A6BC-2240-CBA1-780E-586F4A61A1F9}" v="19" dt="2023-06-15T00:40:57.752"/>
    <p1510:client id="{54E8C584-28BF-64C5-601E-85186748A9FC}" v="1" dt="2023-06-20T20:02:56.247"/>
    <p1510:client id="{571BD9CC-0C0B-F864-7CB8-10859EE2C2EF}" v="205" dt="2023-06-14T22:49:59.046"/>
    <p1510:client id="{58602EA3-E1F3-B3F0-E6C3-4A49BBDDB086}" v="96" dt="2023-05-26T20:18:03.494"/>
    <p1510:client id="{5DF326B1-9AB2-A22A-7BB0-B17447A35442}" v="58" dt="2023-05-30T12:41:49.259"/>
    <p1510:client id="{6113B45A-A087-F612-BF76-70ECF365EB91}" v="94" dt="2023-05-26T19:37:16.652"/>
    <p1510:client id="{6EF97DD6-C991-D9AC-4BF9-C366353FC4AD}" v="54" dt="2023-06-10T12:41:09.621"/>
    <p1510:client id="{702E3F14-3F51-A166-A1F8-5C72C02D7625}" v="1" dt="2023-06-14T22:57:22.532"/>
    <p1510:client id="{7CD55AAC-1D69-4287-95BE-4E8851BA1151}" v="254" dt="2023-05-11T10:52:26.004"/>
    <p1510:client id="{7F7694F0-A5DF-7A19-2E0A-A35C07D77535}" v="24" dt="2023-06-01T23:31:48.567"/>
    <p1510:client id="{9DF42156-1DE3-672B-73E6-3FED99333F50}" v="111" dt="2023-06-01T13:05:28.963"/>
    <p1510:client id="{BC10D116-25C8-7C22-1D17-7B1D7E0896F9}" v="46" dt="2023-06-16T16:33:34.834"/>
    <p1510:client id="{C4881B13-B7FB-0BE9-43BB-E0A750BF81A4}" v="111" dt="2023-05-26T20:57:50.493"/>
    <p1510:client id="{D10E61B7-0C53-B7A8-DA8A-78D1314A0DFB}" v="20" dt="2023-06-01T23:23:35.472"/>
    <p1510:client id="{DDFC80B8-B77D-A1E3-C50E-230003F67003}" v="134" dt="2023-06-04T13:10:12.276"/>
    <p1510:client id="{E0264D8D-A1FE-3668-09CB-1DD471D8915F}" v="55" dt="2023-05-26T20:01:35.712"/>
    <p1510:client id="{F64D6B54-0CF3-65DE-2883-53B59DDAC579}" v="4" dt="2023-06-01T23:38:18.4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968"/>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yu Ismail" userId="S::ai512@canterbury.ac.uk::fba30144-7a70-411a-be41-53d56e629898" providerId="AD" clId="Web-{54E8C584-28BF-64C5-601E-85186748A9FC}"/>
    <pc:docChg chg="modSld">
      <pc:chgData name="Ayu Ismail" userId="S::ai512@canterbury.ac.uk::fba30144-7a70-411a-be41-53d56e629898" providerId="AD" clId="Web-{54E8C584-28BF-64C5-601E-85186748A9FC}" dt="2023-06-20T20:19:50.857" v="87"/>
      <pc:docMkLst>
        <pc:docMk/>
      </pc:docMkLst>
      <pc:sldChg chg="modSp">
        <pc:chgData name="Ayu Ismail" userId="S::ai512@canterbury.ac.uk::fba30144-7a70-411a-be41-53d56e629898" providerId="AD" clId="Web-{54E8C584-28BF-64C5-601E-85186748A9FC}" dt="2023-06-20T19:06:41.623" v="38" actId="20577"/>
        <pc:sldMkLst>
          <pc:docMk/>
          <pc:sldMk cId="2442842964" sldId="497"/>
        </pc:sldMkLst>
        <pc:graphicFrameChg chg="modGraphic">
          <ac:chgData name="Ayu Ismail" userId="S::ai512@canterbury.ac.uk::fba30144-7a70-411a-be41-53d56e629898" providerId="AD" clId="Web-{54E8C584-28BF-64C5-601E-85186748A9FC}" dt="2023-06-20T19:06:41.623" v="38" actId="20577"/>
          <ac:graphicFrameMkLst>
            <pc:docMk/>
            <pc:sldMk cId="2442842964" sldId="497"/>
            <ac:graphicFrameMk id="18" creationId="{B614C21D-52BD-A01C-298F-46BC4D7F228B}"/>
          </ac:graphicFrameMkLst>
        </pc:graphicFrameChg>
      </pc:sldChg>
      <pc:sldChg chg="modNotes">
        <pc:chgData name="Ayu Ismail" userId="S::ai512@canterbury.ac.uk::fba30144-7a70-411a-be41-53d56e629898" providerId="AD" clId="Web-{54E8C584-28BF-64C5-601E-85186748A9FC}" dt="2023-06-20T20:02:49.403" v="68"/>
        <pc:sldMkLst>
          <pc:docMk/>
          <pc:sldMk cId="2201432123" sldId="499"/>
        </pc:sldMkLst>
      </pc:sldChg>
      <pc:sldChg chg="modNotes">
        <pc:chgData name="Ayu Ismail" userId="S::ai512@canterbury.ac.uk::fba30144-7a70-411a-be41-53d56e629898" providerId="AD" clId="Web-{54E8C584-28BF-64C5-601E-85186748A9FC}" dt="2023-06-20T20:19:50.857" v="87"/>
        <pc:sldMkLst>
          <pc:docMk/>
          <pc:sldMk cId="371255945" sldId="527"/>
        </pc:sldMkLst>
      </pc:sldChg>
      <pc:sldChg chg="modNotes">
        <pc:chgData name="Ayu Ismail" userId="S::ai512@canterbury.ac.uk::fba30144-7a70-411a-be41-53d56e629898" providerId="AD" clId="Web-{54E8C584-28BF-64C5-601E-85186748A9FC}" dt="2023-06-20T20:19:25.012" v="77"/>
        <pc:sldMkLst>
          <pc:docMk/>
          <pc:sldMk cId="1944798507" sldId="529"/>
        </pc:sldMkLst>
      </pc:sldChg>
      <pc:sldChg chg="modNotes">
        <pc:chgData name="Ayu Ismail" userId="S::ai512@canterbury.ac.uk::fba30144-7a70-411a-be41-53d56e629898" providerId="AD" clId="Web-{54E8C584-28BF-64C5-601E-85186748A9FC}" dt="2023-06-20T19:54:33.419" v="60"/>
        <pc:sldMkLst>
          <pc:docMk/>
          <pc:sldMk cId="1310892587" sldId="530"/>
        </pc:sldMkLst>
      </pc:sldChg>
    </pc:docChg>
  </pc:docChgLst>
  <pc:docChgLst>
    <pc:chgData name="Ayu Ismail" userId="S::ai512@canterbury.ac.uk::fba30144-7a70-411a-be41-53d56e629898" providerId="AD" clId="Web-{571BD9CC-0C0B-F864-7CB8-10859EE2C2EF}"/>
    <pc:docChg chg="addSld delSld modSld">
      <pc:chgData name="Ayu Ismail" userId="S::ai512@canterbury.ac.uk::fba30144-7a70-411a-be41-53d56e629898" providerId="AD" clId="Web-{571BD9CC-0C0B-F864-7CB8-10859EE2C2EF}" dt="2023-06-14T22:49:59.046" v="766" actId="1076"/>
      <pc:docMkLst>
        <pc:docMk/>
      </pc:docMkLst>
      <pc:sldChg chg="addSp delSp modSp mod setClrOvrMap">
        <pc:chgData name="Ayu Ismail" userId="S::ai512@canterbury.ac.uk::fba30144-7a70-411a-be41-53d56e629898" providerId="AD" clId="Web-{571BD9CC-0C0B-F864-7CB8-10859EE2C2EF}" dt="2023-06-14T20:32:40.035" v="17"/>
        <pc:sldMkLst>
          <pc:docMk/>
          <pc:sldMk cId="3865773605" sldId="496"/>
        </pc:sldMkLst>
        <pc:spChg chg="mod">
          <ac:chgData name="Ayu Ismail" userId="S::ai512@canterbury.ac.uk::fba30144-7a70-411a-be41-53d56e629898" providerId="AD" clId="Web-{571BD9CC-0C0B-F864-7CB8-10859EE2C2EF}" dt="2023-06-14T20:32:02.284" v="12"/>
          <ac:spMkLst>
            <pc:docMk/>
            <pc:sldMk cId="3865773605" sldId="496"/>
            <ac:spMk id="2" creationId="{B531B3DD-35BD-42F7-9AD7-7F3402B2623E}"/>
          </ac:spMkLst>
        </pc:spChg>
        <pc:spChg chg="mod">
          <ac:chgData name="Ayu Ismail" userId="S::ai512@canterbury.ac.uk::fba30144-7a70-411a-be41-53d56e629898" providerId="AD" clId="Web-{571BD9CC-0C0B-F864-7CB8-10859EE2C2EF}" dt="2023-06-14T20:32:40.035" v="17"/>
          <ac:spMkLst>
            <pc:docMk/>
            <pc:sldMk cId="3865773605" sldId="496"/>
            <ac:spMk id="3" creationId="{AF5A2D86-784C-417D-9AD4-AF18311FBC6D}"/>
          </ac:spMkLst>
        </pc:spChg>
        <pc:spChg chg="del">
          <ac:chgData name="Ayu Ismail" userId="S::ai512@canterbury.ac.uk::fba30144-7a70-411a-be41-53d56e629898" providerId="AD" clId="Web-{571BD9CC-0C0B-F864-7CB8-10859EE2C2EF}" dt="2023-06-14T20:29:15.140" v="1"/>
          <ac:spMkLst>
            <pc:docMk/>
            <pc:sldMk cId="3865773605" sldId="496"/>
            <ac:spMk id="306" creationId="{AD35AE2F-5E3A-49D9-8DE1-8A333BA4088E}"/>
          </ac:spMkLst>
        </pc:spChg>
        <pc:spChg chg="del">
          <ac:chgData name="Ayu Ismail" userId="S::ai512@canterbury.ac.uk::fba30144-7a70-411a-be41-53d56e629898" providerId="AD" clId="Web-{571BD9CC-0C0B-F864-7CB8-10859EE2C2EF}" dt="2023-06-14T20:29:15.140" v="1"/>
          <ac:spMkLst>
            <pc:docMk/>
            <pc:sldMk cId="3865773605" sldId="496"/>
            <ac:spMk id="308" creationId="{79EB4626-023C-436D-9F57-9EB46080909D}"/>
          </ac:spMkLst>
        </pc:spChg>
        <pc:spChg chg="del">
          <ac:chgData name="Ayu Ismail" userId="S::ai512@canterbury.ac.uk::fba30144-7a70-411a-be41-53d56e629898" providerId="AD" clId="Web-{571BD9CC-0C0B-F864-7CB8-10859EE2C2EF}" dt="2023-06-14T20:29:15.140" v="1"/>
          <ac:spMkLst>
            <pc:docMk/>
            <pc:sldMk cId="3865773605" sldId="496"/>
            <ac:spMk id="310" creationId="{04D8AD8F-EF7F-481F-B99A-B8513897050A}"/>
          </ac:spMkLst>
        </pc:spChg>
        <pc:spChg chg="add del">
          <ac:chgData name="Ayu Ismail" userId="S::ai512@canterbury.ac.uk::fba30144-7a70-411a-be41-53d56e629898" providerId="AD" clId="Web-{571BD9CC-0C0B-F864-7CB8-10859EE2C2EF}" dt="2023-06-14T20:31:16.721" v="4"/>
          <ac:spMkLst>
            <pc:docMk/>
            <pc:sldMk cId="3865773605" sldId="496"/>
            <ac:spMk id="315" creationId="{657F69E0-C4B0-4BEC-A689-4F8D877F05D4}"/>
          </ac:spMkLst>
        </pc:spChg>
        <pc:spChg chg="add del">
          <ac:chgData name="Ayu Ismail" userId="S::ai512@canterbury.ac.uk::fba30144-7a70-411a-be41-53d56e629898" providerId="AD" clId="Web-{571BD9CC-0C0B-F864-7CB8-10859EE2C2EF}" dt="2023-06-14T20:31:16.721" v="4"/>
          <ac:spMkLst>
            <pc:docMk/>
            <pc:sldMk cId="3865773605" sldId="496"/>
            <ac:spMk id="317" creationId="{8F51725E-A483-43B2-A6F2-C44F502FE033}"/>
          </ac:spMkLst>
        </pc:spChg>
        <pc:spChg chg="add del">
          <ac:chgData name="Ayu Ismail" userId="S::ai512@canterbury.ac.uk::fba30144-7a70-411a-be41-53d56e629898" providerId="AD" clId="Web-{571BD9CC-0C0B-F864-7CB8-10859EE2C2EF}" dt="2023-06-14T20:31:16.721" v="4"/>
          <ac:spMkLst>
            <pc:docMk/>
            <pc:sldMk cId="3865773605" sldId="496"/>
            <ac:spMk id="319" creationId="{9F6380B4-6A1C-481E-8408-B4E6C75B9B81}"/>
          </ac:spMkLst>
        </pc:spChg>
        <pc:spChg chg="add del">
          <ac:chgData name="Ayu Ismail" userId="S::ai512@canterbury.ac.uk::fba30144-7a70-411a-be41-53d56e629898" providerId="AD" clId="Web-{571BD9CC-0C0B-F864-7CB8-10859EE2C2EF}" dt="2023-06-14T20:32:02.284" v="12"/>
          <ac:spMkLst>
            <pc:docMk/>
            <pc:sldMk cId="3865773605" sldId="496"/>
            <ac:spMk id="324" creationId="{9B7AD9F6-8CE7-4299-8FC6-328F4DCD3FF9}"/>
          </ac:spMkLst>
        </pc:spChg>
        <pc:spChg chg="add del">
          <ac:chgData name="Ayu Ismail" userId="S::ai512@canterbury.ac.uk::fba30144-7a70-411a-be41-53d56e629898" providerId="AD" clId="Web-{571BD9CC-0C0B-F864-7CB8-10859EE2C2EF}" dt="2023-06-14T20:32:02.284" v="12"/>
          <ac:spMkLst>
            <pc:docMk/>
            <pc:sldMk cId="3865773605" sldId="496"/>
            <ac:spMk id="326" creationId="{F49775AF-8896-43EE-92C6-83497D6DC56F}"/>
          </ac:spMkLst>
        </pc:spChg>
        <pc:spChg chg="add del">
          <ac:chgData name="Ayu Ismail" userId="S::ai512@canterbury.ac.uk::fba30144-7a70-411a-be41-53d56e629898" providerId="AD" clId="Web-{571BD9CC-0C0B-F864-7CB8-10859EE2C2EF}" dt="2023-06-14T20:32:02.269" v="11"/>
          <ac:spMkLst>
            <pc:docMk/>
            <pc:sldMk cId="3865773605" sldId="496"/>
            <ac:spMk id="331" creationId="{657F69E0-C4B0-4BEC-A689-4F8D877F05D4}"/>
          </ac:spMkLst>
        </pc:spChg>
        <pc:spChg chg="add del">
          <ac:chgData name="Ayu Ismail" userId="S::ai512@canterbury.ac.uk::fba30144-7a70-411a-be41-53d56e629898" providerId="AD" clId="Web-{571BD9CC-0C0B-F864-7CB8-10859EE2C2EF}" dt="2023-06-14T20:32:02.269" v="11"/>
          <ac:spMkLst>
            <pc:docMk/>
            <pc:sldMk cId="3865773605" sldId="496"/>
            <ac:spMk id="333" creationId="{9F6380B4-6A1C-481E-8408-B4E6C75B9B81}"/>
          </ac:spMkLst>
        </pc:spChg>
        <pc:spChg chg="add del">
          <ac:chgData name="Ayu Ismail" userId="S::ai512@canterbury.ac.uk::fba30144-7a70-411a-be41-53d56e629898" providerId="AD" clId="Web-{571BD9CC-0C0B-F864-7CB8-10859EE2C2EF}" dt="2023-06-14T20:32:40.035" v="17"/>
          <ac:spMkLst>
            <pc:docMk/>
            <pc:sldMk cId="3865773605" sldId="496"/>
            <ac:spMk id="335" creationId="{9F6380B4-6A1C-481E-8408-B4E6C75B9B81}"/>
          </ac:spMkLst>
        </pc:spChg>
        <pc:spChg chg="add del">
          <ac:chgData name="Ayu Ismail" userId="S::ai512@canterbury.ac.uk::fba30144-7a70-411a-be41-53d56e629898" providerId="AD" clId="Web-{571BD9CC-0C0B-F864-7CB8-10859EE2C2EF}" dt="2023-06-14T20:32:40.035" v="17"/>
          <ac:spMkLst>
            <pc:docMk/>
            <pc:sldMk cId="3865773605" sldId="496"/>
            <ac:spMk id="336" creationId="{657F69E0-C4B0-4BEC-A689-4F8D877F05D4}"/>
          </ac:spMkLst>
        </pc:spChg>
        <pc:spChg chg="add del">
          <ac:chgData name="Ayu Ismail" userId="S::ai512@canterbury.ac.uk::fba30144-7a70-411a-be41-53d56e629898" providerId="AD" clId="Web-{571BD9CC-0C0B-F864-7CB8-10859EE2C2EF}" dt="2023-06-14T20:32:40.035" v="17"/>
          <ac:spMkLst>
            <pc:docMk/>
            <pc:sldMk cId="3865773605" sldId="496"/>
            <ac:spMk id="337" creationId="{8F51725E-A483-43B2-A6F2-C44F502FE033}"/>
          </ac:spMkLst>
        </pc:spChg>
        <pc:spChg chg="add">
          <ac:chgData name="Ayu Ismail" userId="S::ai512@canterbury.ac.uk::fba30144-7a70-411a-be41-53d56e629898" providerId="AD" clId="Web-{571BD9CC-0C0B-F864-7CB8-10859EE2C2EF}" dt="2023-06-14T20:32:40.035" v="17"/>
          <ac:spMkLst>
            <pc:docMk/>
            <pc:sldMk cId="3865773605" sldId="496"/>
            <ac:spMk id="342" creationId="{657F69E0-C4B0-4BEC-A689-4F8D877F05D4}"/>
          </ac:spMkLst>
        </pc:spChg>
        <pc:spChg chg="add">
          <ac:chgData name="Ayu Ismail" userId="S::ai512@canterbury.ac.uk::fba30144-7a70-411a-be41-53d56e629898" providerId="AD" clId="Web-{571BD9CC-0C0B-F864-7CB8-10859EE2C2EF}" dt="2023-06-14T20:32:40.035" v="17"/>
          <ac:spMkLst>
            <pc:docMk/>
            <pc:sldMk cId="3865773605" sldId="496"/>
            <ac:spMk id="344" creationId="{8F51725E-A483-43B2-A6F2-C44F502FE033}"/>
          </ac:spMkLst>
        </pc:spChg>
        <pc:spChg chg="add">
          <ac:chgData name="Ayu Ismail" userId="S::ai512@canterbury.ac.uk::fba30144-7a70-411a-be41-53d56e629898" providerId="AD" clId="Web-{571BD9CC-0C0B-F864-7CB8-10859EE2C2EF}" dt="2023-06-14T20:32:40.035" v="17"/>
          <ac:spMkLst>
            <pc:docMk/>
            <pc:sldMk cId="3865773605" sldId="496"/>
            <ac:spMk id="346" creationId="{9F6380B4-6A1C-481E-8408-B4E6C75B9B81}"/>
          </ac:spMkLst>
        </pc:spChg>
        <pc:picChg chg="add del mod ord modCrop">
          <ac:chgData name="Ayu Ismail" userId="S::ai512@canterbury.ac.uk::fba30144-7a70-411a-be41-53d56e629898" providerId="AD" clId="Web-{571BD9CC-0C0B-F864-7CB8-10859EE2C2EF}" dt="2023-06-14T20:32:16.566" v="15"/>
          <ac:picMkLst>
            <pc:docMk/>
            <pc:sldMk cId="3865773605" sldId="496"/>
            <ac:picMk id="4" creationId="{F1FADA1E-5BFB-8994-5963-9FC0BE0C6069}"/>
          </ac:picMkLst>
        </pc:picChg>
        <pc:picChg chg="add mod ord">
          <ac:chgData name="Ayu Ismail" userId="S::ai512@canterbury.ac.uk::fba30144-7a70-411a-be41-53d56e629898" providerId="AD" clId="Web-{571BD9CC-0C0B-F864-7CB8-10859EE2C2EF}" dt="2023-06-14T20:32:40.035" v="17"/>
          <ac:picMkLst>
            <pc:docMk/>
            <pc:sldMk cId="3865773605" sldId="496"/>
            <ac:picMk id="5" creationId="{4039D050-08A8-1852-09C5-1D7E6D9E0908}"/>
          </ac:picMkLst>
        </pc:picChg>
        <pc:picChg chg="del">
          <ac:chgData name="Ayu Ismail" userId="S::ai512@canterbury.ac.uk::fba30144-7a70-411a-be41-53d56e629898" providerId="AD" clId="Web-{571BD9CC-0C0B-F864-7CB8-10859EE2C2EF}" dt="2023-06-14T20:31:01.861" v="3"/>
          <ac:picMkLst>
            <pc:docMk/>
            <pc:sldMk cId="3865773605" sldId="496"/>
            <ac:picMk id="21" creationId="{DE85D683-0E0D-508A-FF7F-0C3358EC36BA}"/>
          </ac:picMkLst>
        </pc:picChg>
      </pc:sldChg>
      <pc:sldChg chg="addSp delSp modSp">
        <pc:chgData name="Ayu Ismail" userId="S::ai512@canterbury.ac.uk::fba30144-7a70-411a-be41-53d56e629898" providerId="AD" clId="Web-{571BD9CC-0C0B-F864-7CB8-10859EE2C2EF}" dt="2023-06-14T21:00:15.985" v="202"/>
        <pc:sldMkLst>
          <pc:docMk/>
          <pc:sldMk cId="2442842964" sldId="497"/>
        </pc:sldMkLst>
        <pc:spChg chg="mod">
          <ac:chgData name="Ayu Ismail" userId="S::ai512@canterbury.ac.uk::fba30144-7a70-411a-be41-53d56e629898" providerId="AD" clId="Web-{571BD9CC-0C0B-F864-7CB8-10859EE2C2EF}" dt="2023-06-14T21:00:15.985" v="202"/>
          <ac:spMkLst>
            <pc:docMk/>
            <pc:sldMk cId="2442842964" sldId="497"/>
            <ac:spMk id="2" creationId="{6D64A1D1-DD07-4DD2-A527-4B1F52D6AB78}"/>
          </ac:spMkLst>
        </pc:spChg>
        <pc:spChg chg="mod">
          <ac:chgData name="Ayu Ismail" userId="S::ai512@canterbury.ac.uk::fba30144-7a70-411a-be41-53d56e629898" providerId="AD" clId="Web-{571BD9CC-0C0B-F864-7CB8-10859EE2C2EF}" dt="2023-06-14T21:00:15.985" v="202"/>
          <ac:spMkLst>
            <pc:docMk/>
            <pc:sldMk cId="2442842964" sldId="497"/>
            <ac:spMk id="5" creationId="{13E18432-CFA9-4F2E-902D-95B380693D0C}"/>
          </ac:spMkLst>
        </pc:spChg>
        <pc:spChg chg="mod">
          <ac:chgData name="Ayu Ismail" userId="S::ai512@canterbury.ac.uk::fba30144-7a70-411a-be41-53d56e629898" providerId="AD" clId="Web-{571BD9CC-0C0B-F864-7CB8-10859EE2C2EF}" dt="2023-06-14T21:00:15.985" v="202"/>
          <ac:spMkLst>
            <pc:docMk/>
            <pc:sldMk cId="2442842964" sldId="497"/>
            <ac:spMk id="6" creationId="{082C8496-0D63-4559-BFA5-683F5780142B}"/>
          </ac:spMkLst>
        </pc:spChg>
        <pc:spChg chg="del">
          <ac:chgData name="Ayu Ismail" userId="S::ai512@canterbury.ac.uk::fba30144-7a70-411a-be41-53d56e629898" providerId="AD" clId="Web-{571BD9CC-0C0B-F864-7CB8-10859EE2C2EF}" dt="2023-06-14T21:00:15.985" v="202"/>
          <ac:spMkLst>
            <pc:docMk/>
            <pc:sldMk cId="2442842964" sldId="497"/>
            <ac:spMk id="210" creationId="{F13C74B1-5B17-4795-BED0-7140497B445A}"/>
          </ac:spMkLst>
        </pc:spChg>
        <pc:spChg chg="del">
          <ac:chgData name="Ayu Ismail" userId="S::ai512@canterbury.ac.uk::fba30144-7a70-411a-be41-53d56e629898" providerId="AD" clId="Web-{571BD9CC-0C0B-F864-7CB8-10859EE2C2EF}" dt="2023-06-14T21:00:15.985" v="202"/>
          <ac:spMkLst>
            <pc:docMk/>
            <pc:sldMk cId="2442842964" sldId="497"/>
            <ac:spMk id="212" creationId="{3FCFB1DE-0B7E-48CC-BA90-B2AB0889F9D6}"/>
          </ac:spMkLst>
        </pc:spChg>
        <pc:spChg chg="add">
          <ac:chgData name="Ayu Ismail" userId="S::ai512@canterbury.ac.uk::fba30144-7a70-411a-be41-53d56e629898" providerId="AD" clId="Web-{571BD9CC-0C0B-F864-7CB8-10859EE2C2EF}" dt="2023-06-14T21:00:15.985" v="202"/>
          <ac:spMkLst>
            <pc:docMk/>
            <pc:sldMk cId="2442842964" sldId="497"/>
            <ac:spMk id="217" creationId="{7B831B6F-405A-4B47-B9BB-5CA88F285844}"/>
          </ac:spMkLst>
        </pc:spChg>
        <pc:spChg chg="add">
          <ac:chgData name="Ayu Ismail" userId="S::ai512@canterbury.ac.uk::fba30144-7a70-411a-be41-53d56e629898" providerId="AD" clId="Web-{571BD9CC-0C0B-F864-7CB8-10859EE2C2EF}" dt="2023-06-14T21:00:15.985" v="202"/>
          <ac:spMkLst>
            <pc:docMk/>
            <pc:sldMk cId="2442842964" sldId="497"/>
            <ac:spMk id="219" creationId="{3CE8AF5E-D374-4CF1-90CC-35CF73B81C3E}"/>
          </ac:spMkLst>
        </pc:spChg>
        <pc:graphicFrameChg chg="mod modGraphic">
          <ac:chgData name="Ayu Ismail" userId="S::ai512@canterbury.ac.uk::fba30144-7a70-411a-be41-53d56e629898" providerId="AD" clId="Web-{571BD9CC-0C0B-F864-7CB8-10859EE2C2EF}" dt="2023-06-14T21:00:15.985" v="202"/>
          <ac:graphicFrameMkLst>
            <pc:docMk/>
            <pc:sldMk cId="2442842964" sldId="497"/>
            <ac:graphicFrameMk id="18" creationId="{B614C21D-52BD-A01C-298F-46BC4D7F228B}"/>
          </ac:graphicFrameMkLst>
        </pc:graphicFrameChg>
        <pc:picChg chg="mod ord">
          <ac:chgData name="Ayu Ismail" userId="S::ai512@canterbury.ac.uk::fba30144-7a70-411a-be41-53d56e629898" providerId="AD" clId="Web-{571BD9CC-0C0B-F864-7CB8-10859EE2C2EF}" dt="2023-06-14T21:00:15.985" v="202"/>
          <ac:picMkLst>
            <pc:docMk/>
            <pc:sldMk cId="2442842964" sldId="497"/>
            <ac:picMk id="171" creationId="{5352A256-FBDD-3D1F-4B79-89EF8EB73AC8}"/>
          </ac:picMkLst>
        </pc:picChg>
        <pc:inkChg chg="add">
          <ac:chgData name="Ayu Ismail" userId="S::ai512@canterbury.ac.uk::fba30144-7a70-411a-be41-53d56e629898" providerId="AD" clId="Web-{571BD9CC-0C0B-F864-7CB8-10859EE2C2EF}" dt="2023-06-14T21:00:15.985" v="202"/>
          <ac:inkMkLst>
            <pc:docMk/>
            <pc:sldMk cId="2442842964" sldId="497"/>
            <ac:inkMk id="221" creationId="{070477C5-0410-4E4F-97A1-F84C2465C187}"/>
          </ac:inkMkLst>
        </pc:inkChg>
      </pc:sldChg>
      <pc:sldChg chg="addSp delSp modSp delAnim modNotes">
        <pc:chgData name="Ayu Ismail" userId="S::ai512@canterbury.ac.uk::fba30144-7a70-411a-be41-53d56e629898" providerId="AD" clId="Web-{571BD9CC-0C0B-F864-7CB8-10859EE2C2EF}" dt="2023-06-14T22:20:28.084" v="521"/>
        <pc:sldMkLst>
          <pc:docMk/>
          <pc:sldMk cId="2201432123" sldId="499"/>
        </pc:sldMkLst>
        <pc:spChg chg="del">
          <ac:chgData name="Ayu Ismail" userId="S::ai512@canterbury.ac.uk::fba30144-7a70-411a-be41-53d56e629898" providerId="AD" clId="Web-{571BD9CC-0C0B-F864-7CB8-10859EE2C2EF}" dt="2023-06-14T20:53:20.137" v="131"/>
          <ac:spMkLst>
            <pc:docMk/>
            <pc:sldMk cId="2201432123" sldId="499"/>
            <ac:spMk id="6" creationId="{D2A89EF5-492D-5644-1A46-EA9AB89C7889}"/>
          </ac:spMkLst>
        </pc:spChg>
        <pc:spChg chg="del">
          <ac:chgData name="Ayu Ismail" userId="S::ai512@canterbury.ac.uk::fba30144-7a70-411a-be41-53d56e629898" providerId="AD" clId="Web-{571BD9CC-0C0B-F864-7CB8-10859EE2C2EF}" dt="2023-06-14T20:53:34.512" v="133"/>
          <ac:spMkLst>
            <pc:docMk/>
            <pc:sldMk cId="2201432123" sldId="499"/>
            <ac:spMk id="45" creationId="{DA381740-063A-41A4-836D-85D14980EEF0}"/>
          </ac:spMkLst>
        </pc:spChg>
        <pc:spChg chg="del">
          <ac:chgData name="Ayu Ismail" userId="S::ai512@canterbury.ac.uk::fba30144-7a70-411a-be41-53d56e629898" providerId="AD" clId="Web-{571BD9CC-0C0B-F864-7CB8-10859EE2C2EF}" dt="2023-06-14T20:53:34.512" v="133"/>
          <ac:spMkLst>
            <pc:docMk/>
            <pc:sldMk cId="2201432123" sldId="499"/>
            <ac:spMk id="47" creationId="{0671A8AE-40A1-4631-A6B8-581AFF065482}"/>
          </ac:spMkLst>
        </pc:spChg>
        <pc:spChg chg="del">
          <ac:chgData name="Ayu Ismail" userId="S::ai512@canterbury.ac.uk::fba30144-7a70-411a-be41-53d56e629898" providerId="AD" clId="Web-{571BD9CC-0C0B-F864-7CB8-10859EE2C2EF}" dt="2023-06-14T20:53:34.512" v="133"/>
          <ac:spMkLst>
            <pc:docMk/>
            <pc:sldMk cId="2201432123" sldId="499"/>
            <ac:spMk id="49" creationId="{A44CD100-6267-4E62-AA64-2182A3A6A1C0}"/>
          </ac:spMkLst>
        </pc:spChg>
        <pc:spChg chg="add del">
          <ac:chgData name="Ayu Ismail" userId="S::ai512@canterbury.ac.uk::fba30144-7a70-411a-be41-53d56e629898" providerId="AD" clId="Web-{571BD9CC-0C0B-F864-7CB8-10859EE2C2EF}" dt="2023-06-14T20:55:11.392" v="136"/>
          <ac:spMkLst>
            <pc:docMk/>
            <pc:sldMk cId="2201432123" sldId="499"/>
            <ac:spMk id="54" creationId="{EBDD1931-9E86-4402-9A68-33A2D9EFB198}"/>
          </ac:spMkLst>
        </pc:spChg>
        <pc:spChg chg="add del">
          <ac:chgData name="Ayu Ismail" userId="S::ai512@canterbury.ac.uk::fba30144-7a70-411a-be41-53d56e629898" providerId="AD" clId="Web-{571BD9CC-0C0B-F864-7CB8-10859EE2C2EF}" dt="2023-06-14T20:55:11.392" v="136"/>
          <ac:spMkLst>
            <pc:docMk/>
            <pc:sldMk cId="2201432123" sldId="499"/>
            <ac:spMk id="56" creationId="{2C61293E-6EBE-43EF-A52C-9BEBFD7679D4}"/>
          </ac:spMkLst>
        </pc:spChg>
        <pc:spChg chg="add del">
          <ac:chgData name="Ayu Ismail" userId="S::ai512@canterbury.ac.uk::fba30144-7a70-411a-be41-53d56e629898" providerId="AD" clId="Web-{571BD9CC-0C0B-F864-7CB8-10859EE2C2EF}" dt="2023-06-14T20:55:11.392" v="136"/>
          <ac:spMkLst>
            <pc:docMk/>
            <pc:sldMk cId="2201432123" sldId="499"/>
            <ac:spMk id="58" creationId="{3FCFB1DE-0B7E-48CC-BA90-B2AB0889F9D6}"/>
          </ac:spMkLst>
        </pc:spChg>
        <pc:spChg chg="add del">
          <ac:chgData name="Ayu Ismail" userId="S::ai512@canterbury.ac.uk::fba30144-7a70-411a-be41-53d56e629898" providerId="AD" clId="Web-{571BD9CC-0C0B-F864-7CB8-10859EE2C2EF}" dt="2023-06-14T20:55:11.376" v="135"/>
          <ac:spMkLst>
            <pc:docMk/>
            <pc:sldMk cId="2201432123" sldId="499"/>
            <ac:spMk id="63" creationId="{EBDD1931-9E86-4402-9A68-33A2D9EFB198}"/>
          </ac:spMkLst>
        </pc:spChg>
        <pc:spChg chg="add del">
          <ac:chgData name="Ayu Ismail" userId="S::ai512@canterbury.ac.uk::fba30144-7a70-411a-be41-53d56e629898" providerId="AD" clId="Web-{571BD9CC-0C0B-F864-7CB8-10859EE2C2EF}" dt="2023-06-14T20:55:11.376" v="135"/>
          <ac:spMkLst>
            <pc:docMk/>
            <pc:sldMk cId="2201432123" sldId="499"/>
            <ac:spMk id="65" creationId="{2C61293E-6EBE-43EF-A52C-9BEBFD7679D4}"/>
          </ac:spMkLst>
        </pc:spChg>
        <pc:spChg chg="add del">
          <ac:chgData name="Ayu Ismail" userId="S::ai512@canterbury.ac.uk::fba30144-7a70-411a-be41-53d56e629898" providerId="AD" clId="Web-{571BD9CC-0C0B-F864-7CB8-10859EE2C2EF}" dt="2023-06-14T20:55:11.376" v="135"/>
          <ac:spMkLst>
            <pc:docMk/>
            <pc:sldMk cId="2201432123" sldId="499"/>
            <ac:spMk id="67" creationId="{3FCFB1DE-0B7E-48CC-BA90-B2AB0889F9D6}"/>
          </ac:spMkLst>
        </pc:spChg>
        <pc:spChg chg="add del">
          <ac:chgData name="Ayu Ismail" userId="S::ai512@canterbury.ac.uk::fba30144-7a70-411a-be41-53d56e629898" providerId="AD" clId="Web-{571BD9CC-0C0B-F864-7CB8-10859EE2C2EF}" dt="2023-06-14T20:57:48.900" v="178"/>
          <ac:spMkLst>
            <pc:docMk/>
            <pc:sldMk cId="2201432123" sldId="499"/>
            <ac:spMk id="69" creationId="{EBDD1931-9E86-4402-9A68-33A2D9EFB198}"/>
          </ac:spMkLst>
        </pc:spChg>
        <pc:spChg chg="add del">
          <ac:chgData name="Ayu Ismail" userId="S::ai512@canterbury.ac.uk::fba30144-7a70-411a-be41-53d56e629898" providerId="AD" clId="Web-{571BD9CC-0C0B-F864-7CB8-10859EE2C2EF}" dt="2023-06-14T20:57:48.900" v="178"/>
          <ac:spMkLst>
            <pc:docMk/>
            <pc:sldMk cId="2201432123" sldId="499"/>
            <ac:spMk id="70" creationId="{2C61293E-6EBE-43EF-A52C-9BEBFD7679D4}"/>
          </ac:spMkLst>
        </pc:spChg>
        <pc:spChg chg="add del">
          <ac:chgData name="Ayu Ismail" userId="S::ai512@canterbury.ac.uk::fba30144-7a70-411a-be41-53d56e629898" providerId="AD" clId="Web-{571BD9CC-0C0B-F864-7CB8-10859EE2C2EF}" dt="2023-06-14T20:57:48.900" v="178"/>
          <ac:spMkLst>
            <pc:docMk/>
            <pc:sldMk cId="2201432123" sldId="499"/>
            <ac:spMk id="71" creationId="{3FCFB1DE-0B7E-48CC-BA90-B2AB0889F9D6}"/>
          </ac:spMkLst>
        </pc:spChg>
        <pc:spChg chg="add del mod">
          <ac:chgData name="Ayu Ismail" userId="S::ai512@canterbury.ac.uk::fba30144-7a70-411a-be41-53d56e629898" providerId="AD" clId="Web-{571BD9CC-0C0B-F864-7CB8-10859EE2C2EF}" dt="2023-06-14T20:53:24.465" v="132"/>
          <ac:spMkLst>
            <pc:docMk/>
            <pc:sldMk cId="2201432123" sldId="499"/>
            <ac:spMk id="261" creationId="{0ED70B34-51EF-EB2C-1877-4956C29074B0}"/>
          </ac:spMkLst>
        </pc:spChg>
        <pc:spChg chg="add del">
          <ac:chgData name="Ayu Ismail" userId="S::ai512@canterbury.ac.uk::fba30144-7a70-411a-be41-53d56e629898" providerId="AD" clId="Web-{571BD9CC-0C0B-F864-7CB8-10859EE2C2EF}" dt="2023-06-14T20:59:24.592" v="197"/>
          <ac:spMkLst>
            <pc:docMk/>
            <pc:sldMk cId="2201432123" sldId="499"/>
            <ac:spMk id="291" creationId="{EBDD1931-9E86-4402-9A68-33A2D9EFB198}"/>
          </ac:spMkLst>
        </pc:spChg>
        <pc:spChg chg="add del">
          <ac:chgData name="Ayu Ismail" userId="S::ai512@canterbury.ac.uk::fba30144-7a70-411a-be41-53d56e629898" providerId="AD" clId="Web-{571BD9CC-0C0B-F864-7CB8-10859EE2C2EF}" dt="2023-06-14T20:59:24.592" v="197"/>
          <ac:spMkLst>
            <pc:docMk/>
            <pc:sldMk cId="2201432123" sldId="499"/>
            <ac:spMk id="293" creationId="{2C61293E-6EBE-43EF-A52C-9BEBFD7679D4}"/>
          </ac:spMkLst>
        </pc:spChg>
        <pc:spChg chg="add del">
          <ac:chgData name="Ayu Ismail" userId="S::ai512@canterbury.ac.uk::fba30144-7a70-411a-be41-53d56e629898" providerId="AD" clId="Web-{571BD9CC-0C0B-F864-7CB8-10859EE2C2EF}" dt="2023-06-14T20:59:24.592" v="197"/>
          <ac:spMkLst>
            <pc:docMk/>
            <pc:sldMk cId="2201432123" sldId="499"/>
            <ac:spMk id="295" creationId="{3FCFB1DE-0B7E-48CC-BA90-B2AB0889F9D6}"/>
          </ac:spMkLst>
        </pc:spChg>
        <pc:spChg chg="add mod ord">
          <ac:chgData name="Ayu Ismail" userId="S::ai512@canterbury.ac.uk::fba30144-7a70-411a-be41-53d56e629898" providerId="AD" clId="Web-{571BD9CC-0C0B-F864-7CB8-10859EE2C2EF}" dt="2023-06-14T21:21:38.068" v="205" actId="20577"/>
          <ac:spMkLst>
            <pc:docMk/>
            <pc:sldMk cId="2201432123" sldId="499"/>
            <ac:spMk id="595" creationId="{7C18DC9A-250B-46B9-A2D1-3B1FD66B7202}"/>
          </ac:spMkLst>
        </pc:spChg>
        <pc:spChg chg="add del">
          <ac:chgData name="Ayu Ismail" userId="S::ai512@canterbury.ac.uk::fba30144-7a70-411a-be41-53d56e629898" providerId="AD" clId="Web-{571BD9CC-0C0B-F864-7CB8-10859EE2C2EF}" dt="2023-06-14T20:59:58.187" v="201"/>
          <ac:spMkLst>
            <pc:docMk/>
            <pc:sldMk cId="2201432123" sldId="499"/>
            <ac:spMk id="600" creationId="{EBDD1931-9E86-4402-9A68-33A2D9EFB198}"/>
          </ac:spMkLst>
        </pc:spChg>
        <pc:spChg chg="add del">
          <ac:chgData name="Ayu Ismail" userId="S::ai512@canterbury.ac.uk::fba30144-7a70-411a-be41-53d56e629898" providerId="AD" clId="Web-{571BD9CC-0C0B-F864-7CB8-10859EE2C2EF}" dt="2023-06-14T20:59:58.187" v="201"/>
          <ac:spMkLst>
            <pc:docMk/>
            <pc:sldMk cId="2201432123" sldId="499"/>
            <ac:spMk id="602" creationId="{F13C74B1-5B17-4795-BED0-7140497B445A}"/>
          </ac:spMkLst>
        </pc:spChg>
        <pc:spChg chg="add del">
          <ac:chgData name="Ayu Ismail" userId="S::ai512@canterbury.ac.uk::fba30144-7a70-411a-be41-53d56e629898" providerId="AD" clId="Web-{571BD9CC-0C0B-F864-7CB8-10859EE2C2EF}" dt="2023-06-14T20:59:58.187" v="201"/>
          <ac:spMkLst>
            <pc:docMk/>
            <pc:sldMk cId="2201432123" sldId="499"/>
            <ac:spMk id="604" creationId="{3FCFB1DE-0B7E-48CC-BA90-B2AB0889F9D6}"/>
          </ac:spMkLst>
        </pc:spChg>
        <pc:spChg chg="add del">
          <ac:chgData name="Ayu Ismail" userId="S::ai512@canterbury.ac.uk::fba30144-7a70-411a-be41-53d56e629898" providerId="AD" clId="Web-{571BD9CC-0C0B-F864-7CB8-10859EE2C2EF}" dt="2023-06-14T20:59:58.156" v="200"/>
          <ac:spMkLst>
            <pc:docMk/>
            <pc:sldMk cId="2201432123" sldId="499"/>
            <ac:spMk id="609" creationId="{EBDD1931-9E86-4402-9A68-33A2D9EFB198}"/>
          </ac:spMkLst>
        </pc:spChg>
        <pc:spChg chg="add del">
          <ac:chgData name="Ayu Ismail" userId="S::ai512@canterbury.ac.uk::fba30144-7a70-411a-be41-53d56e629898" providerId="AD" clId="Web-{571BD9CC-0C0B-F864-7CB8-10859EE2C2EF}" dt="2023-06-14T20:59:58.156" v="200"/>
          <ac:spMkLst>
            <pc:docMk/>
            <pc:sldMk cId="2201432123" sldId="499"/>
            <ac:spMk id="611" creationId="{2C61293E-6EBE-43EF-A52C-9BEBFD7679D4}"/>
          </ac:spMkLst>
        </pc:spChg>
        <pc:spChg chg="add del">
          <ac:chgData name="Ayu Ismail" userId="S::ai512@canterbury.ac.uk::fba30144-7a70-411a-be41-53d56e629898" providerId="AD" clId="Web-{571BD9CC-0C0B-F864-7CB8-10859EE2C2EF}" dt="2023-06-14T20:59:58.156" v="200"/>
          <ac:spMkLst>
            <pc:docMk/>
            <pc:sldMk cId="2201432123" sldId="499"/>
            <ac:spMk id="613" creationId="{3FCFB1DE-0B7E-48CC-BA90-B2AB0889F9D6}"/>
          </ac:spMkLst>
        </pc:spChg>
        <pc:spChg chg="add">
          <ac:chgData name="Ayu Ismail" userId="S::ai512@canterbury.ac.uk::fba30144-7a70-411a-be41-53d56e629898" providerId="AD" clId="Web-{571BD9CC-0C0B-F864-7CB8-10859EE2C2EF}" dt="2023-06-14T20:59:58.187" v="201"/>
          <ac:spMkLst>
            <pc:docMk/>
            <pc:sldMk cId="2201432123" sldId="499"/>
            <ac:spMk id="615" creationId="{EBDD1931-9E86-4402-9A68-33A2D9EFB198}"/>
          </ac:spMkLst>
        </pc:spChg>
        <pc:spChg chg="add">
          <ac:chgData name="Ayu Ismail" userId="S::ai512@canterbury.ac.uk::fba30144-7a70-411a-be41-53d56e629898" providerId="AD" clId="Web-{571BD9CC-0C0B-F864-7CB8-10859EE2C2EF}" dt="2023-06-14T20:59:58.187" v="201"/>
          <ac:spMkLst>
            <pc:docMk/>
            <pc:sldMk cId="2201432123" sldId="499"/>
            <ac:spMk id="616" creationId="{F13C74B1-5B17-4795-BED0-7140497B445A}"/>
          </ac:spMkLst>
        </pc:spChg>
        <pc:spChg chg="add">
          <ac:chgData name="Ayu Ismail" userId="S::ai512@canterbury.ac.uk::fba30144-7a70-411a-be41-53d56e629898" providerId="AD" clId="Web-{571BD9CC-0C0B-F864-7CB8-10859EE2C2EF}" dt="2023-06-14T20:59:58.187" v="201"/>
          <ac:spMkLst>
            <pc:docMk/>
            <pc:sldMk cId="2201432123" sldId="499"/>
            <ac:spMk id="617" creationId="{3FCFB1DE-0B7E-48CC-BA90-B2AB0889F9D6}"/>
          </ac:spMkLst>
        </pc:spChg>
        <pc:graphicFrameChg chg="add del mod modGraphic">
          <ac:chgData name="Ayu Ismail" userId="S::ai512@canterbury.ac.uk::fba30144-7a70-411a-be41-53d56e629898" providerId="AD" clId="Web-{571BD9CC-0C0B-F864-7CB8-10859EE2C2EF}" dt="2023-06-14T20:57:07.804" v="138"/>
          <ac:graphicFrameMkLst>
            <pc:docMk/>
            <pc:sldMk cId="2201432123" sldId="499"/>
            <ac:graphicFrameMk id="2" creationId="{AD720AD0-5631-7B4B-24A6-8DBDE06CCDC8}"/>
          </ac:graphicFrameMkLst>
        </pc:graphicFrameChg>
        <pc:graphicFrameChg chg="add mod modGraphic">
          <ac:chgData name="Ayu Ismail" userId="S::ai512@canterbury.ac.uk::fba30144-7a70-411a-be41-53d56e629898" providerId="AD" clId="Web-{571BD9CC-0C0B-F864-7CB8-10859EE2C2EF}" dt="2023-06-14T20:59:58.187" v="201"/>
          <ac:graphicFrameMkLst>
            <pc:docMk/>
            <pc:sldMk cId="2201432123" sldId="499"/>
            <ac:graphicFrameMk id="286" creationId="{5C5058C1-5BFC-35D4-D83D-E6C3E6ED9CC8}"/>
          </ac:graphicFrameMkLst>
        </pc:graphicFrameChg>
        <pc:picChg chg="mod">
          <ac:chgData name="Ayu Ismail" userId="S::ai512@canterbury.ac.uk::fba30144-7a70-411a-be41-53d56e629898" providerId="AD" clId="Web-{571BD9CC-0C0B-F864-7CB8-10859EE2C2EF}" dt="2023-06-14T20:59:58.187" v="201"/>
          <ac:picMkLst>
            <pc:docMk/>
            <pc:sldMk cId="2201432123" sldId="499"/>
            <ac:picMk id="3" creationId="{B161EB78-666B-6A37-171B-5F504D548E53}"/>
          </ac:picMkLst>
        </pc:picChg>
      </pc:sldChg>
      <pc:sldChg chg="addSp delSp modSp new mod setBg setClrOvrMap">
        <pc:chgData name="Ayu Ismail" userId="S::ai512@canterbury.ac.uk::fba30144-7a70-411a-be41-53d56e629898" providerId="AD" clId="Web-{571BD9CC-0C0B-F864-7CB8-10859EE2C2EF}" dt="2023-06-14T21:39:32.141" v="387"/>
        <pc:sldMkLst>
          <pc:docMk/>
          <pc:sldMk cId="371255945" sldId="527"/>
        </pc:sldMkLst>
        <pc:spChg chg="mod">
          <ac:chgData name="Ayu Ismail" userId="S::ai512@canterbury.ac.uk::fba30144-7a70-411a-be41-53d56e629898" providerId="AD" clId="Web-{571BD9CC-0C0B-F864-7CB8-10859EE2C2EF}" dt="2023-06-14T21:36:48.465" v="370"/>
          <ac:spMkLst>
            <pc:docMk/>
            <pc:sldMk cId="371255945" sldId="527"/>
            <ac:spMk id="2" creationId="{8A9AE63F-B2A4-B78B-49B8-83574F1B14B8}"/>
          </ac:spMkLst>
        </pc:spChg>
        <pc:spChg chg="del">
          <ac:chgData name="Ayu Ismail" userId="S::ai512@canterbury.ac.uk::fba30144-7a70-411a-be41-53d56e629898" providerId="AD" clId="Web-{571BD9CC-0C0B-F864-7CB8-10859EE2C2EF}" dt="2023-06-14T21:34:40.572" v="302"/>
          <ac:spMkLst>
            <pc:docMk/>
            <pc:sldMk cId="371255945" sldId="527"/>
            <ac:spMk id="3" creationId="{172AE239-43FF-201A-2CDC-21C851118376}"/>
          </ac:spMkLst>
        </pc:spChg>
        <pc:spChg chg="add del">
          <ac:chgData name="Ayu Ismail" userId="S::ai512@canterbury.ac.uk::fba30144-7a70-411a-be41-53d56e629898" providerId="AD" clId="Web-{571BD9CC-0C0B-F864-7CB8-10859EE2C2EF}" dt="2023-06-14T21:37:56.233" v="381"/>
          <ac:spMkLst>
            <pc:docMk/>
            <pc:sldMk cId="371255945" sldId="527"/>
            <ac:spMk id="578" creationId="{EBDD1931-9E86-4402-9A68-33A2D9EFB198}"/>
          </ac:spMkLst>
        </pc:spChg>
        <pc:spChg chg="add del">
          <ac:chgData name="Ayu Ismail" userId="S::ai512@canterbury.ac.uk::fba30144-7a70-411a-be41-53d56e629898" providerId="AD" clId="Web-{571BD9CC-0C0B-F864-7CB8-10859EE2C2EF}" dt="2023-06-14T21:37:56.233" v="381"/>
          <ac:spMkLst>
            <pc:docMk/>
            <pc:sldMk cId="371255945" sldId="527"/>
            <ac:spMk id="580" creationId="{1A9F7B4E-B03D-4F64-BE33-00D074458D45}"/>
          </ac:spMkLst>
        </pc:spChg>
        <pc:spChg chg="add del">
          <ac:chgData name="Ayu Ismail" userId="S::ai512@canterbury.ac.uk::fba30144-7a70-411a-be41-53d56e629898" providerId="AD" clId="Web-{571BD9CC-0C0B-F864-7CB8-10859EE2C2EF}" dt="2023-06-14T21:37:56.233" v="381"/>
          <ac:spMkLst>
            <pc:docMk/>
            <pc:sldMk cId="371255945" sldId="527"/>
            <ac:spMk id="582" creationId="{1CA8A97F-67F0-4D5F-A850-0C30727D1CE3}"/>
          </ac:spMkLst>
        </pc:spChg>
        <pc:spChg chg="add del">
          <ac:chgData name="Ayu Ismail" userId="S::ai512@canterbury.ac.uk::fba30144-7a70-411a-be41-53d56e629898" providerId="AD" clId="Web-{571BD9CC-0C0B-F864-7CB8-10859EE2C2EF}" dt="2023-06-14T21:37:43.748" v="378"/>
          <ac:spMkLst>
            <pc:docMk/>
            <pc:sldMk cId="371255945" sldId="527"/>
            <ac:spMk id="617" creationId="{EBDD1931-9E86-4402-9A68-33A2D9EFB198}"/>
          </ac:spMkLst>
        </pc:spChg>
        <pc:spChg chg="add del">
          <ac:chgData name="Ayu Ismail" userId="S::ai512@canterbury.ac.uk::fba30144-7a70-411a-be41-53d56e629898" providerId="AD" clId="Web-{571BD9CC-0C0B-F864-7CB8-10859EE2C2EF}" dt="2023-06-14T21:37:43.748" v="378"/>
          <ac:spMkLst>
            <pc:docMk/>
            <pc:sldMk cId="371255945" sldId="527"/>
            <ac:spMk id="619" creationId="{1A9F7B4E-B03D-4F64-BE33-00D074458D45}"/>
          </ac:spMkLst>
        </pc:spChg>
        <pc:spChg chg="add del">
          <ac:chgData name="Ayu Ismail" userId="S::ai512@canterbury.ac.uk::fba30144-7a70-411a-be41-53d56e629898" providerId="AD" clId="Web-{571BD9CC-0C0B-F864-7CB8-10859EE2C2EF}" dt="2023-06-14T21:37:43.748" v="378"/>
          <ac:spMkLst>
            <pc:docMk/>
            <pc:sldMk cId="371255945" sldId="527"/>
            <ac:spMk id="621" creationId="{1CA8A97F-67F0-4D5F-A850-0C30727D1CE3}"/>
          </ac:spMkLst>
        </pc:spChg>
        <pc:spChg chg="add del">
          <ac:chgData name="Ayu Ismail" userId="S::ai512@canterbury.ac.uk::fba30144-7a70-411a-be41-53d56e629898" providerId="AD" clId="Web-{571BD9CC-0C0B-F864-7CB8-10859EE2C2EF}" dt="2023-06-14T21:37:56.201" v="380"/>
          <ac:spMkLst>
            <pc:docMk/>
            <pc:sldMk cId="371255945" sldId="527"/>
            <ac:spMk id="623" creationId="{EBDD1931-9E86-4402-9A68-33A2D9EFB198}"/>
          </ac:spMkLst>
        </pc:spChg>
        <pc:spChg chg="add del">
          <ac:chgData name="Ayu Ismail" userId="S::ai512@canterbury.ac.uk::fba30144-7a70-411a-be41-53d56e629898" providerId="AD" clId="Web-{571BD9CC-0C0B-F864-7CB8-10859EE2C2EF}" dt="2023-06-14T21:37:56.201" v="380"/>
          <ac:spMkLst>
            <pc:docMk/>
            <pc:sldMk cId="371255945" sldId="527"/>
            <ac:spMk id="624" creationId="{1A9F7B4E-B03D-4F64-BE33-00D074458D45}"/>
          </ac:spMkLst>
        </pc:spChg>
        <pc:spChg chg="add del">
          <ac:chgData name="Ayu Ismail" userId="S::ai512@canterbury.ac.uk::fba30144-7a70-411a-be41-53d56e629898" providerId="AD" clId="Web-{571BD9CC-0C0B-F864-7CB8-10859EE2C2EF}" dt="2023-06-14T21:37:56.201" v="380"/>
          <ac:spMkLst>
            <pc:docMk/>
            <pc:sldMk cId="371255945" sldId="527"/>
            <ac:spMk id="625" creationId="{1CA8A97F-67F0-4D5F-A850-0C30727D1CE3}"/>
          </ac:spMkLst>
        </pc:spChg>
        <pc:spChg chg="add del">
          <ac:chgData name="Ayu Ismail" userId="S::ai512@canterbury.ac.uk::fba30144-7a70-411a-be41-53d56e629898" providerId="AD" clId="Web-{571BD9CC-0C0B-F864-7CB8-10859EE2C2EF}" dt="2023-06-14T21:38:23.780" v="384"/>
          <ac:spMkLst>
            <pc:docMk/>
            <pc:sldMk cId="371255945" sldId="527"/>
            <ac:spMk id="627" creationId="{EBDD1931-9E86-4402-9A68-33A2D9EFB198}"/>
          </ac:spMkLst>
        </pc:spChg>
        <pc:spChg chg="add del">
          <ac:chgData name="Ayu Ismail" userId="S::ai512@canterbury.ac.uk::fba30144-7a70-411a-be41-53d56e629898" providerId="AD" clId="Web-{571BD9CC-0C0B-F864-7CB8-10859EE2C2EF}" dt="2023-06-14T21:38:23.780" v="384"/>
          <ac:spMkLst>
            <pc:docMk/>
            <pc:sldMk cId="371255945" sldId="527"/>
            <ac:spMk id="628" creationId="{1A9F7B4E-B03D-4F64-BE33-00D074458D45}"/>
          </ac:spMkLst>
        </pc:spChg>
        <pc:spChg chg="add del">
          <ac:chgData name="Ayu Ismail" userId="S::ai512@canterbury.ac.uk::fba30144-7a70-411a-be41-53d56e629898" providerId="AD" clId="Web-{571BD9CC-0C0B-F864-7CB8-10859EE2C2EF}" dt="2023-06-14T21:38:23.780" v="384"/>
          <ac:spMkLst>
            <pc:docMk/>
            <pc:sldMk cId="371255945" sldId="527"/>
            <ac:spMk id="629" creationId="{1CA8A97F-67F0-4D5F-A850-0C30727D1CE3}"/>
          </ac:spMkLst>
        </pc:spChg>
        <pc:spChg chg="add del">
          <ac:chgData name="Ayu Ismail" userId="S::ai512@canterbury.ac.uk::fba30144-7a70-411a-be41-53d56e629898" providerId="AD" clId="Web-{571BD9CC-0C0B-F864-7CB8-10859EE2C2EF}" dt="2023-06-14T21:39:32.141" v="387"/>
          <ac:spMkLst>
            <pc:docMk/>
            <pc:sldMk cId="371255945" sldId="527"/>
            <ac:spMk id="669" creationId="{EBDD1931-9E86-4402-9A68-33A2D9EFB198}"/>
          </ac:spMkLst>
        </pc:spChg>
        <pc:spChg chg="add del">
          <ac:chgData name="Ayu Ismail" userId="S::ai512@canterbury.ac.uk::fba30144-7a70-411a-be41-53d56e629898" providerId="AD" clId="Web-{571BD9CC-0C0B-F864-7CB8-10859EE2C2EF}" dt="2023-06-14T21:39:32.141" v="387"/>
          <ac:spMkLst>
            <pc:docMk/>
            <pc:sldMk cId="371255945" sldId="527"/>
            <ac:spMk id="671" creationId="{1A9F7B4E-B03D-4F64-BE33-00D074458D45}"/>
          </ac:spMkLst>
        </pc:spChg>
        <pc:spChg chg="add del">
          <ac:chgData name="Ayu Ismail" userId="S::ai512@canterbury.ac.uk::fba30144-7a70-411a-be41-53d56e629898" providerId="AD" clId="Web-{571BD9CC-0C0B-F864-7CB8-10859EE2C2EF}" dt="2023-06-14T21:39:32.141" v="387"/>
          <ac:spMkLst>
            <pc:docMk/>
            <pc:sldMk cId="371255945" sldId="527"/>
            <ac:spMk id="673" creationId="{1CA8A97F-67F0-4D5F-A850-0C30727D1CE3}"/>
          </ac:spMkLst>
        </pc:spChg>
        <pc:spChg chg="add">
          <ac:chgData name="Ayu Ismail" userId="S::ai512@canterbury.ac.uk::fba30144-7a70-411a-be41-53d56e629898" providerId="AD" clId="Web-{571BD9CC-0C0B-F864-7CB8-10859EE2C2EF}" dt="2023-06-14T21:39:32.141" v="387"/>
          <ac:spMkLst>
            <pc:docMk/>
            <pc:sldMk cId="371255945" sldId="527"/>
            <ac:spMk id="680" creationId="{EBDD1931-9E86-4402-9A68-33A2D9EFB198}"/>
          </ac:spMkLst>
        </pc:spChg>
        <pc:spChg chg="add">
          <ac:chgData name="Ayu Ismail" userId="S::ai512@canterbury.ac.uk::fba30144-7a70-411a-be41-53d56e629898" providerId="AD" clId="Web-{571BD9CC-0C0B-F864-7CB8-10859EE2C2EF}" dt="2023-06-14T21:39:32.141" v="387"/>
          <ac:spMkLst>
            <pc:docMk/>
            <pc:sldMk cId="371255945" sldId="527"/>
            <ac:spMk id="682" creationId="{1A9F7B4E-B03D-4F64-BE33-00D074458D45}"/>
          </ac:spMkLst>
        </pc:spChg>
        <pc:spChg chg="add">
          <ac:chgData name="Ayu Ismail" userId="S::ai512@canterbury.ac.uk::fba30144-7a70-411a-be41-53d56e629898" providerId="AD" clId="Web-{571BD9CC-0C0B-F864-7CB8-10859EE2C2EF}" dt="2023-06-14T21:39:32.141" v="387"/>
          <ac:spMkLst>
            <pc:docMk/>
            <pc:sldMk cId="371255945" sldId="527"/>
            <ac:spMk id="684" creationId="{1CA8A97F-67F0-4D5F-A850-0C30727D1CE3}"/>
          </ac:spMkLst>
        </pc:spChg>
        <pc:graphicFrameChg chg="add mod modGraphic">
          <ac:chgData name="Ayu Ismail" userId="S::ai512@canterbury.ac.uk::fba30144-7a70-411a-be41-53d56e629898" providerId="AD" clId="Web-{571BD9CC-0C0B-F864-7CB8-10859EE2C2EF}" dt="2023-06-14T21:39:32.141" v="387"/>
          <ac:graphicFrameMkLst>
            <pc:docMk/>
            <pc:sldMk cId="371255945" sldId="527"/>
            <ac:graphicFrameMk id="4" creationId="{56A6A531-61E5-C12C-480E-B5AC75F50841}"/>
          </ac:graphicFrameMkLst>
        </pc:graphicFrameChg>
        <pc:picChg chg="add del mod">
          <ac:chgData name="Ayu Ismail" userId="S::ai512@canterbury.ac.uk::fba30144-7a70-411a-be41-53d56e629898" providerId="AD" clId="Web-{571BD9CC-0C0B-F864-7CB8-10859EE2C2EF}" dt="2023-06-14T21:36:34.309" v="369"/>
          <ac:picMkLst>
            <pc:docMk/>
            <pc:sldMk cId="371255945" sldId="527"/>
            <ac:picMk id="572" creationId="{7DDE6CCD-0746-5265-2751-7C0A7784BCA4}"/>
          </ac:picMkLst>
        </pc:picChg>
        <pc:picChg chg="add del mod ord">
          <ac:chgData name="Ayu Ismail" userId="S::ai512@canterbury.ac.uk::fba30144-7a70-411a-be41-53d56e629898" providerId="AD" clId="Web-{571BD9CC-0C0B-F864-7CB8-10859EE2C2EF}" dt="2023-06-14T21:37:32.466" v="376"/>
          <ac:picMkLst>
            <pc:docMk/>
            <pc:sldMk cId="371255945" sldId="527"/>
            <ac:picMk id="573" creationId="{C2888EE7-994A-0AFA-30F6-7B0998B03761}"/>
          </ac:picMkLst>
        </pc:picChg>
        <pc:picChg chg="add del mod ord">
          <ac:chgData name="Ayu Ismail" userId="S::ai512@canterbury.ac.uk::fba30144-7a70-411a-be41-53d56e629898" providerId="AD" clId="Web-{571BD9CC-0C0B-F864-7CB8-10859EE2C2EF}" dt="2023-06-14T21:38:18.468" v="383"/>
          <ac:picMkLst>
            <pc:docMk/>
            <pc:sldMk cId="371255945" sldId="527"/>
            <ac:picMk id="612" creationId="{F41EE4E8-F185-1140-7BEE-A40FF1FF916E}"/>
          </ac:picMkLst>
        </pc:picChg>
        <pc:picChg chg="add del mod ord">
          <ac:chgData name="Ayu Ismail" userId="S::ai512@canterbury.ac.uk::fba30144-7a70-411a-be41-53d56e629898" providerId="AD" clId="Web-{571BD9CC-0C0B-F864-7CB8-10859EE2C2EF}" dt="2023-06-14T21:39:25.704" v="386"/>
          <ac:picMkLst>
            <pc:docMk/>
            <pc:sldMk cId="371255945" sldId="527"/>
            <ac:picMk id="664" creationId="{3B697220-5253-9126-35EB-1C4787DBF3E2}"/>
          </ac:picMkLst>
        </pc:picChg>
        <pc:picChg chg="add mod ord">
          <ac:chgData name="Ayu Ismail" userId="S::ai512@canterbury.ac.uk::fba30144-7a70-411a-be41-53d56e629898" providerId="AD" clId="Web-{571BD9CC-0C0B-F864-7CB8-10859EE2C2EF}" dt="2023-06-14T21:39:32.141" v="387"/>
          <ac:picMkLst>
            <pc:docMk/>
            <pc:sldMk cId="371255945" sldId="527"/>
            <ac:picMk id="675" creationId="{6CD3E1FF-7F49-ACAD-9800-FD16E6152FC0}"/>
          </ac:picMkLst>
        </pc:picChg>
      </pc:sldChg>
      <pc:sldChg chg="addSp delSp modSp new del mod setBg">
        <pc:chgData name="Ayu Ismail" userId="S::ai512@canterbury.ac.uk::fba30144-7a70-411a-be41-53d56e629898" providerId="AD" clId="Web-{571BD9CC-0C0B-F864-7CB8-10859EE2C2EF}" dt="2023-06-14T20:51:51.617" v="95"/>
        <pc:sldMkLst>
          <pc:docMk/>
          <pc:sldMk cId="907247675" sldId="527"/>
        </pc:sldMkLst>
        <pc:spChg chg="del mod">
          <ac:chgData name="Ayu Ismail" userId="S::ai512@canterbury.ac.uk::fba30144-7a70-411a-be41-53d56e629898" providerId="AD" clId="Web-{571BD9CC-0C0B-F864-7CB8-10859EE2C2EF}" dt="2023-06-14T20:33:39.396" v="51"/>
          <ac:spMkLst>
            <pc:docMk/>
            <pc:sldMk cId="907247675" sldId="527"/>
            <ac:spMk id="2" creationId="{93E7FEAF-E57A-50FA-9E1F-50064A635380}"/>
          </ac:spMkLst>
        </pc:spChg>
        <pc:spChg chg="del">
          <ac:chgData name="Ayu Ismail" userId="S::ai512@canterbury.ac.uk::fba30144-7a70-411a-be41-53d56e629898" providerId="AD" clId="Web-{571BD9CC-0C0B-F864-7CB8-10859EE2C2EF}" dt="2023-06-14T20:33:35.724" v="50"/>
          <ac:spMkLst>
            <pc:docMk/>
            <pc:sldMk cId="907247675" sldId="527"/>
            <ac:spMk id="3" creationId="{2A6B8C71-2875-6DC7-A260-5FE3BC80E726}"/>
          </ac:spMkLst>
        </pc:spChg>
        <pc:spChg chg="add del mod">
          <ac:chgData name="Ayu Ismail" userId="S::ai512@canterbury.ac.uk::fba30144-7a70-411a-be41-53d56e629898" providerId="AD" clId="Web-{571BD9CC-0C0B-F864-7CB8-10859EE2C2EF}" dt="2023-06-14T20:33:42.693" v="52"/>
          <ac:spMkLst>
            <pc:docMk/>
            <pc:sldMk cId="907247675" sldId="527"/>
            <ac:spMk id="5" creationId="{D4E9D6DE-109C-A3A0-C8E4-5AE565778EC7}"/>
          </ac:spMkLst>
        </pc:spChg>
        <pc:spChg chg="add del">
          <ac:chgData name="Ayu Ismail" userId="S::ai512@canterbury.ac.uk::fba30144-7a70-411a-be41-53d56e629898" providerId="AD" clId="Web-{571BD9CC-0C0B-F864-7CB8-10859EE2C2EF}" dt="2023-06-14T20:34:34.507" v="92"/>
          <ac:spMkLst>
            <pc:docMk/>
            <pc:sldMk cId="907247675" sldId="527"/>
            <ac:spMk id="11" creationId="{EBDD1931-9E86-4402-9A68-33A2D9EFB198}"/>
          </ac:spMkLst>
        </pc:spChg>
        <pc:spChg chg="add del">
          <ac:chgData name="Ayu Ismail" userId="S::ai512@canterbury.ac.uk::fba30144-7a70-411a-be41-53d56e629898" providerId="AD" clId="Web-{571BD9CC-0C0B-F864-7CB8-10859EE2C2EF}" dt="2023-06-14T20:34:34.507" v="92"/>
          <ac:spMkLst>
            <pc:docMk/>
            <pc:sldMk cId="907247675" sldId="527"/>
            <ac:spMk id="13" creationId="{247B6BBF-09F2-4A29-AE4E-3771E2924817}"/>
          </ac:spMkLst>
        </pc:spChg>
        <pc:spChg chg="add del">
          <ac:chgData name="Ayu Ismail" userId="S::ai512@canterbury.ac.uk::fba30144-7a70-411a-be41-53d56e629898" providerId="AD" clId="Web-{571BD9CC-0C0B-F864-7CB8-10859EE2C2EF}" dt="2023-06-14T20:34:34.507" v="92"/>
          <ac:spMkLst>
            <pc:docMk/>
            <pc:sldMk cId="907247675" sldId="527"/>
            <ac:spMk id="15" creationId="{535742DD-1B16-4E9D-B715-0D74B4574A68}"/>
          </ac:spMkLst>
        </pc:spChg>
        <pc:spChg chg="add">
          <ac:chgData name="Ayu Ismail" userId="S::ai512@canterbury.ac.uk::fba30144-7a70-411a-be41-53d56e629898" providerId="AD" clId="Web-{571BD9CC-0C0B-F864-7CB8-10859EE2C2EF}" dt="2023-06-14T20:34:34.538" v="93"/>
          <ac:spMkLst>
            <pc:docMk/>
            <pc:sldMk cId="907247675" sldId="527"/>
            <ac:spMk id="17" creationId="{EBDD1931-9E86-4402-9A68-33A2D9EFB198}"/>
          </ac:spMkLst>
        </pc:spChg>
        <pc:spChg chg="add">
          <ac:chgData name="Ayu Ismail" userId="S::ai512@canterbury.ac.uk::fba30144-7a70-411a-be41-53d56e629898" providerId="AD" clId="Web-{571BD9CC-0C0B-F864-7CB8-10859EE2C2EF}" dt="2023-06-14T20:34:34.538" v="93"/>
          <ac:spMkLst>
            <pc:docMk/>
            <pc:sldMk cId="907247675" sldId="527"/>
            <ac:spMk id="18" creationId="{35DB3719-6FDC-4E5D-891D-FF40B7300F64}"/>
          </ac:spMkLst>
        </pc:spChg>
        <pc:spChg chg="add">
          <ac:chgData name="Ayu Ismail" userId="S::ai512@canterbury.ac.uk::fba30144-7a70-411a-be41-53d56e629898" providerId="AD" clId="Web-{571BD9CC-0C0B-F864-7CB8-10859EE2C2EF}" dt="2023-06-14T20:34:51.507" v="94"/>
          <ac:spMkLst>
            <pc:docMk/>
            <pc:sldMk cId="907247675" sldId="527"/>
            <ac:spMk id="328" creationId="{0EC44B4D-7808-2B4E-651C-7A90FCB91B90}"/>
          </ac:spMkLst>
        </pc:spChg>
        <pc:graphicFrameChg chg="add mod modGraphic">
          <ac:chgData name="Ayu Ismail" userId="S::ai512@canterbury.ac.uk::fba30144-7a70-411a-be41-53d56e629898" providerId="AD" clId="Web-{571BD9CC-0C0B-F864-7CB8-10859EE2C2EF}" dt="2023-06-14T20:34:34.538" v="93"/>
          <ac:graphicFrameMkLst>
            <pc:docMk/>
            <pc:sldMk cId="907247675" sldId="527"/>
            <ac:graphicFrameMk id="6" creationId="{630915FD-D2D6-AB42-C2E3-B65563CB1052}"/>
          </ac:graphicFrameMkLst>
        </pc:graphicFrameChg>
      </pc:sldChg>
      <pc:sldChg chg="addSp delSp modSp new del">
        <pc:chgData name="Ayu Ismail" userId="S::ai512@canterbury.ac.uk::fba30144-7a70-411a-be41-53d56e629898" providerId="AD" clId="Web-{571BD9CC-0C0B-F864-7CB8-10859EE2C2EF}" dt="2023-06-14T21:34:01.274" v="290"/>
        <pc:sldMkLst>
          <pc:docMk/>
          <pc:sldMk cId="2757047188" sldId="527"/>
        </pc:sldMkLst>
        <pc:spChg chg="del mod">
          <ac:chgData name="Ayu Ismail" userId="S::ai512@canterbury.ac.uk::fba30144-7a70-411a-be41-53d56e629898" providerId="AD" clId="Web-{571BD9CC-0C0B-F864-7CB8-10859EE2C2EF}" dt="2023-06-14T21:23:42.055" v="267"/>
          <ac:spMkLst>
            <pc:docMk/>
            <pc:sldMk cId="2757047188" sldId="527"/>
            <ac:spMk id="2" creationId="{CA99D587-A18E-3B75-9081-16A6916271C4}"/>
          </ac:spMkLst>
        </pc:spChg>
        <pc:spChg chg="del">
          <ac:chgData name="Ayu Ismail" userId="S::ai512@canterbury.ac.uk::fba30144-7a70-411a-be41-53d56e629898" providerId="AD" clId="Web-{571BD9CC-0C0B-F864-7CB8-10859EE2C2EF}" dt="2023-06-14T21:23:45.602" v="268"/>
          <ac:spMkLst>
            <pc:docMk/>
            <pc:sldMk cId="2757047188" sldId="527"/>
            <ac:spMk id="3" creationId="{BA06EFB5-DC42-2F5E-7995-8E3139ADCC96}"/>
          </ac:spMkLst>
        </pc:spChg>
        <pc:spChg chg="add mod">
          <ac:chgData name="Ayu Ismail" userId="S::ai512@canterbury.ac.uk::fba30144-7a70-411a-be41-53d56e629898" providerId="AD" clId="Web-{571BD9CC-0C0B-F864-7CB8-10859EE2C2EF}" dt="2023-06-14T21:25:06.026" v="288" actId="1076"/>
          <ac:spMkLst>
            <pc:docMk/>
            <pc:sldMk cId="2757047188" sldId="527"/>
            <ac:spMk id="565" creationId="{30B2C133-CAA4-3AF5-7B01-89789916125E}"/>
          </ac:spMkLst>
        </pc:spChg>
        <pc:graphicFrameChg chg="add mod modGraphic">
          <ac:chgData name="Ayu Ismail" userId="S::ai512@canterbury.ac.uk::fba30144-7a70-411a-be41-53d56e629898" providerId="AD" clId="Web-{571BD9CC-0C0B-F864-7CB8-10859EE2C2EF}" dt="2023-06-14T21:23:37.805" v="266" actId="20577"/>
          <ac:graphicFrameMkLst>
            <pc:docMk/>
            <pc:sldMk cId="2757047188" sldId="527"/>
            <ac:graphicFrameMk id="4" creationId="{0C280007-7CF9-BB3B-2525-1536D57C1CBF}"/>
          </ac:graphicFrameMkLst>
        </pc:graphicFrameChg>
        <pc:picChg chg="add mod">
          <ac:chgData name="Ayu Ismail" userId="S::ai512@canterbury.ac.uk::fba30144-7a70-411a-be41-53d56e629898" providerId="AD" clId="Web-{571BD9CC-0C0B-F864-7CB8-10859EE2C2EF}" dt="2023-06-14T21:33:50.336" v="289"/>
          <ac:picMkLst>
            <pc:docMk/>
            <pc:sldMk cId="2757047188" sldId="527"/>
            <ac:picMk id="566" creationId="{497C6480-D5B8-27D2-2937-37C78DEDE7EC}"/>
          </ac:picMkLst>
        </pc:picChg>
      </pc:sldChg>
      <pc:sldChg chg="addSp delSp modSp new mod setBg addAnim setClrOvrMap">
        <pc:chgData name="Ayu Ismail" userId="S::ai512@canterbury.ac.uk::fba30144-7a70-411a-be41-53d56e629898" providerId="AD" clId="Web-{571BD9CC-0C0B-F864-7CB8-10859EE2C2EF}" dt="2023-06-14T22:49:59.046" v="766" actId="1076"/>
        <pc:sldMkLst>
          <pc:docMk/>
          <pc:sldMk cId="175535208" sldId="528"/>
        </pc:sldMkLst>
        <pc:spChg chg="mod">
          <ac:chgData name="Ayu Ismail" userId="S::ai512@canterbury.ac.uk::fba30144-7a70-411a-be41-53d56e629898" providerId="AD" clId="Web-{571BD9CC-0C0B-F864-7CB8-10859EE2C2EF}" dt="2023-06-14T22:49:59.046" v="766" actId="1076"/>
          <ac:spMkLst>
            <pc:docMk/>
            <pc:sldMk cId="175535208" sldId="528"/>
            <ac:spMk id="2" creationId="{8263A031-D7F7-42AC-3C11-AEF1156868A1}"/>
          </ac:spMkLst>
        </pc:spChg>
        <pc:spChg chg="del mod">
          <ac:chgData name="Ayu Ismail" userId="S::ai512@canterbury.ac.uk::fba30144-7a70-411a-be41-53d56e629898" providerId="AD" clId="Web-{571BD9CC-0C0B-F864-7CB8-10859EE2C2EF}" dt="2023-06-14T22:49:13.997" v="743"/>
          <ac:spMkLst>
            <pc:docMk/>
            <pc:sldMk cId="175535208" sldId="528"/>
            <ac:spMk id="3" creationId="{3BF058E2-85BA-FF79-D757-90E796E64DA5}"/>
          </ac:spMkLst>
        </pc:spChg>
        <pc:spChg chg="add del">
          <ac:chgData name="Ayu Ismail" userId="S::ai512@canterbury.ac.uk::fba30144-7a70-411a-be41-53d56e629898" providerId="AD" clId="Web-{571BD9CC-0C0B-F864-7CB8-10859EE2C2EF}" dt="2023-06-14T22:40:37.620" v="550"/>
          <ac:spMkLst>
            <pc:docMk/>
            <pc:sldMk cId="175535208" sldId="528"/>
            <ac:spMk id="9" creationId="{DA381740-063A-41A4-836D-85D14980EEF0}"/>
          </ac:spMkLst>
        </pc:spChg>
        <pc:spChg chg="add del">
          <ac:chgData name="Ayu Ismail" userId="S::ai512@canterbury.ac.uk::fba30144-7a70-411a-be41-53d56e629898" providerId="AD" clId="Web-{571BD9CC-0C0B-F864-7CB8-10859EE2C2EF}" dt="2023-06-14T22:40:37.620" v="550"/>
          <ac:spMkLst>
            <pc:docMk/>
            <pc:sldMk cId="175535208" sldId="528"/>
            <ac:spMk id="11" creationId="{678CC48C-9275-4EFA-9B84-8E818500B9C1}"/>
          </ac:spMkLst>
        </pc:spChg>
        <pc:spChg chg="add del">
          <ac:chgData name="Ayu Ismail" userId="S::ai512@canterbury.ac.uk::fba30144-7a70-411a-be41-53d56e629898" providerId="AD" clId="Web-{571BD9CC-0C0B-F864-7CB8-10859EE2C2EF}" dt="2023-06-14T22:40:37.620" v="550"/>
          <ac:spMkLst>
            <pc:docMk/>
            <pc:sldMk cId="175535208" sldId="528"/>
            <ac:spMk id="13" creationId="{0A324144-E9CF-4B12-A53E-FAC0D281D8B0}"/>
          </ac:spMkLst>
        </pc:spChg>
        <pc:spChg chg="add">
          <ac:chgData name="Ayu Ismail" userId="S::ai512@canterbury.ac.uk::fba30144-7a70-411a-be41-53d56e629898" providerId="AD" clId="Web-{571BD9CC-0C0B-F864-7CB8-10859EE2C2EF}" dt="2023-06-14T22:40:37.620" v="550"/>
          <ac:spMkLst>
            <pc:docMk/>
            <pc:sldMk cId="175535208" sldId="528"/>
            <ac:spMk id="18" creationId="{DA381740-063A-41A4-836D-85D14980EEF0}"/>
          </ac:spMkLst>
        </pc:spChg>
        <pc:spChg chg="add">
          <ac:chgData name="Ayu Ismail" userId="S::ai512@canterbury.ac.uk::fba30144-7a70-411a-be41-53d56e629898" providerId="AD" clId="Web-{571BD9CC-0C0B-F864-7CB8-10859EE2C2EF}" dt="2023-06-14T22:40:37.620" v="550"/>
          <ac:spMkLst>
            <pc:docMk/>
            <pc:sldMk cId="175535208" sldId="528"/>
            <ac:spMk id="20" creationId="{657F69E0-C4B0-4BEC-A689-4F8D877F05D4}"/>
          </ac:spMkLst>
        </pc:spChg>
        <pc:spChg chg="add">
          <ac:chgData name="Ayu Ismail" userId="S::ai512@canterbury.ac.uk::fba30144-7a70-411a-be41-53d56e629898" providerId="AD" clId="Web-{571BD9CC-0C0B-F864-7CB8-10859EE2C2EF}" dt="2023-06-14T22:40:37.620" v="550"/>
          <ac:spMkLst>
            <pc:docMk/>
            <pc:sldMk cId="175535208" sldId="528"/>
            <ac:spMk id="22" creationId="{9F6380B4-6A1C-481E-8408-B4E6C75B9B81}"/>
          </ac:spMkLst>
        </pc:spChg>
        <pc:spChg chg="add del mod">
          <ac:chgData name="Ayu Ismail" userId="S::ai512@canterbury.ac.uk::fba30144-7a70-411a-be41-53d56e629898" providerId="AD" clId="Web-{571BD9CC-0C0B-F864-7CB8-10859EE2C2EF}" dt="2023-06-14T22:49:23.013" v="744"/>
          <ac:spMkLst>
            <pc:docMk/>
            <pc:sldMk cId="175535208" sldId="528"/>
            <ac:spMk id="1352" creationId="{B1A0BDE2-5252-AE22-045F-788C548B316D}"/>
          </ac:spMkLst>
        </pc:spChg>
        <pc:graphicFrameChg chg="add del mod modGraphic">
          <ac:chgData name="Ayu Ismail" userId="S::ai512@canterbury.ac.uk::fba30144-7a70-411a-be41-53d56e629898" providerId="AD" clId="Web-{571BD9CC-0C0B-F864-7CB8-10859EE2C2EF}" dt="2023-06-14T22:47:44.619" v="691"/>
          <ac:graphicFrameMkLst>
            <pc:docMk/>
            <pc:sldMk cId="175535208" sldId="528"/>
            <ac:graphicFrameMk id="6" creationId="{8A85AA0E-5042-469A-E898-1395BD276541}"/>
          </ac:graphicFrameMkLst>
        </pc:graphicFrameChg>
        <pc:graphicFrameChg chg="add mod modGraphic">
          <ac:chgData name="Ayu Ismail" userId="S::ai512@canterbury.ac.uk::fba30144-7a70-411a-be41-53d56e629898" providerId="AD" clId="Web-{571BD9CC-0C0B-F864-7CB8-10859EE2C2EF}" dt="2023-06-14T22:48:41.496" v="738" actId="20577"/>
          <ac:graphicFrameMkLst>
            <pc:docMk/>
            <pc:sldMk cId="175535208" sldId="528"/>
            <ac:graphicFrameMk id="1056" creationId="{DA669EFA-ACC2-1BF1-F0DE-EC7C7545A60F}"/>
          </ac:graphicFrameMkLst>
        </pc:graphicFrameChg>
        <pc:picChg chg="add mod ord">
          <ac:chgData name="Ayu Ismail" userId="S::ai512@canterbury.ac.uk::fba30144-7a70-411a-be41-53d56e629898" providerId="AD" clId="Web-{571BD9CC-0C0B-F864-7CB8-10859EE2C2EF}" dt="2023-06-14T22:49:07.481" v="741" actId="1076"/>
          <ac:picMkLst>
            <pc:docMk/>
            <pc:sldMk cId="175535208" sldId="528"/>
            <ac:picMk id="4" creationId="{71051019-1B42-5DD4-A845-5628418499A2}"/>
          </ac:picMkLst>
        </pc:picChg>
        <pc:picChg chg="add del">
          <ac:chgData name="Ayu Ismail" userId="S::ai512@canterbury.ac.uk::fba30144-7a70-411a-be41-53d56e629898" providerId="AD" clId="Web-{571BD9CC-0C0B-F864-7CB8-10859EE2C2EF}" dt="2023-06-14T22:40:30.917" v="549"/>
          <ac:picMkLst>
            <pc:docMk/>
            <pc:sldMk cId="175535208" sldId="528"/>
            <ac:picMk id="5" creationId="{59CF5613-4D64-7573-ECA8-0E095A1CF6FC}"/>
          </ac:picMkLst>
        </pc:picChg>
      </pc:sldChg>
    </pc:docChg>
  </pc:docChgLst>
  <pc:docChgLst>
    <pc:chgData name="Ayu Ismail" userId="S::ai512@canterbury.ac.uk::fba30144-7a70-411a-be41-53d56e629898" providerId="AD" clId="Web-{7CD55AAC-1D69-4287-95BE-4E8851BA1151}"/>
    <pc:docChg chg="addSld delSld modSld sldOrd">
      <pc:chgData name="Ayu Ismail" userId="S::ai512@canterbury.ac.uk::fba30144-7a70-411a-be41-53d56e629898" providerId="AD" clId="Web-{7CD55AAC-1D69-4287-95BE-4E8851BA1151}" dt="2023-05-11T10:52:22.613" v="248" actId="20577"/>
      <pc:docMkLst>
        <pc:docMk/>
      </pc:docMkLst>
      <pc:sldChg chg="ord">
        <pc:chgData name="Ayu Ismail" userId="S::ai512@canterbury.ac.uk::fba30144-7a70-411a-be41-53d56e629898" providerId="AD" clId="Web-{7CD55AAC-1D69-4287-95BE-4E8851BA1151}" dt="2023-05-11T10:48:06.279" v="235"/>
        <pc:sldMkLst>
          <pc:docMk/>
          <pc:sldMk cId="783648607" sldId="429"/>
        </pc:sldMkLst>
      </pc:sldChg>
      <pc:sldChg chg="modSp">
        <pc:chgData name="Ayu Ismail" userId="S::ai512@canterbury.ac.uk::fba30144-7a70-411a-be41-53d56e629898" providerId="AD" clId="Web-{7CD55AAC-1D69-4287-95BE-4E8851BA1151}" dt="2023-05-11T09:48:34.667" v="73" actId="20577"/>
        <pc:sldMkLst>
          <pc:docMk/>
          <pc:sldMk cId="3865773605" sldId="496"/>
        </pc:sldMkLst>
        <pc:spChg chg="mod">
          <ac:chgData name="Ayu Ismail" userId="S::ai512@canterbury.ac.uk::fba30144-7a70-411a-be41-53d56e629898" providerId="AD" clId="Web-{7CD55AAC-1D69-4287-95BE-4E8851BA1151}" dt="2023-05-11T09:48:08.133" v="69"/>
          <ac:spMkLst>
            <pc:docMk/>
            <pc:sldMk cId="3865773605" sldId="496"/>
            <ac:spMk id="2" creationId="{B531B3DD-35BD-42F7-9AD7-7F3402B2623E}"/>
          </ac:spMkLst>
        </pc:spChg>
        <pc:spChg chg="mod">
          <ac:chgData name="Ayu Ismail" userId="S::ai512@canterbury.ac.uk::fba30144-7a70-411a-be41-53d56e629898" providerId="AD" clId="Web-{7CD55AAC-1D69-4287-95BE-4E8851BA1151}" dt="2023-05-11T09:48:34.667" v="73" actId="20577"/>
          <ac:spMkLst>
            <pc:docMk/>
            <pc:sldMk cId="3865773605" sldId="496"/>
            <ac:spMk id="3" creationId="{AF5A2D86-784C-417D-9AD4-AF18311FBC6D}"/>
          </ac:spMkLst>
        </pc:spChg>
      </pc:sldChg>
      <pc:sldChg chg="modSp">
        <pc:chgData name="Ayu Ismail" userId="S::ai512@canterbury.ac.uk::fba30144-7a70-411a-be41-53d56e629898" providerId="AD" clId="Web-{7CD55AAC-1D69-4287-95BE-4E8851BA1151}" dt="2023-05-11T09:49:35.094" v="106" actId="20577"/>
        <pc:sldMkLst>
          <pc:docMk/>
          <pc:sldMk cId="2442842964" sldId="497"/>
        </pc:sldMkLst>
        <pc:spChg chg="mod">
          <ac:chgData name="Ayu Ismail" userId="S::ai512@canterbury.ac.uk::fba30144-7a70-411a-be41-53d56e629898" providerId="AD" clId="Web-{7CD55AAC-1D69-4287-95BE-4E8851BA1151}" dt="2023-05-11T09:49:35.094" v="106" actId="20577"/>
          <ac:spMkLst>
            <pc:docMk/>
            <pc:sldMk cId="2442842964" sldId="497"/>
            <ac:spMk id="3" creationId="{617E8896-AA49-4FBF-8BB1-9480E622D5AF}"/>
          </ac:spMkLst>
        </pc:spChg>
      </pc:sldChg>
      <pc:sldChg chg="modSp">
        <pc:chgData name="Ayu Ismail" userId="S::ai512@canterbury.ac.uk::fba30144-7a70-411a-be41-53d56e629898" providerId="AD" clId="Web-{7CD55AAC-1D69-4287-95BE-4E8851BA1151}" dt="2023-05-11T10:47:08.418" v="221" actId="20577"/>
        <pc:sldMkLst>
          <pc:docMk/>
          <pc:sldMk cId="1795373339" sldId="498"/>
        </pc:sldMkLst>
        <pc:spChg chg="mod">
          <ac:chgData name="Ayu Ismail" userId="S::ai512@canterbury.ac.uk::fba30144-7a70-411a-be41-53d56e629898" providerId="AD" clId="Web-{7CD55AAC-1D69-4287-95BE-4E8851BA1151}" dt="2023-05-11T10:47:08.418" v="221" actId="20577"/>
          <ac:spMkLst>
            <pc:docMk/>
            <pc:sldMk cId="1795373339" sldId="498"/>
            <ac:spMk id="5" creationId="{5B430F02-9645-4F56-99F7-1DC2F76FFFE5}"/>
          </ac:spMkLst>
        </pc:spChg>
      </pc:sldChg>
      <pc:sldChg chg="addSp delSp modSp ord">
        <pc:chgData name="Ayu Ismail" userId="S::ai512@canterbury.ac.uk::fba30144-7a70-411a-be41-53d56e629898" providerId="AD" clId="Web-{7CD55AAC-1D69-4287-95BE-4E8851BA1151}" dt="2023-05-11T10:51:57.800" v="238"/>
        <pc:sldMkLst>
          <pc:docMk/>
          <pc:sldMk cId="2201432123" sldId="499"/>
        </pc:sldMkLst>
        <pc:spChg chg="mod">
          <ac:chgData name="Ayu Ismail" userId="S::ai512@canterbury.ac.uk::fba30144-7a70-411a-be41-53d56e629898" providerId="AD" clId="Web-{7CD55AAC-1D69-4287-95BE-4E8851BA1151}" dt="2023-05-11T10:47:34.903" v="232" actId="20577"/>
          <ac:spMkLst>
            <pc:docMk/>
            <pc:sldMk cId="2201432123" sldId="499"/>
            <ac:spMk id="2" creationId="{09153F4F-A16A-4B8B-9227-2EB4EFA020AA}"/>
          </ac:spMkLst>
        </pc:spChg>
        <pc:spChg chg="del mod">
          <ac:chgData name="Ayu Ismail" userId="S::ai512@canterbury.ac.uk::fba30144-7a70-411a-be41-53d56e629898" providerId="AD" clId="Web-{7CD55AAC-1D69-4287-95BE-4E8851BA1151}" dt="2023-05-11T10:47:49.778" v="234"/>
          <ac:spMkLst>
            <pc:docMk/>
            <pc:sldMk cId="2201432123" sldId="499"/>
            <ac:spMk id="3" creationId="{4BF9879B-7534-4AE1-813D-DDCAD3281B73}"/>
          </ac:spMkLst>
        </pc:spChg>
        <pc:spChg chg="add mod">
          <ac:chgData name="Ayu Ismail" userId="S::ai512@canterbury.ac.uk::fba30144-7a70-411a-be41-53d56e629898" providerId="AD" clId="Web-{7CD55AAC-1D69-4287-95BE-4E8851BA1151}" dt="2023-05-11T10:47:49.778" v="234"/>
          <ac:spMkLst>
            <pc:docMk/>
            <pc:sldMk cId="2201432123" sldId="499"/>
            <ac:spMk id="5" creationId="{66CA5AFB-22BC-20E2-D4FA-25E001BA4647}"/>
          </ac:spMkLst>
        </pc:spChg>
      </pc:sldChg>
      <pc:sldChg chg="modSp new ord">
        <pc:chgData name="Ayu Ismail" userId="S::ai512@canterbury.ac.uk::fba30144-7a70-411a-be41-53d56e629898" providerId="AD" clId="Web-{7CD55AAC-1D69-4287-95BE-4E8851BA1151}" dt="2023-05-11T10:52:22.613" v="248" actId="20577"/>
        <pc:sldMkLst>
          <pc:docMk/>
          <pc:sldMk cId="274709940" sldId="507"/>
        </pc:sldMkLst>
        <pc:spChg chg="mod">
          <ac:chgData name="Ayu Ismail" userId="S::ai512@canterbury.ac.uk::fba30144-7a70-411a-be41-53d56e629898" providerId="AD" clId="Web-{7CD55AAC-1D69-4287-95BE-4E8851BA1151}" dt="2023-05-11T10:52:22.613" v="248" actId="20577"/>
          <ac:spMkLst>
            <pc:docMk/>
            <pc:sldMk cId="274709940" sldId="507"/>
            <ac:spMk id="4" creationId="{47A350B4-1995-F564-AEE9-6B3484F965F2}"/>
          </ac:spMkLst>
        </pc:spChg>
      </pc:sldChg>
      <pc:sldChg chg="delSp new del">
        <pc:chgData name="Ayu Ismail" userId="S::ai512@canterbury.ac.uk::fba30144-7a70-411a-be41-53d56e629898" providerId="AD" clId="Web-{7CD55AAC-1D69-4287-95BE-4E8851BA1151}" dt="2023-05-11T10:52:02.254" v="239"/>
        <pc:sldMkLst>
          <pc:docMk/>
          <pc:sldMk cId="2240230570" sldId="507"/>
        </pc:sldMkLst>
        <pc:spChg chg="del">
          <ac:chgData name="Ayu Ismail" userId="S::ai512@canterbury.ac.uk::fba30144-7a70-411a-be41-53d56e629898" providerId="AD" clId="Web-{7CD55AAC-1D69-4287-95BE-4E8851BA1151}" dt="2023-05-11T10:51:34.550" v="237"/>
          <ac:spMkLst>
            <pc:docMk/>
            <pc:sldMk cId="2240230570" sldId="507"/>
            <ac:spMk id="4" creationId="{1B2E6AE8-7207-ACCA-5528-90F0D8E2857F}"/>
          </ac:spMkLst>
        </pc:spChg>
      </pc:sldChg>
    </pc:docChg>
  </pc:docChgLst>
  <pc:docChgLst>
    <pc:chgData name="Ayu Ismail" userId="S::ai512@canterbury.ac.uk::fba30144-7a70-411a-be41-53d56e629898" providerId="AD" clId="Web-{DDFC80B8-B77D-A1E3-C50E-230003F67003}"/>
    <pc:docChg chg="addSld delSld modSld">
      <pc:chgData name="Ayu Ismail" userId="S::ai512@canterbury.ac.uk::fba30144-7a70-411a-be41-53d56e629898" providerId="AD" clId="Web-{DDFC80B8-B77D-A1E3-C50E-230003F67003}" dt="2023-06-04T13:10:12.276" v="1950"/>
      <pc:docMkLst>
        <pc:docMk/>
      </pc:docMkLst>
      <pc:sldChg chg="addSp delSp modSp mod setClrOvrMap">
        <pc:chgData name="Ayu Ismail" userId="S::ai512@canterbury.ac.uk::fba30144-7a70-411a-be41-53d56e629898" providerId="AD" clId="Web-{DDFC80B8-B77D-A1E3-C50E-230003F67003}" dt="2023-06-02T21:44:04.189" v="869"/>
        <pc:sldMkLst>
          <pc:docMk/>
          <pc:sldMk cId="274709940" sldId="507"/>
        </pc:sldMkLst>
        <pc:spChg chg="mod">
          <ac:chgData name="Ayu Ismail" userId="S::ai512@canterbury.ac.uk::fba30144-7a70-411a-be41-53d56e629898" providerId="AD" clId="Web-{DDFC80B8-B77D-A1E3-C50E-230003F67003}" dt="2023-06-02T21:44:04.189" v="869"/>
          <ac:spMkLst>
            <pc:docMk/>
            <pc:sldMk cId="274709940" sldId="507"/>
            <ac:spMk id="4" creationId="{47A350B4-1995-F564-AEE9-6B3484F965F2}"/>
          </ac:spMkLst>
        </pc:spChg>
        <pc:spChg chg="del">
          <ac:chgData name="Ayu Ismail" userId="S::ai512@canterbury.ac.uk::fba30144-7a70-411a-be41-53d56e629898" providerId="AD" clId="Web-{DDFC80B8-B77D-A1E3-C50E-230003F67003}" dt="2023-06-02T21:44:04.189" v="869"/>
          <ac:spMkLst>
            <pc:docMk/>
            <pc:sldMk cId="274709940" sldId="507"/>
            <ac:spMk id="76" creationId="{DA381740-063A-41A4-836D-85D14980EEF0}"/>
          </ac:spMkLst>
        </pc:spChg>
        <pc:spChg chg="del">
          <ac:chgData name="Ayu Ismail" userId="S::ai512@canterbury.ac.uk::fba30144-7a70-411a-be41-53d56e629898" providerId="AD" clId="Web-{DDFC80B8-B77D-A1E3-C50E-230003F67003}" dt="2023-06-02T21:44:04.189" v="869"/>
          <ac:spMkLst>
            <pc:docMk/>
            <pc:sldMk cId="274709940" sldId="507"/>
            <ac:spMk id="77" creationId="{D4F87819-B70D-4927-B657-7D175613F950}"/>
          </ac:spMkLst>
        </pc:spChg>
        <pc:spChg chg="del">
          <ac:chgData name="Ayu Ismail" userId="S::ai512@canterbury.ac.uk::fba30144-7a70-411a-be41-53d56e629898" providerId="AD" clId="Web-{DDFC80B8-B77D-A1E3-C50E-230003F67003}" dt="2023-06-02T21:44:04.189" v="869"/>
          <ac:spMkLst>
            <pc:docMk/>
            <pc:sldMk cId="274709940" sldId="507"/>
            <ac:spMk id="78" creationId="{DCB3820D-C773-4632-9F79-C890E1B2B50D}"/>
          </ac:spMkLst>
        </pc:spChg>
        <pc:spChg chg="del">
          <ac:chgData name="Ayu Ismail" userId="S::ai512@canterbury.ac.uk::fba30144-7a70-411a-be41-53d56e629898" providerId="AD" clId="Web-{DDFC80B8-B77D-A1E3-C50E-230003F67003}" dt="2023-06-02T21:44:04.189" v="869"/>
          <ac:spMkLst>
            <pc:docMk/>
            <pc:sldMk cId="274709940" sldId="507"/>
            <ac:spMk id="79" creationId="{DCB8EB4B-AFE9-41E8-95B0-F246E5740491}"/>
          </ac:spMkLst>
        </pc:spChg>
        <pc:spChg chg="add">
          <ac:chgData name="Ayu Ismail" userId="S::ai512@canterbury.ac.uk::fba30144-7a70-411a-be41-53d56e629898" providerId="AD" clId="Web-{DDFC80B8-B77D-A1E3-C50E-230003F67003}" dt="2023-06-02T21:44:04.189" v="869"/>
          <ac:spMkLst>
            <pc:docMk/>
            <pc:sldMk cId="274709940" sldId="507"/>
            <ac:spMk id="84" creationId="{DA381740-063A-41A4-836D-85D14980EEF0}"/>
          </ac:spMkLst>
        </pc:spChg>
        <pc:spChg chg="add">
          <ac:chgData name="Ayu Ismail" userId="S::ai512@canterbury.ac.uk::fba30144-7a70-411a-be41-53d56e629898" providerId="AD" clId="Web-{DDFC80B8-B77D-A1E3-C50E-230003F67003}" dt="2023-06-02T21:44:04.189" v="869"/>
          <ac:spMkLst>
            <pc:docMk/>
            <pc:sldMk cId="274709940" sldId="507"/>
            <ac:spMk id="86" creationId="{657F69E0-C4B0-4BEC-A689-4F8D877F05D4}"/>
          </ac:spMkLst>
        </pc:spChg>
        <pc:spChg chg="add">
          <ac:chgData name="Ayu Ismail" userId="S::ai512@canterbury.ac.uk::fba30144-7a70-411a-be41-53d56e629898" providerId="AD" clId="Web-{DDFC80B8-B77D-A1E3-C50E-230003F67003}" dt="2023-06-02T21:44:04.189" v="869"/>
          <ac:spMkLst>
            <pc:docMk/>
            <pc:sldMk cId="274709940" sldId="507"/>
            <ac:spMk id="88" creationId="{9F6380B4-6A1C-481E-8408-B4E6C75B9B81}"/>
          </ac:spMkLst>
        </pc:spChg>
        <pc:picChg chg="mod">
          <ac:chgData name="Ayu Ismail" userId="S::ai512@canterbury.ac.uk::fba30144-7a70-411a-be41-53d56e629898" providerId="AD" clId="Web-{DDFC80B8-B77D-A1E3-C50E-230003F67003}" dt="2023-06-02T21:44:04.189" v="869"/>
          <ac:picMkLst>
            <pc:docMk/>
            <pc:sldMk cId="274709940" sldId="507"/>
            <ac:picMk id="8" creationId="{63A90DFF-EC02-AD35-6C80-E3CFC6DC34BE}"/>
          </ac:picMkLst>
        </pc:picChg>
      </pc:sldChg>
      <pc:sldChg chg="addSp delSp modSp mod setBg modNotes">
        <pc:chgData name="Ayu Ismail" userId="S::ai512@canterbury.ac.uk::fba30144-7a70-411a-be41-53d56e629898" providerId="AD" clId="Web-{DDFC80B8-B77D-A1E3-C50E-230003F67003}" dt="2023-06-04T13:09:18.790" v="1942"/>
        <pc:sldMkLst>
          <pc:docMk/>
          <pc:sldMk cId="858510916" sldId="509"/>
        </pc:sldMkLst>
        <pc:spChg chg="del">
          <ac:chgData name="Ayu Ismail" userId="S::ai512@canterbury.ac.uk::fba30144-7a70-411a-be41-53d56e629898" providerId="AD" clId="Web-{DDFC80B8-B77D-A1E3-C50E-230003F67003}" dt="2023-06-04T12:24:37.677" v="1205"/>
          <ac:spMkLst>
            <pc:docMk/>
            <pc:sldMk cId="858510916" sldId="509"/>
            <ac:spMk id="2" creationId="{876E5957-AF48-DBAF-2EF7-06194EE68187}"/>
          </ac:spMkLst>
        </pc:spChg>
        <pc:spChg chg="del">
          <ac:chgData name="Ayu Ismail" userId="S::ai512@canterbury.ac.uk::fba30144-7a70-411a-be41-53d56e629898" providerId="AD" clId="Web-{DDFC80B8-B77D-A1E3-C50E-230003F67003}" dt="2023-06-04T12:24:35.833" v="1204"/>
          <ac:spMkLst>
            <pc:docMk/>
            <pc:sldMk cId="858510916" sldId="509"/>
            <ac:spMk id="3" creationId="{0F54D0AB-6B9C-49F3-6D02-251429FB1916}"/>
          </ac:spMkLst>
        </pc:spChg>
        <pc:spChg chg="mod">
          <ac:chgData name="Ayu Ismail" userId="S::ai512@canterbury.ac.uk::fba30144-7a70-411a-be41-53d56e629898" providerId="AD" clId="Web-{DDFC80B8-B77D-A1E3-C50E-230003F67003}" dt="2023-06-04T12:25:08.412" v="1207"/>
          <ac:spMkLst>
            <pc:docMk/>
            <pc:sldMk cId="858510916" sldId="509"/>
            <ac:spMk id="4" creationId="{02927703-815F-018B-B776-9A303C3E4C43}"/>
          </ac:spMkLst>
        </pc:spChg>
        <pc:spChg chg="del">
          <ac:chgData name="Ayu Ismail" userId="S::ai512@canterbury.ac.uk::fba30144-7a70-411a-be41-53d56e629898" providerId="AD" clId="Web-{DDFC80B8-B77D-A1E3-C50E-230003F67003}" dt="2023-06-04T12:24:31.677" v="1203"/>
          <ac:spMkLst>
            <pc:docMk/>
            <pc:sldMk cId="858510916" sldId="509"/>
            <ac:spMk id="5" creationId="{F0EAB039-CD55-683B-CF6C-13CD2EA61C67}"/>
          </ac:spMkLst>
        </pc:spChg>
        <pc:spChg chg="mod ord">
          <ac:chgData name="Ayu Ismail" userId="S::ai512@canterbury.ac.uk::fba30144-7a70-411a-be41-53d56e629898" providerId="AD" clId="Web-{DDFC80B8-B77D-A1E3-C50E-230003F67003}" dt="2023-06-04T12:25:08.412" v="1207"/>
          <ac:spMkLst>
            <pc:docMk/>
            <pc:sldMk cId="858510916" sldId="509"/>
            <ac:spMk id="6" creationId="{740C1C62-46C8-CFF3-D1B5-0A365F74750A}"/>
          </ac:spMkLst>
        </pc:spChg>
        <pc:spChg chg="add del">
          <ac:chgData name="Ayu Ismail" userId="S::ai512@canterbury.ac.uk::fba30144-7a70-411a-be41-53d56e629898" providerId="AD" clId="Web-{DDFC80B8-B77D-A1E3-C50E-230003F67003}" dt="2023-06-04T12:29:52.079" v="1229"/>
          <ac:spMkLst>
            <pc:docMk/>
            <pc:sldMk cId="858510916" sldId="509"/>
            <ac:spMk id="21" creationId="{EBDD1931-9E86-4402-9A68-33A2D9EFB198}"/>
          </ac:spMkLst>
        </pc:spChg>
        <pc:spChg chg="add del">
          <ac:chgData name="Ayu Ismail" userId="S::ai512@canterbury.ac.uk::fba30144-7a70-411a-be41-53d56e629898" providerId="AD" clId="Web-{DDFC80B8-B77D-A1E3-C50E-230003F67003}" dt="2023-06-04T12:29:52.079" v="1229"/>
          <ac:spMkLst>
            <pc:docMk/>
            <pc:sldMk cId="858510916" sldId="509"/>
            <ac:spMk id="23" creationId="{45D37F4E-DDB4-456B-97E0-9937730A039F}"/>
          </ac:spMkLst>
        </pc:spChg>
        <pc:spChg chg="add del">
          <ac:chgData name="Ayu Ismail" userId="S::ai512@canterbury.ac.uk::fba30144-7a70-411a-be41-53d56e629898" providerId="AD" clId="Web-{DDFC80B8-B77D-A1E3-C50E-230003F67003}" dt="2023-06-04T12:29:52.079" v="1229"/>
          <ac:spMkLst>
            <pc:docMk/>
            <pc:sldMk cId="858510916" sldId="509"/>
            <ac:spMk id="25" creationId="{3CE8AF5E-D374-4CF1-90CC-35CF73B81C3E}"/>
          </ac:spMkLst>
        </pc:spChg>
        <pc:spChg chg="add del">
          <ac:chgData name="Ayu Ismail" userId="S::ai512@canterbury.ac.uk::fba30144-7a70-411a-be41-53d56e629898" providerId="AD" clId="Web-{DDFC80B8-B77D-A1E3-C50E-230003F67003}" dt="2023-06-04T12:29:52.064" v="1228"/>
          <ac:spMkLst>
            <pc:docMk/>
            <pc:sldMk cId="858510916" sldId="509"/>
            <ac:spMk id="30" creationId="{EBDD1931-9E86-4402-9A68-33A2D9EFB198}"/>
          </ac:spMkLst>
        </pc:spChg>
        <pc:spChg chg="add del">
          <ac:chgData name="Ayu Ismail" userId="S::ai512@canterbury.ac.uk::fba30144-7a70-411a-be41-53d56e629898" providerId="AD" clId="Web-{DDFC80B8-B77D-A1E3-C50E-230003F67003}" dt="2023-06-04T12:29:52.064" v="1228"/>
          <ac:spMkLst>
            <pc:docMk/>
            <pc:sldMk cId="858510916" sldId="509"/>
            <ac:spMk id="32" creationId="{45D37F4E-DDB4-456B-97E0-9937730A039F}"/>
          </ac:spMkLst>
        </pc:spChg>
        <pc:spChg chg="add del">
          <ac:chgData name="Ayu Ismail" userId="S::ai512@canterbury.ac.uk::fba30144-7a70-411a-be41-53d56e629898" providerId="AD" clId="Web-{DDFC80B8-B77D-A1E3-C50E-230003F67003}" dt="2023-06-04T12:29:52.064" v="1228"/>
          <ac:spMkLst>
            <pc:docMk/>
            <pc:sldMk cId="858510916" sldId="509"/>
            <ac:spMk id="34" creationId="{3CE8AF5E-D374-4CF1-90CC-35CF73B81C3E}"/>
          </ac:spMkLst>
        </pc:spChg>
        <pc:spChg chg="add del">
          <ac:chgData name="Ayu Ismail" userId="S::ai512@canterbury.ac.uk::fba30144-7a70-411a-be41-53d56e629898" providerId="AD" clId="Web-{DDFC80B8-B77D-A1E3-C50E-230003F67003}" dt="2023-06-04T12:30:15.893" v="1231"/>
          <ac:spMkLst>
            <pc:docMk/>
            <pc:sldMk cId="858510916" sldId="509"/>
            <ac:spMk id="36" creationId="{EBDD1931-9E86-4402-9A68-33A2D9EFB198}"/>
          </ac:spMkLst>
        </pc:spChg>
        <pc:spChg chg="add del">
          <ac:chgData name="Ayu Ismail" userId="S::ai512@canterbury.ac.uk::fba30144-7a70-411a-be41-53d56e629898" providerId="AD" clId="Web-{DDFC80B8-B77D-A1E3-C50E-230003F67003}" dt="2023-06-04T12:30:15.893" v="1231"/>
          <ac:spMkLst>
            <pc:docMk/>
            <pc:sldMk cId="858510916" sldId="509"/>
            <ac:spMk id="37" creationId="{45D37F4E-DDB4-456B-97E0-9937730A039F}"/>
          </ac:spMkLst>
        </pc:spChg>
        <pc:spChg chg="add del">
          <ac:chgData name="Ayu Ismail" userId="S::ai512@canterbury.ac.uk::fba30144-7a70-411a-be41-53d56e629898" providerId="AD" clId="Web-{DDFC80B8-B77D-A1E3-C50E-230003F67003}" dt="2023-06-04T12:30:15.893" v="1231"/>
          <ac:spMkLst>
            <pc:docMk/>
            <pc:sldMk cId="858510916" sldId="509"/>
            <ac:spMk id="38" creationId="{3CE8AF5E-D374-4CF1-90CC-35CF73B81C3E}"/>
          </ac:spMkLst>
        </pc:spChg>
        <pc:spChg chg="add del">
          <ac:chgData name="Ayu Ismail" userId="S::ai512@canterbury.ac.uk::fba30144-7a70-411a-be41-53d56e629898" providerId="AD" clId="Web-{DDFC80B8-B77D-A1E3-C50E-230003F67003}" dt="2023-06-04T12:31:20.723" v="1251"/>
          <ac:spMkLst>
            <pc:docMk/>
            <pc:sldMk cId="858510916" sldId="509"/>
            <ac:spMk id="43" creationId="{EBDD1931-9E86-4402-9A68-33A2D9EFB198}"/>
          </ac:spMkLst>
        </pc:spChg>
        <pc:spChg chg="add del">
          <ac:chgData name="Ayu Ismail" userId="S::ai512@canterbury.ac.uk::fba30144-7a70-411a-be41-53d56e629898" providerId="AD" clId="Web-{DDFC80B8-B77D-A1E3-C50E-230003F67003}" dt="2023-06-04T12:31:20.723" v="1251"/>
          <ac:spMkLst>
            <pc:docMk/>
            <pc:sldMk cId="858510916" sldId="509"/>
            <ac:spMk id="45" creationId="{45D37F4E-DDB4-456B-97E0-9937730A039F}"/>
          </ac:spMkLst>
        </pc:spChg>
        <pc:spChg chg="add del">
          <ac:chgData name="Ayu Ismail" userId="S::ai512@canterbury.ac.uk::fba30144-7a70-411a-be41-53d56e629898" providerId="AD" clId="Web-{DDFC80B8-B77D-A1E3-C50E-230003F67003}" dt="2023-06-04T12:31:20.723" v="1251"/>
          <ac:spMkLst>
            <pc:docMk/>
            <pc:sldMk cId="858510916" sldId="509"/>
            <ac:spMk id="47" creationId="{3CE8AF5E-D374-4CF1-90CC-35CF73B81C3E}"/>
          </ac:spMkLst>
        </pc:spChg>
        <pc:spChg chg="add">
          <ac:chgData name="Ayu Ismail" userId="S::ai512@canterbury.ac.uk::fba30144-7a70-411a-be41-53d56e629898" providerId="AD" clId="Web-{DDFC80B8-B77D-A1E3-C50E-230003F67003}" dt="2023-06-04T12:31:20.723" v="1251"/>
          <ac:spMkLst>
            <pc:docMk/>
            <pc:sldMk cId="858510916" sldId="509"/>
            <ac:spMk id="52" creationId="{EBDD1931-9E86-4402-9A68-33A2D9EFB198}"/>
          </ac:spMkLst>
        </pc:spChg>
        <pc:spChg chg="add">
          <ac:chgData name="Ayu Ismail" userId="S::ai512@canterbury.ac.uk::fba30144-7a70-411a-be41-53d56e629898" providerId="AD" clId="Web-{DDFC80B8-B77D-A1E3-C50E-230003F67003}" dt="2023-06-04T12:31:20.723" v="1251"/>
          <ac:spMkLst>
            <pc:docMk/>
            <pc:sldMk cId="858510916" sldId="509"/>
            <ac:spMk id="54" creationId="{45D37F4E-DDB4-456B-97E0-9937730A039F}"/>
          </ac:spMkLst>
        </pc:spChg>
        <pc:spChg chg="add">
          <ac:chgData name="Ayu Ismail" userId="S::ai512@canterbury.ac.uk::fba30144-7a70-411a-be41-53d56e629898" providerId="AD" clId="Web-{DDFC80B8-B77D-A1E3-C50E-230003F67003}" dt="2023-06-04T12:31:20.723" v="1251"/>
          <ac:spMkLst>
            <pc:docMk/>
            <pc:sldMk cId="858510916" sldId="509"/>
            <ac:spMk id="56" creationId="{3CE8AF5E-D374-4CF1-90CC-35CF73B81C3E}"/>
          </ac:spMkLst>
        </pc:spChg>
        <pc:graphicFrameChg chg="add mod ord modGraphic">
          <ac:chgData name="Ayu Ismail" userId="S::ai512@canterbury.ac.uk::fba30144-7a70-411a-be41-53d56e629898" providerId="AD" clId="Web-{DDFC80B8-B77D-A1E3-C50E-230003F67003}" dt="2023-06-04T12:47:07.866" v="1514" actId="20577"/>
          <ac:graphicFrameMkLst>
            <pc:docMk/>
            <pc:sldMk cId="858510916" sldId="509"/>
            <ac:graphicFrameMk id="7" creationId="{7AF07234-4AE4-0404-E028-1663D5F9428F}"/>
          </ac:graphicFrameMkLst>
        </pc:graphicFrameChg>
        <pc:picChg chg="add mod">
          <ac:chgData name="Ayu Ismail" userId="S::ai512@canterbury.ac.uk::fba30144-7a70-411a-be41-53d56e629898" providerId="AD" clId="Web-{DDFC80B8-B77D-A1E3-C50E-230003F67003}" dt="2023-06-04T12:30:15.893" v="1231"/>
          <ac:picMkLst>
            <pc:docMk/>
            <pc:sldMk cId="858510916" sldId="509"/>
            <ac:picMk id="16" creationId="{1BFBE761-B3A8-54E3-B073-E284F1F0DDE2}"/>
          </ac:picMkLst>
        </pc:picChg>
        <pc:picChg chg="add del mod">
          <ac:chgData name="Ayu Ismail" userId="S::ai512@canterbury.ac.uk::fba30144-7a70-411a-be41-53d56e629898" providerId="AD" clId="Web-{DDFC80B8-B77D-A1E3-C50E-230003F67003}" dt="2023-06-04T12:29:03.999" v="1209"/>
          <ac:picMkLst>
            <pc:docMk/>
            <pc:sldMk cId="858510916" sldId="509"/>
            <ac:picMk id="28" creationId="{A9BFBE79-0E48-FF39-BD8B-DF3394368674}"/>
          </ac:picMkLst>
        </pc:picChg>
      </pc:sldChg>
      <pc:sldChg chg="addSp delSp modSp modNotes">
        <pc:chgData name="Ayu Ismail" userId="S::ai512@canterbury.ac.uk::fba30144-7a70-411a-be41-53d56e629898" providerId="AD" clId="Web-{DDFC80B8-B77D-A1E3-C50E-230003F67003}" dt="2023-06-03T19:19:56.931" v="1039"/>
        <pc:sldMkLst>
          <pc:docMk/>
          <pc:sldMk cId="1230644894" sldId="511"/>
        </pc:sldMkLst>
        <pc:spChg chg="mod">
          <ac:chgData name="Ayu Ismail" userId="S::ai512@canterbury.ac.uk::fba30144-7a70-411a-be41-53d56e629898" providerId="AD" clId="Web-{DDFC80B8-B77D-A1E3-C50E-230003F67003}" dt="2023-06-02T16:18:18.156" v="172"/>
          <ac:spMkLst>
            <pc:docMk/>
            <pc:sldMk cId="1230644894" sldId="511"/>
            <ac:spMk id="4" creationId="{B7D45186-A663-0A8B-08EE-07CA710616BC}"/>
          </ac:spMkLst>
        </pc:spChg>
        <pc:spChg chg="mod">
          <ac:chgData name="Ayu Ismail" userId="S::ai512@canterbury.ac.uk::fba30144-7a70-411a-be41-53d56e629898" providerId="AD" clId="Web-{DDFC80B8-B77D-A1E3-C50E-230003F67003}" dt="2023-06-02T16:17:46.796" v="168"/>
          <ac:spMkLst>
            <pc:docMk/>
            <pc:sldMk cId="1230644894" sldId="511"/>
            <ac:spMk id="6" creationId="{A4005D46-8DB6-134A-0A1F-71867C2B182A}"/>
          </ac:spMkLst>
        </pc:spChg>
        <pc:spChg chg="del">
          <ac:chgData name="Ayu Ismail" userId="S::ai512@canterbury.ac.uk::fba30144-7a70-411a-be41-53d56e629898" providerId="AD" clId="Web-{DDFC80B8-B77D-A1E3-C50E-230003F67003}" dt="2023-06-02T16:17:46.796" v="168"/>
          <ac:spMkLst>
            <pc:docMk/>
            <pc:sldMk cId="1230644894" sldId="511"/>
            <ac:spMk id="56" creationId="{EBDD1931-9E86-4402-9A68-33A2D9EFB198}"/>
          </ac:spMkLst>
        </pc:spChg>
        <pc:spChg chg="del">
          <ac:chgData name="Ayu Ismail" userId="S::ai512@canterbury.ac.uk::fba30144-7a70-411a-be41-53d56e629898" providerId="AD" clId="Web-{DDFC80B8-B77D-A1E3-C50E-230003F67003}" dt="2023-06-02T16:17:46.796" v="168"/>
          <ac:spMkLst>
            <pc:docMk/>
            <pc:sldMk cId="1230644894" sldId="511"/>
            <ac:spMk id="58" creationId="{F13C74B1-5B17-4795-BED0-7140497B445A}"/>
          </ac:spMkLst>
        </pc:spChg>
        <pc:spChg chg="del">
          <ac:chgData name="Ayu Ismail" userId="S::ai512@canterbury.ac.uk::fba30144-7a70-411a-be41-53d56e629898" providerId="AD" clId="Web-{DDFC80B8-B77D-A1E3-C50E-230003F67003}" dt="2023-06-02T16:17:46.796" v="168"/>
          <ac:spMkLst>
            <pc:docMk/>
            <pc:sldMk cId="1230644894" sldId="511"/>
            <ac:spMk id="60" creationId="{3FCFB1DE-0B7E-48CC-BA90-B2AB0889F9D6}"/>
          </ac:spMkLst>
        </pc:spChg>
        <pc:spChg chg="add del">
          <ac:chgData name="Ayu Ismail" userId="S::ai512@canterbury.ac.uk::fba30144-7a70-411a-be41-53d56e629898" providerId="AD" clId="Web-{DDFC80B8-B77D-A1E3-C50E-230003F67003}" dt="2023-06-02T16:18:09.547" v="171"/>
          <ac:spMkLst>
            <pc:docMk/>
            <pc:sldMk cId="1230644894" sldId="511"/>
            <ac:spMk id="65" creationId="{EBDD1931-9E86-4402-9A68-33A2D9EFB198}"/>
          </ac:spMkLst>
        </pc:spChg>
        <pc:spChg chg="add del">
          <ac:chgData name="Ayu Ismail" userId="S::ai512@canterbury.ac.uk::fba30144-7a70-411a-be41-53d56e629898" providerId="AD" clId="Web-{DDFC80B8-B77D-A1E3-C50E-230003F67003}" dt="2023-06-02T16:18:09.547" v="171"/>
          <ac:spMkLst>
            <pc:docMk/>
            <pc:sldMk cId="1230644894" sldId="511"/>
            <ac:spMk id="67" creationId="{AE6A207B-97BE-4DE3-B7BA-6EB713664F78}"/>
          </ac:spMkLst>
        </pc:spChg>
        <pc:spChg chg="add del">
          <ac:chgData name="Ayu Ismail" userId="S::ai512@canterbury.ac.uk::fba30144-7a70-411a-be41-53d56e629898" providerId="AD" clId="Web-{DDFC80B8-B77D-A1E3-C50E-230003F67003}" dt="2023-06-02T16:18:09.547" v="171"/>
          <ac:spMkLst>
            <pc:docMk/>
            <pc:sldMk cId="1230644894" sldId="511"/>
            <ac:spMk id="69" creationId="{3CE8AF5E-D374-4CF1-90CC-35CF73B81C3E}"/>
          </ac:spMkLst>
        </pc:spChg>
        <pc:spChg chg="add del">
          <ac:chgData name="Ayu Ismail" userId="S::ai512@canterbury.ac.uk::fba30144-7a70-411a-be41-53d56e629898" providerId="AD" clId="Web-{DDFC80B8-B77D-A1E3-C50E-230003F67003}" dt="2023-06-02T16:18:09.531" v="170"/>
          <ac:spMkLst>
            <pc:docMk/>
            <pc:sldMk cId="1230644894" sldId="511"/>
            <ac:spMk id="76" creationId="{EBDD1931-9E86-4402-9A68-33A2D9EFB198}"/>
          </ac:spMkLst>
        </pc:spChg>
        <pc:spChg chg="add del">
          <ac:chgData name="Ayu Ismail" userId="S::ai512@canterbury.ac.uk::fba30144-7a70-411a-be41-53d56e629898" providerId="AD" clId="Web-{DDFC80B8-B77D-A1E3-C50E-230003F67003}" dt="2023-06-02T16:18:09.531" v="170"/>
          <ac:spMkLst>
            <pc:docMk/>
            <pc:sldMk cId="1230644894" sldId="511"/>
            <ac:spMk id="78" creationId="{7B831B6F-405A-4B47-B9BB-5CA88F285844}"/>
          </ac:spMkLst>
        </pc:spChg>
        <pc:spChg chg="add del">
          <ac:chgData name="Ayu Ismail" userId="S::ai512@canterbury.ac.uk::fba30144-7a70-411a-be41-53d56e629898" providerId="AD" clId="Web-{DDFC80B8-B77D-A1E3-C50E-230003F67003}" dt="2023-06-02T16:18:09.531" v="170"/>
          <ac:spMkLst>
            <pc:docMk/>
            <pc:sldMk cId="1230644894" sldId="511"/>
            <ac:spMk id="80" creationId="{3CE8AF5E-D374-4CF1-90CC-35CF73B81C3E}"/>
          </ac:spMkLst>
        </pc:spChg>
        <pc:spChg chg="add del">
          <ac:chgData name="Ayu Ismail" userId="S::ai512@canterbury.ac.uk::fba30144-7a70-411a-be41-53d56e629898" providerId="AD" clId="Web-{DDFC80B8-B77D-A1E3-C50E-230003F67003}" dt="2023-06-02T16:18:18.156" v="172"/>
          <ac:spMkLst>
            <pc:docMk/>
            <pc:sldMk cId="1230644894" sldId="511"/>
            <ac:spMk id="84" creationId="{EBDD1931-9E86-4402-9A68-33A2D9EFB198}"/>
          </ac:spMkLst>
        </pc:spChg>
        <pc:spChg chg="add del">
          <ac:chgData name="Ayu Ismail" userId="S::ai512@canterbury.ac.uk::fba30144-7a70-411a-be41-53d56e629898" providerId="AD" clId="Web-{DDFC80B8-B77D-A1E3-C50E-230003F67003}" dt="2023-06-02T16:18:18.156" v="172"/>
          <ac:spMkLst>
            <pc:docMk/>
            <pc:sldMk cId="1230644894" sldId="511"/>
            <ac:spMk id="85" creationId="{AE6A207B-97BE-4DE3-B7BA-6EB713664F78}"/>
          </ac:spMkLst>
        </pc:spChg>
        <pc:spChg chg="add del">
          <ac:chgData name="Ayu Ismail" userId="S::ai512@canterbury.ac.uk::fba30144-7a70-411a-be41-53d56e629898" providerId="AD" clId="Web-{DDFC80B8-B77D-A1E3-C50E-230003F67003}" dt="2023-06-02T16:18:18.156" v="172"/>
          <ac:spMkLst>
            <pc:docMk/>
            <pc:sldMk cId="1230644894" sldId="511"/>
            <ac:spMk id="86" creationId="{3CE8AF5E-D374-4CF1-90CC-35CF73B81C3E}"/>
          </ac:spMkLst>
        </pc:spChg>
        <pc:spChg chg="add">
          <ac:chgData name="Ayu Ismail" userId="S::ai512@canterbury.ac.uk::fba30144-7a70-411a-be41-53d56e629898" providerId="AD" clId="Web-{DDFC80B8-B77D-A1E3-C50E-230003F67003}" dt="2023-06-02T16:18:18.156" v="172"/>
          <ac:spMkLst>
            <pc:docMk/>
            <pc:sldMk cId="1230644894" sldId="511"/>
            <ac:spMk id="92" creationId="{EBDD1931-9E86-4402-9A68-33A2D9EFB198}"/>
          </ac:spMkLst>
        </pc:spChg>
        <pc:spChg chg="add">
          <ac:chgData name="Ayu Ismail" userId="S::ai512@canterbury.ac.uk::fba30144-7a70-411a-be41-53d56e629898" providerId="AD" clId="Web-{DDFC80B8-B77D-A1E3-C50E-230003F67003}" dt="2023-06-02T16:18:18.156" v="172"/>
          <ac:spMkLst>
            <pc:docMk/>
            <pc:sldMk cId="1230644894" sldId="511"/>
            <ac:spMk id="94" creationId="{7B831B6F-405A-4B47-B9BB-5CA88F285844}"/>
          </ac:spMkLst>
        </pc:spChg>
        <pc:spChg chg="add">
          <ac:chgData name="Ayu Ismail" userId="S::ai512@canterbury.ac.uk::fba30144-7a70-411a-be41-53d56e629898" providerId="AD" clId="Web-{DDFC80B8-B77D-A1E3-C50E-230003F67003}" dt="2023-06-02T16:18:18.156" v="172"/>
          <ac:spMkLst>
            <pc:docMk/>
            <pc:sldMk cId="1230644894" sldId="511"/>
            <ac:spMk id="96" creationId="{3CE8AF5E-D374-4CF1-90CC-35CF73B81C3E}"/>
          </ac:spMkLst>
        </pc:spChg>
        <pc:graphicFrameChg chg="mod modGraphic">
          <ac:chgData name="Ayu Ismail" userId="S::ai512@canterbury.ac.uk::fba30144-7a70-411a-be41-53d56e629898" providerId="AD" clId="Web-{DDFC80B8-B77D-A1E3-C50E-230003F67003}" dt="2023-06-03T19:17:13.394" v="918" actId="20577"/>
          <ac:graphicFrameMkLst>
            <pc:docMk/>
            <pc:sldMk cId="1230644894" sldId="511"/>
            <ac:graphicFrameMk id="7" creationId="{E2C3C417-2436-07E1-3E05-9375C3B858BD}"/>
          </ac:graphicFrameMkLst>
        </pc:graphicFrameChg>
        <pc:picChg chg="mod ord">
          <ac:chgData name="Ayu Ismail" userId="S::ai512@canterbury.ac.uk::fba30144-7a70-411a-be41-53d56e629898" providerId="AD" clId="Web-{DDFC80B8-B77D-A1E3-C50E-230003F67003}" dt="2023-06-02T16:18:18.156" v="172"/>
          <ac:picMkLst>
            <pc:docMk/>
            <pc:sldMk cId="1230644894" sldId="511"/>
            <ac:picMk id="41" creationId="{675485C5-F000-0394-067A-AFE2A431737B}"/>
          </ac:picMkLst>
        </pc:picChg>
        <pc:inkChg chg="add del">
          <ac:chgData name="Ayu Ismail" userId="S::ai512@canterbury.ac.uk::fba30144-7a70-411a-be41-53d56e629898" providerId="AD" clId="Web-{DDFC80B8-B77D-A1E3-C50E-230003F67003}" dt="2023-06-02T16:18:09.547" v="171"/>
          <ac:inkMkLst>
            <pc:docMk/>
            <pc:sldMk cId="1230644894" sldId="511"/>
            <ac:inkMk id="71" creationId="{070477C5-0410-4E4F-97A1-F84C2465C187}"/>
          </ac:inkMkLst>
        </pc:inkChg>
        <pc:inkChg chg="add del">
          <ac:chgData name="Ayu Ismail" userId="S::ai512@canterbury.ac.uk::fba30144-7a70-411a-be41-53d56e629898" providerId="AD" clId="Web-{DDFC80B8-B77D-A1E3-C50E-230003F67003}" dt="2023-06-02T16:18:09.531" v="170"/>
          <ac:inkMkLst>
            <pc:docMk/>
            <pc:sldMk cId="1230644894" sldId="511"/>
            <ac:inkMk id="82" creationId="{070477C5-0410-4E4F-97A1-F84C2465C187}"/>
          </ac:inkMkLst>
        </pc:inkChg>
        <pc:inkChg chg="add del">
          <ac:chgData name="Ayu Ismail" userId="S::ai512@canterbury.ac.uk::fba30144-7a70-411a-be41-53d56e629898" providerId="AD" clId="Web-{DDFC80B8-B77D-A1E3-C50E-230003F67003}" dt="2023-06-02T16:18:18.156" v="172"/>
          <ac:inkMkLst>
            <pc:docMk/>
            <pc:sldMk cId="1230644894" sldId="511"/>
            <ac:inkMk id="87" creationId="{070477C5-0410-4E4F-97A1-F84C2465C187}"/>
          </ac:inkMkLst>
        </pc:inkChg>
        <pc:inkChg chg="add">
          <ac:chgData name="Ayu Ismail" userId="S::ai512@canterbury.ac.uk::fba30144-7a70-411a-be41-53d56e629898" providerId="AD" clId="Web-{DDFC80B8-B77D-A1E3-C50E-230003F67003}" dt="2023-06-02T16:18:18.156" v="172"/>
          <ac:inkMkLst>
            <pc:docMk/>
            <pc:sldMk cId="1230644894" sldId="511"/>
            <ac:inkMk id="98" creationId="{070477C5-0410-4E4F-97A1-F84C2465C187}"/>
          </ac:inkMkLst>
        </pc:inkChg>
      </pc:sldChg>
      <pc:sldChg chg="del">
        <pc:chgData name="Ayu Ismail" userId="S::ai512@canterbury.ac.uk::fba30144-7a70-411a-be41-53d56e629898" providerId="AD" clId="Web-{DDFC80B8-B77D-A1E3-C50E-230003F67003}" dt="2023-06-02T16:45:09.247" v="538"/>
        <pc:sldMkLst>
          <pc:docMk/>
          <pc:sldMk cId="1924564262" sldId="515"/>
        </pc:sldMkLst>
      </pc:sldChg>
      <pc:sldChg chg="addSp delSp modSp mod setBg modNotes">
        <pc:chgData name="Ayu Ismail" userId="S::ai512@canterbury.ac.uk::fba30144-7a70-411a-be41-53d56e629898" providerId="AD" clId="Web-{DDFC80B8-B77D-A1E3-C50E-230003F67003}" dt="2023-06-02T21:36:17.327" v="868"/>
        <pc:sldMkLst>
          <pc:docMk/>
          <pc:sldMk cId="114850020" sldId="521"/>
        </pc:sldMkLst>
        <pc:spChg chg="del">
          <ac:chgData name="Ayu Ismail" userId="S::ai512@canterbury.ac.uk::fba30144-7a70-411a-be41-53d56e629898" providerId="AD" clId="Web-{DDFC80B8-B77D-A1E3-C50E-230003F67003}" dt="2023-06-02T14:37:27.713" v="19"/>
          <ac:spMkLst>
            <pc:docMk/>
            <pc:sldMk cId="114850020" sldId="521"/>
            <ac:spMk id="2" creationId="{B591089A-6B46-E52C-309A-CB86FC20E487}"/>
          </ac:spMkLst>
        </pc:spChg>
        <pc:spChg chg="del">
          <ac:chgData name="Ayu Ismail" userId="S::ai512@canterbury.ac.uk::fba30144-7a70-411a-be41-53d56e629898" providerId="AD" clId="Web-{DDFC80B8-B77D-A1E3-C50E-230003F67003}" dt="2023-06-02T14:37:31.228" v="20"/>
          <ac:spMkLst>
            <pc:docMk/>
            <pc:sldMk cId="114850020" sldId="521"/>
            <ac:spMk id="3" creationId="{190BE99E-C7D1-7B63-2779-535C5291574F}"/>
          </ac:spMkLst>
        </pc:spChg>
        <pc:spChg chg="mod">
          <ac:chgData name="Ayu Ismail" userId="S::ai512@canterbury.ac.uk::fba30144-7a70-411a-be41-53d56e629898" providerId="AD" clId="Web-{DDFC80B8-B77D-A1E3-C50E-230003F67003}" dt="2023-06-02T16:55:07.322" v="585"/>
          <ac:spMkLst>
            <pc:docMk/>
            <pc:sldMk cId="114850020" sldId="521"/>
            <ac:spMk id="4" creationId="{CBD3E2DD-3E45-EA86-25DC-B2F8A15049A0}"/>
          </ac:spMkLst>
        </pc:spChg>
        <pc:spChg chg="del">
          <ac:chgData name="Ayu Ismail" userId="S::ai512@canterbury.ac.uk::fba30144-7a70-411a-be41-53d56e629898" providerId="AD" clId="Web-{DDFC80B8-B77D-A1E3-C50E-230003F67003}" dt="2023-06-02T14:35:52.038" v="18"/>
          <ac:spMkLst>
            <pc:docMk/>
            <pc:sldMk cId="114850020" sldId="521"/>
            <ac:spMk id="5" creationId="{9111ED67-83AF-ECFE-376C-037270B9CD76}"/>
          </ac:spMkLst>
        </pc:spChg>
        <pc:spChg chg="mod ord">
          <ac:chgData name="Ayu Ismail" userId="S::ai512@canterbury.ac.uk::fba30144-7a70-411a-be41-53d56e629898" providerId="AD" clId="Web-{DDFC80B8-B77D-A1E3-C50E-230003F67003}" dt="2023-06-02T16:55:07.322" v="585"/>
          <ac:spMkLst>
            <pc:docMk/>
            <pc:sldMk cId="114850020" sldId="521"/>
            <ac:spMk id="6" creationId="{41F02E48-D657-9F55-E4D4-46473D91F7C0}"/>
          </ac:spMkLst>
        </pc:spChg>
        <pc:spChg chg="add del">
          <ac:chgData name="Ayu Ismail" userId="S::ai512@canterbury.ac.uk::fba30144-7a70-411a-be41-53d56e629898" providerId="AD" clId="Web-{DDFC80B8-B77D-A1E3-C50E-230003F67003}" dt="2023-06-02T14:39:51.764" v="34"/>
          <ac:spMkLst>
            <pc:docMk/>
            <pc:sldMk cId="114850020" sldId="521"/>
            <ac:spMk id="23" creationId="{EBDD1931-9E86-4402-9A68-33A2D9EFB198}"/>
          </ac:spMkLst>
        </pc:spChg>
        <pc:spChg chg="add del">
          <ac:chgData name="Ayu Ismail" userId="S::ai512@canterbury.ac.uk::fba30144-7a70-411a-be41-53d56e629898" providerId="AD" clId="Web-{DDFC80B8-B77D-A1E3-C50E-230003F67003}" dt="2023-06-02T14:39:51.764" v="34"/>
          <ac:spMkLst>
            <pc:docMk/>
            <pc:sldMk cId="114850020" sldId="521"/>
            <ac:spMk id="25" creationId="{F13C74B1-5B17-4795-BED0-7140497B445A}"/>
          </ac:spMkLst>
        </pc:spChg>
        <pc:spChg chg="add del">
          <ac:chgData name="Ayu Ismail" userId="S::ai512@canterbury.ac.uk::fba30144-7a70-411a-be41-53d56e629898" providerId="AD" clId="Web-{DDFC80B8-B77D-A1E3-C50E-230003F67003}" dt="2023-06-02T14:39:51.764" v="34"/>
          <ac:spMkLst>
            <pc:docMk/>
            <pc:sldMk cId="114850020" sldId="521"/>
            <ac:spMk id="27" creationId="{3FCFB1DE-0B7E-48CC-BA90-B2AB0889F9D6}"/>
          </ac:spMkLst>
        </pc:spChg>
        <pc:spChg chg="add del mod">
          <ac:chgData name="Ayu Ismail" userId="S::ai512@canterbury.ac.uk::fba30144-7a70-411a-be41-53d56e629898" providerId="AD" clId="Web-{DDFC80B8-B77D-A1E3-C50E-230003F67003}" dt="2023-06-02T14:38:22.636" v="29"/>
          <ac:spMkLst>
            <pc:docMk/>
            <pc:sldMk cId="114850020" sldId="521"/>
            <ac:spMk id="48" creationId="{89D1474D-4054-E84B-C5FC-AF0FFA644917}"/>
          </ac:spMkLst>
        </pc:spChg>
        <pc:spChg chg="add del mod">
          <ac:chgData name="Ayu Ismail" userId="S::ai512@canterbury.ac.uk::fba30144-7a70-411a-be41-53d56e629898" providerId="AD" clId="Web-{DDFC80B8-B77D-A1E3-C50E-230003F67003}" dt="2023-06-02T16:53:44.288" v="573"/>
          <ac:spMkLst>
            <pc:docMk/>
            <pc:sldMk cId="114850020" sldId="521"/>
            <ac:spMk id="52" creationId="{9EAAF98F-66F2-998E-EB8C-7C564045CFAD}"/>
          </ac:spMkLst>
        </pc:spChg>
        <pc:spChg chg="add del mod">
          <ac:chgData name="Ayu Ismail" userId="S::ai512@canterbury.ac.uk::fba30144-7a70-411a-be41-53d56e629898" providerId="AD" clId="Web-{DDFC80B8-B77D-A1E3-C50E-230003F67003}" dt="2023-06-02T16:54:42.321" v="578"/>
          <ac:spMkLst>
            <pc:docMk/>
            <pc:sldMk cId="114850020" sldId="521"/>
            <ac:spMk id="54" creationId="{6B19A0F9-A8FB-67EA-CA13-734F3AAEE394}"/>
          </ac:spMkLst>
        </pc:spChg>
        <pc:spChg chg="add del mod">
          <ac:chgData name="Ayu Ismail" userId="S::ai512@canterbury.ac.uk::fba30144-7a70-411a-be41-53d56e629898" providerId="AD" clId="Web-{DDFC80B8-B77D-A1E3-C50E-230003F67003}" dt="2023-06-02T14:38:34.230" v="31"/>
          <ac:spMkLst>
            <pc:docMk/>
            <pc:sldMk cId="114850020" sldId="521"/>
            <ac:spMk id="61" creationId="{49A170B7-C7DC-C7A8-BFFE-BB15A0EB51C1}"/>
          </ac:spMkLst>
        </pc:spChg>
        <pc:spChg chg="add del">
          <ac:chgData name="Ayu Ismail" userId="S::ai512@canterbury.ac.uk::fba30144-7a70-411a-be41-53d56e629898" providerId="AD" clId="Web-{DDFC80B8-B77D-A1E3-C50E-230003F67003}" dt="2023-06-02T14:43:55.130" v="37"/>
          <ac:spMkLst>
            <pc:docMk/>
            <pc:sldMk cId="114850020" sldId="521"/>
            <ac:spMk id="82" creationId="{EBDD1931-9E86-4402-9A68-33A2D9EFB198}"/>
          </ac:spMkLst>
        </pc:spChg>
        <pc:spChg chg="add del">
          <ac:chgData name="Ayu Ismail" userId="S::ai512@canterbury.ac.uk::fba30144-7a70-411a-be41-53d56e629898" providerId="AD" clId="Web-{DDFC80B8-B77D-A1E3-C50E-230003F67003}" dt="2023-06-02T14:43:55.130" v="37"/>
          <ac:spMkLst>
            <pc:docMk/>
            <pc:sldMk cId="114850020" sldId="521"/>
            <ac:spMk id="84" creationId="{F13C74B1-5B17-4795-BED0-7140497B445A}"/>
          </ac:spMkLst>
        </pc:spChg>
        <pc:spChg chg="add del">
          <ac:chgData name="Ayu Ismail" userId="S::ai512@canterbury.ac.uk::fba30144-7a70-411a-be41-53d56e629898" providerId="AD" clId="Web-{DDFC80B8-B77D-A1E3-C50E-230003F67003}" dt="2023-06-02T14:43:55.130" v="37"/>
          <ac:spMkLst>
            <pc:docMk/>
            <pc:sldMk cId="114850020" sldId="521"/>
            <ac:spMk id="86" creationId="{3FCFB1DE-0B7E-48CC-BA90-B2AB0889F9D6}"/>
          </ac:spMkLst>
        </pc:spChg>
        <pc:spChg chg="add del">
          <ac:chgData name="Ayu Ismail" userId="S::ai512@canterbury.ac.uk::fba30144-7a70-411a-be41-53d56e629898" providerId="AD" clId="Web-{DDFC80B8-B77D-A1E3-C50E-230003F67003}" dt="2023-06-02T14:43:55.099" v="36"/>
          <ac:spMkLst>
            <pc:docMk/>
            <pc:sldMk cId="114850020" sldId="521"/>
            <ac:spMk id="91" creationId="{EBDD1931-9E86-4402-9A68-33A2D9EFB198}"/>
          </ac:spMkLst>
        </pc:spChg>
        <pc:spChg chg="add del">
          <ac:chgData name="Ayu Ismail" userId="S::ai512@canterbury.ac.uk::fba30144-7a70-411a-be41-53d56e629898" providerId="AD" clId="Web-{DDFC80B8-B77D-A1E3-C50E-230003F67003}" dt="2023-06-02T14:43:55.099" v="36"/>
          <ac:spMkLst>
            <pc:docMk/>
            <pc:sldMk cId="114850020" sldId="521"/>
            <ac:spMk id="93" creationId="{45D37F4E-DDB4-456B-97E0-9937730A039F}"/>
          </ac:spMkLst>
        </pc:spChg>
        <pc:spChg chg="add del">
          <ac:chgData name="Ayu Ismail" userId="S::ai512@canterbury.ac.uk::fba30144-7a70-411a-be41-53d56e629898" providerId="AD" clId="Web-{DDFC80B8-B77D-A1E3-C50E-230003F67003}" dt="2023-06-02T14:43:55.099" v="36"/>
          <ac:spMkLst>
            <pc:docMk/>
            <pc:sldMk cId="114850020" sldId="521"/>
            <ac:spMk id="95" creationId="{3CE8AF5E-D374-4CF1-90CC-35CF73B81C3E}"/>
          </ac:spMkLst>
        </pc:spChg>
        <pc:spChg chg="add del">
          <ac:chgData name="Ayu Ismail" userId="S::ai512@canterbury.ac.uk::fba30144-7a70-411a-be41-53d56e629898" providerId="AD" clId="Web-{DDFC80B8-B77D-A1E3-C50E-230003F67003}" dt="2023-06-02T16:53:22.600" v="571"/>
          <ac:spMkLst>
            <pc:docMk/>
            <pc:sldMk cId="114850020" sldId="521"/>
            <ac:spMk id="97" creationId="{EBDD1931-9E86-4402-9A68-33A2D9EFB198}"/>
          </ac:spMkLst>
        </pc:spChg>
        <pc:spChg chg="add del">
          <ac:chgData name="Ayu Ismail" userId="S::ai512@canterbury.ac.uk::fba30144-7a70-411a-be41-53d56e629898" providerId="AD" clId="Web-{DDFC80B8-B77D-A1E3-C50E-230003F67003}" dt="2023-06-02T16:53:22.600" v="571"/>
          <ac:spMkLst>
            <pc:docMk/>
            <pc:sldMk cId="114850020" sldId="521"/>
            <ac:spMk id="98" creationId="{A6D37EE4-EA1B-46EE-A54B-5233C63C9695}"/>
          </ac:spMkLst>
        </pc:spChg>
        <pc:spChg chg="add del">
          <ac:chgData name="Ayu Ismail" userId="S::ai512@canterbury.ac.uk::fba30144-7a70-411a-be41-53d56e629898" providerId="AD" clId="Web-{DDFC80B8-B77D-A1E3-C50E-230003F67003}" dt="2023-06-02T16:53:22.600" v="571"/>
          <ac:spMkLst>
            <pc:docMk/>
            <pc:sldMk cId="114850020" sldId="521"/>
            <ac:spMk id="99" creationId="{3CE8AF5E-D374-4CF1-90CC-35CF73B81C3E}"/>
          </ac:spMkLst>
        </pc:spChg>
        <pc:spChg chg="add del">
          <ac:chgData name="Ayu Ismail" userId="S::ai512@canterbury.ac.uk::fba30144-7a70-411a-be41-53d56e629898" providerId="AD" clId="Web-{DDFC80B8-B77D-A1E3-C50E-230003F67003}" dt="2023-06-02T16:53:16.553" v="568"/>
          <ac:spMkLst>
            <pc:docMk/>
            <pc:sldMk cId="114850020" sldId="521"/>
            <ac:spMk id="104" creationId="{EBDD1931-9E86-4402-9A68-33A2D9EFB198}"/>
          </ac:spMkLst>
        </pc:spChg>
        <pc:spChg chg="add del">
          <ac:chgData name="Ayu Ismail" userId="S::ai512@canterbury.ac.uk::fba30144-7a70-411a-be41-53d56e629898" providerId="AD" clId="Web-{DDFC80B8-B77D-A1E3-C50E-230003F67003}" dt="2023-06-02T16:53:16.553" v="568"/>
          <ac:spMkLst>
            <pc:docMk/>
            <pc:sldMk cId="114850020" sldId="521"/>
            <ac:spMk id="106" creationId="{7B831B6F-405A-4B47-B9BB-5CA88F285844}"/>
          </ac:spMkLst>
        </pc:spChg>
        <pc:spChg chg="add del">
          <ac:chgData name="Ayu Ismail" userId="S::ai512@canterbury.ac.uk::fba30144-7a70-411a-be41-53d56e629898" providerId="AD" clId="Web-{DDFC80B8-B77D-A1E3-C50E-230003F67003}" dt="2023-06-02T16:53:16.553" v="568"/>
          <ac:spMkLst>
            <pc:docMk/>
            <pc:sldMk cId="114850020" sldId="521"/>
            <ac:spMk id="108" creationId="{15109354-9C5D-4F8C-B0E6-D1043C7BF20A}"/>
          </ac:spMkLst>
        </pc:spChg>
        <pc:spChg chg="add del">
          <ac:chgData name="Ayu Ismail" userId="S::ai512@canterbury.ac.uk::fba30144-7a70-411a-be41-53d56e629898" providerId="AD" clId="Web-{DDFC80B8-B77D-A1E3-C50E-230003F67003}" dt="2023-06-02T16:53:16.553" v="568"/>
          <ac:spMkLst>
            <pc:docMk/>
            <pc:sldMk cId="114850020" sldId="521"/>
            <ac:spMk id="110" creationId="{3CE8AF5E-D374-4CF1-90CC-35CF73B81C3E}"/>
          </ac:spMkLst>
        </pc:spChg>
        <pc:spChg chg="add del">
          <ac:chgData name="Ayu Ismail" userId="S::ai512@canterbury.ac.uk::fba30144-7a70-411a-be41-53d56e629898" providerId="AD" clId="Web-{DDFC80B8-B77D-A1E3-C50E-230003F67003}" dt="2023-06-02T16:53:22.568" v="570"/>
          <ac:spMkLst>
            <pc:docMk/>
            <pc:sldMk cId="114850020" sldId="521"/>
            <ac:spMk id="114" creationId="{EBDD1931-9E86-4402-9A68-33A2D9EFB198}"/>
          </ac:spMkLst>
        </pc:spChg>
        <pc:spChg chg="add del">
          <ac:chgData name="Ayu Ismail" userId="S::ai512@canterbury.ac.uk::fba30144-7a70-411a-be41-53d56e629898" providerId="AD" clId="Web-{DDFC80B8-B77D-A1E3-C50E-230003F67003}" dt="2023-06-02T16:53:22.568" v="570"/>
          <ac:spMkLst>
            <pc:docMk/>
            <pc:sldMk cId="114850020" sldId="521"/>
            <ac:spMk id="115" creationId="{45D37F4E-DDB4-456B-97E0-9937730A039F}"/>
          </ac:spMkLst>
        </pc:spChg>
        <pc:spChg chg="add del">
          <ac:chgData name="Ayu Ismail" userId="S::ai512@canterbury.ac.uk::fba30144-7a70-411a-be41-53d56e629898" providerId="AD" clId="Web-{DDFC80B8-B77D-A1E3-C50E-230003F67003}" dt="2023-06-02T16:53:22.568" v="570"/>
          <ac:spMkLst>
            <pc:docMk/>
            <pc:sldMk cId="114850020" sldId="521"/>
            <ac:spMk id="116" creationId="{3CE8AF5E-D374-4CF1-90CC-35CF73B81C3E}"/>
          </ac:spMkLst>
        </pc:spChg>
        <pc:spChg chg="add del">
          <ac:chgData name="Ayu Ismail" userId="S::ai512@canterbury.ac.uk::fba30144-7a70-411a-be41-53d56e629898" providerId="AD" clId="Web-{DDFC80B8-B77D-A1E3-C50E-230003F67003}" dt="2023-06-02T16:53:44.288" v="573"/>
          <ac:spMkLst>
            <pc:docMk/>
            <pc:sldMk cId="114850020" sldId="521"/>
            <ac:spMk id="118" creationId="{EBDD1931-9E86-4402-9A68-33A2D9EFB198}"/>
          </ac:spMkLst>
        </pc:spChg>
        <pc:spChg chg="add del">
          <ac:chgData name="Ayu Ismail" userId="S::ai512@canterbury.ac.uk::fba30144-7a70-411a-be41-53d56e629898" providerId="AD" clId="Web-{DDFC80B8-B77D-A1E3-C50E-230003F67003}" dt="2023-06-02T16:53:44.288" v="573"/>
          <ac:spMkLst>
            <pc:docMk/>
            <pc:sldMk cId="114850020" sldId="521"/>
            <ac:spMk id="119" creationId="{743AA782-23D1-4521-8CAD-47662984AA08}"/>
          </ac:spMkLst>
        </pc:spChg>
        <pc:spChg chg="add del">
          <ac:chgData name="Ayu Ismail" userId="S::ai512@canterbury.ac.uk::fba30144-7a70-411a-be41-53d56e629898" providerId="AD" clId="Web-{DDFC80B8-B77D-A1E3-C50E-230003F67003}" dt="2023-06-02T16:53:44.288" v="573"/>
          <ac:spMkLst>
            <pc:docMk/>
            <pc:sldMk cId="114850020" sldId="521"/>
            <ac:spMk id="120" creationId="{3CE8AF5E-D374-4CF1-90CC-35CF73B81C3E}"/>
          </ac:spMkLst>
        </pc:spChg>
        <pc:spChg chg="add del">
          <ac:chgData name="Ayu Ismail" userId="S::ai512@canterbury.ac.uk::fba30144-7a70-411a-be41-53d56e629898" providerId="AD" clId="Web-{DDFC80B8-B77D-A1E3-C50E-230003F67003}" dt="2023-06-02T16:54:59.275" v="583"/>
          <ac:spMkLst>
            <pc:docMk/>
            <pc:sldMk cId="114850020" sldId="521"/>
            <ac:spMk id="126" creationId="{DA381740-063A-41A4-836D-85D14980EEF0}"/>
          </ac:spMkLst>
        </pc:spChg>
        <pc:spChg chg="add del">
          <ac:chgData name="Ayu Ismail" userId="S::ai512@canterbury.ac.uk::fba30144-7a70-411a-be41-53d56e629898" providerId="AD" clId="Web-{DDFC80B8-B77D-A1E3-C50E-230003F67003}" dt="2023-06-02T16:54:59.275" v="583"/>
          <ac:spMkLst>
            <pc:docMk/>
            <pc:sldMk cId="114850020" sldId="521"/>
            <ac:spMk id="128" creationId="{8A94871E-96FC-4ADE-815B-41A636E34F1A}"/>
          </ac:spMkLst>
        </pc:spChg>
        <pc:spChg chg="add del">
          <ac:chgData name="Ayu Ismail" userId="S::ai512@canterbury.ac.uk::fba30144-7a70-411a-be41-53d56e629898" providerId="AD" clId="Web-{DDFC80B8-B77D-A1E3-C50E-230003F67003}" dt="2023-06-02T16:54:59.275" v="583"/>
          <ac:spMkLst>
            <pc:docMk/>
            <pc:sldMk cId="114850020" sldId="521"/>
            <ac:spMk id="130" creationId="{3FCFB1DE-0B7E-48CC-BA90-B2AB0889F9D6}"/>
          </ac:spMkLst>
        </pc:spChg>
        <pc:spChg chg="add del">
          <ac:chgData name="Ayu Ismail" userId="S::ai512@canterbury.ac.uk::fba30144-7a70-411a-be41-53d56e629898" providerId="AD" clId="Web-{DDFC80B8-B77D-A1E3-C50E-230003F67003}" dt="2023-06-02T16:54:59.259" v="582"/>
          <ac:spMkLst>
            <pc:docMk/>
            <pc:sldMk cId="114850020" sldId="521"/>
            <ac:spMk id="134" creationId="{256BD6B1-AB42-0F75-F0AA-CB69510995DF}"/>
          </ac:spMkLst>
        </pc:spChg>
        <pc:spChg chg="add del">
          <ac:chgData name="Ayu Ismail" userId="S::ai512@canterbury.ac.uk::fba30144-7a70-411a-be41-53d56e629898" providerId="AD" clId="Web-{DDFC80B8-B77D-A1E3-C50E-230003F67003}" dt="2023-06-02T16:54:54.634" v="580"/>
          <ac:spMkLst>
            <pc:docMk/>
            <pc:sldMk cId="114850020" sldId="521"/>
            <ac:spMk id="135" creationId="{DA381740-063A-41A4-836D-85D14980EEF0}"/>
          </ac:spMkLst>
        </pc:spChg>
        <pc:spChg chg="add del">
          <ac:chgData name="Ayu Ismail" userId="S::ai512@canterbury.ac.uk::fba30144-7a70-411a-be41-53d56e629898" providerId="AD" clId="Web-{DDFC80B8-B77D-A1E3-C50E-230003F67003}" dt="2023-06-02T16:54:54.634" v="580"/>
          <ac:spMkLst>
            <pc:docMk/>
            <pc:sldMk cId="114850020" sldId="521"/>
            <ac:spMk id="137" creationId="{665DBBEF-238B-476B-96AB-8AAC3224ECEA}"/>
          </ac:spMkLst>
        </pc:spChg>
        <pc:spChg chg="add del">
          <ac:chgData name="Ayu Ismail" userId="S::ai512@canterbury.ac.uk::fba30144-7a70-411a-be41-53d56e629898" providerId="AD" clId="Web-{DDFC80B8-B77D-A1E3-C50E-230003F67003}" dt="2023-06-02T16:54:54.634" v="580"/>
          <ac:spMkLst>
            <pc:docMk/>
            <pc:sldMk cId="114850020" sldId="521"/>
            <ac:spMk id="139" creationId="{3FCFB1DE-0B7E-48CC-BA90-B2AB0889F9D6}"/>
          </ac:spMkLst>
        </pc:spChg>
        <pc:spChg chg="add del">
          <ac:chgData name="Ayu Ismail" userId="S::ai512@canterbury.ac.uk::fba30144-7a70-411a-be41-53d56e629898" providerId="AD" clId="Web-{DDFC80B8-B77D-A1E3-C50E-230003F67003}" dt="2023-06-02T16:54:59.259" v="582"/>
          <ac:spMkLst>
            <pc:docMk/>
            <pc:sldMk cId="114850020" sldId="521"/>
            <ac:spMk id="141" creationId="{3FCFB1DE-0B7E-48CC-BA90-B2AB0889F9D6}"/>
          </ac:spMkLst>
        </pc:spChg>
        <pc:spChg chg="add del">
          <ac:chgData name="Ayu Ismail" userId="S::ai512@canterbury.ac.uk::fba30144-7a70-411a-be41-53d56e629898" providerId="AD" clId="Web-{DDFC80B8-B77D-A1E3-C50E-230003F67003}" dt="2023-06-02T16:54:59.259" v="582"/>
          <ac:spMkLst>
            <pc:docMk/>
            <pc:sldMk cId="114850020" sldId="521"/>
            <ac:spMk id="142" creationId="{EBDD1931-9E86-4402-9A68-33A2D9EFB198}"/>
          </ac:spMkLst>
        </pc:spChg>
        <pc:spChg chg="add del">
          <ac:chgData name="Ayu Ismail" userId="S::ai512@canterbury.ac.uk::fba30144-7a70-411a-be41-53d56e629898" providerId="AD" clId="Web-{DDFC80B8-B77D-A1E3-C50E-230003F67003}" dt="2023-06-02T16:54:59.259" v="582"/>
          <ac:spMkLst>
            <pc:docMk/>
            <pc:sldMk cId="114850020" sldId="521"/>
            <ac:spMk id="143" creationId="{F13C74B1-5B17-4795-BED0-7140497B445A}"/>
          </ac:spMkLst>
        </pc:spChg>
        <pc:spChg chg="add del">
          <ac:chgData name="Ayu Ismail" userId="S::ai512@canterbury.ac.uk::fba30144-7a70-411a-be41-53d56e629898" providerId="AD" clId="Web-{DDFC80B8-B77D-A1E3-C50E-230003F67003}" dt="2023-06-02T16:55:07.322" v="585"/>
          <ac:spMkLst>
            <pc:docMk/>
            <pc:sldMk cId="114850020" sldId="521"/>
            <ac:spMk id="145" creationId="{EBDD1931-9E86-4402-9A68-33A2D9EFB198}"/>
          </ac:spMkLst>
        </pc:spChg>
        <pc:spChg chg="add del">
          <ac:chgData name="Ayu Ismail" userId="S::ai512@canterbury.ac.uk::fba30144-7a70-411a-be41-53d56e629898" providerId="AD" clId="Web-{DDFC80B8-B77D-A1E3-C50E-230003F67003}" dt="2023-06-02T16:55:07.322" v="585"/>
          <ac:spMkLst>
            <pc:docMk/>
            <pc:sldMk cId="114850020" sldId="521"/>
            <ac:spMk id="146" creationId="{743AA782-23D1-4521-8CAD-47662984AA08}"/>
          </ac:spMkLst>
        </pc:spChg>
        <pc:spChg chg="add del">
          <ac:chgData name="Ayu Ismail" userId="S::ai512@canterbury.ac.uk::fba30144-7a70-411a-be41-53d56e629898" providerId="AD" clId="Web-{DDFC80B8-B77D-A1E3-C50E-230003F67003}" dt="2023-06-02T16:55:07.322" v="585"/>
          <ac:spMkLst>
            <pc:docMk/>
            <pc:sldMk cId="114850020" sldId="521"/>
            <ac:spMk id="147" creationId="{3CE8AF5E-D374-4CF1-90CC-35CF73B81C3E}"/>
          </ac:spMkLst>
        </pc:spChg>
        <pc:spChg chg="add del">
          <ac:chgData name="Ayu Ismail" userId="S::ai512@canterbury.ac.uk::fba30144-7a70-411a-be41-53d56e629898" providerId="AD" clId="Web-{DDFC80B8-B77D-A1E3-C50E-230003F67003}" dt="2023-06-02T16:55:04.213" v="584"/>
          <ac:spMkLst>
            <pc:docMk/>
            <pc:sldMk cId="114850020" sldId="521"/>
            <ac:spMk id="148" creationId="{76AD1DEE-725C-FF77-EE0D-C017B8E004FA}"/>
          </ac:spMkLst>
        </pc:spChg>
        <pc:spChg chg="add">
          <ac:chgData name="Ayu Ismail" userId="S::ai512@canterbury.ac.uk::fba30144-7a70-411a-be41-53d56e629898" providerId="AD" clId="Web-{DDFC80B8-B77D-A1E3-C50E-230003F67003}" dt="2023-06-02T16:55:07.322" v="585"/>
          <ac:spMkLst>
            <pc:docMk/>
            <pc:sldMk cId="114850020" sldId="521"/>
            <ac:spMk id="154" creationId="{DA381740-063A-41A4-836D-85D14980EEF0}"/>
          </ac:spMkLst>
        </pc:spChg>
        <pc:spChg chg="add">
          <ac:chgData name="Ayu Ismail" userId="S::ai512@canterbury.ac.uk::fba30144-7a70-411a-be41-53d56e629898" providerId="AD" clId="Web-{DDFC80B8-B77D-A1E3-C50E-230003F67003}" dt="2023-06-02T16:55:07.322" v="585"/>
          <ac:spMkLst>
            <pc:docMk/>
            <pc:sldMk cId="114850020" sldId="521"/>
            <ac:spMk id="156" creationId="{665DBBEF-238B-476B-96AB-8AAC3224ECEA}"/>
          </ac:spMkLst>
        </pc:spChg>
        <pc:spChg chg="add">
          <ac:chgData name="Ayu Ismail" userId="S::ai512@canterbury.ac.uk::fba30144-7a70-411a-be41-53d56e629898" providerId="AD" clId="Web-{DDFC80B8-B77D-A1E3-C50E-230003F67003}" dt="2023-06-02T16:55:07.322" v="585"/>
          <ac:spMkLst>
            <pc:docMk/>
            <pc:sldMk cId="114850020" sldId="521"/>
            <ac:spMk id="158" creationId="{3FCFB1DE-0B7E-48CC-BA90-B2AB0889F9D6}"/>
          </ac:spMkLst>
        </pc:spChg>
        <pc:graphicFrameChg chg="add del mod ord modGraphic">
          <ac:chgData name="Ayu Ismail" userId="S::ai512@canterbury.ac.uk::fba30144-7a70-411a-be41-53d56e629898" providerId="AD" clId="Web-{DDFC80B8-B77D-A1E3-C50E-230003F67003}" dt="2023-06-02T16:53:29.022" v="572"/>
          <ac:graphicFrameMkLst>
            <pc:docMk/>
            <pc:sldMk cId="114850020" sldId="521"/>
            <ac:graphicFrameMk id="7" creationId="{E3C136C3-5D16-6057-A289-DBC160F21DE9}"/>
          </ac:graphicFrameMkLst>
        </pc:graphicFrameChg>
        <pc:picChg chg="add del mod ord">
          <ac:chgData name="Ayu Ismail" userId="S::ai512@canterbury.ac.uk::fba30144-7a70-411a-be41-53d56e629898" providerId="AD" clId="Web-{DDFC80B8-B77D-A1E3-C50E-230003F67003}" dt="2023-06-02T14:38:30.058" v="30"/>
          <ac:picMkLst>
            <pc:docMk/>
            <pc:sldMk cId="114850020" sldId="521"/>
            <ac:picMk id="18" creationId="{EB3BD13F-0F89-3093-3F59-F37F9F3AB9C3}"/>
          </ac:picMkLst>
        </pc:picChg>
        <pc:picChg chg="add del mod ord">
          <ac:chgData name="Ayu Ismail" userId="S::ai512@canterbury.ac.uk::fba30144-7a70-411a-be41-53d56e629898" providerId="AD" clId="Web-{DDFC80B8-B77D-A1E3-C50E-230003F67003}" dt="2023-06-02T16:54:40.649" v="577"/>
          <ac:picMkLst>
            <pc:docMk/>
            <pc:sldMk cId="114850020" sldId="521"/>
            <ac:picMk id="35" creationId="{C112AA98-BE27-CE81-E139-6A2A946C0855}"/>
          </ac:picMkLst>
        </pc:picChg>
        <pc:picChg chg="add del mod">
          <ac:chgData name="Ayu Ismail" userId="S::ai512@canterbury.ac.uk::fba30144-7a70-411a-be41-53d56e629898" providerId="AD" clId="Web-{DDFC80B8-B77D-A1E3-C50E-230003F67003}" dt="2023-06-02T14:37:49.026" v="23"/>
          <ac:picMkLst>
            <pc:docMk/>
            <pc:sldMk cId="114850020" sldId="521"/>
            <ac:picMk id="36" creationId="{9E703BDD-80DE-8101-E519-B76A9E755FFF}"/>
          </ac:picMkLst>
        </pc:picChg>
        <pc:picChg chg="add del mod">
          <ac:chgData name="Ayu Ismail" userId="S::ai512@canterbury.ac.uk::fba30144-7a70-411a-be41-53d56e629898" providerId="AD" clId="Web-{DDFC80B8-B77D-A1E3-C50E-230003F67003}" dt="2023-06-02T14:38:42.808" v="32"/>
          <ac:picMkLst>
            <pc:docMk/>
            <pc:sldMk cId="114850020" sldId="521"/>
            <ac:picMk id="47" creationId="{009D2A74-9E08-D54A-7FED-57704A2791C8}"/>
          </ac:picMkLst>
        </pc:picChg>
        <pc:picChg chg="add mod ord">
          <ac:chgData name="Ayu Ismail" userId="S::ai512@canterbury.ac.uk::fba30144-7a70-411a-be41-53d56e629898" providerId="AD" clId="Web-{DDFC80B8-B77D-A1E3-C50E-230003F67003}" dt="2023-06-02T16:55:28.151" v="588" actId="14100"/>
          <ac:picMkLst>
            <pc:docMk/>
            <pc:sldMk cId="114850020" sldId="521"/>
            <ac:picMk id="55" creationId="{AA061E7E-EEDE-E744-F922-B9092BF598BC}"/>
          </ac:picMkLst>
        </pc:picChg>
        <pc:picChg chg="add del mod ord">
          <ac:chgData name="Ayu Ismail" userId="S::ai512@canterbury.ac.uk::fba30144-7a70-411a-be41-53d56e629898" providerId="AD" clId="Web-{DDFC80B8-B77D-A1E3-C50E-230003F67003}" dt="2023-06-02T16:53:06.740" v="565"/>
          <ac:picMkLst>
            <pc:docMk/>
            <pc:sldMk cId="114850020" sldId="521"/>
            <ac:picMk id="77" creationId="{556C6205-985F-E4F6-E63A-8733610F1CE7}"/>
          </ac:picMkLst>
        </pc:picChg>
        <pc:inkChg chg="add del">
          <ac:chgData name="Ayu Ismail" userId="S::ai512@canterbury.ac.uk::fba30144-7a70-411a-be41-53d56e629898" providerId="AD" clId="Web-{DDFC80B8-B77D-A1E3-C50E-230003F67003}" dt="2023-06-02T16:53:16.553" v="568"/>
          <ac:inkMkLst>
            <pc:docMk/>
            <pc:sldMk cId="114850020" sldId="521"/>
            <ac:inkMk id="112" creationId="{070477C5-0410-4E4F-97A1-F84C2465C187}"/>
          </ac:inkMkLst>
        </pc:inkChg>
        <pc:inkChg chg="add del">
          <ac:chgData name="Ayu Ismail" userId="S::ai512@canterbury.ac.uk::fba30144-7a70-411a-be41-53d56e629898" providerId="AD" clId="Web-{DDFC80B8-B77D-A1E3-C50E-230003F67003}" dt="2023-06-02T16:53:44.288" v="573"/>
          <ac:inkMkLst>
            <pc:docMk/>
            <pc:sldMk cId="114850020" sldId="521"/>
            <ac:inkMk id="121" creationId="{070477C5-0410-4E4F-97A1-F84C2465C187}"/>
          </ac:inkMkLst>
        </pc:inkChg>
        <pc:inkChg chg="add del">
          <ac:chgData name="Ayu Ismail" userId="S::ai512@canterbury.ac.uk::fba30144-7a70-411a-be41-53d56e629898" providerId="AD" clId="Web-{DDFC80B8-B77D-A1E3-C50E-230003F67003}" dt="2023-06-02T16:55:07.322" v="585"/>
          <ac:inkMkLst>
            <pc:docMk/>
            <pc:sldMk cId="114850020" sldId="521"/>
            <ac:inkMk id="149" creationId="{070477C5-0410-4E4F-97A1-F84C2465C187}"/>
          </ac:inkMkLst>
        </pc:inkChg>
      </pc:sldChg>
      <pc:sldChg chg="delSp">
        <pc:chgData name="Ayu Ismail" userId="S::ai512@canterbury.ac.uk::fba30144-7a70-411a-be41-53d56e629898" providerId="AD" clId="Web-{DDFC80B8-B77D-A1E3-C50E-230003F67003}" dt="2023-06-04T13:10:12.276" v="1950"/>
        <pc:sldMkLst>
          <pc:docMk/>
          <pc:sldMk cId="22473400" sldId="523"/>
        </pc:sldMkLst>
        <pc:spChg chg="del">
          <ac:chgData name="Ayu Ismail" userId="S::ai512@canterbury.ac.uk::fba30144-7a70-411a-be41-53d56e629898" providerId="AD" clId="Web-{DDFC80B8-B77D-A1E3-C50E-230003F67003}" dt="2023-06-04T13:10:12.276" v="1950"/>
          <ac:spMkLst>
            <pc:docMk/>
            <pc:sldMk cId="22473400" sldId="523"/>
            <ac:spMk id="86" creationId="{C6661835-7227-2001-28F2-67E19AB392D4}"/>
          </ac:spMkLst>
        </pc:spChg>
      </pc:sldChg>
      <pc:sldChg chg="addSp delSp modSp">
        <pc:chgData name="Ayu Ismail" userId="S::ai512@canterbury.ac.uk::fba30144-7a70-411a-be41-53d56e629898" providerId="AD" clId="Web-{DDFC80B8-B77D-A1E3-C50E-230003F67003}" dt="2023-06-04T13:09:54.791" v="1949"/>
        <pc:sldMkLst>
          <pc:docMk/>
          <pc:sldMk cId="1059103975" sldId="525"/>
        </pc:sldMkLst>
        <pc:spChg chg="mod">
          <ac:chgData name="Ayu Ismail" userId="S::ai512@canterbury.ac.uk::fba30144-7a70-411a-be41-53d56e629898" providerId="AD" clId="Web-{DDFC80B8-B77D-A1E3-C50E-230003F67003}" dt="2023-06-04T13:09:54.791" v="1949"/>
          <ac:spMkLst>
            <pc:docMk/>
            <pc:sldMk cId="1059103975" sldId="525"/>
            <ac:spMk id="4" creationId="{46C08571-4AE6-FF56-340A-EC0888E115DD}"/>
          </ac:spMkLst>
        </pc:spChg>
        <pc:spChg chg="mod ord">
          <ac:chgData name="Ayu Ismail" userId="S::ai512@canterbury.ac.uk::fba30144-7a70-411a-be41-53d56e629898" providerId="AD" clId="Web-{DDFC80B8-B77D-A1E3-C50E-230003F67003}" dt="2023-06-04T13:09:54.791" v="1949"/>
          <ac:spMkLst>
            <pc:docMk/>
            <pc:sldMk cId="1059103975" sldId="525"/>
            <ac:spMk id="6" creationId="{B292B3BC-E1D5-8C65-39A4-E29D5FD5EF2C}"/>
          </ac:spMkLst>
        </pc:spChg>
        <pc:spChg chg="add del">
          <ac:chgData name="Ayu Ismail" userId="S::ai512@canterbury.ac.uk::fba30144-7a70-411a-be41-53d56e629898" providerId="AD" clId="Web-{DDFC80B8-B77D-A1E3-C50E-230003F67003}" dt="2023-06-04T13:09:54.791" v="1949"/>
          <ac:spMkLst>
            <pc:docMk/>
            <pc:sldMk cId="1059103975" sldId="525"/>
            <ac:spMk id="39" creationId="{EBDD1931-9E86-4402-9A68-33A2D9EFB198}"/>
          </ac:spMkLst>
        </pc:spChg>
        <pc:spChg chg="add del">
          <ac:chgData name="Ayu Ismail" userId="S::ai512@canterbury.ac.uk::fba30144-7a70-411a-be41-53d56e629898" providerId="AD" clId="Web-{DDFC80B8-B77D-A1E3-C50E-230003F67003}" dt="2023-06-04T13:09:54.791" v="1949"/>
          <ac:spMkLst>
            <pc:docMk/>
            <pc:sldMk cId="1059103975" sldId="525"/>
            <ac:spMk id="40" creationId="{F13C74B1-5B17-4795-BED0-7140497B445A}"/>
          </ac:spMkLst>
        </pc:spChg>
        <pc:spChg chg="add del">
          <ac:chgData name="Ayu Ismail" userId="S::ai512@canterbury.ac.uk::fba30144-7a70-411a-be41-53d56e629898" providerId="AD" clId="Web-{DDFC80B8-B77D-A1E3-C50E-230003F67003}" dt="2023-06-04T13:09:54.791" v="1949"/>
          <ac:spMkLst>
            <pc:docMk/>
            <pc:sldMk cId="1059103975" sldId="525"/>
            <ac:spMk id="41" creationId="{3FCFB1DE-0B7E-48CC-BA90-B2AB0889F9D6}"/>
          </ac:spMkLst>
        </pc:spChg>
        <pc:spChg chg="add del">
          <ac:chgData name="Ayu Ismail" userId="S::ai512@canterbury.ac.uk::fba30144-7a70-411a-be41-53d56e629898" providerId="AD" clId="Web-{DDFC80B8-B77D-A1E3-C50E-230003F67003}" dt="2023-06-04T13:09:43.103" v="1944"/>
          <ac:spMkLst>
            <pc:docMk/>
            <pc:sldMk cId="1059103975" sldId="525"/>
            <ac:spMk id="46" creationId="{EBDD1931-9E86-4402-9A68-33A2D9EFB198}"/>
          </ac:spMkLst>
        </pc:spChg>
        <pc:spChg chg="add del">
          <ac:chgData name="Ayu Ismail" userId="S::ai512@canterbury.ac.uk::fba30144-7a70-411a-be41-53d56e629898" providerId="AD" clId="Web-{DDFC80B8-B77D-A1E3-C50E-230003F67003}" dt="2023-06-04T13:09:43.103" v="1944"/>
          <ac:spMkLst>
            <pc:docMk/>
            <pc:sldMk cId="1059103975" sldId="525"/>
            <ac:spMk id="48" creationId="{45D37F4E-DDB4-456B-97E0-9937730A039F}"/>
          </ac:spMkLst>
        </pc:spChg>
        <pc:spChg chg="add del">
          <ac:chgData name="Ayu Ismail" userId="S::ai512@canterbury.ac.uk::fba30144-7a70-411a-be41-53d56e629898" providerId="AD" clId="Web-{DDFC80B8-B77D-A1E3-C50E-230003F67003}" dt="2023-06-04T13:09:43.103" v="1944"/>
          <ac:spMkLst>
            <pc:docMk/>
            <pc:sldMk cId="1059103975" sldId="525"/>
            <ac:spMk id="50" creationId="{3CE8AF5E-D374-4CF1-90CC-35CF73B81C3E}"/>
          </ac:spMkLst>
        </pc:spChg>
        <pc:spChg chg="add del">
          <ac:chgData name="Ayu Ismail" userId="S::ai512@canterbury.ac.uk::fba30144-7a70-411a-be41-53d56e629898" providerId="AD" clId="Web-{DDFC80B8-B77D-A1E3-C50E-230003F67003}" dt="2023-06-04T13:09:46.010" v="1946"/>
          <ac:spMkLst>
            <pc:docMk/>
            <pc:sldMk cId="1059103975" sldId="525"/>
            <ac:spMk id="52" creationId="{EBDD1931-9E86-4402-9A68-33A2D9EFB198}"/>
          </ac:spMkLst>
        </pc:spChg>
        <pc:spChg chg="add del">
          <ac:chgData name="Ayu Ismail" userId="S::ai512@canterbury.ac.uk::fba30144-7a70-411a-be41-53d56e629898" providerId="AD" clId="Web-{DDFC80B8-B77D-A1E3-C50E-230003F67003}" dt="2023-06-04T13:09:46.010" v="1946"/>
          <ac:spMkLst>
            <pc:docMk/>
            <pc:sldMk cId="1059103975" sldId="525"/>
            <ac:spMk id="53" creationId="{F13C74B1-5B17-4795-BED0-7140497B445A}"/>
          </ac:spMkLst>
        </pc:spChg>
        <pc:spChg chg="add del">
          <ac:chgData name="Ayu Ismail" userId="S::ai512@canterbury.ac.uk::fba30144-7a70-411a-be41-53d56e629898" providerId="AD" clId="Web-{DDFC80B8-B77D-A1E3-C50E-230003F67003}" dt="2023-06-04T13:09:46.010" v="1946"/>
          <ac:spMkLst>
            <pc:docMk/>
            <pc:sldMk cId="1059103975" sldId="525"/>
            <ac:spMk id="54" creationId="{3FCFB1DE-0B7E-48CC-BA90-B2AB0889F9D6}"/>
          </ac:spMkLst>
        </pc:spChg>
        <pc:spChg chg="add del">
          <ac:chgData name="Ayu Ismail" userId="S::ai512@canterbury.ac.uk::fba30144-7a70-411a-be41-53d56e629898" providerId="AD" clId="Web-{DDFC80B8-B77D-A1E3-C50E-230003F67003}" dt="2023-06-04T13:09:54.698" v="1948"/>
          <ac:spMkLst>
            <pc:docMk/>
            <pc:sldMk cId="1059103975" sldId="525"/>
            <ac:spMk id="56" creationId="{EBDD1931-9E86-4402-9A68-33A2D9EFB198}"/>
          </ac:spMkLst>
        </pc:spChg>
        <pc:spChg chg="add del">
          <ac:chgData name="Ayu Ismail" userId="S::ai512@canterbury.ac.uk::fba30144-7a70-411a-be41-53d56e629898" providerId="AD" clId="Web-{DDFC80B8-B77D-A1E3-C50E-230003F67003}" dt="2023-06-04T13:09:54.698" v="1948"/>
          <ac:spMkLst>
            <pc:docMk/>
            <pc:sldMk cId="1059103975" sldId="525"/>
            <ac:spMk id="57" creationId="{F13C74B1-5B17-4795-BED0-7140497B445A}"/>
          </ac:spMkLst>
        </pc:spChg>
        <pc:spChg chg="add del">
          <ac:chgData name="Ayu Ismail" userId="S::ai512@canterbury.ac.uk::fba30144-7a70-411a-be41-53d56e629898" providerId="AD" clId="Web-{DDFC80B8-B77D-A1E3-C50E-230003F67003}" dt="2023-06-04T13:09:54.698" v="1948"/>
          <ac:spMkLst>
            <pc:docMk/>
            <pc:sldMk cId="1059103975" sldId="525"/>
            <ac:spMk id="58" creationId="{3FCFB1DE-0B7E-48CC-BA90-B2AB0889F9D6}"/>
          </ac:spMkLst>
        </pc:spChg>
        <pc:spChg chg="add">
          <ac:chgData name="Ayu Ismail" userId="S::ai512@canterbury.ac.uk::fba30144-7a70-411a-be41-53d56e629898" providerId="AD" clId="Web-{DDFC80B8-B77D-A1E3-C50E-230003F67003}" dt="2023-06-04T13:09:54.791" v="1949"/>
          <ac:spMkLst>
            <pc:docMk/>
            <pc:sldMk cId="1059103975" sldId="525"/>
            <ac:spMk id="60" creationId="{EBDD1931-9E86-4402-9A68-33A2D9EFB198}"/>
          </ac:spMkLst>
        </pc:spChg>
        <pc:spChg chg="add">
          <ac:chgData name="Ayu Ismail" userId="S::ai512@canterbury.ac.uk::fba30144-7a70-411a-be41-53d56e629898" providerId="AD" clId="Web-{DDFC80B8-B77D-A1E3-C50E-230003F67003}" dt="2023-06-04T13:09:54.791" v="1949"/>
          <ac:spMkLst>
            <pc:docMk/>
            <pc:sldMk cId="1059103975" sldId="525"/>
            <ac:spMk id="61" creationId="{A6D37EE4-EA1B-46EE-A54B-5233C63C9695}"/>
          </ac:spMkLst>
        </pc:spChg>
        <pc:spChg chg="add">
          <ac:chgData name="Ayu Ismail" userId="S::ai512@canterbury.ac.uk::fba30144-7a70-411a-be41-53d56e629898" providerId="AD" clId="Web-{DDFC80B8-B77D-A1E3-C50E-230003F67003}" dt="2023-06-04T13:09:54.791" v="1949"/>
          <ac:spMkLst>
            <pc:docMk/>
            <pc:sldMk cId="1059103975" sldId="525"/>
            <ac:spMk id="62" creationId="{3CE8AF5E-D374-4CF1-90CC-35CF73B81C3E}"/>
          </ac:spMkLst>
        </pc:spChg>
        <pc:graphicFrameChg chg="mod modGraphic">
          <ac:chgData name="Ayu Ismail" userId="S::ai512@canterbury.ac.uk::fba30144-7a70-411a-be41-53d56e629898" providerId="AD" clId="Web-{DDFC80B8-B77D-A1E3-C50E-230003F67003}" dt="2023-06-04T13:09:54.791" v="1949"/>
          <ac:graphicFrameMkLst>
            <pc:docMk/>
            <pc:sldMk cId="1059103975" sldId="525"/>
            <ac:graphicFrameMk id="10" creationId="{9BF7C270-9E23-8C24-2F6E-6AAE483D58A2}"/>
          </ac:graphicFrameMkLst>
        </pc:graphicFrameChg>
        <pc:picChg chg="mod">
          <ac:chgData name="Ayu Ismail" userId="S::ai512@canterbury.ac.uk::fba30144-7a70-411a-be41-53d56e629898" providerId="AD" clId="Web-{DDFC80B8-B77D-A1E3-C50E-230003F67003}" dt="2023-06-04T13:09:54.791" v="1949"/>
          <ac:picMkLst>
            <pc:docMk/>
            <pc:sldMk cId="1059103975" sldId="525"/>
            <ac:picMk id="7" creationId="{3C032896-B047-EFAA-6BFE-D9009DCAAD92}"/>
          </ac:picMkLst>
        </pc:picChg>
      </pc:sldChg>
      <pc:sldChg chg="addSp delSp modSp new mod setBg addAnim delAnim setClrOvrMap">
        <pc:chgData name="Ayu Ismail" userId="S::ai512@canterbury.ac.uk::fba30144-7a70-411a-be41-53d56e629898" providerId="AD" clId="Web-{DDFC80B8-B77D-A1E3-C50E-230003F67003}" dt="2023-06-02T16:47:07.211" v="563"/>
        <pc:sldMkLst>
          <pc:docMk/>
          <pc:sldMk cId="1681581182" sldId="526"/>
        </pc:sldMkLst>
        <pc:spChg chg="del">
          <ac:chgData name="Ayu Ismail" userId="S::ai512@canterbury.ac.uk::fba30144-7a70-411a-be41-53d56e629898" providerId="AD" clId="Web-{DDFC80B8-B77D-A1E3-C50E-230003F67003}" dt="2023-06-02T16:46:26.162" v="551"/>
          <ac:spMkLst>
            <pc:docMk/>
            <pc:sldMk cId="1681581182" sldId="526"/>
            <ac:spMk id="2" creationId="{5E563954-5A45-EBE5-D877-093D397049CB}"/>
          </ac:spMkLst>
        </pc:spChg>
        <pc:spChg chg="del">
          <ac:chgData name="Ayu Ismail" userId="S::ai512@canterbury.ac.uk::fba30144-7a70-411a-be41-53d56e629898" providerId="AD" clId="Web-{DDFC80B8-B77D-A1E3-C50E-230003F67003}" dt="2023-06-02T16:46:32.131" v="553"/>
          <ac:spMkLst>
            <pc:docMk/>
            <pc:sldMk cId="1681581182" sldId="526"/>
            <ac:spMk id="3" creationId="{A0909872-BCC4-72E2-1DCD-32AD0A317831}"/>
          </ac:spMkLst>
        </pc:spChg>
        <pc:spChg chg="mod">
          <ac:chgData name="Ayu Ismail" userId="S::ai512@canterbury.ac.uk::fba30144-7a70-411a-be41-53d56e629898" providerId="AD" clId="Web-{DDFC80B8-B77D-A1E3-C50E-230003F67003}" dt="2023-06-02T16:47:07.195" v="562"/>
          <ac:spMkLst>
            <pc:docMk/>
            <pc:sldMk cId="1681581182" sldId="526"/>
            <ac:spMk id="4" creationId="{25E488AB-6D23-1E74-1CCE-43E40B084FE6}"/>
          </ac:spMkLst>
        </pc:spChg>
        <pc:spChg chg="del">
          <ac:chgData name="Ayu Ismail" userId="S::ai512@canterbury.ac.uk::fba30144-7a70-411a-be41-53d56e629898" providerId="AD" clId="Web-{DDFC80B8-B77D-A1E3-C50E-230003F67003}" dt="2023-06-02T16:46:30.006" v="552"/>
          <ac:spMkLst>
            <pc:docMk/>
            <pc:sldMk cId="1681581182" sldId="526"/>
            <ac:spMk id="5" creationId="{2827EF18-7A2D-14DD-14FA-0533078367BD}"/>
          </ac:spMkLst>
        </pc:spChg>
        <pc:spChg chg="mod">
          <ac:chgData name="Ayu Ismail" userId="S::ai512@canterbury.ac.uk::fba30144-7a70-411a-be41-53d56e629898" providerId="AD" clId="Web-{DDFC80B8-B77D-A1E3-C50E-230003F67003}" dt="2023-06-02T16:47:07.195" v="562"/>
          <ac:spMkLst>
            <pc:docMk/>
            <pc:sldMk cId="1681581182" sldId="526"/>
            <ac:spMk id="6" creationId="{90D9886B-1D96-B97B-C09C-6845ED815AC0}"/>
          </ac:spMkLst>
        </pc:spChg>
        <pc:spChg chg="add del">
          <ac:chgData name="Ayu Ismail" userId="S::ai512@canterbury.ac.uk::fba30144-7a70-411a-be41-53d56e629898" providerId="AD" clId="Web-{DDFC80B8-B77D-A1E3-C50E-230003F67003}" dt="2023-06-02T16:46:43.616" v="557"/>
          <ac:spMkLst>
            <pc:docMk/>
            <pc:sldMk cId="1681581182" sldId="526"/>
            <ac:spMk id="12" creationId="{DA381740-063A-41A4-836D-85D14980EEF0}"/>
          </ac:spMkLst>
        </pc:spChg>
        <pc:spChg chg="add del">
          <ac:chgData name="Ayu Ismail" userId="S::ai512@canterbury.ac.uk::fba30144-7a70-411a-be41-53d56e629898" providerId="AD" clId="Web-{DDFC80B8-B77D-A1E3-C50E-230003F67003}" dt="2023-06-02T16:46:43.616" v="557"/>
          <ac:spMkLst>
            <pc:docMk/>
            <pc:sldMk cId="1681581182" sldId="526"/>
            <ac:spMk id="14" creationId="{678CC48C-9275-4EFA-9B84-8E818500B9C1}"/>
          </ac:spMkLst>
        </pc:spChg>
        <pc:spChg chg="add del">
          <ac:chgData name="Ayu Ismail" userId="S::ai512@canterbury.ac.uk::fba30144-7a70-411a-be41-53d56e629898" providerId="AD" clId="Web-{DDFC80B8-B77D-A1E3-C50E-230003F67003}" dt="2023-06-02T16:46:43.616" v="557"/>
          <ac:spMkLst>
            <pc:docMk/>
            <pc:sldMk cId="1681581182" sldId="526"/>
            <ac:spMk id="16" creationId="{0A324144-E9CF-4B12-A53E-FAC0D281D8B0}"/>
          </ac:spMkLst>
        </pc:spChg>
        <pc:spChg chg="add del">
          <ac:chgData name="Ayu Ismail" userId="S::ai512@canterbury.ac.uk::fba30144-7a70-411a-be41-53d56e629898" providerId="AD" clId="Web-{DDFC80B8-B77D-A1E3-C50E-230003F67003}" dt="2023-06-02T16:47:07.211" v="563"/>
          <ac:spMkLst>
            <pc:docMk/>
            <pc:sldMk cId="1681581182" sldId="526"/>
            <ac:spMk id="18" creationId="{DA381740-063A-41A4-836D-85D14980EEF0}"/>
          </ac:spMkLst>
        </pc:spChg>
        <pc:spChg chg="add del">
          <ac:chgData name="Ayu Ismail" userId="S::ai512@canterbury.ac.uk::fba30144-7a70-411a-be41-53d56e629898" providerId="AD" clId="Web-{DDFC80B8-B77D-A1E3-C50E-230003F67003}" dt="2023-06-02T16:47:07.211" v="563"/>
          <ac:spMkLst>
            <pc:docMk/>
            <pc:sldMk cId="1681581182" sldId="526"/>
            <ac:spMk id="19" creationId="{657F69E0-C4B0-4BEC-A689-4F8D877F05D4}"/>
          </ac:spMkLst>
        </pc:spChg>
        <pc:spChg chg="add del">
          <ac:chgData name="Ayu Ismail" userId="S::ai512@canterbury.ac.uk::fba30144-7a70-411a-be41-53d56e629898" providerId="AD" clId="Web-{DDFC80B8-B77D-A1E3-C50E-230003F67003}" dt="2023-06-02T16:47:07.211" v="563"/>
          <ac:spMkLst>
            <pc:docMk/>
            <pc:sldMk cId="1681581182" sldId="526"/>
            <ac:spMk id="20" creationId="{9F6380B4-6A1C-481E-8408-B4E6C75B9B81}"/>
          </ac:spMkLst>
        </pc:spChg>
        <pc:spChg chg="add del">
          <ac:chgData name="Ayu Ismail" userId="S::ai512@canterbury.ac.uk::fba30144-7a70-411a-be41-53d56e629898" providerId="AD" clId="Web-{DDFC80B8-B77D-A1E3-C50E-230003F67003}" dt="2023-06-02T16:47:07.195" v="562"/>
          <ac:spMkLst>
            <pc:docMk/>
            <pc:sldMk cId="1681581182" sldId="526"/>
            <ac:spMk id="25" creationId="{DA381740-063A-41A4-836D-85D14980EEF0}"/>
          </ac:spMkLst>
        </pc:spChg>
        <pc:spChg chg="add del">
          <ac:chgData name="Ayu Ismail" userId="S::ai512@canterbury.ac.uk::fba30144-7a70-411a-be41-53d56e629898" providerId="AD" clId="Web-{DDFC80B8-B77D-A1E3-C50E-230003F67003}" dt="2023-06-02T16:47:07.195" v="562"/>
          <ac:spMkLst>
            <pc:docMk/>
            <pc:sldMk cId="1681581182" sldId="526"/>
            <ac:spMk id="27" creationId="{657F69E0-C4B0-4BEC-A689-4F8D877F05D4}"/>
          </ac:spMkLst>
        </pc:spChg>
        <pc:spChg chg="add del">
          <ac:chgData name="Ayu Ismail" userId="S::ai512@canterbury.ac.uk::fba30144-7a70-411a-be41-53d56e629898" providerId="AD" clId="Web-{DDFC80B8-B77D-A1E3-C50E-230003F67003}" dt="2023-06-02T16:47:07.195" v="562"/>
          <ac:spMkLst>
            <pc:docMk/>
            <pc:sldMk cId="1681581182" sldId="526"/>
            <ac:spMk id="29" creationId="{8F51725E-A483-43B2-A6F2-C44F502FE033}"/>
          </ac:spMkLst>
        </pc:spChg>
        <pc:spChg chg="add del">
          <ac:chgData name="Ayu Ismail" userId="S::ai512@canterbury.ac.uk::fba30144-7a70-411a-be41-53d56e629898" providerId="AD" clId="Web-{DDFC80B8-B77D-A1E3-C50E-230003F67003}" dt="2023-06-02T16:47:07.195" v="562"/>
          <ac:spMkLst>
            <pc:docMk/>
            <pc:sldMk cId="1681581182" sldId="526"/>
            <ac:spMk id="31" creationId="{9F6380B4-6A1C-481E-8408-B4E6C75B9B81}"/>
          </ac:spMkLst>
        </pc:spChg>
        <pc:spChg chg="add">
          <ac:chgData name="Ayu Ismail" userId="S::ai512@canterbury.ac.uk::fba30144-7a70-411a-be41-53d56e629898" providerId="AD" clId="Web-{DDFC80B8-B77D-A1E3-C50E-230003F67003}" dt="2023-06-02T16:47:07.211" v="563"/>
          <ac:spMkLst>
            <pc:docMk/>
            <pc:sldMk cId="1681581182" sldId="526"/>
            <ac:spMk id="33" creationId="{DA381740-063A-41A4-836D-85D14980EEF0}"/>
          </ac:spMkLst>
        </pc:spChg>
        <pc:spChg chg="add">
          <ac:chgData name="Ayu Ismail" userId="S::ai512@canterbury.ac.uk::fba30144-7a70-411a-be41-53d56e629898" providerId="AD" clId="Web-{DDFC80B8-B77D-A1E3-C50E-230003F67003}" dt="2023-06-02T16:47:07.211" v="563"/>
          <ac:spMkLst>
            <pc:docMk/>
            <pc:sldMk cId="1681581182" sldId="526"/>
            <ac:spMk id="34" creationId="{657F69E0-C4B0-4BEC-A689-4F8D877F05D4}"/>
          </ac:spMkLst>
        </pc:spChg>
        <pc:spChg chg="add">
          <ac:chgData name="Ayu Ismail" userId="S::ai512@canterbury.ac.uk::fba30144-7a70-411a-be41-53d56e629898" providerId="AD" clId="Web-{DDFC80B8-B77D-A1E3-C50E-230003F67003}" dt="2023-06-02T16:47:07.211" v="563"/>
          <ac:spMkLst>
            <pc:docMk/>
            <pc:sldMk cId="1681581182" sldId="526"/>
            <ac:spMk id="35" creationId="{9F6380B4-6A1C-481E-8408-B4E6C75B9B81}"/>
          </ac:spMkLst>
        </pc:spChg>
        <pc:picChg chg="add mod ord">
          <ac:chgData name="Ayu Ismail" userId="S::ai512@canterbury.ac.uk::fba30144-7a70-411a-be41-53d56e629898" providerId="AD" clId="Web-{DDFC80B8-B77D-A1E3-C50E-230003F67003}" dt="2023-06-02T16:47:07.211" v="563"/>
          <ac:picMkLst>
            <pc:docMk/>
            <pc:sldMk cId="1681581182" sldId="526"/>
            <ac:picMk id="7" creationId="{596255B4-1519-8D25-0D04-354427D62D94}"/>
          </ac:picMkLst>
        </pc:picChg>
      </pc:sldChg>
      <pc:sldChg chg="addSp delSp modSp new del mod setBg">
        <pc:chgData name="Ayu Ismail" userId="S::ai512@canterbury.ac.uk::fba30144-7a70-411a-be41-53d56e629898" providerId="AD" clId="Web-{DDFC80B8-B77D-A1E3-C50E-230003F67003}" dt="2023-06-02T16:41:50.755" v="537"/>
        <pc:sldMkLst>
          <pc:docMk/>
          <pc:sldMk cId="2210335799" sldId="526"/>
        </pc:sldMkLst>
        <pc:spChg chg="del">
          <ac:chgData name="Ayu Ismail" userId="S::ai512@canterbury.ac.uk::fba30144-7a70-411a-be41-53d56e629898" providerId="AD" clId="Web-{DDFC80B8-B77D-A1E3-C50E-230003F67003}" dt="2023-06-02T14:47:25.089" v="44"/>
          <ac:spMkLst>
            <pc:docMk/>
            <pc:sldMk cId="2210335799" sldId="526"/>
            <ac:spMk id="2" creationId="{C901C21E-1282-FFB5-2C5D-02DF761AB21A}"/>
          </ac:spMkLst>
        </pc:spChg>
        <pc:spChg chg="del">
          <ac:chgData name="Ayu Ismail" userId="S::ai512@canterbury.ac.uk::fba30144-7a70-411a-be41-53d56e629898" providerId="AD" clId="Web-{DDFC80B8-B77D-A1E3-C50E-230003F67003}" dt="2023-06-02T14:47:29.167" v="45"/>
          <ac:spMkLst>
            <pc:docMk/>
            <pc:sldMk cId="2210335799" sldId="526"/>
            <ac:spMk id="3" creationId="{063BB56E-F5E2-B38F-56DF-58D54ABE6861}"/>
          </ac:spMkLst>
        </pc:spChg>
        <pc:spChg chg="del mod">
          <ac:chgData name="Ayu Ismail" userId="S::ai512@canterbury.ac.uk::fba30144-7a70-411a-be41-53d56e629898" providerId="AD" clId="Web-{DDFC80B8-B77D-A1E3-C50E-230003F67003}" dt="2023-06-02T14:48:02.418" v="48"/>
          <ac:spMkLst>
            <pc:docMk/>
            <pc:sldMk cId="2210335799" sldId="526"/>
            <ac:spMk id="4" creationId="{EEAB6AA9-A223-B164-B924-3054CCC2F407}"/>
          </ac:spMkLst>
        </pc:spChg>
        <pc:spChg chg="del">
          <ac:chgData name="Ayu Ismail" userId="S::ai512@canterbury.ac.uk::fba30144-7a70-411a-be41-53d56e629898" providerId="AD" clId="Web-{DDFC80B8-B77D-A1E3-C50E-230003F67003}" dt="2023-06-02T14:47:36.667" v="46"/>
          <ac:spMkLst>
            <pc:docMk/>
            <pc:sldMk cId="2210335799" sldId="526"/>
            <ac:spMk id="5" creationId="{8553F7C4-F72D-88BE-E1C4-783F1C4159F1}"/>
          </ac:spMkLst>
        </pc:spChg>
        <pc:spChg chg="mod">
          <ac:chgData name="Ayu Ismail" userId="S::ai512@canterbury.ac.uk::fba30144-7a70-411a-be41-53d56e629898" providerId="AD" clId="Web-{DDFC80B8-B77D-A1E3-C50E-230003F67003}" dt="2023-06-02T14:48:45.576" v="55"/>
          <ac:spMkLst>
            <pc:docMk/>
            <pc:sldMk cId="2210335799" sldId="526"/>
            <ac:spMk id="6" creationId="{3FCB85F3-3614-744B-2E05-24A3DA49D0C6}"/>
          </ac:spMkLst>
        </pc:spChg>
        <pc:spChg chg="add del mod">
          <ac:chgData name="Ayu Ismail" userId="S::ai512@canterbury.ac.uk::fba30144-7a70-411a-be41-53d56e629898" providerId="AD" clId="Web-{DDFC80B8-B77D-A1E3-C50E-230003F67003}" dt="2023-06-02T14:48:12.434" v="49"/>
          <ac:spMkLst>
            <pc:docMk/>
            <pc:sldMk cId="2210335799" sldId="526"/>
            <ac:spMk id="9" creationId="{D402E6A8-8075-1576-00E5-0CB69B1F0473}"/>
          </ac:spMkLst>
        </pc:spChg>
        <pc:spChg chg="add del">
          <ac:chgData name="Ayu Ismail" userId="S::ai512@canterbury.ac.uk::fba30144-7a70-411a-be41-53d56e629898" providerId="AD" clId="Web-{DDFC80B8-B77D-A1E3-C50E-230003F67003}" dt="2023-06-02T14:48:45.576" v="55"/>
          <ac:spMkLst>
            <pc:docMk/>
            <pc:sldMk cId="2210335799" sldId="526"/>
            <ac:spMk id="12" creationId="{DA381740-063A-41A4-836D-85D14980EEF0}"/>
          </ac:spMkLst>
        </pc:spChg>
        <pc:spChg chg="add del">
          <ac:chgData name="Ayu Ismail" userId="S::ai512@canterbury.ac.uk::fba30144-7a70-411a-be41-53d56e629898" providerId="AD" clId="Web-{DDFC80B8-B77D-A1E3-C50E-230003F67003}" dt="2023-06-02T14:48:45.576" v="55"/>
          <ac:spMkLst>
            <pc:docMk/>
            <pc:sldMk cId="2210335799" sldId="526"/>
            <ac:spMk id="14" creationId="{665DBBEF-238B-476B-96AB-8AAC3224ECEA}"/>
          </ac:spMkLst>
        </pc:spChg>
        <pc:spChg chg="add del">
          <ac:chgData name="Ayu Ismail" userId="S::ai512@canterbury.ac.uk::fba30144-7a70-411a-be41-53d56e629898" providerId="AD" clId="Web-{DDFC80B8-B77D-A1E3-C50E-230003F67003}" dt="2023-06-02T14:48:45.576" v="55"/>
          <ac:spMkLst>
            <pc:docMk/>
            <pc:sldMk cId="2210335799" sldId="526"/>
            <ac:spMk id="16" creationId="{3FCFB1DE-0B7E-48CC-BA90-B2AB0889F9D6}"/>
          </ac:spMkLst>
        </pc:spChg>
        <pc:spChg chg="add del">
          <ac:chgData name="Ayu Ismail" userId="S::ai512@canterbury.ac.uk::fba30144-7a70-411a-be41-53d56e629898" providerId="AD" clId="Web-{DDFC80B8-B77D-A1E3-C50E-230003F67003}" dt="2023-06-02T14:48:42.700" v="52"/>
          <ac:spMkLst>
            <pc:docMk/>
            <pc:sldMk cId="2210335799" sldId="526"/>
            <ac:spMk id="21" creationId="{EBDD1931-9E86-4402-9A68-33A2D9EFB198}"/>
          </ac:spMkLst>
        </pc:spChg>
        <pc:spChg chg="add del">
          <ac:chgData name="Ayu Ismail" userId="S::ai512@canterbury.ac.uk::fba30144-7a70-411a-be41-53d56e629898" providerId="AD" clId="Web-{DDFC80B8-B77D-A1E3-C50E-230003F67003}" dt="2023-06-02T14:48:42.700" v="52"/>
          <ac:spMkLst>
            <pc:docMk/>
            <pc:sldMk cId="2210335799" sldId="526"/>
            <ac:spMk id="23" creationId="{2B97F24A-32CE-4C1C-A50D-3016B394DCFB}"/>
          </ac:spMkLst>
        </pc:spChg>
        <pc:spChg chg="add del">
          <ac:chgData name="Ayu Ismail" userId="S::ai512@canterbury.ac.uk::fba30144-7a70-411a-be41-53d56e629898" providerId="AD" clId="Web-{DDFC80B8-B77D-A1E3-C50E-230003F67003}" dt="2023-06-02T14:48:42.700" v="52"/>
          <ac:spMkLst>
            <pc:docMk/>
            <pc:sldMk cId="2210335799" sldId="526"/>
            <ac:spMk id="25" creationId="{3CE8AF5E-D374-4CF1-90CC-35CF73B81C3E}"/>
          </ac:spMkLst>
        </pc:spChg>
        <pc:spChg chg="add del">
          <ac:chgData name="Ayu Ismail" userId="S::ai512@canterbury.ac.uk::fba30144-7a70-411a-be41-53d56e629898" providerId="AD" clId="Web-{DDFC80B8-B77D-A1E3-C50E-230003F67003}" dt="2023-06-02T14:48:45.544" v="54"/>
          <ac:spMkLst>
            <pc:docMk/>
            <pc:sldMk cId="2210335799" sldId="526"/>
            <ac:spMk id="29" creationId="{EBDD1931-9E86-4402-9A68-33A2D9EFB198}"/>
          </ac:spMkLst>
        </pc:spChg>
        <pc:spChg chg="add del">
          <ac:chgData name="Ayu Ismail" userId="S::ai512@canterbury.ac.uk::fba30144-7a70-411a-be41-53d56e629898" providerId="AD" clId="Web-{DDFC80B8-B77D-A1E3-C50E-230003F67003}" dt="2023-06-02T14:48:45.544" v="54"/>
          <ac:spMkLst>
            <pc:docMk/>
            <pc:sldMk cId="2210335799" sldId="526"/>
            <ac:spMk id="30" creationId="{AE6A207B-97BE-4DE3-B7BA-6EB713664F78}"/>
          </ac:spMkLst>
        </pc:spChg>
        <pc:spChg chg="add del">
          <ac:chgData name="Ayu Ismail" userId="S::ai512@canterbury.ac.uk::fba30144-7a70-411a-be41-53d56e629898" providerId="AD" clId="Web-{DDFC80B8-B77D-A1E3-C50E-230003F67003}" dt="2023-06-02T14:48:45.544" v="54"/>
          <ac:spMkLst>
            <pc:docMk/>
            <pc:sldMk cId="2210335799" sldId="526"/>
            <ac:spMk id="31" creationId="{3CE8AF5E-D374-4CF1-90CC-35CF73B81C3E}"/>
          </ac:spMkLst>
        </pc:spChg>
        <pc:spChg chg="add">
          <ac:chgData name="Ayu Ismail" userId="S::ai512@canterbury.ac.uk::fba30144-7a70-411a-be41-53d56e629898" providerId="AD" clId="Web-{DDFC80B8-B77D-A1E3-C50E-230003F67003}" dt="2023-06-02T14:48:45.576" v="55"/>
          <ac:spMkLst>
            <pc:docMk/>
            <pc:sldMk cId="2210335799" sldId="526"/>
            <ac:spMk id="34" creationId="{EBDD1931-9E86-4402-9A68-33A2D9EFB198}"/>
          </ac:spMkLst>
        </pc:spChg>
        <pc:spChg chg="add">
          <ac:chgData name="Ayu Ismail" userId="S::ai512@canterbury.ac.uk::fba30144-7a70-411a-be41-53d56e629898" providerId="AD" clId="Web-{DDFC80B8-B77D-A1E3-C50E-230003F67003}" dt="2023-06-02T14:48:45.576" v="55"/>
          <ac:spMkLst>
            <pc:docMk/>
            <pc:sldMk cId="2210335799" sldId="526"/>
            <ac:spMk id="35" creationId="{7B831B6F-405A-4B47-B9BB-5CA88F285844}"/>
          </ac:spMkLst>
        </pc:spChg>
        <pc:spChg chg="add">
          <ac:chgData name="Ayu Ismail" userId="S::ai512@canterbury.ac.uk::fba30144-7a70-411a-be41-53d56e629898" providerId="AD" clId="Web-{DDFC80B8-B77D-A1E3-C50E-230003F67003}" dt="2023-06-02T14:48:45.576" v="55"/>
          <ac:spMkLst>
            <pc:docMk/>
            <pc:sldMk cId="2210335799" sldId="526"/>
            <ac:spMk id="36" creationId="{3CE8AF5E-D374-4CF1-90CC-35CF73B81C3E}"/>
          </ac:spMkLst>
        </pc:spChg>
        <pc:graphicFrameChg chg="add mod modGraphic">
          <ac:chgData name="Ayu Ismail" userId="S::ai512@canterbury.ac.uk::fba30144-7a70-411a-be41-53d56e629898" providerId="AD" clId="Web-{DDFC80B8-B77D-A1E3-C50E-230003F67003}" dt="2023-06-02T14:48:45.576" v="55"/>
          <ac:graphicFrameMkLst>
            <pc:docMk/>
            <pc:sldMk cId="2210335799" sldId="526"/>
            <ac:graphicFrameMk id="10" creationId="{77B9F4CA-DAF1-093D-A598-CA96C3061607}"/>
          </ac:graphicFrameMkLst>
        </pc:graphicFrameChg>
        <pc:picChg chg="add mod ord">
          <ac:chgData name="Ayu Ismail" userId="S::ai512@canterbury.ac.uk::fba30144-7a70-411a-be41-53d56e629898" providerId="AD" clId="Web-{DDFC80B8-B77D-A1E3-C50E-230003F67003}" dt="2023-06-02T14:48:45.576" v="55"/>
          <ac:picMkLst>
            <pc:docMk/>
            <pc:sldMk cId="2210335799" sldId="526"/>
            <ac:picMk id="7" creationId="{11872C93-DB78-3F48-5670-B09A3DC14BA0}"/>
          </ac:picMkLst>
        </pc:picChg>
        <pc:inkChg chg="add del">
          <ac:chgData name="Ayu Ismail" userId="S::ai512@canterbury.ac.uk::fba30144-7a70-411a-be41-53d56e629898" providerId="AD" clId="Web-{DDFC80B8-B77D-A1E3-C50E-230003F67003}" dt="2023-06-02T14:48:42.700" v="52"/>
          <ac:inkMkLst>
            <pc:docMk/>
            <pc:sldMk cId="2210335799" sldId="526"/>
            <ac:inkMk id="27" creationId="{070477C5-0410-4E4F-97A1-F84C2465C187}"/>
          </ac:inkMkLst>
        </pc:inkChg>
        <pc:inkChg chg="add del">
          <ac:chgData name="Ayu Ismail" userId="S::ai512@canterbury.ac.uk::fba30144-7a70-411a-be41-53d56e629898" providerId="AD" clId="Web-{DDFC80B8-B77D-A1E3-C50E-230003F67003}" dt="2023-06-02T14:48:45.544" v="54"/>
          <ac:inkMkLst>
            <pc:docMk/>
            <pc:sldMk cId="2210335799" sldId="526"/>
            <ac:inkMk id="32" creationId="{070477C5-0410-4E4F-97A1-F84C2465C187}"/>
          </ac:inkMkLst>
        </pc:inkChg>
        <pc:inkChg chg="add">
          <ac:chgData name="Ayu Ismail" userId="S::ai512@canterbury.ac.uk::fba30144-7a70-411a-be41-53d56e629898" providerId="AD" clId="Web-{DDFC80B8-B77D-A1E3-C50E-230003F67003}" dt="2023-06-02T14:48:45.576" v="55"/>
          <ac:inkMkLst>
            <pc:docMk/>
            <pc:sldMk cId="2210335799" sldId="526"/>
            <ac:inkMk id="37" creationId="{070477C5-0410-4E4F-97A1-F84C2465C187}"/>
          </ac:inkMkLst>
        </pc:inkChg>
      </pc:sldChg>
    </pc:docChg>
  </pc:docChgLst>
  <pc:docChgLst>
    <pc:chgData name="Ayu Ismail" userId="S::ai512@canterbury.ac.uk::fba30144-7a70-411a-be41-53d56e629898" providerId="AD" clId="Web-{9DF42156-1DE3-672B-73E6-3FED99333F50}"/>
    <pc:docChg chg="addSld delSld modSld sldOrd">
      <pc:chgData name="Ayu Ismail" userId="S::ai512@canterbury.ac.uk::fba30144-7a70-411a-be41-53d56e629898" providerId="AD" clId="Web-{9DF42156-1DE3-672B-73E6-3FED99333F50}" dt="2023-06-01T13:05:28.963" v="194"/>
      <pc:docMkLst>
        <pc:docMk/>
      </pc:docMkLst>
      <pc:sldChg chg="addSp delSp modSp">
        <pc:chgData name="Ayu Ismail" userId="S::ai512@canterbury.ac.uk::fba30144-7a70-411a-be41-53d56e629898" providerId="AD" clId="Web-{9DF42156-1DE3-672B-73E6-3FED99333F50}" dt="2023-06-01T12:40:51.694" v="73" actId="14100"/>
        <pc:sldMkLst>
          <pc:docMk/>
          <pc:sldMk cId="2442842964" sldId="497"/>
        </pc:sldMkLst>
        <pc:spChg chg="mod">
          <ac:chgData name="Ayu Ismail" userId="S::ai512@canterbury.ac.uk::fba30144-7a70-411a-be41-53d56e629898" providerId="AD" clId="Web-{9DF42156-1DE3-672B-73E6-3FED99333F50}" dt="2023-06-01T12:40:41.381" v="72"/>
          <ac:spMkLst>
            <pc:docMk/>
            <pc:sldMk cId="2442842964" sldId="497"/>
            <ac:spMk id="2" creationId="{6D64A1D1-DD07-4DD2-A527-4B1F52D6AB78}"/>
          </ac:spMkLst>
        </pc:spChg>
        <pc:spChg chg="mod">
          <ac:chgData name="Ayu Ismail" userId="S::ai512@canterbury.ac.uk::fba30144-7a70-411a-be41-53d56e629898" providerId="AD" clId="Web-{9DF42156-1DE3-672B-73E6-3FED99333F50}" dt="2023-06-01T12:40:41.381" v="72"/>
          <ac:spMkLst>
            <pc:docMk/>
            <pc:sldMk cId="2442842964" sldId="497"/>
            <ac:spMk id="5" creationId="{13E18432-CFA9-4F2E-902D-95B380693D0C}"/>
          </ac:spMkLst>
        </pc:spChg>
        <pc:spChg chg="mod ord">
          <ac:chgData name="Ayu Ismail" userId="S::ai512@canterbury.ac.uk::fba30144-7a70-411a-be41-53d56e629898" providerId="AD" clId="Web-{9DF42156-1DE3-672B-73E6-3FED99333F50}" dt="2023-06-01T12:40:41.381" v="72"/>
          <ac:spMkLst>
            <pc:docMk/>
            <pc:sldMk cId="2442842964" sldId="497"/>
            <ac:spMk id="6" creationId="{082C8496-0D63-4559-BFA5-683F5780142B}"/>
          </ac:spMkLst>
        </pc:spChg>
        <pc:spChg chg="add del">
          <ac:chgData name="Ayu Ismail" userId="S::ai512@canterbury.ac.uk::fba30144-7a70-411a-be41-53d56e629898" providerId="AD" clId="Web-{9DF42156-1DE3-672B-73E6-3FED99333F50}" dt="2023-06-01T12:36:27.186" v="28"/>
          <ac:spMkLst>
            <pc:docMk/>
            <pc:sldMk cId="2442842964" sldId="497"/>
            <ac:spMk id="23" creationId="{2E442304-DDBD-4F7B-8017-36BCC863FB40}"/>
          </ac:spMkLst>
        </pc:spChg>
        <pc:spChg chg="add del">
          <ac:chgData name="Ayu Ismail" userId="S::ai512@canterbury.ac.uk::fba30144-7a70-411a-be41-53d56e629898" providerId="AD" clId="Web-{9DF42156-1DE3-672B-73E6-3FED99333F50}" dt="2023-06-01T12:36:27.186" v="28"/>
          <ac:spMkLst>
            <pc:docMk/>
            <pc:sldMk cId="2442842964" sldId="497"/>
            <ac:spMk id="25" creationId="{535742DD-1B16-4E9D-B715-0D74B4574A68}"/>
          </ac:spMkLst>
        </pc:spChg>
        <pc:spChg chg="add del">
          <ac:chgData name="Ayu Ismail" userId="S::ai512@canterbury.ac.uk::fba30144-7a70-411a-be41-53d56e629898" providerId="AD" clId="Web-{9DF42156-1DE3-672B-73E6-3FED99333F50}" dt="2023-06-01T12:35:55.919" v="17"/>
          <ac:spMkLst>
            <pc:docMk/>
            <pc:sldMk cId="2442842964" sldId="497"/>
            <ac:spMk id="176" creationId="{2B97F24A-32CE-4C1C-A50D-3016B394DCFB}"/>
          </ac:spMkLst>
        </pc:spChg>
        <pc:spChg chg="add del">
          <ac:chgData name="Ayu Ismail" userId="S::ai512@canterbury.ac.uk::fba30144-7a70-411a-be41-53d56e629898" providerId="AD" clId="Web-{9DF42156-1DE3-672B-73E6-3FED99333F50}" dt="2023-06-01T12:35:55.919" v="17"/>
          <ac:spMkLst>
            <pc:docMk/>
            <pc:sldMk cId="2442842964" sldId="497"/>
            <ac:spMk id="178" creationId="{3CE8AF5E-D374-4CF1-90CC-35CF73B81C3E}"/>
          </ac:spMkLst>
        </pc:spChg>
        <pc:spChg chg="add del">
          <ac:chgData name="Ayu Ismail" userId="S::ai512@canterbury.ac.uk::fba30144-7a70-411a-be41-53d56e629898" providerId="AD" clId="Web-{9DF42156-1DE3-672B-73E6-3FED99333F50}" dt="2023-06-01T12:36:02.498" v="19"/>
          <ac:spMkLst>
            <pc:docMk/>
            <pc:sldMk cId="2442842964" sldId="497"/>
            <ac:spMk id="183" creationId="{7B831B6F-405A-4B47-B9BB-5CA88F285844}"/>
          </ac:spMkLst>
        </pc:spChg>
        <pc:spChg chg="add del">
          <ac:chgData name="Ayu Ismail" userId="S::ai512@canterbury.ac.uk::fba30144-7a70-411a-be41-53d56e629898" providerId="AD" clId="Web-{9DF42156-1DE3-672B-73E6-3FED99333F50}" dt="2023-06-01T12:36:02.498" v="19"/>
          <ac:spMkLst>
            <pc:docMk/>
            <pc:sldMk cId="2442842964" sldId="497"/>
            <ac:spMk id="184" creationId="{15109354-9C5D-4F8C-B0E6-D1043C7BF20A}"/>
          </ac:spMkLst>
        </pc:spChg>
        <pc:spChg chg="add del">
          <ac:chgData name="Ayu Ismail" userId="S::ai512@canterbury.ac.uk::fba30144-7a70-411a-be41-53d56e629898" providerId="AD" clId="Web-{9DF42156-1DE3-672B-73E6-3FED99333F50}" dt="2023-06-01T12:36:02.498" v="19"/>
          <ac:spMkLst>
            <pc:docMk/>
            <pc:sldMk cId="2442842964" sldId="497"/>
            <ac:spMk id="185" creationId="{3CE8AF5E-D374-4CF1-90CC-35CF73B81C3E}"/>
          </ac:spMkLst>
        </pc:spChg>
        <pc:spChg chg="add del">
          <ac:chgData name="Ayu Ismail" userId="S::ai512@canterbury.ac.uk::fba30144-7a70-411a-be41-53d56e629898" providerId="AD" clId="Web-{9DF42156-1DE3-672B-73E6-3FED99333F50}" dt="2023-06-01T12:36:07.435" v="21"/>
          <ac:spMkLst>
            <pc:docMk/>
            <pc:sldMk cId="2442842964" sldId="497"/>
            <ac:spMk id="187" creationId="{7B831B6F-405A-4B47-B9BB-5CA88F285844}"/>
          </ac:spMkLst>
        </pc:spChg>
        <pc:spChg chg="add del">
          <ac:chgData name="Ayu Ismail" userId="S::ai512@canterbury.ac.uk::fba30144-7a70-411a-be41-53d56e629898" providerId="AD" clId="Web-{9DF42156-1DE3-672B-73E6-3FED99333F50}" dt="2023-06-01T12:36:07.435" v="21"/>
          <ac:spMkLst>
            <pc:docMk/>
            <pc:sldMk cId="2442842964" sldId="497"/>
            <ac:spMk id="188" creationId="{3CE8AF5E-D374-4CF1-90CC-35CF73B81C3E}"/>
          </ac:spMkLst>
        </pc:spChg>
        <pc:spChg chg="add del">
          <ac:chgData name="Ayu Ismail" userId="S::ai512@canterbury.ac.uk::fba30144-7a70-411a-be41-53d56e629898" providerId="AD" clId="Web-{9DF42156-1DE3-672B-73E6-3FED99333F50}" dt="2023-06-01T12:36:14.920" v="23"/>
          <ac:spMkLst>
            <pc:docMk/>
            <pc:sldMk cId="2442842964" sldId="497"/>
            <ac:spMk id="191" creationId="{2B97F24A-32CE-4C1C-A50D-3016B394DCFB}"/>
          </ac:spMkLst>
        </pc:spChg>
        <pc:spChg chg="add del">
          <ac:chgData name="Ayu Ismail" userId="S::ai512@canterbury.ac.uk::fba30144-7a70-411a-be41-53d56e629898" providerId="AD" clId="Web-{9DF42156-1DE3-672B-73E6-3FED99333F50}" dt="2023-06-01T12:36:14.920" v="23"/>
          <ac:spMkLst>
            <pc:docMk/>
            <pc:sldMk cId="2442842964" sldId="497"/>
            <ac:spMk id="192" creationId="{3CE8AF5E-D374-4CF1-90CC-35CF73B81C3E}"/>
          </ac:spMkLst>
        </pc:spChg>
        <pc:spChg chg="add del">
          <ac:chgData name="Ayu Ismail" userId="S::ai512@canterbury.ac.uk::fba30144-7a70-411a-be41-53d56e629898" providerId="AD" clId="Web-{9DF42156-1DE3-672B-73E6-3FED99333F50}" dt="2023-06-01T12:36:24.545" v="25"/>
          <ac:spMkLst>
            <pc:docMk/>
            <pc:sldMk cId="2442842964" sldId="497"/>
            <ac:spMk id="195" creationId="{2B97F24A-32CE-4C1C-A50D-3016B394DCFB}"/>
          </ac:spMkLst>
        </pc:spChg>
        <pc:spChg chg="add del">
          <ac:chgData name="Ayu Ismail" userId="S::ai512@canterbury.ac.uk::fba30144-7a70-411a-be41-53d56e629898" providerId="AD" clId="Web-{9DF42156-1DE3-672B-73E6-3FED99333F50}" dt="2023-06-01T12:36:24.545" v="25"/>
          <ac:spMkLst>
            <pc:docMk/>
            <pc:sldMk cId="2442842964" sldId="497"/>
            <ac:spMk id="196" creationId="{3CE8AF5E-D374-4CF1-90CC-35CF73B81C3E}"/>
          </ac:spMkLst>
        </pc:spChg>
        <pc:spChg chg="add del">
          <ac:chgData name="Ayu Ismail" userId="S::ai512@canterbury.ac.uk::fba30144-7a70-411a-be41-53d56e629898" providerId="AD" clId="Web-{9DF42156-1DE3-672B-73E6-3FED99333F50}" dt="2023-06-01T12:36:27.155" v="27"/>
          <ac:spMkLst>
            <pc:docMk/>
            <pc:sldMk cId="2442842964" sldId="497"/>
            <ac:spMk id="199" creationId="{2B97F24A-32CE-4C1C-A50D-3016B394DCFB}"/>
          </ac:spMkLst>
        </pc:spChg>
        <pc:spChg chg="add del">
          <ac:chgData name="Ayu Ismail" userId="S::ai512@canterbury.ac.uk::fba30144-7a70-411a-be41-53d56e629898" providerId="AD" clId="Web-{9DF42156-1DE3-672B-73E6-3FED99333F50}" dt="2023-06-01T12:36:27.155" v="27"/>
          <ac:spMkLst>
            <pc:docMk/>
            <pc:sldMk cId="2442842964" sldId="497"/>
            <ac:spMk id="200" creationId="{3CE8AF5E-D374-4CF1-90CC-35CF73B81C3E}"/>
          </ac:spMkLst>
        </pc:spChg>
        <pc:spChg chg="add del">
          <ac:chgData name="Ayu Ismail" userId="S::ai512@canterbury.ac.uk::fba30144-7a70-411a-be41-53d56e629898" providerId="AD" clId="Web-{9DF42156-1DE3-672B-73E6-3FED99333F50}" dt="2023-06-01T12:40:41.381" v="72"/>
          <ac:spMkLst>
            <pc:docMk/>
            <pc:sldMk cId="2442842964" sldId="497"/>
            <ac:spMk id="203" creationId="{2B97F24A-32CE-4C1C-A50D-3016B394DCFB}"/>
          </ac:spMkLst>
        </pc:spChg>
        <pc:spChg chg="add del">
          <ac:chgData name="Ayu Ismail" userId="S::ai512@canterbury.ac.uk::fba30144-7a70-411a-be41-53d56e629898" providerId="AD" clId="Web-{9DF42156-1DE3-672B-73E6-3FED99333F50}" dt="2023-06-01T12:40:41.381" v="72"/>
          <ac:spMkLst>
            <pc:docMk/>
            <pc:sldMk cId="2442842964" sldId="497"/>
            <ac:spMk id="204" creationId="{3CE8AF5E-D374-4CF1-90CC-35CF73B81C3E}"/>
          </ac:spMkLst>
        </pc:spChg>
        <pc:spChg chg="add">
          <ac:chgData name="Ayu Ismail" userId="S::ai512@canterbury.ac.uk::fba30144-7a70-411a-be41-53d56e629898" providerId="AD" clId="Web-{9DF42156-1DE3-672B-73E6-3FED99333F50}" dt="2023-06-01T12:40:41.381" v="72"/>
          <ac:spMkLst>
            <pc:docMk/>
            <pc:sldMk cId="2442842964" sldId="497"/>
            <ac:spMk id="210" creationId="{F13C74B1-5B17-4795-BED0-7140497B445A}"/>
          </ac:spMkLst>
        </pc:spChg>
        <pc:spChg chg="add">
          <ac:chgData name="Ayu Ismail" userId="S::ai512@canterbury.ac.uk::fba30144-7a70-411a-be41-53d56e629898" providerId="AD" clId="Web-{9DF42156-1DE3-672B-73E6-3FED99333F50}" dt="2023-06-01T12:40:41.381" v="72"/>
          <ac:spMkLst>
            <pc:docMk/>
            <pc:sldMk cId="2442842964" sldId="497"/>
            <ac:spMk id="212" creationId="{3FCFB1DE-0B7E-48CC-BA90-B2AB0889F9D6}"/>
          </ac:spMkLst>
        </pc:spChg>
        <pc:graphicFrameChg chg="mod ord modGraphic">
          <ac:chgData name="Ayu Ismail" userId="S::ai512@canterbury.ac.uk::fba30144-7a70-411a-be41-53d56e629898" providerId="AD" clId="Web-{9DF42156-1DE3-672B-73E6-3FED99333F50}" dt="2023-06-01T12:40:41.381" v="72"/>
          <ac:graphicFrameMkLst>
            <pc:docMk/>
            <pc:sldMk cId="2442842964" sldId="497"/>
            <ac:graphicFrameMk id="18" creationId="{B614C21D-52BD-A01C-298F-46BC4D7F228B}"/>
          </ac:graphicFrameMkLst>
        </pc:graphicFrameChg>
        <pc:picChg chg="add mod ord">
          <ac:chgData name="Ayu Ismail" userId="S::ai512@canterbury.ac.uk::fba30144-7a70-411a-be41-53d56e629898" providerId="AD" clId="Web-{9DF42156-1DE3-672B-73E6-3FED99333F50}" dt="2023-06-01T12:40:51.694" v="73" actId="14100"/>
          <ac:picMkLst>
            <pc:docMk/>
            <pc:sldMk cId="2442842964" sldId="497"/>
            <ac:picMk id="171" creationId="{5352A256-FBDD-3D1F-4B79-89EF8EB73AC8}"/>
          </ac:picMkLst>
        </pc:picChg>
        <pc:inkChg chg="add del">
          <ac:chgData name="Ayu Ismail" userId="S::ai512@canterbury.ac.uk::fba30144-7a70-411a-be41-53d56e629898" providerId="AD" clId="Web-{9DF42156-1DE3-672B-73E6-3FED99333F50}" dt="2023-06-01T12:35:55.919" v="17"/>
          <ac:inkMkLst>
            <pc:docMk/>
            <pc:sldMk cId="2442842964" sldId="497"/>
            <ac:inkMk id="180" creationId="{070477C5-0410-4E4F-97A1-F84C2465C187}"/>
          </ac:inkMkLst>
        </pc:inkChg>
        <pc:inkChg chg="add del">
          <ac:chgData name="Ayu Ismail" userId="S::ai512@canterbury.ac.uk::fba30144-7a70-411a-be41-53d56e629898" providerId="AD" clId="Web-{9DF42156-1DE3-672B-73E6-3FED99333F50}" dt="2023-06-01T12:36:02.498" v="19"/>
          <ac:inkMkLst>
            <pc:docMk/>
            <pc:sldMk cId="2442842964" sldId="497"/>
            <ac:inkMk id="182" creationId="{070477C5-0410-4E4F-97A1-F84C2465C187}"/>
          </ac:inkMkLst>
        </pc:inkChg>
        <pc:inkChg chg="add del">
          <ac:chgData name="Ayu Ismail" userId="S::ai512@canterbury.ac.uk::fba30144-7a70-411a-be41-53d56e629898" providerId="AD" clId="Web-{9DF42156-1DE3-672B-73E6-3FED99333F50}" dt="2023-06-01T12:36:07.435" v="21"/>
          <ac:inkMkLst>
            <pc:docMk/>
            <pc:sldMk cId="2442842964" sldId="497"/>
            <ac:inkMk id="189" creationId="{070477C5-0410-4E4F-97A1-F84C2465C187}"/>
          </ac:inkMkLst>
        </pc:inkChg>
        <pc:inkChg chg="add del">
          <ac:chgData name="Ayu Ismail" userId="S::ai512@canterbury.ac.uk::fba30144-7a70-411a-be41-53d56e629898" providerId="AD" clId="Web-{9DF42156-1DE3-672B-73E6-3FED99333F50}" dt="2023-06-01T12:36:14.920" v="23"/>
          <ac:inkMkLst>
            <pc:docMk/>
            <pc:sldMk cId="2442842964" sldId="497"/>
            <ac:inkMk id="193" creationId="{070477C5-0410-4E4F-97A1-F84C2465C187}"/>
          </ac:inkMkLst>
        </pc:inkChg>
        <pc:inkChg chg="add del">
          <ac:chgData name="Ayu Ismail" userId="S::ai512@canterbury.ac.uk::fba30144-7a70-411a-be41-53d56e629898" providerId="AD" clId="Web-{9DF42156-1DE3-672B-73E6-3FED99333F50}" dt="2023-06-01T12:36:24.545" v="25"/>
          <ac:inkMkLst>
            <pc:docMk/>
            <pc:sldMk cId="2442842964" sldId="497"/>
            <ac:inkMk id="197" creationId="{070477C5-0410-4E4F-97A1-F84C2465C187}"/>
          </ac:inkMkLst>
        </pc:inkChg>
        <pc:inkChg chg="add del">
          <ac:chgData name="Ayu Ismail" userId="S::ai512@canterbury.ac.uk::fba30144-7a70-411a-be41-53d56e629898" providerId="AD" clId="Web-{9DF42156-1DE3-672B-73E6-3FED99333F50}" dt="2023-06-01T12:36:27.155" v="27"/>
          <ac:inkMkLst>
            <pc:docMk/>
            <pc:sldMk cId="2442842964" sldId="497"/>
            <ac:inkMk id="201" creationId="{070477C5-0410-4E4F-97A1-F84C2465C187}"/>
          </ac:inkMkLst>
        </pc:inkChg>
        <pc:inkChg chg="add del">
          <ac:chgData name="Ayu Ismail" userId="S::ai512@canterbury.ac.uk::fba30144-7a70-411a-be41-53d56e629898" providerId="AD" clId="Web-{9DF42156-1DE3-672B-73E6-3FED99333F50}" dt="2023-06-01T12:40:41.381" v="72"/>
          <ac:inkMkLst>
            <pc:docMk/>
            <pc:sldMk cId="2442842964" sldId="497"/>
            <ac:inkMk id="205" creationId="{070477C5-0410-4E4F-97A1-F84C2465C187}"/>
          </ac:inkMkLst>
        </pc:inkChg>
      </pc:sldChg>
      <pc:sldChg chg="ord">
        <pc:chgData name="Ayu Ismail" userId="S::ai512@canterbury.ac.uk::fba30144-7a70-411a-be41-53d56e629898" providerId="AD" clId="Web-{9DF42156-1DE3-672B-73E6-3FED99333F50}" dt="2023-06-01T12:43:21.895" v="76"/>
        <pc:sldMkLst>
          <pc:docMk/>
          <pc:sldMk cId="1230644894" sldId="511"/>
        </pc:sldMkLst>
      </pc:sldChg>
      <pc:sldChg chg="ord">
        <pc:chgData name="Ayu Ismail" userId="S::ai512@canterbury.ac.uk::fba30144-7a70-411a-be41-53d56e629898" providerId="AD" clId="Web-{9DF42156-1DE3-672B-73E6-3FED99333F50}" dt="2023-06-01T12:43:17.302" v="75"/>
        <pc:sldMkLst>
          <pc:docMk/>
          <pc:sldMk cId="294501630" sldId="512"/>
        </pc:sldMkLst>
      </pc:sldChg>
      <pc:sldChg chg="addSp delSp modSp del mod setBg addAnim setClrOvrMap">
        <pc:chgData name="Ayu Ismail" userId="S::ai512@canterbury.ac.uk::fba30144-7a70-411a-be41-53d56e629898" providerId="AD" clId="Web-{9DF42156-1DE3-672B-73E6-3FED99333F50}" dt="2023-06-01T12:53:43.694" v="143"/>
        <pc:sldMkLst>
          <pc:docMk/>
          <pc:sldMk cId="3854494616" sldId="513"/>
        </pc:sldMkLst>
        <pc:spChg chg="del">
          <ac:chgData name="Ayu Ismail" userId="S::ai512@canterbury.ac.uk::fba30144-7a70-411a-be41-53d56e629898" providerId="AD" clId="Web-{9DF42156-1DE3-672B-73E6-3FED99333F50}" dt="2023-06-01T12:49:34.828" v="115"/>
          <ac:spMkLst>
            <pc:docMk/>
            <pc:sldMk cId="3854494616" sldId="513"/>
            <ac:spMk id="2" creationId="{B94EBB9C-372D-E834-79CD-4DFAE7AA8DDA}"/>
          </ac:spMkLst>
        </pc:spChg>
        <pc:spChg chg="del ord">
          <ac:chgData name="Ayu Ismail" userId="S::ai512@canterbury.ac.uk::fba30144-7a70-411a-be41-53d56e629898" providerId="AD" clId="Web-{9DF42156-1DE3-672B-73E6-3FED99333F50}" dt="2023-06-01T12:49:38.359" v="116"/>
          <ac:spMkLst>
            <pc:docMk/>
            <pc:sldMk cId="3854494616" sldId="513"/>
            <ac:spMk id="3" creationId="{E3A2CC76-393D-3637-711A-34AA3307CF4D}"/>
          </ac:spMkLst>
        </pc:spChg>
        <pc:spChg chg="mod">
          <ac:chgData name="Ayu Ismail" userId="S::ai512@canterbury.ac.uk::fba30144-7a70-411a-be41-53d56e629898" providerId="AD" clId="Web-{9DF42156-1DE3-672B-73E6-3FED99333F50}" dt="2023-06-01T12:53:24.271" v="141" actId="20577"/>
          <ac:spMkLst>
            <pc:docMk/>
            <pc:sldMk cId="3854494616" sldId="513"/>
            <ac:spMk id="4" creationId="{FF683B9C-2330-E240-B7C4-B8F7D717B950}"/>
          </ac:spMkLst>
        </pc:spChg>
        <pc:spChg chg="del">
          <ac:chgData name="Ayu Ismail" userId="S::ai512@canterbury.ac.uk::fba30144-7a70-411a-be41-53d56e629898" providerId="AD" clId="Web-{9DF42156-1DE3-672B-73E6-3FED99333F50}" dt="2023-06-01T12:49:34.828" v="115"/>
          <ac:spMkLst>
            <pc:docMk/>
            <pc:sldMk cId="3854494616" sldId="513"/>
            <ac:spMk id="5" creationId="{C4792E7D-871E-6B1C-336E-73D56863E6EF}"/>
          </ac:spMkLst>
        </pc:spChg>
        <pc:spChg chg="mod">
          <ac:chgData name="Ayu Ismail" userId="S::ai512@canterbury.ac.uk::fba30144-7a70-411a-be41-53d56e629898" providerId="AD" clId="Web-{9DF42156-1DE3-672B-73E6-3FED99333F50}" dt="2023-06-01T12:49:41.703" v="117"/>
          <ac:spMkLst>
            <pc:docMk/>
            <pc:sldMk cId="3854494616" sldId="513"/>
            <ac:spMk id="6" creationId="{A8C9F89B-3E92-ED05-5890-E64AA0D87B00}"/>
          </ac:spMkLst>
        </pc:spChg>
        <pc:spChg chg="add del">
          <ac:chgData name="Ayu Ismail" userId="S::ai512@canterbury.ac.uk::fba30144-7a70-411a-be41-53d56e629898" providerId="AD" clId="Web-{9DF42156-1DE3-672B-73E6-3FED99333F50}" dt="2023-06-01T12:49:41.703" v="117"/>
          <ac:spMkLst>
            <pc:docMk/>
            <pc:sldMk cId="3854494616" sldId="513"/>
            <ac:spMk id="12" creationId="{DA381740-063A-41A4-836D-85D14980EEF0}"/>
          </ac:spMkLst>
        </pc:spChg>
        <pc:spChg chg="add del">
          <ac:chgData name="Ayu Ismail" userId="S::ai512@canterbury.ac.uk::fba30144-7a70-411a-be41-53d56e629898" providerId="AD" clId="Web-{9DF42156-1DE3-672B-73E6-3FED99333F50}" dt="2023-06-01T12:49:41.703" v="117"/>
          <ac:spMkLst>
            <pc:docMk/>
            <pc:sldMk cId="3854494616" sldId="513"/>
            <ac:spMk id="14" creationId="{5683D043-25BB-4AC9-8130-641179672614}"/>
          </ac:spMkLst>
        </pc:spChg>
        <pc:spChg chg="add del">
          <ac:chgData name="Ayu Ismail" userId="S::ai512@canterbury.ac.uk::fba30144-7a70-411a-be41-53d56e629898" providerId="AD" clId="Web-{9DF42156-1DE3-672B-73E6-3FED99333F50}" dt="2023-06-01T12:49:41.703" v="117"/>
          <ac:spMkLst>
            <pc:docMk/>
            <pc:sldMk cId="3854494616" sldId="513"/>
            <ac:spMk id="16" creationId="{AA61CCAC-6875-474C-8E9E-F57ABF078C2B}"/>
          </ac:spMkLst>
        </pc:spChg>
        <pc:spChg chg="add">
          <ac:chgData name="Ayu Ismail" userId="S::ai512@canterbury.ac.uk::fba30144-7a70-411a-be41-53d56e629898" providerId="AD" clId="Web-{9DF42156-1DE3-672B-73E6-3FED99333F50}" dt="2023-06-01T12:49:41.703" v="117"/>
          <ac:spMkLst>
            <pc:docMk/>
            <pc:sldMk cId="3854494616" sldId="513"/>
            <ac:spMk id="21" creationId="{DA381740-063A-41A4-836D-85D14980EEF0}"/>
          </ac:spMkLst>
        </pc:spChg>
        <pc:spChg chg="add">
          <ac:chgData name="Ayu Ismail" userId="S::ai512@canterbury.ac.uk::fba30144-7a70-411a-be41-53d56e629898" providerId="AD" clId="Web-{9DF42156-1DE3-672B-73E6-3FED99333F50}" dt="2023-06-01T12:49:41.703" v="117"/>
          <ac:spMkLst>
            <pc:docMk/>
            <pc:sldMk cId="3854494616" sldId="513"/>
            <ac:spMk id="23" creationId="{657F69E0-C4B0-4BEC-A689-4F8D877F05D4}"/>
          </ac:spMkLst>
        </pc:spChg>
        <pc:spChg chg="add">
          <ac:chgData name="Ayu Ismail" userId="S::ai512@canterbury.ac.uk::fba30144-7a70-411a-be41-53d56e629898" providerId="AD" clId="Web-{9DF42156-1DE3-672B-73E6-3FED99333F50}" dt="2023-06-01T12:49:41.703" v="117"/>
          <ac:spMkLst>
            <pc:docMk/>
            <pc:sldMk cId="3854494616" sldId="513"/>
            <ac:spMk id="25" creationId="{9F6380B4-6A1C-481E-8408-B4E6C75B9B81}"/>
          </ac:spMkLst>
        </pc:spChg>
        <pc:picChg chg="add mod">
          <ac:chgData name="Ayu Ismail" userId="S::ai512@canterbury.ac.uk::fba30144-7a70-411a-be41-53d56e629898" providerId="AD" clId="Web-{9DF42156-1DE3-672B-73E6-3FED99333F50}" dt="2023-06-01T12:49:41.703" v="117"/>
          <ac:picMkLst>
            <pc:docMk/>
            <pc:sldMk cId="3854494616" sldId="513"/>
            <ac:picMk id="8" creationId="{3A366539-42A3-F30A-4CA0-3442C31E43C0}"/>
          </ac:picMkLst>
        </pc:picChg>
      </pc:sldChg>
      <pc:sldChg chg="addSp delSp modSp">
        <pc:chgData name="Ayu Ismail" userId="S::ai512@canterbury.ac.uk::fba30144-7a70-411a-be41-53d56e629898" providerId="AD" clId="Web-{9DF42156-1DE3-672B-73E6-3FED99333F50}" dt="2023-06-01T12:54:52.868" v="153"/>
        <pc:sldMkLst>
          <pc:docMk/>
          <pc:sldMk cId="1924564262" sldId="515"/>
        </pc:sldMkLst>
        <pc:spChg chg="add del mod">
          <ac:chgData name="Ayu Ismail" userId="S::ai512@canterbury.ac.uk::fba30144-7a70-411a-be41-53d56e629898" providerId="AD" clId="Web-{9DF42156-1DE3-672B-73E6-3FED99333F50}" dt="2023-06-01T12:54:48.321" v="151"/>
          <ac:spMkLst>
            <pc:docMk/>
            <pc:sldMk cId="1924564262" sldId="515"/>
            <ac:spMk id="3" creationId="{C57B2102-75B7-E0D2-E8B5-B59C4BE125D0}"/>
          </ac:spMkLst>
        </pc:spChg>
        <pc:spChg chg="mod">
          <ac:chgData name="Ayu Ismail" userId="S::ai512@canterbury.ac.uk::fba30144-7a70-411a-be41-53d56e629898" providerId="AD" clId="Web-{9DF42156-1DE3-672B-73E6-3FED99333F50}" dt="2023-06-01T12:54:52.868" v="153"/>
          <ac:spMkLst>
            <pc:docMk/>
            <pc:sldMk cId="1924564262" sldId="515"/>
            <ac:spMk id="4" creationId="{5EF2F171-7B1E-8279-32B6-8719868A6B53}"/>
          </ac:spMkLst>
        </pc:spChg>
        <pc:spChg chg="mod">
          <ac:chgData name="Ayu Ismail" userId="S::ai512@canterbury.ac.uk::fba30144-7a70-411a-be41-53d56e629898" providerId="AD" clId="Web-{9DF42156-1DE3-672B-73E6-3FED99333F50}" dt="2023-06-01T12:54:52.868" v="153"/>
          <ac:spMkLst>
            <pc:docMk/>
            <pc:sldMk cId="1924564262" sldId="515"/>
            <ac:spMk id="6" creationId="{3BC8B22C-5506-071E-B03A-D4AE59071613}"/>
          </ac:spMkLst>
        </pc:spChg>
        <pc:spChg chg="del">
          <ac:chgData name="Ayu Ismail" userId="S::ai512@canterbury.ac.uk::fba30144-7a70-411a-be41-53d56e629898" providerId="AD" clId="Web-{9DF42156-1DE3-672B-73E6-3FED99333F50}" dt="2023-06-01T12:54:52.868" v="153"/>
          <ac:spMkLst>
            <pc:docMk/>
            <pc:sldMk cId="1924564262" sldId="515"/>
            <ac:spMk id="12" creationId="{DA381740-063A-41A4-836D-85D14980EEF0}"/>
          </ac:spMkLst>
        </pc:spChg>
        <pc:spChg chg="del">
          <ac:chgData name="Ayu Ismail" userId="S::ai512@canterbury.ac.uk::fba30144-7a70-411a-be41-53d56e629898" providerId="AD" clId="Web-{9DF42156-1DE3-672B-73E6-3FED99333F50}" dt="2023-06-01T12:54:52.868" v="153"/>
          <ac:spMkLst>
            <pc:docMk/>
            <pc:sldMk cId="1924564262" sldId="515"/>
            <ac:spMk id="14" creationId="{0671A8AE-40A1-4631-A6B8-581AFF065482}"/>
          </ac:spMkLst>
        </pc:spChg>
        <pc:spChg chg="del">
          <ac:chgData name="Ayu Ismail" userId="S::ai512@canterbury.ac.uk::fba30144-7a70-411a-be41-53d56e629898" providerId="AD" clId="Web-{9DF42156-1DE3-672B-73E6-3FED99333F50}" dt="2023-06-01T12:54:52.868" v="153"/>
          <ac:spMkLst>
            <pc:docMk/>
            <pc:sldMk cId="1924564262" sldId="515"/>
            <ac:spMk id="16" creationId="{A44CD100-6267-4E62-AA64-2182A3A6A1C0}"/>
          </ac:spMkLst>
        </pc:spChg>
        <pc:spChg chg="add">
          <ac:chgData name="Ayu Ismail" userId="S::ai512@canterbury.ac.uk::fba30144-7a70-411a-be41-53d56e629898" providerId="AD" clId="Web-{9DF42156-1DE3-672B-73E6-3FED99333F50}" dt="2023-06-01T12:54:52.868" v="153"/>
          <ac:spMkLst>
            <pc:docMk/>
            <pc:sldMk cId="1924564262" sldId="515"/>
            <ac:spMk id="22" creationId="{DA381740-063A-41A4-836D-85D14980EEF0}"/>
          </ac:spMkLst>
        </pc:spChg>
        <pc:spChg chg="add">
          <ac:chgData name="Ayu Ismail" userId="S::ai512@canterbury.ac.uk::fba30144-7a70-411a-be41-53d56e629898" providerId="AD" clId="Web-{9DF42156-1DE3-672B-73E6-3FED99333F50}" dt="2023-06-01T12:54:52.868" v="153"/>
          <ac:spMkLst>
            <pc:docMk/>
            <pc:sldMk cId="1924564262" sldId="515"/>
            <ac:spMk id="24" creationId="{5683D043-25BB-4AC9-8130-641179672614}"/>
          </ac:spMkLst>
        </pc:spChg>
        <pc:spChg chg="add">
          <ac:chgData name="Ayu Ismail" userId="S::ai512@canterbury.ac.uk::fba30144-7a70-411a-be41-53d56e629898" providerId="AD" clId="Web-{9DF42156-1DE3-672B-73E6-3FED99333F50}" dt="2023-06-01T12:54:52.868" v="153"/>
          <ac:spMkLst>
            <pc:docMk/>
            <pc:sldMk cId="1924564262" sldId="515"/>
            <ac:spMk id="26" creationId="{AA61CCAC-6875-474C-8E9E-F57ABF078C2B}"/>
          </ac:spMkLst>
        </pc:spChg>
        <pc:picChg chg="add del mod">
          <ac:chgData name="Ayu Ismail" userId="S::ai512@canterbury.ac.uk::fba30144-7a70-411a-be41-53d56e629898" providerId="AD" clId="Web-{9DF42156-1DE3-672B-73E6-3FED99333F50}" dt="2023-06-01T12:54:48.321" v="152"/>
          <ac:picMkLst>
            <pc:docMk/>
            <pc:sldMk cId="1924564262" sldId="515"/>
            <ac:picMk id="2" creationId="{745AC667-A209-5E68-5B50-32E389861BB1}"/>
          </ac:picMkLst>
        </pc:picChg>
        <pc:picChg chg="del">
          <ac:chgData name="Ayu Ismail" userId="S::ai512@canterbury.ac.uk::fba30144-7a70-411a-be41-53d56e629898" providerId="AD" clId="Web-{9DF42156-1DE3-672B-73E6-3FED99333F50}" dt="2023-06-01T12:54:15.710" v="146"/>
          <ac:picMkLst>
            <pc:docMk/>
            <pc:sldMk cId="1924564262" sldId="515"/>
            <ac:picMk id="8" creationId="{B93AFB56-99D3-F04D-A19E-0150AA48EDF9}"/>
          </ac:picMkLst>
        </pc:picChg>
        <pc:picChg chg="add">
          <ac:chgData name="Ayu Ismail" userId="S::ai512@canterbury.ac.uk::fba30144-7a70-411a-be41-53d56e629898" providerId="AD" clId="Web-{9DF42156-1DE3-672B-73E6-3FED99333F50}" dt="2023-06-01T12:54:52.868" v="153"/>
          <ac:picMkLst>
            <pc:docMk/>
            <pc:sldMk cId="1924564262" sldId="515"/>
            <ac:picMk id="18" creationId="{8B4E07D1-2182-DED0-E893-0BAD7FC01983}"/>
          </ac:picMkLst>
        </pc:picChg>
      </pc:sldChg>
      <pc:sldChg chg="new">
        <pc:chgData name="Ayu Ismail" userId="S::ai512@canterbury.ac.uk::fba30144-7a70-411a-be41-53d56e629898" providerId="AD" clId="Web-{9DF42156-1DE3-672B-73E6-3FED99333F50}" dt="2023-06-01T12:50:42.173" v="121"/>
        <pc:sldMkLst>
          <pc:docMk/>
          <pc:sldMk cId="114850020" sldId="521"/>
        </pc:sldMkLst>
      </pc:sldChg>
      <pc:sldChg chg="addSp delSp modSp new del mod setBg">
        <pc:chgData name="Ayu Ismail" userId="S::ai512@canterbury.ac.uk::fba30144-7a70-411a-be41-53d56e629898" providerId="AD" clId="Web-{9DF42156-1DE3-672B-73E6-3FED99333F50}" dt="2023-06-01T12:50:24.626" v="120"/>
        <pc:sldMkLst>
          <pc:docMk/>
          <pc:sldMk cId="801179606" sldId="521"/>
        </pc:sldMkLst>
        <pc:spChg chg="del">
          <ac:chgData name="Ayu Ismail" userId="S::ai512@canterbury.ac.uk::fba30144-7a70-411a-be41-53d56e629898" providerId="AD" clId="Web-{9DF42156-1DE3-672B-73E6-3FED99333F50}" dt="2023-06-01T12:46:39.276" v="106"/>
          <ac:spMkLst>
            <pc:docMk/>
            <pc:sldMk cId="801179606" sldId="521"/>
            <ac:spMk id="2" creationId="{55473B65-6F75-0D5C-85B6-6E38677FFAC8}"/>
          </ac:spMkLst>
        </pc:spChg>
        <pc:spChg chg="del ord">
          <ac:chgData name="Ayu Ismail" userId="S::ai512@canterbury.ac.uk::fba30144-7a70-411a-be41-53d56e629898" providerId="AD" clId="Web-{9DF42156-1DE3-672B-73E6-3FED99333F50}" dt="2023-06-01T12:46:42.557" v="107"/>
          <ac:spMkLst>
            <pc:docMk/>
            <pc:sldMk cId="801179606" sldId="521"/>
            <ac:spMk id="3" creationId="{4044E2CB-8B32-3620-55A1-553D0116601C}"/>
          </ac:spMkLst>
        </pc:spChg>
        <pc:spChg chg="mod">
          <ac:chgData name="Ayu Ismail" userId="S::ai512@canterbury.ac.uk::fba30144-7a70-411a-be41-53d56e629898" providerId="AD" clId="Web-{9DF42156-1DE3-672B-73E6-3FED99333F50}" dt="2023-06-01T12:46:39.276" v="106"/>
          <ac:spMkLst>
            <pc:docMk/>
            <pc:sldMk cId="801179606" sldId="521"/>
            <ac:spMk id="4" creationId="{A7F0FD1D-9566-270F-C9C2-6D49B3D65F20}"/>
          </ac:spMkLst>
        </pc:spChg>
        <pc:spChg chg="del">
          <ac:chgData name="Ayu Ismail" userId="S::ai512@canterbury.ac.uk::fba30144-7a70-411a-be41-53d56e629898" providerId="AD" clId="Web-{9DF42156-1DE3-672B-73E6-3FED99333F50}" dt="2023-06-01T12:46:39.276" v="106"/>
          <ac:spMkLst>
            <pc:docMk/>
            <pc:sldMk cId="801179606" sldId="521"/>
            <ac:spMk id="5" creationId="{E3B215AE-13D8-E709-43FB-4266F7DFC255}"/>
          </ac:spMkLst>
        </pc:spChg>
        <pc:spChg chg="mod">
          <ac:chgData name="Ayu Ismail" userId="S::ai512@canterbury.ac.uk::fba30144-7a70-411a-be41-53d56e629898" providerId="AD" clId="Web-{9DF42156-1DE3-672B-73E6-3FED99333F50}" dt="2023-06-01T12:46:39.276" v="106"/>
          <ac:spMkLst>
            <pc:docMk/>
            <pc:sldMk cId="801179606" sldId="521"/>
            <ac:spMk id="6" creationId="{6670A81A-3326-5ECD-0B3C-7D9D64F3A1D9}"/>
          </ac:spMkLst>
        </pc:spChg>
        <pc:spChg chg="add">
          <ac:chgData name="Ayu Ismail" userId="S::ai512@canterbury.ac.uk::fba30144-7a70-411a-be41-53d56e629898" providerId="AD" clId="Web-{9DF42156-1DE3-672B-73E6-3FED99333F50}" dt="2023-06-01T12:46:39.276" v="106"/>
          <ac:spMkLst>
            <pc:docMk/>
            <pc:sldMk cId="801179606" sldId="521"/>
            <ac:spMk id="12" creationId="{DA381740-063A-41A4-836D-85D14980EEF0}"/>
          </ac:spMkLst>
        </pc:spChg>
        <pc:spChg chg="add">
          <ac:chgData name="Ayu Ismail" userId="S::ai512@canterbury.ac.uk::fba30144-7a70-411a-be41-53d56e629898" providerId="AD" clId="Web-{9DF42156-1DE3-672B-73E6-3FED99333F50}" dt="2023-06-01T12:46:39.276" v="106"/>
          <ac:spMkLst>
            <pc:docMk/>
            <pc:sldMk cId="801179606" sldId="521"/>
            <ac:spMk id="14" creationId="{007891EC-4501-44ED-A8C8-B11B6DB767AB}"/>
          </ac:spMkLst>
        </pc:spChg>
        <pc:picChg chg="add mod">
          <ac:chgData name="Ayu Ismail" userId="S::ai512@canterbury.ac.uk::fba30144-7a70-411a-be41-53d56e629898" providerId="AD" clId="Web-{9DF42156-1DE3-672B-73E6-3FED99333F50}" dt="2023-06-01T12:50:17.813" v="119"/>
          <ac:picMkLst>
            <pc:docMk/>
            <pc:sldMk cId="801179606" sldId="521"/>
            <ac:picMk id="7" creationId="{C54CF788-249E-F315-991D-19249130DCF4}"/>
          </ac:picMkLst>
        </pc:picChg>
        <pc:picChg chg="add">
          <ac:chgData name="Ayu Ismail" userId="S::ai512@canterbury.ac.uk::fba30144-7a70-411a-be41-53d56e629898" providerId="AD" clId="Web-{9DF42156-1DE3-672B-73E6-3FED99333F50}" dt="2023-06-01T12:46:39.276" v="106"/>
          <ac:picMkLst>
            <pc:docMk/>
            <pc:sldMk cId="801179606" sldId="521"/>
            <ac:picMk id="8" creationId="{D2A19851-5FF2-E135-BF49-42CBB1EC7609}"/>
          </ac:picMkLst>
        </pc:picChg>
        <pc:cxnChg chg="add">
          <ac:chgData name="Ayu Ismail" userId="S::ai512@canterbury.ac.uk::fba30144-7a70-411a-be41-53d56e629898" providerId="AD" clId="Web-{9DF42156-1DE3-672B-73E6-3FED99333F50}" dt="2023-06-01T12:46:39.276" v="106"/>
          <ac:cxnSpMkLst>
            <pc:docMk/>
            <pc:sldMk cId="801179606" sldId="521"/>
            <ac:cxnSpMk id="16" creationId="{34E5597F-CE67-4085-9548-E6A8036DA3BB}"/>
          </ac:cxnSpMkLst>
        </pc:cxnChg>
      </pc:sldChg>
      <pc:sldChg chg="modSp new del">
        <pc:chgData name="Ayu Ismail" userId="S::ai512@canterbury.ac.uk::fba30144-7a70-411a-be41-53d56e629898" providerId="AD" clId="Web-{9DF42156-1DE3-672B-73E6-3FED99333F50}" dt="2023-06-01T12:43:00.676" v="74"/>
        <pc:sldMkLst>
          <pc:docMk/>
          <pc:sldMk cId="1727682388" sldId="521"/>
        </pc:sldMkLst>
        <pc:spChg chg="mod">
          <ac:chgData name="Ayu Ismail" userId="S::ai512@canterbury.ac.uk::fba30144-7a70-411a-be41-53d56e629898" providerId="AD" clId="Web-{9DF42156-1DE3-672B-73E6-3FED99333F50}" dt="2023-06-01T12:33:53.384" v="2" actId="20577"/>
          <ac:spMkLst>
            <pc:docMk/>
            <pc:sldMk cId="1727682388" sldId="521"/>
            <ac:spMk id="4" creationId="{739C6515-0C61-59B3-E65F-09EBA431424B}"/>
          </ac:spMkLst>
        </pc:spChg>
      </pc:sldChg>
      <pc:sldChg chg="addSp delSp modSp new del mod setBg">
        <pc:chgData name="Ayu Ismail" userId="S::ai512@canterbury.ac.uk::fba30144-7a70-411a-be41-53d56e629898" providerId="AD" clId="Web-{9DF42156-1DE3-672B-73E6-3FED99333F50}" dt="2023-06-01T12:45:33.290" v="88"/>
        <pc:sldMkLst>
          <pc:docMk/>
          <pc:sldMk cId="2825837660" sldId="521"/>
        </pc:sldMkLst>
        <pc:spChg chg="del">
          <ac:chgData name="Ayu Ismail" userId="S::ai512@canterbury.ac.uk::fba30144-7a70-411a-be41-53d56e629898" providerId="AD" clId="Web-{9DF42156-1DE3-672B-73E6-3FED99333F50}" dt="2023-06-01T12:44:33.194" v="84"/>
          <ac:spMkLst>
            <pc:docMk/>
            <pc:sldMk cId="2825837660" sldId="521"/>
            <ac:spMk id="2" creationId="{BFC960F2-A8E5-F562-B751-18C21565DE9E}"/>
          </ac:spMkLst>
        </pc:spChg>
        <pc:spChg chg="del ord">
          <ac:chgData name="Ayu Ismail" userId="S::ai512@canterbury.ac.uk::fba30144-7a70-411a-be41-53d56e629898" providerId="AD" clId="Web-{9DF42156-1DE3-672B-73E6-3FED99333F50}" dt="2023-06-01T12:44:36.522" v="85"/>
          <ac:spMkLst>
            <pc:docMk/>
            <pc:sldMk cId="2825837660" sldId="521"/>
            <ac:spMk id="3" creationId="{AF9FB928-2283-1EBA-A380-E58845073389}"/>
          </ac:spMkLst>
        </pc:spChg>
        <pc:spChg chg="mod">
          <ac:chgData name="Ayu Ismail" userId="S::ai512@canterbury.ac.uk::fba30144-7a70-411a-be41-53d56e629898" providerId="AD" clId="Web-{9DF42156-1DE3-672B-73E6-3FED99333F50}" dt="2023-06-01T12:45:01.429" v="86"/>
          <ac:spMkLst>
            <pc:docMk/>
            <pc:sldMk cId="2825837660" sldId="521"/>
            <ac:spMk id="4" creationId="{D3D3DCAE-5F1E-53E2-A89D-80E4E11B36F2}"/>
          </ac:spMkLst>
        </pc:spChg>
        <pc:spChg chg="del">
          <ac:chgData name="Ayu Ismail" userId="S::ai512@canterbury.ac.uk::fba30144-7a70-411a-be41-53d56e629898" providerId="AD" clId="Web-{9DF42156-1DE3-672B-73E6-3FED99333F50}" dt="2023-06-01T12:44:33.194" v="84"/>
          <ac:spMkLst>
            <pc:docMk/>
            <pc:sldMk cId="2825837660" sldId="521"/>
            <ac:spMk id="5" creationId="{AB0103EC-B750-8E58-F11E-26EB186AA94B}"/>
          </ac:spMkLst>
        </pc:spChg>
        <pc:spChg chg="mod">
          <ac:chgData name="Ayu Ismail" userId="S::ai512@canterbury.ac.uk::fba30144-7a70-411a-be41-53d56e629898" providerId="AD" clId="Web-{9DF42156-1DE3-672B-73E6-3FED99333F50}" dt="2023-06-01T12:45:01.429" v="86"/>
          <ac:spMkLst>
            <pc:docMk/>
            <pc:sldMk cId="2825837660" sldId="521"/>
            <ac:spMk id="6" creationId="{2B36CBFE-0FAD-D5FC-4D9C-1E04F660BADE}"/>
          </ac:spMkLst>
        </pc:spChg>
        <pc:spChg chg="add del">
          <ac:chgData name="Ayu Ismail" userId="S::ai512@canterbury.ac.uk::fba30144-7a70-411a-be41-53d56e629898" providerId="AD" clId="Web-{9DF42156-1DE3-672B-73E6-3FED99333F50}" dt="2023-06-01T12:45:01.429" v="86"/>
          <ac:spMkLst>
            <pc:docMk/>
            <pc:sldMk cId="2825837660" sldId="521"/>
            <ac:spMk id="12" creationId="{DA381740-063A-41A4-836D-85D14980EEF0}"/>
          </ac:spMkLst>
        </pc:spChg>
        <pc:spChg chg="add del">
          <ac:chgData name="Ayu Ismail" userId="S::ai512@canterbury.ac.uk::fba30144-7a70-411a-be41-53d56e629898" providerId="AD" clId="Web-{9DF42156-1DE3-672B-73E6-3FED99333F50}" dt="2023-06-01T12:45:01.429" v="86"/>
          <ac:spMkLst>
            <pc:docMk/>
            <pc:sldMk cId="2825837660" sldId="521"/>
            <ac:spMk id="14" creationId="{5683D043-25BB-4AC9-8130-641179672614}"/>
          </ac:spMkLst>
        </pc:spChg>
        <pc:spChg chg="add del">
          <ac:chgData name="Ayu Ismail" userId="S::ai512@canterbury.ac.uk::fba30144-7a70-411a-be41-53d56e629898" providerId="AD" clId="Web-{9DF42156-1DE3-672B-73E6-3FED99333F50}" dt="2023-06-01T12:45:01.429" v="86"/>
          <ac:spMkLst>
            <pc:docMk/>
            <pc:sldMk cId="2825837660" sldId="521"/>
            <ac:spMk id="16" creationId="{AA61CCAC-6875-474C-8E9E-F57ABF078C2B}"/>
          </ac:spMkLst>
        </pc:spChg>
        <pc:spChg chg="add">
          <ac:chgData name="Ayu Ismail" userId="S::ai512@canterbury.ac.uk::fba30144-7a70-411a-be41-53d56e629898" providerId="AD" clId="Web-{9DF42156-1DE3-672B-73E6-3FED99333F50}" dt="2023-06-01T12:45:01.429" v="86"/>
          <ac:spMkLst>
            <pc:docMk/>
            <pc:sldMk cId="2825837660" sldId="521"/>
            <ac:spMk id="21" creationId="{DA381740-063A-41A4-836D-85D14980EEF0}"/>
          </ac:spMkLst>
        </pc:spChg>
        <pc:spChg chg="add">
          <ac:chgData name="Ayu Ismail" userId="S::ai512@canterbury.ac.uk::fba30144-7a70-411a-be41-53d56e629898" providerId="AD" clId="Web-{9DF42156-1DE3-672B-73E6-3FED99333F50}" dt="2023-06-01T12:45:01.429" v="86"/>
          <ac:spMkLst>
            <pc:docMk/>
            <pc:sldMk cId="2825837660" sldId="521"/>
            <ac:spMk id="23" creationId="{168AB93A-48BC-4C25-A3AD-C17B5A682A94}"/>
          </ac:spMkLst>
        </pc:spChg>
        <pc:spChg chg="add">
          <ac:chgData name="Ayu Ismail" userId="S::ai512@canterbury.ac.uk::fba30144-7a70-411a-be41-53d56e629898" providerId="AD" clId="Web-{9DF42156-1DE3-672B-73E6-3FED99333F50}" dt="2023-06-01T12:45:01.429" v="86"/>
          <ac:spMkLst>
            <pc:docMk/>
            <pc:sldMk cId="2825837660" sldId="521"/>
            <ac:spMk id="25" creationId="{3FCFB1DE-0B7E-48CC-BA90-B2AB0889F9D6}"/>
          </ac:spMkLst>
        </pc:spChg>
        <pc:picChg chg="add mod">
          <ac:chgData name="Ayu Ismail" userId="S::ai512@canterbury.ac.uk::fba30144-7a70-411a-be41-53d56e629898" providerId="AD" clId="Web-{9DF42156-1DE3-672B-73E6-3FED99333F50}" dt="2023-06-01T12:45:25.649" v="87"/>
          <ac:picMkLst>
            <pc:docMk/>
            <pc:sldMk cId="2825837660" sldId="521"/>
            <ac:picMk id="7" creationId="{F24F999D-8374-B221-CEF5-D4C3898ABE41}"/>
          </ac:picMkLst>
        </pc:picChg>
        <pc:picChg chg="add mod ord">
          <ac:chgData name="Ayu Ismail" userId="S::ai512@canterbury.ac.uk::fba30144-7a70-411a-be41-53d56e629898" providerId="AD" clId="Web-{9DF42156-1DE3-672B-73E6-3FED99333F50}" dt="2023-06-01T12:45:01.429" v="86"/>
          <ac:picMkLst>
            <pc:docMk/>
            <pc:sldMk cId="2825837660" sldId="521"/>
            <ac:picMk id="8" creationId="{E2BF17C7-04EE-B02F-A56D-952E81E1A430}"/>
          </ac:picMkLst>
        </pc:picChg>
      </pc:sldChg>
      <pc:sldChg chg="addSp delSp modSp new mod ord setBg">
        <pc:chgData name="Ayu Ismail" userId="S::ai512@canterbury.ac.uk::fba30144-7a70-411a-be41-53d56e629898" providerId="AD" clId="Web-{9DF42156-1DE3-672B-73E6-3FED99333F50}" dt="2023-06-01T12:55:39.228" v="155" actId="20577"/>
        <pc:sldMkLst>
          <pc:docMk/>
          <pc:sldMk cId="3950424003" sldId="522"/>
        </pc:sldMkLst>
        <pc:spChg chg="del">
          <ac:chgData name="Ayu Ismail" userId="S::ai512@canterbury.ac.uk::fba30144-7a70-411a-be41-53d56e629898" providerId="AD" clId="Web-{9DF42156-1DE3-672B-73E6-3FED99333F50}" dt="2023-06-01T12:51:21.034" v="135"/>
          <ac:spMkLst>
            <pc:docMk/>
            <pc:sldMk cId="3950424003" sldId="522"/>
            <ac:spMk id="2" creationId="{2E2598B8-56DE-6820-0E02-C8CCCA1620BF}"/>
          </ac:spMkLst>
        </pc:spChg>
        <pc:spChg chg="del ord">
          <ac:chgData name="Ayu Ismail" userId="S::ai512@canterbury.ac.uk::fba30144-7a70-411a-be41-53d56e629898" providerId="AD" clId="Web-{9DF42156-1DE3-672B-73E6-3FED99333F50}" dt="2023-06-01T12:51:23.768" v="136"/>
          <ac:spMkLst>
            <pc:docMk/>
            <pc:sldMk cId="3950424003" sldId="522"/>
            <ac:spMk id="3" creationId="{BCD6AC39-AA06-363B-B20C-EF0B82C72631}"/>
          </ac:spMkLst>
        </pc:spChg>
        <pc:spChg chg="mod">
          <ac:chgData name="Ayu Ismail" userId="S::ai512@canterbury.ac.uk::fba30144-7a70-411a-be41-53d56e629898" providerId="AD" clId="Web-{9DF42156-1DE3-672B-73E6-3FED99333F50}" dt="2023-06-01T12:55:39.228" v="155" actId="20577"/>
          <ac:spMkLst>
            <pc:docMk/>
            <pc:sldMk cId="3950424003" sldId="522"/>
            <ac:spMk id="4" creationId="{12EE6A61-70EE-E19A-1248-54542C9E28E7}"/>
          </ac:spMkLst>
        </pc:spChg>
        <pc:spChg chg="del">
          <ac:chgData name="Ayu Ismail" userId="S::ai512@canterbury.ac.uk::fba30144-7a70-411a-be41-53d56e629898" providerId="AD" clId="Web-{9DF42156-1DE3-672B-73E6-3FED99333F50}" dt="2023-06-01T12:51:21.034" v="135"/>
          <ac:spMkLst>
            <pc:docMk/>
            <pc:sldMk cId="3950424003" sldId="522"/>
            <ac:spMk id="5" creationId="{7EB615AE-620C-E7B2-B13B-361D1DFBFD50}"/>
          </ac:spMkLst>
        </pc:spChg>
        <pc:spChg chg="mod">
          <ac:chgData name="Ayu Ismail" userId="S::ai512@canterbury.ac.uk::fba30144-7a70-411a-be41-53d56e629898" providerId="AD" clId="Web-{9DF42156-1DE3-672B-73E6-3FED99333F50}" dt="2023-06-01T12:55:32.369" v="154"/>
          <ac:spMkLst>
            <pc:docMk/>
            <pc:sldMk cId="3950424003" sldId="522"/>
            <ac:spMk id="6" creationId="{8BFE4A56-50F9-1E97-8CAA-053D35108597}"/>
          </ac:spMkLst>
        </pc:spChg>
        <pc:spChg chg="add del">
          <ac:chgData name="Ayu Ismail" userId="S::ai512@canterbury.ac.uk::fba30144-7a70-411a-be41-53d56e629898" providerId="AD" clId="Web-{9DF42156-1DE3-672B-73E6-3FED99333F50}" dt="2023-06-01T12:53:51.835" v="144"/>
          <ac:spMkLst>
            <pc:docMk/>
            <pc:sldMk cId="3950424003" sldId="522"/>
            <ac:spMk id="12" creationId="{DA381740-063A-41A4-836D-85D14980EEF0}"/>
          </ac:spMkLst>
        </pc:spChg>
        <pc:spChg chg="add del">
          <ac:chgData name="Ayu Ismail" userId="S::ai512@canterbury.ac.uk::fba30144-7a70-411a-be41-53d56e629898" providerId="AD" clId="Web-{9DF42156-1DE3-672B-73E6-3FED99333F50}" dt="2023-06-01T12:53:51.835" v="144"/>
          <ac:spMkLst>
            <pc:docMk/>
            <pc:sldMk cId="3950424003" sldId="522"/>
            <ac:spMk id="14" creationId="{526E0BFB-CDF1-4990-8C11-AC849311E0A8}"/>
          </ac:spMkLst>
        </pc:spChg>
        <pc:spChg chg="add del">
          <ac:chgData name="Ayu Ismail" userId="S::ai512@canterbury.ac.uk::fba30144-7a70-411a-be41-53d56e629898" providerId="AD" clId="Web-{9DF42156-1DE3-672B-73E6-3FED99333F50}" dt="2023-06-01T12:53:51.835" v="144"/>
          <ac:spMkLst>
            <pc:docMk/>
            <pc:sldMk cId="3950424003" sldId="522"/>
            <ac:spMk id="16" creationId="{6069A1F8-9BEB-4786-9694-FC48B2D75D21}"/>
          </ac:spMkLst>
        </pc:spChg>
        <pc:spChg chg="add del">
          <ac:chgData name="Ayu Ismail" userId="S::ai512@canterbury.ac.uk::fba30144-7a70-411a-be41-53d56e629898" providerId="AD" clId="Web-{9DF42156-1DE3-672B-73E6-3FED99333F50}" dt="2023-06-01T12:55:32.369" v="154"/>
          <ac:spMkLst>
            <pc:docMk/>
            <pc:sldMk cId="3950424003" sldId="522"/>
            <ac:spMk id="21" creationId="{DA381740-063A-41A4-836D-85D14980EEF0}"/>
          </ac:spMkLst>
        </pc:spChg>
        <pc:spChg chg="add del">
          <ac:chgData name="Ayu Ismail" userId="S::ai512@canterbury.ac.uk::fba30144-7a70-411a-be41-53d56e629898" providerId="AD" clId="Web-{9DF42156-1DE3-672B-73E6-3FED99333F50}" dt="2023-06-01T12:55:32.369" v="154"/>
          <ac:spMkLst>
            <pc:docMk/>
            <pc:sldMk cId="3950424003" sldId="522"/>
            <ac:spMk id="23" creationId="{93245F62-CCC4-49E4-B95B-EA6C1E790510}"/>
          </ac:spMkLst>
        </pc:spChg>
        <pc:spChg chg="add del">
          <ac:chgData name="Ayu Ismail" userId="S::ai512@canterbury.ac.uk::fba30144-7a70-411a-be41-53d56e629898" providerId="AD" clId="Web-{9DF42156-1DE3-672B-73E6-3FED99333F50}" dt="2023-06-01T12:55:32.369" v="154"/>
          <ac:spMkLst>
            <pc:docMk/>
            <pc:sldMk cId="3950424003" sldId="522"/>
            <ac:spMk id="25" creationId="{E6C0DD6B-6AA3-448F-9B99-8386295BC1B4}"/>
          </ac:spMkLst>
        </pc:spChg>
        <pc:spChg chg="add del">
          <ac:chgData name="Ayu Ismail" userId="S::ai512@canterbury.ac.uk::fba30144-7a70-411a-be41-53d56e629898" providerId="AD" clId="Web-{9DF42156-1DE3-672B-73E6-3FED99333F50}" dt="2023-06-01T12:55:32.369" v="154"/>
          <ac:spMkLst>
            <pc:docMk/>
            <pc:sldMk cId="3950424003" sldId="522"/>
            <ac:spMk id="27" creationId="{F28B82B1-E269-4325-A665-6CFE5DEE5DE5}"/>
          </ac:spMkLst>
        </pc:spChg>
        <pc:spChg chg="add del">
          <ac:chgData name="Ayu Ismail" userId="S::ai512@canterbury.ac.uk::fba30144-7a70-411a-be41-53d56e629898" providerId="AD" clId="Web-{9DF42156-1DE3-672B-73E6-3FED99333F50}" dt="2023-06-01T12:55:32.369" v="154"/>
          <ac:spMkLst>
            <pc:docMk/>
            <pc:sldMk cId="3950424003" sldId="522"/>
            <ac:spMk id="29" creationId="{7C700527-76FD-4DF4-A597-6F5E089CA0C2}"/>
          </ac:spMkLst>
        </pc:spChg>
        <pc:spChg chg="add del">
          <ac:chgData name="Ayu Ismail" userId="S::ai512@canterbury.ac.uk::fba30144-7a70-411a-be41-53d56e629898" providerId="AD" clId="Web-{9DF42156-1DE3-672B-73E6-3FED99333F50}" dt="2023-06-01T12:55:32.369" v="154"/>
          <ac:spMkLst>
            <pc:docMk/>
            <pc:sldMk cId="3950424003" sldId="522"/>
            <ac:spMk id="31" creationId="{B5EA49A9-01EB-4D60-A392-7DC9B625D67D}"/>
          </ac:spMkLst>
        </pc:spChg>
        <pc:spChg chg="add">
          <ac:chgData name="Ayu Ismail" userId="S::ai512@canterbury.ac.uk::fba30144-7a70-411a-be41-53d56e629898" providerId="AD" clId="Web-{9DF42156-1DE3-672B-73E6-3FED99333F50}" dt="2023-06-01T12:55:32.369" v="154"/>
          <ac:spMkLst>
            <pc:docMk/>
            <pc:sldMk cId="3950424003" sldId="522"/>
            <ac:spMk id="37" creationId="{DA381740-063A-41A4-836D-85D14980EEF0}"/>
          </ac:spMkLst>
        </pc:spChg>
        <pc:spChg chg="add">
          <ac:chgData name="Ayu Ismail" userId="S::ai512@canterbury.ac.uk::fba30144-7a70-411a-be41-53d56e629898" providerId="AD" clId="Web-{9DF42156-1DE3-672B-73E6-3FED99333F50}" dt="2023-06-01T12:55:32.369" v="154"/>
          <ac:spMkLst>
            <pc:docMk/>
            <pc:sldMk cId="3950424003" sldId="522"/>
            <ac:spMk id="39" creationId="{5683D043-25BB-4AC9-8130-641179672614}"/>
          </ac:spMkLst>
        </pc:spChg>
        <pc:spChg chg="add">
          <ac:chgData name="Ayu Ismail" userId="S::ai512@canterbury.ac.uk::fba30144-7a70-411a-be41-53d56e629898" providerId="AD" clId="Web-{9DF42156-1DE3-672B-73E6-3FED99333F50}" dt="2023-06-01T12:55:32.369" v="154"/>
          <ac:spMkLst>
            <pc:docMk/>
            <pc:sldMk cId="3950424003" sldId="522"/>
            <ac:spMk id="41" creationId="{AA61CCAC-6875-474C-8E9E-F57ABF078C2B}"/>
          </ac:spMkLst>
        </pc:spChg>
        <pc:picChg chg="add del mod ord">
          <ac:chgData name="Ayu Ismail" userId="S::ai512@canterbury.ac.uk::fba30144-7a70-411a-be41-53d56e629898" providerId="AD" clId="Web-{9DF42156-1DE3-672B-73E6-3FED99333F50}" dt="2023-06-01T12:54:01.647" v="145"/>
          <ac:picMkLst>
            <pc:docMk/>
            <pc:sldMk cId="3950424003" sldId="522"/>
            <ac:picMk id="8" creationId="{0FE09584-A6DE-753F-C449-24C14FD39CD0}"/>
          </ac:picMkLst>
        </pc:picChg>
        <pc:picChg chg="add">
          <ac:chgData name="Ayu Ismail" userId="S::ai512@canterbury.ac.uk::fba30144-7a70-411a-be41-53d56e629898" providerId="AD" clId="Web-{9DF42156-1DE3-672B-73E6-3FED99333F50}" dt="2023-06-01T12:55:32.369" v="154"/>
          <ac:picMkLst>
            <pc:docMk/>
            <pc:sldMk cId="3950424003" sldId="522"/>
            <ac:picMk id="33" creationId="{D4C9C3E5-23F0-9D1A-48DC-1C2BCBE29B52}"/>
          </ac:picMkLst>
        </pc:picChg>
      </pc:sldChg>
      <pc:sldChg chg="addSp delSp modSp new mod setBg">
        <pc:chgData name="Ayu Ismail" userId="S::ai512@canterbury.ac.uk::fba30144-7a70-411a-be41-53d56e629898" providerId="AD" clId="Web-{9DF42156-1DE3-672B-73E6-3FED99333F50}" dt="2023-06-01T13:03:42.445" v="191"/>
        <pc:sldMkLst>
          <pc:docMk/>
          <pc:sldMk cId="22473400" sldId="523"/>
        </pc:sldMkLst>
        <pc:spChg chg="del">
          <ac:chgData name="Ayu Ismail" userId="S::ai512@canterbury.ac.uk::fba30144-7a70-411a-be41-53d56e629898" providerId="AD" clId="Web-{9DF42156-1DE3-672B-73E6-3FED99333F50}" dt="2023-06-01T12:56:36.542" v="164"/>
          <ac:spMkLst>
            <pc:docMk/>
            <pc:sldMk cId="22473400" sldId="523"/>
            <ac:spMk id="2" creationId="{6A931EE4-6927-071C-6B88-DBE085289F7B}"/>
          </ac:spMkLst>
        </pc:spChg>
        <pc:spChg chg="del">
          <ac:chgData name="Ayu Ismail" userId="S::ai512@canterbury.ac.uk::fba30144-7a70-411a-be41-53d56e629898" providerId="AD" clId="Web-{9DF42156-1DE3-672B-73E6-3FED99333F50}" dt="2023-06-01T12:56:53.621" v="165"/>
          <ac:spMkLst>
            <pc:docMk/>
            <pc:sldMk cId="22473400" sldId="523"/>
            <ac:spMk id="3" creationId="{2D0AFB21-F84B-FC2D-005A-98F200087AB0}"/>
          </ac:spMkLst>
        </pc:spChg>
        <pc:spChg chg="mod">
          <ac:chgData name="Ayu Ismail" userId="S::ai512@canterbury.ac.uk::fba30144-7a70-411a-be41-53d56e629898" providerId="AD" clId="Web-{9DF42156-1DE3-672B-73E6-3FED99333F50}" dt="2023-06-01T13:03:18.522" v="190"/>
          <ac:spMkLst>
            <pc:docMk/>
            <pc:sldMk cId="22473400" sldId="523"/>
            <ac:spMk id="4" creationId="{3D50A767-675B-126E-8253-16494EA5BB24}"/>
          </ac:spMkLst>
        </pc:spChg>
        <pc:spChg chg="del mod">
          <ac:chgData name="Ayu Ismail" userId="S::ai512@canterbury.ac.uk::fba30144-7a70-411a-be41-53d56e629898" providerId="AD" clId="Web-{9DF42156-1DE3-672B-73E6-3FED99333F50}" dt="2023-06-01T12:59:03.656" v="171"/>
          <ac:spMkLst>
            <pc:docMk/>
            <pc:sldMk cId="22473400" sldId="523"/>
            <ac:spMk id="5" creationId="{3EDAB34A-AA57-3E62-892E-202D8A1C27E9}"/>
          </ac:spMkLst>
        </pc:spChg>
        <pc:spChg chg="mod">
          <ac:chgData name="Ayu Ismail" userId="S::ai512@canterbury.ac.uk::fba30144-7a70-411a-be41-53d56e629898" providerId="AD" clId="Web-{9DF42156-1DE3-672B-73E6-3FED99333F50}" dt="2023-06-01T13:03:18.522" v="190"/>
          <ac:spMkLst>
            <pc:docMk/>
            <pc:sldMk cId="22473400" sldId="523"/>
            <ac:spMk id="6" creationId="{D3663A3B-47B8-2F19-4AAA-47AC6ABBB916}"/>
          </ac:spMkLst>
        </pc:spChg>
        <pc:spChg chg="add del">
          <ac:chgData name="Ayu Ismail" userId="S::ai512@canterbury.ac.uk::fba30144-7a70-411a-be41-53d56e629898" providerId="AD" clId="Web-{9DF42156-1DE3-672B-73E6-3FED99333F50}" dt="2023-06-01T12:59:34.875" v="173"/>
          <ac:spMkLst>
            <pc:docMk/>
            <pc:sldMk cId="22473400" sldId="523"/>
            <ac:spMk id="12" creationId="{EBDD1931-9E86-4402-9A68-33A2D9EFB198}"/>
          </ac:spMkLst>
        </pc:spChg>
        <pc:spChg chg="add del">
          <ac:chgData name="Ayu Ismail" userId="S::ai512@canterbury.ac.uk::fba30144-7a70-411a-be41-53d56e629898" providerId="AD" clId="Web-{9DF42156-1DE3-672B-73E6-3FED99333F50}" dt="2023-06-01T12:59:34.875" v="173"/>
          <ac:spMkLst>
            <pc:docMk/>
            <pc:sldMk cId="22473400" sldId="523"/>
            <ac:spMk id="14" creationId="{F13C74B1-5B17-4795-BED0-7140497B445A}"/>
          </ac:spMkLst>
        </pc:spChg>
        <pc:spChg chg="add del">
          <ac:chgData name="Ayu Ismail" userId="S::ai512@canterbury.ac.uk::fba30144-7a70-411a-be41-53d56e629898" providerId="AD" clId="Web-{9DF42156-1DE3-672B-73E6-3FED99333F50}" dt="2023-06-01T12:59:34.875" v="173"/>
          <ac:spMkLst>
            <pc:docMk/>
            <pc:sldMk cId="22473400" sldId="523"/>
            <ac:spMk id="16" creationId="{3FCFB1DE-0B7E-48CC-BA90-B2AB0889F9D6}"/>
          </ac:spMkLst>
        </pc:spChg>
        <pc:spChg chg="add del mod">
          <ac:chgData name="Ayu Ismail" userId="S::ai512@canterbury.ac.uk::fba30144-7a70-411a-be41-53d56e629898" providerId="AD" clId="Web-{9DF42156-1DE3-672B-73E6-3FED99333F50}" dt="2023-06-01T12:59:34.875" v="173"/>
          <ac:spMkLst>
            <pc:docMk/>
            <pc:sldMk cId="22473400" sldId="523"/>
            <ac:spMk id="18" creationId="{7AAF4979-78A8-5B5A-388D-8CF5EDA999CA}"/>
          </ac:spMkLst>
        </pc:spChg>
        <pc:spChg chg="add del">
          <ac:chgData name="Ayu Ismail" userId="S::ai512@canterbury.ac.uk::fba30144-7a70-411a-be41-53d56e629898" providerId="AD" clId="Web-{9DF42156-1DE3-672B-73E6-3FED99333F50}" dt="2023-06-01T13:01:40.691" v="182"/>
          <ac:spMkLst>
            <pc:docMk/>
            <pc:sldMk cId="22473400" sldId="523"/>
            <ac:spMk id="23" creationId="{EBDD1931-9E86-4402-9A68-33A2D9EFB198}"/>
          </ac:spMkLst>
        </pc:spChg>
        <pc:spChg chg="add del">
          <ac:chgData name="Ayu Ismail" userId="S::ai512@canterbury.ac.uk::fba30144-7a70-411a-be41-53d56e629898" providerId="AD" clId="Web-{9DF42156-1DE3-672B-73E6-3FED99333F50}" dt="2023-06-01T13:01:40.691" v="182"/>
          <ac:spMkLst>
            <pc:docMk/>
            <pc:sldMk cId="22473400" sldId="523"/>
            <ac:spMk id="25" creationId="{45D37F4E-DDB4-456B-97E0-9937730A039F}"/>
          </ac:spMkLst>
        </pc:spChg>
        <pc:spChg chg="add del">
          <ac:chgData name="Ayu Ismail" userId="S::ai512@canterbury.ac.uk::fba30144-7a70-411a-be41-53d56e629898" providerId="AD" clId="Web-{9DF42156-1DE3-672B-73E6-3FED99333F50}" dt="2023-06-01T13:01:40.691" v="182"/>
          <ac:spMkLst>
            <pc:docMk/>
            <pc:sldMk cId="22473400" sldId="523"/>
            <ac:spMk id="27" creationId="{3CE8AF5E-D374-4CF1-90CC-35CF73B81C3E}"/>
          </ac:spMkLst>
        </pc:spChg>
        <pc:spChg chg="add del mod">
          <ac:chgData name="Ayu Ismail" userId="S::ai512@canterbury.ac.uk::fba30144-7a70-411a-be41-53d56e629898" providerId="AD" clId="Web-{9DF42156-1DE3-672B-73E6-3FED99333F50}" dt="2023-06-01T13:01:14.925" v="178"/>
          <ac:spMkLst>
            <pc:docMk/>
            <pc:sldMk cId="22473400" sldId="523"/>
            <ac:spMk id="37" creationId="{65E14ED2-8EA4-88EF-36BF-7C2C58F6A930}"/>
          </ac:spMkLst>
        </pc:spChg>
        <pc:spChg chg="add del mod">
          <ac:chgData name="Ayu Ismail" userId="S::ai512@canterbury.ac.uk::fba30144-7a70-411a-be41-53d56e629898" providerId="AD" clId="Web-{9DF42156-1DE3-672B-73E6-3FED99333F50}" dt="2023-06-01T13:01:36.300" v="181"/>
          <ac:spMkLst>
            <pc:docMk/>
            <pc:sldMk cId="22473400" sldId="523"/>
            <ac:spMk id="45" creationId="{71B71018-E480-E1E6-597C-DD0F2EB2D438}"/>
          </ac:spMkLst>
        </pc:spChg>
        <pc:spChg chg="add del">
          <ac:chgData name="Ayu Ismail" userId="S::ai512@canterbury.ac.uk::fba30144-7a70-411a-be41-53d56e629898" providerId="AD" clId="Web-{9DF42156-1DE3-672B-73E6-3FED99333F50}" dt="2023-06-01T13:03:04.068" v="189"/>
          <ac:spMkLst>
            <pc:docMk/>
            <pc:sldMk cId="22473400" sldId="523"/>
            <ac:spMk id="51" creationId="{EBDD1931-9E86-4402-9A68-33A2D9EFB198}"/>
          </ac:spMkLst>
        </pc:spChg>
        <pc:spChg chg="add del">
          <ac:chgData name="Ayu Ismail" userId="S::ai512@canterbury.ac.uk::fba30144-7a70-411a-be41-53d56e629898" providerId="AD" clId="Web-{9DF42156-1DE3-672B-73E6-3FED99333F50}" dt="2023-06-01T13:03:04.068" v="189"/>
          <ac:spMkLst>
            <pc:docMk/>
            <pc:sldMk cId="22473400" sldId="523"/>
            <ac:spMk id="53" creationId="{A6D37EE4-EA1B-46EE-A54B-5233C63C9695}"/>
          </ac:spMkLst>
        </pc:spChg>
        <pc:spChg chg="add del">
          <ac:chgData name="Ayu Ismail" userId="S::ai512@canterbury.ac.uk::fba30144-7a70-411a-be41-53d56e629898" providerId="AD" clId="Web-{9DF42156-1DE3-672B-73E6-3FED99333F50}" dt="2023-06-01T13:03:04.068" v="189"/>
          <ac:spMkLst>
            <pc:docMk/>
            <pc:sldMk cId="22473400" sldId="523"/>
            <ac:spMk id="55" creationId="{3CE8AF5E-D374-4CF1-90CC-35CF73B81C3E}"/>
          </ac:spMkLst>
        </pc:spChg>
        <pc:spChg chg="add del mod">
          <ac:chgData name="Ayu Ismail" userId="S::ai512@canterbury.ac.uk::fba30144-7a70-411a-be41-53d56e629898" providerId="AD" clId="Web-{9DF42156-1DE3-672B-73E6-3FED99333F50}" dt="2023-06-01T13:03:42.445" v="191"/>
          <ac:spMkLst>
            <pc:docMk/>
            <pc:sldMk cId="22473400" sldId="523"/>
            <ac:spMk id="85" creationId="{50A42001-A23A-A6C5-D930-155AD137FE4E}"/>
          </ac:spMkLst>
        </pc:spChg>
        <pc:spChg chg="add del">
          <ac:chgData name="Ayu Ismail" userId="S::ai512@canterbury.ac.uk::fba30144-7a70-411a-be41-53d56e629898" providerId="AD" clId="Web-{9DF42156-1DE3-672B-73E6-3FED99333F50}" dt="2023-06-01T13:03:18.522" v="190"/>
          <ac:spMkLst>
            <pc:docMk/>
            <pc:sldMk cId="22473400" sldId="523"/>
            <ac:spMk id="90" creationId="{EBDD1931-9E86-4402-9A68-33A2D9EFB198}"/>
          </ac:spMkLst>
        </pc:spChg>
        <pc:spChg chg="add del">
          <ac:chgData name="Ayu Ismail" userId="S::ai512@canterbury.ac.uk::fba30144-7a70-411a-be41-53d56e629898" providerId="AD" clId="Web-{9DF42156-1DE3-672B-73E6-3FED99333F50}" dt="2023-06-01T13:03:18.522" v="190"/>
          <ac:spMkLst>
            <pc:docMk/>
            <pc:sldMk cId="22473400" sldId="523"/>
            <ac:spMk id="92" creationId="{A8908DB7-C3A6-4FCB-9820-CEE02B398C4A}"/>
          </ac:spMkLst>
        </pc:spChg>
        <pc:spChg chg="add del">
          <ac:chgData name="Ayu Ismail" userId="S::ai512@canterbury.ac.uk::fba30144-7a70-411a-be41-53d56e629898" providerId="AD" clId="Web-{9DF42156-1DE3-672B-73E6-3FED99333F50}" dt="2023-06-01T13:03:18.522" v="190"/>
          <ac:spMkLst>
            <pc:docMk/>
            <pc:sldMk cId="22473400" sldId="523"/>
            <ac:spMk id="94" creationId="{D010E05E-9237-4321-84BB-69C0F22568EE}"/>
          </ac:spMkLst>
        </pc:spChg>
        <pc:spChg chg="add">
          <ac:chgData name="Ayu Ismail" userId="S::ai512@canterbury.ac.uk::fba30144-7a70-411a-be41-53d56e629898" providerId="AD" clId="Web-{9DF42156-1DE3-672B-73E6-3FED99333F50}" dt="2023-06-01T13:03:18.522" v="190"/>
          <ac:spMkLst>
            <pc:docMk/>
            <pc:sldMk cId="22473400" sldId="523"/>
            <ac:spMk id="101" creationId="{EBDD1931-9E86-4402-9A68-33A2D9EFB198}"/>
          </ac:spMkLst>
        </pc:spChg>
        <pc:spChg chg="add">
          <ac:chgData name="Ayu Ismail" userId="S::ai512@canterbury.ac.uk::fba30144-7a70-411a-be41-53d56e629898" providerId="AD" clId="Web-{9DF42156-1DE3-672B-73E6-3FED99333F50}" dt="2023-06-01T13:03:18.522" v="190"/>
          <ac:spMkLst>
            <pc:docMk/>
            <pc:sldMk cId="22473400" sldId="523"/>
            <ac:spMk id="103" creationId="{7B831B6F-405A-4B47-B9BB-5CA88F285844}"/>
          </ac:spMkLst>
        </pc:spChg>
        <pc:spChg chg="add">
          <ac:chgData name="Ayu Ismail" userId="S::ai512@canterbury.ac.uk::fba30144-7a70-411a-be41-53d56e629898" providerId="AD" clId="Web-{9DF42156-1DE3-672B-73E6-3FED99333F50}" dt="2023-06-01T13:03:18.522" v="190"/>
          <ac:spMkLst>
            <pc:docMk/>
            <pc:sldMk cId="22473400" sldId="523"/>
            <ac:spMk id="105" creationId="{3CE8AF5E-D374-4CF1-90CC-35CF73B81C3E}"/>
          </ac:spMkLst>
        </pc:spChg>
        <pc:graphicFrameChg chg="add del mod ord modGraphic">
          <ac:chgData name="Ayu Ismail" userId="S::ai512@canterbury.ac.uk::fba30144-7a70-411a-be41-53d56e629898" providerId="AD" clId="Web-{9DF42156-1DE3-672B-73E6-3FED99333F50}" dt="2023-06-01T13:01:22.503" v="180"/>
          <ac:graphicFrameMkLst>
            <pc:docMk/>
            <pc:sldMk cId="22473400" sldId="523"/>
            <ac:graphicFrameMk id="8" creationId="{80F57F50-7D79-41ED-EBF9-1E6DA4F4865C}"/>
          </ac:graphicFrameMkLst>
        </pc:graphicFrameChg>
        <pc:graphicFrameChg chg="add mod ord modGraphic">
          <ac:chgData name="Ayu Ismail" userId="S::ai512@canterbury.ac.uk::fba30144-7a70-411a-be41-53d56e629898" providerId="AD" clId="Web-{9DF42156-1DE3-672B-73E6-3FED99333F50}" dt="2023-06-01T13:03:18.522" v="190"/>
          <ac:graphicFrameMkLst>
            <pc:docMk/>
            <pc:sldMk cId="22473400" sldId="523"/>
            <ac:graphicFrameMk id="46" creationId="{BF03F9B9-016D-DB40-5E12-20B3F0B70267}"/>
          </ac:graphicFrameMkLst>
        </pc:graphicFrameChg>
        <pc:picChg chg="add del mod ord">
          <ac:chgData name="Ayu Ismail" userId="S::ai512@canterbury.ac.uk::fba30144-7a70-411a-be41-53d56e629898" providerId="AD" clId="Web-{9DF42156-1DE3-672B-73E6-3FED99333F50}" dt="2023-06-01T12:59:15.500" v="172"/>
          <ac:picMkLst>
            <pc:docMk/>
            <pc:sldMk cId="22473400" sldId="523"/>
            <ac:picMk id="7" creationId="{1335EAC0-FF4A-E008-55EB-49FD178D3FB2}"/>
          </ac:picMkLst>
        </pc:picChg>
        <pc:picChg chg="add del mod">
          <ac:chgData name="Ayu Ismail" userId="S::ai512@canterbury.ac.uk::fba30144-7a70-411a-be41-53d56e629898" providerId="AD" clId="Web-{9DF42156-1DE3-672B-73E6-3FED99333F50}" dt="2023-06-01T13:01:14.925" v="179"/>
          <ac:picMkLst>
            <pc:docMk/>
            <pc:sldMk cId="22473400" sldId="523"/>
            <ac:picMk id="36" creationId="{B5990027-728C-64B8-32F4-4FFA29F42FCF}"/>
          </ac:picMkLst>
        </pc:picChg>
        <pc:picChg chg="add del mod">
          <ac:chgData name="Ayu Ismail" userId="S::ai512@canterbury.ac.uk::fba30144-7a70-411a-be41-53d56e629898" providerId="AD" clId="Web-{9DF42156-1DE3-672B-73E6-3FED99333F50}" dt="2023-06-01T13:02:24.677" v="184"/>
          <ac:picMkLst>
            <pc:docMk/>
            <pc:sldMk cId="22473400" sldId="523"/>
            <ac:picMk id="69" creationId="{EA64D739-6AC7-6B2E-791F-06B1E73E232C}"/>
          </ac:picMkLst>
        </pc:picChg>
        <pc:picChg chg="add mod">
          <ac:chgData name="Ayu Ismail" userId="S::ai512@canterbury.ac.uk::fba30144-7a70-411a-be41-53d56e629898" providerId="AD" clId="Web-{9DF42156-1DE3-672B-73E6-3FED99333F50}" dt="2023-06-01T13:03:18.522" v="190"/>
          <ac:picMkLst>
            <pc:docMk/>
            <pc:sldMk cId="22473400" sldId="523"/>
            <ac:picMk id="84" creationId="{DC49DB15-7DF8-35EB-975A-703C40F093AF}"/>
          </ac:picMkLst>
        </pc:picChg>
        <pc:inkChg chg="add del">
          <ac:chgData name="Ayu Ismail" userId="S::ai512@canterbury.ac.uk::fba30144-7a70-411a-be41-53d56e629898" providerId="AD" clId="Web-{9DF42156-1DE3-672B-73E6-3FED99333F50}" dt="2023-06-01T13:03:18.522" v="190"/>
          <ac:inkMkLst>
            <pc:docMk/>
            <pc:sldMk cId="22473400" sldId="523"/>
            <ac:inkMk id="96" creationId="{070477C5-0410-4E4F-97A1-F84C2465C187}"/>
          </ac:inkMkLst>
        </pc:inkChg>
        <pc:inkChg chg="add">
          <ac:chgData name="Ayu Ismail" userId="S::ai512@canterbury.ac.uk::fba30144-7a70-411a-be41-53d56e629898" providerId="AD" clId="Web-{9DF42156-1DE3-672B-73E6-3FED99333F50}" dt="2023-06-01T13:03:18.522" v="190"/>
          <ac:inkMkLst>
            <pc:docMk/>
            <pc:sldMk cId="22473400" sldId="523"/>
            <ac:inkMk id="107" creationId="{070477C5-0410-4E4F-97A1-F84C2465C187}"/>
          </ac:inkMkLst>
        </pc:inkChg>
      </pc:sldChg>
      <pc:sldChg chg="addSp delSp modSp new mod setBg">
        <pc:chgData name="Ayu Ismail" userId="S::ai512@canterbury.ac.uk::fba30144-7a70-411a-be41-53d56e629898" providerId="AD" clId="Web-{9DF42156-1DE3-672B-73E6-3FED99333F50}" dt="2023-06-01T13:05:28.963" v="194"/>
        <pc:sldMkLst>
          <pc:docMk/>
          <pc:sldMk cId="544159920" sldId="524"/>
        </pc:sldMkLst>
        <pc:spChg chg="del">
          <ac:chgData name="Ayu Ismail" userId="S::ai512@canterbury.ac.uk::fba30144-7a70-411a-be41-53d56e629898" providerId="AD" clId="Web-{9DF42156-1DE3-672B-73E6-3FED99333F50}" dt="2023-06-01T12:57:33.731" v="168"/>
          <ac:spMkLst>
            <pc:docMk/>
            <pc:sldMk cId="544159920" sldId="524"/>
            <ac:spMk id="2" creationId="{AF91B311-53FA-171B-EC7A-369EADAB8202}"/>
          </ac:spMkLst>
        </pc:spChg>
        <pc:spChg chg="del ord">
          <ac:chgData name="Ayu Ismail" userId="S::ai512@canterbury.ac.uk::fba30144-7a70-411a-be41-53d56e629898" providerId="AD" clId="Web-{9DF42156-1DE3-672B-73E6-3FED99333F50}" dt="2023-06-01T12:58:14.670" v="170"/>
          <ac:spMkLst>
            <pc:docMk/>
            <pc:sldMk cId="544159920" sldId="524"/>
            <ac:spMk id="3" creationId="{E8B729A6-2EC0-B622-F5BF-CCA3CE94484C}"/>
          </ac:spMkLst>
        </pc:spChg>
        <pc:spChg chg="mod">
          <ac:chgData name="Ayu Ismail" userId="S::ai512@canterbury.ac.uk::fba30144-7a70-411a-be41-53d56e629898" providerId="AD" clId="Web-{9DF42156-1DE3-672B-73E6-3FED99333F50}" dt="2023-06-01T12:58:14.670" v="170"/>
          <ac:spMkLst>
            <pc:docMk/>
            <pc:sldMk cId="544159920" sldId="524"/>
            <ac:spMk id="4" creationId="{4D168F00-3420-A7F7-7ED9-55384BB9CE52}"/>
          </ac:spMkLst>
        </pc:spChg>
        <pc:spChg chg="del">
          <ac:chgData name="Ayu Ismail" userId="S::ai512@canterbury.ac.uk::fba30144-7a70-411a-be41-53d56e629898" providerId="AD" clId="Web-{9DF42156-1DE3-672B-73E6-3FED99333F50}" dt="2023-06-01T12:57:33.731" v="168"/>
          <ac:spMkLst>
            <pc:docMk/>
            <pc:sldMk cId="544159920" sldId="524"/>
            <ac:spMk id="5" creationId="{5EE5065B-24CE-0A82-6EB2-FB94CC1E341A}"/>
          </ac:spMkLst>
        </pc:spChg>
        <pc:spChg chg="mod">
          <ac:chgData name="Ayu Ismail" userId="S::ai512@canterbury.ac.uk::fba30144-7a70-411a-be41-53d56e629898" providerId="AD" clId="Web-{9DF42156-1DE3-672B-73E6-3FED99333F50}" dt="2023-06-01T12:58:14.670" v="170"/>
          <ac:spMkLst>
            <pc:docMk/>
            <pc:sldMk cId="544159920" sldId="524"/>
            <ac:spMk id="6" creationId="{1C25EFA0-CACF-D3A4-ADB1-ED670E74B39C}"/>
          </ac:spMkLst>
        </pc:spChg>
        <pc:spChg chg="add del">
          <ac:chgData name="Ayu Ismail" userId="S::ai512@canterbury.ac.uk::fba30144-7a70-411a-be41-53d56e629898" providerId="AD" clId="Web-{9DF42156-1DE3-672B-73E6-3FED99333F50}" dt="2023-06-01T12:58:14.670" v="170"/>
          <ac:spMkLst>
            <pc:docMk/>
            <pc:sldMk cId="544159920" sldId="524"/>
            <ac:spMk id="13" creationId="{DA381740-063A-41A4-836D-85D14980EEF0}"/>
          </ac:spMkLst>
        </pc:spChg>
        <pc:spChg chg="add del">
          <ac:chgData name="Ayu Ismail" userId="S::ai512@canterbury.ac.uk::fba30144-7a70-411a-be41-53d56e629898" providerId="AD" clId="Web-{9DF42156-1DE3-672B-73E6-3FED99333F50}" dt="2023-06-01T12:58:14.670" v="170"/>
          <ac:spMkLst>
            <pc:docMk/>
            <pc:sldMk cId="544159920" sldId="524"/>
            <ac:spMk id="15" creationId="{93245F62-CCC4-49E4-B95B-EA6C1E790510}"/>
          </ac:spMkLst>
        </pc:spChg>
        <pc:spChg chg="add del">
          <ac:chgData name="Ayu Ismail" userId="S::ai512@canterbury.ac.uk::fba30144-7a70-411a-be41-53d56e629898" providerId="AD" clId="Web-{9DF42156-1DE3-672B-73E6-3FED99333F50}" dt="2023-06-01T12:58:14.670" v="170"/>
          <ac:spMkLst>
            <pc:docMk/>
            <pc:sldMk cId="544159920" sldId="524"/>
            <ac:spMk id="17" creationId="{E6C0DD6B-6AA3-448F-9B99-8386295BC1B4}"/>
          </ac:spMkLst>
        </pc:spChg>
        <pc:spChg chg="add del">
          <ac:chgData name="Ayu Ismail" userId="S::ai512@canterbury.ac.uk::fba30144-7a70-411a-be41-53d56e629898" providerId="AD" clId="Web-{9DF42156-1DE3-672B-73E6-3FED99333F50}" dt="2023-06-01T12:58:14.670" v="170"/>
          <ac:spMkLst>
            <pc:docMk/>
            <pc:sldMk cId="544159920" sldId="524"/>
            <ac:spMk id="19" creationId="{F28B82B1-E269-4325-A665-6CFE5DEE5DE5}"/>
          </ac:spMkLst>
        </pc:spChg>
        <pc:spChg chg="add del">
          <ac:chgData name="Ayu Ismail" userId="S::ai512@canterbury.ac.uk::fba30144-7a70-411a-be41-53d56e629898" providerId="AD" clId="Web-{9DF42156-1DE3-672B-73E6-3FED99333F50}" dt="2023-06-01T12:58:14.670" v="170"/>
          <ac:spMkLst>
            <pc:docMk/>
            <pc:sldMk cId="544159920" sldId="524"/>
            <ac:spMk id="21" creationId="{7C700527-76FD-4DF4-A597-6F5E089CA0C2}"/>
          </ac:spMkLst>
        </pc:spChg>
        <pc:spChg chg="add del">
          <ac:chgData name="Ayu Ismail" userId="S::ai512@canterbury.ac.uk::fba30144-7a70-411a-be41-53d56e629898" providerId="AD" clId="Web-{9DF42156-1DE3-672B-73E6-3FED99333F50}" dt="2023-06-01T12:58:14.670" v="170"/>
          <ac:spMkLst>
            <pc:docMk/>
            <pc:sldMk cId="544159920" sldId="524"/>
            <ac:spMk id="23" creationId="{B5EA49A9-01EB-4D60-A392-7DC9B625D67D}"/>
          </ac:spMkLst>
        </pc:spChg>
        <pc:spChg chg="add">
          <ac:chgData name="Ayu Ismail" userId="S::ai512@canterbury.ac.uk::fba30144-7a70-411a-be41-53d56e629898" providerId="AD" clId="Web-{9DF42156-1DE3-672B-73E6-3FED99333F50}" dt="2023-06-01T12:58:14.670" v="170"/>
          <ac:spMkLst>
            <pc:docMk/>
            <pc:sldMk cId="544159920" sldId="524"/>
            <ac:spMk id="28" creationId="{EBDD1931-9E86-4402-9A68-33A2D9EFB198}"/>
          </ac:spMkLst>
        </pc:spChg>
        <pc:spChg chg="add">
          <ac:chgData name="Ayu Ismail" userId="S::ai512@canterbury.ac.uk::fba30144-7a70-411a-be41-53d56e629898" providerId="AD" clId="Web-{9DF42156-1DE3-672B-73E6-3FED99333F50}" dt="2023-06-01T12:58:14.670" v="170"/>
          <ac:spMkLst>
            <pc:docMk/>
            <pc:sldMk cId="544159920" sldId="524"/>
            <ac:spMk id="30" creationId="{A2328C31-93A8-4C77-B2C9-1705F82706BC}"/>
          </ac:spMkLst>
        </pc:spChg>
        <pc:spChg chg="add">
          <ac:chgData name="Ayu Ismail" userId="S::ai512@canterbury.ac.uk::fba30144-7a70-411a-be41-53d56e629898" providerId="AD" clId="Web-{9DF42156-1DE3-672B-73E6-3FED99333F50}" dt="2023-06-01T12:58:14.670" v="170"/>
          <ac:spMkLst>
            <pc:docMk/>
            <pc:sldMk cId="544159920" sldId="524"/>
            <ac:spMk id="34" creationId="{535742DD-1B16-4E9D-B715-0D74B4574A68}"/>
          </ac:spMkLst>
        </pc:spChg>
        <pc:graphicFrameChg chg="add mod modGraphic">
          <ac:chgData name="Ayu Ismail" userId="S::ai512@canterbury.ac.uk::fba30144-7a70-411a-be41-53d56e629898" providerId="AD" clId="Web-{9DF42156-1DE3-672B-73E6-3FED99333F50}" dt="2023-06-01T12:58:14.670" v="170"/>
          <ac:graphicFrameMkLst>
            <pc:docMk/>
            <pc:sldMk cId="544159920" sldId="524"/>
            <ac:graphicFrameMk id="7" creationId="{A64993BD-A158-F56B-8B44-922BA0446B05}"/>
          </ac:graphicFrameMkLst>
        </pc:graphicFrameChg>
        <pc:picChg chg="add del mod">
          <ac:chgData name="Ayu Ismail" userId="S::ai512@canterbury.ac.uk::fba30144-7a70-411a-be41-53d56e629898" providerId="AD" clId="Web-{9DF42156-1DE3-672B-73E6-3FED99333F50}" dt="2023-06-01T13:03:51.789" v="192"/>
          <ac:picMkLst>
            <pc:docMk/>
            <pc:sldMk cId="544159920" sldId="524"/>
            <ac:picMk id="10" creationId="{AB2C7D57-1D38-23C7-C2B3-D91E038B5B3C}"/>
          </ac:picMkLst>
        </pc:picChg>
        <pc:picChg chg="add del mod">
          <ac:chgData name="Ayu Ismail" userId="S::ai512@canterbury.ac.uk::fba30144-7a70-411a-be41-53d56e629898" providerId="AD" clId="Web-{9DF42156-1DE3-672B-73E6-3FED99333F50}" dt="2023-06-01T13:05:28.963" v="194"/>
          <ac:picMkLst>
            <pc:docMk/>
            <pc:sldMk cId="544159920" sldId="524"/>
            <ac:picMk id="51" creationId="{30375B56-78F0-81BA-089A-1B34F8612611}"/>
          </ac:picMkLst>
        </pc:picChg>
        <pc:inkChg chg="add">
          <ac:chgData name="Ayu Ismail" userId="S::ai512@canterbury.ac.uk::fba30144-7a70-411a-be41-53d56e629898" providerId="AD" clId="Web-{9DF42156-1DE3-672B-73E6-3FED99333F50}" dt="2023-06-01T12:58:14.670" v="170"/>
          <ac:inkMkLst>
            <pc:docMk/>
            <pc:sldMk cId="544159920" sldId="524"/>
            <ac:inkMk id="32" creationId="{070477C5-0410-4E4F-97A1-F84C2465C187}"/>
          </ac:inkMkLst>
        </pc:inkChg>
      </pc:sldChg>
    </pc:docChg>
  </pc:docChgLst>
  <pc:docChgLst>
    <pc:chgData name="Ayu Ismail" userId="S::ai512@canterbury.ac.uk::fba30144-7a70-411a-be41-53d56e629898" providerId="AD" clId="Web-{7F7694F0-A5DF-7A19-2E0A-A35C07D77535}"/>
    <pc:docChg chg="modSld">
      <pc:chgData name="Ayu Ismail" userId="S::ai512@canterbury.ac.uk::fba30144-7a70-411a-be41-53d56e629898" providerId="AD" clId="Web-{7F7694F0-A5DF-7A19-2E0A-A35C07D77535}" dt="2023-06-01T23:31:48.567" v="29"/>
      <pc:docMkLst>
        <pc:docMk/>
      </pc:docMkLst>
      <pc:sldChg chg="addSp delSp modSp">
        <pc:chgData name="Ayu Ismail" userId="S::ai512@canterbury.ac.uk::fba30144-7a70-411a-be41-53d56e629898" providerId="AD" clId="Web-{7F7694F0-A5DF-7A19-2E0A-A35C07D77535}" dt="2023-06-01T23:31:48.567" v="29"/>
        <pc:sldMkLst>
          <pc:docMk/>
          <pc:sldMk cId="3865773605" sldId="496"/>
        </pc:sldMkLst>
        <pc:spChg chg="mod">
          <ac:chgData name="Ayu Ismail" userId="S::ai512@canterbury.ac.uk::fba30144-7a70-411a-be41-53d56e629898" providerId="AD" clId="Web-{7F7694F0-A5DF-7A19-2E0A-A35C07D77535}" dt="2023-06-01T23:31:41.816" v="28"/>
          <ac:spMkLst>
            <pc:docMk/>
            <pc:sldMk cId="3865773605" sldId="496"/>
            <ac:spMk id="2" creationId="{B531B3DD-35BD-42F7-9AD7-7F3402B2623E}"/>
          </ac:spMkLst>
        </pc:spChg>
        <pc:spChg chg="mod">
          <ac:chgData name="Ayu Ismail" userId="S::ai512@canterbury.ac.uk::fba30144-7a70-411a-be41-53d56e629898" providerId="AD" clId="Web-{7F7694F0-A5DF-7A19-2E0A-A35C07D77535}" dt="2023-06-01T23:31:48.567" v="29"/>
          <ac:spMkLst>
            <pc:docMk/>
            <pc:sldMk cId="3865773605" sldId="496"/>
            <ac:spMk id="3" creationId="{AF5A2D86-784C-417D-9AD4-AF18311FBC6D}"/>
          </ac:spMkLst>
        </pc:spChg>
        <pc:spChg chg="del">
          <ac:chgData name="Ayu Ismail" userId="S::ai512@canterbury.ac.uk::fba30144-7a70-411a-be41-53d56e629898" providerId="AD" clId="Web-{7F7694F0-A5DF-7A19-2E0A-A35C07D77535}" dt="2023-06-01T23:26:59.872" v="5"/>
          <ac:spMkLst>
            <pc:docMk/>
            <pc:sldMk cId="3865773605" sldId="496"/>
            <ac:spMk id="6" creationId="{8665B411-B06F-B1A4-2BD7-2DDCE6591903}"/>
          </ac:spMkLst>
        </pc:spChg>
        <pc:spChg chg="add del mod">
          <ac:chgData name="Ayu Ismail" userId="S::ai512@canterbury.ac.uk::fba30144-7a70-411a-be41-53d56e629898" providerId="AD" clId="Web-{7F7694F0-A5DF-7A19-2E0A-A35C07D77535}" dt="2023-06-01T23:27:07.685" v="6"/>
          <ac:spMkLst>
            <pc:docMk/>
            <pc:sldMk cId="3865773605" sldId="496"/>
            <ac:spMk id="7" creationId="{BC39327F-765B-6059-8AF6-10DD0259B5F9}"/>
          </ac:spMkLst>
        </pc:spChg>
        <pc:spChg chg="add del mod">
          <ac:chgData name="Ayu Ismail" userId="S::ai512@canterbury.ac.uk::fba30144-7a70-411a-be41-53d56e629898" providerId="AD" clId="Web-{7F7694F0-A5DF-7A19-2E0A-A35C07D77535}" dt="2023-06-01T23:27:40.217" v="12"/>
          <ac:spMkLst>
            <pc:docMk/>
            <pc:sldMk cId="3865773605" sldId="496"/>
            <ac:spMk id="10" creationId="{3FFEEA11-AC16-721E-F378-EA37227CDCE2}"/>
          </ac:spMkLst>
        </pc:spChg>
        <pc:spChg chg="del">
          <ac:chgData name="Ayu Ismail" userId="S::ai512@canterbury.ac.uk::fba30144-7a70-411a-be41-53d56e629898" providerId="AD" clId="Web-{7F7694F0-A5DF-7A19-2E0A-A35C07D77535}" dt="2023-06-01T23:26:09.340" v="0"/>
          <ac:spMkLst>
            <pc:docMk/>
            <pc:sldMk cId="3865773605" sldId="496"/>
            <ac:spMk id="96" creationId="{9B7AD9F6-8CE7-4299-8FC6-328F4DCD3FF9}"/>
          </ac:spMkLst>
        </pc:spChg>
        <pc:spChg chg="del">
          <ac:chgData name="Ayu Ismail" userId="S::ai512@canterbury.ac.uk::fba30144-7a70-411a-be41-53d56e629898" providerId="AD" clId="Web-{7F7694F0-A5DF-7A19-2E0A-A35C07D77535}" dt="2023-06-01T23:26:09.340" v="0"/>
          <ac:spMkLst>
            <pc:docMk/>
            <pc:sldMk cId="3865773605" sldId="496"/>
            <ac:spMk id="98" creationId="{F49775AF-8896-43EE-92C6-83497D6DC56F}"/>
          </ac:spMkLst>
        </pc:spChg>
        <pc:spChg chg="add del">
          <ac:chgData name="Ayu Ismail" userId="S::ai512@canterbury.ac.uk::fba30144-7a70-411a-be41-53d56e629898" providerId="AD" clId="Web-{7F7694F0-A5DF-7A19-2E0A-A35C07D77535}" dt="2023-06-01T23:28:07.280" v="15"/>
          <ac:spMkLst>
            <pc:docMk/>
            <pc:sldMk cId="3865773605" sldId="496"/>
            <ac:spMk id="103" creationId="{9B7AD9F6-8CE7-4299-8FC6-328F4DCD3FF9}"/>
          </ac:spMkLst>
        </pc:spChg>
        <pc:spChg chg="add del">
          <ac:chgData name="Ayu Ismail" userId="S::ai512@canterbury.ac.uk::fba30144-7a70-411a-be41-53d56e629898" providerId="AD" clId="Web-{7F7694F0-A5DF-7A19-2E0A-A35C07D77535}" dt="2023-06-01T23:28:07.280" v="15"/>
          <ac:spMkLst>
            <pc:docMk/>
            <pc:sldMk cId="3865773605" sldId="496"/>
            <ac:spMk id="105" creationId="{F49775AF-8896-43EE-92C6-83497D6DC56F}"/>
          </ac:spMkLst>
        </pc:spChg>
        <pc:spChg chg="add del">
          <ac:chgData name="Ayu Ismail" userId="S::ai512@canterbury.ac.uk::fba30144-7a70-411a-be41-53d56e629898" providerId="AD" clId="Web-{7F7694F0-A5DF-7A19-2E0A-A35C07D77535}" dt="2023-06-01T23:28:07.265" v="14"/>
          <ac:spMkLst>
            <pc:docMk/>
            <pc:sldMk cId="3865773605" sldId="496"/>
            <ac:spMk id="110" creationId="{657F69E0-C4B0-4BEC-A689-4F8D877F05D4}"/>
          </ac:spMkLst>
        </pc:spChg>
        <pc:spChg chg="add del">
          <ac:chgData name="Ayu Ismail" userId="S::ai512@canterbury.ac.uk::fba30144-7a70-411a-be41-53d56e629898" providerId="AD" clId="Web-{7F7694F0-A5DF-7A19-2E0A-A35C07D77535}" dt="2023-06-01T23:28:07.265" v="14"/>
          <ac:spMkLst>
            <pc:docMk/>
            <pc:sldMk cId="3865773605" sldId="496"/>
            <ac:spMk id="112" creationId="{8F51725E-A483-43B2-A6F2-C44F502FE033}"/>
          </ac:spMkLst>
        </pc:spChg>
        <pc:spChg chg="add del">
          <ac:chgData name="Ayu Ismail" userId="S::ai512@canterbury.ac.uk::fba30144-7a70-411a-be41-53d56e629898" providerId="AD" clId="Web-{7F7694F0-A5DF-7A19-2E0A-A35C07D77535}" dt="2023-06-01T23:28:07.265" v="14"/>
          <ac:spMkLst>
            <pc:docMk/>
            <pc:sldMk cId="3865773605" sldId="496"/>
            <ac:spMk id="114" creationId="{9F6380B4-6A1C-481E-8408-B4E6C75B9B81}"/>
          </ac:spMkLst>
        </pc:spChg>
        <pc:spChg chg="add del">
          <ac:chgData name="Ayu Ismail" userId="S::ai512@canterbury.ac.uk::fba30144-7a70-411a-be41-53d56e629898" providerId="AD" clId="Web-{7F7694F0-A5DF-7A19-2E0A-A35C07D77535}" dt="2023-06-01T23:29:23.548" v="18"/>
          <ac:spMkLst>
            <pc:docMk/>
            <pc:sldMk cId="3865773605" sldId="496"/>
            <ac:spMk id="116" creationId="{AD35AE2F-5E3A-49D9-8DE1-8A333BA4088E}"/>
          </ac:spMkLst>
        </pc:spChg>
        <pc:spChg chg="add del">
          <ac:chgData name="Ayu Ismail" userId="S::ai512@canterbury.ac.uk::fba30144-7a70-411a-be41-53d56e629898" providerId="AD" clId="Web-{7F7694F0-A5DF-7A19-2E0A-A35C07D77535}" dt="2023-06-01T23:29:23.548" v="18"/>
          <ac:spMkLst>
            <pc:docMk/>
            <pc:sldMk cId="3865773605" sldId="496"/>
            <ac:spMk id="117" creationId="{79EB4626-023C-436D-9F57-9EB46080909D}"/>
          </ac:spMkLst>
        </pc:spChg>
        <pc:spChg chg="add del">
          <ac:chgData name="Ayu Ismail" userId="S::ai512@canterbury.ac.uk::fba30144-7a70-411a-be41-53d56e629898" providerId="AD" clId="Web-{7F7694F0-A5DF-7A19-2E0A-A35C07D77535}" dt="2023-06-01T23:29:23.548" v="18"/>
          <ac:spMkLst>
            <pc:docMk/>
            <pc:sldMk cId="3865773605" sldId="496"/>
            <ac:spMk id="118" creationId="{04D8AD8F-EF7F-481F-B99A-B8513897050A}"/>
          </ac:spMkLst>
        </pc:spChg>
        <pc:spChg chg="add del">
          <ac:chgData name="Ayu Ismail" userId="S::ai512@canterbury.ac.uk::fba30144-7a70-411a-be41-53d56e629898" providerId="AD" clId="Web-{7F7694F0-A5DF-7A19-2E0A-A35C07D77535}" dt="2023-06-01T23:29:23.532" v="17"/>
          <ac:spMkLst>
            <pc:docMk/>
            <pc:sldMk cId="3865773605" sldId="496"/>
            <ac:spMk id="123" creationId="{007891EC-4501-44ED-A8C8-B11B6DB767AB}"/>
          </ac:spMkLst>
        </pc:spChg>
        <pc:spChg chg="add del">
          <ac:chgData name="Ayu Ismail" userId="S::ai512@canterbury.ac.uk::fba30144-7a70-411a-be41-53d56e629898" providerId="AD" clId="Web-{7F7694F0-A5DF-7A19-2E0A-A35C07D77535}" dt="2023-06-01T23:31:25.816" v="26"/>
          <ac:spMkLst>
            <pc:docMk/>
            <pc:sldMk cId="3865773605" sldId="496"/>
            <ac:spMk id="127" creationId="{4E87FCFB-2CCE-460D-B3DD-557C8BD1B94A}"/>
          </ac:spMkLst>
        </pc:spChg>
        <pc:spChg chg="add del">
          <ac:chgData name="Ayu Ismail" userId="S::ai512@canterbury.ac.uk::fba30144-7a70-411a-be41-53d56e629898" providerId="AD" clId="Web-{7F7694F0-A5DF-7A19-2E0A-A35C07D77535}" dt="2023-06-01T23:31:25.816" v="26"/>
          <ac:spMkLst>
            <pc:docMk/>
            <pc:sldMk cId="3865773605" sldId="496"/>
            <ac:spMk id="128" creationId="{8A95209C-5275-4E15-8EA7-7F42980ABF2D}"/>
          </ac:spMkLst>
        </pc:spChg>
        <pc:spChg chg="add del">
          <ac:chgData name="Ayu Ismail" userId="S::ai512@canterbury.ac.uk::fba30144-7a70-411a-be41-53d56e629898" providerId="AD" clId="Web-{7F7694F0-A5DF-7A19-2E0A-A35C07D77535}" dt="2023-06-01T23:31:25.816" v="26"/>
          <ac:spMkLst>
            <pc:docMk/>
            <pc:sldMk cId="3865773605" sldId="496"/>
            <ac:spMk id="129" creationId="{4F2ED431-E304-4FF0-9F4E-032783C9D612}"/>
          </ac:spMkLst>
        </pc:spChg>
        <pc:spChg chg="add">
          <ac:chgData name="Ayu Ismail" userId="S::ai512@canterbury.ac.uk::fba30144-7a70-411a-be41-53d56e629898" providerId="AD" clId="Web-{7F7694F0-A5DF-7A19-2E0A-A35C07D77535}" dt="2023-06-01T23:31:25.816" v="26"/>
          <ac:spMkLst>
            <pc:docMk/>
            <pc:sldMk cId="3865773605" sldId="496"/>
            <ac:spMk id="134" creationId="{51FC48E0-F38D-4A0A-8F23-0BB3B6203695}"/>
          </ac:spMkLst>
        </pc:spChg>
        <pc:picChg chg="add del mod">
          <ac:chgData name="Ayu Ismail" userId="S::ai512@canterbury.ac.uk::fba30144-7a70-411a-be41-53d56e629898" providerId="AD" clId="Web-{7F7694F0-A5DF-7A19-2E0A-A35C07D77535}" dt="2023-06-01T23:27:13.060" v="7"/>
          <ac:picMkLst>
            <pc:docMk/>
            <pc:sldMk cId="3865773605" sldId="496"/>
            <ac:picMk id="4" creationId="{AEAE2679-8D0E-645E-75BE-EE318820D8EF}"/>
          </ac:picMkLst>
        </pc:picChg>
        <pc:picChg chg="del mod">
          <ac:chgData name="Ayu Ismail" userId="S::ai512@canterbury.ac.uk::fba30144-7a70-411a-be41-53d56e629898" providerId="AD" clId="Web-{7F7694F0-A5DF-7A19-2E0A-A35C07D77535}" dt="2023-06-01T23:26:59.872" v="5"/>
          <ac:picMkLst>
            <pc:docMk/>
            <pc:sldMk cId="3865773605" sldId="496"/>
            <ac:picMk id="5" creationId="{8BE44FB3-F29A-5939-7453-FB8892F35928}"/>
          </ac:picMkLst>
        </pc:picChg>
        <pc:picChg chg="add del mod ord">
          <ac:chgData name="Ayu Ismail" userId="S::ai512@canterbury.ac.uk::fba30144-7a70-411a-be41-53d56e629898" providerId="AD" clId="Web-{7F7694F0-A5DF-7A19-2E0A-A35C07D77535}" dt="2023-06-01T23:30:22.783" v="22"/>
          <ac:picMkLst>
            <pc:docMk/>
            <pc:sldMk cId="3865773605" sldId="496"/>
            <ac:picMk id="9" creationId="{5BAE16AC-A5A8-D879-A8E1-8DCC9FA68897}"/>
          </ac:picMkLst>
        </pc:picChg>
        <pc:picChg chg="add del mod">
          <ac:chgData name="Ayu Ismail" userId="S::ai512@canterbury.ac.uk::fba30144-7a70-411a-be41-53d56e629898" providerId="AD" clId="Web-{7F7694F0-A5DF-7A19-2E0A-A35C07D77535}" dt="2023-06-01T23:30:03.033" v="20"/>
          <ac:picMkLst>
            <pc:docMk/>
            <pc:sldMk cId="3865773605" sldId="496"/>
            <ac:picMk id="12" creationId="{DB14CC3A-7E0F-E36C-F4DA-B44D2A34073E}"/>
          </ac:picMkLst>
        </pc:picChg>
        <pc:picChg chg="add mod">
          <ac:chgData name="Ayu Ismail" userId="S::ai512@canterbury.ac.uk::fba30144-7a70-411a-be41-53d56e629898" providerId="AD" clId="Web-{7F7694F0-A5DF-7A19-2E0A-A35C07D77535}" dt="2023-06-01T23:31:25.816" v="26"/>
          <ac:picMkLst>
            <pc:docMk/>
            <pc:sldMk cId="3865773605" sldId="496"/>
            <ac:picMk id="13" creationId="{23659756-DFFF-BAFD-E45E-D3DEBFDE14FB}"/>
          </ac:picMkLst>
        </pc:picChg>
        <pc:picChg chg="add mod">
          <ac:chgData name="Ayu Ismail" userId="S::ai512@canterbury.ac.uk::fba30144-7a70-411a-be41-53d56e629898" providerId="AD" clId="Web-{7F7694F0-A5DF-7A19-2E0A-A35C07D77535}" dt="2023-06-01T23:31:25.816" v="26"/>
          <ac:picMkLst>
            <pc:docMk/>
            <pc:sldMk cId="3865773605" sldId="496"/>
            <ac:picMk id="14" creationId="{C4D4F4CB-75CB-6F52-F790-9207A31502F8}"/>
          </ac:picMkLst>
        </pc:picChg>
        <pc:picChg chg="add mod ord">
          <ac:chgData name="Ayu Ismail" userId="S::ai512@canterbury.ac.uk::fba30144-7a70-411a-be41-53d56e629898" providerId="AD" clId="Web-{7F7694F0-A5DF-7A19-2E0A-A35C07D77535}" dt="2023-06-01T23:31:25.816" v="26"/>
          <ac:picMkLst>
            <pc:docMk/>
            <pc:sldMk cId="3865773605" sldId="496"/>
            <ac:picMk id="15" creationId="{561839E6-6FD2-EFFC-604F-7C3816421004}"/>
          </ac:picMkLst>
        </pc:picChg>
        <pc:picChg chg="add mod">
          <ac:chgData name="Ayu Ismail" userId="S::ai512@canterbury.ac.uk::fba30144-7a70-411a-be41-53d56e629898" providerId="AD" clId="Web-{7F7694F0-A5DF-7A19-2E0A-A35C07D77535}" dt="2023-06-01T23:31:25.816" v="26"/>
          <ac:picMkLst>
            <pc:docMk/>
            <pc:sldMk cId="3865773605" sldId="496"/>
            <ac:picMk id="16" creationId="{207B7ED6-F25E-D7C4-98D6-8E0AE99E331A}"/>
          </ac:picMkLst>
        </pc:picChg>
        <pc:cxnChg chg="add del">
          <ac:chgData name="Ayu Ismail" userId="S::ai512@canterbury.ac.uk::fba30144-7a70-411a-be41-53d56e629898" providerId="AD" clId="Web-{7F7694F0-A5DF-7A19-2E0A-A35C07D77535}" dt="2023-06-01T23:29:23.532" v="17"/>
          <ac:cxnSpMkLst>
            <pc:docMk/>
            <pc:sldMk cId="3865773605" sldId="496"/>
            <ac:cxnSpMk id="125" creationId="{34E5597F-CE67-4085-9548-E6A8036DA3BB}"/>
          </ac:cxnSpMkLst>
        </pc:cxnChg>
      </pc:sldChg>
    </pc:docChg>
  </pc:docChgLst>
  <pc:docChgLst>
    <pc:chgData clId="Web-{BC10D116-25C8-7C22-1D17-7B1D7E0896F9}"/>
    <pc:docChg chg="modSld">
      <pc:chgData name="" userId="" providerId="" clId="Web-{BC10D116-25C8-7C22-1D17-7B1D7E0896F9}" dt="2023-06-15T00:46:24.314" v="0"/>
      <pc:docMkLst>
        <pc:docMk/>
      </pc:docMkLst>
      <pc:sldChg chg="delSp">
        <pc:chgData name="" userId="" providerId="" clId="Web-{BC10D116-25C8-7C22-1D17-7B1D7E0896F9}" dt="2023-06-15T00:46:24.314" v="0"/>
        <pc:sldMkLst>
          <pc:docMk/>
          <pc:sldMk cId="175535208" sldId="528"/>
        </pc:sldMkLst>
        <pc:picChg chg="del">
          <ac:chgData name="" userId="" providerId="" clId="Web-{BC10D116-25C8-7C22-1D17-7B1D7E0896F9}" dt="2023-06-15T00:46:24.314" v="0"/>
          <ac:picMkLst>
            <pc:docMk/>
            <pc:sldMk cId="175535208" sldId="528"/>
            <ac:picMk id="31" creationId="{4726B070-0B78-08B1-28BE-04F83BA1405B}"/>
          </ac:picMkLst>
        </pc:picChg>
      </pc:sldChg>
    </pc:docChg>
  </pc:docChgLst>
  <pc:docChgLst>
    <pc:chgData name="Ayu Ismail" userId="S::ai512@canterbury.ac.uk::fba30144-7a70-411a-be41-53d56e629898" providerId="AD" clId="Web-{8DFADE6A-26E3-CBDD-6811-B8BB348EEC68}"/>
    <pc:docChg chg="modSld">
      <pc:chgData name="Ayu Ismail" userId="S::ai512@canterbury.ac.uk::fba30144-7a70-411a-be41-53d56e629898" providerId="AD" clId="Web-{8DFADE6A-26E3-CBDD-6811-B8BB348EEC68}" dt="2023-06-14T22:54:10.140" v="0"/>
      <pc:docMkLst>
        <pc:docMk/>
      </pc:docMkLst>
      <pc:sldChg chg="modNotes">
        <pc:chgData name="Ayu Ismail" userId="S::ai512@canterbury.ac.uk::fba30144-7a70-411a-be41-53d56e629898" providerId="AD" clId="Web-{8DFADE6A-26E3-CBDD-6811-B8BB348EEC68}" dt="2023-06-14T22:54:10.140" v="0"/>
        <pc:sldMkLst>
          <pc:docMk/>
          <pc:sldMk cId="175535208" sldId="528"/>
        </pc:sldMkLst>
      </pc:sldChg>
    </pc:docChg>
  </pc:docChgLst>
  <pc:docChgLst>
    <pc:chgData name="Ayu Ismail" userId="S::ai512@canterbury.ac.uk::fba30144-7a70-411a-be41-53d56e629898" providerId="AD" clId="Web-{0AC354CB-56F0-4B14-BB0E-F45FE36B4EBB}"/>
    <pc:docChg chg="modSld sldOrd">
      <pc:chgData name="Ayu Ismail" userId="S::ai512@canterbury.ac.uk::fba30144-7a70-411a-be41-53d56e629898" providerId="AD" clId="Web-{0AC354CB-56F0-4B14-BB0E-F45FE36B4EBB}" dt="2023-05-26T18:57:52.387" v="496" actId="20577"/>
      <pc:docMkLst>
        <pc:docMk/>
      </pc:docMkLst>
      <pc:sldChg chg="addSp delSp modSp mod setBg addAnim delAnim setClrOvrMap">
        <pc:chgData name="Ayu Ismail" userId="S::ai512@canterbury.ac.uk::fba30144-7a70-411a-be41-53d56e629898" providerId="AD" clId="Web-{0AC354CB-56F0-4B14-BB0E-F45FE36B4EBB}" dt="2023-05-26T18:57:52.387" v="496" actId="20577"/>
        <pc:sldMkLst>
          <pc:docMk/>
          <pc:sldMk cId="3865773605" sldId="496"/>
        </pc:sldMkLst>
        <pc:spChg chg="mod">
          <ac:chgData name="Ayu Ismail" userId="S::ai512@canterbury.ac.uk::fba30144-7a70-411a-be41-53d56e629898" providerId="AD" clId="Web-{0AC354CB-56F0-4B14-BB0E-F45FE36B4EBB}" dt="2023-05-26T18:57:41.090" v="493" actId="20577"/>
          <ac:spMkLst>
            <pc:docMk/>
            <pc:sldMk cId="3865773605" sldId="496"/>
            <ac:spMk id="2" creationId="{B531B3DD-35BD-42F7-9AD7-7F3402B2623E}"/>
          </ac:spMkLst>
        </pc:spChg>
        <pc:spChg chg="mod">
          <ac:chgData name="Ayu Ismail" userId="S::ai512@canterbury.ac.uk::fba30144-7a70-411a-be41-53d56e629898" providerId="AD" clId="Web-{0AC354CB-56F0-4B14-BB0E-F45FE36B4EBB}" dt="2023-05-26T18:57:52.387" v="496" actId="20577"/>
          <ac:spMkLst>
            <pc:docMk/>
            <pc:sldMk cId="3865773605" sldId="496"/>
            <ac:spMk id="3" creationId="{AF5A2D86-784C-417D-9AD4-AF18311FBC6D}"/>
          </ac:spMkLst>
        </pc:spChg>
        <pc:spChg chg="add del">
          <ac:chgData name="Ayu Ismail" userId="S::ai512@canterbury.ac.uk::fba30144-7a70-411a-be41-53d56e629898" providerId="AD" clId="Web-{0AC354CB-56F0-4B14-BB0E-F45FE36B4EBB}" dt="2023-05-26T14:35:45.852" v="385"/>
          <ac:spMkLst>
            <pc:docMk/>
            <pc:sldMk cId="3865773605" sldId="496"/>
            <ac:spMk id="9" creationId="{9B7AD9F6-8CE7-4299-8FC6-328F4DCD3FF9}"/>
          </ac:spMkLst>
        </pc:spChg>
        <pc:spChg chg="add del">
          <ac:chgData name="Ayu Ismail" userId="S::ai512@canterbury.ac.uk::fba30144-7a70-411a-be41-53d56e629898" providerId="AD" clId="Web-{0AC354CB-56F0-4B14-BB0E-F45FE36B4EBB}" dt="2023-05-26T14:35:45.852" v="385"/>
          <ac:spMkLst>
            <pc:docMk/>
            <pc:sldMk cId="3865773605" sldId="496"/>
            <ac:spMk id="11" creationId="{F49775AF-8896-43EE-92C6-83497D6DC56F}"/>
          </ac:spMkLst>
        </pc:spChg>
        <pc:spChg chg="add del">
          <ac:chgData name="Ayu Ismail" userId="S::ai512@canterbury.ac.uk::fba30144-7a70-411a-be41-53d56e629898" providerId="AD" clId="Web-{0AC354CB-56F0-4B14-BB0E-F45FE36B4EBB}" dt="2023-05-26T14:35:56.399" v="387"/>
          <ac:spMkLst>
            <pc:docMk/>
            <pc:sldMk cId="3865773605" sldId="496"/>
            <ac:spMk id="13" creationId="{8A94871E-96FC-4ADE-815B-41A636E34F1A}"/>
          </ac:spMkLst>
        </pc:spChg>
        <pc:spChg chg="add del">
          <ac:chgData name="Ayu Ismail" userId="S::ai512@canterbury.ac.uk::fba30144-7a70-411a-be41-53d56e629898" providerId="AD" clId="Web-{0AC354CB-56F0-4B14-BB0E-F45FE36B4EBB}" dt="2023-05-26T14:35:56.399" v="387"/>
          <ac:spMkLst>
            <pc:docMk/>
            <pc:sldMk cId="3865773605" sldId="496"/>
            <ac:spMk id="14" creationId="{3FCFB1DE-0B7E-48CC-BA90-B2AB0889F9D6}"/>
          </ac:spMkLst>
        </pc:spChg>
        <pc:spChg chg="add del">
          <ac:chgData name="Ayu Ismail" userId="S::ai512@canterbury.ac.uk::fba30144-7a70-411a-be41-53d56e629898" providerId="AD" clId="Web-{0AC354CB-56F0-4B14-BB0E-F45FE36B4EBB}" dt="2023-05-26T14:37:01.026" v="395"/>
          <ac:spMkLst>
            <pc:docMk/>
            <pc:sldMk cId="3865773605" sldId="496"/>
            <ac:spMk id="16" creationId="{007891EC-4501-44ED-A8C8-B11B6DB767AB}"/>
          </ac:spMkLst>
        </pc:spChg>
        <pc:spChg chg="add del">
          <ac:chgData name="Ayu Ismail" userId="S::ai512@canterbury.ac.uk::fba30144-7a70-411a-be41-53d56e629898" providerId="AD" clId="Web-{0AC354CB-56F0-4B14-BB0E-F45FE36B4EBB}" dt="2023-05-26T14:37:53.543" v="402"/>
          <ac:spMkLst>
            <pc:docMk/>
            <pc:sldMk cId="3865773605" sldId="496"/>
            <ac:spMk id="22" creationId="{76906711-0AFB-47DD-A4B6-4E94B38B8C91}"/>
          </ac:spMkLst>
        </pc:spChg>
        <pc:spChg chg="add del">
          <ac:chgData name="Ayu Ismail" userId="S::ai512@canterbury.ac.uk::fba30144-7a70-411a-be41-53d56e629898" providerId="AD" clId="Web-{0AC354CB-56F0-4B14-BB0E-F45FE36B4EBB}" dt="2023-05-26T14:37:53.543" v="402"/>
          <ac:spMkLst>
            <pc:docMk/>
            <pc:sldMk cId="3865773605" sldId="496"/>
            <ac:spMk id="24" creationId="{AA91F649-894C-41F6-A21D-3D1AC558E934}"/>
          </ac:spMkLst>
        </pc:spChg>
        <pc:spChg chg="add del">
          <ac:chgData name="Ayu Ismail" userId="S::ai512@canterbury.ac.uk::fba30144-7a70-411a-be41-53d56e629898" providerId="AD" clId="Web-{0AC354CB-56F0-4B14-BB0E-F45FE36B4EBB}" dt="2023-05-26T14:37:53.543" v="402"/>
          <ac:spMkLst>
            <pc:docMk/>
            <pc:sldMk cId="3865773605" sldId="496"/>
            <ac:spMk id="26" creationId="{56037404-66BD-46B5-9323-1B531319671A}"/>
          </ac:spMkLst>
        </pc:spChg>
        <pc:spChg chg="add del">
          <ac:chgData name="Ayu Ismail" userId="S::ai512@canterbury.ac.uk::fba30144-7a70-411a-be41-53d56e629898" providerId="AD" clId="Web-{0AC354CB-56F0-4B14-BB0E-F45FE36B4EBB}" dt="2023-05-26T14:37:38.855" v="399"/>
          <ac:spMkLst>
            <pc:docMk/>
            <pc:sldMk cId="3865773605" sldId="496"/>
            <ac:spMk id="31" creationId="{657F69E0-C4B0-4BEC-A689-4F8D877F05D4}"/>
          </ac:spMkLst>
        </pc:spChg>
        <pc:spChg chg="add del">
          <ac:chgData name="Ayu Ismail" userId="S::ai512@canterbury.ac.uk::fba30144-7a70-411a-be41-53d56e629898" providerId="AD" clId="Web-{0AC354CB-56F0-4B14-BB0E-F45FE36B4EBB}" dt="2023-05-26T14:37:38.855" v="399"/>
          <ac:spMkLst>
            <pc:docMk/>
            <pc:sldMk cId="3865773605" sldId="496"/>
            <ac:spMk id="33" creationId="{9F6380B4-6A1C-481E-8408-B4E6C75B9B81}"/>
          </ac:spMkLst>
        </pc:spChg>
        <pc:spChg chg="add del">
          <ac:chgData name="Ayu Ismail" userId="S::ai512@canterbury.ac.uk::fba30144-7a70-411a-be41-53d56e629898" providerId="AD" clId="Web-{0AC354CB-56F0-4B14-BB0E-F45FE36B4EBB}" dt="2023-05-26T14:37:53.293" v="401"/>
          <ac:spMkLst>
            <pc:docMk/>
            <pc:sldMk cId="3865773605" sldId="496"/>
            <ac:spMk id="35" creationId="{526E0BFB-CDF1-4990-8C11-AC849311E0A8}"/>
          </ac:spMkLst>
        </pc:spChg>
        <pc:spChg chg="add del">
          <ac:chgData name="Ayu Ismail" userId="S::ai512@canterbury.ac.uk::fba30144-7a70-411a-be41-53d56e629898" providerId="AD" clId="Web-{0AC354CB-56F0-4B14-BB0E-F45FE36B4EBB}" dt="2023-05-26T14:37:53.293" v="401"/>
          <ac:spMkLst>
            <pc:docMk/>
            <pc:sldMk cId="3865773605" sldId="496"/>
            <ac:spMk id="36" creationId="{6069A1F8-9BEB-4786-9694-FC48B2D75D21}"/>
          </ac:spMkLst>
        </pc:spChg>
        <pc:spChg chg="add del">
          <ac:chgData name="Ayu Ismail" userId="S::ai512@canterbury.ac.uk::fba30144-7a70-411a-be41-53d56e629898" providerId="AD" clId="Web-{0AC354CB-56F0-4B14-BB0E-F45FE36B4EBB}" dt="2023-05-26T18:57:27.840" v="492"/>
          <ac:spMkLst>
            <pc:docMk/>
            <pc:sldMk cId="3865773605" sldId="496"/>
            <ac:spMk id="38" creationId="{8A95209C-5275-4E15-8EA7-7F42980ABF2D}"/>
          </ac:spMkLst>
        </pc:spChg>
        <pc:spChg chg="add del">
          <ac:chgData name="Ayu Ismail" userId="S::ai512@canterbury.ac.uk::fba30144-7a70-411a-be41-53d56e629898" providerId="AD" clId="Web-{0AC354CB-56F0-4B14-BB0E-F45FE36B4EBB}" dt="2023-05-26T18:57:27.840" v="492"/>
          <ac:spMkLst>
            <pc:docMk/>
            <pc:sldMk cId="3865773605" sldId="496"/>
            <ac:spMk id="39" creationId="{4F2ED431-E304-4FF0-9F4E-032783C9D612}"/>
          </ac:spMkLst>
        </pc:spChg>
        <pc:spChg chg="add del">
          <ac:chgData name="Ayu Ismail" userId="S::ai512@canterbury.ac.uk::fba30144-7a70-411a-be41-53d56e629898" providerId="AD" clId="Web-{0AC354CB-56F0-4B14-BB0E-F45FE36B4EBB}" dt="2023-05-26T18:57:27.840" v="492"/>
          <ac:spMkLst>
            <pc:docMk/>
            <pc:sldMk cId="3865773605" sldId="496"/>
            <ac:spMk id="40" creationId="{4E87FCFB-2CCE-460D-B3DD-557C8BD1B94A}"/>
          </ac:spMkLst>
        </pc:spChg>
        <pc:spChg chg="add del">
          <ac:chgData name="Ayu Ismail" userId="S::ai512@canterbury.ac.uk::fba30144-7a70-411a-be41-53d56e629898" providerId="AD" clId="Web-{0AC354CB-56F0-4B14-BB0E-F45FE36B4EBB}" dt="2023-05-26T18:57:13.168" v="479"/>
          <ac:spMkLst>
            <pc:docMk/>
            <pc:sldMk cId="3865773605" sldId="496"/>
            <ac:spMk id="45" creationId="{657F69E0-C4B0-4BEC-A689-4F8D877F05D4}"/>
          </ac:spMkLst>
        </pc:spChg>
        <pc:spChg chg="add del">
          <ac:chgData name="Ayu Ismail" userId="S::ai512@canterbury.ac.uk::fba30144-7a70-411a-be41-53d56e629898" providerId="AD" clId="Web-{0AC354CB-56F0-4B14-BB0E-F45FE36B4EBB}" dt="2023-05-26T18:57:13.168" v="479"/>
          <ac:spMkLst>
            <pc:docMk/>
            <pc:sldMk cId="3865773605" sldId="496"/>
            <ac:spMk id="47" creationId="{8F51725E-A483-43B2-A6F2-C44F502FE033}"/>
          </ac:spMkLst>
        </pc:spChg>
        <pc:spChg chg="add del">
          <ac:chgData name="Ayu Ismail" userId="S::ai512@canterbury.ac.uk::fba30144-7a70-411a-be41-53d56e629898" providerId="AD" clId="Web-{0AC354CB-56F0-4B14-BB0E-F45FE36B4EBB}" dt="2023-05-26T18:57:13.168" v="479"/>
          <ac:spMkLst>
            <pc:docMk/>
            <pc:sldMk cId="3865773605" sldId="496"/>
            <ac:spMk id="49" creationId="{9F6380B4-6A1C-481E-8408-B4E6C75B9B81}"/>
          </ac:spMkLst>
        </pc:spChg>
        <pc:spChg chg="add del">
          <ac:chgData name="Ayu Ismail" userId="S::ai512@canterbury.ac.uk::fba30144-7a70-411a-be41-53d56e629898" providerId="AD" clId="Web-{0AC354CB-56F0-4B14-BB0E-F45FE36B4EBB}" dt="2023-05-26T18:57:22.324" v="485"/>
          <ac:spMkLst>
            <pc:docMk/>
            <pc:sldMk cId="3865773605" sldId="496"/>
            <ac:spMk id="51" creationId="{AD35AE2F-5E3A-49D9-8DE1-8A333BA4088E}"/>
          </ac:spMkLst>
        </pc:spChg>
        <pc:spChg chg="add del">
          <ac:chgData name="Ayu Ismail" userId="S::ai512@canterbury.ac.uk::fba30144-7a70-411a-be41-53d56e629898" providerId="AD" clId="Web-{0AC354CB-56F0-4B14-BB0E-F45FE36B4EBB}" dt="2023-05-26T18:57:22.324" v="485"/>
          <ac:spMkLst>
            <pc:docMk/>
            <pc:sldMk cId="3865773605" sldId="496"/>
            <ac:spMk id="52" creationId="{04D8AD8F-EF7F-481F-B99A-B8513897050A}"/>
          </ac:spMkLst>
        </pc:spChg>
        <pc:spChg chg="add del">
          <ac:chgData name="Ayu Ismail" userId="S::ai512@canterbury.ac.uk::fba30144-7a70-411a-be41-53d56e629898" providerId="AD" clId="Web-{0AC354CB-56F0-4B14-BB0E-F45FE36B4EBB}" dt="2023-05-26T18:57:22.324" v="485"/>
          <ac:spMkLst>
            <pc:docMk/>
            <pc:sldMk cId="3865773605" sldId="496"/>
            <ac:spMk id="53" creationId="{79EB4626-023C-436D-9F57-9EB46080909D}"/>
          </ac:spMkLst>
        </pc:spChg>
        <pc:spChg chg="add del">
          <ac:chgData name="Ayu Ismail" userId="S::ai512@canterbury.ac.uk::fba30144-7a70-411a-be41-53d56e629898" providerId="AD" clId="Web-{0AC354CB-56F0-4B14-BB0E-F45FE36B4EBB}" dt="2023-05-26T18:57:27.840" v="491"/>
          <ac:spMkLst>
            <pc:docMk/>
            <pc:sldMk cId="3865773605" sldId="496"/>
            <ac:spMk id="55" creationId="{9B7AD9F6-8CE7-4299-8FC6-328F4DCD3FF9}"/>
          </ac:spMkLst>
        </pc:spChg>
        <pc:spChg chg="add del">
          <ac:chgData name="Ayu Ismail" userId="S::ai512@canterbury.ac.uk::fba30144-7a70-411a-be41-53d56e629898" providerId="AD" clId="Web-{0AC354CB-56F0-4B14-BB0E-F45FE36B4EBB}" dt="2023-05-26T18:57:27.840" v="491"/>
          <ac:spMkLst>
            <pc:docMk/>
            <pc:sldMk cId="3865773605" sldId="496"/>
            <ac:spMk id="56" creationId="{F49775AF-8896-43EE-92C6-83497D6DC56F}"/>
          </ac:spMkLst>
        </pc:spChg>
        <pc:spChg chg="add">
          <ac:chgData name="Ayu Ismail" userId="S::ai512@canterbury.ac.uk::fba30144-7a70-411a-be41-53d56e629898" providerId="AD" clId="Web-{0AC354CB-56F0-4B14-BB0E-F45FE36B4EBB}" dt="2023-05-26T18:57:27.840" v="492"/>
          <ac:spMkLst>
            <pc:docMk/>
            <pc:sldMk cId="3865773605" sldId="496"/>
            <ac:spMk id="58" creationId="{8A95209C-5275-4E15-8EA7-7F42980ABF2D}"/>
          </ac:spMkLst>
        </pc:spChg>
        <pc:spChg chg="add">
          <ac:chgData name="Ayu Ismail" userId="S::ai512@canterbury.ac.uk::fba30144-7a70-411a-be41-53d56e629898" providerId="AD" clId="Web-{0AC354CB-56F0-4B14-BB0E-F45FE36B4EBB}" dt="2023-05-26T18:57:27.840" v="492"/>
          <ac:spMkLst>
            <pc:docMk/>
            <pc:sldMk cId="3865773605" sldId="496"/>
            <ac:spMk id="59" creationId="{4F2ED431-E304-4FF0-9F4E-032783C9D612}"/>
          </ac:spMkLst>
        </pc:spChg>
        <pc:spChg chg="add">
          <ac:chgData name="Ayu Ismail" userId="S::ai512@canterbury.ac.uk::fba30144-7a70-411a-be41-53d56e629898" providerId="AD" clId="Web-{0AC354CB-56F0-4B14-BB0E-F45FE36B4EBB}" dt="2023-05-26T18:57:27.840" v="492"/>
          <ac:spMkLst>
            <pc:docMk/>
            <pc:sldMk cId="3865773605" sldId="496"/>
            <ac:spMk id="60" creationId="{4E87FCFB-2CCE-460D-B3DD-557C8BD1B94A}"/>
          </ac:spMkLst>
        </pc:spChg>
        <pc:picChg chg="add mod ord">
          <ac:chgData name="Ayu Ismail" userId="S::ai512@canterbury.ac.uk::fba30144-7a70-411a-be41-53d56e629898" providerId="AD" clId="Web-{0AC354CB-56F0-4B14-BB0E-F45FE36B4EBB}" dt="2023-05-26T18:57:27.840" v="491"/>
          <ac:picMkLst>
            <pc:docMk/>
            <pc:sldMk cId="3865773605" sldId="496"/>
            <ac:picMk id="4" creationId="{2F59CE64-DF03-D9DB-78E9-B68210D9E0DB}"/>
          </ac:picMkLst>
        </pc:picChg>
        <pc:picChg chg="add del mod">
          <ac:chgData name="Ayu Ismail" userId="S::ai512@canterbury.ac.uk::fba30144-7a70-411a-be41-53d56e629898" providerId="AD" clId="Web-{0AC354CB-56F0-4B14-BB0E-F45FE36B4EBB}" dt="2023-05-26T14:37:30.902" v="397"/>
          <ac:picMkLst>
            <pc:docMk/>
            <pc:sldMk cId="3865773605" sldId="496"/>
            <ac:picMk id="5" creationId="{BB31D6BD-D80E-B492-CA70-8FF92D3EEDCD}"/>
          </ac:picMkLst>
        </pc:picChg>
        <pc:cxnChg chg="add del">
          <ac:chgData name="Ayu Ismail" userId="S::ai512@canterbury.ac.uk::fba30144-7a70-411a-be41-53d56e629898" providerId="AD" clId="Web-{0AC354CB-56F0-4B14-BB0E-F45FE36B4EBB}" dt="2023-05-26T14:37:01.026" v="395"/>
          <ac:cxnSpMkLst>
            <pc:docMk/>
            <pc:sldMk cId="3865773605" sldId="496"/>
            <ac:cxnSpMk id="17" creationId="{34E5597F-CE67-4085-9548-E6A8036DA3BB}"/>
          </ac:cxnSpMkLst>
        </pc:cxnChg>
      </pc:sldChg>
      <pc:sldChg chg="addSp delSp modSp mod setBg">
        <pc:chgData name="Ayu Ismail" userId="S::ai512@canterbury.ac.uk::fba30144-7a70-411a-be41-53d56e629898" providerId="AD" clId="Web-{0AC354CB-56F0-4B14-BB0E-F45FE36B4EBB}" dt="2023-05-26T14:36:45.978" v="394"/>
        <pc:sldMkLst>
          <pc:docMk/>
          <pc:sldMk cId="2442842964" sldId="497"/>
        </pc:sldMkLst>
        <pc:spChg chg="mod">
          <ac:chgData name="Ayu Ismail" userId="S::ai512@canterbury.ac.uk::fba30144-7a70-411a-be41-53d56e629898" providerId="AD" clId="Web-{0AC354CB-56F0-4B14-BB0E-F45FE36B4EBB}" dt="2023-05-26T14:35:02.022" v="378"/>
          <ac:spMkLst>
            <pc:docMk/>
            <pc:sldMk cId="2442842964" sldId="497"/>
            <ac:spMk id="2" creationId="{6D64A1D1-DD07-4DD2-A527-4B1F52D6AB78}"/>
          </ac:spMkLst>
        </pc:spChg>
        <pc:spChg chg="add del mod">
          <ac:chgData name="Ayu Ismail" userId="S::ai512@canterbury.ac.uk::fba30144-7a70-411a-be41-53d56e629898" providerId="AD" clId="Web-{0AC354CB-56F0-4B14-BB0E-F45FE36B4EBB}" dt="2023-05-26T14:35:02.022" v="378"/>
          <ac:spMkLst>
            <pc:docMk/>
            <pc:sldMk cId="2442842964" sldId="497"/>
            <ac:spMk id="3" creationId="{617E8896-AA49-4FBF-8BB1-9480E622D5AF}"/>
          </ac:spMkLst>
        </pc:spChg>
        <pc:spChg chg="mod">
          <ac:chgData name="Ayu Ismail" userId="S::ai512@canterbury.ac.uk::fba30144-7a70-411a-be41-53d56e629898" providerId="AD" clId="Web-{0AC354CB-56F0-4B14-BB0E-F45FE36B4EBB}" dt="2023-05-26T14:35:02.022" v="378"/>
          <ac:spMkLst>
            <pc:docMk/>
            <pc:sldMk cId="2442842964" sldId="497"/>
            <ac:spMk id="5" creationId="{13E18432-CFA9-4F2E-902D-95B380693D0C}"/>
          </ac:spMkLst>
        </pc:spChg>
        <pc:spChg chg="mod">
          <ac:chgData name="Ayu Ismail" userId="S::ai512@canterbury.ac.uk::fba30144-7a70-411a-be41-53d56e629898" providerId="AD" clId="Web-{0AC354CB-56F0-4B14-BB0E-F45FE36B4EBB}" dt="2023-05-26T14:35:02.022" v="378"/>
          <ac:spMkLst>
            <pc:docMk/>
            <pc:sldMk cId="2442842964" sldId="497"/>
            <ac:spMk id="6" creationId="{082C8496-0D63-4559-BFA5-683F5780142B}"/>
          </ac:spMkLst>
        </pc:spChg>
        <pc:spChg chg="add del">
          <ac:chgData name="Ayu Ismail" userId="S::ai512@canterbury.ac.uk::fba30144-7a70-411a-be41-53d56e629898" providerId="AD" clId="Web-{0AC354CB-56F0-4B14-BB0E-F45FE36B4EBB}" dt="2023-05-26T14:35:01.991" v="377"/>
          <ac:spMkLst>
            <pc:docMk/>
            <pc:sldMk cId="2442842964" sldId="497"/>
            <ac:spMk id="12" creationId="{43DAA0EF-336D-4CDC-A9A2-8460363E27FE}"/>
          </ac:spMkLst>
        </pc:spChg>
        <pc:spChg chg="add del">
          <ac:chgData name="Ayu Ismail" userId="S::ai512@canterbury.ac.uk::fba30144-7a70-411a-be41-53d56e629898" providerId="AD" clId="Web-{0AC354CB-56F0-4B14-BB0E-F45FE36B4EBB}" dt="2023-05-26T14:35:01.991" v="377"/>
          <ac:spMkLst>
            <pc:docMk/>
            <pc:sldMk cId="2442842964" sldId="497"/>
            <ac:spMk id="14" creationId="{FD079A19-B31E-4129-A464-7547FF05AE33}"/>
          </ac:spMkLst>
        </pc:spChg>
        <pc:spChg chg="add">
          <ac:chgData name="Ayu Ismail" userId="S::ai512@canterbury.ac.uk::fba30144-7a70-411a-be41-53d56e629898" providerId="AD" clId="Web-{0AC354CB-56F0-4B14-BB0E-F45FE36B4EBB}" dt="2023-05-26T14:35:02.022" v="378"/>
          <ac:spMkLst>
            <pc:docMk/>
            <pc:sldMk cId="2442842964" sldId="497"/>
            <ac:spMk id="16" creationId="{247B6BBF-09F2-4A29-AE4E-3771E2924817}"/>
          </ac:spMkLst>
        </pc:spChg>
        <pc:spChg chg="add">
          <ac:chgData name="Ayu Ismail" userId="S::ai512@canterbury.ac.uk::fba30144-7a70-411a-be41-53d56e629898" providerId="AD" clId="Web-{0AC354CB-56F0-4B14-BB0E-F45FE36B4EBB}" dt="2023-05-26T14:35:02.022" v="378"/>
          <ac:spMkLst>
            <pc:docMk/>
            <pc:sldMk cId="2442842964" sldId="497"/>
            <ac:spMk id="17" creationId="{535742DD-1B16-4E9D-B715-0D74B4574A68}"/>
          </ac:spMkLst>
        </pc:spChg>
        <pc:spChg chg="add del mod">
          <ac:chgData name="Ayu Ismail" userId="S::ai512@canterbury.ac.uk::fba30144-7a70-411a-be41-53d56e629898" providerId="AD" clId="Web-{0AC354CB-56F0-4B14-BB0E-F45FE36B4EBB}" dt="2023-05-26T14:36:45.963" v="393"/>
          <ac:spMkLst>
            <pc:docMk/>
            <pc:sldMk cId="2442842964" sldId="497"/>
            <ac:spMk id="37" creationId="{D8FE3C72-E036-CD79-575C-361EBC5D6FE7}"/>
          </ac:spMkLst>
        </pc:spChg>
        <pc:graphicFrameChg chg="add del">
          <ac:chgData name="Ayu Ismail" userId="S::ai512@canterbury.ac.uk::fba30144-7a70-411a-be41-53d56e629898" providerId="AD" clId="Web-{0AC354CB-56F0-4B14-BB0E-F45FE36B4EBB}" dt="2023-05-26T14:34:55.397" v="373"/>
          <ac:graphicFrameMkLst>
            <pc:docMk/>
            <pc:sldMk cId="2442842964" sldId="497"/>
            <ac:graphicFrameMk id="8" creationId="{6A4C5575-F925-183B-808C-D4A56BB93BAF}"/>
          </ac:graphicFrameMkLst>
        </pc:graphicFrameChg>
        <pc:graphicFrameChg chg="add del">
          <ac:chgData name="Ayu Ismail" userId="S::ai512@canterbury.ac.uk::fba30144-7a70-411a-be41-53d56e629898" providerId="AD" clId="Web-{0AC354CB-56F0-4B14-BB0E-F45FE36B4EBB}" dt="2023-05-26T14:34:59.522" v="375"/>
          <ac:graphicFrameMkLst>
            <pc:docMk/>
            <pc:sldMk cId="2442842964" sldId="497"/>
            <ac:graphicFrameMk id="10" creationId="{C3E43648-A018-3C2B-AFCC-9B8AE37A3291}"/>
          </ac:graphicFrameMkLst>
        </pc:graphicFrameChg>
        <pc:graphicFrameChg chg="add del">
          <ac:chgData name="Ayu Ismail" userId="S::ai512@canterbury.ac.uk::fba30144-7a70-411a-be41-53d56e629898" providerId="AD" clId="Web-{0AC354CB-56F0-4B14-BB0E-F45FE36B4EBB}" dt="2023-05-26T14:35:01.991" v="377"/>
          <ac:graphicFrameMkLst>
            <pc:docMk/>
            <pc:sldMk cId="2442842964" sldId="497"/>
            <ac:graphicFrameMk id="13" creationId="{A8D4BBC3-5A12-602A-B042-C083249DC2C1}"/>
          </ac:graphicFrameMkLst>
        </pc:graphicFrameChg>
        <pc:graphicFrameChg chg="add">
          <ac:chgData name="Ayu Ismail" userId="S::ai512@canterbury.ac.uk::fba30144-7a70-411a-be41-53d56e629898" providerId="AD" clId="Web-{0AC354CB-56F0-4B14-BB0E-F45FE36B4EBB}" dt="2023-05-26T14:35:02.022" v="378"/>
          <ac:graphicFrameMkLst>
            <pc:docMk/>
            <pc:sldMk cId="2442842964" sldId="497"/>
            <ac:graphicFrameMk id="18" creationId="{B614C21D-52BD-A01C-298F-46BC4D7F228B}"/>
          </ac:graphicFrameMkLst>
        </pc:graphicFrameChg>
        <pc:picChg chg="add del mod">
          <ac:chgData name="Ayu Ismail" userId="S::ai512@canterbury.ac.uk::fba30144-7a70-411a-be41-53d56e629898" providerId="AD" clId="Web-{0AC354CB-56F0-4B14-BB0E-F45FE36B4EBB}" dt="2023-05-26T14:36:45.978" v="394"/>
          <ac:picMkLst>
            <pc:docMk/>
            <pc:sldMk cId="2442842964" sldId="497"/>
            <ac:picMk id="36" creationId="{E6FED009-7D01-9BF3-8F5A-DBF3C5D58444}"/>
          </ac:picMkLst>
        </pc:picChg>
      </pc:sldChg>
      <pc:sldChg chg="addSp delSp modSp modNotes">
        <pc:chgData name="Ayu Ismail" userId="S::ai512@canterbury.ac.uk::fba30144-7a70-411a-be41-53d56e629898" providerId="AD" clId="Web-{0AC354CB-56F0-4B14-BB0E-F45FE36B4EBB}" dt="2023-05-26T14:42:29.380" v="431"/>
        <pc:sldMkLst>
          <pc:docMk/>
          <pc:sldMk cId="1795373339" sldId="498"/>
        </pc:sldMkLst>
        <pc:spChg chg="mod">
          <ac:chgData name="Ayu Ismail" userId="S::ai512@canterbury.ac.uk::fba30144-7a70-411a-be41-53d56e629898" providerId="AD" clId="Web-{0AC354CB-56F0-4B14-BB0E-F45FE36B4EBB}" dt="2023-05-26T14:18:07.693" v="131" actId="20577"/>
          <ac:spMkLst>
            <pc:docMk/>
            <pc:sldMk cId="1795373339" sldId="498"/>
            <ac:spMk id="4" creationId="{858C0DDC-D116-43DA-B0B5-A6A82668AD5D}"/>
          </ac:spMkLst>
        </pc:spChg>
        <pc:spChg chg="del mod">
          <ac:chgData name="Ayu Ismail" userId="S::ai512@canterbury.ac.uk::fba30144-7a70-411a-be41-53d56e629898" providerId="AD" clId="Web-{0AC354CB-56F0-4B14-BB0E-F45FE36B4EBB}" dt="2023-05-26T14:16:45.034" v="98"/>
          <ac:spMkLst>
            <pc:docMk/>
            <pc:sldMk cId="1795373339" sldId="498"/>
            <ac:spMk id="5" creationId="{5B430F02-9645-4F56-99F7-1DC2F76FFFE5}"/>
          </ac:spMkLst>
        </pc:spChg>
        <pc:graphicFrameChg chg="add mod ord modGraphic">
          <ac:chgData name="Ayu Ismail" userId="S::ai512@canterbury.ac.uk::fba30144-7a70-411a-be41-53d56e629898" providerId="AD" clId="Web-{0AC354CB-56F0-4B14-BB0E-F45FE36B4EBB}" dt="2023-05-26T14:42:29.380" v="431"/>
          <ac:graphicFrameMkLst>
            <pc:docMk/>
            <pc:sldMk cId="1795373339" sldId="498"/>
            <ac:graphicFrameMk id="2" creationId="{A5B39D98-B3EE-DB64-8434-4E1F35E2FA75}"/>
          </ac:graphicFrameMkLst>
        </pc:graphicFrameChg>
      </pc:sldChg>
      <pc:sldChg chg="addSp delSp modSp mod ord setBg modNotes">
        <pc:chgData name="Ayu Ismail" userId="S::ai512@canterbury.ac.uk::fba30144-7a70-411a-be41-53d56e629898" providerId="AD" clId="Web-{0AC354CB-56F0-4B14-BB0E-F45FE36B4EBB}" dt="2023-05-26T14:41:23.565" v="426" actId="20577"/>
        <pc:sldMkLst>
          <pc:docMk/>
          <pc:sldMk cId="2201432123" sldId="499"/>
        </pc:sldMkLst>
        <pc:spChg chg="mod">
          <ac:chgData name="Ayu Ismail" userId="S::ai512@canterbury.ac.uk::fba30144-7a70-411a-be41-53d56e629898" providerId="AD" clId="Web-{0AC354CB-56F0-4B14-BB0E-F45FE36B4EBB}" dt="2023-05-26T14:34:35.240" v="371"/>
          <ac:spMkLst>
            <pc:docMk/>
            <pc:sldMk cId="2201432123" sldId="499"/>
            <ac:spMk id="2" creationId="{09153F4F-A16A-4B8B-9227-2EB4EFA020AA}"/>
          </ac:spMkLst>
        </pc:spChg>
        <pc:spChg chg="mod">
          <ac:chgData name="Ayu Ismail" userId="S::ai512@canterbury.ac.uk::fba30144-7a70-411a-be41-53d56e629898" providerId="AD" clId="Web-{0AC354CB-56F0-4B14-BB0E-F45FE36B4EBB}" dt="2023-05-26T14:41:23.565" v="426" actId="20577"/>
          <ac:spMkLst>
            <pc:docMk/>
            <pc:sldMk cId="2201432123" sldId="499"/>
            <ac:spMk id="5" creationId="{66CA5AFB-22BC-20E2-D4FA-25E001BA4647}"/>
          </ac:spMkLst>
        </pc:spChg>
        <pc:spChg chg="add del">
          <ac:chgData name="Ayu Ismail" userId="S::ai512@canterbury.ac.uk::fba30144-7a70-411a-be41-53d56e629898" providerId="AD" clId="Web-{0AC354CB-56F0-4B14-BB0E-F45FE36B4EBB}" dt="2023-05-26T14:34:31.927" v="368"/>
          <ac:spMkLst>
            <pc:docMk/>
            <pc:sldMk cId="2201432123" sldId="499"/>
            <ac:spMk id="10" creationId="{EBDD1931-9E86-4402-9A68-33A2D9EFB198}"/>
          </ac:spMkLst>
        </pc:spChg>
        <pc:spChg chg="add del">
          <ac:chgData name="Ayu Ismail" userId="S::ai512@canterbury.ac.uk::fba30144-7a70-411a-be41-53d56e629898" providerId="AD" clId="Web-{0AC354CB-56F0-4B14-BB0E-F45FE36B4EBB}" dt="2023-05-26T14:34:31.927" v="368"/>
          <ac:spMkLst>
            <pc:docMk/>
            <pc:sldMk cId="2201432123" sldId="499"/>
            <ac:spMk id="12" creationId="{F13C74B1-5B17-4795-BED0-7140497B445A}"/>
          </ac:spMkLst>
        </pc:spChg>
        <pc:spChg chg="add del">
          <ac:chgData name="Ayu Ismail" userId="S::ai512@canterbury.ac.uk::fba30144-7a70-411a-be41-53d56e629898" providerId="AD" clId="Web-{0AC354CB-56F0-4B14-BB0E-F45FE36B4EBB}" dt="2023-05-26T14:34:31.927" v="368"/>
          <ac:spMkLst>
            <pc:docMk/>
            <pc:sldMk cId="2201432123" sldId="499"/>
            <ac:spMk id="14" creationId="{3FCFB1DE-0B7E-48CC-BA90-B2AB0889F9D6}"/>
          </ac:spMkLst>
        </pc:spChg>
        <pc:spChg chg="add del">
          <ac:chgData name="Ayu Ismail" userId="S::ai512@canterbury.ac.uk::fba30144-7a70-411a-be41-53d56e629898" providerId="AD" clId="Web-{0AC354CB-56F0-4B14-BB0E-F45FE36B4EBB}" dt="2023-05-26T14:34:35.224" v="370"/>
          <ac:spMkLst>
            <pc:docMk/>
            <pc:sldMk cId="2201432123" sldId="499"/>
            <ac:spMk id="16" creationId="{DA381740-063A-41A4-836D-85D14980EEF0}"/>
          </ac:spMkLst>
        </pc:spChg>
        <pc:spChg chg="add del">
          <ac:chgData name="Ayu Ismail" userId="S::ai512@canterbury.ac.uk::fba30144-7a70-411a-be41-53d56e629898" providerId="AD" clId="Web-{0AC354CB-56F0-4B14-BB0E-F45FE36B4EBB}" dt="2023-05-26T14:34:35.224" v="370"/>
          <ac:spMkLst>
            <pc:docMk/>
            <pc:sldMk cId="2201432123" sldId="499"/>
            <ac:spMk id="17" creationId="{0671A8AE-40A1-4631-A6B8-581AFF065482}"/>
          </ac:spMkLst>
        </pc:spChg>
        <pc:spChg chg="add del">
          <ac:chgData name="Ayu Ismail" userId="S::ai512@canterbury.ac.uk::fba30144-7a70-411a-be41-53d56e629898" providerId="AD" clId="Web-{0AC354CB-56F0-4B14-BB0E-F45FE36B4EBB}" dt="2023-05-26T14:34:35.224" v="370"/>
          <ac:spMkLst>
            <pc:docMk/>
            <pc:sldMk cId="2201432123" sldId="499"/>
            <ac:spMk id="18" creationId="{A44CD100-6267-4E62-AA64-2182A3A6A1C0}"/>
          </ac:spMkLst>
        </pc:spChg>
        <pc:spChg chg="add">
          <ac:chgData name="Ayu Ismail" userId="S::ai512@canterbury.ac.uk::fba30144-7a70-411a-be41-53d56e629898" providerId="AD" clId="Web-{0AC354CB-56F0-4B14-BB0E-F45FE36B4EBB}" dt="2023-05-26T14:34:35.240" v="371"/>
          <ac:spMkLst>
            <pc:docMk/>
            <pc:sldMk cId="2201432123" sldId="499"/>
            <ac:spMk id="20" creationId="{EBDD1931-9E86-4402-9A68-33A2D9EFB198}"/>
          </ac:spMkLst>
        </pc:spChg>
        <pc:spChg chg="add">
          <ac:chgData name="Ayu Ismail" userId="S::ai512@canterbury.ac.uk::fba30144-7a70-411a-be41-53d56e629898" providerId="AD" clId="Web-{0AC354CB-56F0-4B14-BB0E-F45FE36B4EBB}" dt="2023-05-26T14:34:35.240" v="371"/>
          <ac:spMkLst>
            <pc:docMk/>
            <pc:sldMk cId="2201432123" sldId="499"/>
            <ac:spMk id="21" creationId="{F13C74B1-5B17-4795-BED0-7140497B445A}"/>
          </ac:spMkLst>
        </pc:spChg>
        <pc:spChg chg="add">
          <ac:chgData name="Ayu Ismail" userId="S::ai512@canterbury.ac.uk::fba30144-7a70-411a-be41-53d56e629898" providerId="AD" clId="Web-{0AC354CB-56F0-4B14-BB0E-F45FE36B4EBB}" dt="2023-05-26T14:34:35.240" v="371"/>
          <ac:spMkLst>
            <pc:docMk/>
            <pc:sldMk cId="2201432123" sldId="499"/>
            <ac:spMk id="22" creationId="{3FCFB1DE-0B7E-48CC-BA90-B2AB0889F9D6}"/>
          </ac:spMkLst>
        </pc:spChg>
        <pc:picChg chg="add mod ord">
          <ac:chgData name="Ayu Ismail" userId="S::ai512@canterbury.ac.uk::fba30144-7a70-411a-be41-53d56e629898" providerId="AD" clId="Web-{0AC354CB-56F0-4B14-BB0E-F45FE36B4EBB}" dt="2023-05-26T14:34:35.240" v="371"/>
          <ac:picMkLst>
            <pc:docMk/>
            <pc:sldMk cId="2201432123" sldId="499"/>
            <ac:picMk id="3" creationId="{B161EB78-666B-6A37-171B-5F504D548E53}"/>
          </ac:picMkLst>
        </pc:picChg>
      </pc:sldChg>
      <pc:sldChg chg="addSp delSp modSp mod setBg">
        <pc:chgData name="Ayu Ismail" userId="S::ai512@canterbury.ac.uk::fba30144-7a70-411a-be41-53d56e629898" providerId="AD" clId="Web-{0AC354CB-56F0-4B14-BB0E-F45FE36B4EBB}" dt="2023-05-26T14:44:33.368" v="473"/>
        <pc:sldMkLst>
          <pc:docMk/>
          <pc:sldMk cId="274709940" sldId="507"/>
        </pc:sldMkLst>
        <pc:spChg chg="del">
          <ac:chgData name="Ayu Ismail" userId="S::ai512@canterbury.ac.uk::fba30144-7a70-411a-be41-53d56e629898" providerId="AD" clId="Web-{0AC354CB-56F0-4B14-BB0E-F45FE36B4EBB}" dt="2023-05-26T14:43:13.366" v="432"/>
          <ac:spMkLst>
            <pc:docMk/>
            <pc:sldMk cId="274709940" sldId="507"/>
            <ac:spMk id="2" creationId="{043CE54D-CB5E-6413-4672-D7483948C853}"/>
          </ac:spMkLst>
        </pc:spChg>
        <pc:spChg chg="del ord">
          <ac:chgData name="Ayu Ismail" userId="S::ai512@canterbury.ac.uk::fba30144-7a70-411a-be41-53d56e629898" providerId="AD" clId="Web-{0AC354CB-56F0-4B14-BB0E-F45FE36B4EBB}" dt="2023-05-26T14:43:18.819" v="433"/>
          <ac:spMkLst>
            <pc:docMk/>
            <pc:sldMk cId="274709940" sldId="507"/>
            <ac:spMk id="3" creationId="{E10845BB-2876-32EE-F44D-1590EDBE2138}"/>
          </ac:spMkLst>
        </pc:spChg>
        <pc:spChg chg="mod">
          <ac:chgData name="Ayu Ismail" userId="S::ai512@canterbury.ac.uk::fba30144-7a70-411a-be41-53d56e629898" providerId="AD" clId="Web-{0AC354CB-56F0-4B14-BB0E-F45FE36B4EBB}" dt="2023-05-26T14:44:33.368" v="473"/>
          <ac:spMkLst>
            <pc:docMk/>
            <pc:sldMk cId="274709940" sldId="507"/>
            <ac:spMk id="4" creationId="{47A350B4-1995-F564-AEE9-6B3484F965F2}"/>
          </ac:spMkLst>
        </pc:spChg>
        <pc:spChg chg="del">
          <ac:chgData name="Ayu Ismail" userId="S::ai512@canterbury.ac.uk::fba30144-7a70-411a-be41-53d56e629898" providerId="AD" clId="Web-{0AC354CB-56F0-4B14-BB0E-F45FE36B4EBB}" dt="2023-05-26T14:43:13.366" v="432"/>
          <ac:spMkLst>
            <pc:docMk/>
            <pc:sldMk cId="274709940" sldId="507"/>
            <ac:spMk id="5" creationId="{3FBD2F55-9DDF-066C-EB80-9400118B10F5}"/>
          </ac:spMkLst>
        </pc:spChg>
        <pc:spChg chg="mod">
          <ac:chgData name="Ayu Ismail" userId="S::ai512@canterbury.ac.uk::fba30144-7a70-411a-be41-53d56e629898" providerId="AD" clId="Web-{0AC354CB-56F0-4B14-BB0E-F45FE36B4EBB}" dt="2023-05-26T14:44:33.368" v="473"/>
          <ac:spMkLst>
            <pc:docMk/>
            <pc:sldMk cId="274709940" sldId="507"/>
            <ac:spMk id="6" creationId="{AFC11B1E-8817-0E21-5017-4D40D6F2237A}"/>
          </ac:spMkLst>
        </pc:spChg>
        <pc:spChg chg="add del">
          <ac:chgData name="Ayu Ismail" userId="S::ai512@canterbury.ac.uk::fba30144-7a70-411a-be41-53d56e629898" providerId="AD" clId="Web-{0AC354CB-56F0-4B14-BB0E-F45FE36B4EBB}" dt="2023-05-26T14:44:33.368" v="473"/>
          <ac:spMkLst>
            <pc:docMk/>
            <pc:sldMk cId="274709940" sldId="507"/>
            <ac:spMk id="12" creationId="{DA381740-063A-41A4-836D-85D14980EEF0}"/>
          </ac:spMkLst>
        </pc:spChg>
        <pc:spChg chg="add del">
          <ac:chgData name="Ayu Ismail" userId="S::ai512@canterbury.ac.uk::fba30144-7a70-411a-be41-53d56e629898" providerId="AD" clId="Web-{0AC354CB-56F0-4B14-BB0E-F45FE36B4EBB}" dt="2023-05-26T14:44:33.368" v="473"/>
          <ac:spMkLst>
            <pc:docMk/>
            <pc:sldMk cId="274709940" sldId="507"/>
            <ac:spMk id="14" creationId="{007891EC-4501-44ED-A8C8-B11B6DB767AB}"/>
          </ac:spMkLst>
        </pc:spChg>
        <pc:spChg chg="add">
          <ac:chgData name="Ayu Ismail" userId="S::ai512@canterbury.ac.uk::fba30144-7a70-411a-be41-53d56e629898" providerId="AD" clId="Web-{0AC354CB-56F0-4B14-BB0E-F45FE36B4EBB}" dt="2023-05-26T14:44:33.368" v="473"/>
          <ac:spMkLst>
            <pc:docMk/>
            <pc:sldMk cId="274709940" sldId="507"/>
            <ac:spMk id="21" creationId="{DA381740-063A-41A4-836D-85D14980EEF0}"/>
          </ac:spMkLst>
        </pc:spChg>
        <pc:spChg chg="add">
          <ac:chgData name="Ayu Ismail" userId="S::ai512@canterbury.ac.uk::fba30144-7a70-411a-be41-53d56e629898" providerId="AD" clId="Web-{0AC354CB-56F0-4B14-BB0E-F45FE36B4EBB}" dt="2023-05-26T14:44:33.368" v="473"/>
          <ac:spMkLst>
            <pc:docMk/>
            <pc:sldMk cId="274709940" sldId="507"/>
            <ac:spMk id="23" creationId="{9B7AD9F6-8CE7-4299-8FC6-328F4DCD3FF9}"/>
          </ac:spMkLst>
        </pc:spChg>
        <pc:spChg chg="add">
          <ac:chgData name="Ayu Ismail" userId="S::ai512@canterbury.ac.uk::fba30144-7a70-411a-be41-53d56e629898" providerId="AD" clId="Web-{0AC354CB-56F0-4B14-BB0E-F45FE36B4EBB}" dt="2023-05-26T14:44:33.368" v="473"/>
          <ac:spMkLst>
            <pc:docMk/>
            <pc:sldMk cId="274709940" sldId="507"/>
            <ac:spMk id="25" creationId="{F49775AF-8896-43EE-92C6-83497D6DC56F}"/>
          </ac:spMkLst>
        </pc:spChg>
        <pc:picChg chg="add del mod">
          <ac:chgData name="Ayu Ismail" userId="S::ai512@canterbury.ac.uk::fba30144-7a70-411a-be41-53d56e629898" providerId="AD" clId="Web-{0AC354CB-56F0-4B14-BB0E-F45FE36B4EBB}" dt="2023-05-26T14:44:30.118" v="472"/>
          <ac:picMkLst>
            <pc:docMk/>
            <pc:sldMk cId="274709940" sldId="507"/>
            <ac:picMk id="7" creationId="{B77D2A29-B5E4-DEC1-BD87-5049F81617C3}"/>
          </ac:picMkLst>
        </pc:picChg>
        <pc:picChg chg="add mod ord">
          <ac:chgData name="Ayu Ismail" userId="S::ai512@canterbury.ac.uk::fba30144-7a70-411a-be41-53d56e629898" providerId="AD" clId="Web-{0AC354CB-56F0-4B14-BB0E-F45FE36B4EBB}" dt="2023-05-26T14:44:33.368" v="473"/>
          <ac:picMkLst>
            <pc:docMk/>
            <pc:sldMk cId="274709940" sldId="507"/>
            <ac:picMk id="8" creationId="{63A90DFF-EC02-AD35-6C80-E3CFC6DC34BE}"/>
          </ac:picMkLst>
        </pc:picChg>
        <pc:cxnChg chg="add del">
          <ac:chgData name="Ayu Ismail" userId="S::ai512@canterbury.ac.uk::fba30144-7a70-411a-be41-53d56e629898" providerId="AD" clId="Web-{0AC354CB-56F0-4B14-BB0E-F45FE36B4EBB}" dt="2023-05-26T14:44:33.368" v="473"/>
          <ac:cxnSpMkLst>
            <pc:docMk/>
            <pc:sldMk cId="274709940" sldId="507"/>
            <ac:cxnSpMk id="16" creationId="{34E5597F-CE67-4085-9548-E6A8036DA3BB}"/>
          </ac:cxnSpMkLst>
        </pc:cxnChg>
      </pc:sldChg>
    </pc:docChg>
  </pc:docChgLst>
  <pc:docChgLst>
    <pc:chgData name="Ayu Ismail" userId="S::ai512@canterbury.ac.uk::fba30144-7a70-411a-be41-53d56e629898" providerId="AD" clId="Web-{F64D6B54-0CF3-65DE-2883-53B59DDAC579}"/>
    <pc:docChg chg="modSld">
      <pc:chgData name="Ayu Ismail" userId="S::ai512@canterbury.ac.uk::fba30144-7a70-411a-be41-53d56e629898" providerId="AD" clId="Web-{F64D6B54-0CF3-65DE-2883-53B59DDAC579}" dt="2023-06-01T23:38:18.439" v="3"/>
      <pc:docMkLst>
        <pc:docMk/>
      </pc:docMkLst>
      <pc:sldChg chg="addSp delSp modSp">
        <pc:chgData name="Ayu Ismail" userId="S::ai512@canterbury.ac.uk::fba30144-7a70-411a-be41-53d56e629898" providerId="AD" clId="Web-{F64D6B54-0CF3-65DE-2883-53B59DDAC579}" dt="2023-06-01T23:38:18.439" v="3"/>
        <pc:sldMkLst>
          <pc:docMk/>
          <pc:sldMk cId="3865773605" sldId="496"/>
        </pc:sldMkLst>
        <pc:picChg chg="add del mod">
          <ac:chgData name="Ayu Ismail" userId="S::ai512@canterbury.ac.uk::fba30144-7a70-411a-be41-53d56e629898" providerId="AD" clId="Web-{F64D6B54-0CF3-65DE-2883-53B59DDAC579}" dt="2023-06-01T23:37:50.047" v="1"/>
          <ac:picMkLst>
            <pc:docMk/>
            <pc:sldMk cId="3865773605" sldId="496"/>
            <ac:picMk id="4" creationId="{45DD363F-FECE-FBDD-30E6-431AED64CB0F}"/>
          </ac:picMkLst>
        </pc:picChg>
        <pc:picChg chg="add del mod">
          <ac:chgData name="Ayu Ismail" userId="S::ai512@canterbury.ac.uk::fba30144-7a70-411a-be41-53d56e629898" providerId="AD" clId="Web-{F64D6B54-0CF3-65DE-2883-53B59DDAC579}" dt="2023-06-01T23:38:18.439" v="3"/>
          <ac:picMkLst>
            <pc:docMk/>
            <pc:sldMk cId="3865773605" sldId="496"/>
            <ac:picMk id="5" creationId="{619F8769-0E7D-A875-67B8-190A2EBA7801}"/>
          </ac:picMkLst>
        </pc:picChg>
      </pc:sldChg>
    </pc:docChg>
  </pc:docChgLst>
  <pc:docChgLst>
    <pc:chgData name="Ayu Ismail" userId="S::ai512@canterbury.ac.uk::fba30144-7a70-411a-be41-53d56e629898" providerId="AD" clId="Web-{338F15B0-C927-83B1-B03E-C46081CDD458}"/>
    <pc:docChg chg="modSld">
      <pc:chgData name="Ayu Ismail" userId="S::ai512@canterbury.ac.uk::fba30144-7a70-411a-be41-53d56e629898" providerId="AD" clId="Web-{338F15B0-C927-83B1-B03E-C46081CDD458}" dt="2023-06-15T00:31:14.210" v="181"/>
      <pc:docMkLst>
        <pc:docMk/>
      </pc:docMkLst>
      <pc:sldChg chg="addSp delSp modSp modNotes">
        <pc:chgData name="Ayu Ismail" userId="S::ai512@canterbury.ac.uk::fba30144-7a70-411a-be41-53d56e629898" providerId="AD" clId="Web-{338F15B0-C927-83B1-B03E-C46081CDD458}" dt="2023-06-15T00:31:14.210" v="181"/>
        <pc:sldMkLst>
          <pc:docMk/>
          <pc:sldMk cId="2201432123" sldId="499"/>
        </pc:sldMkLst>
        <pc:spChg chg="del">
          <ac:chgData name="Ayu Ismail" userId="S::ai512@canterbury.ac.uk::fba30144-7a70-411a-be41-53d56e629898" providerId="AD" clId="Web-{338F15B0-C927-83B1-B03E-C46081CDD458}" dt="2023-06-14T22:59:25.810" v="1"/>
          <ac:spMkLst>
            <pc:docMk/>
            <pc:sldMk cId="2201432123" sldId="499"/>
            <ac:spMk id="595" creationId="{7C18DC9A-250B-46B9-A2D1-3B1FD66B7202}"/>
          </ac:spMkLst>
        </pc:spChg>
        <pc:spChg chg="del">
          <ac:chgData name="Ayu Ismail" userId="S::ai512@canterbury.ac.uk::fba30144-7a70-411a-be41-53d56e629898" providerId="AD" clId="Web-{338F15B0-C927-83B1-B03E-C46081CDD458}" dt="2023-06-14T23:00:11.765" v="18"/>
          <ac:spMkLst>
            <pc:docMk/>
            <pc:sldMk cId="2201432123" sldId="499"/>
            <ac:spMk id="615" creationId="{EBDD1931-9E86-4402-9A68-33A2D9EFB198}"/>
          </ac:spMkLst>
        </pc:spChg>
        <pc:spChg chg="del">
          <ac:chgData name="Ayu Ismail" userId="S::ai512@canterbury.ac.uk::fba30144-7a70-411a-be41-53d56e629898" providerId="AD" clId="Web-{338F15B0-C927-83B1-B03E-C46081CDD458}" dt="2023-06-14T23:00:11.765" v="18"/>
          <ac:spMkLst>
            <pc:docMk/>
            <pc:sldMk cId="2201432123" sldId="499"/>
            <ac:spMk id="616" creationId="{F13C74B1-5B17-4795-BED0-7140497B445A}"/>
          </ac:spMkLst>
        </pc:spChg>
        <pc:spChg chg="del">
          <ac:chgData name="Ayu Ismail" userId="S::ai512@canterbury.ac.uk::fba30144-7a70-411a-be41-53d56e629898" providerId="AD" clId="Web-{338F15B0-C927-83B1-B03E-C46081CDD458}" dt="2023-06-14T23:00:11.765" v="18"/>
          <ac:spMkLst>
            <pc:docMk/>
            <pc:sldMk cId="2201432123" sldId="499"/>
            <ac:spMk id="617" creationId="{3FCFB1DE-0B7E-48CC-BA90-B2AB0889F9D6}"/>
          </ac:spMkLst>
        </pc:spChg>
        <pc:spChg chg="add del">
          <ac:chgData name="Ayu Ismail" userId="S::ai512@canterbury.ac.uk::fba30144-7a70-411a-be41-53d56e629898" providerId="AD" clId="Web-{338F15B0-C927-83B1-B03E-C46081CDD458}" dt="2023-06-14T23:57:43.999" v="57"/>
          <ac:spMkLst>
            <pc:docMk/>
            <pc:sldMk cId="2201432123" sldId="499"/>
            <ac:spMk id="622" creationId="{EBDD1931-9E86-4402-9A68-33A2D9EFB198}"/>
          </ac:spMkLst>
        </pc:spChg>
        <pc:spChg chg="add del">
          <ac:chgData name="Ayu Ismail" userId="S::ai512@canterbury.ac.uk::fba30144-7a70-411a-be41-53d56e629898" providerId="AD" clId="Web-{338F15B0-C927-83B1-B03E-C46081CDD458}" dt="2023-06-14T23:57:43.999" v="57"/>
          <ac:spMkLst>
            <pc:docMk/>
            <pc:sldMk cId="2201432123" sldId="499"/>
            <ac:spMk id="624" creationId="{2C61293E-6EBE-43EF-A52C-9BEBFD7679D4}"/>
          </ac:spMkLst>
        </pc:spChg>
        <pc:spChg chg="add del">
          <ac:chgData name="Ayu Ismail" userId="S::ai512@canterbury.ac.uk::fba30144-7a70-411a-be41-53d56e629898" providerId="AD" clId="Web-{338F15B0-C927-83B1-B03E-C46081CDD458}" dt="2023-06-14T23:57:43.999" v="57"/>
          <ac:spMkLst>
            <pc:docMk/>
            <pc:sldMk cId="2201432123" sldId="499"/>
            <ac:spMk id="626" creationId="{3FCFB1DE-0B7E-48CC-BA90-B2AB0889F9D6}"/>
          </ac:spMkLst>
        </pc:spChg>
        <pc:spChg chg="add mod ord">
          <ac:chgData name="Ayu Ismail" userId="S::ai512@canterbury.ac.uk::fba30144-7a70-411a-be41-53d56e629898" providerId="AD" clId="Web-{338F15B0-C927-83B1-B03E-C46081CDD458}" dt="2023-06-15T00:02:59.774" v="157"/>
          <ac:spMkLst>
            <pc:docMk/>
            <pc:sldMk cId="2201432123" sldId="499"/>
            <ac:spMk id="632" creationId="{8768CBCE-8DBD-D6A7-184C-9433735C2E5F}"/>
          </ac:spMkLst>
        </pc:spChg>
        <pc:spChg chg="add del">
          <ac:chgData name="Ayu Ismail" userId="S::ai512@canterbury.ac.uk::fba30144-7a70-411a-be41-53d56e629898" providerId="AD" clId="Web-{338F15B0-C927-83B1-B03E-C46081CDD458}" dt="2023-06-14T23:57:43.936" v="56"/>
          <ac:spMkLst>
            <pc:docMk/>
            <pc:sldMk cId="2201432123" sldId="499"/>
            <ac:spMk id="637" creationId="{EBDD1931-9E86-4402-9A68-33A2D9EFB198}"/>
          </ac:spMkLst>
        </pc:spChg>
        <pc:spChg chg="add del">
          <ac:chgData name="Ayu Ismail" userId="S::ai512@canterbury.ac.uk::fba30144-7a70-411a-be41-53d56e629898" providerId="AD" clId="Web-{338F15B0-C927-83B1-B03E-C46081CDD458}" dt="2023-06-14T23:57:43.936" v="56"/>
          <ac:spMkLst>
            <pc:docMk/>
            <pc:sldMk cId="2201432123" sldId="499"/>
            <ac:spMk id="639" creationId="{7B831B6F-405A-4B47-B9BB-5CA88F285844}"/>
          </ac:spMkLst>
        </pc:spChg>
        <pc:spChg chg="add del">
          <ac:chgData name="Ayu Ismail" userId="S::ai512@canterbury.ac.uk::fba30144-7a70-411a-be41-53d56e629898" providerId="AD" clId="Web-{338F15B0-C927-83B1-B03E-C46081CDD458}" dt="2023-06-14T23:57:43.936" v="56"/>
          <ac:spMkLst>
            <pc:docMk/>
            <pc:sldMk cId="2201432123" sldId="499"/>
            <ac:spMk id="641" creationId="{3CE8AF5E-D374-4CF1-90CC-35CF73B81C3E}"/>
          </ac:spMkLst>
        </pc:spChg>
        <pc:spChg chg="add del">
          <ac:chgData name="Ayu Ismail" userId="S::ai512@canterbury.ac.uk::fba30144-7a70-411a-be41-53d56e629898" providerId="AD" clId="Web-{338F15B0-C927-83B1-B03E-C46081CDD458}" dt="2023-06-15T00:02:59.774" v="157"/>
          <ac:spMkLst>
            <pc:docMk/>
            <pc:sldMk cId="2201432123" sldId="499"/>
            <ac:spMk id="645" creationId="{EBDD1931-9E86-4402-9A68-33A2D9EFB198}"/>
          </ac:spMkLst>
        </pc:spChg>
        <pc:spChg chg="add del">
          <ac:chgData name="Ayu Ismail" userId="S::ai512@canterbury.ac.uk::fba30144-7a70-411a-be41-53d56e629898" providerId="AD" clId="Web-{338F15B0-C927-83B1-B03E-C46081CDD458}" dt="2023-06-15T00:02:59.774" v="157"/>
          <ac:spMkLst>
            <pc:docMk/>
            <pc:sldMk cId="2201432123" sldId="499"/>
            <ac:spMk id="646" creationId="{2C61293E-6EBE-43EF-A52C-9BEBFD7679D4}"/>
          </ac:spMkLst>
        </pc:spChg>
        <pc:spChg chg="add del">
          <ac:chgData name="Ayu Ismail" userId="S::ai512@canterbury.ac.uk::fba30144-7a70-411a-be41-53d56e629898" providerId="AD" clId="Web-{338F15B0-C927-83B1-B03E-C46081CDD458}" dt="2023-06-15T00:02:59.774" v="157"/>
          <ac:spMkLst>
            <pc:docMk/>
            <pc:sldMk cId="2201432123" sldId="499"/>
            <ac:spMk id="647" creationId="{3FCFB1DE-0B7E-48CC-BA90-B2AB0889F9D6}"/>
          </ac:spMkLst>
        </pc:spChg>
        <pc:spChg chg="add del">
          <ac:chgData name="Ayu Ismail" userId="S::ai512@canterbury.ac.uk::fba30144-7a70-411a-be41-53d56e629898" providerId="AD" clId="Web-{338F15B0-C927-83B1-B03E-C46081CDD458}" dt="2023-06-15T00:02:40.711" v="152"/>
          <ac:spMkLst>
            <pc:docMk/>
            <pc:sldMk cId="2201432123" sldId="499"/>
            <ac:spMk id="652" creationId="{EBDD1931-9E86-4402-9A68-33A2D9EFB198}"/>
          </ac:spMkLst>
        </pc:spChg>
        <pc:spChg chg="add del">
          <ac:chgData name="Ayu Ismail" userId="S::ai512@canterbury.ac.uk::fba30144-7a70-411a-be41-53d56e629898" providerId="AD" clId="Web-{338F15B0-C927-83B1-B03E-C46081CDD458}" dt="2023-06-15T00:02:40.711" v="152"/>
          <ac:spMkLst>
            <pc:docMk/>
            <pc:sldMk cId="2201432123" sldId="499"/>
            <ac:spMk id="654" creationId="{F13C74B1-5B17-4795-BED0-7140497B445A}"/>
          </ac:spMkLst>
        </pc:spChg>
        <pc:spChg chg="add del">
          <ac:chgData name="Ayu Ismail" userId="S::ai512@canterbury.ac.uk::fba30144-7a70-411a-be41-53d56e629898" providerId="AD" clId="Web-{338F15B0-C927-83B1-B03E-C46081CDD458}" dt="2023-06-15T00:02:40.711" v="152"/>
          <ac:spMkLst>
            <pc:docMk/>
            <pc:sldMk cId="2201432123" sldId="499"/>
            <ac:spMk id="656" creationId="{3FCFB1DE-0B7E-48CC-BA90-B2AB0889F9D6}"/>
          </ac:spMkLst>
        </pc:spChg>
        <pc:spChg chg="add del">
          <ac:chgData name="Ayu Ismail" userId="S::ai512@canterbury.ac.uk::fba30144-7a70-411a-be41-53d56e629898" providerId="AD" clId="Web-{338F15B0-C927-83B1-B03E-C46081CDD458}" dt="2023-06-15T00:02:49.071" v="154"/>
          <ac:spMkLst>
            <pc:docMk/>
            <pc:sldMk cId="2201432123" sldId="499"/>
            <ac:spMk id="658" creationId="{EBDD1931-9E86-4402-9A68-33A2D9EFB198}"/>
          </ac:spMkLst>
        </pc:spChg>
        <pc:spChg chg="add del">
          <ac:chgData name="Ayu Ismail" userId="S::ai512@canterbury.ac.uk::fba30144-7a70-411a-be41-53d56e629898" providerId="AD" clId="Web-{338F15B0-C927-83B1-B03E-C46081CDD458}" dt="2023-06-15T00:02:49.071" v="154"/>
          <ac:spMkLst>
            <pc:docMk/>
            <pc:sldMk cId="2201432123" sldId="499"/>
            <ac:spMk id="659" creationId="{45D37F4E-DDB4-456B-97E0-9937730A039F}"/>
          </ac:spMkLst>
        </pc:spChg>
        <pc:spChg chg="add del">
          <ac:chgData name="Ayu Ismail" userId="S::ai512@canterbury.ac.uk::fba30144-7a70-411a-be41-53d56e629898" providerId="AD" clId="Web-{338F15B0-C927-83B1-B03E-C46081CDD458}" dt="2023-06-15T00:02:49.071" v="154"/>
          <ac:spMkLst>
            <pc:docMk/>
            <pc:sldMk cId="2201432123" sldId="499"/>
            <ac:spMk id="660" creationId="{3CE8AF5E-D374-4CF1-90CC-35CF73B81C3E}"/>
          </ac:spMkLst>
        </pc:spChg>
        <pc:spChg chg="add del">
          <ac:chgData name="Ayu Ismail" userId="S::ai512@canterbury.ac.uk::fba30144-7a70-411a-be41-53d56e629898" providerId="AD" clId="Web-{338F15B0-C927-83B1-B03E-C46081CDD458}" dt="2023-06-15T00:02:59.712" v="156"/>
          <ac:spMkLst>
            <pc:docMk/>
            <pc:sldMk cId="2201432123" sldId="499"/>
            <ac:spMk id="662" creationId="{EBDD1931-9E86-4402-9A68-33A2D9EFB198}"/>
          </ac:spMkLst>
        </pc:spChg>
        <pc:spChg chg="add del">
          <ac:chgData name="Ayu Ismail" userId="S::ai512@canterbury.ac.uk::fba30144-7a70-411a-be41-53d56e629898" providerId="AD" clId="Web-{338F15B0-C927-83B1-B03E-C46081CDD458}" dt="2023-06-15T00:02:59.712" v="156"/>
          <ac:spMkLst>
            <pc:docMk/>
            <pc:sldMk cId="2201432123" sldId="499"/>
            <ac:spMk id="663" creationId="{457344D1-E597-42B3-8E85-6D7036E54A5E}"/>
          </ac:spMkLst>
        </pc:spChg>
        <pc:spChg chg="add del">
          <ac:chgData name="Ayu Ismail" userId="S::ai512@canterbury.ac.uk::fba30144-7a70-411a-be41-53d56e629898" providerId="AD" clId="Web-{338F15B0-C927-83B1-B03E-C46081CDD458}" dt="2023-06-15T00:02:59.712" v="156"/>
          <ac:spMkLst>
            <pc:docMk/>
            <pc:sldMk cId="2201432123" sldId="499"/>
            <ac:spMk id="664" creationId="{3540989C-C7B8-473B-BF87-6F2DA6A90006}"/>
          </ac:spMkLst>
        </pc:spChg>
        <pc:spChg chg="add">
          <ac:chgData name="Ayu Ismail" userId="S::ai512@canterbury.ac.uk::fba30144-7a70-411a-be41-53d56e629898" providerId="AD" clId="Web-{338F15B0-C927-83B1-B03E-C46081CDD458}" dt="2023-06-15T00:02:59.774" v="157"/>
          <ac:spMkLst>
            <pc:docMk/>
            <pc:sldMk cId="2201432123" sldId="499"/>
            <ac:spMk id="666" creationId="{EBDD1931-9E86-4402-9A68-33A2D9EFB198}"/>
          </ac:spMkLst>
        </pc:spChg>
        <pc:spChg chg="add">
          <ac:chgData name="Ayu Ismail" userId="S::ai512@canterbury.ac.uk::fba30144-7a70-411a-be41-53d56e629898" providerId="AD" clId="Web-{338F15B0-C927-83B1-B03E-C46081CDD458}" dt="2023-06-15T00:02:59.774" v="157"/>
          <ac:spMkLst>
            <pc:docMk/>
            <pc:sldMk cId="2201432123" sldId="499"/>
            <ac:spMk id="667" creationId="{F13C74B1-5B17-4795-BED0-7140497B445A}"/>
          </ac:spMkLst>
        </pc:spChg>
        <pc:spChg chg="add">
          <ac:chgData name="Ayu Ismail" userId="S::ai512@canterbury.ac.uk::fba30144-7a70-411a-be41-53d56e629898" providerId="AD" clId="Web-{338F15B0-C927-83B1-B03E-C46081CDD458}" dt="2023-06-15T00:02:59.774" v="157"/>
          <ac:spMkLst>
            <pc:docMk/>
            <pc:sldMk cId="2201432123" sldId="499"/>
            <ac:spMk id="668" creationId="{3FCFB1DE-0B7E-48CC-BA90-B2AB0889F9D6}"/>
          </ac:spMkLst>
        </pc:spChg>
        <pc:graphicFrameChg chg="add mod modGraphic">
          <ac:chgData name="Ayu Ismail" userId="S::ai512@canterbury.ac.uk::fba30144-7a70-411a-be41-53d56e629898" providerId="AD" clId="Web-{338F15B0-C927-83B1-B03E-C46081CDD458}" dt="2023-06-15T00:02:59.774" v="157"/>
          <ac:graphicFrameMkLst>
            <pc:docMk/>
            <pc:sldMk cId="2201432123" sldId="499"/>
            <ac:graphicFrameMk id="2" creationId="{6C17EEBA-D339-E670-95B0-ED4C44E0492A}"/>
          </ac:graphicFrameMkLst>
        </pc:graphicFrameChg>
        <pc:picChg chg="mod">
          <ac:chgData name="Ayu Ismail" userId="S::ai512@canterbury.ac.uk::fba30144-7a70-411a-be41-53d56e629898" providerId="AD" clId="Web-{338F15B0-C927-83B1-B03E-C46081CDD458}" dt="2023-06-15T00:02:59.774" v="157"/>
          <ac:picMkLst>
            <pc:docMk/>
            <pc:sldMk cId="2201432123" sldId="499"/>
            <ac:picMk id="3" creationId="{B161EB78-666B-6A37-171B-5F504D548E53}"/>
          </ac:picMkLst>
        </pc:picChg>
        <pc:inkChg chg="add del">
          <ac:chgData name="Ayu Ismail" userId="S::ai512@canterbury.ac.uk::fba30144-7a70-411a-be41-53d56e629898" providerId="AD" clId="Web-{338F15B0-C927-83B1-B03E-C46081CDD458}" dt="2023-06-14T23:57:43.936" v="56"/>
          <ac:inkMkLst>
            <pc:docMk/>
            <pc:sldMk cId="2201432123" sldId="499"/>
            <ac:inkMk id="643" creationId="{070477C5-0410-4E4F-97A1-F84C2465C187}"/>
          </ac:inkMkLst>
        </pc:inkChg>
      </pc:sldChg>
    </pc:docChg>
  </pc:docChgLst>
  <pc:docChgLst>
    <pc:chgData name="Ayu Ismail" userId="S::ai512@canterbury.ac.uk::fba30144-7a70-411a-be41-53d56e629898" providerId="AD" clId="Web-{D10E61B7-0C53-B7A8-DA8A-78D1314A0DFB}"/>
    <pc:docChg chg="modSld">
      <pc:chgData name="Ayu Ismail" userId="S::ai512@canterbury.ac.uk::fba30144-7a70-411a-be41-53d56e629898" providerId="AD" clId="Web-{D10E61B7-0C53-B7A8-DA8A-78D1314A0DFB}" dt="2023-06-01T23:23:35.472" v="27" actId="20577"/>
      <pc:docMkLst>
        <pc:docMk/>
      </pc:docMkLst>
      <pc:sldChg chg="addSp delSp modSp addAnim delAnim">
        <pc:chgData name="Ayu Ismail" userId="S::ai512@canterbury.ac.uk::fba30144-7a70-411a-be41-53d56e629898" providerId="AD" clId="Web-{D10E61B7-0C53-B7A8-DA8A-78D1314A0DFB}" dt="2023-06-01T23:23:35.472" v="27" actId="20577"/>
        <pc:sldMkLst>
          <pc:docMk/>
          <pc:sldMk cId="3865773605" sldId="496"/>
        </pc:sldMkLst>
        <pc:spChg chg="mod">
          <ac:chgData name="Ayu Ismail" userId="S::ai512@canterbury.ac.uk::fba30144-7a70-411a-be41-53d56e629898" providerId="AD" clId="Web-{D10E61B7-0C53-B7A8-DA8A-78D1314A0DFB}" dt="2023-06-01T23:23:35.472" v="27" actId="20577"/>
          <ac:spMkLst>
            <pc:docMk/>
            <pc:sldMk cId="3865773605" sldId="496"/>
            <ac:spMk id="2" creationId="{B531B3DD-35BD-42F7-9AD7-7F3402B2623E}"/>
          </ac:spMkLst>
        </pc:spChg>
        <pc:spChg chg="mod">
          <ac:chgData name="Ayu Ismail" userId="S::ai512@canterbury.ac.uk::fba30144-7a70-411a-be41-53d56e629898" providerId="AD" clId="Web-{D10E61B7-0C53-B7A8-DA8A-78D1314A0DFB}" dt="2023-06-01T23:23:14.831" v="24"/>
          <ac:spMkLst>
            <pc:docMk/>
            <pc:sldMk cId="3865773605" sldId="496"/>
            <ac:spMk id="3" creationId="{AF5A2D86-784C-417D-9AD4-AF18311FBC6D}"/>
          </ac:spMkLst>
        </pc:spChg>
        <pc:spChg chg="add mod">
          <ac:chgData name="Ayu Ismail" userId="S::ai512@canterbury.ac.uk::fba30144-7a70-411a-be41-53d56e629898" providerId="AD" clId="Web-{D10E61B7-0C53-B7A8-DA8A-78D1314A0DFB}" dt="2023-06-01T23:23:14.831" v="24"/>
          <ac:spMkLst>
            <pc:docMk/>
            <pc:sldMk cId="3865773605" sldId="496"/>
            <ac:spMk id="6" creationId="{8665B411-B06F-B1A4-2BD7-2DDCE6591903}"/>
          </ac:spMkLst>
        </pc:spChg>
        <pc:spChg chg="add del">
          <ac:chgData name="Ayu Ismail" userId="S::ai512@canterbury.ac.uk::fba30144-7a70-411a-be41-53d56e629898" providerId="AD" clId="Web-{D10E61B7-0C53-B7A8-DA8A-78D1314A0DFB}" dt="2023-06-01T23:22:44.534" v="17"/>
          <ac:spMkLst>
            <pc:docMk/>
            <pc:sldMk cId="3865773605" sldId="496"/>
            <ac:spMk id="75" creationId="{D4F87819-B70D-4927-B657-7D175613F950}"/>
          </ac:spMkLst>
        </pc:spChg>
        <pc:spChg chg="add del">
          <ac:chgData name="Ayu Ismail" userId="S::ai512@canterbury.ac.uk::fba30144-7a70-411a-be41-53d56e629898" providerId="AD" clId="Web-{D10E61B7-0C53-B7A8-DA8A-78D1314A0DFB}" dt="2023-06-01T23:22:44.534" v="17"/>
          <ac:spMkLst>
            <pc:docMk/>
            <pc:sldMk cId="3865773605" sldId="496"/>
            <ac:spMk id="76" creationId="{DCB3820D-C773-4632-9F79-C890E1B2B50D}"/>
          </ac:spMkLst>
        </pc:spChg>
        <pc:spChg chg="add del">
          <ac:chgData name="Ayu Ismail" userId="S::ai512@canterbury.ac.uk::fba30144-7a70-411a-be41-53d56e629898" providerId="AD" clId="Web-{D10E61B7-0C53-B7A8-DA8A-78D1314A0DFB}" dt="2023-06-01T23:22:44.534" v="17"/>
          <ac:spMkLst>
            <pc:docMk/>
            <pc:sldMk cId="3865773605" sldId="496"/>
            <ac:spMk id="77" creationId="{DCB8EB4B-AFE9-41E8-95B0-F246E5740491}"/>
          </ac:spMkLst>
        </pc:spChg>
        <pc:spChg chg="add del">
          <ac:chgData name="Ayu Ismail" userId="S::ai512@canterbury.ac.uk::fba30144-7a70-411a-be41-53d56e629898" providerId="AD" clId="Web-{D10E61B7-0C53-B7A8-DA8A-78D1314A0DFB}" dt="2023-06-01T23:22:42.206" v="10"/>
          <ac:spMkLst>
            <pc:docMk/>
            <pc:sldMk cId="3865773605" sldId="496"/>
            <ac:spMk id="82" creationId="{9B7AD9F6-8CE7-4299-8FC6-328F4DCD3FF9}"/>
          </ac:spMkLst>
        </pc:spChg>
        <pc:spChg chg="add del">
          <ac:chgData name="Ayu Ismail" userId="S::ai512@canterbury.ac.uk::fba30144-7a70-411a-be41-53d56e629898" providerId="AD" clId="Web-{D10E61B7-0C53-B7A8-DA8A-78D1314A0DFB}" dt="2023-06-01T23:22:42.206" v="10"/>
          <ac:spMkLst>
            <pc:docMk/>
            <pc:sldMk cId="3865773605" sldId="496"/>
            <ac:spMk id="84" creationId="{F49775AF-8896-43EE-92C6-83497D6DC56F}"/>
          </ac:spMkLst>
        </pc:spChg>
        <pc:spChg chg="add del">
          <ac:chgData name="Ayu Ismail" userId="S::ai512@canterbury.ac.uk::fba30144-7a70-411a-be41-53d56e629898" providerId="AD" clId="Web-{D10E61B7-0C53-B7A8-DA8A-78D1314A0DFB}" dt="2023-06-01T23:22:44.518" v="16"/>
          <ac:spMkLst>
            <pc:docMk/>
            <pc:sldMk cId="3865773605" sldId="496"/>
            <ac:spMk id="86" creationId="{0671A8AE-40A1-4631-A6B8-581AFF065482}"/>
          </ac:spMkLst>
        </pc:spChg>
        <pc:spChg chg="add del">
          <ac:chgData name="Ayu Ismail" userId="S::ai512@canterbury.ac.uk::fba30144-7a70-411a-be41-53d56e629898" providerId="AD" clId="Web-{D10E61B7-0C53-B7A8-DA8A-78D1314A0DFB}" dt="2023-06-01T23:22:44.518" v="16"/>
          <ac:spMkLst>
            <pc:docMk/>
            <pc:sldMk cId="3865773605" sldId="496"/>
            <ac:spMk id="87" creationId="{A44CD100-6267-4E62-AA64-2182A3A6A1C0}"/>
          </ac:spMkLst>
        </pc:spChg>
        <pc:spChg chg="add del">
          <ac:chgData name="Ayu Ismail" userId="S::ai512@canterbury.ac.uk::fba30144-7a70-411a-be41-53d56e629898" providerId="AD" clId="Web-{D10E61B7-0C53-B7A8-DA8A-78D1314A0DFB}" dt="2023-06-01T23:23:14.831" v="24"/>
          <ac:spMkLst>
            <pc:docMk/>
            <pc:sldMk cId="3865773605" sldId="496"/>
            <ac:spMk id="89" creationId="{657F69E0-C4B0-4BEC-A689-4F8D877F05D4}"/>
          </ac:spMkLst>
        </pc:spChg>
        <pc:spChg chg="add del">
          <ac:chgData name="Ayu Ismail" userId="S::ai512@canterbury.ac.uk::fba30144-7a70-411a-be41-53d56e629898" providerId="AD" clId="Web-{D10E61B7-0C53-B7A8-DA8A-78D1314A0DFB}" dt="2023-06-01T23:23:14.831" v="24"/>
          <ac:spMkLst>
            <pc:docMk/>
            <pc:sldMk cId="3865773605" sldId="496"/>
            <ac:spMk id="90" creationId="{8F51725E-A483-43B2-A6F2-C44F502FE033}"/>
          </ac:spMkLst>
        </pc:spChg>
        <pc:spChg chg="add del">
          <ac:chgData name="Ayu Ismail" userId="S::ai512@canterbury.ac.uk::fba30144-7a70-411a-be41-53d56e629898" providerId="AD" clId="Web-{D10E61B7-0C53-B7A8-DA8A-78D1314A0DFB}" dt="2023-06-01T23:23:14.831" v="24"/>
          <ac:spMkLst>
            <pc:docMk/>
            <pc:sldMk cId="3865773605" sldId="496"/>
            <ac:spMk id="91" creationId="{9F6380B4-6A1C-481E-8408-B4E6C75B9B81}"/>
          </ac:spMkLst>
        </pc:spChg>
        <pc:spChg chg="add">
          <ac:chgData name="Ayu Ismail" userId="S::ai512@canterbury.ac.uk::fba30144-7a70-411a-be41-53d56e629898" providerId="AD" clId="Web-{D10E61B7-0C53-B7A8-DA8A-78D1314A0DFB}" dt="2023-06-01T23:23:14.831" v="24"/>
          <ac:spMkLst>
            <pc:docMk/>
            <pc:sldMk cId="3865773605" sldId="496"/>
            <ac:spMk id="96" creationId="{9B7AD9F6-8CE7-4299-8FC6-328F4DCD3FF9}"/>
          </ac:spMkLst>
        </pc:spChg>
        <pc:spChg chg="add">
          <ac:chgData name="Ayu Ismail" userId="S::ai512@canterbury.ac.uk::fba30144-7a70-411a-be41-53d56e629898" providerId="AD" clId="Web-{D10E61B7-0C53-B7A8-DA8A-78D1314A0DFB}" dt="2023-06-01T23:23:14.831" v="24"/>
          <ac:spMkLst>
            <pc:docMk/>
            <pc:sldMk cId="3865773605" sldId="496"/>
            <ac:spMk id="98" creationId="{F49775AF-8896-43EE-92C6-83497D6DC56F}"/>
          </ac:spMkLst>
        </pc:spChg>
        <pc:picChg chg="del">
          <ac:chgData name="Ayu Ismail" userId="S::ai512@canterbury.ac.uk::fba30144-7a70-411a-be41-53d56e629898" providerId="AD" clId="Web-{D10E61B7-0C53-B7A8-DA8A-78D1314A0DFB}" dt="2023-06-01T23:22:13.940" v="4"/>
          <ac:picMkLst>
            <pc:docMk/>
            <pc:sldMk cId="3865773605" sldId="496"/>
            <ac:picMk id="4" creationId="{2F59CE64-DF03-D9DB-78E9-B68210D9E0DB}"/>
          </ac:picMkLst>
        </pc:picChg>
        <pc:picChg chg="add mod ord">
          <ac:chgData name="Ayu Ismail" userId="S::ai512@canterbury.ac.uk::fba30144-7a70-411a-be41-53d56e629898" providerId="AD" clId="Web-{D10E61B7-0C53-B7A8-DA8A-78D1314A0DFB}" dt="2023-06-01T23:23:14.831" v="24"/>
          <ac:picMkLst>
            <pc:docMk/>
            <pc:sldMk cId="3865773605" sldId="496"/>
            <ac:picMk id="5" creationId="{8BE44FB3-F29A-5939-7453-FB8892F35928}"/>
          </ac:picMkLst>
        </pc:picChg>
      </pc:sldChg>
    </pc:docChg>
  </pc:docChgLst>
  <pc:docChgLst>
    <pc:chgData name="Ayu Ismail" userId="S::ai512@canterbury.ac.uk::fba30144-7a70-411a-be41-53d56e629898" providerId="AD" clId="Web-{2F5CB999-D2AA-C634-8AEF-9CF553C03557}"/>
    <pc:docChg chg="addSld delSld modSld">
      <pc:chgData name="Ayu Ismail" userId="S::ai512@canterbury.ac.uk::fba30144-7a70-411a-be41-53d56e629898" providerId="AD" clId="Web-{2F5CB999-D2AA-C634-8AEF-9CF553C03557}" dt="2023-06-01T23:17:26.411" v="769"/>
      <pc:docMkLst>
        <pc:docMk/>
      </pc:docMkLst>
      <pc:sldChg chg="addSp delSp modSp">
        <pc:chgData name="Ayu Ismail" userId="S::ai512@canterbury.ac.uk::fba30144-7a70-411a-be41-53d56e629898" providerId="AD" clId="Web-{2F5CB999-D2AA-C634-8AEF-9CF553C03557}" dt="2023-06-01T23:17:26.411" v="769"/>
        <pc:sldMkLst>
          <pc:docMk/>
          <pc:sldMk cId="2201432123" sldId="499"/>
        </pc:sldMkLst>
        <pc:spChg chg="mod ord">
          <ac:chgData name="Ayu Ismail" userId="S::ai512@canterbury.ac.uk::fba30144-7a70-411a-be41-53d56e629898" providerId="AD" clId="Web-{2F5CB999-D2AA-C634-8AEF-9CF553C03557}" dt="2023-06-01T23:17:26.411" v="769"/>
          <ac:spMkLst>
            <pc:docMk/>
            <pc:sldMk cId="2201432123" sldId="499"/>
            <ac:spMk id="6" creationId="{D2A89EF5-492D-5644-1A46-EA9AB89C7889}"/>
          </ac:spMkLst>
        </pc:spChg>
        <pc:spChg chg="del">
          <ac:chgData name="Ayu Ismail" userId="S::ai512@canterbury.ac.uk::fba30144-7a70-411a-be41-53d56e629898" providerId="AD" clId="Web-{2F5CB999-D2AA-C634-8AEF-9CF553C03557}" dt="2023-06-01T23:17:26.411" v="769"/>
          <ac:spMkLst>
            <pc:docMk/>
            <pc:sldMk cId="2201432123" sldId="499"/>
            <ac:spMk id="36" creationId="{DA381740-063A-41A4-836D-85D14980EEF0}"/>
          </ac:spMkLst>
        </pc:spChg>
        <pc:spChg chg="del">
          <ac:chgData name="Ayu Ismail" userId="S::ai512@canterbury.ac.uk::fba30144-7a70-411a-be41-53d56e629898" providerId="AD" clId="Web-{2F5CB999-D2AA-C634-8AEF-9CF553C03557}" dt="2023-06-01T23:17:26.411" v="769"/>
          <ac:spMkLst>
            <pc:docMk/>
            <pc:sldMk cId="2201432123" sldId="499"/>
            <ac:spMk id="38" creationId="{9B7AD9F6-8CE7-4299-8FC6-328F4DCD3FF9}"/>
          </ac:spMkLst>
        </pc:spChg>
        <pc:spChg chg="del">
          <ac:chgData name="Ayu Ismail" userId="S::ai512@canterbury.ac.uk::fba30144-7a70-411a-be41-53d56e629898" providerId="AD" clId="Web-{2F5CB999-D2AA-C634-8AEF-9CF553C03557}" dt="2023-06-01T23:17:26.411" v="769"/>
          <ac:spMkLst>
            <pc:docMk/>
            <pc:sldMk cId="2201432123" sldId="499"/>
            <ac:spMk id="40" creationId="{F49775AF-8896-43EE-92C6-83497D6DC56F}"/>
          </ac:spMkLst>
        </pc:spChg>
        <pc:spChg chg="add">
          <ac:chgData name="Ayu Ismail" userId="S::ai512@canterbury.ac.uk::fba30144-7a70-411a-be41-53d56e629898" providerId="AD" clId="Web-{2F5CB999-D2AA-C634-8AEF-9CF553C03557}" dt="2023-06-01T23:17:26.411" v="769"/>
          <ac:spMkLst>
            <pc:docMk/>
            <pc:sldMk cId="2201432123" sldId="499"/>
            <ac:spMk id="45" creationId="{DA381740-063A-41A4-836D-85D14980EEF0}"/>
          </ac:spMkLst>
        </pc:spChg>
        <pc:spChg chg="add">
          <ac:chgData name="Ayu Ismail" userId="S::ai512@canterbury.ac.uk::fba30144-7a70-411a-be41-53d56e629898" providerId="AD" clId="Web-{2F5CB999-D2AA-C634-8AEF-9CF553C03557}" dt="2023-06-01T23:17:26.411" v="769"/>
          <ac:spMkLst>
            <pc:docMk/>
            <pc:sldMk cId="2201432123" sldId="499"/>
            <ac:spMk id="47" creationId="{0671A8AE-40A1-4631-A6B8-581AFF065482}"/>
          </ac:spMkLst>
        </pc:spChg>
        <pc:spChg chg="add">
          <ac:chgData name="Ayu Ismail" userId="S::ai512@canterbury.ac.uk::fba30144-7a70-411a-be41-53d56e629898" providerId="AD" clId="Web-{2F5CB999-D2AA-C634-8AEF-9CF553C03557}" dt="2023-06-01T23:17:26.411" v="769"/>
          <ac:spMkLst>
            <pc:docMk/>
            <pc:sldMk cId="2201432123" sldId="499"/>
            <ac:spMk id="49" creationId="{A44CD100-6267-4E62-AA64-2182A3A6A1C0}"/>
          </ac:spMkLst>
        </pc:spChg>
        <pc:picChg chg="mod">
          <ac:chgData name="Ayu Ismail" userId="S::ai512@canterbury.ac.uk::fba30144-7a70-411a-be41-53d56e629898" providerId="AD" clId="Web-{2F5CB999-D2AA-C634-8AEF-9CF553C03557}" dt="2023-06-01T23:17:26.411" v="769"/>
          <ac:picMkLst>
            <pc:docMk/>
            <pc:sldMk cId="2201432123" sldId="499"/>
            <ac:picMk id="3" creationId="{B161EB78-666B-6A37-171B-5F504D548E53}"/>
          </ac:picMkLst>
        </pc:picChg>
      </pc:sldChg>
      <pc:sldChg chg="addSp delSp modSp mod setBg">
        <pc:chgData name="Ayu Ismail" userId="S::ai512@canterbury.ac.uk::fba30144-7a70-411a-be41-53d56e629898" providerId="AD" clId="Web-{2F5CB999-D2AA-C634-8AEF-9CF553C03557}" dt="2023-06-01T14:09:18.029" v="768"/>
        <pc:sldMkLst>
          <pc:docMk/>
          <pc:sldMk cId="1230644894" sldId="511"/>
        </pc:sldMkLst>
        <pc:spChg chg="del">
          <ac:chgData name="Ayu Ismail" userId="S::ai512@canterbury.ac.uk::fba30144-7a70-411a-be41-53d56e629898" providerId="AD" clId="Web-{2F5CB999-D2AA-C634-8AEF-9CF553C03557}" dt="2023-06-01T14:05:39.804" v="737"/>
          <ac:spMkLst>
            <pc:docMk/>
            <pc:sldMk cId="1230644894" sldId="511"/>
            <ac:spMk id="2" creationId="{A718635F-0C23-543A-CE55-E04650798678}"/>
          </ac:spMkLst>
        </pc:spChg>
        <pc:spChg chg="del">
          <ac:chgData name="Ayu Ismail" userId="S::ai512@canterbury.ac.uk::fba30144-7a70-411a-be41-53d56e629898" providerId="AD" clId="Web-{2F5CB999-D2AA-C634-8AEF-9CF553C03557}" dt="2023-06-01T14:06:12.290" v="739"/>
          <ac:spMkLst>
            <pc:docMk/>
            <pc:sldMk cId="1230644894" sldId="511"/>
            <ac:spMk id="3" creationId="{09C6652E-10E5-354E-65FA-AC755398B3D3}"/>
          </ac:spMkLst>
        </pc:spChg>
        <pc:spChg chg="mod">
          <ac:chgData name="Ayu Ismail" userId="S::ai512@canterbury.ac.uk::fba30144-7a70-411a-be41-53d56e629898" providerId="AD" clId="Web-{2F5CB999-D2AA-C634-8AEF-9CF553C03557}" dt="2023-06-01T14:08:52.122" v="766"/>
          <ac:spMkLst>
            <pc:docMk/>
            <pc:sldMk cId="1230644894" sldId="511"/>
            <ac:spMk id="4" creationId="{B7D45186-A663-0A8B-08EE-07CA710616BC}"/>
          </ac:spMkLst>
        </pc:spChg>
        <pc:spChg chg="del">
          <ac:chgData name="Ayu Ismail" userId="S::ai512@canterbury.ac.uk::fba30144-7a70-411a-be41-53d56e629898" providerId="AD" clId="Web-{2F5CB999-D2AA-C634-8AEF-9CF553C03557}" dt="2023-06-01T14:05:24.570" v="736"/>
          <ac:spMkLst>
            <pc:docMk/>
            <pc:sldMk cId="1230644894" sldId="511"/>
            <ac:spMk id="5" creationId="{7B90B309-50BF-2ED1-0C57-459F46F68A83}"/>
          </ac:spMkLst>
        </pc:spChg>
        <pc:spChg chg="mod ord">
          <ac:chgData name="Ayu Ismail" userId="S::ai512@canterbury.ac.uk::fba30144-7a70-411a-be41-53d56e629898" providerId="AD" clId="Web-{2F5CB999-D2AA-C634-8AEF-9CF553C03557}" dt="2023-06-01T14:08:52.122" v="766"/>
          <ac:spMkLst>
            <pc:docMk/>
            <pc:sldMk cId="1230644894" sldId="511"/>
            <ac:spMk id="6" creationId="{A4005D46-8DB6-134A-0A1F-71867C2B182A}"/>
          </ac:spMkLst>
        </pc:spChg>
        <pc:spChg chg="add del mod">
          <ac:chgData name="Ayu Ismail" userId="S::ai512@canterbury.ac.uk::fba30144-7a70-411a-be41-53d56e629898" providerId="AD" clId="Web-{2F5CB999-D2AA-C634-8AEF-9CF553C03557}" dt="2023-06-01T14:06:16.243" v="743"/>
          <ac:spMkLst>
            <pc:docMk/>
            <pc:sldMk cId="1230644894" sldId="511"/>
            <ac:spMk id="13" creationId="{DD8C2903-2AA3-E4C2-4DF0-72897F9FCB7F}"/>
          </ac:spMkLst>
        </pc:spChg>
        <pc:spChg chg="add del mod">
          <ac:chgData name="Ayu Ismail" userId="S::ai512@canterbury.ac.uk::fba30144-7a70-411a-be41-53d56e629898" providerId="AD" clId="Web-{2F5CB999-D2AA-C634-8AEF-9CF553C03557}" dt="2023-06-01T14:06:22.571" v="746"/>
          <ac:spMkLst>
            <pc:docMk/>
            <pc:sldMk cId="1230644894" sldId="511"/>
            <ac:spMk id="18" creationId="{BB48A1CD-A60E-440F-4A10-7405D8C3B2F6}"/>
          </ac:spMkLst>
        </pc:spChg>
        <pc:spChg chg="add del mod">
          <ac:chgData name="Ayu Ismail" userId="S::ai512@canterbury.ac.uk::fba30144-7a70-411a-be41-53d56e629898" providerId="AD" clId="Web-{2F5CB999-D2AA-C634-8AEF-9CF553C03557}" dt="2023-06-01T14:08:04.340" v="750"/>
          <ac:spMkLst>
            <pc:docMk/>
            <pc:sldMk cId="1230644894" sldId="511"/>
            <ac:spMk id="21" creationId="{46848567-A7EC-39F9-58BB-E0EF963928E5}"/>
          </ac:spMkLst>
        </pc:spChg>
        <pc:spChg chg="add del mod">
          <ac:chgData name="Ayu Ismail" userId="S::ai512@canterbury.ac.uk::fba30144-7a70-411a-be41-53d56e629898" providerId="AD" clId="Web-{2F5CB999-D2AA-C634-8AEF-9CF553C03557}" dt="2023-06-01T14:08:11.324" v="754"/>
          <ac:spMkLst>
            <pc:docMk/>
            <pc:sldMk cId="1230644894" sldId="511"/>
            <ac:spMk id="26" creationId="{C010D046-1096-B7E0-CBE8-F7BF336E22C6}"/>
          </ac:spMkLst>
        </pc:spChg>
        <pc:spChg chg="add del mod">
          <ac:chgData name="Ayu Ismail" userId="S::ai512@canterbury.ac.uk::fba30144-7a70-411a-be41-53d56e629898" providerId="AD" clId="Web-{2F5CB999-D2AA-C634-8AEF-9CF553C03557}" dt="2023-06-01T14:08:26.621" v="756"/>
          <ac:spMkLst>
            <pc:docMk/>
            <pc:sldMk cId="1230644894" sldId="511"/>
            <ac:spMk id="29" creationId="{37A79274-A5A4-49CC-DD49-5C1983EE298D}"/>
          </ac:spMkLst>
        </pc:spChg>
        <pc:spChg chg="add del mod">
          <ac:chgData name="Ayu Ismail" userId="S::ai512@canterbury.ac.uk::fba30144-7a70-411a-be41-53d56e629898" providerId="AD" clId="Web-{2F5CB999-D2AA-C634-8AEF-9CF553C03557}" dt="2023-06-01T14:08:30.997" v="760"/>
          <ac:spMkLst>
            <pc:docMk/>
            <pc:sldMk cId="1230644894" sldId="511"/>
            <ac:spMk id="34" creationId="{F55F6CC0-78B5-8423-5BA5-79EB245845F6}"/>
          </ac:spMkLst>
        </pc:spChg>
        <pc:spChg chg="add del mod">
          <ac:chgData name="Ayu Ismail" userId="S::ai512@canterbury.ac.uk::fba30144-7a70-411a-be41-53d56e629898" providerId="AD" clId="Web-{2F5CB999-D2AA-C634-8AEF-9CF553C03557}" dt="2023-06-01T14:08:48.622" v="762"/>
          <ac:spMkLst>
            <pc:docMk/>
            <pc:sldMk cId="1230644894" sldId="511"/>
            <ac:spMk id="37" creationId="{08F7F848-ED13-3BC7-5345-8C651A4B06DA}"/>
          </ac:spMkLst>
        </pc:spChg>
        <pc:spChg chg="add del mod">
          <ac:chgData name="Ayu Ismail" userId="S::ai512@canterbury.ac.uk::fba30144-7a70-411a-be41-53d56e629898" providerId="AD" clId="Web-{2F5CB999-D2AA-C634-8AEF-9CF553C03557}" dt="2023-06-01T14:09:05.310" v="767"/>
          <ac:spMkLst>
            <pc:docMk/>
            <pc:sldMk cId="1230644894" sldId="511"/>
            <ac:spMk id="42" creationId="{9FA8490B-FD44-F90E-9CB5-A38364EC5ED2}"/>
          </ac:spMkLst>
        </pc:spChg>
        <pc:spChg chg="add del">
          <ac:chgData name="Ayu Ismail" userId="S::ai512@canterbury.ac.uk::fba30144-7a70-411a-be41-53d56e629898" providerId="AD" clId="Web-{2F5CB999-D2AA-C634-8AEF-9CF553C03557}" dt="2023-06-01T14:09:18.029" v="768"/>
          <ac:spMkLst>
            <pc:docMk/>
            <pc:sldMk cId="1230644894" sldId="511"/>
            <ac:spMk id="47" creationId="{EBDD1931-9E86-4402-9A68-33A2D9EFB198}"/>
          </ac:spMkLst>
        </pc:spChg>
        <pc:spChg chg="add del">
          <ac:chgData name="Ayu Ismail" userId="S::ai512@canterbury.ac.uk::fba30144-7a70-411a-be41-53d56e629898" providerId="AD" clId="Web-{2F5CB999-D2AA-C634-8AEF-9CF553C03557}" dt="2023-06-01T14:09:18.029" v="768"/>
          <ac:spMkLst>
            <pc:docMk/>
            <pc:sldMk cId="1230644894" sldId="511"/>
            <ac:spMk id="49" creationId="{F13C74B1-5B17-4795-BED0-7140497B445A}"/>
          </ac:spMkLst>
        </pc:spChg>
        <pc:spChg chg="add del">
          <ac:chgData name="Ayu Ismail" userId="S::ai512@canterbury.ac.uk::fba30144-7a70-411a-be41-53d56e629898" providerId="AD" clId="Web-{2F5CB999-D2AA-C634-8AEF-9CF553C03557}" dt="2023-06-01T14:09:18.029" v="768"/>
          <ac:spMkLst>
            <pc:docMk/>
            <pc:sldMk cId="1230644894" sldId="511"/>
            <ac:spMk id="51" creationId="{3FCFB1DE-0B7E-48CC-BA90-B2AB0889F9D6}"/>
          </ac:spMkLst>
        </pc:spChg>
        <pc:spChg chg="add">
          <ac:chgData name="Ayu Ismail" userId="S::ai512@canterbury.ac.uk::fba30144-7a70-411a-be41-53d56e629898" providerId="AD" clId="Web-{2F5CB999-D2AA-C634-8AEF-9CF553C03557}" dt="2023-06-01T14:09:18.029" v="768"/>
          <ac:spMkLst>
            <pc:docMk/>
            <pc:sldMk cId="1230644894" sldId="511"/>
            <ac:spMk id="56" creationId="{EBDD1931-9E86-4402-9A68-33A2D9EFB198}"/>
          </ac:spMkLst>
        </pc:spChg>
        <pc:spChg chg="add">
          <ac:chgData name="Ayu Ismail" userId="S::ai512@canterbury.ac.uk::fba30144-7a70-411a-be41-53d56e629898" providerId="AD" clId="Web-{2F5CB999-D2AA-C634-8AEF-9CF553C03557}" dt="2023-06-01T14:09:18.029" v="768"/>
          <ac:spMkLst>
            <pc:docMk/>
            <pc:sldMk cId="1230644894" sldId="511"/>
            <ac:spMk id="58" creationId="{F13C74B1-5B17-4795-BED0-7140497B445A}"/>
          </ac:spMkLst>
        </pc:spChg>
        <pc:spChg chg="add">
          <ac:chgData name="Ayu Ismail" userId="S::ai512@canterbury.ac.uk::fba30144-7a70-411a-be41-53d56e629898" providerId="AD" clId="Web-{2F5CB999-D2AA-C634-8AEF-9CF553C03557}" dt="2023-06-01T14:09:18.029" v="768"/>
          <ac:spMkLst>
            <pc:docMk/>
            <pc:sldMk cId="1230644894" sldId="511"/>
            <ac:spMk id="60" creationId="{3FCFB1DE-0B7E-48CC-BA90-B2AB0889F9D6}"/>
          </ac:spMkLst>
        </pc:spChg>
        <pc:graphicFrameChg chg="add mod ord modGraphic">
          <ac:chgData name="Ayu Ismail" userId="S::ai512@canterbury.ac.uk::fba30144-7a70-411a-be41-53d56e629898" providerId="AD" clId="Web-{2F5CB999-D2AA-C634-8AEF-9CF553C03557}" dt="2023-06-01T14:09:18.029" v="768"/>
          <ac:graphicFrameMkLst>
            <pc:docMk/>
            <pc:sldMk cId="1230644894" sldId="511"/>
            <ac:graphicFrameMk id="7" creationId="{E2C3C417-2436-07E1-3E05-9375C3B858BD}"/>
          </ac:graphicFrameMkLst>
        </pc:graphicFrameChg>
        <pc:picChg chg="add del mod ord">
          <ac:chgData name="Ayu Ismail" userId="S::ai512@canterbury.ac.uk::fba30144-7a70-411a-be41-53d56e629898" providerId="AD" clId="Web-{2F5CB999-D2AA-C634-8AEF-9CF553C03557}" dt="2023-06-01T14:05:43.226" v="738"/>
          <ac:picMkLst>
            <pc:docMk/>
            <pc:sldMk cId="1230644894" sldId="511"/>
            <ac:picMk id="11" creationId="{3C9A9451-9517-05DD-B2D0-31E14279E312}"/>
          </ac:picMkLst>
        </pc:picChg>
        <pc:picChg chg="add del mod ord">
          <ac:chgData name="Ayu Ismail" userId="S::ai512@canterbury.ac.uk::fba30144-7a70-411a-be41-53d56e629898" providerId="AD" clId="Web-{2F5CB999-D2AA-C634-8AEF-9CF553C03557}" dt="2023-06-01T14:07:49.714" v="749"/>
          <ac:picMkLst>
            <pc:docMk/>
            <pc:sldMk cId="1230644894" sldId="511"/>
            <ac:picMk id="17" creationId="{490F08F6-E23D-47F5-05CF-F84AFC0C8E58}"/>
          </ac:picMkLst>
        </pc:picChg>
        <pc:picChg chg="add del mod ord">
          <ac:chgData name="Ayu Ismail" userId="S::ai512@canterbury.ac.uk::fba30144-7a70-411a-be41-53d56e629898" providerId="AD" clId="Web-{2F5CB999-D2AA-C634-8AEF-9CF553C03557}" dt="2023-06-01T14:08:11.355" v="755"/>
          <ac:picMkLst>
            <pc:docMk/>
            <pc:sldMk cId="1230644894" sldId="511"/>
            <ac:picMk id="25" creationId="{6D25E22A-1925-5A42-2668-9A1155A3DE96}"/>
          </ac:picMkLst>
        </pc:picChg>
        <pc:picChg chg="add del mod ord">
          <ac:chgData name="Ayu Ismail" userId="S::ai512@canterbury.ac.uk::fba30144-7a70-411a-be41-53d56e629898" providerId="AD" clId="Web-{2F5CB999-D2AA-C634-8AEF-9CF553C03557}" dt="2023-06-01T14:08:31.028" v="761"/>
          <ac:picMkLst>
            <pc:docMk/>
            <pc:sldMk cId="1230644894" sldId="511"/>
            <ac:picMk id="33" creationId="{EB1516DC-6D26-7594-D8DE-56810058265A}"/>
          </ac:picMkLst>
        </pc:picChg>
        <pc:picChg chg="add mod ord">
          <ac:chgData name="Ayu Ismail" userId="S::ai512@canterbury.ac.uk::fba30144-7a70-411a-be41-53d56e629898" providerId="AD" clId="Web-{2F5CB999-D2AA-C634-8AEF-9CF553C03557}" dt="2023-06-01T14:08:52.122" v="766"/>
          <ac:picMkLst>
            <pc:docMk/>
            <pc:sldMk cId="1230644894" sldId="511"/>
            <ac:picMk id="41" creationId="{675485C5-F000-0394-067A-AFE2A431737B}"/>
          </ac:picMkLst>
        </pc:picChg>
      </pc:sldChg>
      <pc:sldChg chg="addSp delSp modSp modNotes">
        <pc:chgData name="Ayu Ismail" userId="S::ai512@canterbury.ac.uk::fba30144-7a70-411a-be41-53d56e629898" providerId="AD" clId="Web-{2F5CB999-D2AA-C634-8AEF-9CF553C03557}" dt="2023-06-01T13:28:13.617" v="348"/>
        <pc:sldMkLst>
          <pc:docMk/>
          <pc:sldMk cId="22473400" sldId="523"/>
        </pc:sldMkLst>
        <pc:spChg chg="mod">
          <ac:chgData name="Ayu Ismail" userId="S::ai512@canterbury.ac.uk::fba30144-7a70-411a-be41-53d56e629898" providerId="AD" clId="Web-{2F5CB999-D2AA-C634-8AEF-9CF553C03557}" dt="2023-06-01T13:24:19.360" v="252"/>
          <ac:spMkLst>
            <pc:docMk/>
            <pc:sldMk cId="22473400" sldId="523"/>
            <ac:spMk id="4" creationId="{3D50A767-675B-126E-8253-16494EA5BB24}"/>
          </ac:spMkLst>
        </pc:spChg>
        <pc:spChg chg="mod">
          <ac:chgData name="Ayu Ismail" userId="S::ai512@canterbury.ac.uk::fba30144-7a70-411a-be41-53d56e629898" providerId="AD" clId="Web-{2F5CB999-D2AA-C634-8AEF-9CF553C03557}" dt="2023-06-01T13:24:19.360" v="252"/>
          <ac:spMkLst>
            <pc:docMk/>
            <pc:sldMk cId="22473400" sldId="523"/>
            <ac:spMk id="6" creationId="{D3663A3B-47B8-2F19-4AAA-47AC6ABBB916}"/>
          </ac:spMkLst>
        </pc:spChg>
        <pc:spChg chg="add mod ord">
          <ac:chgData name="Ayu Ismail" userId="S::ai512@canterbury.ac.uk::fba30144-7a70-411a-be41-53d56e629898" providerId="AD" clId="Web-{2F5CB999-D2AA-C634-8AEF-9CF553C03557}" dt="2023-06-01T13:20:46.089" v="117"/>
          <ac:spMkLst>
            <pc:docMk/>
            <pc:sldMk cId="22473400" sldId="523"/>
            <ac:spMk id="86" creationId="{C6661835-7227-2001-28F2-67E19AB392D4}"/>
          </ac:spMkLst>
        </pc:spChg>
        <pc:spChg chg="add del">
          <ac:chgData name="Ayu Ismail" userId="S::ai512@canterbury.ac.uk::fba30144-7a70-411a-be41-53d56e629898" providerId="AD" clId="Web-{2F5CB999-D2AA-C634-8AEF-9CF553C03557}" dt="2023-06-01T13:20:46.089" v="117"/>
          <ac:spMkLst>
            <pc:docMk/>
            <pc:sldMk cId="22473400" sldId="523"/>
            <ac:spMk id="101" creationId="{EBDD1931-9E86-4402-9A68-33A2D9EFB198}"/>
          </ac:spMkLst>
        </pc:spChg>
        <pc:spChg chg="add del">
          <ac:chgData name="Ayu Ismail" userId="S::ai512@canterbury.ac.uk::fba30144-7a70-411a-be41-53d56e629898" providerId="AD" clId="Web-{2F5CB999-D2AA-C634-8AEF-9CF553C03557}" dt="2023-06-01T13:20:46.089" v="117"/>
          <ac:spMkLst>
            <pc:docMk/>
            <pc:sldMk cId="22473400" sldId="523"/>
            <ac:spMk id="103" creationId="{7B831B6F-405A-4B47-B9BB-5CA88F285844}"/>
          </ac:spMkLst>
        </pc:spChg>
        <pc:spChg chg="add del">
          <ac:chgData name="Ayu Ismail" userId="S::ai512@canterbury.ac.uk::fba30144-7a70-411a-be41-53d56e629898" providerId="AD" clId="Web-{2F5CB999-D2AA-C634-8AEF-9CF553C03557}" dt="2023-06-01T13:20:46.089" v="117"/>
          <ac:spMkLst>
            <pc:docMk/>
            <pc:sldMk cId="22473400" sldId="523"/>
            <ac:spMk id="105" creationId="{3CE8AF5E-D374-4CF1-90CC-35CF73B81C3E}"/>
          </ac:spMkLst>
        </pc:spChg>
        <pc:spChg chg="add del">
          <ac:chgData name="Ayu Ismail" userId="S::ai512@canterbury.ac.uk::fba30144-7a70-411a-be41-53d56e629898" providerId="AD" clId="Web-{2F5CB999-D2AA-C634-8AEF-9CF553C03557}" dt="2023-06-01T13:20:46.042" v="116"/>
          <ac:spMkLst>
            <pc:docMk/>
            <pc:sldMk cId="22473400" sldId="523"/>
            <ac:spMk id="112" creationId="{EBDD1931-9E86-4402-9A68-33A2D9EFB198}"/>
          </ac:spMkLst>
        </pc:spChg>
        <pc:spChg chg="add del">
          <ac:chgData name="Ayu Ismail" userId="S::ai512@canterbury.ac.uk::fba30144-7a70-411a-be41-53d56e629898" providerId="AD" clId="Web-{2F5CB999-D2AA-C634-8AEF-9CF553C03557}" dt="2023-06-01T13:20:46.042" v="116"/>
          <ac:spMkLst>
            <pc:docMk/>
            <pc:sldMk cId="22473400" sldId="523"/>
            <ac:spMk id="114" creationId="{2B97F24A-32CE-4C1C-A50D-3016B394DCFB}"/>
          </ac:spMkLst>
        </pc:spChg>
        <pc:spChg chg="add del">
          <ac:chgData name="Ayu Ismail" userId="S::ai512@canterbury.ac.uk::fba30144-7a70-411a-be41-53d56e629898" providerId="AD" clId="Web-{2F5CB999-D2AA-C634-8AEF-9CF553C03557}" dt="2023-06-01T13:20:46.042" v="116"/>
          <ac:spMkLst>
            <pc:docMk/>
            <pc:sldMk cId="22473400" sldId="523"/>
            <ac:spMk id="116" creationId="{3CE8AF5E-D374-4CF1-90CC-35CF73B81C3E}"/>
          </ac:spMkLst>
        </pc:spChg>
        <pc:spChg chg="add del">
          <ac:chgData name="Ayu Ismail" userId="S::ai512@canterbury.ac.uk::fba30144-7a70-411a-be41-53d56e629898" providerId="AD" clId="Web-{2F5CB999-D2AA-C634-8AEF-9CF553C03557}" dt="2023-06-01T13:24:19.360" v="252"/>
          <ac:spMkLst>
            <pc:docMk/>
            <pc:sldMk cId="22473400" sldId="523"/>
            <ac:spMk id="120" creationId="{EBDD1931-9E86-4402-9A68-33A2D9EFB198}"/>
          </ac:spMkLst>
        </pc:spChg>
        <pc:spChg chg="add del">
          <ac:chgData name="Ayu Ismail" userId="S::ai512@canterbury.ac.uk::fba30144-7a70-411a-be41-53d56e629898" providerId="AD" clId="Web-{2F5CB999-D2AA-C634-8AEF-9CF553C03557}" dt="2023-06-01T13:24:19.360" v="252"/>
          <ac:spMkLst>
            <pc:docMk/>
            <pc:sldMk cId="22473400" sldId="523"/>
            <ac:spMk id="121" creationId="{7B831B6F-405A-4B47-B9BB-5CA88F285844}"/>
          </ac:spMkLst>
        </pc:spChg>
        <pc:spChg chg="add del">
          <ac:chgData name="Ayu Ismail" userId="S::ai512@canterbury.ac.uk::fba30144-7a70-411a-be41-53d56e629898" providerId="AD" clId="Web-{2F5CB999-D2AA-C634-8AEF-9CF553C03557}" dt="2023-06-01T13:24:19.360" v="252"/>
          <ac:spMkLst>
            <pc:docMk/>
            <pc:sldMk cId="22473400" sldId="523"/>
            <ac:spMk id="122" creationId="{3CE8AF5E-D374-4CF1-90CC-35CF73B81C3E}"/>
          </ac:spMkLst>
        </pc:spChg>
        <pc:spChg chg="add del">
          <ac:chgData name="Ayu Ismail" userId="S::ai512@canterbury.ac.uk::fba30144-7a70-411a-be41-53d56e629898" providerId="AD" clId="Web-{2F5CB999-D2AA-C634-8AEF-9CF553C03557}" dt="2023-06-01T13:23:40.093" v="241"/>
          <ac:spMkLst>
            <pc:docMk/>
            <pc:sldMk cId="22473400" sldId="523"/>
            <ac:spMk id="128" creationId="{EBDD1931-9E86-4402-9A68-33A2D9EFB198}"/>
          </ac:spMkLst>
        </pc:spChg>
        <pc:spChg chg="add del">
          <ac:chgData name="Ayu Ismail" userId="S::ai512@canterbury.ac.uk::fba30144-7a70-411a-be41-53d56e629898" providerId="AD" clId="Web-{2F5CB999-D2AA-C634-8AEF-9CF553C03557}" dt="2023-06-01T13:23:40.093" v="241"/>
          <ac:spMkLst>
            <pc:docMk/>
            <pc:sldMk cId="22473400" sldId="523"/>
            <ac:spMk id="130" creationId="{743AA782-23D1-4521-8CAD-47662984AA08}"/>
          </ac:spMkLst>
        </pc:spChg>
        <pc:spChg chg="add del">
          <ac:chgData name="Ayu Ismail" userId="S::ai512@canterbury.ac.uk::fba30144-7a70-411a-be41-53d56e629898" providerId="AD" clId="Web-{2F5CB999-D2AA-C634-8AEF-9CF553C03557}" dt="2023-06-01T13:23:40.093" v="241"/>
          <ac:spMkLst>
            <pc:docMk/>
            <pc:sldMk cId="22473400" sldId="523"/>
            <ac:spMk id="132" creationId="{3CE8AF5E-D374-4CF1-90CC-35CF73B81C3E}"/>
          </ac:spMkLst>
        </pc:spChg>
        <pc:spChg chg="add del">
          <ac:chgData name="Ayu Ismail" userId="S::ai512@canterbury.ac.uk::fba30144-7a70-411a-be41-53d56e629898" providerId="AD" clId="Web-{2F5CB999-D2AA-C634-8AEF-9CF553C03557}" dt="2023-06-01T13:23:52.578" v="243"/>
          <ac:spMkLst>
            <pc:docMk/>
            <pc:sldMk cId="22473400" sldId="523"/>
            <ac:spMk id="136" creationId="{EBDD1931-9E86-4402-9A68-33A2D9EFB198}"/>
          </ac:spMkLst>
        </pc:spChg>
        <pc:spChg chg="add del">
          <ac:chgData name="Ayu Ismail" userId="S::ai512@canterbury.ac.uk::fba30144-7a70-411a-be41-53d56e629898" providerId="AD" clId="Web-{2F5CB999-D2AA-C634-8AEF-9CF553C03557}" dt="2023-06-01T13:23:52.578" v="243"/>
          <ac:spMkLst>
            <pc:docMk/>
            <pc:sldMk cId="22473400" sldId="523"/>
            <ac:spMk id="137" creationId="{743AA782-23D1-4521-8CAD-47662984AA08}"/>
          </ac:spMkLst>
        </pc:spChg>
        <pc:spChg chg="add del">
          <ac:chgData name="Ayu Ismail" userId="S::ai512@canterbury.ac.uk::fba30144-7a70-411a-be41-53d56e629898" providerId="AD" clId="Web-{2F5CB999-D2AA-C634-8AEF-9CF553C03557}" dt="2023-06-01T13:23:52.578" v="243"/>
          <ac:spMkLst>
            <pc:docMk/>
            <pc:sldMk cId="22473400" sldId="523"/>
            <ac:spMk id="138" creationId="{3CE8AF5E-D374-4CF1-90CC-35CF73B81C3E}"/>
          </ac:spMkLst>
        </pc:spChg>
        <pc:spChg chg="add del">
          <ac:chgData name="Ayu Ismail" userId="S::ai512@canterbury.ac.uk::fba30144-7a70-411a-be41-53d56e629898" providerId="AD" clId="Web-{2F5CB999-D2AA-C634-8AEF-9CF553C03557}" dt="2023-06-01T13:24:05.860" v="245"/>
          <ac:spMkLst>
            <pc:docMk/>
            <pc:sldMk cId="22473400" sldId="523"/>
            <ac:spMk id="141" creationId="{EBDD1931-9E86-4402-9A68-33A2D9EFB198}"/>
          </ac:spMkLst>
        </pc:spChg>
        <pc:spChg chg="add del">
          <ac:chgData name="Ayu Ismail" userId="S::ai512@canterbury.ac.uk::fba30144-7a70-411a-be41-53d56e629898" providerId="AD" clId="Web-{2F5CB999-D2AA-C634-8AEF-9CF553C03557}" dt="2023-06-01T13:24:05.860" v="245"/>
          <ac:spMkLst>
            <pc:docMk/>
            <pc:sldMk cId="22473400" sldId="523"/>
            <ac:spMk id="142" creationId="{743AA782-23D1-4521-8CAD-47662984AA08}"/>
          </ac:spMkLst>
        </pc:spChg>
        <pc:spChg chg="add del">
          <ac:chgData name="Ayu Ismail" userId="S::ai512@canterbury.ac.uk::fba30144-7a70-411a-be41-53d56e629898" providerId="AD" clId="Web-{2F5CB999-D2AA-C634-8AEF-9CF553C03557}" dt="2023-06-01T13:24:05.860" v="245"/>
          <ac:spMkLst>
            <pc:docMk/>
            <pc:sldMk cId="22473400" sldId="523"/>
            <ac:spMk id="143" creationId="{3CE8AF5E-D374-4CF1-90CC-35CF73B81C3E}"/>
          </ac:spMkLst>
        </pc:spChg>
        <pc:spChg chg="add del">
          <ac:chgData name="Ayu Ismail" userId="S::ai512@canterbury.ac.uk::fba30144-7a70-411a-be41-53d56e629898" providerId="AD" clId="Web-{2F5CB999-D2AA-C634-8AEF-9CF553C03557}" dt="2023-06-01T13:24:08.313" v="247"/>
          <ac:spMkLst>
            <pc:docMk/>
            <pc:sldMk cId="22473400" sldId="523"/>
            <ac:spMk id="146" creationId="{EBDD1931-9E86-4402-9A68-33A2D9EFB198}"/>
          </ac:spMkLst>
        </pc:spChg>
        <pc:spChg chg="add del">
          <ac:chgData name="Ayu Ismail" userId="S::ai512@canterbury.ac.uk::fba30144-7a70-411a-be41-53d56e629898" providerId="AD" clId="Web-{2F5CB999-D2AA-C634-8AEF-9CF553C03557}" dt="2023-06-01T13:24:08.313" v="247"/>
          <ac:spMkLst>
            <pc:docMk/>
            <pc:sldMk cId="22473400" sldId="523"/>
            <ac:spMk id="147" creationId="{7B831B6F-405A-4B47-B9BB-5CA88F285844}"/>
          </ac:spMkLst>
        </pc:spChg>
        <pc:spChg chg="add del">
          <ac:chgData name="Ayu Ismail" userId="S::ai512@canterbury.ac.uk::fba30144-7a70-411a-be41-53d56e629898" providerId="AD" clId="Web-{2F5CB999-D2AA-C634-8AEF-9CF553C03557}" dt="2023-06-01T13:24:08.313" v="247"/>
          <ac:spMkLst>
            <pc:docMk/>
            <pc:sldMk cId="22473400" sldId="523"/>
            <ac:spMk id="148" creationId="{3CE8AF5E-D374-4CF1-90CC-35CF73B81C3E}"/>
          </ac:spMkLst>
        </pc:spChg>
        <pc:spChg chg="add del">
          <ac:chgData name="Ayu Ismail" userId="S::ai512@canterbury.ac.uk::fba30144-7a70-411a-be41-53d56e629898" providerId="AD" clId="Web-{2F5CB999-D2AA-C634-8AEF-9CF553C03557}" dt="2023-06-01T13:24:10.735" v="249"/>
          <ac:spMkLst>
            <pc:docMk/>
            <pc:sldMk cId="22473400" sldId="523"/>
            <ac:spMk id="151" creationId="{EBDD1931-9E86-4402-9A68-33A2D9EFB198}"/>
          </ac:spMkLst>
        </pc:spChg>
        <pc:spChg chg="add del">
          <ac:chgData name="Ayu Ismail" userId="S::ai512@canterbury.ac.uk::fba30144-7a70-411a-be41-53d56e629898" providerId="AD" clId="Web-{2F5CB999-D2AA-C634-8AEF-9CF553C03557}" dt="2023-06-01T13:24:10.735" v="249"/>
          <ac:spMkLst>
            <pc:docMk/>
            <pc:sldMk cId="22473400" sldId="523"/>
            <ac:spMk id="152" creationId="{7B831B6F-405A-4B47-B9BB-5CA88F285844}"/>
          </ac:spMkLst>
        </pc:spChg>
        <pc:spChg chg="add del">
          <ac:chgData name="Ayu Ismail" userId="S::ai512@canterbury.ac.uk::fba30144-7a70-411a-be41-53d56e629898" providerId="AD" clId="Web-{2F5CB999-D2AA-C634-8AEF-9CF553C03557}" dt="2023-06-01T13:24:10.735" v="249"/>
          <ac:spMkLst>
            <pc:docMk/>
            <pc:sldMk cId="22473400" sldId="523"/>
            <ac:spMk id="153" creationId="{3CE8AF5E-D374-4CF1-90CC-35CF73B81C3E}"/>
          </ac:spMkLst>
        </pc:spChg>
        <pc:spChg chg="add del">
          <ac:chgData name="Ayu Ismail" userId="S::ai512@canterbury.ac.uk::fba30144-7a70-411a-be41-53d56e629898" providerId="AD" clId="Web-{2F5CB999-D2AA-C634-8AEF-9CF553C03557}" dt="2023-06-01T13:24:19.313" v="251"/>
          <ac:spMkLst>
            <pc:docMk/>
            <pc:sldMk cId="22473400" sldId="523"/>
            <ac:spMk id="156" creationId="{EBDD1931-9E86-4402-9A68-33A2D9EFB198}"/>
          </ac:spMkLst>
        </pc:spChg>
        <pc:spChg chg="add del">
          <ac:chgData name="Ayu Ismail" userId="S::ai512@canterbury.ac.uk::fba30144-7a70-411a-be41-53d56e629898" providerId="AD" clId="Web-{2F5CB999-D2AA-C634-8AEF-9CF553C03557}" dt="2023-06-01T13:24:19.313" v="251"/>
          <ac:spMkLst>
            <pc:docMk/>
            <pc:sldMk cId="22473400" sldId="523"/>
            <ac:spMk id="157" creationId="{7B831B6F-405A-4B47-B9BB-5CA88F285844}"/>
          </ac:spMkLst>
        </pc:spChg>
        <pc:spChg chg="add del">
          <ac:chgData name="Ayu Ismail" userId="S::ai512@canterbury.ac.uk::fba30144-7a70-411a-be41-53d56e629898" providerId="AD" clId="Web-{2F5CB999-D2AA-C634-8AEF-9CF553C03557}" dt="2023-06-01T13:24:19.313" v="251"/>
          <ac:spMkLst>
            <pc:docMk/>
            <pc:sldMk cId="22473400" sldId="523"/>
            <ac:spMk id="158" creationId="{3CE8AF5E-D374-4CF1-90CC-35CF73B81C3E}"/>
          </ac:spMkLst>
        </pc:spChg>
        <pc:spChg chg="add">
          <ac:chgData name="Ayu Ismail" userId="S::ai512@canterbury.ac.uk::fba30144-7a70-411a-be41-53d56e629898" providerId="AD" clId="Web-{2F5CB999-D2AA-C634-8AEF-9CF553C03557}" dt="2023-06-01T13:24:19.360" v="252"/>
          <ac:spMkLst>
            <pc:docMk/>
            <pc:sldMk cId="22473400" sldId="523"/>
            <ac:spMk id="161" creationId="{EBDD1931-9E86-4402-9A68-33A2D9EFB198}"/>
          </ac:spMkLst>
        </pc:spChg>
        <pc:spChg chg="add">
          <ac:chgData name="Ayu Ismail" userId="S::ai512@canterbury.ac.uk::fba30144-7a70-411a-be41-53d56e629898" providerId="AD" clId="Web-{2F5CB999-D2AA-C634-8AEF-9CF553C03557}" dt="2023-06-01T13:24:19.360" v="252"/>
          <ac:spMkLst>
            <pc:docMk/>
            <pc:sldMk cId="22473400" sldId="523"/>
            <ac:spMk id="162" creationId="{743AA782-23D1-4521-8CAD-47662984AA08}"/>
          </ac:spMkLst>
        </pc:spChg>
        <pc:spChg chg="add">
          <ac:chgData name="Ayu Ismail" userId="S::ai512@canterbury.ac.uk::fba30144-7a70-411a-be41-53d56e629898" providerId="AD" clId="Web-{2F5CB999-D2AA-C634-8AEF-9CF553C03557}" dt="2023-06-01T13:24:19.360" v="252"/>
          <ac:spMkLst>
            <pc:docMk/>
            <pc:sldMk cId="22473400" sldId="523"/>
            <ac:spMk id="163" creationId="{3CE8AF5E-D374-4CF1-90CC-35CF73B81C3E}"/>
          </ac:spMkLst>
        </pc:spChg>
        <pc:graphicFrameChg chg="del">
          <ac:chgData name="Ayu Ismail" userId="S::ai512@canterbury.ac.uk::fba30144-7a70-411a-be41-53d56e629898" providerId="AD" clId="Web-{2F5CB999-D2AA-C634-8AEF-9CF553C03557}" dt="2023-06-01T13:20:28.932" v="114"/>
          <ac:graphicFrameMkLst>
            <pc:docMk/>
            <pc:sldMk cId="22473400" sldId="523"/>
            <ac:graphicFrameMk id="46" creationId="{BF03F9B9-016D-DB40-5E12-20B3F0B70267}"/>
          </ac:graphicFrameMkLst>
        </pc:graphicFrameChg>
        <pc:graphicFrameChg chg="add mod modGraphic">
          <ac:chgData name="Ayu Ismail" userId="S::ai512@canterbury.ac.uk::fba30144-7a70-411a-be41-53d56e629898" providerId="AD" clId="Web-{2F5CB999-D2AA-C634-8AEF-9CF553C03557}" dt="2023-06-01T13:24:27.735" v="254" actId="20577"/>
          <ac:graphicFrameMkLst>
            <pc:docMk/>
            <pc:sldMk cId="22473400" sldId="523"/>
            <ac:graphicFrameMk id="75" creationId="{04F8FC12-0AB2-A13C-65C5-65AD0B3DBCE0}"/>
          </ac:graphicFrameMkLst>
        </pc:graphicFrameChg>
        <pc:picChg chg="mod">
          <ac:chgData name="Ayu Ismail" userId="S::ai512@canterbury.ac.uk::fba30144-7a70-411a-be41-53d56e629898" providerId="AD" clId="Web-{2F5CB999-D2AA-C634-8AEF-9CF553C03557}" dt="2023-06-01T13:24:19.360" v="252"/>
          <ac:picMkLst>
            <pc:docMk/>
            <pc:sldMk cId="22473400" sldId="523"/>
            <ac:picMk id="84" creationId="{DC49DB15-7DF8-35EB-975A-703C40F093AF}"/>
          </ac:picMkLst>
        </pc:picChg>
        <pc:inkChg chg="add del">
          <ac:chgData name="Ayu Ismail" userId="S::ai512@canterbury.ac.uk::fba30144-7a70-411a-be41-53d56e629898" providerId="AD" clId="Web-{2F5CB999-D2AA-C634-8AEF-9CF553C03557}" dt="2023-06-01T13:20:46.089" v="117"/>
          <ac:inkMkLst>
            <pc:docMk/>
            <pc:sldMk cId="22473400" sldId="523"/>
            <ac:inkMk id="107" creationId="{070477C5-0410-4E4F-97A1-F84C2465C187}"/>
          </ac:inkMkLst>
        </pc:inkChg>
        <pc:inkChg chg="add del">
          <ac:chgData name="Ayu Ismail" userId="S::ai512@canterbury.ac.uk::fba30144-7a70-411a-be41-53d56e629898" providerId="AD" clId="Web-{2F5CB999-D2AA-C634-8AEF-9CF553C03557}" dt="2023-06-01T13:20:46.042" v="116"/>
          <ac:inkMkLst>
            <pc:docMk/>
            <pc:sldMk cId="22473400" sldId="523"/>
            <ac:inkMk id="118" creationId="{070477C5-0410-4E4F-97A1-F84C2465C187}"/>
          </ac:inkMkLst>
        </pc:inkChg>
        <pc:inkChg chg="add del">
          <ac:chgData name="Ayu Ismail" userId="S::ai512@canterbury.ac.uk::fba30144-7a70-411a-be41-53d56e629898" providerId="AD" clId="Web-{2F5CB999-D2AA-C634-8AEF-9CF553C03557}" dt="2023-06-01T13:24:19.360" v="252"/>
          <ac:inkMkLst>
            <pc:docMk/>
            <pc:sldMk cId="22473400" sldId="523"/>
            <ac:inkMk id="123" creationId="{070477C5-0410-4E4F-97A1-F84C2465C187}"/>
          </ac:inkMkLst>
        </pc:inkChg>
        <pc:inkChg chg="add del">
          <ac:chgData name="Ayu Ismail" userId="S::ai512@canterbury.ac.uk::fba30144-7a70-411a-be41-53d56e629898" providerId="AD" clId="Web-{2F5CB999-D2AA-C634-8AEF-9CF553C03557}" dt="2023-06-01T13:23:40.093" v="241"/>
          <ac:inkMkLst>
            <pc:docMk/>
            <pc:sldMk cId="22473400" sldId="523"/>
            <ac:inkMk id="134" creationId="{070477C5-0410-4E4F-97A1-F84C2465C187}"/>
          </ac:inkMkLst>
        </pc:inkChg>
        <pc:inkChg chg="add del">
          <ac:chgData name="Ayu Ismail" userId="S::ai512@canterbury.ac.uk::fba30144-7a70-411a-be41-53d56e629898" providerId="AD" clId="Web-{2F5CB999-D2AA-C634-8AEF-9CF553C03557}" dt="2023-06-01T13:23:52.578" v="243"/>
          <ac:inkMkLst>
            <pc:docMk/>
            <pc:sldMk cId="22473400" sldId="523"/>
            <ac:inkMk id="139" creationId="{070477C5-0410-4E4F-97A1-F84C2465C187}"/>
          </ac:inkMkLst>
        </pc:inkChg>
        <pc:inkChg chg="add del">
          <ac:chgData name="Ayu Ismail" userId="S::ai512@canterbury.ac.uk::fba30144-7a70-411a-be41-53d56e629898" providerId="AD" clId="Web-{2F5CB999-D2AA-C634-8AEF-9CF553C03557}" dt="2023-06-01T13:24:05.860" v="245"/>
          <ac:inkMkLst>
            <pc:docMk/>
            <pc:sldMk cId="22473400" sldId="523"/>
            <ac:inkMk id="144" creationId="{070477C5-0410-4E4F-97A1-F84C2465C187}"/>
          </ac:inkMkLst>
        </pc:inkChg>
        <pc:inkChg chg="add del">
          <ac:chgData name="Ayu Ismail" userId="S::ai512@canterbury.ac.uk::fba30144-7a70-411a-be41-53d56e629898" providerId="AD" clId="Web-{2F5CB999-D2AA-C634-8AEF-9CF553C03557}" dt="2023-06-01T13:24:08.313" v="247"/>
          <ac:inkMkLst>
            <pc:docMk/>
            <pc:sldMk cId="22473400" sldId="523"/>
            <ac:inkMk id="149" creationId="{070477C5-0410-4E4F-97A1-F84C2465C187}"/>
          </ac:inkMkLst>
        </pc:inkChg>
        <pc:inkChg chg="add del">
          <ac:chgData name="Ayu Ismail" userId="S::ai512@canterbury.ac.uk::fba30144-7a70-411a-be41-53d56e629898" providerId="AD" clId="Web-{2F5CB999-D2AA-C634-8AEF-9CF553C03557}" dt="2023-06-01T13:24:10.735" v="249"/>
          <ac:inkMkLst>
            <pc:docMk/>
            <pc:sldMk cId="22473400" sldId="523"/>
            <ac:inkMk id="154" creationId="{070477C5-0410-4E4F-97A1-F84C2465C187}"/>
          </ac:inkMkLst>
        </pc:inkChg>
        <pc:inkChg chg="add del">
          <ac:chgData name="Ayu Ismail" userId="S::ai512@canterbury.ac.uk::fba30144-7a70-411a-be41-53d56e629898" providerId="AD" clId="Web-{2F5CB999-D2AA-C634-8AEF-9CF553C03557}" dt="2023-06-01T13:24:19.313" v="251"/>
          <ac:inkMkLst>
            <pc:docMk/>
            <pc:sldMk cId="22473400" sldId="523"/>
            <ac:inkMk id="159" creationId="{070477C5-0410-4E4F-97A1-F84C2465C187}"/>
          </ac:inkMkLst>
        </pc:inkChg>
        <pc:inkChg chg="add">
          <ac:chgData name="Ayu Ismail" userId="S::ai512@canterbury.ac.uk::fba30144-7a70-411a-be41-53d56e629898" providerId="AD" clId="Web-{2F5CB999-D2AA-C634-8AEF-9CF553C03557}" dt="2023-06-01T13:24:19.360" v="252"/>
          <ac:inkMkLst>
            <pc:docMk/>
            <pc:sldMk cId="22473400" sldId="523"/>
            <ac:inkMk id="164" creationId="{070477C5-0410-4E4F-97A1-F84C2465C187}"/>
          </ac:inkMkLst>
        </pc:inkChg>
      </pc:sldChg>
      <pc:sldChg chg="addSp delSp modSp del">
        <pc:chgData name="Ayu Ismail" userId="S::ai512@canterbury.ac.uk::fba30144-7a70-411a-be41-53d56e629898" providerId="AD" clId="Web-{2F5CB999-D2AA-C634-8AEF-9CF553C03557}" dt="2023-06-01T13:08:44.256" v="9"/>
        <pc:sldMkLst>
          <pc:docMk/>
          <pc:sldMk cId="544159920" sldId="524"/>
        </pc:sldMkLst>
        <pc:spChg chg="mod">
          <ac:chgData name="Ayu Ismail" userId="S::ai512@canterbury.ac.uk::fba30144-7a70-411a-be41-53d56e629898" providerId="AD" clId="Web-{2F5CB999-D2AA-C634-8AEF-9CF553C03557}" dt="2023-06-01T13:07:24.832" v="3"/>
          <ac:spMkLst>
            <pc:docMk/>
            <pc:sldMk cId="544159920" sldId="524"/>
            <ac:spMk id="4" creationId="{4D168F00-3420-A7F7-7ED9-55384BB9CE52}"/>
          </ac:spMkLst>
        </pc:spChg>
        <pc:spChg chg="mod">
          <ac:chgData name="Ayu Ismail" userId="S::ai512@canterbury.ac.uk::fba30144-7a70-411a-be41-53d56e629898" providerId="AD" clId="Web-{2F5CB999-D2AA-C634-8AEF-9CF553C03557}" dt="2023-06-01T13:07:24.832" v="3"/>
          <ac:spMkLst>
            <pc:docMk/>
            <pc:sldMk cId="544159920" sldId="524"/>
            <ac:spMk id="6" creationId="{1C25EFA0-CACF-D3A4-ADB1-ED670E74B39C}"/>
          </ac:spMkLst>
        </pc:spChg>
        <pc:spChg chg="del">
          <ac:chgData name="Ayu Ismail" userId="S::ai512@canterbury.ac.uk::fba30144-7a70-411a-be41-53d56e629898" providerId="AD" clId="Web-{2F5CB999-D2AA-C634-8AEF-9CF553C03557}" dt="2023-06-01T13:07:24.832" v="3"/>
          <ac:spMkLst>
            <pc:docMk/>
            <pc:sldMk cId="544159920" sldId="524"/>
            <ac:spMk id="28" creationId="{EBDD1931-9E86-4402-9A68-33A2D9EFB198}"/>
          </ac:spMkLst>
        </pc:spChg>
        <pc:spChg chg="del">
          <ac:chgData name="Ayu Ismail" userId="S::ai512@canterbury.ac.uk::fba30144-7a70-411a-be41-53d56e629898" providerId="AD" clId="Web-{2F5CB999-D2AA-C634-8AEF-9CF553C03557}" dt="2023-06-01T13:07:24.832" v="3"/>
          <ac:spMkLst>
            <pc:docMk/>
            <pc:sldMk cId="544159920" sldId="524"/>
            <ac:spMk id="30" creationId="{A2328C31-93A8-4C77-B2C9-1705F82706BC}"/>
          </ac:spMkLst>
        </pc:spChg>
        <pc:spChg chg="del">
          <ac:chgData name="Ayu Ismail" userId="S::ai512@canterbury.ac.uk::fba30144-7a70-411a-be41-53d56e629898" providerId="AD" clId="Web-{2F5CB999-D2AA-C634-8AEF-9CF553C03557}" dt="2023-06-01T13:07:24.832" v="3"/>
          <ac:spMkLst>
            <pc:docMk/>
            <pc:sldMk cId="544159920" sldId="524"/>
            <ac:spMk id="34" creationId="{535742DD-1B16-4E9D-B715-0D74B4574A68}"/>
          </ac:spMkLst>
        </pc:spChg>
        <pc:spChg chg="add">
          <ac:chgData name="Ayu Ismail" userId="S::ai512@canterbury.ac.uk::fba30144-7a70-411a-be41-53d56e629898" providerId="AD" clId="Web-{2F5CB999-D2AA-C634-8AEF-9CF553C03557}" dt="2023-06-01T13:07:24.832" v="3"/>
          <ac:spMkLst>
            <pc:docMk/>
            <pc:sldMk cId="544159920" sldId="524"/>
            <ac:spMk id="39" creationId="{DA381740-063A-41A4-836D-85D14980EEF0}"/>
          </ac:spMkLst>
        </pc:spChg>
        <pc:spChg chg="add">
          <ac:chgData name="Ayu Ismail" userId="S::ai512@canterbury.ac.uk::fba30144-7a70-411a-be41-53d56e629898" providerId="AD" clId="Web-{2F5CB999-D2AA-C634-8AEF-9CF553C03557}" dt="2023-06-01T13:07:24.832" v="3"/>
          <ac:spMkLst>
            <pc:docMk/>
            <pc:sldMk cId="544159920" sldId="524"/>
            <ac:spMk id="41" creationId="{9B6CD22E-2269-419F-9E81-016EA035D4C1}"/>
          </ac:spMkLst>
        </pc:spChg>
        <pc:spChg chg="add">
          <ac:chgData name="Ayu Ismail" userId="S::ai512@canterbury.ac.uk::fba30144-7a70-411a-be41-53d56e629898" providerId="AD" clId="Web-{2F5CB999-D2AA-C634-8AEF-9CF553C03557}" dt="2023-06-01T13:07:24.832" v="3"/>
          <ac:spMkLst>
            <pc:docMk/>
            <pc:sldMk cId="544159920" sldId="524"/>
            <ac:spMk id="43" creationId="{AA607D34-E2A9-4595-9DB2-5472E077CA49}"/>
          </ac:spMkLst>
        </pc:spChg>
        <pc:spChg chg="add">
          <ac:chgData name="Ayu Ismail" userId="S::ai512@canterbury.ac.uk::fba30144-7a70-411a-be41-53d56e629898" providerId="AD" clId="Web-{2F5CB999-D2AA-C634-8AEF-9CF553C03557}" dt="2023-06-01T13:07:24.832" v="3"/>
          <ac:spMkLst>
            <pc:docMk/>
            <pc:sldMk cId="544159920" sldId="524"/>
            <ac:spMk id="45" creationId="{63DAB858-5A0C-4AFF-AAC6-705EDF8DB733}"/>
          </ac:spMkLst>
        </pc:spChg>
        <pc:spChg chg="add">
          <ac:chgData name="Ayu Ismail" userId="S::ai512@canterbury.ac.uk::fba30144-7a70-411a-be41-53d56e629898" providerId="AD" clId="Web-{2F5CB999-D2AA-C634-8AEF-9CF553C03557}" dt="2023-06-01T13:07:24.832" v="3"/>
          <ac:spMkLst>
            <pc:docMk/>
            <pc:sldMk cId="544159920" sldId="524"/>
            <ac:spMk id="47" creationId="{53BEA983-EAAB-42FB-84E9-E77708168CB8}"/>
          </ac:spMkLst>
        </pc:spChg>
        <pc:graphicFrameChg chg="del">
          <ac:chgData name="Ayu Ismail" userId="S::ai512@canterbury.ac.uk::fba30144-7a70-411a-be41-53d56e629898" providerId="AD" clId="Web-{2F5CB999-D2AA-C634-8AEF-9CF553C03557}" dt="2023-06-01T13:07:20.160" v="2"/>
          <ac:graphicFrameMkLst>
            <pc:docMk/>
            <pc:sldMk cId="544159920" sldId="524"/>
            <ac:graphicFrameMk id="7" creationId="{A64993BD-A158-F56B-8B44-922BA0446B05}"/>
          </ac:graphicFrameMkLst>
        </pc:graphicFrameChg>
        <pc:picChg chg="add del mod">
          <ac:chgData name="Ayu Ismail" userId="S::ai512@canterbury.ac.uk::fba30144-7a70-411a-be41-53d56e629898" providerId="AD" clId="Web-{2F5CB999-D2AA-C634-8AEF-9CF553C03557}" dt="2023-06-01T13:07:13.847" v="1"/>
          <ac:picMkLst>
            <pc:docMk/>
            <pc:sldMk cId="544159920" sldId="524"/>
            <ac:picMk id="21" creationId="{B62DEBAF-8596-F0F7-262E-00C3F9526364}"/>
          </ac:picMkLst>
        </pc:picChg>
        <pc:picChg chg="add del mod">
          <ac:chgData name="Ayu Ismail" userId="S::ai512@canterbury.ac.uk::fba30144-7a70-411a-be41-53d56e629898" providerId="AD" clId="Web-{2F5CB999-D2AA-C634-8AEF-9CF553C03557}" dt="2023-06-01T13:07:52.755" v="5"/>
          <ac:picMkLst>
            <pc:docMk/>
            <pc:sldMk cId="544159920" sldId="524"/>
            <ac:picMk id="42" creationId="{8E24D7C2-6A6F-659C-BD81-CF26FF41BA29}"/>
          </ac:picMkLst>
        </pc:picChg>
        <pc:picChg chg="add del mod">
          <ac:chgData name="Ayu Ismail" userId="S::ai512@canterbury.ac.uk::fba30144-7a70-411a-be41-53d56e629898" providerId="AD" clId="Web-{2F5CB999-D2AA-C634-8AEF-9CF553C03557}" dt="2023-06-01T13:08:39.693" v="7"/>
          <ac:picMkLst>
            <pc:docMk/>
            <pc:sldMk cId="544159920" sldId="524"/>
            <ac:picMk id="44" creationId="{44309AA8-26B4-CE09-647A-6CD08BCE5DAB}"/>
          </ac:picMkLst>
        </pc:picChg>
        <pc:inkChg chg="del">
          <ac:chgData name="Ayu Ismail" userId="S::ai512@canterbury.ac.uk::fba30144-7a70-411a-be41-53d56e629898" providerId="AD" clId="Web-{2F5CB999-D2AA-C634-8AEF-9CF553C03557}" dt="2023-06-01T13:07:24.832" v="3"/>
          <ac:inkMkLst>
            <pc:docMk/>
            <pc:sldMk cId="544159920" sldId="524"/>
            <ac:inkMk id="32" creationId="{070477C5-0410-4E4F-97A1-F84C2465C187}"/>
          </ac:inkMkLst>
        </pc:inkChg>
      </pc:sldChg>
      <pc:sldChg chg="addSp delSp modSp new mod setBg modNotes">
        <pc:chgData name="Ayu Ismail" userId="S::ai512@canterbury.ac.uk::fba30144-7a70-411a-be41-53d56e629898" providerId="AD" clId="Web-{2F5CB999-D2AA-C634-8AEF-9CF553C03557}" dt="2023-06-01T13:43:18.204" v="727"/>
        <pc:sldMkLst>
          <pc:docMk/>
          <pc:sldMk cId="1059103975" sldId="525"/>
        </pc:sldMkLst>
        <pc:spChg chg="del">
          <ac:chgData name="Ayu Ismail" userId="S::ai512@canterbury.ac.uk::fba30144-7a70-411a-be41-53d56e629898" providerId="AD" clId="Web-{2F5CB999-D2AA-C634-8AEF-9CF553C03557}" dt="2023-06-01T13:14:40.047" v="13"/>
          <ac:spMkLst>
            <pc:docMk/>
            <pc:sldMk cId="1059103975" sldId="525"/>
            <ac:spMk id="2" creationId="{94D9D7B3-4325-9A54-38C5-763646130A44}"/>
          </ac:spMkLst>
        </pc:spChg>
        <pc:spChg chg="del">
          <ac:chgData name="Ayu Ismail" userId="S::ai512@canterbury.ac.uk::fba30144-7a70-411a-be41-53d56e629898" providerId="AD" clId="Web-{2F5CB999-D2AA-C634-8AEF-9CF553C03557}" dt="2023-06-01T13:15:23.767" v="18"/>
          <ac:spMkLst>
            <pc:docMk/>
            <pc:sldMk cId="1059103975" sldId="525"/>
            <ac:spMk id="3" creationId="{79BCD300-0333-2627-6872-19E382DDA449}"/>
          </ac:spMkLst>
        </pc:spChg>
        <pc:spChg chg="mod">
          <ac:chgData name="Ayu Ismail" userId="S::ai512@canterbury.ac.uk::fba30144-7a70-411a-be41-53d56e629898" providerId="AD" clId="Web-{2F5CB999-D2AA-C634-8AEF-9CF553C03557}" dt="2023-06-01T13:16:15.550" v="28"/>
          <ac:spMkLst>
            <pc:docMk/>
            <pc:sldMk cId="1059103975" sldId="525"/>
            <ac:spMk id="4" creationId="{46C08571-4AE6-FF56-340A-EC0888E115DD}"/>
          </ac:spMkLst>
        </pc:spChg>
        <pc:spChg chg="del">
          <ac:chgData name="Ayu Ismail" userId="S::ai512@canterbury.ac.uk::fba30144-7a70-411a-be41-53d56e629898" providerId="AD" clId="Web-{2F5CB999-D2AA-C634-8AEF-9CF553C03557}" dt="2023-06-01T13:14:51.766" v="17"/>
          <ac:spMkLst>
            <pc:docMk/>
            <pc:sldMk cId="1059103975" sldId="525"/>
            <ac:spMk id="5" creationId="{B2C27E29-B4D9-01D3-1B85-93D68F822E0E}"/>
          </ac:spMkLst>
        </pc:spChg>
        <pc:spChg chg="mod">
          <ac:chgData name="Ayu Ismail" userId="S::ai512@canterbury.ac.uk::fba30144-7a70-411a-be41-53d56e629898" providerId="AD" clId="Web-{2F5CB999-D2AA-C634-8AEF-9CF553C03557}" dt="2023-06-01T13:16:15.550" v="28"/>
          <ac:spMkLst>
            <pc:docMk/>
            <pc:sldMk cId="1059103975" sldId="525"/>
            <ac:spMk id="6" creationId="{B292B3BC-E1D5-8C65-39A4-E29D5FD5EF2C}"/>
          </ac:spMkLst>
        </pc:spChg>
        <pc:spChg chg="add del mod">
          <ac:chgData name="Ayu Ismail" userId="S::ai512@canterbury.ac.uk::fba30144-7a70-411a-be41-53d56e629898" providerId="AD" clId="Web-{2F5CB999-D2AA-C634-8AEF-9CF553C03557}" dt="2023-06-01T13:15:43.205" v="21"/>
          <ac:spMkLst>
            <pc:docMk/>
            <pc:sldMk cId="1059103975" sldId="525"/>
            <ac:spMk id="8" creationId="{93179696-34B8-F37F-3CBC-E583856F0270}"/>
          </ac:spMkLst>
        </pc:spChg>
        <pc:spChg chg="add del">
          <ac:chgData name="Ayu Ismail" userId="S::ai512@canterbury.ac.uk::fba30144-7a70-411a-be41-53d56e629898" providerId="AD" clId="Web-{2F5CB999-D2AA-C634-8AEF-9CF553C03557}" dt="2023-06-01T13:16:15.550" v="28"/>
          <ac:spMkLst>
            <pc:docMk/>
            <pc:sldMk cId="1059103975" sldId="525"/>
            <ac:spMk id="15" creationId="{EBDD1931-9E86-4402-9A68-33A2D9EFB198}"/>
          </ac:spMkLst>
        </pc:spChg>
        <pc:spChg chg="add del">
          <ac:chgData name="Ayu Ismail" userId="S::ai512@canterbury.ac.uk::fba30144-7a70-411a-be41-53d56e629898" providerId="AD" clId="Web-{2F5CB999-D2AA-C634-8AEF-9CF553C03557}" dt="2023-06-01T13:16:15.550" v="28"/>
          <ac:spMkLst>
            <pc:docMk/>
            <pc:sldMk cId="1059103975" sldId="525"/>
            <ac:spMk id="17" creationId="{F13C74B1-5B17-4795-BED0-7140497B445A}"/>
          </ac:spMkLst>
        </pc:spChg>
        <pc:spChg chg="add del">
          <ac:chgData name="Ayu Ismail" userId="S::ai512@canterbury.ac.uk::fba30144-7a70-411a-be41-53d56e629898" providerId="AD" clId="Web-{2F5CB999-D2AA-C634-8AEF-9CF553C03557}" dt="2023-06-01T13:16:15.550" v="28"/>
          <ac:spMkLst>
            <pc:docMk/>
            <pc:sldMk cId="1059103975" sldId="525"/>
            <ac:spMk id="19" creationId="{3FCFB1DE-0B7E-48CC-BA90-B2AB0889F9D6}"/>
          </ac:spMkLst>
        </pc:spChg>
        <pc:spChg chg="add del">
          <ac:chgData name="Ayu Ismail" userId="S::ai512@canterbury.ac.uk::fba30144-7a70-411a-be41-53d56e629898" providerId="AD" clId="Web-{2F5CB999-D2AA-C634-8AEF-9CF553C03557}" dt="2023-06-01T13:15:52.830" v="23"/>
          <ac:spMkLst>
            <pc:docMk/>
            <pc:sldMk cId="1059103975" sldId="525"/>
            <ac:spMk id="24" creationId="{EBDD1931-9E86-4402-9A68-33A2D9EFB198}"/>
          </ac:spMkLst>
        </pc:spChg>
        <pc:spChg chg="add del">
          <ac:chgData name="Ayu Ismail" userId="S::ai512@canterbury.ac.uk::fba30144-7a70-411a-be41-53d56e629898" providerId="AD" clId="Web-{2F5CB999-D2AA-C634-8AEF-9CF553C03557}" dt="2023-06-01T13:15:52.830" v="23"/>
          <ac:spMkLst>
            <pc:docMk/>
            <pc:sldMk cId="1059103975" sldId="525"/>
            <ac:spMk id="26" creationId="{F13C74B1-5B17-4795-BED0-7140497B445A}"/>
          </ac:spMkLst>
        </pc:spChg>
        <pc:spChg chg="add del">
          <ac:chgData name="Ayu Ismail" userId="S::ai512@canterbury.ac.uk::fba30144-7a70-411a-be41-53d56e629898" providerId="AD" clId="Web-{2F5CB999-D2AA-C634-8AEF-9CF553C03557}" dt="2023-06-01T13:15:52.830" v="23"/>
          <ac:spMkLst>
            <pc:docMk/>
            <pc:sldMk cId="1059103975" sldId="525"/>
            <ac:spMk id="28" creationId="{3FCFB1DE-0B7E-48CC-BA90-B2AB0889F9D6}"/>
          </ac:spMkLst>
        </pc:spChg>
        <pc:spChg chg="add del">
          <ac:chgData name="Ayu Ismail" userId="S::ai512@canterbury.ac.uk::fba30144-7a70-411a-be41-53d56e629898" providerId="AD" clId="Web-{2F5CB999-D2AA-C634-8AEF-9CF553C03557}" dt="2023-06-01T13:15:59.112" v="25"/>
          <ac:spMkLst>
            <pc:docMk/>
            <pc:sldMk cId="1059103975" sldId="525"/>
            <ac:spMk id="30" creationId="{EBDD1931-9E86-4402-9A68-33A2D9EFB198}"/>
          </ac:spMkLst>
        </pc:spChg>
        <pc:spChg chg="add del">
          <ac:chgData name="Ayu Ismail" userId="S::ai512@canterbury.ac.uk::fba30144-7a70-411a-be41-53d56e629898" providerId="AD" clId="Web-{2F5CB999-D2AA-C634-8AEF-9CF553C03557}" dt="2023-06-01T13:15:59.112" v="25"/>
          <ac:spMkLst>
            <pc:docMk/>
            <pc:sldMk cId="1059103975" sldId="525"/>
            <ac:spMk id="31" creationId="{45D37F4E-DDB4-456B-97E0-9937730A039F}"/>
          </ac:spMkLst>
        </pc:spChg>
        <pc:spChg chg="add del">
          <ac:chgData name="Ayu Ismail" userId="S::ai512@canterbury.ac.uk::fba30144-7a70-411a-be41-53d56e629898" providerId="AD" clId="Web-{2F5CB999-D2AA-C634-8AEF-9CF553C03557}" dt="2023-06-01T13:15:59.112" v="25"/>
          <ac:spMkLst>
            <pc:docMk/>
            <pc:sldMk cId="1059103975" sldId="525"/>
            <ac:spMk id="32" creationId="{3CE8AF5E-D374-4CF1-90CC-35CF73B81C3E}"/>
          </ac:spMkLst>
        </pc:spChg>
        <pc:spChg chg="add del">
          <ac:chgData name="Ayu Ismail" userId="S::ai512@canterbury.ac.uk::fba30144-7a70-411a-be41-53d56e629898" providerId="AD" clId="Web-{2F5CB999-D2AA-C634-8AEF-9CF553C03557}" dt="2023-06-01T13:16:15.503" v="27"/>
          <ac:spMkLst>
            <pc:docMk/>
            <pc:sldMk cId="1059103975" sldId="525"/>
            <ac:spMk id="34" creationId="{EBDD1931-9E86-4402-9A68-33A2D9EFB198}"/>
          </ac:spMkLst>
        </pc:spChg>
        <pc:spChg chg="add del">
          <ac:chgData name="Ayu Ismail" userId="S::ai512@canterbury.ac.uk::fba30144-7a70-411a-be41-53d56e629898" providerId="AD" clId="Web-{2F5CB999-D2AA-C634-8AEF-9CF553C03557}" dt="2023-06-01T13:16:15.503" v="27"/>
          <ac:spMkLst>
            <pc:docMk/>
            <pc:sldMk cId="1059103975" sldId="525"/>
            <ac:spMk id="35" creationId="{743AA782-23D1-4521-8CAD-47662984AA08}"/>
          </ac:spMkLst>
        </pc:spChg>
        <pc:spChg chg="add del">
          <ac:chgData name="Ayu Ismail" userId="S::ai512@canterbury.ac.uk::fba30144-7a70-411a-be41-53d56e629898" providerId="AD" clId="Web-{2F5CB999-D2AA-C634-8AEF-9CF553C03557}" dt="2023-06-01T13:16:15.503" v="27"/>
          <ac:spMkLst>
            <pc:docMk/>
            <pc:sldMk cId="1059103975" sldId="525"/>
            <ac:spMk id="36" creationId="{3CE8AF5E-D374-4CF1-90CC-35CF73B81C3E}"/>
          </ac:spMkLst>
        </pc:spChg>
        <pc:spChg chg="add">
          <ac:chgData name="Ayu Ismail" userId="S::ai512@canterbury.ac.uk::fba30144-7a70-411a-be41-53d56e629898" providerId="AD" clId="Web-{2F5CB999-D2AA-C634-8AEF-9CF553C03557}" dt="2023-06-01T13:16:15.550" v="28"/>
          <ac:spMkLst>
            <pc:docMk/>
            <pc:sldMk cId="1059103975" sldId="525"/>
            <ac:spMk id="39" creationId="{EBDD1931-9E86-4402-9A68-33A2D9EFB198}"/>
          </ac:spMkLst>
        </pc:spChg>
        <pc:spChg chg="add">
          <ac:chgData name="Ayu Ismail" userId="S::ai512@canterbury.ac.uk::fba30144-7a70-411a-be41-53d56e629898" providerId="AD" clId="Web-{2F5CB999-D2AA-C634-8AEF-9CF553C03557}" dt="2023-06-01T13:16:15.550" v="28"/>
          <ac:spMkLst>
            <pc:docMk/>
            <pc:sldMk cId="1059103975" sldId="525"/>
            <ac:spMk id="40" creationId="{F13C74B1-5B17-4795-BED0-7140497B445A}"/>
          </ac:spMkLst>
        </pc:spChg>
        <pc:spChg chg="add">
          <ac:chgData name="Ayu Ismail" userId="S::ai512@canterbury.ac.uk::fba30144-7a70-411a-be41-53d56e629898" providerId="AD" clId="Web-{2F5CB999-D2AA-C634-8AEF-9CF553C03557}" dt="2023-06-01T13:16:15.550" v="28"/>
          <ac:spMkLst>
            <pc:docMk/>
            <pc:sldMk cId="1059103975" sldId="525"/>
            <ac:spMk id="41" creationId="{3FCFB1DE-0B7E-48CC-BA90-B2AB0889F9D6}"/>
          </ac:spMkLst>
        </pc:spChg>
        <pc:graphicFrameChg chg="add mod ord modGraphic">
          <ac:chgData name="Ayu Ismail" userId="S::ai512@canterbury.ac.uk::fba30144-7a70-411a-be41-53d56e629898" providerId="AD" clId="Web-{2F5CB999-D2AA-C634-8AEF-9CF553C03557}" dt="2023-06-01T13:40:12.996" v="713" actId="20577"/>
          <ac:graphicFrameMkLst>
            <pc:docMk/>
            <pc:sldMk cId="1059103975" sldId="525"/>
            <ac:graphicFrameMk id="10" creationId="{9BF7C270-9E23-8C24-2F6E-6AAE483D58A2}"/>
          </ac:graphicFrameMkLst>
        </pc:graphicFrameChg>
        <pc:picChg chg="add mod ord">
          <ac:chgData name="Ayu Ismail" userId="S::ai512@canterbury.ac.uk::fba30144-7a70-411a-be41-53d56e629898" providerId="AD" clId="Web-{2F5CB999-D2AA-C634-8AEF-9CF553C03557}" dt="2023-06-01T13:16:15.550" v="28"/>
          <ac:picMkLst>
            <pc:docMk/>
            <pc:sldMk cId="1059103975" sldId="525"/>
            <ac:picMk id="7" creationId="{3C032896-B047-EFAA-6BFE-D9009DCAAD92}"/>
          </ac:picMkLst>
        </pc:picChg>
        <pc:inkChg chg="add del">
          <ac:chgData name="Ayu Ismail" userId="S::ai512@canterbury.ac.uk::fba30144-7a70-411a-be41-53d56e629898" providerId="AD" clId="Web-{2F5CB999-D2AA-C634-8AEF-9CF553C03557}" dt="2023-06-01T13:16:15.503" v="27"/>
          <ac:inkMkLst>
            <pc:docMk/>
            <pc:sldMk cId="1059103975" sldId="525"/>
            <ac:inkMk id="37" creationId="{070477C5-0410-4E4F-97A1-F84C2465C187}"/>
          </ac:inkMkLst>
        </pc:inkChg>
      </pc:sldChg>
      <pc:sldChg chg="addSp delSp modSp new del mod setBg">
        <pc:chgData name="Ayu Ismail" userId="S::ai512@canterbury.ac.uk::fba30144-7a70-411a-be41-53d56e629898" providerId="AD" clId="Web-{2F5CB999-D2AA-C634-8AEF-9CF553C03557}" dt="2023-06-01T13:17:44.912" v="39"/>
        <pc:sldMkLst>
          <pc:docMk/>
          <pc:sldMk cId="3472595887" sldId="526"/>
        </pc:sldMkLst>
        <pc:spChg chg="del">
          <ac:chgData name="Ayu Ismail" userId="S::ai512@canterbury.ac.uk::fba30144-7a70-411a-be41-53d56e629898" providerId="AD" clId="Web-{2F5CB999-D2AA-C634-8AEF-9CF553C03557}" dt="2023-06-01T13:17:20.536" v="33"/>
          <ac:spMkLst>
            <pc:docMk/>
            <pc:sldMk cId="3472595887" sldId="526"/>
            <ac:spMk id="2" creationId="{981006FA-8DEF-E140-CA22-BC6FFC2A047D}"/>
          </ac:spMkLst>
        </pc:spChg>
        <pc:spChg chg="del">
          <ac:chgData name="Ayu Ismail" userId="S::ai512@canterbury.ac.uk::fba30144-7a70-411a-be41-53d56e629898" providerId="AD" clId="Web-{2F5CB999-D2AA-C634-8AEF-9CF553C03557}" dt="2023-06-01T13:17:26.646" v="37"/>
          <ac:spMkLst>
            <pc:docMk/>
            <pc:sldMk cId="3472595887" sldId="526"/>
            <ac:spMk id="3" creationId="{1755F742-EE64-C821-7EC0-4768F1080FE9}"/>
          </ac:spMkLst>
        </pc:spChg>
        <pc:spChg chg="mod">
          <ac:chgData name="Ayu Ismail" userId="S::ai512@canterbury.ac.uk::fba30144-7a70-411a-be41-53d56e629898" providerId="AD" clId="Web-{2F5CB999-D2AA-C634-8AEF-9CF553C03557}" dt="2023-06-01T13:17:26.646" v="37"/>
          <ac:spMkLst>
            <pc:docMk/>
            <pc:sldMk cId="3472595887" sldId="526"/>
            <ac:spMk id="4" creationId="{08898336-CA82-1DC4-3DDC-FCC720F49578}"/>
          </ac:spMkLst>
        </pc:spChg>
        <pc:spChg chg="mod">
          <ac:chgData name="Ayu Ismail" userId="S::ai512@canterbury.ac.uk::fba30144-7a70-411a-be41-53d56e629898" providerId="AD" clId="Web-{2F5CB999-D2AA-C634-8AEF-9CF553C03557}" dt="2023-06-01T13:17:26.646" v="37"/>
          <ac:spMkLst>
            <pc:docMk/>
            <pc:sldMk cId="3472595887" sldId="526"/>
            <ac:spMk id="5" creationId="{19BF02D7-00D2-F66C-184F-83002E086F03}"/>
          </ac:spMkLst>
        </pc:spChg>
        <pc:spChg chg="mod">
          <ac:chgData name="Ayu Ismail" userId="S::ai512@canterbury.ac.uk::fba30144-7a70-411a-be41-53d56e629898" providerId="AD" clId="Web-{2F5CB999-D2AA-C634-8AEF-9CF553C03557}" dt="2023-06-01T13:17:26.646" v="37"/>
          <ac:spMkLst>
            <pc:docMk/>
            <pc:sldMk cId="3472595887" sldId="526"/>
            <ac:spMk id="6" creationId="{CD6E50D1-3F74-1912-2222-4DB5337EB99D}"/>
          </ac:spMkLst>
        </pc:spChg>
        <pc:spChg chg="add del mod">
          <ac:chgData name="Ayu Ismail" userId="S::ai512@canterbury.ac.uk::fba30144-7a70-411a-be41-53d56e629898" providerId="AD" clId="Web-{2F5CB999-D2AA-C634-8AEF-9CF553C03557}" dt="2023-06-01T13:17:34.521" v="38"/>
          <ac:spMkLst>
            <pc:docMk/>
            <pc:sldMk cId="3472595887" sldId="526"/>
            <ac:spMk id="8" creationId="{F4255C76-73E8-A1E3-5C2F-DB0840E529B3}"/>
          </ac:spMkLst>
        </pc:spChg>
        <pc:spChg chg="add mod">
          <ac:chgData name="Ayu Ismail" userId="S::ai512@canterbury.ac.uk::fba30144-7a70-411a-be41-53d56e629898" providerId="AD" clId="Web-{2F5CB999-D2AA-C634-8AEF-9CF553C03557}" dt="2023-06-01T13:17:34.521" v="38"/>
          <ac:spMkLst>
            <pc:docMk/>
            <pc:sldMk cId="3472595887" sldId="526"/>
            <ac:spMk id="11" creationId="{73376788-F91C-0A25-F963-10335E3DF780}"/>
          </ac:spMkLst>
        </pc:spChg>
        <pc:spChg chg="add">
          <ac:chgData name="Ayu Ismail" userId="S::ai512@canterbury.ac.uk::fba30144-7a70-411a-be41-53d56e629898" providerId="AD" clId="Web-{2F5CB999-D2AA-C634-8AEF-9CF553C03557}" dt="2023-06-01T13:17:26.646" v="37"/>
          <ac:spMkLst>
            <pc:docMk/>
            <pc:sldMk cId="3472595887" sldId="526"/>
            <ac:spMk id="13" creationId="{EBDD1931-9E86-4402-9A68-33A2D9EFB198}"/>
          </ac:spMkLst>
        </pc:spChg>
        <pc:spChg chg="add">
          <ac:chgData name="Ayu Ismail" userId="S::ai512@canterbury.ac.uk::fba30144-7a70-411a-be41-53d56e629898" providerId="AD" clId="Web-{2F5CB999-D2AA-C634-8AEF-9CF553C03557}" dt="2023-06-01T13:17:26.646" v="37"/>
          <ac:spMkLst>
            <pc:docMk/>
            <pc:sldMk cId="3472595887" sldId="526"/>
            <ac:spMk id="15" creationId="{A6D37EE4-EA1B-46EE-A54B-5233C63C9695}"/>
          </ac:spMkLst>
        </pc:spChg>
        <pc:spChg chg="add">
          <ac:chgData name="Ayu Ismail" userId="S::ai512@canterbury.ac.uk::fba30144-7a70-411a-be41-53d56e629898" providerId="AD" clId="Web-{2F5CB999-D2AA-C634-8AEF-9CF553C03557}" dt="2023-06-01T13:17:26.646" v="37"/>
          <ac:spMkLst>
            <pc:docMk/>
            <pc:sldMk cId="3472595887" sldId="526"/>
            <ac:spMk id="17" creationId="{3EB27620-B0B1-4232-A055-99D3476060CF}"/>
          </ac:spMkLst>
        </pc:spChg>
        <pc:picChg chg="add del mod ord">
          <ac:chgData name="Ayu Ismail" userId="S::ai512@canterbury.ac.uk::fba30144-7a70-411a-be41-53d56e629898" providerId="AD" clId="Web-{2F5CB999-D2AA-C634-8AEF-9CF553C03557}" dt="2023-06-01T13:17:34.521" v="38"/>
          <ac:picMkLst>
            <pc:docMk/>
            <pc:sldMk cId="3472595887" sldId="526"/>
            <ac:picMk id="7" creationId="{7DD0E024-313A-70E9-1067-A6E42BD579E8}"/>
          </ac:picMkLst>
        </pc:picChg>
      </pc:sldChg>
    </pc:docChg>
  </pc:docChgLst>
  <pc:docChgLst>
    <pc:chgData name="Ayu Ismail" userId="S::ai512@canterbury.ac.uk::fba30144-7a70-411a-be41-53d56e629898" providerId="AD" clId="Web-{5DF326B1-9AB2-A22A-7BB0-B17447A35442}"/>
    <pc:docChg chg="modSld">
      <pc:chgData name="Ayu Ismail" userId="S::ai512@canterbury.ac.uk::fba30144-7a70-411a-be41-53d56e629898" providerId="AD" clId="Web-{5DF326B1-9AB2-A22A-7BB0-B17447A35442}" dt="2023-05-30T12:41:52.243" v="2450"/>
      <pc:docMkLst>
        <pc:docMk/>
      </pc:docMkLst>
      <pc:sldChg chg="modNotes">
        <pc:chgData name="Ayu Ismail" userId="S::ai512@canterbury.ac.uk::fba30144-7a70-411a-be41-53d56e629898" providerId="AD" clId="Web-{5DF326B1-9AB2-A22A-7BB0-B17447A35442}" dt="2023-05-30T11:40:55.563" v="2104"/>
        <pc:sldMkLst>
          <pc:docMk/>
          <pc:sldMk cId="1795373339" sldId="498"/>
        </pc:sldMkLst>
      </pc:sldChg>
      <pc:sldChg chg="modNotes">
        <pc:chgData name="Ayu Ismail" userId="S::ai512@canterbury.ac.uk::fba30144-7a70-411a-be41-53d56e629898" providerId="AD" clId="Web-{5DF326B1-9AB2-A22A-7BB0-B17447A35442}" dt="2023-05-29T16:10:22.186" v="151"/>
        <pc:sldMkLst>
          <pc:docMk/>
          <pc:sldMk cId="274709940" sldId="507"/>
        </pc:sldMkLst>
      </pc:sldChg>
      <pc:sldChg chg="addSp delSp modSp mod setClrOvrMap modNotes">
        <pc:chgData name="Ayu Ismail" userId="S::ai512@canterbury.ac.uk::fba30144-7a70-411a-be41-53d56e629898" providerId="AD" clId="Web-{5DF326B1-9AB2-A22A-7BB0-B17447A35442}" dt="2023-05-29T16:32:15.871" v="543"/>
        <pc:sldMkLst>
          <pc:docMk/>
          <pc:sldMk cId="1372520251" sldId="516"/>
        </pc:sldMkLst>
        <pc:spChg chg="mod ord">
          <ac:chgData name="Ayu Ismail" userId="S::ai512@canterbury.ac.uk::fba30144-7a70-411a-be41-53d56e629898" providerId="AD" clId="Web-{5DF326B1-9AB2-A22A-7BB0-B17447A35442}" dt="2023-05-29T16:15:23.031" v="243"/>
          <ac:spMkLst>
            <pc:docMk/>
            <pc:sldMk cId="1372520251" sldId="516"/>
            <ac:spMk id="4" creationId="{1F87D5C3-E8A5-479C-243D-A9AA606DE60D}"/>
          </ac:spMkLst>
        </pc:spChg>
        <pc:spChg chg="mod">
          <ac:chgData name="Ayu Ismail" userId="S::ai512@canterbury.ac.uk::fba30144-7a70-411a-be41-53d56e629898" providerId="AD" clId="Web-{5DF326B1-9AB2-A22A-7BB0-B17447A35442}" dt="2023-05-29T16:15:23.031" v="243"/>
          <ac:spMkLst>
            <pc:docMk/>
            <pc:sldMk cId="1372520251" sldId="516"/>
            <ac:spMk id="6" creationId="{151B7322-73F8-EA6D-37C9-E09C743E7A5E}"/>
          </ac:spMkLst>
        </pc:spChg>
        <pc:spChg chg="add del">
          <ac:chgData name="Ayu Ismail" userId="S::ai512@canterbury.ac.uk::fba30144-7a70-411a-be41-53d56e629898" providerId="AD" clId="Web-{5DF326B1-9AB2-A22A-7BB0-B17447A35442}" dt="2023-05-29T16:15:23.078" v="244"/>
          <ac:spMkLst>
            <pc:docMk/>
            <pc:sldMk cId="1372520251" sldId="516"/>
            <ac:spMk id="198" creationId="{EBDD1931-9E86-4402-9A68-33A2D9EFB198}"/>
          </ac:spMkLst>
        </pc:spChg>
        <pc:spChg chg="add del">
          <ac:chgData name="Ayu Ismail" userId="S::ai512@canterbury.ac.uk::fba30144-7a70-411a-be41-53d56e629898" providerId="AD" clId="Web-{5DF326B1-9AB2-A22A-7BB0-B17447A35442}" dt="2023-05-29T16:15:23.078" v="244"/>
          <ac:spMkLst>
            <pc:docMk/>
            <pc:sldMk cId="1372520251" sldId="516"/>
            <ac:spMk id="199" creationId="{45D37F4E-DDB4-456B-97E0-9937730A039F}"/>
          </ac:spMkLst>
        </pc:spChg>
        <pc:spChg chg="add del">
          <ac:chgData name="Ayu Ismail" userId="S::ai512@canterbury.ac.uk::fba30144-7a70-411a-be41-53d56e629898" providerId="AD" clId="Web-{5DF326B1-9AB2-A22A-7BB0-B17447A35442}" dt="2023-05-29T16:15:23.078" v="244"/>
          <ac:spMkLst>
            <pc:docMk/>
            <pc:sldMk cId="1372520251" sldId="516"/>
            <ac:spMk id="200" creationId="{3CE8AF5E-D374-4CF1-90CC-35CF73B81C3E}"/>
          </ac:spMkLst>
        </pc:spChg>
        <pc:spChg chg="add del">
          <ac:chgData name="Ayu Ismail" userId="S::ai512@canterbury.ac.uk::fba30144-7a70-411a-be41-53d56e629898" providerId="AD" clId="Web-{5DF326B1-9AB2-A22A-7BB0-B17447A35442}" dt="2023-05-29T16:14:40.763" v="231"/>
          <ac:spMkLst>
            <pc:docMk/>
            <pc:sldMk cId="1372520251" sldId="516"/>
            <ac:spMk id="205" creationId="{EBDD1931-9E86-4402-9A68-33A2D9EFB198}"/>
          </ac:spMkLst>
        </pc:spChg>
        <pc:spChg chg="add del">
          <ac:chgData name="Ayu Ismail" userId="S::ai512@canterbury.ac.uk::fba30144-7a70-411a-be41-53d56e629898" providerId="AD" clId="Web-{5DF326B1-9AB2-A22A-7BB0-B17447A35442}" dt="2023-05-29T16:14:40.763" v="231"/>
          <ac:spMkLst>
            <pc:docMk/>
            <pc:sldMk cId="1372520251" sldId="516"/>
            <ac:spMk id="207" creationId="{45D37F4E-DDB4-456B-97E0-9937730A039F}"/>
          </ac:spMkLst>
        </pc:spChg>
        <pc:spChg chg="add del">
          <ac:chgData name="Ayu Ismail" userId="S::ai512@canterbury.ac.uk::fba30144-7a70-411a-be41-53d56e629898" providerId="AD" clId="Web-{5DF326B1-9AB2-A22A-7BB0-B17447A35442}" dt="2023-05-29T16:14:40.763" v="231"/>
          <ac:spMkLst>
            <pc:docMk/>
            <pc:sldMk cId="1372520251" sldId="516"/>
            <ac:spMk id="209" creationId="{3CE8AF5E-D374-4CF1-90CC-35CF73B81C3E}"/>
          </ac:spMkLst>
        </pc:spChg>
        <pc:spChg chg="add del">
          <ac:chgData name="Ayu Ismail" userId="S::ai512@canterbury.ac.uk::fba30144-7a70-411a-be41-53d56e629898" providerId="AD" clId="Web-{5DF326B1-9AB2-A22A-7BB0-B17447A35442}" dt="2023-05-29T16:14:45.169" v="233"/>
          <ac:spMkLst>
            <pc:docMk/>
            <pc:sldMk cId="1372520251" sldId="516"/>
            <ac:spMk id="211" creationId="{EBDD1931-9E86-4402-9A68-33A2D9EFB198}"/>
          </ac:spMkLst>
        </pc:spChg>
        <pc:spChg chg="add del">
          <ac:chgData name="Ayu Ismail" userId="S::ai512@canterbury.ac.uk::fba30144-7a70-411a-be41-53d56e629898" providerId="AD" clId="Web-{5DF326B1-9AB2-A22A-7BB0-B17447A35442}" dt="2023-05-29T16:14:45.169" v="233"/>
          <ac:spMkLst>
            <pc:docMk/>
            <pc:sldMk cId="1372520251" sldId="516"/>
            <ac:spMk id="212" creationId="{45D37F4E-DDB4-456B-97E0-9937730A039F}"/>
          </ac:spMkLst>
        </pc:spChg>
        <pc:spChg chg="add del">
          <ac:chgData name="Ayu Ismail" userId="S::ai512@canterbury.ac.uk::fba30144-7a70-411a-be41-53d56e629898" providerId="AD" clId="Web-{5DF326B1-9AB2-A22A-7BB0-B17447A35442}" dt="2023-05-29T16:14:45.169" v="233"/>
          <ac:spMkLst>
            <pc:docMk/>
            <pc:sldMk cId="1372520251" sldId="516"/>
            <ac:spMk id="213" creationId="{3CE8AF5E-D374-4CF1-90CC-35CF73B81C3E}"/>
          </ac:spMkLst>
        </pc:spChg>
        <pc:spChg chg="add del">
          <ac:chgData name="Ayu Ismail" userId="S::ai512@canterbury.ac.uk::fba30144-7a70-411a-be41-53d56e629898" providerId="AD" clId="Web-{5DF326B1-9AB2-A22A-7BB0-B17447A35442}" dt="2023-05-29T16:14:49.107" v="235"/>
          <ac:spMkLst>
            <pc:docMk/>
            <pc:sldMk cId="1372520251" sldId="516"/>
            <ac:spMk id="215" creationId="{EBDD1931-9E86-4402-9A68-33A2D9EFB198}"/>
          </ac:spMkLst>
        </pc:spChg>
        <pc:spChg chg="add del">
          <ac:chgData name="Ayu Ismail" userId="S::ai512@canterbury.ac.uk::fba30144-7a70-411a-be41-53d56e629898" providerId="AD" clId="Web-{5DF326B1-9AB2-A22A-7BB0-B17447A35442}" dt="2023-05-29T16:14:49.107" v="235"/>
          <ac:spMkLst>
            <pc:docMk/>
            <pc:sldMk cId="1372520251" sldId="516"/>
            <ac:spMk id="216" creationId="{45D37F4E-DDB4-456B-97E0-9937730A039F}"/>
          </ac:spMkLst>
        </pc:spChg>
        <pc:spChg chg="add del">
          <ac:chgData name="Ayu Ismail" userId="S::ai512@canterbury.ac.uk::fba30144-7a70-411a-be41-53d56e629898" providerId="AD" clId="Web-{5DF326B1-9AB2-A22A-7BB0-B17447A35442}" dt="2023-05-29T16:14:49.107" v="235"/>
          <ac:spMkLst>
            <pc:docMk/>
            <pc:sldMk cId="1372520251" sldId="516"/>
            <ac:spMk id="217" creationId="{3CE8AF5E-D374-4CF1-90CC-35CF73B81C3E}"/>
          </ac:spMkLst>
        </pc:spChg>
        <pc:spChg chg="add del">
          <ac:chgData name="Ayu Ismail" userId="S::ai512@canterbury.ac.uk::fba30144-7a70-411a-be41-53d56e629898" providerId="AD" clId="Web-{5DF326B1-9AB2-A22A-7BB0-B17447A35442}" dt="2023-05-29T16:14:51.670" v="237"/>
          <ac:spMkLst>
            <pc:docMk/>
            <pc:sldMk cId="1372520251" sldId="516"/>
            <ac:spMk id="219" creationId="{EBDD1931-9E86-4402-9A68-33A2D9EFB198}"/>
          </ac:spMkLst>
        </pc:spChg>
        <pc:spChg chg="add del">
          <ac:chgData name="Ayu Ismail" userId="S::ai512@canterbury.ac.uk::fba30144-7a70-411a-be41-53d56e629898" providerId="AD" clId="Web-{5DF326B1-9AB2-A22A-7BB0-B17447A35442}" dt="2023-05-29T16:14:51.670" v="237"/>
          <ac:spMkLst>
            <pc:docMk/>
            <pc:sldMk cId="1372520251" sldId="516"/>
            <ac:spMk id="220" creationId="{45D37F4E-DDB4-456B-97E0-9937730A039F}"/>
          </ac:spMkLst>
        </pc:spChg>
        <pc:spChg chg="add del">
          <ac:chgData name="Ayu Ismail" userId="S::ai512@canterbury.ac.uk::fba30144-7a70-411a-be41-53d56e629898" providerId="AD" clId="Web-{5DF326B1-9AB2-A22A-7BB0-B17447A35442}" dt="2023-05-29T16:14:51.670" v="237"/>
          <ac:spMkLst>
            <pc:docMk/>
            <pc:sldMk cId="1372520251" sldId="516"/>
            <ac:spMk id="221" creationId="{3CE8AF5E-D374-4CF1-90CC-35CF73B81C3E}"/>
          </ac:spMkLst>
        </pc:spChg>
        <pc:spChg chg="add del">
          <ac:chgData name="Ayu Ismail" userId="S::ai512@canterbury.ac.uk::fba30144-7a70-411a-be41-53d56e629898" providerId="AD" clId="Web-{5DF326B1-9AB2-A22A-7BB0-B17447A35442}" dt="2023-05-29T16:14:54.232" v="239"/>
          <ac:spMkLst>
            <pc:docMk/>
            <pc:sldMk cId="1372520251" sldId="516"/>
            <ac:spMk id="223" creationId="{EBDD1931-9E86-4402-9A68-33A2D9EFB198}"/>
          </ac:spMkLst>
        </pc:spChg>
        <pc:spChg chg="add del">
          <ac:chgData name="Ayu Ismail" userId="S::ai512@canterbury.ac.uk::fba30144-7a70-411a-be41-53d56e629898" providerId="AD" clId="Web-{5DF326B1-9AB2-A22A-7BB0-B17447A35442}" dt="2023-05-29T16:14:54.232" v="239"/>
          <ac:spMkLst>
            <pc:docMk/>
            <pc:sldMk cId="1372520251" sldId="516"/>
            <ac:spMk id="224" creationId="{45D37F4E-DDB4-456B-97E0-9937730A039F}"/>
          </ac:spMkLst>
        </pc:spChg>
        <pc:spChg chg="add del">
          <ac:chgData name="Ayu Ismail" userId="S::ai512@canterbury.ac.uk::fba30144-7a70-411a-be41-53d56e629898" providerId="AD" clId="Web-{5DF326B1-9AB2-A22A-7BB0-B17447A35442}" dt="2023-05-29T16:14:54.232" v="239"/>
          <ac:spMkLst>
            <pc:docMk/>
            <pc:sldMk cId="1372520251" sldId="516"/>
            <ac:spMk id="225" creationId="{3CE8AF5E-D374-4CF1-90CC-35CF73B81C3E}"/>
          </ac:spMkLst>
        </pc:spChg>
        <pc:spChg chg="add del">
          <ac:chgData name="Ayu Ismail" userId="S::ai512@canterbury.ac.uk::fba30144-7a70-411a-be41-53d56e629898" providerId="AD" clId="Web-{5DF326B1-9AB2-A22A-7BB0-B17447A35442}" dt="2023-05-29T16:15:16.233" v="241"/>
          <ac:spMkLst>
            <pc:docMk/>
            <pc:sldMk cId="1372520251" sldId="516"/>
            <ac:spMk id="227" creationId="{EBDD1931-9E86-4402-9A68-33A2D9EFB198}"/>
          </ac:spMkLst>
        </pc:spChg>
        <pc:spChg chg="add del">
          <ac:chgData name="Ayu Ismail" userId="S::ai512@canterbury.ac.uk::fba30144-7a70-411a-be41-53d56e629898" providerId="AD" clId="Web-{5DF326B1-9AB2-A22A-7BB0-B17447A35442}" dt="2023-05-29T16:15:16.233" v="241"/>
          <ac:spMkLst>
            <pc:docMk/>
            <pc:sldMk cId="1372520251" sldId="516"/>
            <ac:spMk id="228" creationId="{45D37F4E-DDB4-456B-97E0-9937730A039F}"/>
          </ac:spMkLst>
        </pc:spChg>
        <pc:spChg chg="add del">
          <ac:chgData name="Ayu Ismail" userId="S::ai512@canterbury.ac.uk::fba30144-7a70-411a-be41-53d56e629898" providerId="AD" clId="Web-{5DF326B1-9AB2-A22A-7BB0-B17447A35442}" dt="2023-05-29T16:15:16.233" v="241"/>
          <ac:spMkLst>
            <pc:docMk/>
            <pc:sldMk cId="1372520251" sldId="516"/>
            <ac:spMk id="229" creationId="{3CE8AF5E-D374-4CF1-90CC-35CF73B81C3E}"/>
          </ac:spMkLst>
        </pc:spChg>
        <pc:spChg chg="add del">
          <ac:chgData name="Ayu Ismail" userId="S::ai512@canterbury.ac.uk::fba30144-7a70-411a-be41-53d56e629898" providerId="AD" clId="Web-{5DF326B1-9AB2-A22A-7BB0-B17447A35442}" dt="2023-05-29T16:15:23.031" v="243"/>
          <ac:spMkLst>
            <pc:docMk/>
            <pc:sldMk cId="1372520251" sldId="516"/>
            <ac:spMk id="231" creationId="{EBDD1931-9E86-4402-9A68-33A2D9EFB198}"/>
          </ac:spMkLst>
        </pc:spChg>
        <pc:spChg chg="add del">
          <ac:chgData name="Ayu Ismail" userId="S::ai512@canterbury.ac.uk::fba30144-7a70-411a-be41-53d56e629898" providerId="AD" clId="Web-{5DF326B1-9AB2-A22A-7BB0-B17447A35442}" dt="2023-05-29T16:15:23.031" v="243"/>
          <ac:spMkLst>
            <pc:docMk/>
            <pc:sldMk cId="1372520251" sldId="516"/>
            <ac:spMk id="232" creationId="{1A9F7B4E-B03D-4F64-BE33-00D074458D45}"/>
          </ac:spMkLst>
        </pc:spChg>
        <pc:spChg chg="add del">
          <ac:chgData name="Ayu Ismail" userId="S::ai512@canterbury.ac.uk::fba30144-7a70-411a-be41-53d56e629898" providerId="AD" clId="Web-{5DF326B1-9AB2-A22A-7BB0-B17447A35442}" dt="2023-05-29T16:15:23.031" v="243"/>
          <ac:spMkLst>
            <pc:docMk/>
            <pc:sldMk cId="1372520251" sldId="516"/>
            <ac:spMk id="233" creationId="{1CA8A97F-67F0-4D5F-A850-0C30727D1CE3}"/>
          </ac:spMkLst>
        </pc:spChg>
        <pc:spChg chg="add del">
          <ac:chgData name="Ayu Ismail" userId="S::ai512@canterbury.ac.uk::fba30144-7a70-411a-be41-53d56e629898" providerId="AD" clId="Web-{5DF326B1-9AB2-A22A-7BB0-B17447A35442}" dt="2023-05-29T16:32:15.871" v="543"/>
          <ac:spMkLst>
            <pc:docMk/>
            <pc:sldMk cId="1372520251" sldId="516"/>
            <ac:spMk id="235" creationId="{EBDD1931-9E86-4402-9A68-33A2D9EFB198}"/>
          </ac:spMkLst>
        </pc:spChg>
        <pc:spChg chg="add del">
          <ac:chgData name="Ayu Ismail" userId="S::ai512@canterbury.ac.uk::fba30144-7a70-411a-be41-53d56e629898" providerId="AD" clId="Web-{5DF326B1-9AB2-A22A-7BB0-B17447A35442}" dt="2023-05-29T16:32:15.871" v="543"/>
          <ac:spMkLst>
            <pc:docMk/>
            <pc:sldMk cId="1372520251" sldId="516"/>
            <ac:spMk id="236" creationId="{45D37F4E-DDB4-456B-97E0-9937730A039F}"/>
          </ac:spMkLst>
        </pc:spChg>
        <pc:spChg chg="add del">
          <ac:chgData name="Ayu Ismail" userId="S::ai512@canterbury.ac.uk::fba30144-7a70-411a-be41-53d56e629898" providerId="AD" clId="Web-{5DF326B1-9AB2-A22A-7BB0-B17447A35442}" dt="2023-05-29T16:32:15.871" v="543"/>
          <ac:spMkLst>
            <pc:docMk/>
            <pc:sldMk cId="1372520251" sldId="516"/>
            <ac:spMk id="237" creationId="{3CE8AF5E-D374-4CF1-90CC-35CF73B81C3E}"/>
          </ac:spMkLst>
        </pc:spChg>
        <pc:spChg chg="add del">
          <ac:chgData name="Ayu Ismail" userId="S::ai512@canterbury.ac.uk::fba30144-7a70-411a-be41-53d56e629898" providerId="AD" clId="Web-{5DF326B1-9AB2-A22A-7BB0-B17447A35442}" dt="2023-05-29T16:32:04.511" v="536"/>
          <ac:spMkLst>
            <pc:docMk/>
            <pc:sldMk cId="1372520251" sldId="516"/>
            <ac:spMk id="242" creationId="{EBDD1931-9E86-4402-9A68-33A2D9EFB198}"/>
          </ac:spMkLst>
        </pc:spChg>
        <pc:spChg chg="add del">
          <ac:chgData name="Ayu Ismail" userId="S::ai512@canterbury.ac.uk::fba30144-7a70-411a-be41-53d56e629898" providerId="AD" clId="Web-{5DF326B1-9AB2-A22A-7BB0-B17447A35442}" dt="2023-05-29T16:32:04.511" v="536"/>
          <ac:spMkLst>
            <pc:docMk/>
            <pc:sldMk cId="1372520251" sldId="516"/>
            <ac:spMk id="244" creationId="{45D37F4E-DDB4-456B-97E0-9937730A039F}"/>
          </ac:spMkLst>
        </pc:spChg>
        <pc:spChg chg="add del">
          <ac:chgData name="Ayu Ismail" userId="S::ai512@canterbury.ac.uk::fba30144-7a70-411a-be41-53d56e629898" providerId="AD" clId="Web-{5DF326B1-9AB2-A22A-7BB0-B17447A35442}" dt="2023-05-29T16:32:04.511" v="536"/>
          <ac:spMkLst>
            <pc:docMk/>
            <pc:sldMk cId="1372520251" sldId="516"/>
            <ac:spMk id="246" creationId="{3CE8AF5E-D374-4CF1-90CC-35CF73B81C3E}"/>
          </ac:spMkLst>
        </pc:spChg>
        <pc:spChg chg="add del">
          <ac:chgData name="Ayu Ismail" userId="S::ai512@canterbury.ac.uk::fba30144-7a70-411a-be41-53d56e629898" providerId="AD" clId="Web-{5DF326B1-9AB2-A22A-7BB0-B17447A35442}" dt="2023-05-29T16:32:10.121" v="538"/>
          <ac:spMkLst>
            <pc:docMk/>
            <pc:sldMk cId="1372520251" sldId="516"/>
            <ac:spMk id="248" creationId="{EBDD1931-9E86-4402-9A68-33A2D9EFB198}"/>
          </ac:spMkLst>
        </pc:spChg>
        <pc:spChg chg="add del">
          <ac:chgData name="Ayu Ismail" userId="S::ai512@canterbury.ac.uk::fba30144-7a70-411a-be41-53d56e629898" providerId="AD" clId="Web-{5DF326B1-9AB2-A22A-7BB0-B17447A35442}" dt="2023-05-29T16:32:10.121" v="538"/>
          <ac:spMkLst>
            <pc:docMk/>
            <pc:sldMk cId="1372520251" sldId="516"/>
            <ac:spMk id="249" creationId="{45D37F4E-DDB4-456B-97E0-9937730A039F}"/>
          </ac:spMkLst>
        </pc:spChg>
        <pc:spChg chg="add del">
          <ac:chgData name="Ayu Ismail" userId="S::ai512@canterbury.ac.uk::fba30144-7a70-411a-be41-53d56e629898" providerId="AD" clId="Web-{5DF326B1-9AB2-A22A-7BB0-B17447A35442}" dt="2023-05-29T16:32:10.121" v="538"/>
          <ac:spMkLst>
            <pc:docMk/>
            <pc:sldMk cId="1372520251" sldId="516"/>
            <ac:spMk id="250" creationId="{3CE8AF5E-D374-4CF1-90CC-35CF73B81C3E}"/>
          </ac:spMkLst>
        </pc:spChg>
        <pc:spChg chg="add del">
          <ac:chgData name="Ayu Ismail" userId="S::ai512@canterbury.ac.uk::fba30144-7a70-411a-be41-53d56e629898" providerId="AD" clId="Web-{5DF326B1-9AB2-A22A-7BB0-B17447A35442}" dt="2023-05-29T16:32:12.574" v="540"/>
          <ac:spMkLst>
            <pc:docMk/>
            <pc:sldMk cId="1372520251" sldId="516"/>
            <ac:spMk id="252" creationId="{EBDD1931-9E86-4402-9A68-33A2D9EFB198}"/>
          </ac:spMkLst>
        </pc:spChg>
        <pc:spChg chg="add del">
          <ac:chgData name="Ayu Ismail" userId="S::ai512@canterbury.ac.uk::fba30144-7a70-411a-be41-53d56e629898" providerId="AD" clId="Web-{5DF326B1-9AB2-A22A-7BB0-B17447A35442}" dt="2023-05-29T16:32:12.574" v="540"/>
          <ac:spMkLst>
            <pc:docMk/>
            <pc:sldMk cId="1372520251" sldId="516"/>
            <ac:spMk id="253" creationId="{45D37F4E-DDB4-456B-97E0-9937730A039F}"/>
          </ac:spMkLst>
        </pc:spChg>
        <pc:spChg chg="add del">
          <ac:chgData name="Ayu Ismail" userId="S::ai512@canterbury.ac.uk::fba30144-7a70-411a-be41-53d56e629898" providerId="AD" clId="Web-{5DF326B1-9AB2-A22A-7BB0-B17447A35442}" dt="2023-05-29T16:32:12.574" v="540"/>
          <ac:spMkLst>
            <pc:docMk/>
            <pc:sldMk cId="1372520251" sldId="516"/>
            <ac:spMk id="254" creationId="{3CE8AF5E-D374-4CF1-90CC-35CF73B81C3E}"/>
          </ac:spMkLst>
        </pc:spChg>
        <pc:spChg chg="add del">
          <ac:chgData name="Ayu Ismail" userId="S::ai512@canterbury.ac.uk::fba30144-7a70-411a-be41-53d56e629898" providerId="AD" clId="Web-{5DF326B1-9AB2-A22A-7BB0-B17447A35442}" dt="2023-05-29T16:32:15.808" v="542"/>
          <ac:spMkLst>
            <pc:docMk/>
            <pc:sldMk cId="1372520251" sldId="516"/>
            <ac:spMk id="256" creationId="{EBDD1931-9E86-4402-9A68-33A2D9EFB198}"/>
          </ac:spMkLst>
        </pc:spChg>
        <pc:spChg chg="add del">
          <ac:chgData name="Ayu Ismail" userId="S::ai512@canterbury.ac.uk::fba30144-7a70-411a-be41-53d56e629898" providerId="AD" clId="Web-{5DF326B1-9AB2-A22A-7BB0-B17447A35442}" dt="2023-05-29T16:32:15.808" v="542"/>
          <ac:spMkLst>
            <pc:docMk/>
            <pc:sldMk cId="1372520251" sldId="516"/>
            <ac:spMk id="257" creationId="{45D37F4E-DDB4-456B-97E0-9937730A039F}"/>
          </ac:spMkLst>
        </pc:spChg>
        <pc:spChg chg="add del">
          <ac:chgData name="Ayu Ismail" userId="S::ai512@canterbury.ac.uk::fba30144-7a70-411a-be41-53d56e629898" providerId="AD" clId="Web-{5DF326B1-9AB2-A22A-7BB0-B17447A35442}" dt="2023-05-29T16:32:15.808" v="542"/>
          <ac:spMkLst>
            <pc:docMk/>
            <pc:sldMk cId="1372520251" sldId="516"/>
            <ac:spMk id="258" creationId="{3CE8AF5E-D374-4CF1-90CC-35CF73B81C3E}"/>
          </ac:spMkLst>
        </pc:spChg>
        <pc:spChg chg="add">
          <ac:chgData name="Ayu Ismail" userId="S::ai512@canterbury.ac.uk::fba30144-7a70-411a-be41-53d56e629898" providerId="AD" clId="Web-{5DF326B1-9AB2-A22A-7BB0-B17447A35442}" dt="2023-05-29T16:32:15.871" v="543"/>
          <ac:spMkLst>
            <pc:docMk/>
            <pc:sldMk cId="1372520251" sldId="516"/>
            <ac:spMk id="260" creationId="{EBDD1931-9E86-4402-9A68-33A2D9EFB198}"/>
          </ac:spMkLst>
        </pc:spChg>
        <pc:spChg chg="add">
          <ac:chgData name="Ayu Ismail" userId="S::ai512@canterbury.ac.uk::fba30144-7a70-411a-be41-53d56e629898" providerId="AD" clId="Web-{5DF326B1-9AB2-A22A-7BB0-B17447A35442}" dt="2023-05-29T16:32:15.871" v="543"/>
          <ac:spMkLst>
            <pc:docMk/>
            <pc:sldMk cId="1372520251" sldId="516"/>
            <ac:spMk id="261" creationId="{45D37F4E-DDB4-456B-97E0-9937730A039F}"/>
          </ac:spMkLst>
        </pc:spChg>
        <pc:spChg chg="add">
          <ac:chgData name="Ayu Ismail" userId="S::ai512@canterbury.ac.uk::fba30144-7a70-411a-be41-53d56e629898" providerId="AD" clId="Web-{5DF326B1-9AB2-A22A-7BB0-B17447A35442}" dt="2023-05-29T16:32:15.871" v="543"/>
          <ac:spMkLst>
            <pc:docMk/>
            <pc:sldMk cId="1372520251" sldId="516"/>
            <ac:spMk id="262" creationId="{3CE8AF5E-D374-4CF1-90CC-35CF73B81C3E}"/>
          </ac:spMkLst>
        </pc:spChg>
        <pc:graphicFrameChg chg="mod modGraphic">
          <ac:chgData name="Ayu Ismail" userId="S::ai512@canterbury.ac.uk::fba30144-7a70-411a-be41-53d56e629898" providerId="AD" clId="Web-{5DF326B1-9AB2-A22A-7BB0-B17447A35442}" dt="2023-05-29T16:32:15.871" v="543"/>
          <ac:graphicFrameMkLst>
            <pc:docMk/>
            <pc:sldMk cId="1372520251" sldId="516"/>
            <ac:graphicFrameMk id="7" creationId="{9AA9FC81-01F6-11EC-A2E9-C61943C5276C}"/>
          </ac:graphicFrameMkLst>
        </pc:graphicFrameChg>
        <pc:picChg chg="mod">
          <ac:chgData name="Ayu Ismail" userId="S::ai512@canterbury.ac.uk::fba30144-7a70-411a-be41-53d56e629898" providerId="AD" clId="Web-{5DF326B1-9AB2-A22A-7BB0-B17447A35442}" dt="2023-05-29T16:15:23.031" v="243"/>
          <ac:picMkLst>
            <pc:docMk/>
            <pc:sldMk cId="1372520251" sldId="516"/>
            <ac:picMk id="160" creationId="{A7484891-C5C6-A55E-F905-5F6527845916}"/>
          </ac:picMkLst>
        </pc:picChg>
      </pc:sldChg>
      <pc:sldChg chg="addSp delSp modSp mod setClrOvrMap modNotes">
        <pc:chgData name="Ayu Ismail" userId="S::ai512@canterbury.ac.uk::fba30144-7a70-411a-be41-53d56e629898" providerId="AD" clId="Web-{5DF326B1-9AB2-A22A-7BB0-B17447A35442}" dt="2023-05-29T22:16:34.648" v="1266"/>
        <pc:sldMkLst>
          <pc:docMk/>
          <pc:sldMk cId="2543979899" sldId="517"/>
        </pc:sldMkLst>
        <pc:spChg chg="mod ord">
          <ac:chgData name="Ayu Ismail" userId="S::ai512@canterbury.ac.uk::fba30144-7a70-411a-be41-53d56e629898" providerId="AD" clId="Web-{5DF326B1-9AB2-A22A-7BB0-B17447A35442}" dt="2023-05-29T18:31:01.607" v="830"/>
          <ac:spMkLst>
            <pc:docMk/>
            <pc:sldMk cId="2543979899" sldId="517"/>
            <ac:spMk id="4" creationId="{95ECEBED-93EB-D23C-FB2A-01E4984B95CB}"/>
          </ac:spMkLst>
        </pc:spChg>
        <pc:spChg chg="mod">
          <ac:chgData name="Ayu Ismail" userId="S::ai512@canterbury.ac.uk::fba30144-7a70-411a-be41-53d56e629898" providerId="AD" clId="Web-{5DF326B1-9AB2-A22A-7BB0-B17447A35442}" dt="2023-05-29T18:31:01.607" v="830"/>
          <ac:spMkLst>
            <pc:docMk/>
            <pc:sldMk cId="2543979899" sldId="517"/>
            <ac:spMk id="6" creationId="{5307E4EC-16A5-4789-2B71-E2946782AE83}"/>
          </ac:spMkLst>
        </pc:spChg>
        <pc:spChg chg="add del">
          <ac:chgData name="Ayu Ismail" userId="S::ai512@canterbury.ac.uk::fba30144-7a70-411a-be41-53d56e629898" providerId="AD" clId="Web-{5DF326B1-9AB2-A22A-7BB0-B17447A35442}" dt="2023-05-29T18:31:30.357" v="841"/>
          <ac:spMkLst>
            <pc:docMk/>
            <pc:sldMk cId="2543979899" sldId="517"/>
            <ac:spMk id="63" creationId="{EBDD1931-9E86-4402-9A68-33A2D9EFB198}"/>
          </ac:spMkLst>
        </pc:spChg>
        <pc:spChg chg="add del">
          <ac:chgData name="Ayu Ismail" userId="S::ai512@canterbury.ac.uk::fba30144-7a70-411a-be41-53d56e629898" providerId="AD" clId="Web-{5DF326B1-9AB2-A22A-7BB0-B17447A35442}" dt="2023-05-29T18:31:30.357" v="841"/>
          <ac:spMkLst>
            <pc:docMk/>
            <pc:sldMk cId="2543979899" sldId="517"/>
            <ac:spMk id="64" creationId="{2C61293E-6EBE-43EF-A52C-9BEBFD7679D4}"/>
          </ac:spMkLst>
        </pc:spChg>
        <pc:spChg chg="add del">
          <ac:chgData name="Ayu Ismail" userId="S::ai512@canterbury.ac.uk::fba30144-7a70-411a-be41-53d56e629898" providerId="AD" clId="Web-{5DF326B1-9AB2-A22A-7BB0-B17447A35442}" dt="2023-05-29T18:31:30.357" v="841"/>
          <ac:spMkLst>
            <pc:docMk/>
            <pc:sldMk cId="2543979899" sldId="517"/>
            <ac:spMk id="65" creationId="{3FCFB1DE-0B7E-48CC-BA90-B2AB0889F9D6}"/>
          </ac:spMkLst>
        </pc:spChg>
        <pc:spChg chg="add del">
          <ac:chgData name="Ayu Ismail" userId="S::ai512@canterbury.ac.uk::fba30144-7a70-411a-be41-53d56e629898" providerId="AD" clId="Web-{5DF326B1-9AB2-A22A-7BB0-B17447A35442}" dt="2023-05-29T18:30:43.044" v="824"/>
          <ac:spMkLst>
            <pc:docMk/>
            <pc:sldMk cId="2543979899" sldId="517"/>
            <ac:spMk id="70" creationId="{EBDD1931-9E86-4402-9A68-33A2D9EFB198}"/>
          </ac:spMkLst>
        </pc:spChg>
        <pc:spChg chg="add del">
          <ac:chgData name="Ayu Ismail" userId="S::ai512@canterbury.ac.uk::fba30144-7a70-411a-be41-53d56e629898" providerId="AD" clId="Web-{5DF326B1-9AB2-A22A-7BB0-B17447A35442}" dt="2023-05-29T18:30:43.044" v="824"/>
          <ac:spMkLst>
            <pc:docMk/>
            <pc:sldMk cId="2543979899" sldId="517"/>
            <ac:spMk id="72" creationId="{45D37F4E-DDB4-456B-97E0-9937730A039F}"/>
          </ac:spMkLst>
        </pc:spChg>
        <pc:spChg chg="add del">
          <ac:chgData name="Ayu Ismail" userId="S::ai512@canterbury.ac.uk::fba30144-7a70-411a-be41-53d56e629898" providerId="AD" clId="Web-{5DF326B1-9AB2-A22A-7BB0-B17447A35442}" dt="2023-05-29T18:30:43.044" v="824"/>
          <ac:spMkLst>
            <pc:docMk/>
            <pc:sldMk cId="2543979899" sldId="517"/>
            <ac:spMk id="74" creationId="{3CE8AF5E-D374-4CF1-90CC-35CF73B81C3E}"/>
          </ac:spMkLst>
        </pc:spChg>
        <pc:spChg chg="add del">
          <ac:chgData name="Ayu Ismail" userId="S::ai512@canterbury.ac.uk::fba30144-7a70-411a-be41-53d56e629898" providerId="AD" clId="Web-{5DF326B1-9AB2-A22A-7BB0-B17447A35442}" dt="2023-05-29T18:30:47.106" v="826"/>
          <ac:spMkLst>
            <pc:docMk/>
            <pc:sldMk cId="2543979899" sldId="517"/>
            <ac:spMk id="76" creationId="{EBDD1931-9E86-4402-9A68-33A2D9EFB198}"/>
          </ac:spMkLst>
        </pc:spChg>
        <pc:spChg chg="add del">
          <ac:chgData name="Ayu Ismail" userId="S::ai512@canterbury.ac.uk::fba30144-7a70-411a-be41-53d56e629898" providerId="AD" clId="Web-{5DF326B1-9AB2-A22A-7BB0-B17447A35442}" dt="2023-05-29T18:30:47.106" v="826"/>
          <ac:spMkLst>
            <pc:docMk/>
            <pc:sldMk cId="2543979899" sldId="517"/>
            <ac:spMk id="77" creationId="{457344D1-E597-42B3-8E85-6D7036E54A5E}"/>
          </ac:spMkLst>
        </pc:spChg>
        <pc:spChg chg="add del">
          <ac:chgData name="Ayu Ismail" userId="S::ai512@canterbury.ac.uk::fba30144-7a70-411a-be41-53d56e629898" providerId="AD" clId="Web-{5DF326B1-9AB2-A22A-7BB0-B17447A35442}" dt="2023-05-29T18:30:47.106" v="826"/>
          <ac:spMkLst>
            <pc:docMk/>
            <pc:sldMk cId="2543979899" sldId="517"/>
            <ac:spMk id="78" creationId="{3540989C-C7B8-473B-BF87-6F2DA6A90006}"/>
          </ac:spMkLst>
        </pc:spChg>
        <pc:spChg chg="add del">
          <ac:chgData name="Ayu Ismail" userId="S::ai512@canterbury.ac.uk::fba30144-7a70-411a-be41-53d56e629898" providerId="AD" clId="Web-{5DF326B1-9AB2-A22A-7BB0-B17447A35442}" dt="2023-05-29T18:30:56.763" v="828"/>
          <ac:spMkLst>
            <pc:docMk/>
            <pc:sldMk cId="2543979899" sldId="517"/>
            <ac:spMk id="80" creationId="{EBDD1931-9E86-4402-9A68-33A2D9EFB198}"/>
          </ac:spMkLst>
        </pc:spChg>
        <pc:spChg chg="add del">
          <ac:chgData name="Ayu Ismail" userId="S::ai512@canterbury.ac.uk::fba30144-7a70-411a-be41-53d56e629898" providerId="AD" clId="Web-{5DF326B1-9AB2-A22A-7BB0-B17447A35442}" dt="2023-05-29T18:30:56.763" v="828"/>
          <ac:spMkLst>
            <pc:docMk/>
            <pc:sldMk cId="2543979899" sldId="517"/>
            <ac:spMk id="81" creationId="{4BCB9E0F-80B4-4BE1-A13D-A796E8186083}"/>
          </ac:spMkLst>
        </pc:spChg>
        <pc:spChg chg="add del">
          <ac:chgData name="Ayu Ismail" userId="S::ai512@canterbury.ac.uk::fba30144-7a70-411a-be41-53d56e629898" providerId="AD" clId="Web-{5DF326B1-9AB2-A22A-7BB0-B17447A35442}" dt="2023-05-29T18:30:56.763" v="828"/>
          <ac:spMkLst>
            <pc:docMk/>
            <pc:sldMk cId="2543979899" sldId="517"/>
            <ac:spMk id="82" creationId="{3CE8AF5E-D374-4CF1-90CC-35CF73B81C3E}"/>
          </ac:spMkLst>
        </pc:spChg>
        <pc:spChg chg="add del">
          <ac:chgData name="Ayu Ismail" userId="S::ai512@canterbury.ac.uk::fba30144-7a70-411a-be41-53d56e629898" providerId="AD" clId="Web-{5DF326B1-9AB2-A22A-7BB0-B17447A35442}" dt="2023-05-29T18:31:01.607" v="830"/>
          <ac:spMkLst>
            <pc:docMk/>
            <pc:sldMk cId="2543979899" sldId="517"/>
            <ac:spMk id="84" creationId="{EBDD1931-9E86-4402-9A68-33A2D9EFB198}"/>
          </ac:spMkLst>
        </pc:spChg>
        <pc:spChg chg="add del">
          <ac:chgData name="Ayu Ismail" userId="S::ai512@canterbury.ac.uk::fba30144-7a70-411a-be41-53d56e629898" providerId="AD" clId="Web-{5DF326B1-9AB2-A22A-7BB0-B17447A35442}" dt="2023-05-29T18:31:01.607" v="830"/>
          <ac:spMkLst>
            <pc:docMk/>
            <pc:sldMk cId="2543979899" sldId="517"/>
            <ac:spMk id="85" creationId="{F95DC6D5-A7B0-4D09-A7A5-62869A0D2C51}"/>
          </ac:spMkLst>
        </pc:spChg>
        <pc:spChg chg="add del">
          <ac:chgData name="Ayu Ismail" userId="S::ai512@canterbury.ac.uk::fba30144-7a70-411a-be41-53d56e629898" providerId="AD" clId="Web-{5DF326B1-9AB2-A22A-7BB0-B17447A35442}" dt="2023-05-29T18:31:01.607" v="830"/>
          <ac:spMkLst>
            <pc:docMk/>
            <pc:sldMk cId="2543979899" sldId="517"/>
            <ac:spMk id="86" creationId="{E72C4BCF-DD12-4745-97A9-F340887E1FDD}"/>
          </ac:spMkLst>
        </pc:spChg>
        <pc:spChg chg="add del">
          <ac:chgData name="Ayu Ismail" userId="S::ai512@canterbury.ac.uk::fba30144-7a70-411a-be41-53d56e629898" providerId="AD" clId="Web-{5DF326B1-9AB2-A22A-7BB0-B17447A35442}" dt="2023-05-29T18:31:08.419" v="832"/>
          <ac:spMkLst>
            <pc:docMk/>
            <pc:sldMk cId="2543979899" sldId="517"/>
            <ac:spMk id="88" creationId="{EBDD1931-9E86-4402-9A68-33A2D9EFB198}"/>
          </ac:spMkLst>
        </pc:spChg>
        <pc:spChg chg="add del">
          <ac:chgData name="Ayu Ismail" userId="S::ai512@canterbury.ac.uk::fba30144-7a70-411a-be41-53d56e629898" providerId="AD" clId="Web-{5DF326B1-9AB2-A22A-7BB0-B17447A35442}" dt="2023-05-29T18:31:08.419" v="832"/>
          <ac:spMkLst>
            <pc:docMk/>
            <pc:sldMk cId="2543979899" sldId="517"/>
            <ac:spMk id="89" creationId="{2C61293E-6EBE-43EF-A52C-9BEBFD7679D4}"/>
          </ac:spMkLst>
        </pc:spChg>
        <pc:spChg chg="add del">
          <ac:chgData name="Ayu Ismail" userId="S::ai512@canterbury.ac.uk::fba30144-7a70-411a-be41-53d56e629898" providerId="AD" clId="Web-{5DF326B1-9AB2-A22A-7BB0-B17447A35442}" dt="2023-05-29T18:31:08.419" v="832"/>
          <ac:spMkLst>
            <pc:docMk/>
            <pc:sldMk cId="2543979899" sldId="517"/>
            <ac:spMk id="90" creationId="{3FCFB1DE-0B7E-48CC-BA90-B2AB0889F9D6}"/>
          </ac:spMkLst>
        </pc:spChg>
        <pc:spChg chg="add del">
          <ac:chgData name="Ayu Ismail" userId="S::ai512@canterbury.ac.uk::fba30144-7a70-411a-be41-53d56e629898" providerId="AD" clId="Web-{5DF326B1-9AB2-A22A-7BB0-B17447A35442}" dt="2023-05-29T18:31:12.826" v="834"/>
          <ac:spMkLst>
            <pc:docMk/>
            <pc:sldMk cId="2543979899" sldId="517"/>
            <ac:spMk id="92" creationId="{EBDD1931-9E86-4402-9A68-33A2D9EFB198}"/>
          </ac:spMkLst>
        </pc:spChg>
        <pc:spChg chg="add del">
          <ac:chgData name="Ayu Ismail" userId="S::ai512@canterbury.ac.uk::fba30144-7a70-411a-be41-53d56e629898" providerId="AD" clId="Web-{5DF326B1-9AB2-A22A-7BB0-B17447A35442}" dt="2023-05-29T18:31:12.826" v="834"/>
          <ac:spMkLst>
            <pc:docMk/>
            <pc:sldMk cId="2543979899" sldId="517"/>
            <ac:spMk id="93" creationId="{2C61293E-6EBE-43EF-A52C-9BEBFD7679D4}"/>
          </ac:spMkLst>
        </pc:spChg>
        <pc:spChg chg="add del">
          <ac:chgData name="Ayu Ismail" userId="S::ai512@canterbury.ac.uk::fba30144-7a70-411a-be41-53d56e629898" providerId="AD" clId="Web-{5DF326B1-9AB2-A22A-7BB0-B17447A35442}" dt="2023-05-29T18:31:12.826" v="834"/>
          <ac:spMkLst>
            <pc:docMk/>
            <pc:sldMk cId="2543979899" sldId="517"/>
            <ac:spMk id="94" creationId="{3FCFB1DE-0B7E-48CC-BA90-B2AB0889F9D6}"/>
          </ac:spMkLst>
        </pc:spChg>
        <pc:spChg chg="add del">
          <ac:chgData name="Ayu Ismail" userId="S::ai512@canterbury.ac.uk::fba30144-7a70-411a-be41-53d56e629898" providerId="AD" clId="Web-{5DF326B1-9AB2-A22A-7BB0-B17447A35442}" dt="2023-05-29T18:31:23.857" v="836"/>
          <ac:spMkLst>
            <pc:docMk/>
            <pc:sldMk cId="2543979899" sldId="517"/>
            <ac:spMk id="96" creationId="{EBDD1931-9E86-4402-9A68-33A2D9EFB198}"/>
          </ac:spMkLst>
        </pc:spChg>
        <pc:spChg chg="add del">
          <ac:chgData name="Ayu Ismail" userId="S::ai512@canterbury.ac.uk::fba30144-7a70-411a-be41-53d56e629898" providerId="AD" clId="Web-{5DF326B1-9AB2-A22A-7BB0-B17447A35442}" dt="2023-05-29T18:31:23.857" v="836"/>
          <ac:spMkLst>
            <pc:docMk/>
            <pc:sldMk cId="2543979899" sldId="517"/>
            <ac:spMk id="97" creationId="{2C61293E-6EBE-43EF-A52C-9BEBFD7679D4}"/>
          </ac:spMkLst>
        </pc:spChg>
        <pc:spChg chg="add del">
          <ac:chgData name="Ayu Ismail" userId="S::ai512@canterbury.ac.uk::fba30144-7a70-411a-be41-53d56e629898" providerId="AD" clId="Web-{5DF326B1-9AB2-A22A-7BB0-B17447A35442}" dt="2023-05-29T18:31:23.857" v="836"/>
          <ac:spMkLst>
            <pc:docMk/>
            <pc:sldMk cId="2543979899" sldId="517"/>
            <ac:spMk id="98" creationId="{3FCFB1DE-0B7E-48CC-BA90-B2AB0889F9D6}"/>
          </ac:spMkLst>
        </pc:spChg>
        <pc:spChg chg="add del">
          <ac:chgData name="Ayu Ismail" userId="S::ai512@canterbury.ac.uk::fba30144-7a70-411a-be41-53d56e629898" providerId="AD" clId="Web-{5DF326B1-9AB2-A22A-7BB0-B17447A35442}" dt="2023-05-29T18:31:26.279" v="838"/>
          <ac:spMkLst>
            <pc:docMk/>
            <pc:sldMk cId="2543979899" sldId="517"/>
            <ac:spMk id="100" creationId="{EBDD1931-9E86-4402-9A68-33A2D9EFB198}"/>
          </ac:spMkLst>
        </pc:spChg>
        <pc:spChg chg="add del">
          <ac:chgData name="Ayu Ismail" userId="S::ai512@canterbury.ac.uk::fba30144-7a70-411a-be41-53d56e629898" providerId="AD" clId="Web-{5DF326B1-9AB2-A22A-7BB0-B17447A35442}" dt="2023-05-29T18:31:26.279" v="838"/>
          <ac:spMkLst>
            <pc:docMk/>
            <pc:sldMk cId="2543979899" sldId="517"/>
            <ac:spMk id="101" creationId="{2C61293E-6EBE-43EF-A52C-9BEBFD7679D4}"/>
          </ac:spMkLst>
        </pc:spChg>
        <pc:spChg chg="add del">
          <ac:chgData name="Ayu Ismail" userId="S::ai512@canterbury.ac.uk::fba30144-7a70-411a-be41-53d56e629898" providerId="AD" clId="Web-{5DF326B1-9AB2-A22A-7BB0-B17447A35442}" dt="2023-05-29T18:31:26.279" v="838"/>
          <ac:spMkLst>
            <pc:docMk/>
            <pc:sldMk cId="2543979899" sldId="517"/>
            <ac:spMk id="102" creationId="{3FCFB1DE-0B7E-48CC-BA90-B2AB0889F9D6}"/>
          </ac:spMkLst>
        </pc:spChg>
        <pc:spChg chg="add del">
          <ac:chgData name="Ayu Ismail" userId="S::ai512@canterbury.ac.uk::fba30144-7a70-411a-be41-53d56e629898" providerId="AD" clId="Web-{5DF326B1-9AB2-A22A-7BB0-B17447A35442}" dt="2023-05-29T18:31:30.295" v="840"/>
          <ac:spMkLst>
            <pc:docMk/>
            <pc:sldMk cId="2543979899" sldId="517"/>
            <ac:spMk id="104" creationId="{EBDD1931-9E86-4402-9A68-33A2D9EFB198}"/>
          </ac:spMkLst>
        </pc:spChg>
        <pc:spChg chg="add del">
          <ac:chgData name="Ayu Ismail" userId="S::ai512@canterbury.ac.uk::fba30144-7a70-411a-be41-53d56e629898" providerId="AD" clId="Web-{5DF326B1-9AB2-A22A-7BB0-B17447A35442}" dt="2023-05-29T18:31:30.295" v="840"/>
          <ac:spMkLst>
            <pc:docMk/>
            <pc:sldMk cId="2543979899" sldId="517"/>
            <ac:spMk id="105" creationId="{2C61293E-6EBE-43EF-A52C-9BEBFD7679D4}"/>
          </ac:spMkLst>
        </pc:spChg>
        <pc:spChg chg="add del">
          <ac:chgData name="Ayu Ismail" userId="S::ai512@canterbury.ac.uk::fba30144-7a70-411a-be41-53d56e629898" providerId="AD" clId="Web-{5DF326B1-9AB2-A22A-7BB0-B17447A35442}" dt="2023-05-29T18:31:30.295" v="840"/>
          <ac:spMkLst>
            <pc:docMk/>
            <pc:sldMk cId="2543979899" sldId="517"/>
            <ac:spMk id="106" creationId="{3FCFB1DE-0B7E-48CC-BA90-B2AB0889F9D6}"/>
          </ac:spMkLst>
        </pc:spChg>
        <pc:spChg chg="add">
          <ac:chgData name="Ayu Ismail" userId="S::ai512@canterbury.ac.uk::fba30144-7a70-411a-be41-53d56e629898" providerId="AD" clId="Web-{5DF326B1-9AB2-A22A-7BB0-B17447A35442}" dt="2023-05-29T18:31:30.357" v="841"/>
          <ac:spMkLst>
            <pc:docMk/>
            <pc:sldMk cId="2543979899" sldId="517"/>
            <ac:spMk id="108" creationId="{EBDD1931-9E86-4402-9A68-33A2D9EFB198}"/>
          </ac:spMkLst>
        </pc:spChg>
        <pc:spChg chg="add">
          <ac:chgData name="Ayu Ismail" userId="S::ai512@canterbury.ac.uk::fba30144-7a70-411a-be41-53d56e629898" providerId="AD" clId="Web-{5DF326B1-9AB2-A22A-7BB0-B17447A35442}" dt="2023-05-29T18:31:30.357" v="841"/>
          <ac:spMkLst>
            <pc:docMk/>
            <pc:sldMk cId="2543979899" sldId="517"/>
            <ac:spMk id="109" creationId="{2C61293E-6EBE-43EF-A52C-9BEBFD7679D4}"/>
          </ac:spMkLst>
        </pc:spChg>
        <pc:spChg chg="add">
          <ac:chgData name="Ayu Ismail" userId="S::ai512@canterbury.ac.uk::fba30144-7a70-411a-be41-53d56e629898" providerId="AD" clId="Web-{5DF326B1-9AB2-A22A-7BB0-B17447A35442}" dt="2023-05-29T18:31:30.357" v="841"/>
          <ac:spMkLst>
            <pc:docMk/>
            <pc:sldMk cId="2543979899" sldId="517"/>
            <ac:spMk id="110" creationId="{3FCFB1DE-0B7E-48CC-BA90-B2AB0889F9D6}"/>
          </ac:spMkLst>
        </pc:spChg>
        <pc:graphicFrameChg chg="mod modGraphic">
          <ac:chgData name="Ayu Ismail" userId="S::ai512@canterbury.ac.uk::fba30144-7a70-411a-be41-53d56e629898" providerId="AD" clId="Web-{5DF326B1-9AB2-A22A-7BB0-B17447A35442}" dt="2023-05-29T18:31:30.357" v="841"/>
          <ac:graphicFrameMkLst>
            <pc:docMk/>
            <pc:sldMk cId="2543979899" sldId="517"/>
            <ac:graphicFrameMk id="10" creationId="{E0A7A33B-109D-F527-C66A-EE7D29900274}"/>
          </ac:graphicFrameMkLst>
        </pc:graphicFrameChg>
        <pc:picChg chg="mod">
          <ac:chgData name="Ayu Ismail" userId="S::ai512@canterbury.ac.uk::fba30144-7a70-411a-be41-53d56e629898" providerId="AD" clId="Web-{5DF326B1-9AB2-A22A-7BB0-B17447A35442}" dt="2023-05-29T18:31:01.607" v="830"/>
          <ac:picMkLst>
            <pc:docMk/>
            <pc:sldMk cId="2543979899" sldId="517"/>
            <ac:picMk id="7" creationId="{1CCC0047-E16D-6B98-0DDB-8483C8D38BCD}"/>
          </ac:picMkLst>
        </pc:picChg>
      </pc:sldChg>
      <pc:sldChg chg="addSp delSp modSp mod setClrOvrMap modNotes">
        <pc:chgData name="Ayu Ismail" userId="S::ai512@canterbury.ac.uk::fba30144-7a70-411a-be41-53d56e629898" providerId="AD" clId="Web-{5DF326B1-9AB2-A22A-7BB0-B17447A35442}" dt="2023-05-30T12:41:52.243" v="2450"/>
        <pc:sldMkLst>
          <pc:docMk/>
          <pc:sldMk cId="735398449" sldId="518"/>
        </pc:sldMkLst>
        <pc:spChg chg="mod ord">
          <ac:chgData name="Ayu Ismail" userId="S::ai512@canterbury.ac.uk::fba30144-7a70-411a-be41-53d56e629898" providerId="AD" clId="Web-{5DF326B1-9AB2-A22A-7BB0-B17447A35442}" dt="2023-05-30T12:41:52.243" v="2450"/>
          <ac:spMkLst>
            <pc:docMk/>
            <pc:sldMk cId="735398449" sldId="518"/>
            <ac:spMk id="4" creationId="{A792213C-D4B4-7C88-EC6B-CE1D55E4B771}"/>
          </ac:spMkLst>
        </pc:spChg>
        <pc:spChg chg="mod">
          <ac:chgData name="Ayu Ismail" userId="S::ai512@canterbury.ac.uk::fba30144-7a70-411a-be41-53d56e629898" providerId="AD" clId="Web-{5DF326B1-9AB2-A22A-7BB0-B17447A35442}" dt="2023-05-30T12:41:52.243" v="2450"/>
          <ac:spMkLst>
            <pc:docMk/>
            <pc:sldMk cId="735398449" sldId="518"/>
            <ac:spMk id="6" creationId="{6B6E4E03-0C4F-21FA-8C7B-03F6248390E3}"/>
          </ac:spMkLst>
        </pc:spChg>
        <pc:spChg chg="add del">
          <ac:chgData name="Ayu Ismail" userId="S::ai512@canterbury.ac.uk::fba30144-7a70-411a-be41-53d56e629898" providerId="AD" clId="Web-{5DF326B1-9AB2-A22A-7BB0-B17447A35442}" dt="2023-05-30T12:34:25.778" v="2277"/>
          <ac:spMkLst>
            <pc:docMk/>
            <pc:sldMk cId="735398449" sldId="518"/>
            <ac:spMk id="89" creationId="{EBDD1931-9E86-4402-9A68-33A2D9EFB198}"/>
          </ac:spMkLst>
        </pc:spChg>
        <pc:spChg chg="add del">
          <ac:chgData name="Ayu Ismail" userId="S::ai512@canterbury.ac.uk::fba30144-7a70-411a-be41-53d56e629898" providerId="AD" clId="Web-{5DF326B1-9AB2-A22A-7BB0-B17447A35442}" dt="2023-05-30T12:34:25.778" v="2277"/>
          <ac:spMkLst>
            <pc:docMk/>
            <pc:sldMk cId="735398449" sldId="518"/>
            <ac:spMk id="91" creationId="{1A9F7B4E-B03D-4F64-BE33-00D074458D45}"/>
          </ac:spMkLst>
        </pc:spChg>
        <pc:spChg chg="add del">
          <ac:chgData name="Ayu Ismail" userId="S::ai512@canterbury.ac.uk::fba30144-7a70-411a-be41-53d56e629898" providerId="AD" clId="Web-{5DF326B1-9AB2-A22A-7BB0-B17447A35442}" dt="2023-05-30T12:34:25.778" v="2277"/>
          <ac:spMkLst>
            <pc:docMk/>
            <pc:sldMk cId="735398449" sldId="518"/>
            <ac:spMk id="93" creationId="{1CA8A97F-67F0-4D5F-A850-0C30727D1CE3}"/>
          </ac:spMkLst>
        </pc:spChg>
        <pc:spChg chg="add del">
          <ac:chgData name="Ayu Ismail" userId="S::ai512@canterbury.ac.uk::fba30144-7a70-411a-be41-53d56e629898" providerId="AD" clId="Web-{5DF326B1-9AB2-A22A-7BB0-B17447A35442}" dt="2023-05-30T12:33:53.901" v="2268"/>
          <ac:spMkLst>
            <pc:docMk/>
            <pc:sldMk cId="735398449" sldId="518"/>
            <ac:spMk id="98" creationId="{EBDD1931-9E86-4402-9A68-33A2D9EFB198}"/>
          </ac:spMkLst>
        </pc:spChg>
        <pc:spChg chg="add del">
          <ac:chgData name="Ayu Ismail" userId="S::ai512@canterbury.ac.uk::fba30144-7a70-411a-be41-53d56e629898" providerId="AD" clId="Web-{5DF326B1-9AB2-A22A-7BB0-B17447A35442}" dt="2023-05-30T12:33:53.901" v="2268"/>
          <ac:spMkLst>
            <pc:docMk/>
            <pc:sldMk cId="735398449" sldId="518"/>
            <ac:spMk id="100" creationId="{4BCB9E0F-80B4-4BE1-A13D-A796E8186083}"/>
          </ac:spMkLst>
        </pc:spChg>
        <pc:spChg chg="add del">
          <ac:chgData name="Ayu Ismail" userId="S::ai512@canterbury.ac.uk::fba30144-7a70-411a-be41-53d56e629898" providerId="AD" clId="Web-{5DF326B1-9AB2-A22A-7BB0-B17447A35442}" dt="2023-05-30T12:33:53.901" v="2268"/>
          <ac:spMkLst>
            <pc:docMk/>
            <pc:sldMk cId="735398449" sldId="518"/>
            <ac:spMk id="102" creationId="{3CE8AF5E-D374-4CF1-90CC-35CF73B81C3E}"/>
          </ac:spMkLst>
        </pc:spChg>
        <pc:spChg chg="add del">
          <ac:chgData name="Ayu Ismail" userId="S::ai512@canterbury.ac.uk::fba30144-7a70-411a-be41-53d56e629898" providerId="AD" clId="Web-{5DF326B1-9AB2-A22A-7BB0-B17447A35442}" dt="2023-05-30T12:33:59.386" v="2270"/>
          <ac:spMkLst>
            <pc:docMk/>
            <pc:sldMk cId="735398449" sldId="518"/>
            <ac:spMk id="104" creationId="{EBDD1931-9E86-4402-9A68-33A2D9EFB198}"/>
          </ac:spMkLst>
        </pc:spChg>
        <pc:spChg chg="add del">
          <ac:chgData name="Ayu Ismail" userId="S::ai512@canterbury.ac.uk::fba30144-7a70-411a-be41-53d56e629898" providerId="AD" clId="Web-{5DF326B1-9AB2-A22A-7BB0-B17447A35442}" dt="2023-05-30T12:33:59.386" v="2270"/>
          <ac:spMkLst>
            <pc:docMk/>
            <pc:sldMk cId="735398449" sldId="518"/>
            <ac:spMk id="105" creationId="{1A9F7B4E-B03D-4F64-BE33-00D074458D45}"/>
          </ac:spMkLst>
        </pc:spChg>
        <pc:spChg chg="add del">
          <ac:chgData name="Ayu Ismail" userId="S::ai512@canterbury.ac.uk::fba30144-7a70-411a-be41-53d56e629898" providerId="AD" clId="Web-{5DF326B1-9AB2-A22A-7BB0-B17447A35442}" dt="2023-05-30T12:33:59.386" v="2270"/>
          <ac:spMkLst>
            <pc:docMk/>
            <pc:sldMk cId="735398449" sldId="518"/>
            <ac:spMk id="106" creationId="{1CA8A97F-67F0-4D5F-A850-0C30727D1CE3}"/>
          </ac:spMkLst>
        </pc:spChg>
        <pc:spChg chg="add del">
          <ac:chgData name="Ayu Ismail" userId="S::ai512@canterbury.ac.uk::fba30144-7a70-411a-be41-53d56e629898" providerId="AD" clId="Web-{5DF326B1-9AB2-A22A-7BB0-B17447A35442}" dt="2023-05-30T12:34:02.324" v="2272"/>
          <ac:spMkLst>
            <pc:docMk/>
            <pc:sldMk cId="735398449" sldId="518"/>
            <ac:spMk id="108" creationId="{EBDD1931-9E86-4402-9A68-33A2D9EFB198}"/>
          </ac:spMkLst>
        </pc:spChg>
        <pc:spChg chg="add del">
          <ac:chgData name="Ayu Ismail" userId="S::ai512@canterbury.ac.uk::fba30144-7a70-411a-be41-53d56e629898" providerId="AD" clId="Web-{5DF326B1-9AB2-A22A-7BB0-B17447A35442}" dt="2023-05-30T12:34:02.324" v="2272"/>
          <ac:spMkLst>
            <pc:docMk/>
            <pc:sldMk cId="735398449" sldId="518"/>
            <ac:spMk id="109" creationId="{1A9F7B4E-B03D-4F64-BE33-00D074458D45}"/>
          </ac:spMkLst>
        </pc:spChg>
        <pc:spChg chg="add del">
          <ac:chgData name="Ayu Ismail" userId="S::ai512@canterbury.ac.uk::fba30144-7a70-411a-be41-53d56e629898" providerId="AD" clId="Web-{5DF326B1-9AB2-A22A-7BB0-B17447A35442}" dt="2023-05-30T12:34:02.324" v="2272"/>
          <ac:spMkLst>
            <pc:docMk/>
            <pc:sldMk cId="735398449" sldId="518"/>
            <ac:spMk id="110" creationId="{1CA8A97F-67F0-4D5F-A850-0C30727D1CE3}"/>
          </ac:spMkLst>
        </pc:spChg>
        <pc:spChg chg="add del">
          <ac:chgData name="Ayu Ismail" userId="S::ai512@canterbury.ac.uk::fba30144-7a70-411a-be41-53d56e629898" providerId="AD" clId="Web-{5DF326B1-9AB2-A22A-7BB0-B17447A35442}" dt="2023-05-30T12:34:06.824" v="2274"/>
          <ac:spMkLst>
            <pc:docMk/>
            <pc:sldMk cId="735398449" sldId="518"/>
            <ac:spMk id="112" creationId="{EBDD1931-9E86-4402-9A68-33A2D9EFB198}"/>
          </ac:spMkLst>
        </pc:spChg>
        <pc:spChg chg="add del">
          <ac:chgData name="Ayu Ismail" userId="S::ai512@canterbury.ac.uk::fba30144-7a70-411a-be41-53d56e629898" providerId="AD" clId="Web-{5DF326B1-9AB2-A22A-7BB0-B17447A35442}" dt="2023-05-30T12:34:06.824" v="2274"/>
          <ac:spMkLst>
            <pc:docMk/>
            <pc:sldMk cId="735398449" sldId="518"/>
            <ac:spMk id="113" creationId="{1A9F7B4E-B03D-4F64-BE33-00D074458D45}"/>
          </ac:spMkLst>
        </pc:spChg>
        <pc:spChg chg="add del">
          <ac:chgData name="Ayu Ismail" userId="S::ai512@canterbury.ac.uk::fba30144-7a70-411a-be41-53d56e629898" providerId="AD" clId="Web-{5DF326B1-9AB2-A22A-7BB0-B17447A35442}" dt="2023-05-30T12:34:06.824" v="2274"/>
          <ac:spMkLst>
            <pc:docMk/>
            <pc:sldMk cId="735398449" sldId="518"/>
            <ac:spMk id="114" creationId="{1CA8A97F-67F0-4D5F-A850-0C30727D1CE3}"/>
          </ac:spMkLst>
        </pc:spChg>
        <pc:spChg chg="add del">
          <ac:chgData name="Ayu Ismail" userId="S::ai512@canterbury.ac.uk::fba30144-7a70-411a-be41-53d56e629898" providerId="AD" clId="Web-{5DF326B1-9AB2-A22A-7BB0-B17447A35442}" dt="2023-05-30T12:34:25.716" v="2276"/>
          <ac:spMkLst>
            <pc:docMk/>
            <pc:sldMk cId="735398449" sldId="518"/>
            <ac:spMk id="116" creationId="{EBDD1931-9E86-4402-9A68-33A2D9EFB198}"/>
          </ac:spMkLst>
        </pc:spChg>
        <pc:spChg chg="add del">
          <ac:chgData name="Ayu Ismail" userId="S::ai512@canterbury.ac.uk::fba30144-7a70-411a-be41-53d56e629898" providerId="AD" clId="Web-{5DF326B1-9AB2-A22A-7BB0-B17447A35442}" dt="2023-05-30T12:34:25.716" v="2276"/>
          <ac:spMkLst>
            <pc:docMk/>
            <pc:sldMk cId="735398449" sldId="518"/>
            <ac:spMk id="117" creationId="{1A9F7B4E-B03D-4F64-BE33-00D074458D45}"/>
          </ac:spMkLst>
        </pc:spChg>
        <pc:spChg chg="add del">
          <ac:chgData name="Ayu Ismail" userId="S::ai512@canterbury.ac.uk::fba30144-7a70-411a-be41-53d56e629898" providerId="AD" clId="Web-{5DF326B1-9AB2-A22A-7BB0-B17447A35442}" dt="2023-05-30T12:34:25.716" v="2276"/>
          <ac:spMkLst>
            <pc:docMk/>
            <pc:sldMk cId="735398449" sldId="518"/>
            <ac:spMk id="118" creationId="{1CA8A97F-67F0-4D5F-A850-0C30727D1CE3}"/>
          </ac:spMkLst>
        </pc:spChg>
        <pc:spChg chg="add del">
          <ac:chgData name="Ayu Ismail" userId="S::ai512@canterbury.ac.uk::fba30144-7a70-411a-be41-53d56e629898" providerId="AD" clId="Web-{5DF326B1-9AB2-A22A-7BB0-B17447A35442}" dt="2023-05-30T12:34:52.155" v="2278"/>
          <ac:spMkLst>
            <pc:docMk/>
            <pc:sldMk cId="735398449" sldId="518"/>
            <ac:spMk id="120" creationId="{EBDD1931-9E86-4402-9A68-33A2D9EFB198}"/>
          </ac:spMkLst>
        </pc:spChg>
        <pc:spChg chg="add del">
          <ac:chgData name="Ayu Ismail" userId="S::ai512@canterbury.ac.uk::fba30144-7a70-411a-be41-53d56e629898" providerId="AD" clId="Web-{5DF326B1-9AB2-A22A-7BB0-B17447A35442}" dt="2023-05-30T12:34:52.155" v="2278"/>
          <ac:spMkLst>
            <pc:docMk/>
            <pc:sldMk cId="735398449" sldId="518"/>
            <ac:spMk id="121" creationId="{457344D1-E597-42B3-8E85-6D7036E54A5E}"/>
          </ac:spMkLst>
        </pc:spChg>
        <pc:spChg chg="add del">
          <ac:chgData name="Ayu Ismail" userId="S::ai512@canterbury.ac.uk::fba30144-7a70-411a-be41-53d56e629898" providerId="AD" clId="Web-{5DF326B1-9AB2-A22A-7BB0-B17447A35442}" dt="2023-05-30T12:34:52.155" v="2278"/>
          <ac:spMkLst>
            <pc:docMk/>
            <pc:sldMk cId="735398449" sldId="518"/>
            <ac:spMk id="122" creationId="{3540989C-C7B8-473B-BF87-6F2DA6A90006}"/>
          </ac:spMkLst>
        </pc:spChg>
        <pc:spChg chg="add del">
          <ac:chgData name="Ayu Ismail" userId="S::ai512@canterbury.ac.uk::fba30144-7a70-411a-be41-53d56e629898" providerId="AD" clId="Web-{5DF326B1-9AB2-A22A-7BB0-B17447A35442}" dt="2023-05-30T12:35:54.268" v="2291"/>
          <ac:spMkLst>
            <pc:docMk/>
            <pc:sldMk cId="735398449" sldId="518"/>
            <ac:spMk id="127" creationId="{EBDD1931-9E86-4402-9A68-33A2D9EFB198}"/>
          </ac:spMkLst>
        </pc:spChg>
        <pc:spChg chg="add del">
          <ac:chgData name="Ayu Ismail" userId="S::ai512@canterbury.ac.uk::fba30144-7a70-411a-be41-53d56e629898" providerId="AD" clId="Web-{5DF326B1-9AB2-A22A-7BB0-B17447A35442}" dt="2023-05-30T12:35:54.268" v="2291"/>
          <ac:spMkLst>
            <pc:docMk/>
            <pc:sldMk cId="735398449" sldId="518"/>
            <ac:spMk id="129" creationId="{1A9F7B4E-B03D-4F64-BE33-00D074458D45}"/>
          </ac:spMkLst>
        </pc:spChg>
        <pc:spChg chg="add del">
          <ac:chgData name="Ayu Ismail" userId="S::ai512@canterbury.ac.uk::fba30144-7a70-411a-be41-53d56e629898" providerId="AD" clId="Web-{5DF326B1-9AB2-A22A-7BB0-B17447A35442}" dt="2023-05-30T12:35:54.268" v="2291"/>
          <ac:spMkLst>
            <pc:docMk/>
            <pc:sldMk cId="735398449" sldId="518"/>
            <ac:spMk id="131" creationId="{1CA8A97F-67F0-4D5F-A850-0C30727D1CE3}"/>
          </ac:spMkLst>
        </pc:spChg>
        <pc:spChg chg="add del">
          <ac:chgData name="Ayu Ismail" userId="S::ai512@canterbury.ac.uk::fba30144-7a70-411a-be41-53d56e629898" providerId="AD" clId="Web-{5DF326B1-9AB2-A22A-7BB0-B17447A35442}" dt="2023-05-30T12:35:14.047" v="2280"/>
          <ac:spMkLst>
            <pc:docMk/>
            <pc:sldMk cId="735398449" sldId="518"/>
            <ac:spMk id="136" creationId="{EBDD1931-9E86-4402-9A68-33A2D9EFB198}"/>
          </ac:spMkLst>
        </pc:spChg>
        <pc:spChg chg="add del">
          <ac:chgData name="Ayu Ismail" userId="S::ai512@canterbury.ac.uk::fba30144-7a70-411a-be41-53d56e629898" providerId="AD" clId="Web-{5DF326B1-9AB2-A22A-7BB0-B17447A35442}" dt="2023-05-30T12:35:14.047" v="2280"/>
          <ac:spMkLst>
            <pc:docMk/>
            <pc:sldMk cId="735398449" sldId="518"/>
            <ac:spMk id="138" creationId="{1A9F7B4E-B03D-4F64-BE33-00D074458D45}"/>
          </ac:spMkLst>
        </pc:spChg>
        <pc:spChg chg="add del">
          <ac:chgData name="Ayu Ismail" userId="S::ai512@canterbury.ac.uk::fba30144-7a70-411a-be41-53d56e629898" providerId="AD" clId="Web-{5DF326B1-9AB2-A22A-7BB0-B17447A35442}" dt="2023-05-30T12:35:14.047" v="2280"/>
          <ac:spMkLst>
            <pc:docMk/>
            <pc:sldMk cId="735398449" sldId="518"/>
            <ac:spMk id="140" creationId="{1CA8A97F-67F0-4D5F-A850-0C30727D1CE3}"/>
          </ac:spMkLst>
        </pc:spChg>
        <pc:spChg chg="add del">
          <ac:chgData name="Ayu Ismail" userId="S::ai512@canterbury.ac.uk::fba30144-7a70-411a-be41-53d56e629898" providerId="AD" clId="Web-{5DF326B1-9AB2-A22A-7BB0-B17447A35442}" dt="2023-05-30T12:35:27.110" v="2282"/>
          <ac:spMkLst>
            <pc:docMk/>
            <pc:sldMk cId="735398449" sldId="518"/>
            <ac:spMk id="142" creationId="{EBDD1931-9E86-4402-9A68-33A2D9EFB198}"/>
          </ac:spMkLst>
        </pc:spChg>
        <pc:spChg chg="add del">
          <ac:chgData name="Ayu Ismail" userId="S::ai512@canterbury.ac.uk::fba30144-7a70-411a-be41-53d56e629898" providerId="AD" clId="Web-{5DF326B1-9AB2-A22A-7BB0-B17447A35442}" dt="2023-05-30T12:35:27.110" v="2282"/>
          <ac:spMkLst>
            <pc:docMk/>
            <pc:sldMk cId="735398449" sldId="518"/>
            <ac:spMk id="143" creationId="{1A9F7B4E-B03D-4F64-BE33-00D074458D45}"/>
          </ac:spMkLst>
        </pc:spChg>
        <pc:spChg chg="add del">
          <ac:chgData name="Ayu Ismail" userId="S::ai512@canterbury.ac.uk::fba30144-7a70-411a-be41-53d56e629898" providerId="AD" clId="Web-{5DF326B1-9AB2-A22A-7BB0-B17447A35442}" dt="2023-05-30T12:35:27.110" v="2282"/>
          <ac:spMkLst>
            <pc:docMk/>
            <pc:sldMk cId="735398449" sldId="518"/>
            <ac:spMk id="144" creationId="{1CA8A97F-67F0-4D5F-A850-0C30727D1CE3}"/>
          </ac:spMkLst>
        </pc:spChg>
        <pc:spChg chg="add del">
          <ac:chgData name="Ayu Ismail" userId="S::ai512@canterbury.ac.uk::fba30144-7a70-411a-be41-53d56e629898" providerId="AD" clId="Web-{5DF326B1-9AB2-A22A-7BB0-B17447A35442}" dt="2023-05-30T12:35:30.970" v="2284"/>
          <ac:spMkLst>
            <pc:docMk/>
            <pc:sldMk cId="735398449" sldId="518"/>
            <ac:spMk id="146" creationId="{EBDD1931-9E86-4402-9A68-33A2D9EFB198}"/>
          </ac:spMkLst>
        </pc:spChg>
        <pc:spChg chg="add del">
          <ac:chgData name="Ayu Ismail" userId="S::ai512@canterbury.ac.uk::fba30144-7a70-411a-be41-53d56e629898" providerId="AD" clId="Web-{5DF326B1-9AB2-A22A-7BB0-B17447A35442}" dt="2023-05-30T12:35:30.970" v="2284"/>
          <ac:spMkLst>
            <pc:docMk/>
            <pc:sldMk cId="735398449" sldId="518"/>
            <ac:spMk id="147" creationId="{1A9F7B4E-B03D-4F64-BE33-00D074458D45}"/>
          </ac:spMkLst>
        </pc:spChg>
        <pc:spChg chg="add del">
          <ac:chgData name="Ayu Ismail" userId="S::ai512@canterbury.ac.uk::fba30144-7a70-411a-be41-53d56e629898" providerId="AD" clId="Web-{5DF326B1-9AB2-A22A-7BB0-B17447A35442}" dt="2023-05-30T12:35:30.970" v="2284"/>
          <ac:spMkLst>
            <pc:docMk/>
            <pc:sldMk cId="735398449" sldId="518"/>
            <ac:spMk id="148" creationId="{1CA8A97F-67F0-4D5F-A850-0C30727D1CE3}"/>
          </ac:spMkLst>
        </pc:spChg>
        <pc:spChg chg="add del">
          <ac:chgData name="Ayu Ismail" userId="S::ai512@canterbury.ac.uk::fba30144-7a70-411a-be41-53d56e629898" providerId="AD" clId="Web-{5DF326B1-9AB2-A22A-7BB0-B17447A35442}" dt="2023-05-30T12:35:33.532" v="2286"/>
          <ac:spMkLst>
            <pc:docMk/>
            <pc:sldMk cId="735398449" sldId="518"/>
            <ac:spMk id="150" creationId="{EBDD1931-9E86-4402-9A68-33A2D9EFB198}"/>
          </ac:spMkLst>
        </pc:spChg>
        <pc:spChg chg="add del">
          <ac:chgData name="Ayu Ismail" userId="S::ai512@canterbury.ac.uk::fba30144-7a70-411a-be41-53d56e629898" providerId="AD" clId="Web-{5DF326B1-9AB2-A22A-7BB0-B17447A35442}" dt="2023-05-30T12:35:33.532" v="2286"/>
          <ac:spMkLst>
            <pc:docMk/>
            <pc:sldMk cId="735398449" sldId="518"/>
            <ac:spMk id="151" creationId="{1A9F7B4E-B03D-4F64-BE33-00D074458D45}"/>
          </ac:spMkLst>
        </pc:spChg>
        <pc:spChg chg="add del">
          <ac:chgData name="Ayu Ismail" userId="S::ai512@canterbury.ac.uk::fba30144-7a70-411a-be41-53d56e629898" providerId="AD" clId="Web-{5DF326B1-9AB2-A22A-7BB0-B17447A35442}" dt="2023-05-30T12:35:33.532" v="2286"/>
          <ac:spMkLst>
            <pc:docMk/>
            <pc:sldMk cId="735398449" sldId="518"/>
            <ac:spMk id="152" creationId="{1CA8A97F-67F0-4D5F-A850-0C30727D1CE3}"/>
          </ac:spMkLst>
        </pc:spChg>
        <pc:spChg chg="add del">
          <ac:chgData name="Ayu Ismail" userId="S::ai512@canterbury.ac.uk::fba30144-7a70-411a-be41-53d56e629898" providerId="AD" clId="Web-{5DF326B1-9AB2-A22A-7BB0-B17447A35442}" dt="2023-05-30T12:35:46.127" v="2288"/>
          <ac:spMkLst>
            <pc:docMk/>
            <pc:sldMk cId="735398449" sldId="518"/>
            <ac:spMk id="154" creationId="{EBDD1931-9E86-4402-9A68-33A2D9EFB198}"/>
          </ac:spMkLst>
        </pc:spChg>
        <pc:spChg chg="add del">
          <ac:chgData name="Ayu Ismail" userId="S::ai512@canterbury.ac.uk::fba30144-7a70-411a-be41-53d56e629898" providerId="AD" clId="Web-{5DF326B1-9AB2-A22A-7BB0-B17447A35442}" dt="2023-05-30T12:35:46.127" v="2288"/>
          <ac:spMkLst>
            <pc:docMk/>
            <pc:sldMk cId="735398449" sldId="518"/>
            <ac:spMk id="155" creationId="{1A9F7B4E-B03D-4F64-BE33-00D074458D45}"/>
          </ac:spMkLst>
        </pc:spChg>
        <pc:spChg chg="add del">
          <ac:chgData name="Ayu Ismail" userId="S::ai512@canterbury.ac.uk::fba30144-7a70-411a-be41-53d56e629898" providerId="AD" clId="Web-{5DF326B1-9AB2-A22A-7BB0-B17447A35442}" dt="2023-05-30T12:35:46.127" v="2288"/>
          <ac:spMkLst>
            <pc:docMk/>
            <pc:sldMk cId="735398449" sldId="518"/>
            <ac:spMk id="156" creationId="{1CA8A97F-67F0-4D5F-A850-0C30727D1CE3}"/>
          </ac:spMkLst>
        </pc:spChg>
        <pc:spChg chg="add del">
          <ac:chgData name="Ayu Ismail" userId="S::ai512@canterbury.ac.uk::fba30144-7a70-411a-be41-53d56e629898" providerId="AD" clId="Web-{5DF326B1-9AB2-A22A-7BB0-B17447A35442}" dt="2023-05-30T12:35:54.221" v="2290"/>
          <ac:spMkLst>
            <pc:docMk/>
            <pc:sldMk cId="735398449" sldId="518"/>
            <ac:spMk id="158" creationId="{EBDD1931-9E86-4402-9A68-33A2D9EFB198}"/>
          </ac:spMkLst>
        </pc:spChg>
        <pc:spChg chg="add del">
          <ac:chgData name="Ayu Ismail" userId="S::ai512@canterbury.ac.uk::fba30144-7a70-411a-be41-53d56e629898" providerId="AD" clId="Web-{5DF326B1-9AB2-A22A-7BB0-B17447A35442}" dt="2023-05-30T12:35:54.221" v="2290"/>
          <ac:spMkLst>
            <pc:docMk/>
            <pc:sldMk cId="735398449" sldId="518"/>
            <ac:spMk id="159" creationId="{1A9F7B4E-B03D-4F64-BE33-00D074458D45}"/>
          </ac:spMkLst>
        </pc:spChg>
        <pc:spChg chg="add del">
          <ac:chgData name="Ayu Ismail" userId="S::ai512@canterbury.ac.uk::fba30144-7a70-411a-be41-53d56e629898" providerId="AD" clId="Web-{5DF326B1-9AB2-A22A-7BB0-B17447A35442}" dt="2023-05-30T12:35:54.221" v="2290"/>
          <ac:spMkLst>
            <pc:docMk/>
            <pc:sldMk cId="735398449" sldId="518"/>
            <ac:spMk id="160" creationId="{1CA8A97F-67F0-4D5F-A850-0C30727D1CE3}"/>
          </ac:spMkLst>
        </pc:spChg>
        <pc:spChg chg="add del">
          <ac:chgData name="Ayu Ismail" userId="S::ai512@canterbury.ac.uk::fba30144-7a70-411a-be41-53d56e629898" providerId="AD" clId="Web-{5DF326B1-9AB2-A22A-7BB0-B17447A35442}" dt="2023-05-30T12:36:25.317" v="2296"/>
          <ac:spMkLst>
            <pc:docMk/>
            <pc:sldMk cId="735398449" sldId="518"/>
            <ac:spMk id="162" creationId="{EBDD1931-9E86-4402-9A68-33A2D9EFB198}"/>
          </ac:spMkLst>
        </pc:spChg>
        <pc:spChg chg="add del">
          <ac:chgData name="Ayu Ismail" userId="S::ai512@canterbury.ac.uk::fba30144-7a70-411a-be41-53d56e629898" providerId="AD" clId="Web-{5DF326B1-9AB2-A22A-7BB0-B17447A35442}" dt="2023-05-30T12:36:25.317" v="2296"/>
          <ac:spMkLst>
            <pc:docMk/>
            <pc:sldMk cId="735398449" sldId="518"/>
            <ac:spMk id="163" creationId="{1A9F7B4E-B03D-4F64-BE33-00D074458D45}"/>
          </ac:spMkLst>
        </pc:spChg>
        <pc:spChg chg="add del">
          <ac:chgData name="Ayu Ismail" userId="S::ai512@canterbury.ac.uk::fba30144-7a70-411a-be41-53d56e629898" providerId="AD" clId="Web-{5DF326B1-9AB2-A22A-7BB0-B17447A35442}" dt="2023-05-30T12:36:25.317" v="2296"/>
          <ac:spMkLst>
            <pc:docMk/>
            <pc:sldMk cId="735398449" sldId="518"/>
            <ac:spMk id="164" creationId="{1CA8A97F-67F0-4D5F-A850-0C30727D1CE3}"/>
          </ac:spMkLst>
        </pc:spChg>
        <pc:spChg chg="add del">
          <ac:chgData name="Ayu Ismail" userId="S::ai512@canterbury.ac.uk::fba30144-7a70-411a-be41-53d56e629898" providerId="AD" clId="Web-{5DF326B1-9AB2-A22A-7BB0-B17447A35442}" dt="2023-05-30T12:36:25.270" v="2295"/>
          <ac:spMkLst>
            <pc:docMk/>
            <pc:sldMk cId="735398449" sldId="518"/>
            <ac:spMk id="169" creationId="{EBDD1931-9E86-4402-9A68-33A2D9EFB198}"/>
          </ac:spMkLst>
        </pc:spChg>
        <pc:spChg chg="add del">
          <ac:chgData name="Ayu Ismail" userId="S::ai512@canterbury.ac.uk::fba30144-7a70-411a-be41-53d56e629898" providerId="AD" clId="Web-{5DF326B1-9AB2-A22A-7BB0-B17447A35442}" dt="2023-05-30T12:36:25.270" v="2295"/>
          <ac:spMkLst>
            <pc:docMk/>
            <pc:sldMk cId="735398449" sldId="518"/>
            <ac:spMk id="171" creationId="{2C61293E-6EBE-43EF-A52C-9BEBFD7679D4}"/>
          </ac:spMkLst>
        </pc:spChg>
        <pc:spChg chg="add del">
          <ac:chgData name="Ayu Ismail" userId="S::ai512@canterbury.ac.uk::fba30144-7a70-411a-be41-53d56e629898" providerId="AD" clId="Web-{5DF326B1-9AB2-A22A-7BB0-B17447A35442}" dt="2023-05-30T12:36:25.270" v="2295"/>
          <ac:spMkLst>
            <pc:docMk/>
            <pc:sldMk cId="735398449" sldId="518"/>
            <ac:spMk id="173" creationId="{3FCFB1DE-0B7E-48CC-BA90-B2AB0889F9D6}"/>
          </ac:spMkLst>
        </pc:spChg>
        <pc:spChg chg="add del">
          <ac:chgData name="Ayu Ismail" userId="S::ai512@canterbury.ac.uk::fba30144-7a70-411a-be41-53d56e629898" providerId="AD" clId="Web-{5DF326B1-9AB2-A22A-7BB0-B17447A35442}" dt="2023-05-30T12:37:26.805" v="2299"/>
          <ac:spMkLst>
            <pc:docMk/>
            <pc:sldMk cId="735398449" sldId="518"/>
            <ac:spMk id="175" creationId="{EBDD1931-9E86-4402-9A68-33A2D9EFB198}"/>
          </ac:spMkLst>
        </pc:spChg>
        <pc:spChg chg="add del">
          <ac:chgData name="Ayu Ismail" userId="S::ai512@canterbury.ac.uk::fba30144-7a70-411a-be41-53d56e629898" providerId="AD" clId="Web-{5DF326B1-9AB2-A22A-7BB0-B17447A35442}" dt="2023-05-30T12:37:26.805" v="2299"/>
          <ac:spMkLst>
            <pc:docMk/>
            <pc:sldMk cId="735398449" sldId="518"/>
            <ac:spMk id="176" creationId="{1A9F7B4E-B03D-4F64-BE33-00D074458D45}"/>
          </ac:spMkLst>
        </pc:spChg>
        <pc:spChg chg="add del">
          <ac:chgData name="Ayu Ismail" userId="S::ai512@canterbury.ac.uk::fba30144-7a70-411a-be41-53d56e629898" providerId="AD" clId="Web-{5DF326B1-9AB2-A22A-7BB0-B17447A35442}" dt="2023-05-30T12:37:26.805" v="2299"/>
          <ac:spMkLst>
            <pc:docMk/>
            <pc:sldMk cId="735398449" sldId="518"/>
            <ac:spMk id="177" creationId="{1CA8A97F-67F0-4D5F-A850-0C30727D1CE3}"/>
          </ac:spMkLst>
        </pc:spChg>
        <pc:spChg chg="add del">
          <ac:chgData name="Ayu Ismail" userId="S::ai512@canterbury.ac.uk::fba30144-7a70-411a-be41-53d56e629898" providerId="AD" clId="Web-{5DF326B1-9AB2-A22A-7BB0-B17447A35442}" dt="2023-05-30T12:41:52.243" v="2450"/>
          <ac:spMkLst>
            <pc:docMk/>
            <pc:sldMk cId="735398449" sldId="518"/>
            <ac:spMk id="182" creationId="{EBDD1931-9E86-4402-9A68-33A2D9EFB198}"/>
          </ac:spMkLst>
        </pc:spChg>
        <pc:spChg chg="add del">
          <ac:chgData name="Ayu Ismail" userId="S::ai512@canterbury.ac.uk::fba30144-7a70-411a-be41-53d56e629898" providerId="AD" clId="Web-{5DF326B1-9AB2-A22A-7BB0-B17447A35442}" dt="2023-05-30T12:41:52.243" v="2450"/>
          <ac:spMkLst>
            <pc:docMk/>
            <pc:sldMk cId="735398449" sldId="518"/>
            <ac:spMk id="184" creationId="{1A9F7B4E-B03D-4F64-BE33-00D074458D45}"/>
          </ac:spMkLst>
        </pc:spChg>
        <pc:spChg chg="add del">
          <ac:chgData name="Ayu Ismail" userId="S::ai512@canterbury.ac.uk::fba30144-7a70-411a-be41-53d56e629898" providerId="AD" clId="Web-{5DF326B1-9AB2-A22A-7BB0-B17447A35442}" dt="2023-05-30T12:41:52.243" v="2450"/>
          <ac:spMkLst>
            <pc:docMk/>
            <pc:sldMk cId="735398449" sldId="518"/>
            <ac:spMk id="186" creationId="{1CA8A97F-67F0-4D5F-A850-0C30727D1CE3}"/>
          </ac:spMkLst>
        </pc:spChg>
        <pc:spChg chg="add">
          <ac:chgData name="Ayu Ismail" userId="S::ai512@canterbury.ac.uk::fba30144-7a70-411a-be41-53d56e629898" providerId="AD" clId="Web-{5DF326B1-9AB2-A22A-7BB0-B17447A35442}" dt="2023-05-30T12:41:52.243" v="2450"/>
          <ac:spMkLst>
            <pc:docMk/>
            <pc:sldMk cId="735398449" sldId="518"/>
            <ac:spMk id="191" creationId="{EBDD1931-9E86-4402-9A68-33A2D9EFB198}"/>
          </ac:spMkLst>
        </pc:spChg>
        <pc:spChg chg="add">
          <ac:chgData name="Ayu Ismail" userId="S::ai512@canterbury.ac.uk::fba30144-7a70-411a-be41-53d56e629898" providerId="AD" clId="Web-{5DF326B1-9AB2-A22A-7BB0-B17447A35442}" dt="2023-05-30T12:41:52.243" v="2450"/>
          <ac:spMkLst>
            <pc:docMk/>
            <pc:sldMk cId="735398449" sldId="518"/>
            <ac:spMk id="193" creationId="{AED1D94F-BC8C-4ABD-9133-E5FE8FD01D22}"/>
          </ac:spMkLst>
        </pc:spChg>
        <pc:spChg chg="add">
          <ac:chgData name="Ayu Ismail" userId="S::ai512@canterbury.ac.uk::fba30144-7a70-411a-be41-53d56e629898" providerId="AD" clId="Web-{5DF326B1-9AB2-A22A-7BB0-B17447A35442}" dt="2023-05-30T12:41:52.243" v="2450"/>
          <ac:spMkLst>
            <pc:docMk/>
            <pc:sldMk cId="735398449" sldId="518"/>
            <ac:spMk id="195" creationId="{65C49067-A40C-4881-A0C6-21B61255100C}"/>
          </ac:spMkLst>
        </pc:spChg>
        <pc:graphicFrameChg chg="mod modGraphic">
          <ac:chgData name="Ayu Ismail" userId="S::ai512@canterbury.ac.uk::fba30144-7a70-411a-be41-53d56e629898" providerId="AD" clId="Web-{5DF326B1-9AB2-A22A-7BB0-B17447A35442}" dt="2023-05-30T12:41:52.243" v="2450"/>
          <ac:graphicFrameMkLst>
            <pc:docMk/>
            <pc:sldMk cId="735398449" sldId="518"/>
            <ac:graphicFrameMk id="7" creationId="{609E879B-CBC6-B92E-771F-9D38BFCB2161}"/>
          </ac:graphicFrameMkLst>
        </pc:graphicFrameChg>
        <pc:picChg chg="mod ord">
          <ac:chgData name="Ayu Ismail" userId="S::ai512@canterbury.ac.uk::fba30144-7a70-411a-be41-53d56e629898" providerId="AD" clId="Web-{5DF326B1-9AB2-A22A-7BB0-B17447A35442}" dt="2023-05-30T12:36:25.270" v="2295"/>
          <ac:picMkLst>
            <pc:docMk/>
            <pc:sldMk cId="735398449" sldId="518"/>
            <ac:picMk id="48" creationId="{30BDF0FA-D671-BE5F-52A1-ED23DB500C49}"/>
          </ac:picMkLst>
        </pc:picChg>
      </pc:sldChg>
      <pc:sldChg chg="addSp delSp modSp modNotes">
        <pc:chgData name="Ayu Ismail" userId="S::ai512@canterbury.ac.uk::fba30144-7a70-411a-be41-53d56e629898" providerId="AD" clId="Web-{5DF326B1-9AB2-A22A-7BB0-B17447A35442}" dt="2023-05-29T22:45:25.022" v="2018"/>
        <pc:sldMkLst>
          <pc:docMk/>
          <pc:sldMk cId="868959775" sldId="520"/>
        </pc:sldMkLst>
        <pc:spChg chg="mod">
          <ac:chgData name="Ayu Ismail" userId="S::ai512@canterbury.ac.uk::fba30144-7a70-411a-be41-53d56e629898" providerId="AD" clId="Web-{5DF326B1-9AB2-A22A-7BB0-B17447A35442}" dt="2023-05-29T22:45:25.022" v="2018"/>
          <ac:spMkLst>
            <pc:docMk/>
            <pc:sldMk cId="868959775" sldId="520"/>
            <ac:spMk id="4" creationId="{815B4EA4-3536-9CE9-5CA1-654208265DB1}"/>
          </ac:spMkLst>
        </pc:spChg>
        <pc:spChg chg="mod ord">
          <ac:chgData name="Ayu Ismail" userId="S::ai512@canterbury.ac.uk::fba30144-7a70-411a-be41-53d56e629898" providerId="AD" clId="Web-{5DF326B1-9AB2-A22A-7BB0-B17447A35442}" dt="2023-05-29T22:45:25.022" v="2018"/>
          <ac:spMkLst>
            <pc:docMk/>
            <pc:sldMk cId="868959775" sldId="520"/>
            <ac:spMk id="6" creationId="{CFEEED32-E5C9-A6BB-289F-997AB6D7964A}"/>
          </ac:spMkLst>
        </pc:spChg>
        <pc:spChg chg="add del">
          <ac:chgData name="Ayu Ismail" userId="S::ai512@canterbury.ac.uk::fba30144-7a70-411a-be41-53d56e629898" providerId="AD" clId="Web-{5DF326B1-9AB2-A22A-7BB0-B17447A35442}" dt="2023-05-29T22:38:59.130" v="1774"/>
          <ac:spMkLst>
            <pc:docMk/>
            <pc:sldMk cId="868959775" sldId="520"/>
            <ac:spMk id="25" creationId="{EBDD1931-9E86-4402-9A68-33A2D9EFB198}"/>
          </ac:spMkLst>
        </pc:spChg>
        <pc:spChg chg="add del">
          <ac:chgData name="Ayu Ismail" userId="S::ai512@canterbury.ac.uk::fba30144-7a70-411a-be41-53d56e629898" providerId="AD" clId="Web-{5DF326B1-9AB2-A22A-7BB0-B17447A35442}" dt="2023-05-29T22:38:59.130" v="1774"/>
          <ac:spMkLst>
            <pc:docMk/>
            <pc:sldMk cId="868959775" sldId="520"/>
            <ac:spMk id="27" creationId="{45D37F4E-DDB4-456B-97E0-9937730A039F}"/>
          </ac:spMkLst>
        </pc:spChg>
        <pc:spChg chg="add del">
          <ac:chgData name="Ayu Ismail" userId="S::ai512@canterbury.ac.uk::fba30144-7a70-411a-be41-53d56e629898" providerId="AD" clId="Web-{5DF326B1-9AB2-A22A-7BB0-B17447A35442}" dt="2023-05-29T22:38:59.130" v="1774"/>
          <ac:spMkLst>
            <pc:docMk/>
            <pc:sldMk cId="868959775" sldId="520"/>
            <ac:spMk id="29" creationId="{3CE8AF5E-D374-4CF1-90CC-35CF73B81C3E}"/>
          </ac:spMkLst>
        </pc:spChg>
        <pc:spChg chg="add del">
          <ac:chgData name="Ayu Ismail" userId="S::ai512@canterbury.ac.uk::fba30144-7a70-411a-be41-53d56e629898" providerId="AD" clId="Web-{5DF326B1-9AB2-A22A-7BB0-B17447A35442}" dt="2023-05-29T22:38:24.892" v="1759"/>
          <ac:spMkLst>
            <pc:docMk/>
            <pc:sldMk cId="868959775" sldId="520"/>
            <ac:spMk id="34" creationId="{EBDD1931-9E86-4402-9A68-33A2D9EFB198}"/>
          </ac:spMkLst>
        </pc:spChg>
        <pc:spChg chg="add del">
          <ac:chgData name="Ayu Ismail" userId="S::ai512@canterbury.ac.uk::fba30144-7a70-411a-be41-53d56e629898" providerId="AD" clId="Web-{5DF326B1-9AB2-A22A-7BB0-B17447A35442}" dt="2023-05-29T22:38:18.251" v="1757"/>
          <ac:spMkLst>
            <pc:docMk/>
            <pc:sldMk cId="868959775" sldId="520"/>
            <ac:spMk id="35" creationId="{EBDD1931-9E86-4402-9A68-33A2D9EFB198}"/>
          </ac:spMkLst>
        </pc:spChg>
        <pc:spChg chg="add del">
          <ac:chgData name="Ayu Ismail" userId="S::ai512@canterbury.ac.uk::fba30144-7a70-411a-be41-53d56e629898" providerId="AD" clId="Web-{5DF326B1-9AB2-A22A-7BB0-B17447A35442}" dt="2023-05-29T22:38:24.892" v="1759"/>
          <ac:spMkLst>
            <pc:docMk/>
            <pc:sldMk cId="868959775" sldId="520"/>
            <ac:spMk id="36" creationId="{743AA782-23D1-4521-8CAD-47662984AA08}"/>
          </ac:spMkLst>
        </pc:spChg>
        <pc:spChg chg="add del">
          <ac:chgData name="Ayu Ismail" userId="S::ai512@canterbury.ac.uk::fba30144-7a70-411a-be41-53d56e629898" providerId="AD" clId="Web-{5DF326B1-9AB2-A22A-7BB0-B17447A35442}" dt="2023-05-29T22:38:18.251" v="1757"/>
          <ac:spMkLst>
            <pc:docMk/>
            <pc:sldMk cId="868959775" sldId="520"/>
            <ac:spMk id="37" creationId="{743AA782-23D1-4521-8CAD-47662984AA08}"/>
          </ac:spMkLst>
        </pc:spChg>
        <pc:spChg chg="add del">
          <ac:chgData name="Ayu Ismail" userId="S::ai512@canterbury.ac.uk::fba30144-7a70-411a-be41-53d56e629898" providerId="AD" clId="Web-{5DF326B1-9AB2-A22A-7BB0-B17447A35442}" dt="2023-05-29T22:38:24.892" v="1759"/>
          <ac:spMkLst>
            <pc:docMk/>
            <pc:sldMk cId="868959775" sldId="520"/>
            <ac:spMk id="38" creationId="{3CE8AF5E-D374-4CF1-90CC-35CF73B81C3E}"/>
          </ac:spMkLst>
        </pc:spChg>
        <pc:spChg chg="add del">
          <ac:chgData name="Ayu Ismail" userId="S::ai512@canterbury.ac.uk::fba30144-7a70-411a-be41-53d56e629898" providerId="AD" clId="Web-{5DF326B1-9AB2-A22A-7BB0-B17447A35442}" dt="2023-05-29T22:38:18.251" v="1757"/>
          <ac:spMkLst>
            <pc:docMk/>
            <pc:sldMk cId="868959775" sldId="520"/>
            <ac:spMk id="39" creationId="{3CE8AF5E-D374-4CF1-90CC-35CF73B81C3E}"/>
          </ac:spMkLst>
        </pc:spChg>
        <pc:spChg chg="add del">
          <ac:chgData name="Ayu Ismail" userId="S::ai512@canterbury.ac.uk::fba30144-7a70-411a-be41-53d56e629898" providerId="AD" clId="Web-{5DF326B1-9AB2-A22A-7BB0-B17447A35442}" dt="2023-05-29T22:38:32.487" v="1761"/>
          <ac:spMkLst>
            <pc:docMk/>
            <pc:sldMk cId="868959775" sldId="520"/>
            <ac:spMk id="45" creationId="{EBDD1931-9E86-4402-9A68-33A2D9EFB198}"/>
          </ac:spMkLst>
        </pc:spChg>
        <pc:spChg chg="add del">
          <ac:chgData name="Ayu Ismail" userId="S::ai512@canterbury.ac.uk::fba30144-7a70-411a-be41-53d56e629898" providerId="AD" clId="Web-{5DF326B1-9AB2-A22A-7BB0-B17447A35442}" dt="2023-05-29T22:38:32.487" v="1761"/>
          <ac:spMkLst>
            <pc:docMk/>
            <pc:sldMk cId="868959775" sldId="520"/>
            <ac:spMk id="46" creationId="{45D37F4E-DDB4-456B-97E0-9937730A039F}"/>
          </ac:spMkLst>
        </pc:spChg>
        <pc:spChg chg="add del">
          <ac:chgData name="Ayu Ismail" userId="S::ai512@canterbury.ac.uk::fba30144-7a70-411a-be41-53d56e629898" providerId="AD" clId="Web-{5DF326B1-9AB2-A22A-7BB0-B17447A35442}" dt="2023-05-29T22:38:32.487" v="1761"/>
          <ac:spMkLst>
            <pc:docMk/>
            <pc:sldMk cId="868959775" sldId="520"/>
            <ac:spMk id="47" creationId="{3CE8AF5E-D374-4CF1-90CC-35CF73B81C3E}"/>
          </ac:spMkLst>
        </pc:spChg>
        <pc:spChg chg="add del">
          <ac:chgData name="Ayu Ismail" userId="S::ai512@canterbury.ac.uk::fba30144-7a70-411a-be41-53d56e629898" providerId="AD" clId="Web-{5DF326B1-9AB2-A22A-7BB0-B17447A35442}" dt="2023-05-29T22:38:36.018" v="1763"/>
          <ac:spMkLst>
            <pc:docMk/>
            <pc:sldMk cId="868959775" sldId="520"/>
            <ac:spMk id="50" creationId="{EBDD1931-9E86-4402-9A68-33A2D9EFB198}"/>
          </ac:spMkLst>
        </pc:spChg>
        <pc:spChg chg="add del">
          <ac:chgData name="Ayu Ismail" userId="S::ai512@canterbury.ac.uk::fba30144-7a70-411a-be41-53d56e629898" providerId="AD" clId="Web-{5DF326B1-9AB2-A22A-7BB0-B17447A35442}" dt="2023-05-29T22:38:36.018" v="1763"/>
          <ac:spMkLst>
            <pc:docMk/>
            <pc:sldMk cId="868959775" sldId="520"/>
            <ac:spMk id="51" creationId="{F13C74B1-5B17-4795-BED0-7140497B445A}"/>
          </ac:spMkLst>
        </pc:spChg>
        <pc:spChg chg="add del">
          <ac:chgData name="Ayu Ismail" userId="S::ai512@canterbury.ac.uk::fba30144-7a70-411a-be41-53d56e629898" providerId="AD" clId="Web-{5DF326B1-9AB2-A22A-7BB0-B17447A35442}" dt="2023-05-29T22:38:36.018" v="1763"/>
          <ac:spMkLst>
            <pc:docMk/>
            <pc:sldMk cId="868959775" sldId="520"/>
            <ac:spMk id="52" creationId="{3FCFB1DE-0B7E-48CC-BA90-B2AB0889F9D6}"/>
          </ac:spMkLst>
        </pc:spChg>
        <pc:spChg chg="add del">
          <ac:chgData name="Ayu Ismail" userId="S::ai512@canterbury.ac.uk::fba30144-7a70-411a-be41-53d56e629898" providerId="AD" clId="Web-{5DF326B1-9AB2-A22A-7BB0-B17447A35442}" dt="2023-05-29T22:38:45.597" v="1765"/>
          <ac:spMkLst>
            <pc:docMk/>
            <pc:sldMk cId="868959775" sldId="520"/>
            <ac:spMk id="55" creationId="{EBDD1931-9E86-4402-9A68-33A2D9EFB198}"/>
          </ac:spMkLst>
        </pc:spChg>
        <pc:spChg chg="add del">
          <ac:chgData name="Ayu Ismail" userId="S::ai512@canterbury.ac.uk::fba30144-7a70-411a-be41-53d56e629898" providerId="AD" clId="Web-{5DF326B1-9AB2-A22A-7BB0-B17447A35442}" dt="2023-05-29T22:38:45.597" v="1765"/>
          <ac:spMkLst>
            <pc:docMk/>
            <pc:sldMk cId="868959775" sldId="520"/>
            <ac:spMk id="56" creationId="{F13C74B1-5B17-4795-BED0-7140497B445A}"/>
          </ac:spMkLst>
        </pc:spChg>
        <pc:spChg chg="add del">
          <ac:chgData name="Ayu Ismail" userId="S::ai512@canterbury.ac.uk::fba30144-7a70-411a-be41-53d56e629898" providerId="AD" clId="Web-{5DF326B1-9AB2-A22A-7BB0-B17447A35442}" dt="2023-05-29T22:38:45.597" v="1765"/>
          <ac:spMkLst>
            <pc:docMk/>
            <pc:sldMk cId="868959775" sldId="520"/>
            <ac:spMk id="57" creationId="{3FCFB1DE-0B7E-48CC-BA90-B2AB0889F9D6}"/>
          </ac:spMkLst>
        </pc:spChg>
        <pc:spChg chg="add del">
          <ac:chgData name="Ayu Ismail" userId="S::ai512@canterbury.ac.uk::fba30144-7a70-411a-be41-53d56e629898" providerId="AD" clId="Web-{5DF326B1-9AB2-A22A-7BB0-B17447A35442}" dt="2023-05-29T22:38:48.519" v="1767"/>
          <ac:spMkLst>
            <pc:docMk/>
            <pc:sldMk cId="868959775" sldId="520"/>
            <ac:spMk id="60" creationId="{EBDD1931-9E86-4402-9A68-33A2D9EFB198}"/>
          </ac:spMkLst>
        </pc:spChg>
        <pc:spChg chg="add del">
          <ac:chgData name="Ayu Ismail" userId="S::ai512@canterbury.ac.uk::fba30144-7a70-411a-be41-53d56e629898" providerId="AD" clId="Web-{5DF326B1-9AB2-A22A-7BB0-B17447A35442}" dt="2023-05-29T22:38:48.519" v="1767"/>
          <ac:spMkLst>
            <pc:docMk/>
            <pc:sldMk cId="868959775" sldId="520"/>
            <ac:spMk id="61" creationId="{F13C74B1-5B17-4795-BED0-7140497B445A}"/>
          </ac:spMkLst>
        </pc:spChg>
        <pc:spChg chg="add del">
          <ac:chgData name="Ayu Ismail" userId="S::ai512@canterbury.ac.uk::fba30144-7a70-411a-be41-53d56e629898" providerId="AD" clId="Web-{5DF326B1-9AB2-A22A-7BB0-B17447A35442}" dt="2023-05-29T22:38:48.519" v="1767"/>
          <ac:spMkLst>
            <pc:docMk/>
            <pc:sldMk cId="868959775" sldId="520"/>
            <ac:spMk id="62" creationId="{3FCFB1DE-0B7E-48CC-BA90-B2AB0889F9D6}"/>
          </ac:spMkLst>
        </pc:spChg>
        <pc:spChg chg="add del">
          <ac:chgData name="Ayu Ismail" userId="S::ai512@canterbury.ac.uk::fba30144-7a70-411a-be41-53d56e629898" providerId="AD" clId="Web-{5DF326B1-9AB2-A22A-7BB0-B17447A35442}" dt="2023-05-29T22:38:50.973" v="1769"/>
          <ac:spMkLst>
            <pc:docMk/>
            <pc:sldMk cId="868959775" sldId="520"/>
            <ac:spMk id="65" creationId="{EBDD1931-9E86-4402-9A68-33A2D9EFB198}"/>
          </ac:spMkLst>
        </pc:spChg>
        <pc:spChg chg="add del">
          <ac:chgData name="Ayu Ismail" userId="S::ai512@canterbury.ac.uk::fba30144-7a70-411a-be41-53d56e629898" providerId="AD" clId="Web-{5DF326B1-9AB2-A22A-7BB0-B17447A35442}" dt="2023-05-29T22:38:50.973" v="1769"/>
          <ac:spMkLst>
            <pc:docMk/>
            <pc:sldMk cId="868959775" sldId="520"/>
            <ac:spMk id="66" creationId="{F13C74B1-5B17-4795-BED0-7140497B445A}"/>
          </ac:spMkLst>
        </pc:spChg>
        <pc:spChg chg="add del">
          <ac:chgData name="Ayu Ismail" userId="S::ai512@canterbury.ac.uk::fba30144-7a70-411a-be41-53d56e629898" providerId="AD" clId="Web-{5DF326B1-9AB2-A22A-7BB0-B17447A35442}" dt="2023-05-29T22:38:50.973" v="1769"/>
          <ac:spMkLst>
            <pc:docMk/>
            <pc:sldMk cId="868959775" sldId="520"/>
            <ac:spMk id="67" creationId="{3FCFB1DE-0B7E-48CC-BA90-B2AB0889F9D6}"/>
          </ac:spMkLst>
        </pc:spChg>
        <pc:spChg chg="add del">
          <ac:chgData name="Ayu Ismail" userId="S::ai512@canterbury.ac.uk::fba30144-7a70-411a-be41-53d56e629898" providerId="AD" clId="Web-{5DF326B1-9AB2-A22A-7BB0-B17447A35442}" dt="2023-05-29T22:38:53.442" v="1771"/>
          <ac:spMkLst>
            <pc:docMk/>
            <pc:sldMk cId="868959775" sldId="520"/>
            <ac:spMk id="70" creationId="{EBDD1931-9E86-4402-9A68-33A2D9EFB198}"/>
          </ac:spMkLst>
        </pc:spChg>
        <pc:spChg chg="add del">
          <ac:chgData name="Ayu Ismail" userId="S::ai512@canterbury.ac.uk::fba30144-7a70-411a-be41-53d56e629898" providerId="AD" clId="Web-{5DF326B1-9AB2-A22A-7BB0-B17447A35442}" dt="2023-05-29T22:38:53.442" v="1771"/>
          <ac:spMkLst>
            <pc:docMk/>
            <pc:sldMk cId="868959775" sldId="520"/>
            <ac:spMk id="71" creationId="{F13C74B1-5B17-4795-BED0-7140497B445A}"/>
          </ac:spMkLst>
        </pc:spChg>
        <pc:spChg chg="add del">
          <ac:chgData name="Ayu Ismail" userId="S::ai512@canterbury.ac.uk::fba30144-7a70-411a-be41-53d56e629898" providerId="AD" clId="Web-{5DF326B1-9AB2-A22A-7BB0-B17447A35442}" dt="2023-05-29T22:38:53.442" v="1771"/>
          <ac:spMkLst>
            <pc:docMk/>
            <pc:sldMk cId="868959775" sldId="520"/>
            <ac:spMk id="72" creationId="{3FCFB1DE-0B7E-48CC-BA90-B2AB0889F9D6}"/>
          </ac:spMkLst>
        </pc:spChg>
        <pc:spChg chg="add del">
          <ac:chgData name="Ayu Ismail" userId="S::ai512@canterbury.ac.uk::fba30144-7a70-411a-be41-53d56e629898" providerId="AD" clId="Web-{5DF326B1-9AB2-A22A-7BB0-B17447A35442}" dt="2023-05-29T22:38:59.098" v="1773"/>
          <ac:spMkLst>
            <pc:docMk/>
            <pc:sldMk cId="868959775" sldId="520"/>
            <ac:spMk id="75" creationId="{EBDD1931-9E86-4402-9A68-33A2D9EFB198}"/>
          </ac:spMkLst>
        </pc:spChg>
        <pc:spChg chg="add del">
          <ac:chgData name="Ayu Ismail" userId="S::ai512@canterbury.ac.uk::fba30144-7a70-411a-be41-53d56e629898" providerId="AD" clId="Web-{5DF326B1-9AB2-A22A-7BB0-B17447A35442}" dt="2023-05-29T22:38:59.098" v="1773"/>
          <ac:spMkLst>
            <pc:docMk/>
            <pc:sldMk cId="868959775" sldId="520"/>
            <ac:spMk id="76" creationId="{F13C74B1-5B17-4795-BED0-7140497B445A}"/>
          </ac:spMkLst>
        </pc:spChg>
        <pc:spChg chg="add del">
          <ac:chgData name="Ayu Ismail" userId="S::ai512@canterbury.ac.uk::fba30144-7a70-411a-be41-53d56e629898" providerId="AD" clId="Web-{5DF326B1-9AB2-A22A-7BB0-B17447A35442}" dt="2023-05-29T22:38:59.098" v="1773"/>
          <ac:spMkLst>
            <pc:docMk/>
            <pc:sldMk cId="868959775" sldId="520"/>
            <ac:spMk id="77" creationId="{3FCFB1DE-0B7E-48CC-BA90-B2AB0889F9D6}"/>
          </ac:spMkLst>
        </pc:spChg>
        <pc:spChg chg="add del">
          <ac:chgData name="Ayu Ismail" userId="S::ai512@canterbury.ac.uk::fba30144-7a70-411a-be41-53d56e629898" providerId="AD" clId="Web-{5DF326B1-9AB2-A22A-7BB0-B17447A35442}" dt="2023-05-29T22:44:38.362" v="2008"/>
          <ac:spMkLst>
            <pc:docMk/>
            <pc:sldMk cId="868959775" sldId="520"/>
            <ac:spMk id="80" creationId="{EBDD1931-9E86-4402-9A68-33A2D9EFB198}"/>
          </ac:spMkLst>
        </pc:spChg>
        <pc:spChg chg="add del">
          <ac:chgData name="Ayu Ismail" userId="S::ai512@canterbury.ac.uk::fba30144-7a70-411a-be41-53d56e629898" providerId="AD" clId="Web-{5DF326B1-9AB2-A22A-7BB0-B17447A35442}" dt="2023-05-29T22:44:38.362" v="2008"/>
          <ac:spMkLst>
            <pc:docMk/>
            <pc:sldMk cId="868959775" sldId="520"/>
            <ac:spMk id="81" creationId="{45D37F4E-DDB4-456B-97E0-9937730A039F}"/>
          </ac:spMkLst>
        </pc:spChg>
        <pc:spChg chg="add del">
          <ac:chgData name="Ayu Ismail" userId="S::ai512@canterbury.ac.uk::fba30144-7a70-411a-be41-53d56e629898" providerId="AD" clId="Web-{5DF326B1-9AB2-A22A-7BB0-B17447A35442}" dt="2023-05-29T22:44:38.362" v="2008"/>
          <ac:spMkLst>
            <pc:docMk/>
            <pc:sldMk cId="868959775" sldId="520"/>
            <ac:spMk id="82" creationId="{3CE8AF5E-D374-4CF1-90CC-35CF73B81C3E}"/>
          </ac:spMkLst>
        </pc:spChg>
        <pc:spChg chg="add del">
          <ac:chgData name="Ayu Ismail" userId="S::ai512@canterbury.ac.uk::fba30144-7a70-411a-be41-53d56e629898" providerId="AD" clId="Web-{5DF326B1-9AB2-A22A-7BB0-B17447A35442}" dt="2023-05-29T22:43:53.639" v="1995"/>
          <ac:spMkLst>
            <pc:docMk/>
            <pc:sldMk cId="868959775" sldId="520"/>
            <ac:spMk id="88" creationId="{EBDD1931-9E86-4402-9A68-33A2D9EFB198}"/>
          </ac:spMkLst>
        </pc:spChg>
        <pc:spChg chg="add del">
          <ac:chgData name="Ayu Ismail" userId="S::ai512@canterbury.ac.uk::fba30144-7a70-411a-be41-53d56e629898" providerId="AD" clId="Web-{5DF326B1-9AB2-A22A-7BB0-B17447A35442}" dt="2023-05-29T22:43:53.639" v="1995"/>
          <ac:spMkLst>
            <pc:docMk/>
            <pc:sldMk cId="868959775" sldId="520"/>
            <ac:spMk id="90" creationId="{45D37F4E-DDB4-456B-97E0-9937730A039F}"/>
          </ac:spMkLst>
        </pc:spChg>
        <pc:spChg chg="add del">
          <ac:chgData name="Ayu Ismail" userId="S::ai512@canterbury.ac.uk::fba30144-7a70-411a-be41-53d56e629898" providerId="AD" clId="Web-{5DF326B1-9AB2-A22A-7BB0-B17447A35442}" dt="2023-05-29T22:43:53.639" v="1995"/>
          <ac:spMkLst>
            <pc:docMk/>
            <pc:sldMk cId="868959775" sldId="520"/>
            <ac:spMk id="92" creationId="{3CE8AF5E-D374-4CF1-90CC-35CF73B81C3E}"/>
          </ac:spMkLst>
        </pc:spChg>
        <pc:spChg chg="add del">
          <ac:chgData name="Ayu Ismail" userId="S::ai512@canterbury.ac.uk::fba30144-7a70-411a-be41-53d56e629898" providerId="AD" clId="Web-{5DF326B1-9AB2-A22A-7BB0-B17447A35442}" dt="2023-05-29T22:43:56.421" v="1997"/>
          <ac:spMkLst>
            <pc:docMk/>
            <pc:sldMk cId="868959775" sldId="520"/>
            <ac:spMk id="95" creationId="{EBDD1931-9E86-4402-9A68-33A2D9EFB198}"/>
          </ac:spMkLst>
        </pc:spChg>
        <pc:spChg chg="add del">
          <ac:chgData name="Ayu Ismail" userId="S::ai512@canterbury.ac.uk::fba30144-7a70-411a-be41-53d56e629898" providerId="AD" clId="Web-{5DF326B1-9AB2-A22A-7BB0-B17447A35442}" dt="2023-05-29T22:43:56.421" v="1997"/>
          <ac:spMkLst>
            <pc:docMk/>
            <pc:sldMk cId="868959775" sldId="520"/>
            <ac:spMk id="96" creationId="{743AA782-23D1-4521-8CAD-47662984AA08}"/>
          </ac:spMkLst>
        </pc:spChg>
        <pc:spChg chg="add del">
          <ac:chgData name="Ayu Ismail" userId="S::ai512@canterbury.ac.uk::fba30144-7a70-411a-be41-53d56e629898" providerId="AD" clId="Web-{5DF326B1-9AB2-A22A-7BB0-B17447A35442}" dt="2023-05-29T22:43:56.421" v="1997"/>
          <ac:spMkLst>
            <pc:docMk/>
            <pc:sldMk cId="868959775" sldId="520"/>
            <ac:spMk id="97" creationId="{3CE8AF5E-D374-4CF1-90CC-35CF73B81C3E}"/>
          </ac:spMkLst>
        </pc:spChg>
        <pc:spChg chg="add del">
          <ac:chgData name="Ayu Ismail" userId="S::ai512@canterbury.ac.uk::fba30144-7a70-411a-be41-53d56e629898" providerId="AD" clId="Web-{5DF326B1-9AB2-A22A-7BB0-B17447A35442}" dt="2023-05-29T22:44:03.796" v="1999"/>
          <ac:spMkLst>
            <pc:docMk/>
            <pc:sldMk cId="868959775" sldId="520"/>
            <ac:spMk id="99" creationId="{EBDD1931-9E86-4402-9A68-33A2D9EFB198}"/>
          </ac:spMkLst>
        </pc:spChg>
        <pc:spChg chg="add del">
          <ac:chgData name="Ayu Ismail" userId="S::ai512@canterbury.ac.uk::fba30144-7a70-411a-be41-53d56e629898" providerId="AD" clId="Web-{5DF326B1-9AB2-A22A-7BB0-B17447A35442}" dt="2023-05-29T22:44:03.796" v="1999"/>
          <ac:spMkLst>
            <pc:docMk/>
            <pc:sldMk cId="868959775" sldId="520"/>
            <ac:spMk id="100" creationId="{743AA782-23D1-4521-8CAD-47662984AA08}"/>
          </ac:spMkLst>
        </pc:spChg>
        <pc:spChg chg="add del">
          <ac:chgData name="Ayu Ismail" userId="S::ai512@canterbury.ac.uk::fba30144-7a70-411a-be41-53d56e629898" providerId="AD" clId="Web-{5DF326B1-9AB2-A22A-7BB0-B17447A35442}" dt="2023-05-29T22:44:03.796" v="1999"/>
          <ac:spMkLst>
            <pc:docMk/>
            <pc:sldMk cId="868959775" sldId="520"/>
            <ac:spMk id="101" creationId="{3CE8AF5E-D374-4CF1-90CC-35CF73B81C3E}"/>
          </ac:spMkLst>
        </pc:spChg>
        <pc:spChg chg="add del">
          <ac:chgData name="Ayu Ismail" userId="S::ai512@canterbury.ac.uk::fba30144-7a70-411a-be41-53d56e629898" providerId="AD" clId="Web-{5DF326B1-9AB2-A22A-7BB0-B17447A35442}" dt="2023-05-29T22:44:08.359" v="2001"/>
          <ac:spMkLst>
            <pc:docMk/>
            <pc:sldMk cId="868959775" sldId="520"/>
            <ac:spMk id="104" creationId="{EBDD1931-9E86-4402-9A68-33A2D9EFB198}"/>
          </ac:spMkLst>
        </pc:spChg>
        <pc:spChg chg="add del">
          <ac:chgData name="Ayu Ismail" userId="S::ai512@canterbury.ac.uk::fba30144-7a70-411a-be41-53d56e629898" providerId="AD" clId="Web-{5DF326B1-9AB2-A22A-7BB0-B17447A35442}" dt="2023-05-29T22:44:08.359" v="2001"/>
          <ac:spMkLst>
            <pc:docMk/>
            <pc:sldMk cId="868959775" sldId="520"/>
            <ac:spMk id="105" creationId="{743AA782-23D1-4521-8CAD-47662984AA08}"/>
          </ac:spMkLst>
        </pc:spChg>
        <pc:spChg chg="add del">
          <ac:chgData name="Ayu Ismail" userId="S::ai512@canterbury.ac.uk::fba30144-7a70-411a-be41-53d56e629898" providerId="AD" clId="Web-{5DF326B1-9AB2-A22A-7BB0-B17447A35442}" dt="2023-05-29T22:44:08.359" v="2001"/>
          <ac:spMkLst>
            <pc:docMk/>
            <pc:sldMk cId="868959775" sldId="520"/>
            <ac:spMk id="106" creationId="{3CE8AF5E-D374-4CF1-90CC-35CF73B81C3E}"/>
          </ac:spMkLst>
        </pc:spChg>
        <pc:spChg chg="add del">
          <ac:chgData name="Ayu Ismail" userId="S::ai512@canterbury.ac.uk::fba30144-7a70-411a-be41-53d56e629898" providerId="AD" clId="Web-{5DF326B1-9AB2-A22A-7BB0-B17447A35442}" dt="2023-05-29T22:44:20.813" v="2003"/>
          <ac:spMkLst>
            <pc:docMk/>
            <pc:sldMk cId="868959775" sldId="520"/>
            <ac:spMk id="109" creationId="{EBDD1931-9E86-4402-9A68-33A2D9EFB198}"/>
          </ac:spMkLst>
        </pc:spChg>
        <pc:spChg chg="add del">
          <ac:chgData name="Ayu Ismail" userId="S::ai512@canterbury.ac.uk::fba30144-7a70-411a-be41-53d56e629898" providerId="AD" clId="Web-{5DF326B1-9AB2-A22A-7BB0-B17447A35442}" dt="2023-05-29T22:44:20.813" v="2003"/>
          <ac:spMkLst>
            <pc:docMk/>
            <pc:sldMk cId="868959775" sldId="520"/>
            <ac:spMk id="110" creationId="{45D37F4E-DDB4-456B-97E0-9937730A039F}"/>
          </ac:spMkLst>
        </pc:spChg>
        <pc:spChg chg="add del">
          <ac:chgData name="Ayu Ismail" userId="S::ai512@canterbury.ac.uk::fba30144-7a70-411a-be41-53d56e629898" providerId="AD" clId="Web-{5DF326B1-9AB2-A22A-7BB0-B17447A35442}" dt="2023-05-29T22:44:20.813" v="2003"/>
          <ac:spMkLst>
            <pc:docMk/>
            <pc:sldMk cId="868959775" sldId="520"/>
            <ac:spMk id="111" creationId="{3CE8AF5E-D374-4CF1-90CC-35CF73B81C3E}"/>
          </ac:spMkLst>
        </pc:spChg>
        <pc:spChg chg="add del">
          <ac:chgData name="Ayu Ismail" userId="S::ai512@canterbury.ac.uk::fba30144-7a70-411a-be41-53d56e629898" providerId="AD" clId="Web-{5DF326B1-9AB2-A22A-7BB0-B17447A35442}" dt="2023-05-29T22:44:23.314" v="2005"/>
          <ac:spMkLst>
            <pc:docMk/>
            <pc:sldMk cId="868959775" sldId="520"/>
            <ac:spMk id="113" creationId="{EBDD1931-9E86-4402-9A68-33A2D9EFB198}"/>
          </ac:spMkLst>
        </pc:spChg>
        <pc:spChg chg="add del">
          <ac:chgData name="Ayu Ismail" userId="S::ai512@canterbury.ac.uk::fba30144-7a70-411a-be41-53d56e629898" providerId="AD" clId="Web-{5DF326B1-9AB2-A22A-7BB0-B17447A35442}" dt="2023-05-29T22:44:23.314" v="2005"/>
          <ac:spMkLst>
            <pc:docMk/>
            <pc:sldMk cId="868959775" sldId="520"/>
            <ac:spMk id="114" creationId="{F13C74B1-5B17-4795-BED0-7140497B445A}"/>
          </ac:spMkLst>
        </pc:spChg>
        <pc:spChg chg="add del">
          <ac:chgData name="Ayu Ismail" userId="S::ai512@canterbury.ac.uk::fba30144-7a70-411a-be41-53d56e629898" providerId="AD" clId="Web-{5DF326B1-9AB2-A22A-7BB0-B17447A35442}" dt="2023-05-29T22:44:23.314" v="2005"/>
          <ac:spMkLst>
            <pc:docMk/>
            <pc:sldMk cId="868959775" sldId="520"/>
            <ac:spMk id="115" creationId="{3FCFB1DE-0B7E-48CC-BA90-B2AB0889F9D6}"/>
          </ac:spMkLst>
        </pc:spChg>
        <pc:spChg chg="add del">
          <ac:chgData name="Ayu Ismail" userId="S::ai512@canterbury.ac.uk::fba30144-7a70-411a-be41-53d56e629898" providerId="AD" clId="Web-{5DF326B1-9AB2-A22A-7BB0-B17447A35442}" dt="2023-05-29T22:44:38.268" v="2007"/>
          <ac:spMkLst>
            <pc:docMk/>
            <pc:sldMk cId="868959775" sldId="520"/>
            <ac:spMk id="117" creationId="{EBDD1931-9E86-4402-9A68-33A2D9EFB198}"/>
          </ac:spMkLst>
        </pc:spChg>
        <pc:spChg chg="add del">
          <ac:chgData name="Ayu Ismail" userId="S::ai512@canterbury.ac.uk::fba30144-7a70-411a-be41-53d56e629898" providerId="AD" clId="Web-{5DF326B1-9AB2-A22A-7BB0-B17447A35442}" dt="2023-05-29T22:44:38.268" v="2007"/>
          <ac:spMkLst>
            <pc:docMk/>
            <pc:sldMk cId="868959775" sldId="520"/>
            <ac:spMk id="118" creationId="{2B97F24A-32CE-4C1C-A50D-3016B394DCFB}"/>
          </ac:spMkLst>
        </pc:spChg>
        <pc:spChg chg="add del">
          <ac:chgData name="Ayu Ismail" userId="S::ai512@canterbury.ac.uk::fba30144-7a70-411a-be41-53d56e629898" providerId="AD" clId="Web-{5DF326B1-9AB2-A22A-7BB0-B17447A35442}" dt="2023-05-29T22:44:38.268" v="2007"/>
          <ac:spMkLst>
            <pc:docMk/>
            <pc:sldMk cId="868959775" sldId="520"/>
            <ac:spMk id="119" creationId="{3CE8AF5E-D374-4CF1-90CC-35CF73B81C3E}"/>
          </ac:spMkLst>
        </pc:spChg>
        <pc:spChg chg="add del">
          <ac:chgData name="Ayu Ismail" userId="S::ai512@canterbury.ac.uk::fba30144-7a70-411a-be41-53d56e629898" providerId="AD" clId="Web-{5DF326B1-9AB2-A22A-7BB0-B17447A35442}" dt="2023-05-29T22:45:25.022" v="2018"/>
          <ac:spMkLst>
            <pc:docMk/>
            <pc:sldMk cId="868959775" sldId="520"/>
            <ac:spMk id="122" creationId="{EBDD1931-9E86-4402-9A68-33A2D9EFB198}"/>
          </ac:spMkLst>
        </pc:spChg>
        <pc:spChg chg="add del">
          <ac:chgData name="Ayu Ismail" userId="S::ai512@canterbury.ac.uk::fba30144-7a70-411a-be41-53d56e629898" providerId="AD" clId="Web-{5DF326B1-9AB2-A22A-7BB0-B17447A35442}" dt="2023-05-29T22:45:25.022" v="2018"/>
          <ac:spMkLst>
            <pc:docMk/>
            <pc:sldMk cId="868959775" sldId="520"/>
            <ac:spMk id="123" creationId="{743AA782-23D1-4521-8CAD-47662984AA08}"/>
          </ac:spMkLst>
        </pc:spChg>
        <pc:spChg chg="add del">
          <ac:chgData name="Ayu Ismail" userId="S::ai512@canterbury.ac.uk::fba30144-7a70-411a-be41-53d56e629898" providerId="AD" clId="Web-{5DF326B1-9AB2-A22A-7BB0-B17447A35442}" dt="2023-05-29T22:45:25.022" v="2018"/>
          <ac:spMkLst>
            <pc:docMk/>
            <pc:sldMk cId="868959775" sldId="520"/>
            <ac:spMk id="124" creationId="{3CE8AF5E-D374-4CF1-90CC-35CF73B81C3E}"/>
          </ac:spMkLst>
        </pc:spChg>
        <pc:spChg chg="add del">
          <ac:chgData name="Ayu Ismail" userId="S::ai512@canterbury.ac.uk::fba30144-7a70-411a-be41-53d56e629898" providerId="AD" clId="Web-{5DF326B1-9AB2-A22A-7BB0-B17447A35442}" dt="2023-05-29T22:45:07.911" v="2011"/>
          <ac:spMkLst>
            <pc:docMk/>
            <pc:sldMk cId="868959775" sldId="520"/>
            <ac:spMk id="130" creationId="{EBDD1931-9E86-4402-9A68-33A2D9EFB198}"/>
          </ac:spMkLst>
        </pc:spChg>
        <pc:spChg chg="add del">
          <ac:chgData name="Ayu Ismail" userId="S::ai512@canterbury.ac.uk::fba30144-7a70-411a-be41-53d56e629898" providerId="AD" clId="Web-{5DF326B1-9AB2-A22A-7BB0-B17447A35442}" dt="2023-05-29T22:45:07.911" v="2011"/>
          <ac:spMkLst>
            <pc:docMk/>
            <pc:sldMk cId="868959775" sldId="520"/>
            <ac:spMk id="132" creationId="{45D37F4E-DDB4-456B-97E0-9937730A039F}"/>
          </ac:spMkLst>
        </pc:spChg>
        <pc:spChg chg="add del">
          <ac:chgData name="Ayu Ismail" userId="S::ai512@canterbury.ac.uk::fba30144-7a70-411a-be41-53d56e629898" providerId="AD" clId="Web-{5DF326B1-9AB2-A22A-7BB0-B17447A35442}" dt="2023-05-29T22:45:07.911" v="2011"/>
          <ac:spMkLst>
            <pc:docMk/>
            <pc:sldMk cId="868959775" sldId="520"/>
            <ac:spMk id="134" creationId="{3CE8AF5E-D374-4CF1-90CC-35CF73B81C3E}"/>
          </ac:spMkLst>
        </pc:spChg>
        <pc:spChg chg="add del">
          <ac:chgData name="Ayu Ismail" userId="S::ai512@canterbury.ac.uk::fba30144-7a70-411a-be41-53d56e629898" providerId="AD" clId="Web-{5DF326B1-9AB2-A22A-7BB0-B17447A35442}" dt="2023-05-29T22:45:15.568" v="2013"/>
          <ac:spMkLst>
            <pc:docMk/>
            <pc:sldMk cId="868959775" sldId="520"/>
            <ac:spMk id="136" creationId="{EBDD1931-9E86-4402-9A68-33A2D9EFB198}"/>
          </ac:spMkLst>
        </pc:spChg>
        <pc:spChg chg="add del">
          <ac:chgData name="Ayu Ismail" userId="S::ai512@canterbury.ac.uk::fba30144-7a70-411a-be41-53d56e629898" providerId="AD" clId="Web-{5DF326B1-9AB2-A22A-7BB0-B17447A35442}" dt="2023-05-29T22:45:15.568" v="2013"/>
          <ac:spMkLst>
            <pc:docMk/>
            <pc:sldMk cId="868959775" sldId="520"/>
            <ac:spMk id="137" creationId="{F13C74B1-5B17-4795-BED0-7140497B445A}"/>
          </ac:spMkLst>
        </pc:spChg>
        <pc:spChg chg="add del">
          <ac:chgData name="Ayu Ismail" userId="S::ai512@canterbury.ac.uk::fba30144-7a70-411a-be41-53d56e629898" providerId="AD" clId="Web-{5DF326B1-9AB2-A22A-7BB0-B17447A35442}" dt="2023-05-29T22:45:15.568" v="2013"/>
          <ac:spMkLst>
            <pc:docMk/>
            <pc:sldMk cId="868959775" sldId="520"/>
            <ac:spMk id="138" creationId="{3FCFB1DE-0B7E-48CC-BA90-B2AB0889F9D6}"/>
          </ac:spMkLst>
        </pc:spChg>
        <pc:spChg chg="add del">
          <ac:chgData name="Ayu Ismail" userId="S::ai512@canterbury.ac.uk::fba30144-7a70-411a-be41-53d56e629898" providerId="AD" clId="Web-{5DF326B1-9AB2-A22A-7BB0-B17447A35442}" dt="2023-05-29T22:45:21.241" v="2015"/>
          <ac:spMkLst>
            <pc:docMk/>
            <pc:sldMk cId="868959775" sldId="520"/>
            <ac:spMk id="140" creationId="{EBDD1931-9E86-4402-9A68-33A2D9EFB198}"/>
          </ac:spMkLst>
        </pc:spChg>
        <pc:spChg chg="add del">
          <ac:chgData name="Ayu Ismail" userId="S::ai512@canterbury.ac.uk::fba30144-7a70-411a-be41-53d56e629898" providerId="AD" clId="Web-{5DF326B1-9AB2-A22A-7BB0-B17447A35442}" dt="2023-05-29T22:45:21.241" v="2015"/>
          <ac:spMkLst>
            <pc:docMk/>
            <pc:sldMk cId="868959775" sldId="520"/>
            <ac:spMk id="141" creationId="{45D37F4E-DDB4-456B-97E0-9937730A039F}"/>
          </ac:spMkLst>
        </pc:spChg>
        <pc:spChg chg="add del">
          <ac:chgData name="Ayu Ismail" userId="S::ai512@canterbury.ac.uk::fba30144-7a70-411a-be41-53d56e629898" providerId="AD" clId="Web-{5DF326B1-9AB2-A22A-7BB0-B17447A35442}" dt="2023-05-29T22:45:21.241" v="2015"/>
          <ac:spMkLst>
            <pc:docMk/>
            <pc:sldMk cId="868959775" sldId="520"/>
            <ac:spMk id="142" creationId="{3CE8AF5E-D374-4CF1-90CC-35CF73B81C3E}"/>
          </ac:spMkLst>
        </pc:spChg>
        <pc:spChg chg="add del">
          <ac:chgData name="Ayu Ismail" userId="S::ai512@canterbury.ac.uk::fba30144-7a70-411a-be41-53d56e629898" providerId="AD" clId="Web-{5DF326B1-9AB2-A22A-7BB0-B17447A35442}" dt="2023-05-29T22:45:24.897" v="2017"/>
          <ac:spMkLst>
            <pc:docMk/>
            <pc:sldMk cId="868959775" sldId="520"/>
            <ac:spMk id="144" creationId="{EBDD1931-9E86-4402-9A68-33A2D9EFB198}"/>
          </ac:spMkLst>
        </pc:spChg>
        <pc:spChg chg="add del">
          <ac:chgData name="Ayu Ismail" userId="S::ai512@canterbury.ac.uk::fba30144-7a70-411a-be41-53d56e629898" providerId="AD" clId="Web-{5DF326B1-9AB2-A22A-7BB0-B17447A35442}" dt="2023-05-29T22:45:24.897" v="2017"/>
          <ac:spMkLst>
            <pc:docMk/>
            <pc:sldMk cId="868959775" sldId="520"/>
            <ac:spMk id="145" creationId="{743AA782-23D1-4521-8CAD-47662984AA08}"/>
          </ac:spMkLst>
        </pc:spChg>
        <pc:spChg chg="add del">
          <ac:chgData name="Ayu Ismail" userId="S::ai512@canterbury.ac.uk::fba30144-7a70-411a-be41-53d56e629898" providerId="AD" clId="Web-{5DF326B1-9AB2-A22A-7BB0-B17447A35442}" dt="2023-05-29T22:45:24.897" v="2017"/>
          <ac:spMkLst>
            <pc:docMk/>
            <pc:sldMk cId="868959775" sldId="520"/>
            <ac:spMk id="146" creationId="{3CE8AF5E-D374-4CF1-90CC-35CF73B81C3E}"/>
          </ac:spMkLst>
        </pc:spChg>
        <pc:spChg chg="add">
          <ac:chgData name="Ayu Ismail" userId="S::ai512@canterbury.ac.uk::fba30144-7a70-411a-be41-53d56e629898" providerId="AD" clId="Web-{5DF326B1-9AB2-A22A-7BB0-B17447A35442}" dt="2023-05-29T22:45:25.022" v="2018"/>
          <ac:spMkLst>
            <pc:docMk/>
            <pc:sldMk cId="868959775" sldId="520"/>
            <ac:spMk id="149" creationId="{EBDD1931-9E86-4402-9A68-33A2D9EFB198}"/>
          </ac:spMkLst>
        </pc:spChg>
        <pc:spChg chg="add">
          <ac:chgData name="Ayu Ismail" userId="S::ai512@canterbury.ac.uk::fba30144-7a70-411a-be41-53d56e629898" providerId="AD" clId="Web-{5DF326B1-9AB2-A22A-7BB0-B17447A35442}" dt="2023-05-29T22:45:25.022" v="2018"/>
          <ac:spMkLst>
            <pc:docMk/>
            <pc:sldMk cId="868959775" sldId="520"/>
            <ac:spMk id="150" creationId="{45D37F4E-DDB4-456B-97E0-9937730A039F}"/>
          </ac:spMkLst>
        </pc:spChg>
        <pc:spChg chg="add">
          <ac:chgData name="Ayu Ismail" userId="S::ai512@canterbury.ac.uk::fba30144-7a70-411a-be41-53d56e629898" providerId="AD" clId="Web-{5DF326B1-9AB2-A22A-7BB0-B17447A35442}" dt="2023-05-29T22:45:25.022" v="2018"/>
          <ac:spMkLst>
            <pc:docMk/>
            <pc:sldMk cId="868959775" sldId="520"/>
            <ac:spMk id="151" creationId="{3CE8AF5E-D374-4CF1-90CC-35CF73B81C3E}"/>
          </ac:spMkLst>
        </pc:spChg>
        <pc:graphicFrameChg chg="add del modGraphic">
          <ac:chgData name="Ayu Ismail" userId="S::ai512@canterbury.ac.uk::fba30144-7a70-411a-be41-53d56e629898" providerId="AD" clId="Web-{5DF326B1-9AB2-A22A-7BB0-B17447A35442}" dt="2023-05-29T22:38:59.130" v="1774"/>
          <ac:graphicFrameMkLst>
            <pc:docMk/>
            <pc:sldMk cId="868959775" sldId="520"/>
            <ac:graphicFrameMk id="20" creationId="{324164C8-86DF-8581-5840-D860730B7184}"/>
          </ac:graphicFrameMkLst>
        </pc:graphicFrameChg>
        <pc:graphicFrameChg chg="add del">
          <ac:chgData name="Ayu Ismail" userId="S::ai512@canterbury.ac.uk::fba30144-7a70-411a-be41-53d56e629898" providerId="AD" clId="Web-{5DF326B1-9AB2-A22A-7BB0-B17447A35442}" dt="2023-05-29T22:38:18.251" v="1757"/>
          <ac:graphicFrameMkLst>
            <pc:docMk/>
            <pc:sldMk cId="868959775" sldId="520"/>
            <ac:graphicFrameMk id="31" creationId="{2A88943B-6D91-3480-E8D8-E75759F3216C}"/>
          </ac:graphicFrameMkLst>
        </pc:graphicFrameChg>
        <pc:graphicFrameChg chg="add del">
          <ac:chgData name="Ayu Ismail" userId="S::ai512@canterbury.ac.uk::fba30144-7a70-411a-be41-53d56e629898" providerId="AD" clId="Web-{5DF326B1-9AB2-A22A-7BB0-B17447A35442}" dt="2023-05-29T22:38:24.892" v="1759"/>
          <ac:graphicFrameMkLst>
            <pc:docMk/>
            <pc:sldMk cId="868959775" sldId="520"/>
            <ac:graphicFrameMk id="43" creationId="{324164C8-86DF-8581-5840-D860730B7184}"/>
          </ac:graphicFrameMkLst>
        </pc:graphicFrameChg>
        <pc:graphicFrameChg chg="add del">
          <ac:chgData name="Ayu Ismail" userId="S::ai512@canterbury.ac.uk::fba30144-7a70-411a-be41-53d56e629898" providerId="AD" clId="Web-{5DF326B1-9AB2-A22A-7BB0-B17447A35442}" dt="2023-05-29T22:38:32.487" v="1761"/>
          <ac:graphicFrameMkLst>
            <pc:docMk/>
            <pc:sldMk cId="868959775" sldId="520"/>
            <ac:graphicFrameMk id="48" creationId="{324164C8-86DF-8581-5840-D860730B7184}"/>
          </ac:graphicFrameMkLst>
        </pc:graphicFrameChg>
        <pc:graphicFrameChg chg="add del">
          <ac:chgData name="Ayu Ismail" userId="S::ai512@canterbury.ac.uk::fba30144-7a70-411a-be41-53d56e629898" providerId="AD" clId="Web-{5DF326B1-9AB2-A22A-7BB0-B17447A35442}" dt="2023-05-29T22:38:36.018" v="1763"/>
          <ac:graphicFrameMkLst>
            <pc:docMk/>
            <pc:sldMk cId="868959775" sldId="520"/>
            <ac:graphicFrameMk id="53" creationId="{324164C8-86DF-8581-5840-D860730B7184}"/>
          </ac:graphicFrameMkLst>
        </pc:graphicFrameChg>
        <pc:graphicFrameChg chg="add del">
          <ac:chgData name="Ayu Ismail" userId="S::ai512@canterbury.ac.uk::fba30144-7a70-411a-be41-53d56e629898" providerId="AD" clId="Web-{5DF326B1-9AB2-A22A-7BB0-B17447A35442}" dt="2023-05-29T22:38:45.597" v="1765"/>
          <ac:graphicFrameMkLst>
            <pc:docMk/>
            <pc:sldMk cId="868959775" sldId="520"/>
            <ac:graphicFrameMk id="58" creationId="{C008CB18-109F-EBC0-D751-B10BEB963DE6}"/>
          </ac:graphicFrameMkLst>
        </pc:graphicFrameChg>
        <pc:graphicFrameChg chg="add del">
          <ac:chgData name="Ayu Ismail" userId="S::ai512@canterbury.ac.uk::fba30144-7a70-411a-be41-53d56e629898" providerId="AD" clId="Web-{5DF326B1-9AB2-A22A-7BB0-B17447A35442}" dt="2023-05-29T22:38:48.519" v="1767"/>
          <ac:graphicFrameMkLst>
            <pc:docMk/>
            <pc:sldMk cId="868959775" sldId="520"/>
            <ac:graphicFrameMk id="63" creationId="{324164C8-86DF-8581-5840-D860730B7184}"/>
          </ac:graphicFrameMkLst>
        </pc:graphicFrameChg>
        <pc:graphicFrameChg chg="add del">
          <ac:chgData name="Ayu Ismail" userId="S::ai512@canterbury.ac.uk::fba30144-7a70-411a-be41-53d56e629898" providerId="AD" clId="Web-{5DF326B1-9AB2-A22A-7BB0-B17447A35442}" dt="2023-05-29T22:38:50.973" v="1769"/>
          <ac:graphicFrameMkLst>
            <pc:docMk/>
            <pc:sldMk cId="868959775" sldId="520"/>
            <ac:graphicFrameMk id="68" creationId="{C008CB18-109F-EBC0-D751-B10BEB963DE6}"/>
          </ac:graphicFrameMkLst>
        </pc:graphicFrameChg>
        <pc:graphicFrameChg chg="add del">
          <ac:chgData name="Ayu Ismail" userId="S::ai512@canterbury.ac.uk::fba30144-7a70-411a-be41-53d56e629898" providerId="AD" clId="Web-{5DF326B1-9AB2-A22A-7BB0-B17447A35442}" dt="2023-05-29T22:38:53.442" v="1771"/>
          <ac:graphicFrameMkLst>
            <pc:docMk/>
            <pc:sldMk cId="868959775" sldId="520"/>
            <ac:graphicFrameMk id="73" creationId="{DB54437F-C74F-443D-2C94-D0CD650B6D30}"/>
          </ac:graphicFrameMkLst>
        </pc:graphicFrameChg>
        <pc:graphicFrameChg chg="add del">
          <ac:chgData name="Ayu Ismail" userId="S::ai512@canterbury.ac.uk::fba30144-7a70-411a-be41-53d56e629898" providerId="AD" clId="Web-{5DF326B1-9AB2-A22A-7BB0-B17447A35442}" dt="2023-05-29T22:38:59.098" v="1773"/>
          <ac:graphicFrameMkLst>
            <pc:docMk/>
            <pc:sldMk cId="868959775" sldId="520"/>
            <ac:graphicFrameMk id="78" creationId="{C008CB18-109F-EBC0-D751-B10BEB963DE6}"/>
          </ac:graphicFrameMkLst>
        </pc:graphicFrameChg>
        <pc:graphicFrameChg chg="add mod modGraphic">
          <ac:chgData name="Ayu Ismail" userId="S::ai512@canterbury.ac.uk::fba30144-7a70-411a-be41-53d56e629898" providerId="AD" clId="Web-{5DF326B1-9AB2-A22A-7BB0-B17447A35442}" dt="2023-05-29T22:45:25.022" v="2018"/>
          <ac:graphicFrameMkLst>
            <pc:docMk/>
            <pc:sldMk cId="868959775" sldId="520"/>
            <ac:graphicFrameMk id="83" creationId="{6CF8EF84-D0FF-A46A-1408-EF2C214D7A6C}"/>
          </ac:graphicFrameMkLst>
        </pc:graphicFrameChg>
        <pc:picChg chg="mod ord">
          <ac:chgData name="Ayu Ismail" userId="S::ai512@canterbury.ac.uk::fba30144-7a70-411a-be41-53d56e629898" providerId="AD" clId="Web-{5DF326B1-9AB2-A22A-7BB0-B17447A35442}" dt="2023-05-29T22:45:25.022" v="2018"/>
          <ac:picMkLst>
            <pc:docMk/>
            <pc:sldMk cId="868959775" sldId="520"/>
            <ac:picMk id="15" creationId="{9C0144AB-E747-8AC5-7202-08C54CFE7EC9}"/>
          </ac:picMkLst>
        </pc:picChg>
        <pc:inkChg chg="add del">
          <ac:chgData name="Ayu Ismail" userId="S::ai512@canterbury.ac.uk::fba30144-7a70-411a-be41-53d56e629898" providerId="AD" clId="Web-{5DF326B1-9AB2-A22A-7BB0-B17447A35442}" dt="2023-05-29T22:38:24.892" v="1759"/>
          <ac:inkMkLst>
            <pc:docMk/>
            <pc:sldMk cId="868959775" sldId="520"/>
            <ac:inkMk id="40" creationId="{070477C5-0410-4E4F-97A1-F84C2465C187}"/>
          </ac:inkMkLst>
        </pc:inkChg>
        <pc:inkChg chg="add del">
          <ac:chgData name="Ayu Ismail" userId="S::ai512@canterbury.ac.uk::fba30144-7a70-411a-be41-53d56e629898" providerId="AD" clId="Web-{5DF326B1-9AB2-A22A-7BB0-B17447A35442}" dt="2023-05-29T22:38:18.251" v="1757"/>
          <ac:inkMkLst>
            <pc:docMk/>
            <pc:sldMk cId="868959775" sldId="520"/>
            <ac:inkMk id="41" creationId="{070477C5-0410-4E4F-97A1-F84C2465C187}"/>
          </ac:inkMkLst>
        </pc:inkChg>
        <pc:inkChg chg="add del">
          <ac:chgData name="Ayu Ismail" userId="S::ai512@canterbury.ac.uk::fba30144-7a70-411a-be41-53d56e629898" providerId="AD" clId="Web-{5DF326B1-9AB2-A22A-7BB0-B17447A35442}" dt="2023-05-29T22:43:56.421" v="1997"/>
          <ac:inkMkLst>
            <pc:docMk/>
            <pc:sldMk cId="868959775" sldId="520"/>
            <ac:inkMk id="94" creationId="{070477C5-0410-4E4F-97A1-F84C2465C187}"/>
          </ac:inkMkLst>
        </pc:inkChg>
        <pc:inkChg chg="add del">
          <ac:chgData name="Ayu Ismail" userId="S::ai512@canterbury.ac.uk::fba30144-7a70-411a-be41-53d56e629898" providerId="AD" clId="Web-{5DF326B1-9AB2-A22A-7BB0-B17447A35442}" dt="2023-05-29T22:44:03.796" v="1999"/>
          <ac:inkMkLst>
            <pc:docMk/>
            <pc:sldMk cId="868959775" sldId="520"/>
            <ac:inkMk id="102" creationId="{070477C5-0410-4E4F-97A1-F84C2465C187}"/>
          </ac:inkMkLst>
        </pc:inkChg>
        <pc:inkChg chg="add del">
          <ac:chgData name="Ayu Ismail" userId="S::ai512@canterbury.ac.uk::fba30144-7a70-411a-be41-53d56e629898" providerId="AD" clId="Web-{5DF326B1-9AB2-A22A-7BB0-B17447A35442}" dt="2023-05-29T22:44:08.359" v="2001"/>
          <ac:inkMkLst>
            <pc:docMk/>
            <pc:sldMk cId="868959775" sldId="520"/>
            <ac:inkMk id="107" creationId="{070477C5-0410-4E4F-97A1-F84C2465C187}"/>
          </ac:inkMkLst>
        </pc:inkChg>
        <pc:inkChg chg="add del">
          <ac:chgData name="Ayu Ismail" userId="S::ai512@canterbury.ac.uk::fba30144-7a70-411a-be41-53d56e629898" providerId="AD" clId="Web-{5DF326B1-9AB2-A22A-7BB0-B17447A35442}" dt="2023-05-29T22:44:38.268" v="2007"/>
          <ac:inkMkLst>
            <pc:docMk/>
            <pc:sldMk cId="868959775" sldId="520"/>
            <ac:inkMk id="120" creationId="{070477C5-0410-4E4F-97A1-F84C2465C187}"/>
          </ac:inkMkLst>
        </pc:inkChg>
        <pc:inkChg chg="add del">
          <ac:chgData name="Ayu Ismail" userId="S::ai512@canterbury.ac.uk::fba30144-7a70-411a-be41-53d56e629898" providerId="AD" clId="Web-{5DF326B1-9AB2-A22A-7BB0-B17447A35442}" dt="2023-05-29T22:45:25.022" v="2018"/>
          <ac:inkMkLst>
            <pc:docMk/>
            <pc:sldMk cId="868959775" sldId="520"/>
            <ac:inkMk id="125" creationId="{070477C5-0410-4E4F-97A1-F84C2465C187}"/>
          </ac:inkMkLst>
        </pc:inkChg>
        <pc:inkChg chg="add del">
          <ac:chgData name="Ayu Ismail" userId="S::ai512@canterbury.ac.uk::fba30144-7a70-411a-be41-53d56e629898" providerId="AD" clId="Web-{5DF326B1-9AB2-A22A-7BB0-B17447A35442}" dt="2023-05-29T22:45:24.897" v="2017"/>
          <ac:inkMkLst>
            <pc:docMk/>
            <pc:sldMk cId="868959775" sldId="520"/>
            <ac:inkMk id="147" creationId="{070477C5-0410-4E4F-97A1-F84C2465C187}"/>
          </ac:inkMkLst>
        </pc:inkChg>
      </pc:sldChg>
    </pc:docChg>
  </pc:docChgLst>
  <pc:docChgLst>
    <pc:chgData name="Ayu Ismail" userId="S::ai512@canterbury.ac.uk::fba30144-7a70-411a-be41-53d56e629898" providerId="AD" clId="Web-{1438C0AF-BF82-A027-937C-063324323E20}"/>
    <pc:docChg chg="modSld">
      <pc:chgData name="Ayu Ismail" userId="S::ai512@canterbury.ac.uk::fba30144-7a70-411a-be41-53d56e629898" providerId="AD" clId="Web-{1438C0AF-BF82-A027-937C-063324323E20}" dt="2023-06-10T12:58:05.586" v="0"/>
      <pc:docMkLst>
        <pc:docMk/>
      </pc:docMkLst>
      <pc:sldChg chg="addSp delSp modSp">
        <pc:chgData name="Ayu Ismail" userId="S::ai512@canterbury.ac.uk::fba30144-7a70-411a-be41-53d56e629898" providerId="AD" clId="Web-{1438C0AF-BF82-A027-937C-063324323E20}" dt="2023-06-10T12:58:05.586" v="0"/>
        <pc:sldMkLst>
          <pc:docMk/>
          <pc:sldMk cId="3865773605" sldId="496"/>
        </pc:sldMkLst>
        <pc:spChg chg="mod">
          <ac:chgData name="Ayu Ismail" userId="S::ai512@canterbury.ac.uk::fba30144-7a70-411a-be41-53d56e629898" providerId="AD" clId="Web-{1438C0AF-BF82-A027-937C-063324323E20}" dt="2023-06-10T12:58:05.586" v="0"/>
          <ac:spMkLst>
            <pc:docMk/>
            <pc:sldMk cId="3865773605" sldId="496"/>
            <ac:spMk id="2" creationId="{B531B3DD-35BD-42F7-9AD7-7F3402B2623E}"/>
          </ac:spMkLst>
        </pc:spChg>
        <pc:spChg chg="mod">
          <ac:chgData name="Ayu Ismail" userId="S::ai512@canterbury.ac.uk::fba30144-7a70-411a-be41-53d56e629898" providerId="AD" clId="Web-{1438C0AF-BF82-A027-937C-063324323E20}" dt="2023-06-10T12:58:05.586" v="0"/>
          <ac:spMkLst>
            <pc:docMk/>
            <pc:sldMk cId="3865773605" sldId="496"/>
            <ac:spMk id="3" creationId="{AF5A2D86-784C-417D-9AD4-AF18311FBC6D}"/>
          </ac:spMkLst>
        </pc:spChg>
        <pc:spChg chg="del">
          <ac:chgData name="Ayu Ismail" userId="S::ai512@canterbury.ac.uk::fba30144-7a70-411a-be41-53d56e629898" providerId="AD" clId="Web-{1438C0AF-BF82-A027-937C-063324323E20}" dt="2023-06-10T12:58:05.586" v="0"/>
          <ac:spMkLst>
            <pc:docMk/>
            <pc:sldMk cId="3865773605" sldId="496"/>
            <ac:spMk id="299" creationId="{AD35AE2F-5E3A-49D9-8DE1-8A333BA4088E}"/>
          </ac:spMkLst>
        </pc:spChg>
        <pc:spChg chg="del">
          <ac:chgData name="Ayu Ismail" userId="S::ai512@canterbury.ac.uk::fba30144-7a70-411a-be41-53d56e629898" providerId="AD" clId="Web-{1438C0AF-BF82-A027-937C-063324323E20}" dt="2023-06-10T12:58:05.586" v="0"/>
          <ac:spMkLst>
            <pc:docMk/>
            <pc:sldMk cId="3865773605" sldId="496"/>
            <ac:spMk id="300" creationId="{79EB4626-023C-436D-9F57-9EB46080909D}"/>
          </ac:spMkLst>
        </pc:spChg>
        <pc:spChg chg="del">
          <ac:chgData name="Ayu Ismail" userId="S::ai512@canterbury.ac.uk::fba30144-7a70-411a-be41-53d56e629898" providerId="AD" clId="Web-{1438C0AF-BF82-A027-937C-063324323E20}" dt="2023-06-10T12:58:05.586" v="0"/>
          <ac:spMkLst>
            <pc:docMk/>
            <pc:sldMk cId="3865773605" sldId="496"/>
            <ac:spMk id="301" creationId="{04D8AD8F-EF7F-481F-B99A-B8513897050A}"/>
          </ac:spMkLst>
        </pc:spChg>
        <pc:spChg chg="add">
          <ac:chgData name="Ayu Ismail" userId="S::ai512@canterbury.ac.uk::fba30144-7a70-411a-be41-53d56e629898" providerId="AD" clId="Web-{1438C0AF-BF82-A027-937C-063324323E20}" dt="2023-06-10T12:58:05.586" v="0"/>
          <ac:spMkLst>
            <pc:docMk/>
            <pc:sldMk cId="3865773605" sldId="496"/>
            <ac:spMk id="306" creationId="{AD35AE2F-5E3A-49D9-8DE1-8A333BA4088E}"/>
          </ac:spMkLst>
        </pc:spChg>
        <pc:spChg chg="add">
          <ac:chgData name="Ayu Ismail" userId="S::ai512@canterbury.ac.uk::fba30144-7a70-411a-be41-53d56e629898" providerId="AD" clId="Web-{1438C0AF-BF82-A027-937C-063324323E20}" dt="2023-06-10T12:58:05.586" v="0"/>
          <ac:spMkLst>
            <pc:docMk/>
            <pc:sldMk cId="3865773605" sldId="496"/>
            <ac:spMk id="308" creationId="{79EB4626-023C-436D-9F57-9EB46080909D}"/>
          </ac:spMkLst>
        </pc:spChg>
        <pc:spChg chg="add">
          <ac:chgData name="Ayu Ismail" userId="S::ai512@canterbury.ac.uk::fba30144-7a70-411a-be41-53d56e629898" providerId="AD" clId="Web-{1438C0AF-BF82-A027-937C-063324323E20}" dt="2023-06-10T12:58:05.586" v="0"/>
          <ac:spMkLst>
            <pc:docMk/>
            <pc:sldMk cId="3865773605" sldId="496"/>
            <ac:spMk id="310" creationId="{04D8AD8F-EF7F-481F-B99A-B8513897050A}"/>
          </ac:spMkLst>
        </pc:spChg>
      </pc:sldChg>
    </pc:docChg>
  </pc:docChgLst>
  <pc:docChgLst>
    <pc:chgData name="Ayu Ismail" userId="S::ai512@canterbury.ac.uk::fba30144-7a70-411a-be41-53d56e629898" providerId="AD" clId="Web-{2CD0308B-94FB-4CD7-8A92-F18C9E3B2023}"/>
    <pc:docChg chg="modSld">
      <pc:chgData name="Ayu Ismail" userId="S::ai512@canterbury.ac.uk::fba30144-7a70-411a-be41-53d56e629898" providerId="AD" clId="Web-{2CD0308B-94FB-4CD7-8A92-F18C9E3B2023}" dt="2023-06-26T15:25:18.083" v="309"/>
      <pc:docMkLst>
        <pc:docMk/>
      </pc:docMkLst>
      <pc:sldChg chg="modNotes">
        <pc:chgData name="Ayu Ismail" userId="S::ai512@canterbury.ac.uk::fba30144-7a70-411a-be41-53d56e629898" providerId="AD" clId="Web-{2CD0308B-94FB-4CD7-8A92-F18C9E3B2023}" dt="2023-06-26T15:23:59.814" v="305"/>
        <pc:sldMkLst>
          <pc:docMk/>
          <pc:sldMk cId="1795373339" sldId="498"/>
        </pc:sldMkLst>
      </pc:sldChg>
      <pc:sldChg chg="modNotes">
        <pc:chgData name="Ayu Ismail" userId="S::ai512@canterbury.ac.uk::fba30144-7a70-411a-be41-53d56e629898" providerId="AD" clId="Web-{2CD0308B-94FB-4CD7-8A92-F18C9E3B2023}" dt="2023-06-26T15:25:18.083" v="309"/>
        <pc:sldMkLst>
          <pc:docMk/>
          <pc:sldMk cId="22473400" sldId="523"/>
        </pc:sldMkLst>
      </pc:sldChg>
      <pc:sldChg chg="modNotes">
        <pc:chgData name="Ayu Ismail" userId="S::ai512@canterbury.ac.uk::fba30144-7a70-411a-be41-53d56e629898" providerId="AD" clId="Web-{2CD0308B-94FB-4CD7-8A92-F18C9E3B2023}" dt="2023-06-26T15:23:28.501" v="303"/>
        <pc:sldMkLst>
          <pc:docMk/>
          <pc:sldMk cId="371255945" sldId="527"/>
        </pc:sldMkLst>
      </pc:sldChg>
    </pc:docChg>
  </pc:docChgLst>
  <pc:docChgLst>
    <pc:chgData name="Ayu Ismail" userId="S::ai512@canterbury.ac.uk::fba30144-7a70-411a-be41-53d56e629898" providerId="AD" clId="Web-{BC10D116-25C8-7C22-1D17-7B1D7E0896F9}"/>
    <pc:docChg chg="addSld delSld modSld">
      <pc:chgData name="Ayu Ismail" userId="S::ai512@canterbury.ac.uk::fba30144-7a70-411a-be41-53d56e629898" providerId="AD" clId="Web-{BC10D116-25C8-7C22-1D17-7B1D7E0896F9}" dt="2023-06-16T16:33:34.834" v="573" actId="20577"/>
      <pc:docMkLst>
        <pc:docMk/>
      </pc:docMkLst>
      <pc:sldChg chg="modSp">
        <pc:chgData name="Ayu Ismail" userId="S::ai512@canterbury.ac.uk::fba30144-7a70-411a-be41-53d56e629898" providerId="AD" clId="Web-{BC10D116-25C8-7C22-1D17-7B1D7E0896F9}" dt="2023-06-16T16:33:04.738" v="566" actId="20577"/>
        <pc:sldMkLst>
          <pc:docMk/>
          <pc:sldMk cId="3865773605" sldId="496"/>
        </pc:sldMkLst>
        <pc:spChg chg="mod">
          <ac:chgData name="Ayu Ismail" userId="S::ai512@canterbury.ac.uk::fba30144-7a70-411a-be41-53d56e629898" providerId="AD" clId="Web-{BC10D116-25C8-7C22-1D17-7B1D7E0896F9}" dt="2023-06-16T16:33:04.738" v="566" actId="20577"/>
          <ac:spMkLst>
            <pc:docMk/>
            <pc:sldMk cId="3865773605" sldId="496"/>
            <ac:spMk id="3" creationId="{AF5A2D86-784C-417D-9AD4-AF18311FBC6D}"/>
          </ac:spMkLst>
        </pc:spChg>
      </pc:sldChg>
      <pc:sldChg chg="modSp">
        <pc:chgData name="Ayu Ismail" userId="S::ai512@canterbury.ac.uk::fba30144-7a70-411a-be41-53d56e629898" providerId="AD" clId="Web-{BC10D116-25C8-7C22-1D17-7B1D7E0896F9}" dt="2023-06-16T16:33:34.834" v="573" actId="20577"/>
        <pc:sldMkLst>
          <pc:docMk/>
          <pc:sldMk cId="2442842964" sldId="497"/>
        </pc:sldMkLst>
        <pc:spChg chg="mod">
          <ac:chgData name="Ayu Ismail" userId="S::ai512@canterbury.ac.uk::fba30144-7a70-411a-be41-53d56e629898" providerId="AD" clId="Web-{BC10D116-25C8-7C22-1D17-7B1D7E0896F9}" dt="2023-06-16T16:33:34.834" v="573" actId="20577"/>
          <ac:spMkLst>
            <pc:docMk/>
            <pc:sldMk cId="2442842964" sldId="497"/>
            <ac:spMk id="5" creationId="{13E18432-CFA9-4F2E-902D-95B380693D0C}"/>
          </ac:spMkLst>
        </pc:spChg>
      </pc:sldChg>
      <pc:sldChg chg="modNotes">
        <pc:chgData name="Ayu Ismail" userId="S::ai512@canterbury.ac.uk::fba30144-7a70-411a-be41-53d56e629898" providerId="AD" clId="Web-{BC10D116-25C8-7C22-1D17-7B1D7E0896F9}" dt="2023-06-15T10:29:14.209" v="557"/>
        <pc:sldMkLst>
          <pc:docMk/>
          <pc:sldMk cId="1059103975" sldId="525"/>
        </pc:sldMkLst>
      </pc:sldChg>
      <pc:sldChg chg="addSp delSp modSp mod setClrOvrMap modNotes">
        <pc:chgData name="Ayu Ismail" userId="S::ai512@canterbury.ac.uk::fba30144-7a70-411a-be41-53d56e629898" providerId="AD" clId="Web-{BC10D116-25C8-7C22-1D17-7B1D7E0896F9}" dt="2023-06-15T10:26:42.735" v="549"/>
        <pc:sldMkLst>
          <pc:docMk/>
          <pc:sldMk cId="371255945" sldId="527"/>
        </pc:sldMkLst>
        <pc:spChg chg="mod">
          <ac:chgData name="Ayu Ismail" userId="S::ai512@canterbury.ac.uk::fba30144-7a70-411a-be41-53d56e629898" providerId="AD" clId="Web-{BC10D116-25C8-7C22-1D17-7B1D7E0896F9}" dt="2023-06-15T10:23:29.760" v="542"/>
          <ac:spMkLst>
            <pc:docMk/>
            <pc:sldMk cId="371255945" sldId="527"/>
            <ac:spMk id="2" creationId="{8A9AE63F-B2A4-B78B-49B8-83574F1B14B8}"/>
          </ac:spMkLst>
        </pc:spChg>
        <pc:spChg chg="del">
          <ac:chgData name="Ayu Ismail" userId="S::ai512@canterbury.ac.uk::fba30144-7a70-411a-be41-53d56e629898" providerId="AD" clId="Web-{BC10D116-25C8-7C22-1D17-7B1D7E0896F9}" dt="2023-06-15T10:18:44.921" v="435"/>
          <ac:spMkLst>
            <pc:docMk/>
            <pc:sldMk cId="371255945" sldId="527"/>
            <ac:spMk id="680" creationId="{EBDD1931-9E86-4402-9A68-33A2D9EFB198}"/>
          </ac:spMkLst>
        </pc:spChg>
        <pc:spChg chg="del">
          <ac:chgData name="Ayu Ismail" userId="S::ai512@canterbury.ac.uk::fba30144-7a70-411a-be41-53d56e629898" providerId="AD" clId="Web-{BC10D116-25C8-7C22-1D17-7B1D7E0896F9}" dt="2023-06-15T10:18:44.921" v="435"/>
          <ac:spMkLst>
            <pc:docMk/>
            <pc:sldMk cId="371255945" sldId="527"/>
            <ac:spMk id="682" creationId="{1A9F7B4E-B03D-4F64-BE33-00D074458D45}"/>
          </ac:spMkLst>
        </pc:spChg>
        <pc:spChg chg="del">
          <ac:chgData name="Ayu Ismail" userId="S::ai512@canterbury.ac.uk::fba30144-7a70-411a-be41-53d56e629898" providerId="AD" clId="Web-{BC10D116-25C8-7C22-1D17-7B1D7E0896F9}" dt="2023-06-15T10:18:44.921" v="435"/>
          <ac:spMkLst>
            <pc:docMk/>
            <pc:sldMk cId="371255945" sldId="527"/>
            <ac:spMk id="684" creationId="{1CA8A97F-67F0-4D5F-A850-0C30727D1CE3}"/>
          </ac:spMkLst>
        </pc:spChg>
        <pc:spChg chg="add del">
          <ac:chgData name="Ayu Ismail" userId="S::ai512@canterbury.ac.uk::fba30144-7a70-411a-be41-53d56e629898" providerId="AD" clId="Web-{BC10D116-25C8-7C22-1D17-7B1D7E0896F9}" dt="2023-06-15T10:19:44.502" v="444"/>
          <ac:spMkLst>
            <pc:docMk/>
            <pc:sldMk cId="371255945" sldId="527"/>
            <ac:spMk id="689" creationId="{EBDD1931-9E86-4402-9A68-33A2D9EFB198}"/>
          </ac:spMkLst>
        </pc:spChg>
        <pc:spChg chg="add del">
          <ac:chgData name="Ayu Ismail" userId="S::ai512@canterbury.ac.uk::fba30144-7a70-411a-be41-53d56e629898" providerId="AD" clId="Web-{BC10D116-25C8-7C22-1D17-7B1D7E0896F9}" dt="2023-06-15T10:19:44.502" v="444"/>
          <ac:spMkLst>
            <pc:docMk/>
            <pc:sldMk cId="371255945" sldId="527"/>
            <ac:spMk id="691" creationId="{2C61293E-6EBE-43EF-A52C-9BEBFD7679D4}"/>
          </ac:spMkLst>
        </pc:spChg>
        <pc:spChg chg="add del">
          <ac:chgData name="Ayu Ismail" userId="S::ai512@canterbury.ac.uk::fba30144-7a70-411a-be41-53d56e629898" providerId="AD" clId="Web-{BC10D116-25C8-7C22-1D17-7B1D7E0896F9}" dt="2023-06-15T10:19:44.502" v="444"/>
          <ac:spMkLst>
            <pc:docMk/>
            <pc:sldMk cId="371255945" sldId="527"/>
            <ac:spMk id="693" creationId="{3FCFB1DE-0B7E-48CC-BA90-B2AB0889F9D6}"/>
          </ac:spMkLst>
        </pc:spChg>
        <pc:spChg chg="add del">
          <ac:chgData name="Ayu Ismail" userId="S::ai512@canterbury.ac.uk::fba30144-7a70-411a-be41-53d56e629898" providerId="AD" clId="Web-{BC10D116-25C8-7C22-1D17-7B1D7E0896F9}" dt="2023-06-15T10:19:19.313" v="437"/>
          <ac:spMkLst>
            <pc:docMk/>
            <pc:sldMk cId="371255945" sldId="527"/>
            <ac:spMk id="698" creationId="{EBDD1931-9E86-4402-9A68-33A2D9EFB198}"/>
          </ac:spMkLst>
        </pc:spChg>
        <pc:spChg chg="add del">
          <ac:chgData name="Ayu Ismail" userId="S::ai512@canterbury.ac.uk::fba30144-7a70-411a-be41-53d56e629898" providerId="AD" clId="Web-{BC10D116-25C8-7C22-1D17-7B1D7E0896F9}" dt="2023-06-15T10:19:19.313" v="437"/>
          <ac:spMkLst>
            <pc:docMk/>
            <pc:sldMk cId="371255945" sldId="527"/>
            <ac:spMk id="700" creationId="{2C61293E-6EBE-43EF-A52C-9BEBFD7679D4}"/>
          </ac:spMkLst>
        </pc:spChg>
        <pc:spChg chg="add del">
          <ac:chgData name="Ayu Ismail" userId="S::ai512@canterbury.ac.uk::fba30144-7a70-411a-be41-53d56e629898" providerId="AD" clId="Web-{BC10D116-25C8-7C22-1D17-7B1D7E0896F9}" dt="2023-06-15T10:19:19.313" v="437"/>
          <ac:spMkLst>
            <pc:docMk/>
            <pc:sldMk cId="371255945" sldId="527"/>
            <ac:spMk id="702" creationId="{3FCFB1DE-0B7E-48CC-BA90-B2AB0889F9D6}"/>
          </ac:spMkLst>
        </pc:spChg>
        <pc:spChg chg="add del">
          <ac:chgData name="Ayu Ismail" userId="S::ai512@canterbury.ac.uk::fba30144-7a70-411a-be41-53d56e629898" providerId="AD" clId="Web-{BC10D116-25C8-7C22-1D17-7B1D7E0896F9}" dt="2023-06-15T10:19:23.142" v="439"/>
          <ac:spMkLst>
            <pc:docMk/>
            <pc:sldMk cId="371255945" sldId="527"/>
            <ac:spMk id="704" creationId="{EBDD1931-9E86-4402-9A68-33A2D9EFB198}"/>
          </ac:spMkLst>
        </pc:spChg>
        <pc:spChg chg="add del">
          <ac:chgData name="Ayu Ismail" userId="S::ai512@canterbury.ac.uk::fba30144-7a70-411a-be41-53d56e629898" providerId="AD" clId="Web-{BC10D116-25C8-7C22-1D17-7B1D7E0896F9}" dt="2023-06-15T10:19:23.142" v="439"/>
          <ac:spMkLst>
            <pc:docMk/>
            <pc:sldMk cId="371255945" sldId="527"/>
            <ac:spMk id="705" creationId="{2C61293E-6EBE-43EF-A52C-9BEBFD7679D4}"/>
          </ac:spMkLst>
        </pc:spChg>
        <pc:spChg chg="add del">
          <ac:chgData name="Ayu Ismail" userId="S::ai512@canterbury.ac.uk::fba30144-7a70-411a-be41-53d56e629898" providerId="AD" clId="Web-{BC10D116-25C8-7C22-1D17-7B1D7E0896F9}" dt="2023-06-15T10:19:23.142" v="439"/>
          <ac:spMkLst>
            <pc:docMk/>
            <pc:sldMk cId="371255945" sldId="527"/>
            <ac:spMk id="706" creationId="{3FCFB1DE-0B7E-48CC-BA90-B2AB0889F9D6}"/>
          </ac:spMkLst>
        </pc:spChg>
        <pc:spChg chg="add del">
          <ac:chgData name="Ayu Ismail" userId="S::ai512@canterbury.ac.uk::fba30144-7a70-411a-be41-53d56e629898" providerId="AD" clId="Web-{BC10D116-25C8-7C22-1D17-7B1D7E0896F9}" dt="2023-06-15T10:19:31.486" v="441"/>
          <ac:spMkLst>
            <pc:docMk/>
            <pc:sldMk cId="371255945" sldId="527"/>
            <ac:spMk id="708" creationId="{EBDD1931-9E86-4402-9A68-33A2D9EFB198}"/>
          </ac:spMkLst>
        </pc:spChg>
        <pc:spChg chg="add del">
          <ac:chgData name="Ayu Ismail" userId="S::ai512@canterbury.ac.uk::fba30144-7a70-411a-be41-53d56e629898" providerId="AD" clId="Web-{BC10D116-25C8-7C22-1D17-7B1D7E0896F9}" dt="2023-06-15T10:19:31.486" v="441"/>
          <ac:spMkLst>
            <pc:docMk/>
            <pc:sldMk cId="371255945" sldId="527"/>
            <ac:spMk id="709" creationId="{2C61293E-6EBE-43EF-A52C-9BEBFD7679D4}"/>
          </ac:spMkLst>
        </pc:spChg>
        <pc:spChg chg="add del">
          <ac:chgData name="Ayu Ismail" userId="S::ai512@canterbury.ac.uk::fba30144-7a70-411a-be41-53d56e629898" providerId="AD" clId="Web-{BC10D116-25C8-7C22-1D17-7B1D7E0896F9}" dt="2023-06-15T10:19:31.486" v="441"/>
          <ac:spMkLst>
            <pc:docMk/>
            <pc:sldMk cId="371255945" sldId="527"/>
            <ac:spMk id="710" creationId="{3FCFB1DE-0B7E-48CC-BA90-B2AB0889F9D6}"/>
          </ac:spMkLst>
        </pc:spChg>
        <pc:spChg chg="add del">
          <ac:chgData name="Ayu Ismail" userId="S::ai512@canterbury.ac.uk::fba30144-7a70-411a-be41-53d56e629898" providerId="AD" clId="Web-{BC10D116-25C8-7C22-1D17-7B1D7E0896F9}" dt="2023-06-15T10:19:44.377" v="443"/>
          <ac:spMkLst>
            <pc:docMk/>
            <pc:sldMk cId="371255945" sldId="527"/>
            <ac:spMk id="712" creationId="{EBDD1931-9E86-4402-9A68-33A2D9EFB198}"/>
          </ac:spMkLst>
        </pc:spChg>
        <pc:spChg chg="add del">
          <ac:chgData name="Ayu Ismail" userId="S::ai512@canterbury.ac.uk::fba30144-7a70-411a-be41-53d56e629898" providerId="AD" clId="Web-{BC10D116-25C8-7C22-1D17-7B1D7E0896F9}" dt="2023-06-15T10:19:44.377" v="443"/>
          <ac:spMkLst>
            <pc:docMk/>
            <pc:sldMk cId="371255945" sldId="527"/>
            <ac:spMk id="713" creationId="{F13C74B1-5B17-4795-BED0-7140497B445A}"/>
          </ac:spMkLst>
        </pc:spChg>
        <pc:spChg chg="add del">
          <ac:chgData name="Ayu Ismail" userId="S::ai512@canterbury.ac.uk::fba30144-7a70-411a-be41-53d56e629898" providerId="AD" clId="Web-{BC10D116-25C8-7C22-1D17-7B1D7E0896F9}" dt="2023-06-15T10:19:44.377" v="443"/>
          <ac:spMkLst>
            <pc:docMk/>
            <pc:sldMk cId="371255945" sldId="527"/>
            <ac:spMk id="714" creationId="{3FCFB1DE-0B7E-48CC-BA90-B2AB0889F9D6}"/>
          </ac:spMkLst>
        </pc:spChg>
        <pc:spChg chg="add del">
          <ac:chgData name="Ayu Ismail" userId="S::ai512@canterbury.ac.uk::fba30144-7a70-411a-be41-53d56e629898" providerId="AD" clId="Web-{BC10D116-25C8-7C22-1D17-7B1D7E0896F9}" dt="2023-06-15T10:23:06.134" v="541"/>
          <ac:spMkLst>
            <pc:docMk/>
            <pc:sldMk cId="371255945" sldId="527"/>
            <ac:spMk id="716" creationId="{EBDD1931-9E86-4402-9A68-33A2D9EFB198}"/>
          </ac:spMkLst>
        </pc:spChg>
        <pc:spChg chg="add del">
          <ac:chgData name="Ayu Ismail" userId="S::ai512@canterbury.ac.uk::fba30144-7a70-411a-be41-53d56e629898" providerId="AD" clId="Web-{BC10D116-25C8-7C22-1D17-7B1D7E0896F9}" dt="2023-06-15T10:23:06.134" v="541"/>
          <ac:spMkLst>
            <pc:docMk/>
            <pc:sldMk cId="371255945" sldId="527"/>
            <ac:spMk id="717" creationId="{F13C74B1-5B17-4795-BED0-7140497B445A}"/>
          </ac:spMkLst>
        </pc:spChg>
        <pc:spChg chg="add del">
          <ac:chgData name="Ayu Ismail" userId="S::ai512@canterbury.ac.uk::fba30144-7a70-411a-be41-53d56e629898" providerId="AD" clId="Web-{BC10D116-25C8-7C22-1D17-7B1D7E0896F9}" dt="2023-06-15T10:23:06.134" v="541"/>
          <ac:spMkLst>
            <pc:docMk/>
            <pc:sldMk cId="371255945" sldId="527"/>
            <ac:spMk id="718" creationId="{3FCFB1DE-0B7E-48CC-BA90-B2AB0889F9D6}"/>
          </ac:spMkLst>
        </pc:spChg>
        <pc:spChg chg="add del">
          <ac:chgData name="Ayu Ismail" userId="S::ai512@canterbury.ac.uk::fba30144-7a70-411a-be41-53d56e629898" providerId="AD" clId="Web-{BC10D116-25C8-7C22-1D17-7B1D7E0896F9}" dt="2023-06-15T10:23:29.760" v="542"/>
          <ac:spMkLst>
            <pc:docMk/>
            <pc:sldMk cId="371255945" sldId="527"/>
            <ac:spMk id="723" creationId="{EBDD1931-9E86-4402-9A68-33A2D9EFB198}"/>
          </ac:spMkLst>
        </pc:spChg>
        <pc:spChg chg="add del">
          <ac:chgData name="Ayu Ismail" userId="S::ai512@canterbury.ac.uk::fba30144-7a70-411a-be41-53d56e629898" providerId="AD" clId="Web-{BC10D116-25C8-7C22-1D17-7B1D7E0896F9}" dt="2023-06-15T10:23:29.760" v="542"/>
          <ac:spMkLst>
            <pc:docMk/>
            <pc:sldMk cId="371255945" sldId="527"/>
            <ac:spMk id="725" creationId="{2C61293E-6EBE-43EF-A52C-9BEBFD7679D4}"/>
          </ac:spMkLst>
        </pc:spChg>
        <pc:spChg chg="add del">
          <ac:chgData name="Ayu Ismail" userId="S::ai512@canterbury.ac.uk::fba30144-7a70-411a-be41-53d56e629898" providerId="AD" clId="Web-{BC10D116-25C8-7C22-1D17-7B1D7E0896F9}" dt="2023-06-15T10:23:29.760" v="542"/>
          <ac:spMkLst>
            <pc:docMk/>
            <pc:sldMk cId="371255945" sldId="527"/>
            <ac:spMk id="727" creationId="{3FCFB1DE-0B7E-48CC-BA90-B2AB0889F9D6}"/>
          </ac:spMkLst>
        </pc:spChg>
        <pc:spChg chg="add del">
          <ac:chgData name="Ayu Ismail" userId="S::ai512@canterbury.ac.uk::fba30144-7a70-411a-be41-53d56e629898" providerId="AD" clId="Web-{BC10D116-25C8-7C22-1D17-7B1D7E0896F9}" dt="2023-06-15T10:25:23.435" v="545"/>
          <ac:spMkLst>
            <pc:docMk/>
            <pc:sldMk cId="371255945" sldId="527"/>
            <ac:spMk id="732" creationId="{EBDD1931-9E86-4402-9A68-33A2D9EFB198}"/>
          </ac:spMkLst>
        </pc:spChg>
        <pc:spChg chg="add del">
          <ac:chgData name="Ayu Ismail" userId="S::ai512@canterbury.ac.uk::fba30144-7a70-411a-be41-53d56e629898" providerId="AD" clId="Web-{BC10D116-25C8-7C22-1D17-7B1D7E0896F9}" dt="2023-06-15T10:25:23.435" v="545"/>
          <ac:spMkLst>
            <pc:docMk/>
            <pc:sldMk cId="371255945" sldId="527"/>
            <ac:spMk id="734" creationId="{F13C74B1-5B17-4795-BED0-7140497B445A}"/>
          </ac:spMkLst>
        </pc:spChg>
        <pc:spChg chg="add del">
          <ac:chgData name="Ayu Ismail" userId="S::ai512@canterbury.ac.uk::fba30144-7a70-411a-be41-53d56e629898" providerId="AD" clId="Web-{BC10D116-25C8-7C22-1D17-7B1D7E0896F9}" dt="2023-06-15T10:25:23.435" v="545"/>
          <ac:spMkLst>
            <pc:docMk/>
            <pc:sldMk cId="371255945" sldId="527"/>
            <ac:spMk id="736" creationId="{3FCFB1DE-0B7E-48CC-BA90-B2AB0889F9D6}"/>
          </ac:spMkLst>
        </pc:spChg>
        <pc:spChg chg="add del">
          <ac:chgData name="Ayu Ismail" userId="S::ai512@canterbury.ac.uk::fba30144-7a70-411a-be41-53d56e629898" providerId="AD" clId="Web-{BC10D116-25C8-7C22-1D17-7B1D7E0896F9}" dt="2023-06-15T10:25:53.843" v="546"/>
          <ac:spMkLst>
            <pc:docMk/>
            <pc:sldMk cId="371255945" sldId="527"/>
            <ac:spMk id="2106" creationId="{EBDD1931-9E86-4402-9A68-33A2D9EFB198}"/>
          </ac:spMkLst>
        </pc:spChg>
        <pc:spChg chg="add del">
          <ac:chgData name="Ayu Ismail" userId="S::ai512@canterbury.ac.uk::fba30144-7a70-411a-be41-53d56e629898" providerId="AD" clId="Web-{BC10D116-25C8-7C22-1D17-7B1D7E0896F9}" dt="2023-06-15T10:25:53.843" v="546"/>
          <ac:spMkLst>
            <pc:docMk/>
            <pc:sldMk cId="371255945" sldId="527"/>
            <ac:spMk id="2108" creationId="{F13C74B1-5B17-4795-BED0-7140497B445A}"/>
          </ac:spMkLst>
        </pc:spChg>
        <pc:spChg chg="add del">
          <ac:chgData name="Ayu Ismail" userId="S::ai512@canterbury.ac.uk::fba30144-7a70-411a-be41-53d56e629898" providerId="AD" clId="Web-{BC10D116-25C8-7C22-1D17-7B1D7E0896F9}" dt="2023-06-15T10:25:53.843" v="546"/>
          <ac:spMkLst>
            <pc:docMk/>
            <pc:sldMk cId="371255945" sldId="527"/>
            <ac:spMk id="2110" creationId="{3FCFB1DE-0B7E-48CC-BA90-B2AB0889F9D6}"/>
          </ac:spMkLst>
        </pc:spChg>
        <pc:spChg chg="add del">
          <ac:chgData name="Ayu Ismail" userId="S::ai512@canterbury.ac.uk::fba30144-7a70-411a-be41-53d56e629898" providerId="AD" clId="Web-{BC10D116-25C8-7C22-1D17-7B1D7E0896F9}" dt="2023-06-15T10:26:42.735" v="549"/>
          <ac:spMkLst>
            <pc:docMk/>
            <pc:sldMk cId="371255945" sldId="527"/>
            <ac:spMk id="2115" creationId="{EBDD1931-9E86-4402-9A68-33A2D9EFB198}"/>
          </ac:spMkLst>
        </pc:spChg>
        <pc:spChg chg="add del">
          <ac:chgData name="Ayu Ismail" userId="S::ai512@canterbury.ac.uk::fba30144-7a70-411a-be41-53d56e629898" providerId="AD" clId="Web-{BC10D116-25C8-7C22-1D17-7B1D7E0896F9}" dt="2023-06-15T10:26:42.735" v="549"/>
          <ac:spMkLst>
            <pc:docMk/>
            <pc:sldMk cId="371255945" sldId="527"/>
            <ac:spMk id="2117" creationId="{F13C74B1-5B17-4795-BED0-7140497B445A}"/>
          </ac:spMkLst>
        </pc:spChg>
        <pc:spChg chg="add del">
          <ac:chgData name="Ayu Ismail" userId="S::ai512@canterbury.ac.uk::fba30144-7a70-411a-be41-53d56e629898" providerId="AD" clId="Web-{BC10D116-25C8-7C22-1D17-7B1D7E0896F9}" dt="2023-06-15T10:26:42.735" v="549"/>
          <ac:spMkLst>
            <pc:docMk/>
            <pc:sldMk cId="371255945" sldId="527"/>
            <ac:spMk id="2119" creationId="{3FCFB1DE-0B7E-48CC-BA90-B2AB0889F9D6}"/>
          </ac:spMkLst>
        </pc:spChg>
        <pc:spChg chg="add">
          <ac:chgData name="Ayu Ismail" userId="S::ai512@canterbury.ac.uk::fba30144-7a70-411a-be41-53d56e629898" providerId="AD" clId="Web-{BC10D116-25C8-7C22-1D17-7B1D7E0896F9}" dt="2023-06-15T10:26:42.735" v="549"/>
          <ac:spMkLst>
            <pc:docMk/>
            <pc:sldMk cId="371255945" sldId="527"/>
            <ac:spMk id="2141" creationId="{EBDD1931-9E86-4402-9A68-33A2D9EFB198}"/>
          </ac:spMkLst>
        </pc:spChg>
        <pc:spChg chg="add">
          <ac:chgData name="Ayu Ismail" userId="S::ai512@canterbury.ac.uk::fba30144-7a70-411a-be41-53d56e629898" providerId="AD" clId="Web-{BC10D116-25C8-7C22-1D17-7B1D7E0896F9}" dt="2023-06-15T10:26:42.735" v="549"/>
          <ac:spMkLst>
            <pc:docMk/>
            <pc:sldMk cId="371255945" sldId="527"/>
            <ac:spMk id="2143" creationId="{F13C74B1-5B17-4795-BED0-7140497B445A}"/>
          </ac:spMkLst>
        </pc:spChg>
        <pc:spChg chg="add">
          <ac:chgData name="Ayu Ismail" userId="S::ai512@canterbury.ac.uk::fba30144-7a70-411a-be41-53d56e629898" providerId="AD" clId="Web-{BC10D116-25C8-7C22-1D17-7B1D7E0896F9}" dt="2023-06-15T10:26:42.735" v="549"/>
          <ac:spMkLst>
            <pc:docMk/>
            <pc:sldMk cId="371255945" sldId="527"/>
            <ac:spMk id="2145" creationId="{3FCFB1DE-0B7E-48CC-BA90-B2AB0889F9D6}"/>
          </ac:spMkLst>
        </pc:spChg>
        <pc:graphicFrameChg chg="del">
          <ac:chgData name="Ayu Ismail" userId="S::ai512@canterbury.ac.uk::fba30144-7a70-411a-be41-53d56e629898" providerId="AD" clId="Web-{BC10D116-25C8-7C22-1D17-7B1D7E0896F9}" dt="2023-06-15T10:14:51.007" v="307"/>
          <ac:graphicFrameMkLst>
            <pc:docMk/>
            <pc:sldMk cId="371255945" sldId="527"/>
            <ac:graphicFrameMk id="4" creationId="{56A6A531-61E5-C12C-480E-B5AC75F50841}"/>
          </ac:graphicFrameMkLst>
        </pc:graphicFrameChg>
        <pc:graphicFrameChg chg="add mod ord modGraphic">
          <ac:chgData name="Ayu Ismail" userId="S::ai512@canterbury.ac.uk::fba30144-7a70-411a-be41-53d56e629898" providerId="AD" clId="Web-{BC10D116-25C8-7C22-1D17-7B1D7E0896F9}" dt="2023-06-15T10:26:42.735" v="549"/>
          <ac:graphicFrameMkLst>
            <pc:docMk/>
            <pc:sldMk cId="371255945" sldId="527"/>
            <ac:graphicFrameMk id="20" creationId="{30847701-7669-FB34-4181-6A34DEFDB5B9}"/>
          </ac:graphicFrameMkLst>
        </pc:graphicFrameChg>
        <pc:picChg chg="del mod ord">
          <ac:chgData name="Ayu Ismail" userId="S::ai512@canterbury.ac.uk::fba30144-7a70-411a-be41-53d56e629898" providerId="AD" clId="Web-{BC10D116-25C8-7C22-1D17-7B1D7E0896F9}" dt="2023-06-15T10:25:08.747" v="544"/>
          <ac:picMkLst>
            <pc:docMk/>
            <pc:sldMk cId="371255945" sldId="527"/>
            <ac:picMk id="675" creationId="{6CD3E1FF-7F49-ACAD-9800-FD16E6152FC0}"/>
          </ac:picMkLst>
        </pc:picChg>
        <pc:picChg chg="add del mod">
          <ac:chgData name="Ayu Ismail" userId="S::ai512@canterbury.ac.uk::fba30144-7a70-411a-be41-53d56e629898" providerId="AD" clId="Web-{BC10D116-25C8-7C22-1D17-7B1D7E0896F9}" dt="2023-06-15T10:26:31.344" v="548"/>
          <ac:picMkLst>
            <pc:docMk/>
            <pc:sldMk cId="371255945" sldId="527"/>
            <ac:picMk id="2101" creationId="{ACA53AFC-4272-1BD8-3E5F-EE2BF67D957E}"/>
          </ac:picMkLst>
        </pc:picChg>
        <pc:picChg chg="add mod">
          <ac:chgData name="Ayu Ismail" userId="S::ai512@canterbury.ac.uk::fba30144-7a70-411a-be41-53d56e629898" providerId="AD" clId="Web-{BC10D116-25C8-7C22-1D17-7B1D7E0896F9}" dt="2023-06-15T10:26:42.735" v="549"/>
          <ac:picMkLst>
            <pc:docMk/>
            <pc:sldMk cId="371255945" sldId="527"/>
            <ac:picMk id="2136" creationId="{224C54D5-9A67-A134-270B-26C897A44EE0}"/>
          </ac:picMkLst>
        </pc:picChg>
      </pc:sldChg>
      <pc:sldChg chg="del">
        <pc:chgData name="Ayu Ismail" userId="S::ai512@canterbury.ac.uk::fba30144-7a70-411a-be41-53d56e629898" providerId="AD" clId="Web-{BC10D116-25C8-7C22-1D17-7B1D7E0896F9}" dt="2023-06-15T00:48:32.240" v="49"/>
        <pc:sldMkLst>
          <pc:docMk/>
          <pc:sldMk cId="175535208" sldId="528"/>
        </pc:sldMkLst>
      </pc:sldChg>
      <pc:sldChg chg="addSp delSp modSp modNotes">
        <pc:chgData name="Ayu Ismail" userId="S::ai512@canterbury.ac.uk::fba30144-7a70-411a-be41-53d56e629898" providerId="AD" clId="Web-{BC10D116-25C8-7C22-1D17-7B1D7E0896F9}" dt="2023-06-15T10:11:07.359" v="161"/>
        <pc:sldMkLst>
          <pc:docMk/>
          <pc:sldMk cId="1944798507" sldId="529"/>
        </pc:sldMkLst>
        <pc:spChg chg="del">
          <ac:chgData name="Ayu Ismail" userId="S::ai512@canterbury.ac.uk::fba30144-7a70-411a-be41-53d56e629898" providerId="AD" clId="Web-{BC10D116-25C8-7C22-1D17-7B1D7E0896F9}" dt="2023-06-15T00:51:25.916" v="61"/>
          <ac:spMkLst>
            <pc:docMk/>
            <pc:sldMk cId="1944798507" sldId="529"/>
            <ac:spMk id="560" creationId="{EBDD1931-9E86-4402-9A68-33A2D9EFB198}"/>
          </ac:spMkLst>
        </pc:spChg>
        <pc:spChg chg="del">
          <ac:chgData name="Ayu Ismail" userId="S::ai512@canterbury.ac.uk::fba30144-7a70-411a-be41-53d56e629898" providerId="AD" clId="Web-{BC10D116-25C8-7C22-1D17-7B1D7E0896F9}" dt="2023-06-15T00:51:25.916" v="61"/>
          <ac:spMkLst>
            <pc:docMk/>
            <pc:sldMk cId="1944798507" sldId="529"/>
            <ac:spMk id="562" creationId="{1A9F7B4E-B03D-4F64-BE33-00D074458D45}"/>
          </ac:spMkLst>
        </pc:spChg>
        <pc:spChg chg="del">
          <ac:chgData name="Ayu Ismail" userId="S::ai512@canterbury.ac.uk::fba30144-7a70-411a-be41-53d56e629898" providerId="AD" clId="Web-{BC10D116-25C8-7C22-1D17-7B1D7E0896F9}" dt="2023-06-15T00:51:25.916" v="61"/>
          <ac:spMkLst>
            <pc:docMk/>
            <pc:sldMk cId="1944798507" sldId="529"/>
            <ac:spMk id="564" creationId="{1CA8A97F-67F0-4D5F-A850-0C30727D1CE3}"/>
          </ac:spMkLst>
        </pc:spChg>
        <pc:spChg chg="add del">
          <ac:chgData name="Ayu Ismail" userId="S::ai512@canterbury.ac.uk::fba30144-7a70-411a-be41-53d56e629898" providerId="AD" clId="Web-{BC10D116-25C8-7C22-1D17-7B1D7E0896F9}" dt="2023-06-15T00:52:27.715" v="64"/>
          <ac:spMkLst>
            <pc:docMk/>
            <pc:sldMk cId="1944798507" sldId="529"/>
            <ac:spMk id="569" creationId="{EBDD1931-9E86-4402-9A68-33A2D9EFB198}"/>
          </ac:spMkLst>
        </pc:spChg>
        <pc:spChg chg="add del">
          <ac:chgData name="Ayu Ismail" userId="S::ai512@canterbury.ac.uk::fba30144-7a70-411a-be41-53d56e629898" providerId="AD" clId="Web-{BC10D116-25C8-7C22-1D17-7B1D7E0896F9}" dt="2023-06-15T00:52:27.715" v="64"/>
          <ac:spMkLst>
            <pc:docMk/>
            <pc:sldMk cId="1944798507" sldId="529"/>
            <ac:spMk id="571" creationId="{1A9F7B4E-B03D-4F64-BE33-00D074458D45}"/>
          </ac:spMkLst>
        </pc:spChg>
        <pc:spChg chg="add del">
          <ac:chgData name="Ayu Ismail" userId="S::ai512@canterbury.ac.uk::fba30144-7a70-411a-be41-53d56e629898" providerId="AD" clId="Web-{BC10D116-25C8-7C22-1D17-7B1D7E0896F9}" dt="2023-06-15T00:52:27.715" v="64"/>
          <ac:spMkLst>
            <pc:docMk/>
            <pc:sldMk cId="1944798507" sldId="529"/>
            <ac:spMk id="573" creationId="{1CA8A97F-67F0-4D5F-A850-0C30727D1CE3}"/>
          </ac:spMkLst>
        </pc:spChg>
        <pc:spChg chg="add">
          <ac:chgData name="Ayu Ismail" userId="S::ai512@canterbury.ac.uk::fba30144-7a70-411a-be41-53d56e629898" providerId="AD" clId="Web-{BC10D116-25C8-7C22-1D17-7B1D7E0896F9}" dt="2023-06-15T00:52:27.715" v="64"/>
          <ac:spMkLst>
            <pc:docMk/>
            <pc:sldMk cId="1944798507" sldId="529"/>
            <ac:spMk id="578" creationId="{EBDD1931-9E86-4402-9A68-33A2D9EFB198}"/>
          </ac:spMkLst>
        </pc:spChg>
        <pc:spChg chg="add">
          <ac:chgData name="Ayu Ismail" userId="S::ai512@canterbury.ac.uk::fba30144-7a70-411a-be41-53d56e629898" providerId="AD" clId="Web-{BC10D116-25C8-7C22-1D17-7B1D7E0896F9}" dt="2023-06-15T00:52:27.715" v="64"/>
          <ac:spMkLst>
            <pc:docMk/>
            <pc:sldMk cId="1944798507" sldId="529"/>
            <ac:spMk id="580" creationId="{1A9F7B4E-B03D-4F64-BE33-00D074458D45}"/>
          </ac:spMkLst>
        </pc:spChg>
        <pc:spChg chg="add">
          <ac:chgData name="Ayu Ismail" userId="S::ai512@canterbury.ac.uk::fba30144-7a70-411a-be41-53d56e629898" providerId="AD" clId="Web-{BC10D116-25C8-7C22-1D17-7B1D7E0896F9}" dt="2023-06-15T00:52:27.715" v="64"/>
          <ac:spMkLst>
            <pc:docMk/>
            <pc:sldMk cId="1944798507" sldId="529"/>
            <ac:spMk id="582" creationId="{1CA8A97F-67F0-4D5F-A850-0C30727D1CE3}"/>
          </ac:spMkLst>
        </pc:spChg>
        <pc:graphicFrameChg chg="mod modGraphic">
          <ac:chgData name="Ayu Ismail" userId="S::ai512@canterbury.ac.uk::fba30144-7a70-411a-be41-53d56e629898" providerId="AD" clId="Web-{BC10D116-25C8-7C22-1D17-7B1D7E0896F9}" dt="2023-06-15T00:52:27.715" v="64"/>
          <ac:graphicFrameMkLst>
            <pc:docMk/>
            <pc:sldMk cId="1944798507" sldId="529"/>
            <ac:graphicFrameMk id="15" creationId="{5873FD28-5880-20E5-625D-282E5B5FE77C}"/>
          </ac:graphicFrameMkLst>
        </pc:graphicFrameChg>
        <pc:picChg chg="add del mod ord">
          <ac:chgData name="Ayu Ismail" userId="S::ai512@canterbury.ac.uk::fba30144-7a70-411a-be41-53d56e629898" providerId="AD" clId="Web-{BC10D116-25C8-7C22-1D17-7B1D7E0896F9}" dt="2023-06-15T00:52:08.996" v="63"/>
          <ac:picMkLst>
            <pc:docMk/>
            <pc:sldMk cId="1944798507" sldId="529"/>
            <ac:picMk id="32" creationId="{9DD3FB5E-983F-7D58-9CAE-8E051C0FE948}"/>
          </ac:picMkLst>
        </pc:picChg>
        <pc:picChg chg="add mod ord">
          <ac:chgData name="Ayu Ismail" userId="S::ai512@canterbury.ac.uk::fba30144-7a70-411a-be41-53d56e629898" providerId="AD" clId="Web-{BC10D116-25C8-7C22-1D17-7B1D7E0896F9}" dt="2023-06-15T00:52:27.715" v="64"/>
          <ac:picMkLst>
            <pc:docMk/>
            <pc:sldMk cId="1944798507" sldId="529"/>
            <ac:picMk id="40" creationId="{1A4C6176-3177-D1A9-7F2F-D028A842B6F5}"/>
          </ac:picMkLst>
        </pc:picChg>
        <pc:picChg chg="del">
          <ac:chgData name="Ayu Ismail" userId="S::ai512@canterbury.ac.uk::fba30144-7a70-411a-be41-53d56e629898" providerId="AD" clId="Web-{BC10D116-25C8-7C22-1D17-7B1D7E0896F9}" dt="2023-06-15T00:51:10.291" v="60"/>
          <ac:picMkLst>
            <pc:docMk/>
            <pc:sldMk cId="1944798507" sldId="529"/>
            <ac:picMk id="555" creationId="{CCB65303-86D4-6A2C-14DD-3A0B5B342C5F}"/>
          </ac:picMkLst>
        </pc:picChg>
      </pc:sldChg>
      <pc:sldChg chg="addSp delSp modSp new mod setBg setClrOvrMap modNotes">
        <pc:chgData name="Ayu Ismail" userId="S::ai512@canterbury.ac.uk::fba30144-7a70-411a-be41-53d56e629898" providerId="AD" clId="Web-{BC10D116-25C8-7C22-1D17-7B1D7E0896F9}" dt="2023-06-15T10:09:35.668" v="154" actId="20577"/>
        <pc:sldMkLst>
          <pc:docMk/>
          <pc:sldMk cId="1310892587" sldId="530"/>
        </pc:sldMkLst>
        <pc:spChg chg="mod">
          <ac:chgData name="Ayu Ismail" userId="S::ai512@canterbury.ac.uk::fba30144-7a70-411a-be41-53d56e629898" providerId="AD" clId="Web-{BC10D116-25C8-7C22-1D17-7B1D7E0896F9}" dt="2023-06-15T00:49:13.491" v="56"/>
          <ac:spMkLst>
            <pc:docMk/>
            <pc:sldMk cId="1310892587" sldId="530"/>
            <ac:spMk id="2" creationId="{4D8688D8-26C8-0BD2-E840-A9176CCCA24B}"/>
          </ac:spMkLst>
        </pc:spChg>
        <pc:spChg chg="del">
          <ac:chgData name="Ayu Ismail" userId="S::ai512@canterbury.ac.uk::fba30144-7a70-411a-be41-53d56e629898" providerId="AD" clId="Web-{BC10D116-25C8-7C22-1D17-7B1D7E0896F9}" dt="2023-06-15T00:46:38.252" v="1"/>
          <ac:spMkLst>
            <pc:docMk/>
            <pc:sldMk cId="1310892587" sldId="530"/>
            <ac:spMk id="3" creationId="{60617EA5-0690-A6E2-2535-73F5A02DFA16}"/>
          </ac:spMkLst>
        </pc:spChg>
        <pc:spChg chg="add del">
          <ac:chgData name="Ayu Ismail" userId="S::ai512@canterbury.ac.uk::fba30144-7a70-411a-be41-53d56e629898" providerId="AD" clId="Web-{BC10D116-25C8-7C22-1D17-7B1D7E0896F9}" dt="2023-06-15T00:49:13.491" v="56"/>
          <ac:spMkLst>
            <pc:docMk/>
            <pc:sldMk cId="1310892587" sldId="530"/>
            <ac:spMk id="9" creationId="{EBDD1931-9E86-4402-9A68-33A2D9EFB198}"/>
          </ac:spMkLst>
        </pc:spChg>
        <pc:spChg chg="add del">
          <ac:chgData name="Ayu Ismail" userId="S::ai512@canterbury.ac.uk::fba30144-7a70-411a-be41-53d56e629898" providerId="AD" clId="Web-{BC10D116-25C8-7C22-1D17-7B1D7E0896F9}" dt="2023-06-15T00:49:13.491" v="56"/>
          <ac:spMkLst>
            <pc:docMk/>
            <pc:sldMk cId="1310892587" sldId="530"/>
            <ac:spMk id="11" creationId="{2E442304-DDBD-4F7B-8017-36BCC863FB40}"/>
          </ac:spMkLst>
        </pc:spChg>
        <pc:spChg chg="add del">
          <ac:chgData name="Ayu Ismail" userId="S::ai512@canterbury.ac.uk::fba30144-7a70-411a-be41-53d56e629898" providerId="AD" clId="Web-{BC10D116-25C8-7C22-1D17-7B1D7E0896F9}" dt="2023-06-15T00:49:13.491" v="56"/>
          <ac:spMkLst>
            <pc:docMk/>
            <pc:sldMk cId="1310892587" sldId="530"/>
            <ac:spMk id="13" creationId="{535742DD-1B16-4E9D-B715-0D74B4574A68}"/>
          </ac:spMkLst>
        </pc:spChg>
        <pc:spChg chg="add del">
          <ac:chgData name="Ayu Ismail" userId="S::ai512@canterbury.ac.uk::fba30144-7a70-411a-be41-53d56e629898" providerId="AD" clId="Web-{BC10D116-25C8-7C22-1D17-7B1D7E0896F9}" dt="2023-06-15T00:49:07.397" v="53"/>
          <ac:spMkLst>
            <pc:docMk/>
            <pc:sldMk cId="1310892587" sldId="530"/>
            <ac:spMk id="522" creationId="{EBDD1931-9E86-4402-9A68-33A2D9EFB198}"/>
          </ac:spMkLst>
        </pc:spChg>
        <pc:spChg chg="add del">
          <ac:chgData name="Ayu Ismail" userId="S::ai512@canterbury.ac.uk::fba30144-7a70-411a-be41-53d56e629898" providerId="AD" clId="Web-{BC10D116-25C8-7C22-1D17-7B1D7E0896F9}" dt="2023-06-15T00:49:07.397" v="53"/>
          <ac:spMkLst>
            <pc:docMk/>
            <pc:sldMk cId="1310892587" sldId="530"/>
            <ac:spMk id="524" creationId="{1A9F7B4E-B03D-4F64-BE33-00D074458D45}"/>
          </ac:spMkLst>
        </pc:spChg>
        <pc:spChg chg="add del">
          <ac:chgData name="Ayu Ismail" userId="S::ai512@canterbury.ac.uk::fba30144-7a70-411a-be41-53d56e629898" providerId="AD" clId="Web-{BC10D116-25C8-7C22-1D17-7B1D7E0896F9}" dt="2023-06-15T00:49:07.397" v="53"/>
          <ac:spMkLst>
            <pc:docMk/>
            <pc:sldMk cId="1310892587" sldId="530"/>
            <ac:spMk id="526" creationId="{1CA8A97F-67F0-4D5F-A850-0C30727D1CE3}"/>
          </ac:spMkLst>
        </pc:spChg>
        <pc:spChg chg="add del">
          <ac:chgData name="Ayu Ismail" userId="S::ai512@canterbury.ac.uk::fba30144-7a70-411a-be41-53d56e629898" providerId="AD" clId="Web-{BC10D116-25C8-7C22-1D17-7B1D7E0896F9}" dt="2023-06-15T00:49:13.366" v="55"/>
          <ac:spMkLst>
            <pc:docMk/>
            <pc:sldMk cId="1310892587" sldId="530"/>
            <ac:spMk id="528" creationId="{EBDD1931-9E86-4402-9A68-33A2D9EFB198}"/>
          </ac:spMkLst>
        </pc:spChg>
        <pc:spChg chg="add del">
          <ac:chgData name="Ayu Ismail" userId="S::ai512@canterbury.ac.uk::fba30144-7a70-411a-be41-53d56e629898" providerId="AD" clId="Web-{BC10D116-25C8-7C22-1D17-7B1D7E0896F9}" dt="2023-06-15T00:49:13.366" v="55"/>
          <ac:spMkLst>
            <pc:docMk/>
            <pc:sldMk cId="1310892587" sldId="530"/>
            <ac:spMk id="529" creationId="{A9D2268A-D939-4E78-91B6-6C7E46406788}"/>
          </ac:spMkLst>
        </pc:spChg>
        <pc:spChg chg="add del">
          <ac:chgData name="Ayu Ismail" userId="S::ai512@canterbury.ac.uk::fba30144-7a70-411a-be41-53d56e629898" providerId="AD" clId="Web-{BC10D116-25C8-7C22-1D17-7B1D7E0896F9}" dt="2023-06-15T00:49:13.366" v="55"/>
          <ac:spMkLst>
            <pc:docMk/>
            <pc:sldMk cId="1310892587" sldId="530"/>
            <ac:spMk id="530" creationId="{E0C43A58-225D-452D-8185-0D89D1EED861}"/>
          </ac:spMkLst>
        </pc:spChg>
        <pc:spChg chg="add">
          <ac:chgData name="Ayu Ismail" userId="S::ai512@canterbury.ac.uk::fba30144-7a70-411a-be41-53d56e629898" providerId="AD" clId="Web-{BC10D116-25C8-7C22-1D17-7B1D7E0896F9}" dt="2023-06-15T00:49:13.491" v="56"/>
          <ac:spMkLst>
            <pc:docMk/>
            <pc:sldMk cId="1310892587" sldId="530"/>
            <ac:spMk id="532" creationId="{EBDD1931-9E86-4402-9A68-33A2D9EFB198}"/>
          </ac:spMkLst>
        </pc:spChg>
        <pc:spChg chg="add">
          <ac:chgData name="Ayu Ismail" userId="S::ai512@canterbury.ac.uk::fba30144-7a70-411a-be41-53d56e629898" providerId="AD" clId="Web-{BC10D116-25C8-7C22-1D17-7B1D7E0896F9}" dt="2023-06-15T00:49:13.491" v="56"/>
          <ac:spMkLst>
            <pc:docMk/>
            <pc:sldMk cId="1310892587" sldId="530"/>
            <ac:spMk id="533" creationId="{A9D2268A-D939-4E78-91B6-6C7E46406788}"/>
          </ac:spMkLst>
        </pc:spChg>
        <pc:spChg chg="add">
          <ac:chgData name="Ayu Ismail" userId="S::ai512@canterbury.ac.uk::fba30144-7a70-411a-be41-53d56e629898" providerId="AD" clId="Web-{BC10D116-25C8-7C22-1D17-7B1D7E0896F9}" dt="2023-06-15T00:49:13.491" v="56"/>
          <ac:spMkLst>
            <pc:docMk/>
            <pc:sldMk cId="1310892587" sldId="530"/>
            <ac:spMk id="534" creationId="{E0C43A58-225D-452D-8185-0D89D1EED861}"/>
          </ac:spMkLst>
        </pc:spChg>
        <pc:graphicFrameChg chg="add mod modGraphic">
          <ac:chgData name="Ayu Ismail" userId="S::ai512@canterbury.ac.uk::fba30144-7a70-411a-be41-53d56e629898" providerId="AD" clId="Web-{BC10D116-25C8-7C22-1D17-7B1D7E0896F9}" dt="2023-06-15T10:09:35.668" v="154" actId="20577"/>
          <ac:graphicFrameMkLst>
            <pc:docMk/>
            <pc:sldMk cId="1310892587" sldId="530"/>
            <ac:graphicFrameMk id="4" creationId="{0E13E90D-6701-502D-0314-28E8E21487F5}"/>
          </ac:graphicFrameMkLst>
        </pc:graphicFrameChg>
        <pc:picChg chg="add mod ord">
          <ac:chgData name="Ayu Ismail" userId="S::ai512@canterbury.ac.uk::fba30144-7a70-411a-be41-53d56e629898" providerId="AD" clId="Web-{BC10D116-25C8-7C22-1D17-7B1D7E0896F9}" dt="2023-06-15T00:49:13.491" v="56"/>
          <ac:picMkLst>
            <pc:docMk/>
            <pc:sldMk cId="1310892587" sldId="530"/>
            <ac:picMk id="517" creationId="{AA057D4E-8E2A-03B1-28B8-0E74EDE8D802}"/>
          </ac:picMkLst>
        </pc:picChg>
      </pc:sldChg>
    </pc:docChg>
  </pc:docChgLst>
  <pc:docChgLst>
    <pc:chgData name="Ayu Ismail" userId="S::ai512@canterbury.ac.uk::fba30144-7a70-411a-be41-53d56e629898" providerId="AD" clId="Web-{906026C8-1146-B30E-47CB-9320C605485C}"/>
    <pc:docChg chg="modSld">
      <pc:chgData name="Ayu Ismail" userId="S::ai512@canterbury.ac.uk::fba30144-7a70-411a-be41-53d56e629898" providerId="AD" clId="Web-{906026C8-1146-B30E-47CB-9320C605485C}" dt="2023-05-14T15:17:21.419" v="104"/>
      <pc:docMkLst>
        <pc:docMk/>
      </pc:docMkLst>
      <pc:sldChg chg="modNotes">
        <pc:chgData name="Ayu Ismail" userId="S::ai512@canterbury.ac.uk::fba30144-7a70-411a-be41-53d56e629898" providerId="AD" clId="Web-{906026C8-1146-B30E-47CB-9320C605485C}" dt="2023-05-14T15:07:02.802" v="102"/>
        <pc:sldMkLst>
          <pc:docMk/>
          <pc:sldMk cId="2201432123" sldId="499"/>
        </pc:sldMkLst>
      </pc:sldChg>
      <pc:sldChg chg="modNotes">
        <pc:chgData name="Ayu Ismail" userId="S::ai512@canterbury.ac.uk::fba30144-7a70-411a-be41-53d56e629898" providerId="AD" clId="Web-{906026C8-1146-B30E-47CB-9320C605485C}" dt="2023-05-14T15:17:21.419" v="104"/>
        <pc:sldMkLst>
          <pc:docMk/>
          <pc:sldMk cId="274709940" sldId="507"/>
        </pc:sldMkLst>
      </pc:sldChg>
    </pc:docChg>
  </pc:docChgLst>
  <pc:docChgLst>
    <pc:chgData name="Ayu Ismail" userId="S::ai512@canterbury.ac.uk::fba30144-7a70-411a-be41-53d56e629898" providerId="AD" clId="Web-{3581A6BC-2240-CBA1-780E-586F4A61A1F9}"/>
    <pc:docChg chg="addSld modSld">
      <pc:chgData name="Ayu Ismail" userId="S::ai512@canterbury.ac.uk::fba30144-7a70-411a-be41-53d56e629898" providerId="AD" clId="Web-{3581A6BC-2240-CBA1-780E-586F4A61A1F9}" dt="2023-06-15T00:40:57.752" v="90"/>
      <pc:docMkLst>
        <pc:docMk/>
      </pc:docMkLst>
      <pc:sldChg chg="addSp delSp modSp">
        <pc:chgData name="Ayu Ismail" userId="S::ai512@canterbury.ac.uk::fba30144-7a70-411a-be41-53d56e629898" providerId="AD" clId="Web-{3581A6BC-2240-CBA1-780E-586F4A61A1F9}" dt="2023-06-15T00:40:57.752" v="90"/>
        <pc:sldMkLst>
          <pc:docMk/>
          <pc:sldMk cId="175535208" sldId="528"/>
        </pc:sldMkLst>
        <pc:picChg chg="del">
          <ac:chgData name="Ayu Ismail" userId="S::ai512@canterbury.ac.uk::fba30144-7a70-411a-be41-53d56e629898" providerId="AD" clId="Web-{3581A6BC-2240-CBA1-780E-586F4A61A1F9}" dt="2023-06-15T00:40:35.860" v="89"/>
          <ac:picMkLst>
            <pc:docMk/>
            <pc:sldMk cId="175535208" sldId="528"/>
            <ac:picMk id="4" creationId="{71051019-1B42-5DD4-A845-5628418499A2}"/>
          </ac:picMkLst>
        </pc:picChg>
        <pc:picChg chg="add mod">
          <ac:chgData name="Ayu Ismail" userId="S::ai512@canterbury.ac.uk::fba30144-7a70-411a-be41-53d56e629898" providerId="AD" clId="Web-{3581A6BC-2240-CBA1-780E-586F4A61A1F9}" dt="2023-06-15T00:40:57.752" v="90"/>
          <ac:picMkLst>
            <pc:docMk/>
            <pc:sldMk cId="175535208" sldId="528"/>
            <ac:picMk id="31" creationId="{4726B070-0B78-08B1-28BE-04F83BA1405B}"/>
          </ac:picMkLst>
        </pc:picChg>
      </pc:sldChg>
      <pc:sldChg chg="addSp delSp modSp new mod setBg setClrOvrMap">
        <pc:chgData name="Ayu Ismail" userId="S::ai512@canterbury.ac.uk::fba30144-7a70-411a-be41-53d56e629898" providerId="AD" clId="Web-{3581A6BC-2240-CBA1-780E-586F4A61A1F9}" dt="2023-06-15T00:39:57.171" v="88"/>
        <pc:sldMkLst>
          <pc:docMk/>
          <pc:sldMk cId="1944798507" sldId="529"/>
        </pc:sldMkLst>
        <pc:spChg chg="mod">
          <ac:chgData name="Ayu Ismail" userId="S::ai512@canterbury.ac.uk::fba30144-7a70-411a-be41-53d56e629898" providerId="AD" clId="Web-{3581A6BC-2240-CBA1-780E-586F4A61A1F9}" dt="2023-06-15T00:38:28.776" v="86"/>
          <ac:spMkLst>
            <pc:docMk/>
            <pc:sldMk cId="1944798507" sldId="529"/>
            <ac:spMk id="2" creationId="{963B4A17-83A0-502A-A36B-C1774123B5E4}"/>
          </ac:spMkLst>
        </pc:spChg>
        <pc:spChg chg="del">
          <ac:chgData name="Ayu Ismail" userId="S::ai512@canterbury.ac.uk::fba30144-7a70-411a-be41-53d56e629898" providerId="AD" clId="Web-{3581A6BC-2240-CBA1-780E-586F4A61A1F9}" dt="2023-06-15T00:33:02.934" v="12"/>
          <ac:spMkLst>
            <pc:docMk/>
            <pc:sldMk cId="1944798507" sldId="529"/>
            <ac:spMk id="3" creationId="{D29ECC7F-7E76-2E9A-82A9-04AB7E138686}"/>
          </ac:spMkLst>
        </pc:spChg>
        <pc:spChg chg="add del">
          <ac:chgData name="Ayu Ismail" userId="S::ai512@canterbury.ac.uk::fba30144-7a70-411a-be41-53d56e629898" providerId="AD" clId="Web-{3581A6BC-2240-CBA1-780E-586F4A61A1F9}" dt="2023-06-15T00:39:57.171" v="88"/>
          <ac:spMkLst>
            <pc:docMk/>
            <pc:sldMk cId="1944798507" sldId="529"/>
            <ac:spMk id="20" creationId="{EBDD1931-9E86-4402-9A68-33A2D9EFB198}"/>
          </ac:spMkLst>
        </pc:spChg>
        <pc:spChg chg="add del">
          <ac:chgData name="Ayu Ismail" userId="S::ai512@canterbury.ac.uk::fba30144-7a70-411a-be41-53d56e629898" providerId="AD" clId="Web-{3581A6BC-2240-CBA1-780E-586F4A61A1F9}" dt="2023-06-15T00:39:57.171" v="88"/>
          <ac:spMkLst>
            <pc:docMk/>
            <pc:sldMk cId="1944798507" sldId="529"/>
            <ac:spMk id="22" creationId="{1A9F7B4E-B03D-4F64-BE33-00D074458D45}"/>
          </ac:spMkLst>
        </pc:spChg>
        <pc:spChg chg="add del">
          <ac:chgData name="Ayu Ismail" userId="S::ai512@canterbury.ac.uk::fba30144-7a70-411a-be41-53d56e629898" providerId="AD" clId="Web-{3581A6BC-2240-CBA1-780E-586F4A61A1F9}" dt="2023-06-15T00:39:57.171" v="88"/>
          <ac:spMkLst>
            <pc:docMk/>
            <pc:sldMk cId="1944798507" sldId="529"/>
            <ac:spMk id="24" creationId="{1CA8A97F-67F0-4D5F-A850-0C30727D1CE3}"/>
          </ac:spMkLst>
        </pc:spChg>
        <pc:spChg chg="add">
          <ac:chgData name="Ayu Ismail" userId="S::ai512@canterbury.ac.uk::fba30144-7a70-411a-be41-53d56e629898" providerId="AD" clId="Web-{3581A6BC-2240-CBA1-780E-586F4A61A1F9}" dt="2023-06-15T00:39:57.171" v="88"/>
          <ac:spMkLst>
            <pc:docMk/>
            <pc:sldMk cId="1944798507" sldId="529"/>
            <ac:spMk id="560" creationId="{EBDD1931-9E86-4402-9A68-33A2D9EFB198}"/>
          </ac:spMkLst>
        </pc:spChg>
        <pc:spChg chg="add">
          <ac:chgData name="Ayu Ismail" userId="S::ai512@canterbury.ac.uk::fba30144-7a70-411a-be41-53d56e629898" providerId="AD" clId="Web-{3581A6BC-2240-CBA1-780E-586F4A61A1F9}" dt="2023-06-15T00:39:57.171" v="88"/>
          <ac:spMkLst>
            <pc:docMk/>
            <pc:sldMk cId="1944798507" sldId="529"/>
            <ac:spMk id="562" creationId="{1A9F7B4E-B03D-4F64-BE33-00D074458D45}"/>
          </ac:spMkLst>
        </pc:spChg>
        <pc:spChg chg="add">
          <ac:chgData name="Ayu Ismail" userId="S::ai512@canterbury.ac.uk::fba30144-7a70-411a-be41-53d56e629898" providerId="AD" clId="Web-{3581A6BC-2240-CBA1-780E-586F4A61A1F9}" dt="2023-06-15T00:39:57.171" v="88"/>
          <ac:spMkLst>
            <pc:docMk/>
            <pc:sldMk cId="1944798507" sldId="529"/>
            <ac:spMk id="564" creationId="{1CA8A97F-67F0-4D5F-A850-0C30727D1CE3}"/>
          </ac:spMkLst>
        </pc:spChg>
        <pc:graphicFrameChg chg="add del mod modGraphic">
          <ac:chgData name="Ayu Ismail" userId="S::ai512@canterbury.ac.uk::fba30144-7a70-411a-be41-53d56e629898" providerId="AD" clId="Web-{3581A6BC-2240-CBA1-780E-586F4A61A1F9}" dt="2023-06-15T00:33:47.420" v="14"/>
          <ac:graphicFrameMkLst>
            <pc:docMk/>
            <pc:sldMk cId="1944798507" sldId="529"/>
            <ac:graphicFrameMk id="4" creationId="{47C011E0-7F4D-BDEE-6D2F-B0CE71AE731A}"/>
          </ac:graphicFrameMkLst>
        </pc:graphicFrameChg>
        <pc:graphicFrameChg chg="add mod modGraphic">
          <ac:chgData name="Ayu Ismail" userId="S::ai512@canterbury.ac.uk::fba30144-7a70-411a-be41-53d56e629898" providerId="AD" clId="Web-{3581A6BC-2240-CBA1-780E-586F4A61A1F9}" dt="2023-06-15T00:39:57.171" v="88"/>
          <ac:graphicFrameMkLst>
            <pc:docMk/>
            <pc:sldMk cId="1944798507" sldId="529"/>
            <ac:graphicFrameMk id="15" creationId="{5873FD28-5880-20E5-625D-282E5B5FE77C}"/>
          </ac:graphicFrameMkLst>
        </pc:graphicFrameChg>
        <pc:picChg chg="add mod ord">
          <ac:chgData name="Ayu Ismail" userId="S::ai512@canterbury.ac.uk::fba30144-7a70-411a-be41-53d56e629898" providerId="AD" clId="Web-{3581A6BC-2240-CBA1-780E-586F4A61A1F9}" dt="2023-06-15T00:39:57.171" v="88"/>
          <ac:picMkLst>
            <pc:docMk/>
            <pc:sldMk cId="1944798507" sldId="529"/>
            <ac:picMk id="555" creationId="{CCB65303-86D4-6A2C-14DD-3A0B5B342C5F}"/>
          </ac:picMkLst>
        </pc:picChg>
      </pc:sldChg>
    </pc:docChg>
  </pc:docChgLst>
  <pc:docChgLst>
    <pc:chgData name="Ayu Ismail" userId="S::ai512@canterbury.ac.uk::fba30144-7a70-411a-be41-53d56e629898" providerId="AD" clId="Web-{6EF97DD6-C991-D9AC-4BF9-C366353FC4AD}"/>
    <pc:docChg chg="modSld">
      <pc:chgData name="Ayu Ismail" userId="S::ai512@canterbury.ac.uk::fba30144-7a70-411a-be41-53d56e629898" providerId="AD" clId="Web-{6EF97DD6-C991-D9AC-4BF9-C366353FC4AD}" dt="2023-06-10T12:41:09.621" v="105" actId="20577"/>
      <pc:docMkLst>
        <pc:docMk/>
      </pc:docMkLst>
      <pc:sldChg chg="addSp delSp modSp">
        <pc:chgData name="Ayu Ismail" userId="S::ai512@canterbury.ac.uk::fba30144-7a70-411a-be41-53d56e629898" providerId="AD" clId="Web-{6EF97DD6-C991-D9AC-4BF9-C366353FC4AD}" dt="2023-06-10T12:41:09.621" v="105" actId="20577"/>
        <pc:sldMkLst>
          <pc:docMk/>
          <pc:sldMk cId="3865773605" sldId="496"/>
        </pc:sldMkLst>
        <pc:spChg chg="mod">
          <ac:chgData name="Ayu Ismail" userId="S::ai512@canterbury.ac.uk::fba30144-7a70-411a-be41-53d56e629898" providerId="AD" clId="Web-{6EF97DD6-C991-D9AC-4BF9-C366353FC4AD}" dt="2023-06-10T12:41:09.621" v="105" actId="20577"/>
          <ac:spMkLst>
            <pc:docMk/>
            <pc:sldMk cId="3865773605" sldId="496"/>
            <ac:spMk id="2" creationId="{B531B3DD-35BD-42F7-9AD7-7F3402B2623E}"/>
          </ac:spMkLst>
        </pc:spChg>
        <pc:spChg chg="mod">
          <ac:chgData name="Ayu Ismail" userId="S::ai512@canterbury.ac.uk::fba30144-7a70-411a-be41-53d56e629898" providerId="AD" clId="Web-{6EF97DD6-C991-D9AC-4BF9-C366353FC4AD}" dt="2023-06-10T12:41:04.793" v="104" actId="20577"/>
          <ac:spMkLst>
            <pc:docMk/>
            <pc:sldMk cId="3865773605" sldId="496"/>
            <ac:spMk id="3" creationId="{AF5A2D86-784C-417D-9AD4-AF18311FBC6D}"/>
          </ac:spMkLst>
        </pc:spChg>
        <pc:spChg chg="add del mod">
          <ac:chgData name="Ayu Ismail" userId="S::ai512@canterbury.ac.uk::fba30144-7a70-411a-be41-53d56e629898" providerId="AD" clId="Web-{6EF97DD6-C991-D9AC-4BF9-C366353FC4AD}" dt="2023-06-10T12:31:22.795" v="41"/>
          <ac:spMkLst>
            <pc:docMk/>
            <pc:sldMk cId="3865773605" sldId="496"/>
            <ac:spMk id="6" creationId="{053F2F06-B615-1C40-16CE-8CAEF425C1CE}"/>
          </ac:spMkLst>
        </pc:spChg>
        <pc:spChg chg="add del mod">
          <ac:chgData name="Ayu Ismail" userId="S::ai512@canterbury.ac.uk::fba30144-7a70-411a-be41-53d56e629898" providerId="AD" clId="Web-{6EF97DD6-C991-D9AC-4BF9-C366353FC4AD}" dt="2023-06-10T12:38:54.915" v="84"/>
          <ac:spMkLst>
            <pc:docMk/>
            <pc:sldMk cId="3865773605" sldId="496"/>
            <ac:spMk id="11" creationId="{569B9797-BC41-718C-93D0-69186B56CE30}"/>
          </ac:spMkLst>
        </pc:spChg>
        <pc:spChg chg="add del mod">
          <ac:chgData name="Ayu Ismail" userId="S::ai512@canterbury.ac.uk::fba30144-7a70-411a-be41-53d56e629898" providerId="AD" clId="Web-{6EF97DD6-C991-D9AC-4BF9-C366353FC4AD}" dt="2023-06-10T12:37:54.773" v="79"/>
          <ac:spMkLst>
            <pc:docMk/>
            <pc:sldMk cId="3865773605" sldId="496"/>
            <ac:spMk id="15" creationId="{C7523BF7-FD28-2E65-A91E-3791F3457B0D}"/>
          </ac:spMkLst>
        </pc:spChg>
        <pc:spChg chg="add del mod">
          <ac:chgData name="Ayu Ismail" userId="S::ai512@canterbury.ac.uk::fba30144-7a70-411a-be41-53d56e629898" providerId="AD" clId="Web-{6EF97DD6-C991-D9AC-4BF9-C366353FC4AD}" dt="2023-06-10T12:38:02.773" v="81"/>
          <ac:spMkLst>
            <pc:docMk/>
            <pc:sldMk cId="3865773605" sldId="496"/>
            <ac:spMk id="18" creationId="{81F8D1C7-997E-4276-3781-FD7DCAE62D11}"/>
          </ac:spMkLst>
        </pc:spChg>
        <pc:spChg chg="add del">
          <ac:chgData name="Ayu Ismail" userId="S::ai512@canterbury.ac.uk::fba30144-7a70-411a-be41-53d56e629898" providerId="AD" clId="Web-{6EF97DD6-C991-D9AC-4BF9-C366353FC4AD}" dt="2023-06-10T12:30:12.981" v="35"/>
          <ac:spMkLst>
            <pc:docMk/>
            <pc:sldMk cId="3865773605" sldId="496"/>
            <ac:spMk id="186" creationId="{8A95209C-5275-4E15-8EA7-7F42980ABF2D}"/>
          </ac:spMkLst>
        </pc:spChg>
        <pc:spChg chg="add del">
          <ac:chgData name="Ayu Ismail" userId="S::ai512@canterbury.ac.uk::fba30144-7a70-411a-be41-53d56e629898" providerId="AD" clId="Web-{6EF97DD6-C991-D9AC-4BF9-C366353FC4AD}" dt="2023-06-10T12:30:12.981" v="35"/>
          <ac:spMkLst>
            <pc:docMk/>
            <pc:sldMk cId="3865773605" sldId="496"/>
            <ac:spMk id="187" creationId="{4F2ED431-E304-4FF0-9F4E-032783C9D612}"/>
          </ac:spMkLst>
        </pc:spChg>
        <pc:spChg chg="add del">
          <ac:chgData name="Ayu Ismail" userId="S::ai512@canterbury.ac.uk::fba30144-7a70-411a-be41-53d56e629898" providerId="AD" clId="Web-{6EF97DD6-C991-D9AC-4BF9-C366353FC4AD}" dt="2023-06-10T12:30:12.981" v="35"/>
          <ac:spMkLst>
            <pc:docMk/>
            <pc:sldMk cId="3865773605" sldId="496"/>
            <ac:spMk id="188" creationId="{4E87FCFB-2CCE-460D-B3DD-557C8BD1B94A}"/>
          </ac:spMkLst>
        </pc:spChg>
        <pc:spChg chg="add del">
          <ac:chgData name="Ayu Ismail" userId="S::ai512@canterbury.ac.uk::fba30144-7a70-411a-be41-53d56e629898" providerId="AD" clId="Web-{6EF97DD6-C991-D9AC-4BF9-C366353FC4AD}" dt="2023-06-10T12:30:12.965" v="34"/>
          <ac:spMkLst>
            <pc:docMk/>
            <pc:sldMk cId="3865773605" sldId="496"/>
            <ac:spMk id="193" creationId="{007891EC-4501-44ED-A8C8-B11B6DB767AB}"/>
          </ac:spMkLst>
        </pc:spChg>
        <pc:spChg chg="add del">
          <ac:chgData name="Ayu Ismail" userId="S::ai512@canterbury.ac.uk::fba30144-7a70-411a-be41-53d56e629898" providerId="AD" clId="Web-{6EF97DD6-C991-D9AC-4BF9-C366353FC4AD}" dt="2023-06-10T12:31:08.154" v="40"/>
          <ac:spMkLst>
            <pc:docMk/>
            <pc:sldMk cId="3865773605" sldId="496"/>
            <ac:spMk id="197" creationId="{04D8AD8F-EF7F-481F-B99A-B8513897050A}"/>
          </ac:spMkLst>
        </pc:spChg>
        <pc:spChg chg="add del">
          <ac:chgData name="Ayu Ismail" userId="S::ai512@canterbury.ac.uk::fba30144-7a70-411a-be41-53d56e629898" providerId="AD" clId="Web-{6EF97DD6-C991-D9AC-4BF9-C366353FC4AD}" dt="2023-06-10T12:31:08.154" v="40"/>
          <ac:spMkLst>
            <pc:docMk/>
            <pc:sldMk cId="3865773605" sldId="496"/>
            <ac:spMk id="198" creationId="{AD35AE2F-5E3A-49D9-8DE1-8A333BA4088E}"/>
          </ac:spMkLst>
        </pc:spChg>
        <pc:spChg chg="add del">
          <ac:chgData name="Ayu Ismail" userId="S::ai512@canterbury.ac.uk::fba30144-7a70-411a-be41-53d56e629898" providerId="AD" clId="Web-{6EF97DD6-C991-D9AC-4BF9-C366353FC4AD}" dt="2023-06-10T12:31:08.154" v="40"/>
          <ac:spMkLst>
            <pc:docMk/>
            <pc:sldMk cId="3865773605" sldId="496"/>
            <ac:spMk id="199" creationId="{79EB4626-023C-436D-9F57-9EB46080909D}"/>
          </ac:spMkLst>
        </pc:spChg>
        <pc:spChg chg="add del">
          <ac:chgData name="Ayu Ismail" userId="S::ai512@canterbury.ac.uk::fba30144-7a70-411a-be41-53d56e629898" providerId="AD" clId="Web-{6EF97DD6-C991-D9AC-4BF9-C366353FC4AD}" dt="2023-06-10T12:31:25.811" v="42"/>
          <ac:spMkLst>
            <pc:docMk/>
            <pc:sldMk cId="3865773605" sldId="496"/>
            <ac:spMk id="204" creationId="{25168669-A0B6-4763-BF5E-32A6D4ABE124}"/>
          </ac:spMkLst>
        </pc:spChg>
        <pc:spChg chg="add del">
          <ac:chgData name="Ayu Ismail" userId="S::ai512@canterbury.ac.uk::fba30144-7a70-411a-be41-53d56e629898" providerId="AD" clId="Web-{6EF97DD6-C991-D9AC-4BF9-C366353FC4AD}" dt="2023-06-10T12:31:25.811" v="42"/>
          <ac:spMkLst>
            <pc:docMk/>
            <pc:sldMk cId="3865773605" sldId="496"/>
            <ac:spMk id="206" creationId="{3833E1B1-6167-4A9F-A3F1-27B5B4901B0D}"/>
          </ac:spMkLst>
        </pc:spChg>
        <pc:spChg chg="add del">
          <ac:chgData name="Ayu Ismail" userId="S::ai512@canterbury.ac.uk::fba30144-7a70-411a-be41-53d56e629898" providerId="AD" clId="Web-{6EF97DD6-C991-D9AC-4BF9-C366353FC4AD}" dt="2023-06-10T12:36:31.380" v="67"/>
          <ac:spMkLst>
            <pc:docMk/>
            <pc:sldMk cId="3865773605" sldId="496"/>
            <ac:spMk id="211" creationId="{9B7AD9F6-8CE7-4299-8FC6-328F4DCD3FF9}"/>
          </ac:spMkLst>
        </pc:spChg>
        <pc:spChg chg="add del">
          <ac:chgData name="Ayu Ismail" userId="S::ai512@canterbury.ac.uk::fba30144-7a70-411a-be41-53d56e629898" providerId="AD" clId="Web-{6EF97DD6-C991-D9AC-4BF9-C366353FC4AD}" dt="2023-06-10T12:36:31.380" v="67"/>
          <ac:spMkLst>
            <pc:docMk/>
            <pc:sldMk cId="3865773605" sldId="496"/>
            <ac:spMk id="213" creationId="{F49775AF-8896-43EE-92C6-83497D6DC56F}"/>
          </ac:spMkLst>
        </pc:spChg>
        <pc:spChg chg="add del">
          <ac:chgData name="Ayu Ismail" userId="S::ai512@canterbury.ac.uk::fba30144-7a70-411a-be41-53d56e629898" providerId="AD" clId="Web-{6EF97DD6-C991-D9AC-4BF9-C366353FC4AD}" dt="2023-06-10T12:35:52.364" v="58"/>
          <ac:spMkLst>
            <pc:docMk/>
            <pc:sldMk cId="3865773605" sldId="496"/>
            <ac:spMk id="218" creationId="{657F69E0-C4B0-4BEC-A689-4F8D877F05D4}"/>
          </ac:spMkLst>
        </pc:spChg>
        <pc:spChg chg="add del">
          <ac:chgData name="Ayu Ismail" userId="S::ai512@canterbury.ac.uk::fba30144-7a70-411a-be41-53d56e629898" providerId="AD" clId="Web-{6EF97DD6-C991-D9AC-4BF9-C366353FC4AD}" dt="2023-06-10T12:35:52.364" v="58"/>
          <ac:spMkLst>
            <pc:docMk/>
            <pc:sldMk cId="3865773605" sldId="496"/>
            <ac:spMk id="220" creationId="{8F51725E-A483-43B2-A6F2-C44F502FE033}"/>
          </ac:spMkLst>
        </pc:spChg>
        <pc:spChg chg="add del">
          <ac:chgData name="Ayu Ismail" userId="S::ai512@canterbury.ac.uk::fba30144-7a70-411a-be41-53d56e629898" providerId="AD" clId="Web-{6EF97DD6-C991-D9AC-4BF9-C366353FC4AD}" dt="2023-06-10T12:35:52.364" v="58"/>
          <ac:spMkLst>
            <pc:docMk/>
            <pc:sldMk cId="3865773605" sldId="496"/>
            <ac:spMk id="222" creationId="{9F6380B4-6A1C-481E-8408-B4E6C75B9B81}"/>
          </ac:spMkLst>
        </pc:spChg>
        <pc:spChg chg="add del">
          <ac:chgData name="Ayu Ismail" userId="S::ai512@canterbury.ac.uk::fba30144-7a70-411a-be41-53d56e629898" providerId="AD" clId="Web-{6EF97DD6-C991-D9AC-4BF9-C366353FC4AD}" dt="2023-06-10T12:35:55.317" v="60"/>
          <ac:spMkLst>
            <pc:docMk/>
            <pc:sldMk cId="3865773605" sldId="496"/>
            <ac:spMk id="224" creationId="{007891EC-4501-44ED-A8C8-B11B6DB767AB}"/>
          </ac:spMkLst>
        </pc:spChg>
        <pc:spChg chg="add del">
          <ac:chgData name="Ayu Ismail" userId="S::ai512@canterbury.ac.uk::fba30144-7a70-411a-be41-53d56e629898" providerId="AD" clId="Web-{6EF97DD6-C991-D9AC-4BF9-C366353FC4AD}" dt="2023-06-10T12:36:07.989" v="62"/>
          <ac:spMkLst>
            <pc:docMk/>
            <pc:sldMk cId="3865773605" sldId="496"/>
            <ac:spMk id="227" creationId="{657F69E0-C4B0-4BEC-A689-4F8D877F05D4}"/>
          </ac:spMkLst>
        </pc:spChg>
        <pc:spChg chg="add del">
          <ac:chgData name="Ayu Ismail" userId="S::ai512@canterbury.ac.uk::fba30144-7a70-411a-be41-53d56e629898" providerId="AD" clId="Web-{6EF97DD6-C991-D9AC-4BF9-C366353FC4AD}" dt="2023-06-10T12:36:07.989" v="62"/>
          <ac:spMkLst>
            <pc:docMk/>
            <pc:sldMk cId="3865773605" sldId="496"/>
            <ac:spMk id="228" creationId="{8F51725E-A483-43B2-A6F2-C44F502FE033}"/>
          </ac:spMkLst>
        </pc:spChg>
        <pc:spChg chg="add del">
          <ac:chgData name="Ayu Ismail" userId="S::ai512@canterbury.ac.uk::fba30144-7a70-411a-be41-53d56e629898" providerId="AD" clId="Web-{6EF97DD6-C991-D9AC-4BF9-C366353FC4AD}" dt="2023-06-10T12:36:07.989" v="62"/>
          <ac:spMkLst>
            <pc:docMk/>
            <pc:sldMk cId="3865773605" sldId="496"/>
            <ac:spMk id="229" creationId="{9F6380B4-6A1C-481E-8408-B4E6C75B9B81}"/>
          </ac:spMkLst>
        </pc:spChg>
        <pc:spChg chg="add del">
          <ac:chgData name="Ayu Ismail" userId="S::ai512@canterbury.ac.uk::fba30144-7a70-411a-be41-53d56e629898" providerId="AD" clId="Web-{6EF97DD6-C991-D9AC-4BF9-C366353FC4AD}" dt="2023-06-10T12:36:11.599" v="64"/>
          <ac:spMkLst>
            <pc:docMk/>
            <pc:sldMk cId="3865773605" sldId="496"/>
            <ac:spMk id="231" creationId="{D4F87819-B70D-4927-B657-7D175613F950}"/>
          </ac:spMkLst>
        </pc:spChg>
        <pc:spChg chg="add del">
          <ac:chgData name="Ayu Ismail" userId="S::ai512@canterbury.ac.uk::fba30144-7a70-411a-be41-53d56e629898" providerId="AD" clId="Web-{6EF97DD6-C991-D9AC-4BF9-C366353FC4AD}" dt="2023-06-10T12:36:11.599" v="64"/>
          <ac:spMkLst>
            <pc:docMk/>
            <pc:sldMk cId="3865773605" sldId="496"/>
            <ac:spMk id="232" creationId="{DCB3820D-C773-4632-9F79-C890E1B2B50D}"/>
          </ac:spMkLst>
        </pc:spChg>
        <pc:spChg chg="add del">
          <ac:chgData name="Ayu Ismail" userId="S::ai512@canterbury.ac.uk::fba30144-7a70-411a-be41-53d56e629898" providerId="AD" clId="Web-{6EF97DD6-C991-D9AC-4BF9-C366353FC4AD}" dt="2023-06-10T12:36:11.599" v="64"/>
          <ac:spMkLst>
            <pc:docMk/>
            <pc:sldMk cId="3865773605" sldId="496"/>
            <ac:spMk id="233" creationId="{DCB8EB4B-AFE9-41E8-95B0-F246E5740491}"/>
          </ac:spMkLst>
        </pc:spChg>
        <pc:spChg chg="add del">
          <ac:chgData name="Ayu Ismail" userId="S::ai512@canterbury.ac.uk::fba30144-7a70-411a-be41-53d56e629898" providerId="AD" clId="Web-{6EF97DD6-C991-D9AC-4BF9-C366353FC4AD}" dt="2023-06-10T12:36:31.349" v="66"/>
          <ac:spMkLst>
            <pc:docMk/>
            <pc:sldMk cId="3865773605" sldId="496"/>
            <ac:spMk id="235" creationId="{8A95209C-5275-4E15-8EA7-7F42980ABF2D}"/>
          </ac:spMkLst>
        </pc:spChg>
        <pc:spChg chg="add del">
          <ac:chgData name="Ayu Ismail" userId="S::ai512@canterbury.ac.uk::fba30144-7a70-411a-be41-53d56e629898" providerId="AD" clId="Web-{6EF97DD6-C991-D9AC-4BF9-C366353FC4AD}" dt="2023-06-10T12:36:31.349" v="66"/>
          <ac:spMkLst>
            <pc:docMk/>
            <pc:sldMk cId="3865773605" sldId="496"/>
            <ac:spMk id="236" creationId="{4F2ED431-E304-4FF0-9F4E-032783C9D612}"/>
          </ac:spMkLst>
        </pc:spChg>
        <pc:spChg chg="add del">
          <ac:chgData name="Ayu Ismail" userId="S::ai512@canterbury.ac.uk::fba30144-7a70-411a-be41-53d56e629898" providerId="AD" clId="Web-{6EF97DD6-C991-D9AC-4BF9-C366353FC4AD}" dt="2023-06-10T12:36:31.349" v="66"/>
          <ac:spMkLst>
            <pc:docMk/>
            <pc:sldMk cId="3865773605" sldId="496"/>
            <ac:spMk id="237" creationId="{4E87FCFB-2CCE-460D-B3DD-557C8BD1B94A}"/>
          </ac:spMkLst>
        </pc:spChg>
        <pc:spChg chg="add del">
          <ac:chgData name="Ayu Ismail" userId="S::ai512@canterbury.ac.uk::fba30144-7a70-411a-be41-53d56e629898" providerId="AD" clId="Web-{6EF97DD6-C991-D9AC-4BF9-C366353FC4AD}" dt="2023-06-10T12:36:39.646" v="68"/>
          <ac:spMkLst>
            <pc:docMk/>
            <pc:sldMk cId="3865773605" sldId="496"/>
            <ac:spMk id="239" creationId="{657F69E0-C4B0-4BEC-A689-4F8D877F05D4}"/>
          </ac:spMkLst>
        </pc:spChg>
        <pc:spChg chg="add del">
          <ac:chgData name="Ayu Ismail" userId="S::ai512@canterbury.ac.uk::fba30144-7a70-411a-be41-53d56e629898" providerId="AD" clId="Web-{6EF97DD6-C991-D9AC-4BF9-C366353FC4AD}" dt="2023-06-10T12:36:39.646" v="68"/>
          <ac:spMkLst>
            <pc:docMk/>
            <pc:sldMk cId="3865773605" sldId="496"/>
            <ac:spMk id="240" creationId="{8F51725E-A483-43B2-A6F2-C44F502FE033}"/>
          </ac:spMkLst>
        </pc:spChg>
        <pc:spChg chg="add del">
          <ac:chgData name="Ayu Ismail" userId="S::ai512@canterbury.ac.uk::fba30144-7a70-411a-be41-53d56e629898" providerId="AD" clId="Web-{6EF97DD6-C991-D9AC-4BF9-C366353FC4AD}" dt="2023-06-10T12:36:39.646" v="68"/>
          <ac:spMkLst>
            <pc:docMk/>
            <pc:sldMk cId="3865773605" sldId="496"/>
            <ac:spMk id="241" creationId="{9F6380B4-6A1C-481E-8408-B4E6C75B9B81}"/>
          </ac:spMkLst>
        </pc:spChg>
        <pc:spChg chg="add del">
          <ac:chgData name="Ayu Ismail" userId="S::ai512@canterbury.ac.uk::fba30144-7a70-411a-be41-53d56e629898" providerId="AD" clId="Web-{6EF97DD6-C991-D9AC-4BF9-C366353FC4AD}" dt="2023-06-10T12:38:07.570" v="82"/>
          <ac:spMkLst>
            <pc:docMk/>
            <pc:sldMk cId="3865773605" sldId="496"/>
            <ac:spMk id="246" creationId="{8A95209C-5275-4E15-8EA7-7F42980ABF2D}"/>
          </ac:spMkLst>
        </pc:spChg>
        <pc:spChg chg="add del">
          <ac:chgData name="Ayu Ismail" userId="S::ai512@canterbury.ac.uk::fba30144-7a70-411a-be41-53d56e629898" providerId="AD" clId="Web-{6EF97DD6-C991-D9AC-4BF9-C366353FC4AD}" dt="2023-06-10T12:38:07.570" v="82"/>
          <ac:spMkLst>
            <pc:docMk/>
            <pc:sldMk cId="3865773605" sldId="496"/>
            <ac:spMk id="248" creationId="{4F2ED431-E304-4FF0-9F4E-032783C9D612}"/>
          </ac:spMkLst>
        </pc:spChg>
        <pc:spChg chg="add del">
          <ac:chgData name="Ayu Ismail" userId="S::ai512@canterbury.ac.uk::fba30144-7a70-411a-be41-53d56e629898" providerId="AD" clId="Web-{6EF97DD6-C991-D9AC-4BF9-C366353FC4AD}" dt="2023-06-10T12:38:07.570" v="82"/>
          <ac:spMkLst>
            <pc:docMk/>
            <pc:sldMk cId="3865773605" sldId="496"/>
            <ac:spMk id="250" creationId="{4E87FCFB-2CCE-460D-B3DD-557C8BD1B94A}"/>
          </ac:spMkLst>
        </pc:spChg>
        <pc:spChg chg="add del">
          <ac:chgData name="Ayu Ismail" userId="S::ai512@canterbury.ac.uk::fba30144-7a70-411a-be41-53d56e629898" providerId="AD" clId="Web-{6EF97DD6-C991-D9AC-4BF9-C366353FC4AD}" dt="2023-06-10T12:39:10.603" v="89"/>
          <ac:spMkLst>
            <pc:docMk/>
            <pc:sldMk cId="3865773605" sldId="496"/>
            <ac:spMk id="255" creationId="{657F69E0-C4B0-4BEC-A689-4F8D877F05D4}"/>
          </ac:spMkLst>
        </pc:spChg>
        <pc:spChg chg="add del">
          <ac:chgData name="Ayu Ismail" userId="S::ai512@canterbury.ac.uk::fba30144-7a70-411a-be41-53d56e629898" providerId="AD" clId="Web-{6EF97DD6-C991-D9AC-4BF9-C366353FC4AD}" dt="2023-06-10T12:39:10.603" v="89"/>
          <ac:spMkLst>
            <pc:docMk/>
            <pc:sldMk cId="3865773605" sldId="496"/>
            <ac:spMk id="257" creationId="{8F51725E-A483-43B2-A6F2-C44F502FE033}"/>
          </ac:spMkLst>
        </pc:spChg>
        <pc:spChg chg="add del">
          <ac:chgData name="Ayu Ismail" userId="S::ai512@canterbury.ac.uk::fba30144-7a70-411a-be41-53d56e629898" providerId="AD" clId="Web-{6EF97DD6-C991-D9AC-4BF9-C366353FC4AD}" dt="2023-06-10T12:39:10.603" v="89"/>
          <ac:spMkLst>
            <pc:docMk/>
            <pc:sldMk cId="3865773605" sldId="496"/>
            <ac:spMk id="259" creationId="{9F6380B4-6A1C-481E-8408-B4E6C75B9B81}"/>
          </ac:spMkLst>
        </pc:spChg>
        <pc:spChg chg="add del">
          <ac:chgData name="Ayu Ismail" userId="S::ai512@canterbury.ac.uk::fba30144-7a70-411a-be41-53d56e629898" providerId="AD" clId="Web-{6EF97DD6-C991-D9AC-4BF9-C366353FC4AD}" dt="2023-06-10T12:39:07.587" v="86"/>
          <ac:spMkLst>
            <pc:docMk/>
            <pc:sldMk cId="3865773605" sldId="496"/>
            <ac:spMk id="264" creationId="{665DBBEF-238B-476B-96AB-8AAC3224ECEA}"/>
          </ac:spMkLst>
        </pc:spChg>
        <pc:spChg chg="add del">
          <ac:chgData name="Ayu Ismail" userId="S::ai512@canterbury.ac.uk::fba30144-7a70-411a-be41-53d56e629898" providerId="AD" clId="Web-{6EF97DD6-C991-D9AC-4BF9-C366353FC4AD}" dt="2023-06-10T12:39:07.587" v="86"/>
          <ac:spMkLst>
            <pc:docMk/>
            <pc:sldMk cId="3865773605" sldId="496"/>
            <ac:spMk id="266" creationId="{3FCFB1DE-0B7E-48CC-BA90-B2AB0889F9D6}"/>
          </ac:spMkLst>
        </pc:spChg>
        <pc:spChg chg="add del">
          <ac:chgData name="Ayu Ismail" userId="S::ai512@canterbury.ac.uk::fba30144-7a70-411a-be41-53d56e629898" providerId="AD" clId="Web-{6EF97DD6-C991-D9AC-4BF9-C366353FC4AD}" dt="2023-06-10T12:39:10.587" v="88"/>
          <ac:spMkLst>
            <pc:docMk/>
            <pc:sldMk cId="3865773605" sldId="496"/>
            <ac:spMk id="268" creationId="{9B7AD9F6-8CE7-4299-8FC6-328F4DCD3FF9}"/>
          </ac:spMkLst>
        </pc:spChg>
        <pc:spChg chg="add del">
          <ac:chgData name="Ayu Ismail" userId="S::ai512@canterbury.ac.uk::fba30144-7a70-411a-be41-53d56e629898" providerId="AD" clId="Web-{6EF97DD6-C991-D9AC-4BF9-C366353FC4AD}" dt="2023-06-10T12:39:10.587" v="88"/>
          <ac:spMkLst>
            <pc:docMk/>
            <pc:sldMk cId="3865773605" sldId="496"/>
            <ac:spMk id="269" creationId="{F49775AF-8896-43EE-92C6-83497D6DC56F}"/>
          </ac:spMkLst>
        </pc:spChg>
        <pc:spChg chg="add del">
          <ac:chgData name="Ayu Ismail" userId="S::ai512@canterbury.ac.uk::fba30144-7a70-411a-be41-53d56e629898" providerId="AD" clId="Web-{6EF97DD6-C991-D9AC-4BF9-C366353FC4AD}" dt="2023-06-10T12:40:50.980" v="102"/>
          <ac:spMkLst>
            <pc:docMk/>
            <pc:sldMk cId="3865773605" sldId="496"/>
            <ac:spMk id="271" creationId="{9B7AD9F6-8CE7-4299-8FC6-328F4DCD3FF9}"/>
          </ac:spMkLst>
        </pc:spChg>
        <pc:spChg chg="add del">
          <ac:chgData name="Ayu Ismail" userId="S::ai512@canterbury.ac.uk::fba30144-7a70-411a-be41-53d56e629898" providerId="AD" clId="Web-{6EF97DD6-C991-D9AC-4BF9-C366353FC4AD}" dt="2023-06-10T12:40:50.980" v="102"/>
          <ac:spMkLst>
            <pc:docMk/>
            <pc:sldMk cId="3865773605" sldId="496"/>
            <ac:spMk id="272" creationId="{F49775AF-8896-43EE-92C6-83497D6DC56F}"/>
          </ac:spMkLst>
        </pc:spChg>
        <pc:spChg chg="add del">
          <ac:chgData name="Ayu Ismail" userId="S::ai512@canterbury.ac.uk::fba30144-7a70-411a-be41-53d56e629898" providerId="AD" clId="Web-{6EF97DD6-C991-D9AC-4BF9-C366353FC4AD}" dt="2023-06-10T12:40:08.417" v="93"/>
          <ac:spMkLst>
            <pc:docMk/>
            <pc:sldMk cId="3865773605" sldId="496"/>
            <ac:spMk id="277" creationId="{657F69E0-C4B0-4BEC-A689-4F8D877F05D4}"/>
          </ac:spMkLst>
        </pc:spChg>
        <pc:spChg chg="add del">
          <ac:chgData name="Ayu Ismail" userId="S::ai512@canterbury.ac.uk::fba30144-7a70-411a-be41-53d56e629898" providerId="AD" clId="Web-{6EF97DD6-C991-D9AC-4BF9-C366353FC4AD}" dt="2023-06-10T12:40:08.417" v="93"/>
          <ac:spMkLst>
            <pc:docMk/>
            <pc:sldMk cId="3865773605" sldId="496"/>
            <ac:spMk id="279" creationId="{8F51725E-A483-43B2-A6F2-C44F502FE033}"/>
          </ac:spMkLst>
        </pc:spChg>
        <pc:spChg chg="add del">
          <ac:chgData name="Ayu Ismail" userId="S::ai512@canterbury.ac.uk::fba30144-7a70-411a-be41-53d56e629898" providerId="AD" clId="Web-{6EF97DD6-C991-D9AC-4BF9-C366353FC4AD}" dt="2023-06-10T12:40:08.417" v="93"/>
          <ac:spMkLst>
            <pc:docMk/>
            <pc:sldMk cId="3865773605" sldId="496"/>
            <ac:spMk id="281" creationId="{9F6380B4-6A1C-481E-8408-B4E6C75B9B81}"/>
          </ac:spMkLst>
        </pc:spChg>
        <pc:spChg chg="add del">
          <ac:chgData name="Ayu Ismail" userId="S::ai512@canterbury.ac.uk::fba30144-7a70-411a-be41-53d56e629898" providerId="AD" clId="Web-{6EF97DD6-C991-D9AC-4BF9-C366353FC4AD}" dt="2023-06-10T12:40:18.683" v="95"/>
          <ac:spMkLst>
            <pc:docMk/>
            <pc:sldMk cId="3865773605" sldId="496"/>
            <ac:spMk id="283" creationId="{8A95209C-5275-4E15-8EA7-7F42980ABF2D}"/>
          </ac:spMkLst>
        </pc:spChg>
        <pc:spChg chg="add del">
          <ac:chgData name="Ayu Ismail" userId="S::ai512@canterbury.ac.uk::fba30144-7a70-411a-be41-53d56e629898" providerId="AD" clId="Web-{6EF97DD6-C991-D9AC-4BF9-C366353FC4AD}" dt="2023-06-10T12:40:18.683" v="95"/>
          <ac:spMkLst>
            <pc:docMk/>
            <pc:sldMk cId="3865773605" sldId="496"/>
            <ac:spMk id="284" creationId="{4F2ED431-E304-4FF0-9F4E-032783C9D612}"/>
          </ac:spMkLst>
        </pc:spChg>
        <pc:spChg chg="add del">
          <ac:chgData name="Ayu Ismail" userId="S::ai512@canterbury.ac.uk::fba30144-7a70-411a-be41-53d56e629898" providerId="AD" clId="Web-{6EF97DD6-C991-D9AC-4BF9-C366353FC4AD}" dt="2023-06-10T12:40:18.683" v="95"/>
          <ac:spMkLst>
            <pc:docMk/>
            <pc:sldMk cId="3865773605" sldId="496"/>
            <ac:spMk id="285" creationId="{4E87FCFB-2CCE-460D-B3DD-557C8BD1B94A}"/>
          </ac:spMkLst>
        </pc:spChg>
        <pc:spChg chg="add del">
          <ac:chgData name="Ayu Ismail" userId="S::ai512@canterbury.ac.uk::fba30144-7a70-411a-be41-53d56e629898" providerId="AD" clId="Web-{6EF97DD6-C991-D9AC-4BF9-C366353FC4AD}" dt="2023-06-10T12:40:41.183" v="97"/>
          <ac:spMkLst>
            <pc:docMk/>
            <pc:sldMk cId="3865773605" sldId="496"/>
            <ac:spMk id="287" creationId="{AD35AE2F-5E3A-49D9-8DE1-8A333BA4088E}"/>
          </ac:spMkLst>
        </pc:spChg>
        <pc:spChg chg="add del">
          <ac:chgData name="Ayu Ismail" userId="S::ai512@canterbury.ac.uk::fba30144-7a70-411a-be41-53d56e629898" providerId="AD" clId="Web-{6EF97DD6-C991-D9AC-4BF9-C366353FC4AD}" dt="2023-06-10T12:40:41.183" v="97"/>
          <ac:spMkLst>
            <pc:docMk/>
            <pc:sldMk cId="3865773605" sldId="496"/>
            <ac:spMk id="288" creationId="{79EB4626-023C-436D-9F57-9EB46080909D}"/>
          </ac:spMkLst>
        </pc:spChg>
        <pc:spChg chg="add del">
          <ac:chgData name="Ayu Ismail" userId="S::ai512@canterbury.ac.uk::fba30144-7a70-411a-be41-53d56e629898" providerId="AD" clId="Web-{6EF97DD6-C991-D9AC-4BF9-C366353FC4AD}" dt="2023-06-10T12:40:41.183" v="97"/>
          <ac:spMkLst>
            <pc:docMk/>
            <pc:sldMk cId="3865773605" sldId="496"/>
            <ac:spMk id="289" creationId="{04D8AD8F-EF7F-481F-B99A-B8513897050A}"/>
          </ac:spMkLst>
        </pc:spChg>
        <pc:spChg chg="add del">
          <ac:chgData name="Ayu Ismail" userId="S::ai512@canterbury.ac.uk::fba30144-7a70-411a-be41-53d56e629898" providerId="AD" clId="Web-{6EF97DD6-C991-D9AC-4BF9-C366353FC4AD}" dt="2023-06-10T12:40:44.746" v="99"/>
          <ac:spMkLst>
            <pc:docMk/>
            <pc:sldMk cId="3865773605" sldId="496"/>
            <ac:spMk id="291" creationId="{657F69E0-C4B0-4BEC-A689-4F8D877F05D4}"/>
          </ac:spMkLst>
        </pc:spChg>
        <pc:spChg chg="add del">
          <ac:chgData name="Ayu Ismail" userId="S::ai512@canterbury.ac.uk::fba30144-7a70-411a-be41-53d56e629898" providerId="AD" clId="Web-{6EF97DD6-C991-D9AC-4BF9-C366353FC4AD}" dt="2023-06-10T12:40:44.746" v="99"/>
          <ac:spMkLst>
            <pc:docMk/>
            <pc:sldMk cId="3865773605" sldId="496"/>
            <ac:spMk id="292" creationId="{8F51725E-A483-43B2-A6F2-C44F502FE033}"/>
          </ac:spMkLst>
        </pc:spChg>
        <pc:spChg chg="add del">
          <ac:chgData name="Ayu Ismail" userId="S::ai512@canterbury.ac.uk::fba30144-7a70-411a-be41-53d56e629898" providerId="AD" clId="Web-{6EF97DD6-C991-D9AC-4BF9-C366353FC4AD}" dt="2023-06-10T12:40:44.746" v="99"/>
          <ac:spMkLst>
            <pc:docMk/>
            <pc:sldMk cId="3865773605" sldId="496"/>
            <ac:spMk id="293" creationId="{9F6380B4-6A1C-481E-8408-B4E6C75B9B81}"/>
          </ac:spMkLst>
        </pc:spChg>
        <pc:spChg chg="add del">
          <ac:chgData name="Ayu Ismail" userId="S::ai512@canterbury.ac.uk::fba30144-7a70-411a-be41-53d56e629898" providerId="AD" clId="Web-{6EF97DD6-C991-D9AC-4BF9-C366353FC4AD}" dt="2023-06-10T12:40:50.965" v="101"/>
          <ac:spMkLst>
            <pc:docMk/>
            <pc:sldMk cId="3865773605" sldId="496"/>
            <ac:spMk id="295" creationId="{8A95209C-5275-4E15-8EA7-7F42980ABF2D}"/>
          </ac:spMkLst>
        </pc:spChg>
        <pc:spChg chg="add del">
          <ac:chgData name="Ayu Ismail" userId="S::ai512@canterbury.ac.uk::fba30144-7a70-411a-be41-53d56e629898" providerId="AD" clId="Web-{6EF97DD6-C991-D9AC-4BF9-C366353FC4AD}" dt="2023-06-10T12:40:50.965" v="101"/>
          <ac:spMkLst>
            <pc:docMk/>
            <pc:sldMk cId="3865773605" sldId="496"/>
            <ac:spMk id="296" creationId="{4F2ED431-E304-4FF0-9F4E-032783C9D612}"/>
          </ac:spMkLst>
        </pc:spChg>
        <pc:spChg chg="add del">
          <ac:chgData name="Ayu Ismail" userId="S::ai512@canterbury.ac.uk::fba30144-7a70-411a-be41-53d56e629898" providerId="AD" clId="Web-{6EF97DD6-C991-D9AC-4BF9-C366353FC4AD}" dt="2023-06-10T12:40:50.965" v="101"/>
          <ac:spMkLst>
            <pc:docMk/>
            <pc:sldMk cId="3865773605" sldId="496"/>
            <ac:spMk id="297" creationId="{4E87FCFB-2CCE-460D-B3DD-557C8BD1B94A}"/>
          </ac:spMkLst>
        </pc:spChg>
        <pc:spChg chg="add">
          <ac:chgData name="Ayu Ismail" userId="S::ai512@canterbury.ac.uk::fba30144-7a70-411a-be41-53d56e629898" providerId="AD" clId="Web-{6EF97DD6-C991-D9AC-4BF9-C366353FC4AD}" dt="2023-06-10T12:40:50.980" v="102"/>
          <ac:spMkLst>
            <pc:docMk/>
            <pc:sldMk cId="3865773605" sldId="496"/>
            <ac:spMk id="299" creationId="{AD35AE2F-5E3A-49D9-8DE1-8A333BA4088E}"/>
          </ac:spMkLst>
        </pc:spChg>
        <pc:spChg chg="add">
          <ac:chgData name="Ayu Ismail" userId="S::ai512@canterbury.ac.uk::fba30144-7a70-411a-be41-53d56e629898" providerId="AD" clId="Web-{6EF97DD6-C991-D9AC-4BF9-C366353FC4AD}" dt="2023-06-10T12:40:50.980" v="102"/>
          <ac:spMkLst>
            <pc:docMk/>
            <pc:sldMk cId="3865773605" sldId="496"/>
            <ac:spMk id="300" creationId="{79EB4626-023C-436D-9F57-9EB46080909D}"/>
          </ac:spMkLst>
        </pc:spChg>
        <pc:spChg chg="add">
          <ac:chgData name="Ayu Ismail" userId="S::ai512@canterbury.ac.uk::fba30144-7a70-411a-be41-53d56e629898" providerId="AD" clId="Web-{6EF97DD6-C991-D9AC-4BF9-C366353FC4AD}" dt="2023-06-10T12:40:50.980" v="102"/>
          <ac:spMkLst>
            <pc:docMk/>
            <pc:sldMk cId="3865773605" sldId="496"/>
            <ac:spMk id="301" creationId="{04D8AD8F-EF7F-481F-B99A-B8513897050A}"/>
          </ac:spMkLst>
        </pc:spChg>
        <pc:picChg chg="add del mod ord">
          <ac:chgData name="Ayu Ismail" userId="S::ai512@canterbury.ac.uk::fba30144-7a70-411a-be41-53d56e629898" providerId="AD" clId="Web-{6EF97DD6-C991-D9AC-4BF9-C366353FC4AD}" dt="2023-06-10T12:34:19.487" v="50"/>
          <ac:picMkLst>
            <pc:docMk/>
            <pc:sldMk cId="3865773605" sldId="496"/>
            <ac:picMk id="4" creationId="{1C806E79-D7FF-6240-91CF-8A02DDC25E04}"/>
          </ac:picMkLst>
        </pc:picChg>
        <pc:picChg chg="add del mod">
          <ac:chgData name="Ayu Ismail" userId="S::ai512@canterbury.ac.uk::fba30144-7a70-411a-be41-53d56e629898" providerId="AD" clId="Web-{6EF97DD6-C991-D9AC-4BF9-C366353FC4AD}" dt="2023-06-10T12:31:22.795" v="41"/>
          <ac:picMkLst>
            <pc:docMk/>
            <pc:sldMk cId="3865773605" sldId="496"/>
            <ac:picMk id="5" creationId="{3ED98B8D-CBBD-7E77-6963-C6F6EA5B4605}"/>
          </ac:picMkLst>
        </pc:picChg>
        <pc:picChg chg="add del mod">
          <ac:chgData name="Ayu Ismail" userId="S::ai512@canterbury.ac.uk::fba30144-7a70-411a-be41-53d56e629898" providerId="AD" clId="Web-{6EF97DD6-C991-D9AC-4BF9-C366353FC4AD}" dt="2023-06-10T12:33:07.141" v="48"/>
          <ac:picMkLst>
            <pc:docMk/>
            <pc:sldMk cId="3865773605" sldId="496"/>
            <ac:picMk id="8" creationId="{5AB52137-F283-2050-3591-2AF9615BBD2A}"/>
          </ac:picMkLst>
        </pc:picChg>
        <pc:picChg chg="add del mod">
          <ac:chgData name="Ayu Ismail" userId="S::ai512@canterbury.ac.uk::fba30144-7a70-411a-be41-53d56e629898" providerId="AD" clId="Web-{6EF97DD6-C991-D9AC-4BF9-C366353FC4AD}" dt="2023-06-10T12:35:39.473" v="56"/>
          <ac:picMkLst>
            <pc:docMk/>
            <pc:sldMk cId="3865773605" sldId="496"/>
            <ac:picMk id="9" creationId="{0EE7901D-F777-B02A-0754-69D9029DF46D}"/>
          </ac:picMkLst>
        </pc:picChg>
        <pc:picChg chg="add del mod ord">
          <ac:chgData name="Ayu Ismail" userId="S::ai512@canterbury.ac.uk::fba30144-7a70-411a-be41-53d56e629898" providerId="AD" clId="Web-{6EF97DD6-C991-D9AC-4BF9-C366353FC4AD}" dt="2023-06-10T12:37:57.804" v="80"/>
          <ac:picMkLst>
            <pc:docMk/>
            <pc:sldMk cId="3865773605" sldId="496"/>
            <ac:picMk id="10" creationId="{8FFFCAA9-0E6B-D0F6-1CF5-5A8A71FECA86}"/>
          </ac:picMkLst>
        </pc:picChg>
        <pc:picChg chg="del">
          <ac:chgData name="Ayu Ismail" userId="S::ai512@canterbury.ac.uk::fba30144-7a70-411a-be41-53d56e629898" providerId="AD" clId="Web-{6EF97DD6-C991-D9AC-4BF9-C366353FC4AD}" dt="2023-06-10T12:29:53.152" v="31"/>
          <ac:picMkLst>
            <pc:docMk/>
            <pc:sldMk cId="3865773605" sldId="496"/>
            <ac:picMk id="12" creationId="{5B816366-E7CB-5C68-6CA7-550770E76C2B}"/>
          </ac:picMkLst>
        </pc:picChg>
        <pc:picChg chg="add del mod">
          <ac:chgData name="Ayu Ismail" userId="S::ai512@canterbury.ac.uk::fba30144-7a70-411a-be41-53d56e629898" providerId="AD" clId="Web-{6EF97DD6-C991-D9AC-4BF9-C366353FC4AD}" dt="2023-06-10T12:37:54.773" v="79"/>
          <ac:picMkLst>
            <pc:docMk/>
            <pc:sldMk cId="3865773605" sldId="496"/>
            <ac:picMk id="14" creationId="{66699D14-FCC1-C914-C4BE-4FCF933781C9}"/>
          </ac:picMkLst>
        </pc:picChg>
        <pc:picChg chg="add del mod ord">
          <ac:chgData name="Ayu Ismail" userId="S::ai512@canterbury.ac.uk::fba30144-7a70-411a-be41-53d56e629898" providerId="AD" clId="Web-{6EF97DD6-C991-D9AC-4BF9-C366353FC4AD}" dt="2023-06-10T12:38:54.915" v="84"/>
          <ac:picMkLst>
            <pc:docMk/>
            <pc:sldMk cId="3865773605" sldId="496"/>
            <ac:picMk id="17" creationId="{3519EF53-1AA7-B591-1A64-6E58EA914BA8}"/>
          </ac:picMkLst>
        </pc:picChg>
        <pc:picChg chg="add del mod">
          <ac:chgData name="Ayu Ismail" userId="S::ai512@canterbury.ac.uk::fba30144-7a70-411a-be41-53d56e629898" providerId="AD" clId="Web-{6EF97DD6-C991-D9AC-4BF9-C366353FC4AD}" dt="2023-06-10T12:40:00.792" v="91"/>
          <ac:picMkLst>
            <pc:docMk/>
            <pc:sldMk cId="3865773605" sldId="496"/>
            <ac:picMk id="20" creationId="{FEFFDB81-2423-C961-DC17-36496B2DB44A}"/>
          </ac:picMkLst>
        </pc:picChg>
        <pc:picChg chg="add mod ord">
          <ac:chgData name="Ayu Ismail" userId="S::ai512@canterbury.ac.uk::fba30144-7a70-411a-be41-53d56e629898" providerId="AD" clId="Web-{6EF97DD6-C991-D9AC-4BF9-C366353FC4AD}" dt="2023-06-10T12:40:50.980" v="102"/>
          <ac:picMkLst>
            <pc:docMk/>
            <pc:sldMk cId="3865773605" sldId="496"/>
            <ac:picMk id="21" creationId="{DE85D683-0E0D-508A-FF7F-0C3358EC36BA}"/>
          </ac:picMkLst>
        </pc:picChg>
        <pc:cxnChg chg="add del">
          <ac:chgData name="Ayu Ismail" userId="S::ai512@canterbury.ac.uk::fba30144-7a70-411a-be41-53d56e629898" providerId="AD" clId="Web-{6EF97DD6-C991-D9AC-4BF9-C366353FC4AD}" dt="2023-06-10T12:30:12.965" v="34"/>
          <ac:cxnSpMkLst>
            <pc:docMk/>
            <pc:sldMk cId="3865773605" sldId="496"/>
            <ac:cxnSpMk id="195" creationId="{34E5597F-CE67-4085-9548-E6A8036DA3BB}"/>
          </ac:cxnSpMkLst>
        </pc:cxnChg>
        <pc:cxnChg chg="add del">
          <ac:chgData name="Ayu Ismail" userId="S::ai512@canterbury.ac.uk::fba30144-7a70-411a-be41-53d56e629898" providerId="AD" clId="Web-{6EF97DD6-C991-D9AC-4BF9-C366353FC4AD}" dt="2023-06-10T12:35:55.317" v="60"/>
          <ac:cxnSpMkLst>
            <pc:docMk/>
            <pc:sldMk cId="3865773605" sldId="496"/>
            <ac:cxnSpMk id="225" creationId="{34E5597F-CE67-4085-9548-E6A8036DA3BB}"/>
          </ac:cxnSpMkLst>
        </pc:cxnChg>
      </pc:sldChg>
      <pc:sldChg chg="modNotes">
        <pc:chgData name="Ayu Ismail" userId="S::ai512@canterbury.ac.uk::fba30144-7a70-411a-be41-53d56e629898" providerId="AD" clId="Web-{6EF97DD6-C991-D9AC-4BF9-C366353FC4AD}" dt="2023-06-10T12:27:49.212" v="29"/>
        <pc:sldMkLst>
          <pc:docMk/>
          <pc:sldMk cId="2201432123" sldId="499"/>
        </pc:sldMkLst>
      </pc:sldChg>
      <pc:sldChg chg="addSp delSp modSp">
        <pc:chgData name="Ayu Ismail" userId="S::ai512@canterbury.ac.uk::fba30144-7a70-411a-be41-53d56e629898" providerId="AD" clId="Web-{6EF97DD6-C991-D9AC-4BF9-C366353FC4AD}" dt="2023-06-10T12:21:12.468" v="26"/>
        <pc:sldMkLst>
          <pc:docMk/>
          <pc:sldMk cId="858510916" sldId="509"/>
        </pc:sldMkLst>
        <pc:spChg chg="mod">
          <ac:chgData name="Ayu Ismail" userId="S::ai512@canterbury.ac.uk::fba30144-7a70-411a-be41-53d56e629898" providerId="AD" clId="Web-{6EF97DD6-C991-D9AC-4BF9-C366353FC4AD}" dt="2023-06-10T12:21:12.468" v="26"/>
          <ac:spMkLst>
            <pc:docMk/>
            <pc:sldMk cId="858510916" sldId="509"/>
            <ac:spMk id="4" creationId="{02927703-815F-018B-B776-9A303C3E4C43}"/>
          </ac:spMkLst>
        </pc:spChg>
        <pc:spChg chg="mod">
          <ac:chgData name="Ayu Ismail" userId="S::ai512@canterbury.ac.uk::fba30144-7a70-411a-be41-53d56e629898" providerId="AD" clId="Web-{6EF97DD6-C991-D9AC-4BF9-C366353FC4AD}" dt="2023-06-10T12:21:12.468" v="26"/>
          <ac:spMkLst>
            <pc:docMk/>
            <pc:sldMk cId="858510916" sldId="509"/>
            <ac:spMk id="6" creationId="{740C1C62-46C8-CFF3-D1B5-0A365F74750A}"/>
          </ac:spMkLst>
        </pc:spChg>
        <pc:spChg chg="add del">
          <ac:chgData name="Ayu Ismail" userId="S::ai512@canterbury.ac.uk::fba30144-7a70-411a-be41-53d56e629898" providerId="AD" clId="Web-{6EF97DD6-C991-D9AC-4BF9-C366353FC4AD}" dt="2023-06-10T12:21:12.468" v="26"/>
          <ac:spMkLst>
            <pc:docMk/>
            <pc:sldMk cId="858510916" sldId="509"/>
            <ac:spMk id="52" creationId="{EBDD1931-9E86-4402-9A68-33A2D9EFB198}"/>
          </ac:spMkLst>
        </pc:spChg>
        <pc:spChg chg="add del">
          <ac:chgData name="Ayu Ismail" userId="S::ai512@canterbury.ac.uk::fba30144-7a70-411a-be41-53d56e629898" providerId="AD" clId="Web-{6EF97DD6-C991-D9AC-4BF9-C366353FC4AD}" dt="2023-06-10T12:21:12.468" v="26"/>
          <ac:spMkLst>
            <pc:docMk/>
            <pc:sldMk cId="858510916" sldId="509"/>
            <ac:spMk id="54" creationId="{45D37F4E-DDB4-456B-97E0-9937730A039F}"/>
          </ac:spMkLst>
        </pc:spChg>
        <pc:spChg chg="add del">
          <ac:chgData name="Ayu Ismail" userId="S::ai512@canterbury.ac.uk::fba30144-7a70-411a-be41-53d56e629898" providerId="AD" clId="Web-{6EF97DD6-C991-D9AC-4BF9-C366353FC4AD}" dt="2023-06-10T12:21:12.468" v="26"/>
          <ac:spMkLst>
            <pc:docMk/>
            <pc:sldMk cId="858510916" sldId="509"/>
            <ac:spMk id="56" creationId="{3CE8AF5E-D374-4CF1-90CC-35CF73B81C3E}"/>
          </ac:spMkLst>
        </pc:spChg>
        <pc:spChg chg="add del">
          <ac:chgData name="Ayu Ismail" userId="S::ai512@canterbury.ac.uk::fba30144-7a70-411a-be41-53d56e629898" providerId="AD" clId="Web-{6EF97DD6-C991-D9AC-4BF9-C366353FC4AD}" dt="2023-06-10T12:21:12.452" v="25"/>
          <ac:spMkLst>
            <pc:docMk/>
            <pc:sldMk cId="858510916" sldId="509"/>
            <ac:spMk id="61" creationId="{EBDD1931-9E86-4402-9A68-33A2D9EFB198}"/>
          </ac:spMkLst>
        </pc:spChg>
        <pc:spChg chg="add del">
          <ac:chgData name="Ayu Ismail" userId="S::ai512@canterbury.ac.uk::fba30144-7a70-411a-be41-53d56e629898" providerId="AD" clId="Web-{6EF97DD6-C991-D9AC-4BF9-C366353FC4AD}" dt="2023-06-10T12:21:12.452" v="25"/>
          <ac:spMkLst>
            <pc:docMk/>
            <pc:sldMk cId="858510916" sldId="509"/>
            <ac:spMk id="63" creationId="{2C61293E-6EBE-43EF-A52C-9BEBFD7679D4}"/>
          </ac:spMkLst>
        </pc:spChg>
        <pc:spChg chg="add del">
          <ac:chgData name="Ayu Ismail" userId="S::ai512@canterbury.ac.uk::fba30144-7a70-411a-be41-53d56e629898" providerId="AD" clId="Web-{6EF97DD6-C991-D9AC-4BF9-C366353FC4AD}" dt="2023-06-10T12:21:12.452" v="25"/>
          <ac:spMkLst>
            <pc:docMk/>
            <pc:sldMk cId="858510916" sldId="509"/>
            <ac:spMk id="65" creationId="{3FCFB1DE-0B7E-48CC-BA90-B2AB0889F9D6}"/>
          </ac:spMkLst>
        </pc:spChg>
        <pc:spChg chg="add">
          <ac:chgData name="Ayu Ismail" userId="S::ai512@canterbury.ac.uk::fba30144-7a70-411a-be41-53d56e629898" providerId="AD" clId="Web-{6EF97DD6-C991-D9AC-4BF9-C366353FC4AD}" dt="2023-06-10T12:21:12.468" v="26"/>
          <ac:spMkLst>
            <pc:docMk/>
            <pc:sldMk cId="858510916" sldId="509"/>
            <ac:spMk id="67" creationId="{EBDD1931-9E86-4402-9A68-33A2D9EFB198}"/>
          </ac:spMkLst>
        </pc:spChg>
        <pc:spChg chg="add">
          <ac:chgData name="Ayu Ismail" userId="S::ai512@canterbury.ac.uk::fba30144-7a70-411a-be41-53d56e629898" providerId="AD" clId="Web-{6EF97DD6-C991-D9AC-4BF9-C366353FC4AD}" dt="2023-06-10T12:21:12.468" v="26"/>
          <ac:spMkLst>
            <pc:docMk/>
            <pc:sldMk cId="858510916" sldId="509"/>
            <ac:spMk id="68" creationId="{F13C74B1-5B17-4795-BED0-7140497B445A}"/>
          </ac:spMkLst>
        </pc:spChg>
        <pc:spChg chg="add">
          <ac:chgData name="Ayu Ismail" userId="S::ai512@canterbury.ac.uk::fba30144-7a70-411a-be41-53d56e629898" providerId="AD" clId="Web-{6EF97DD6-C991-D9AC-4BF9-C366353FC4AD}" dt="2023-06-10T12:21:12.468" v="26"/>
          <ac:spMkLst>
            <pc:docMk/>
            <pc:sldMk cId="858510916" sldId="509"/>
            <ac:spMk id="69" creationId="{3FCFB1DE-0B7E-48CC-BA90-B2AB0889F9D6}"/>
          </ac:spMkLst>
        </pc:spChg>
        <pc:graphicFrameChg chg="mod ord modGraphic">
          <ac:chgData name="Ayu Ismail" userId="S::ai512@canterbury.ac.uk::fba30144-7a70-411a-be41-53d56e629898" providerId="AD" clId="Web-{6EF97DD6-C991-D9AC-4BF9-C366353FC4AD}" dt="2023-06-10T12:21:12.468" v="26"/>
          <ac:graphicFrameMkLst>
            <pc:docMk/>
            <pc:sldMk cId="858510916" sldId="509"/>
            <ac:graphicFrameMk id="7" creationId="{7AF07234-4AE4-0404-E028-1663D5F9428F}"/>
          </ac:graphicFrameMkLst>
        </pc:graphicFrameChg>
        <pc:picChg chg="del mod modCrop">
          <ac:chgData name="Ayu Ismail" userId="S::ai512@canterbury.ac.uk::fba30144-7a70-411a-be41-53d56e629898" providerId="AD" clId="Web-{6EF97DD6-C991-D9AC-4BF9-C366353FC4AD}" dt="2023-06-10T12:20:52.608" v="21"/>
          <ac:picMkLst>
            <pc:docMk/>
            <pc:sldMk cId="858510916" sldId="509"/>
            <ac:picMk id="16" creationId="{1BFBE761-B3A8-54E3-B073-E284F1F0DDE2}"/>
          </ac:picMkLst>
        </pc:picChg>
        <pc:picChg chg="add mod">
          <ac:chgData name="Ayu Ismail" userId="S::ai512@canterbury.ac.uk::fba30144-7a70-411a-be41-53d56e629898" providerId="AD" clId="Web-{6EF97DD6-C991-D9AC-4BF9-C366353FC4AD}" dt="2023-06-10T12:21:12.468" v="26"/>
          <ac:picMkLst>
            <pc:docMk/>
            <pc:sldMk cId="858510916" sldId="509"/>
            <ac:picMk id="20" creationId="{304A156A-0288-D9E1-3C36-57D8C3CDA488}"/>
          </ac:picMkLst>
        </pc:picChg>
      </pc:sldChg>
      <pc:sldChg chg="modSp">
        <pc:chgData name="Ayu Ismail" userId="S::ai512@canterbury.ac.uk::fba30144-7a70-411a-be41-53d56e629898" providerId="AD" clId="Web-{6EF97DD6-C991-D9AC-4BF9-C366353FC4AD}" dt="2023-06-10T12:19:44.591" v="17" actId="20577"/>
        <pc:sldMkLst>
          <pc:docMk/>
          <pc:sldMk cId="1230644894" sldId="511"/>
        </pc:sldMkLst>
        <pc:graphicFrameChg chg="modGraphic">
          <ac:chgData name="Ayu Ismail" userId="S::ai512@canterbury.ac.uk::fba30144-7a70-411a-be41-53d56e629898" providerId="AD" clId="Web-{6EF97DD6-C991-D9AC-4BF9-C366353FC4AD}" dt="2023-06-10T12:19:44.591" v="17" actId="20577"/>
          <ac:graphicFrameMkLst>
            <pc:docMk/>
            <pc:sldMk cId="1230644894" sldId="511"/>
            <ac:graphicFrameMk id="7" creationId="{E2C3C417-2436-07E1-3E05-9375C3B858BD}"/>
          </ac:graphicFrameMkLst>
        </pc:graphicFrameChg>
      </pc:sldChg>
      <pc:sldChg chg="addSp delSp modSp">
        <pc:chgData name="Ayu Ismail" userId="S::ai512@canterbury.ac.uk::fba30144-7a70-411a-be41-53d56e629898" providerId="AD" clId="Web-{6EF97DD6-C991-D9AC-4BF9-C366353FC4AD}" dt="2023-06-10T12:25:40.162" v="27"/>
        <pc:sldMkLst>
          <pc:docMk/>
          <pc:sldMk cId="1681581182" sldId="526"/>
        </pc:sldMkLst>
        <pc:spChg chg="del">
          <ac:chgData name="Ayu Ismail" userId="S::ai512@canterbury.ac.uk::fba30144-7a70-411a-be41-53d56e629898" providerId="AD" clId="Web-{6EF97DD6-C991-D9AC-4BF9-C366353FC4AD}" dt="2023-06-10T12:25:40.162" v="27"/>
          <ac:spMkLst>
            <pc:docMk/>
            <pc:sldMk cId="1681581182" sldId="526"/>
            <ac:spMk id="33" creationId="{DA381740-063A-41A4-836D-85D14980EEF0}"/>
          </ac:spMkLst>
        </pc:spChg>
        <pc:spChg chg="del">
          <ac:chgData name="Ayu Ismail" userId="S::ai512@canterbury.ac.uk::fba30144-7a70-411a-be41-53d56e629898" providerId="AD" clId="Web-{6EF97DD6-C991-D9AC-4BF9-C366353FC4AD}" dt="2023-06-10T12:25:40.162" v="27"/>
          <ac:spMkLst>
            <pc:docMk/>
            <pc:sldMk cId="1681581182" sldId="526"/>
            <ac:spMk id="34" creationId="{657F69E0-C4B0-4BEC-A689-4F8D877F05D4}"/>
          </ac:spMkLst>
        </pc:spChg>
        <pc:spChg chg="del">
          <ac:chgData name="Ayu Ismail" userId="S::ai512@canterbury.ac.uk::fba30144-7a70-411a-be41-53d56e629898" providerId="AD" clId="Web-{6EF97DD6-C991-D9AC-4BF9-C366353FC4AD}" dt="2023-06-10T12:25:40.162" v="27"/>
          <ac:spMkLst>
            <pc:docMk/>
            <pc:sldMk cId="1681581182" sldId="526"/>
            <ac:spMk id="35" creationId="{9F6380B4-6A1C-481E-8408-B4E6C75B9B81}"/>
          </ac:spMkLst>
        </pc:spChg>
        <pc:spChg chg="add">
          <ac:chgData name="Ayu Ismail" userId="S::ai512@canterbury.ac.uk::fba30144-7a70-411a-be41-53d56e629898" providerId="AD" clId="Web-{6EF97DD6-C991-D9AC-4BF9-C366353FC4AD}" dt="2023-06-10T12:25:40.162" v="27"/>
          <ac:spMkLst>
            <pc:docMk/>
            <pc:sldMk cId="1681581182" sldId="526"/>
            <ac:spMk id="40" creationId="{DA381740-063A-41A4-836D-85D14980EEF0}"/>
          </ac:spMkLst>
        </pc:spChg>
        <pc:spChg chg="add">
          <ac:chgData name="Ayu Ismail" userId="S::ai512@canterbury.ac.uk::fba30144-7a70-411a-be41-53d56e629898" providerId="AD" clId="Web-{6EF97DD6-C991-D9AC-4BF9-C366353FC4AD}" dt="2023-06-10T12:25:40.162" v="27"/>
          <ac:spMkLst>
            <pc:docMk/>
            <pc:sldMk cId="1681581182" sldId="526"/>
            <ac:spMk id="42" creationId="{657F69E0-C4B0-4BEC-A689-4F8D877F05D4}"/>
          </ac:spMkLst>
        </pc:spChg>
        <pc:spChg chg="add">
          <ac:chgData name="Ayu Ismail" userId="S::ai512@canterbury.ac.uk::fba30144-7a70-411a-be41-53d56e629898" providerId="AD" clId="Web-{6EF97DD6-C991-D9AC-4BF9-C366353FC4AD}" dt="2023-06-10T12:25:40.162" v="27"/>
          <ac:spMkLst>
            <pc:docMk/>
            <pc:sldMk cId="1681581182" sldId="526"/>
            <ac:spMk id="44" creationId="{9F6380B4-6A1C-481E-8408-B4E6C75B9B81}"/>
          </ac:spMkLst>
        </pc:spChg>
        <pc:picChg chg="mod">
          <ac:chgData name="Ayu Ismail" userId="S::ai512@canterbury.ac.uk::fba30144-7a70-411a-be41-53d56e629898" providerId="AD" clId="Web-{6EF97DD6-C991-D9AC-4BF9-C366353FC4AD}" dt="2023-06-10T12:25:40.162" v="27"/>
          <ac:picMkLst>
            <pc:docMk/>
            <pc:sldMk cId="1681581182" sldId="526"/>
            <ac:picMk id="7" creationId="{596255B4-1519-8D25-0D04-354427D62D94}"/>
          </ac:picMkLst>
        </pc:picChg>
      </pc:sldChg>
    </pc:docChg>
  </pc:docChgLst>
  <pc:docChgLst>
    <pc:chgData name="Ayu Ismail" userId="S::ai512@canterbury.ac.uk::fba30144-7a70-411a-be41-53d56e629898" providerId="AD" clId="Web-{32AA1E99-A853-ACBE-BA34-607F4E62FA32}"/>
    <pc:docChg chg="modSld">
      <pc:chgData name="Ayu Ismail" userId="S::ai512@canterbury.ac.uk::fba30144-7a70-411a-be41-53d56e629898" providerId="AD" clId="Web-{32AA1E99-A853-ACBE-BA34-607F4E62FA32}" dt="2023-06-02T14:32:55.203" v="59" actId="20577"/>
      <pc:docMkLst>
        <pc:docMk/>
      </pc:docMkLst>
      <pc:sldChg chg="addSp delSp modSp mod setClrOvrMap">
        <pc:chgData name="Ayu Ismail" userId="S::ai512@canterbury.ac.uk::fba30144-7a70-411a-be41-53d56e629898" providerId="AD" clId="Web-{32AA1E99-A853-ACBE-BA34-607F4E62FA32}" dt="2023-06-02T14:32:55.203" v="59" actId="20577"/>
        <pc:sldMkLst>
          <pc:docMk/>
          <pc:sldMk cId="3865773605" sldId="496"/>
        </pc:sldMkLst>
        <pc:spChg chg="mod">
          <ac:chgData name="Ayu Ismail" userId="S::ai512@canterbury.ac.uk::fba30144-7a70-411a-be41-53d56e629898" providerId="AD" clId="Web-{32AA1E99-A853-ACBE-BA34-607F4E62FA32}" dt="2023-06-02T14:32:55.203" v="59" actId="20577"/>
          <ac:spMkLst>
            <pc:docMk/>
            <pc:sldMk cId="3865773605" sldId="496"/>
            <ac:spMk id="2" creationId="{B531B3DD-35BD-42F7-9AD7-7F3402B2623E}"/>
          </ac:spMkLst>
        </pc:spChg>
        <pc:spChg chg="mod">
          <ac:chgData name="Ayu Ismail" userId="S::ai512@canterbury.ac.uk::fba30144-7a70-411a-be41-53d56e629898" providerId="AD" clId="Web-{32AA1E99-A853-ACBE-BA34-607F4E62FA32}" dt="2023-06-02T14:19:21.738" v="57"/>
          <ac:spMkLst>
            <pc:docMk/>
            <pc:sldMk cId="3865773605" sldId="496"/>
            <ac:spMk id="3" creationId="{AF5A2D86-784C-417D-9AD4-AF18311FBC6D}"/>
          </ac:spMkLst>
        </pc:spChg>
        <pc:spChg chg="add del mod">
          <ac:chgData name="Ayu Ismail" userId="S::ai512@canterbury.ac.uk::fba30144-7a70-411a-be41-53d56e629898" providerId="AD" clId="Web-{32AA1E99-A853-ACBE-BA34-607F4E62FA32}" dt="2023-06-02T14:09:34.254" v="6"/>
          <ac:spMkLst>
            <pc:docMk/>
            <pc:sldMk cId="3865773605" sldId="496"/>
            <ac:spMk id="5" creationId="{6FB1EF48-2F11-852E-8F09-E309E36FE809}"/>
          </ac:spMkLst>
        </pc:spChg>
        <pc:spChg chg="del">
          <ac:chgData name="Ayu Ismail" userId="S::ai512@canterbury.ac.uk::fba30144-7a70-411a-be41-53d56e629898" providerId="AD" clId="Web-{32AA1E99-A853-ACBE-BA34-607F4E62FA32}" dt="2023-06-02T14:10:34.913" v="12"/>
          <ac:spMkLst>
            <pc:docMk/>
            <pc:sldMk cId="3865773605" sldId="496"/>
            <ac:spMk id="134" creationId="{51FC48E0-F38D-4A0A-8F23-0BB3B6203695}"/>
          </ac:spMkLst>
        </pc:spChg>
        <pc:spChg chg="add del">
          <ac:chgData name="Ayu Ismail" userId="S::ai512@canterbury.ac.uk::fba30144-7a70-411a-be41-53d56e629898" providerId="AD" clId="Web-{32AA1E99-A853-ACBE-BA34-607F4E62FA32}" dt="2023-06-02T14:12:35.294" v="19"/>
          <ac:spMkLst>
            <pc:docMk/>
            <pc:sldMk cId="3865773605" sldId="496"/>
            <ac:spMk id="139" creationId="{E7503A44-7C0B-4048-B909-305B4CB0FC1B}"/>
          </ac:spMkLst>
        </pc:spChg>
        <pc:spChg chg="add del">
          <ac:chgData name="Ayu Ismail" userId="S::ai512@canterbury.ac.uk::fba30144-7a70-411a-be41-53d56e629898" providerId="AD" clId="Web-{32AA1E99-A853-ACBE-BA34-607F4E62FA32}" dt="2023-06-02T14:13:50.924" v="21"/>
          <ac:spMkLst>
            <pc:docMk/>
            <pc:sldMk cId="3865773605" sldId="496"/>
            <ac:spMk id="144" creationId="{76906711-0AFB-47DD-A4B6-4E94B38B8C91}"/>
          </ac:spMkLst>
        </pc:spChg>
        <pc:spChg chg="add del">
          <ac:chgData name="Ayu Ismail" userId="S::ai512@canterbury.ac.uk::fba30144-7a70-411a-be41-53d56e629898" providerId="AD" clId="Web-{32AA1E99-A853-ACBE-BA34-607F4E62FA32}" dt="2023-06-02T14:13:50.924" v="21"/>
          <ac:spMkLst>
            <pc:docMk/>
            <pc:sldMk cId="3865773605" sldId="496"/>
            <ac:spMk id="146" creationId="{AA91F649-894C-41F6-A21D-3D1AC558E934}"/>
          </ac:spMkLst>
        </pc:spChg>
        <pc:spChg chg="add del">
          <ac:chgData name="Ayu Ismail" userId="S::ai512@canterbury.ac.uk::fba30144-7a70-411a-be41-53d56e629898" providerId="AD" clId="Web-{32AA1E99-A853-ACBE-BA34-607F4E62FA32}" dt="2023-06-02T14:13:50.924" v="21"/>
          <ac:spMkLst>
            <pc:docMk/>
            <pc:sldMk cId="3865773605" sldId="496"/>
            <ac:spMk id="148" creationId="{56037404-66BD-46B5-9323-1B531319671A}"/>
          </ac:spMkLst>
        </pc:spChg>
        <pc:spChg chg="add del">
          <ac:chgData name="Ayu Ismail" userId="S::ai512@canterbury.ac.uk::fba30144-7a70-411a-be41-53d56e629898" providerId="AD" clId="Web-{32AA1E99-A853-ACBE-BA34-607F4E62FA32}" dt="2023-06-02T14:16:21.166" v="30"/>
          <ac:spMkLst>
            <pc:docMk/>
            <pc:sldMk cId="3865773605" sldId="496"/>
            <ac:spMk id="153" creationId="{C4879EFC-8E62-4E00-973C-C45EE9EC676D}"/>
          </ac:spMkLst>
        </pc:spChg>
        <pc:spChg chg="add del">
          <ac:chgData name="Ayu Ismail" userId="S::ai512@canterbury.ac.uk::fba30144-7a70-411a-be41-53d56e629898" providerId="AD" clId="Web-{32AA1E99-A853-ACBE-BA34-607F4E62FA32}" dt="2023-06-02T14:16:21.166" v="30"/>
          <ac:spMkLst>
            <pc:docMk/>
            <pc:sldMk cId="3865773605" sldId="496"/>
            <ac:spMk id="155" creationId="{D6A9C53F-5F90-40A5-8C85-5412D39C8C68}"/>
          </ac:spMkLst>
        </pc:spChg>
        <pc:spChg chg="add del">
          <ac:chgData name="Ayu Ismail" userId="S::ai512@canterbury.ac.uk::fba30144-7a70-411a-be41-53d56e629898" providerId="AD" clId="Web-{32AA1E99-A853-ACBE-BA34-607F4E62FA32}" dt="2023-06-02T14:19:21.738" v="57"/>
          <ac:spMkLst>
            <pc:docMk/>
            <pc:sldMk cId="3865773605" sldId="496"/>
            <ac:spMk id="160" creationId="{657F69E0-C4B0-4BEC-A689-4F8D877F05D4}"/>
          </ac:spMkLst>
        </pc:spChg>
        <pc:spChg chg="add del">
          <ac:chgData name="Ayu Ismail" userId="S::ai512@canterbury.ac.uk::fba30144-7a70-411a-be41-53d56e629898" providerId="AD" clId="Web-{32AA1E99-A853-ACBE-BA34-607F4E62FA32}" dt="2023-06-02T14:19:21.738" v="57"/>
          <ac:spMkLst>
            <pc:docMk/>
            <pc:sldMk cId="3865773605" sldId="496"/>
            <ac:spMk id="162" creationId="{8F51725E-A483-43B2-A6F2-C44F502FE033}"/>
          </ac:spMkLst>
        </pc:spChg>
        <pc:spChg chg="add del">
          <ac:chgData name="Ayu Ismail" userId="S::ai512@canterbury.ac.uk::fba30144-7a70-411a-be41-53d56e629898" providerId="AD" clId="Web-{32AA1E99-A853-ACBE-BA34-607F4E62FA32}" dt="2023-06-02T14:19:21.738" v="57"/>
          <ac:spMkLst>
            <pc:docMk/>
            <pc:sldMk cId="3865773605" sldId="496"/>
            <ac:spMk id="164" creationId="{9F6380B4-6A1C-481E-8408-B4E6C75B9B81}"/>
          </ac:spMkLst>
        </pc:spChg>
        <pc:spChg chg="add del">
          <ac:chgData name="Ayu Ismail" userId="S::ai512@canterbury.ac.uk::fba30144-7a70-411a-be41-53d56e629898" providerId="AD" clId="Web-{32AA1E99-A853-ACBE-BA34-607F4E62FA32}" dt="2023-06-02T14:18:57.815" v="50"/>
          <ac:spMkLst>
            <pc:docMk/>
            <pc:sldMk cId="3865773605" sldId="496"/>
            <ac:spMk id="169" creationId="{A51D536C-693D-4911-B3E3-277E6CA006B6}"/>
          </ac:spMkLst>
        </pc:spChg>
        <pc:spChg chg="add del">
          <ac:chgData name="Ayu Ismail" userId="S::ai512@canterbury.ac.uk::fba30144-7a70-411a-be41-53d56e629898" providerId="AD" clId="Web-{32AA1E99-A853-ACBE-BA34-607F4E62FA32}" dt="2023-06-02T14:18:57.815" v="50"/>
          <ac:spMkLst>
            <pc:docMk/>
            <pc:sldMk cId="3865773605" sldId="496"/>
            <ac:spMk id="171" creationId="{CDACC7FC-0DA0-46D9-BEDF-149E4AB3243B}"/>
          </ac:spMkLst>
        </pc:spChg>
        <pc:spChg chg="add del">
          <ac:chgData name="Ayu Ismail" userId="S::ai512@canterbury.ac.uk::fba30144-7a70-411a-be41-53d56e629898" providerId="AD" clId="Web-{32AA1E99-A853-ACBE-BA34-607F4E62FA32}" dt="2023-06-02T14:18:57.815" v="50"/>
          <ac:spMkLst>
            <pc:docMk/>
            <pc:sldMk cId="3865773605" sldId="496"/>
            <ac:spMk id="173" creationId="{1886631C-CD62-4E60-A5E7-767EEAEB4704}"/>
          </ac:spMkLst>
        </pc:spChg>
        <pc:spChg chg="add del">
          <ac:chgData name="Ayu Ismail" userId="S::ai512@canterbury.ac.uk::fba30144-7a70-411a-be41-53d56e629898" providerId="AD" clId="Web-{32AA1E99-A853-ACBE-BA34-607F4E62FA32}" dt="2023-06-02T14:19:03.049" v="52"/>
          <ac:spMkLst>
            <pc:docMk/>
            <pc:sldMk cId="3865773605" sldId="496"/>
            <ac:spMk id="175" creationId="{D5B012D8-7F27-4758-9AC6-C889B154BD73}"/>
          </ac:spMkLst>
        </pc:spChg>
        <pc:spChg chg="add del">
          <ac:chgData name="Ayu Ismail" userId="S::ai512@canterbury.ac.uk::fba30144-7a70-411a-be41-53d56e629898" providerId="AD" clId="Web-{32AA1E99-A853-ACBE-BA34-607F4E62FA32}" dt="2023-06-02T14:19:03.049" v="52"/>
          <ac:spMkLst>
            <pc:docMk/>
            <pc:sldMk cId="3865773605" sldId="496"/>
            <ac:spMk id="176" creationId="{4063B759-00FC-46D1-9898-8E8625268FAF}"/>
          </ac:spMkLst>
        </pc:spChg>
        <pc:spChg chg="add del">
          <ac:chgData name="Ayu Ismail" userId="S::ai512@canterbury.ac.uk::fba30144-7a70-411a-be41-53d56e629898" providerId="AD" clId="Web-{32AA1E99-A853-ACBE-BA34-607F4E62FA32}" dt="2023-06-02T14:19:14.003" v="54"/>
          <ac:spMkLst>
            <pc:docMk/>
            <pc:sldMk cId="3865773605" sldId="496"/>
            <ac:spMk id="178" creationId="{798FE0E0-D95D-46EF-A375-475D4DB0ED45}"/>
          </ac:spMkLst>
        </pc:spChg>
        <pc:spChg chg="add del">
          <ac:chgData name="Ayu Ismail" userId="S::ai512@canterbury.ac.uk::fba30144-7a70-411a-be41-53d56e629898" providerId="AD" clId="Web-{32AA1E99-A853-ACBE-BA34-607F4E62FA32}" dt="2023-06-02T14:19:14.003" v="54"/>
          <ac:spMkLst>
            <pc:docMk/>
            <pc:sldMk cId="3865773605" sldId="496"/>
            <ac:spMk id="179" creationId="{D503E11D-D7FB-44ED-80F1-8CDAD7A9A4BE}"/>
          </ac:spMkLst>
        </pc:spChg>
        <pc:spChg chg="add del">
          <ac:chgData name="Ayu Ismail" userId="S::ai512@canterbury.ac.uk::fba30144-7a70-411a-be41-53d56e629898" providerId="AD" clId="Web-{32AA1E99-A853-ACBE-BA34-607F4E62FA32}" dt="2023-06-02T14:19:14.003" v="54"/>
          <ac:spMkLst>
            <pc:docMk/>
            <pc:sldMk cId="3865773605" sldId="496"/>
            <ac:spMk id="180" creationId="{2D82A42F-AEBE-4065-9792-036A904D8564}"/>
          </ac:spMkLst>
        </pc:spChg>
        <pc:spChg chg="add del">
          <ac:chgData name="Ayu Ismail" userId="S::ai512@canterbury.ac.uk::fba30144-7a70-411a-be41-53d56e629898" providerId="AD" clId="Web-{32AA1E99-A853-ACBE-BA34-607F4E62FA32}" dt="2023-06-02T14:19:21.722" v="56"/>
          <ac:spMkLst>
            <pc:docMk/>
            <pc:sldMk cId="3865773605" sldId="496"/>
            <ac:spMk id="182" creationId="{657F69E0-C4B0-4BEC-A689-4F8D877F05D4}"/>
          </ac:spMkLst>
        </pc:spChg>
        <pc:spChg chg="add del">
          <ac:chgData name="Ayu Ismail" userId="S::ai512@canterbury.ac.uk::fba30144-7a70-411a-be41-53d56e629898" providerId="AD" clId="Web-{32AA1E99-A853-ACBE-BA34-607F4E62FA32}" dt="2023-06-02T14:19:21.722" v="56"/>
          <ac:spMkLst>
            <pc:docMk/>
            <pc:sldMk cId="3865773605" sldId="496"/>
            <ac:spMk id="183" creationId="{8F51725E-A483-43B2-A6F2-C44F502FE033}"/>
          </ac:spMkLst>
        </pc:spChg>
        <pc:spChg chg="add del">
          <ac:chgData name="Ayu Ismail" userId="S::ai512@canterbury.ac.uk::fba30144-7a70-411a-be41-53d56e629898" providerId="AD" clId="Web-{32AA1E99-A853-ACBE-BA34-607F4E62FA32}" dt="2023-06-02T14:19:21.722" v="56"/>
          <ac:spMkLst>
            <pc:docMk/>
            <pc:sldMk cId="3865773605" sldId="496"/>
            <ac:spMk id="184" creationId="{9F6380B4-6A1C-481E-8408-B4E6C75B9B81}"/>
          </ac:spMkLst>
        </pc:spChg>
        <pc:spChg chg="add">
          <ac:chgData name="Ayu Ismail" userId="S::ai512@canterbury.ac.uk::fba30144-7a70-411a-be41-53d56e629898" providerId="AD" clId="Web-{32AA1E99-A853-ACBE-BA34-607F4E62FA32}" dt="2023-06-02T14:19:21.738" v="57"/>
          <ac:spMkLst>
            <pc:docMk/>
            <pc:sldMk cId="3865773605" sldId="496"/>
            <ac:spMk id="186" creationId="{8A95209C-5275-4E15-8EA7-7F42980ABF2D}"/>
          </ac:spMkLst>
        </pc:spChg>
        <pc:spChg chg="add">
          <ac:chgData name="Ayu Ismail" userId="S::ai512@canterbury.ac.uk::fba30144-7a70-411a-be41-53d56e629898" providerId="AD" clId="Web-{32AA1E99-A853-ACBE-BA34-607F4E62FA32}" dt="2023-06-02T14:19:21.738" v="57"/>
          <ac:spMkLst>
            <pc:docMk/>
            <pc:sldMk cId="3865773605" sldId="496"/>
            <ac:spMk id="187" creationId="{4F2ED431-E304-4FF0-9F4E-032783C9D612}"/>
          </ac:spMkLst>
        </pc:spChg>
        <pc:spChg chg="add">
          <ac:chgData name="Ayu Ismail" userId="S::ai512@canterbury.ac.uk::fba30144-7a70-411a-be41-53d56e629898" providerId="AD" clId="Web-{32AA1E99-A853-ACBE-BA34-607F4E62FA32}" dt="2023-06-02T14:19:21.738" v="57"/>
          <ac:spMkLst>
            <pc:docMk/>
            <pc:sldMk cId="3865773605" sldId="496"/>
            <ac:spMk id="188" creationId="{4E87FCFB-2CCE-460D-B3DD-557C8BD1B94A}"/>
          </ac:spMkLst>
        </pc:spChg>
        <pc:picChg chg="add del mod">
          <ac:chgData name="Ayu Ismail" userId="S::ai512@canterbury.ac.uk::fba30144-7a70-411a-be41-53d56e629898" providerId="AD" clId="Web-{32AA1E99-A853-ACBE-BA34-607F4E62FA32}" dt="2023-06-02T14:09:51.161" v="8"/>
          <ac:picMkLst>
            <pc:docMk/>
            <pc:sldMk cId="3865773605" sldId="496"/>
            <ac:picMk id="4" creationId="{BA560301-58FF-A67C-8258-57737FBCC23E}"/>
          </ac:picMkLst>
        </pc:picChg>
        <pc:picChg chg="add del mod">
          <ac:chgData name="Ayu Ismail" userId="S::ai512@canterbury.ac.uk::fba30144-7a70-411a-be41-53d56e629898" providerId="AD" clId="Web-{32AA1E99-A853-ACBE-BA34-607F4E62FA32}" dt="2023-06-02T14:12:16.825" v="17"/>
          <ac:picMkLst>
            <pc:docMk/>
            <pc:sldMk cId="3865773605" sldId="496"/>
            <ac:picMk id="7" creationId="{BE9DBA17-8476-DD0C-AB4F-1CC8D7A18999}"/>
          </ac:picMkLst>
        </pc:picChg>
        <pc:picChg chg="add del mod">
          <ac:chgData name="Ayu Ismail" userId="S::ai512@canterbury.ac.uk::fba30144-7a70-411a-be41-53d56e629898" providerId="AD" clId="Web-{32AA1E99-A853-ACBE-BA34-607F4E62FA32}" dt="2023-06-02T14:10:58.727" v="14"/>
          <ac:picMkLst>
            <pc:docMk/>
            <pc:sldMk cId="3865773605" sldId="496"/>
            <ac:picMk id="8" creationId="{936F0665-D59D-B953-9C03-F648E41B6630}"/>
          </ac:picMkLst>
        </pc:picChg>
        <pc:picChg chg="add del mod">
          <ac:chgData name="Ayu Ismail" userId="S::ai512@canterbury.ac.uk::fba30144-7a70-411a-be41-53d56e629898" providerId="AD" clId="Web-{32AA1E99-A853-ACBE-BA34-607F4E62FA32}" dt="2023-06-02T14:16:16.728" v="29"/>
          <ac:picMkLst>
            <pc:docMk/>
            <pc:sldMk cId="3865773605" sldId="496"/>
            <ac:picMk id="9" creationId="{4B5C54A9-A90C-E8DA-C6FB-34FE40AC2698}"/>
          </ac:picMkLst>
        </pc:picChg>
        <pc:picChg chg="add del mod">
          <ac:chgData name="Ayu Ismail" userId="S::ai512@canterbury.ac.uk::fba30144-7a70-411a-be41-53d56e629898" providerId="AD" clId="Web-{32AA1E99-A853-ACBE-BA34-607F4E62FA32}" dt="2023-06-02T14:15:47.727" v="27"/>
          <ac:picMkLst>
            <pc:docMk/>
            <pc:sldMk cId="3865773605" sldId="496"/>
            <ac:picMk id="10" creationId="{9DFCB704-8FB9-6321-F297-574CF05217A7}"/>
          </ac:picMkLst>
        </pc:picChg>
        <pc:picChg chg="add del mod ord">
          <ac:chgData name="Ayu Ismail" userId="S::ai512@canterbury.ac.uk::fba30144-7a70-411a-be41-53d56e629898" providerId="AD" clId="Web-{32AA1E99-A853-ACBE-BA34-607F4E62FA32}" dt="2023-06-02T14:18:35.720" v="48"/>
          <ac:picMkLst>
            <pc:docMk/>
            <pc:sldMk cId="3865773605" sldId="496"/>
            <ac:picMk id="11" creationId="{2A2F151D-7D22-3AC6-0DE9-1C45F39E3254}"/>
          </ac:picMkLst>
        </pc:picChg>
        <pc:picChg chg="add mod ord">
          <ac:chgData name="Ayu Ismail" userId="S::ai512@canterbury.ac.uk::fba30144-7a70-411a-be41-53d56e629898" providerId="AD" clId="Web-{32AA1E99-A853-ACBE-BA34-607F4E62FA32}" dt="2023-06-02T14:19:21.738" v="57"/>
          <ac:picMkLst>
            <pc:docMk/>
            <pc:sldMk cId="3865773605" sldId="496"/>
            <ac:picMk id="12" creationId="{5B816366-E7CB-5C68-6CA7-550770E76C2B}"/>
          </ac:picMkLst>
        </pc:picChg>
        <pc:picChg chg="del">
          <ac:chgData name="Ayu Ismail" userId="S::ai512@canterbury.ac.uk::fba30144-7a70-411a-be41-53d56e629898" providerId="AD" clId="Web-{32AA1E99-A853-ACBE-BA34-607F4E62FA32}" dt="2023-06-02T14:10:22.006" v="10"/>
          <ac:picMkLst>
            <pc:docMk/>
            <pc:sldMk cId="3865773605" sldId="496"/>
            <ac:picMk id="13" creationId="{23659756-DFFF-BAFD-E45E-D3DEBFDE14FB}"/>
          </ac:picMkLst>
        </pc:picChg>
        <pc:picChg chg="del">
          <ac:chgData name="Ayu Ismail" userId="S::ai512@canterbury.ac.uk::fba30144-7a70-411a-be41-53d56e629898" providerId="AD" clId="Web-{32AA1E99-A853-ACBE-BA34-607F4E62FA32}" dt="2023-06-02T14:10:25.038" v="11"/>
          <ac:picMkLst>
            <pc:docMk/>
            <pc:sldMk cId="3865773605" sldId="496"/>
            <ac:picMk id="14" creationId="{C4D4F4CB-75CB-6F52-F790-9207A31502F8}"/>
          </ac:picMkLst>
        </pc:picChg>
        <pc:picChg chg="del mod">
          <ac:chgData name="Ayu Ismail" userId="S::ai512@canterbury.ac.uk::fba30144-7a70-411a-be41-53d56e629898" providerId="AD" clId="Web-{32AA1E99-A853-ACBE-BA34-607F4E62FA32}" dt="2023-06-02T14:12:14.637" v="16"/>
          <ac:picMkLst>
            <pc:docMk/>
            <pc:sldMk cId="3865773605" sldId="496"/>
            <ac:picMk id="15" creationId="{561839E6-6FD2-EFFC-604F-7C3816421004}"/>
          </ac:picMkLst>
        </pc:picChg>
        <pc:picChg chg="del mod ord">
          <ac:chgData name="Ayu Ismail" userId="S::ai512@canterbury.ac.uk::fba30144-7a70-411a-be41-53d56e629898" providerId="AD" clId="Web-{32AA1E99-A853-ACBE-BA34-607F4E62FA32}" dt="2023-06-02T14:12:18.841" v="18"/>
          <ac:picMkLst>
            <pc:docMk/>
            <pc:sldMk cId="3865773605" sldId="496"/>
            <ac:picMk id="16" creationId="{207B7ED6-F25E-D7C4-98D6-8E0AE99E331A}"/>
          </ac:picMkLst>
        </pc:picChg>
      </pc:sldChg>
    </pc:docChg>
  </pc:docChgLst>
  <pc:docChgLst>
    <pc:chgData name="Ayu Ismail" userId="S::ai512@canterbury.ac.uk::fba30144-7a70-411a-be41-53d56e629898" providerId="AD" clId="Web-{C4881B13-B7FB-0BE9-43BB-E0A750BF81A4}"/>
    <pc:docChg chg="addSld delSld modSld">
      <pc:chgData name="Ayu Ismail" userId="S::ai512@canterbury.ac.uk::fba30144-7a70-411a-be41-53d56e629898" providerId="AD" clId="Web-{C4881B13-B7FB-0BE9-43BB-E0A750BF81A4}" dt="2023-05-26T20:57:50.493" v="143"/>
      <pc:docMkLst>
        <pc:docMk/>
      </pc:docMkLst>
      <pc:sldChg chg="modSp">
        <pc:chgData name="Ayu Ismail" userId="S::ai512@canterbury.ac.uk::fba30144-7a70-411a-be41-53d56e629898" providerId="AD" clId="Web-{C4881B13-B7FB-0BE9-43BB-E0A750BF81A4}" dt="2023-05-26T20:20:44.070" v="8" actId="20577"/>
        <pc:sldMkLst>
          <pc:docMk/>
          <pc:sldMk cId="1795373339" sldId="498"/>
        </pc:sldMkLst>
        <pc:spChg chg="mod">
          <ac:chgData name="Ayu Ismail" userId="S::ai512@canterbury.ac.uk::fba30144-7a70-411a-be41-53d56e629898" providerId="AD" clId="Web-{C4881B13-B7FB-0BE9-43BB-E0A750BF81A4}" dt="2023-05-26T20:20:44.070" v="8" actId="20577"/>
          <ac:spMkLst>
            <pc:docMk/>
            <pc:sldMk cId="1795373339" sldId="498"/>
            <ac:spMk id="4" creationId="{858C0DDC-D116-43DA-B0B5-A6A82668AD5D}"/>
          </ac:spMkLst>
        </pc:spChg>
      </pc:sldChg>
      <pc:sldChg chg="addSp delSp modSp new mod setBg">
        <pc:chgData name="Ayu Ismail" userId="S::ai512@canterbury.ac.uk::fba30144-7a70-411a-be41-53d56e629898" providerId="AD" clId="Web-{C4881B13-B7FB-0BE9-43BB-E0A750BF81A4}" dt="2023-05-26T20:26:00.670" v="46"/>
        <pc:sldMkLst>
          <pc:docMk/>
          <pc:sldMk cId="1372520251" sldId="516"/>
        </pc:sldMkLst>
        <pc:spChg chg="del">
          <ac:chgData name="Ayu Ismail" userId="S::ai512@canterbury.ac.uk::fba30144-7a70-411a-be41-53d56e629898" providerId="AD" clId="Web-{C4881B13-B7FB-0BE9-43BB-E0A750BF81A4}" dt="2023-05-26T20:22:56.547" v="22"/>
          <ac:spMkLst>
            <pc:docMk/>
            <pc:sldMk cId="1372520251" sldId="516"/>
            <ac:spMk id="2" creationId="{1BAE6ADC-B7B4-2194-427F-4F18CD4DB12D}"/>
          </ac:spMkLst>
        </pc:spChg>
        <pc:spChg chg="del">
          <ac:chgData name="Ayu Ismail" userId="S::ai512@canterbury.ac.uk::fba30144-7a70-411a-be41-53d56e629898" providerId="AD" clId="Web-{C4881B13-B7FB-0BE9-43BB-E0A750BF81A4}" dt="2023-05-26T20:22:54" v="21"/>
          <ac:spMkLst>
            <pc:docMk/>
            <pc:sldMk cId="1372520251" sldId="516"/>
            <ac:spMk id="3" creationId="{BB70859C-FFEB-A3D2-580C-74953E2F7352}"/>
          </ac:spMkLst>
        </pc:spChg>
        <pc:spChg chg="mod">
          <ac:chgData name="Ayu Ismail" userId="S::ai512@canterbury.ac.uk::fba30144-7a70-411a-be41-53d56e629898" providerId="AD" clId="Web-{C4881B13-B7FB-0BE9-43BB-E0A750BF81A4}" dt="2023-05-26T20:26:00.670" v="46"/>
          <ac:spMkLst>
            <pc:docMk/>
            <pc:sldMk cId="1372520251" sldId="516"/>
            <ac:spMk id="4" creationId="{1F87D5C3-E8A5-479C-243D-A9AA606DE60D}"/>
          </ac:spMkLst>
        </pc:spChg>
        <pc:spChg chg="del">
          <ac:chgData name="Ayu Ismail" userId="S::ai512@canterbury.ac.uk::fba30144-7a70-411a-be41-53d56e629898" providerId="AD" clId="Web-{C4881B13-B7FB-0BE9-43BB-E0A750BF81A4}" dt="2023-05-26T20:21:31.698" v="10"/>
          <ac:spMkLst>
            <pc:docMk/>
            <pc:sldMk cId="1372520251" sldId="516"/>
            <ac:spMk id="5" creationId="{00652D46-DACA-A37D-B780-16E1873F5CD2}"/>
          </ac:spMkLst>
        </pc:spChg>
        <pc:spChg chg="mod ord">
          <ac:chgData name="Ayu Ismail" userId="S::ai512@canterbury.ac.uk::fba30144-7a70-411a-be41-53d56e629898" providerId="AD" clId="Web-{C4881B13-B7FB-0BE9-43BB-E0A750BF81A4}" dt="2023-05-26T20:26:00.670" v="46"/>
          <ac:spMkLst>
            <pc:docMk/>
            <pc:sldMk cId="1372520251" sldId="516"/>
            <ac:spMk id="6" creationId="{151B7322-73F8-EA6D-37C9-E09C743E7A5E}"/>
          </ac:spMkLst>
        </pc:spChg>
        <pc:spChg chg="add del">
          <ac:chgData name="Ayu Ismail" userId="S::ai512@canterbury.ac.uk::fba30144-7a70-411a-be41-53d56e629898" providerId="AD" clId="Web-{C4881B13-B7FB-0BE9-43BB-E0A750BF81A4}" dt="2023-05-26T20:24:25.084" v="27"/>
          <ac:spMkLst>
            <pc:docMk/>
            <pc:sldMk cId="1372520251" sldId="516"/>
            <ac:spMk id="83" creationId="{EBDD1931-9E86-4402-9A68-33A2D9EFB198}"/>
          </ac:spMkLst>
        </pc:spChg>
        <pc:spChg chg="add del">
          <ac:chgData name="Ayu Ismail" userId="S::ai512@canterbury.ac.uk::fba30144-7a70-411a-be41-53d56e629898" providerId="AD" clId="Web-{C4881B13-B7FB-0BE9-43BB-E0A750BF81A4}" dt="2023-05-26T20:24:25.084" v="27"/>
          <ac:spMkLst>
            <pc:docMk/>
            <pc:sldMk cId="1372520251" sldId="516"/>
            <ac:spMk id="85" creationId="{2C61293E-6EBE-43EF-A52C-9BEBFD7679D4}"/>
          </ac:spMkLst>
        </pc:spChg>
        <pc:spChg chg="add del">
          <ac:chgData name="Ayu Ismail" userId="S::ai512@canterbury.ac.uk::fba30144-7a70-411a-be41-53d56e629898" providerId="AD" clId="Web-{C4881B13-B7FB-0BE9-43BB-E0A750BF81A4}" dt="2023-05-26T20:24:25.084" v="27"/>
          <ac:spMkLst>
            <pc:docMk/>
            <pc:sldMk cId="1372520251" sldId="516"/>
            <ac:spMk id="87" creationId="{3FCFB1DE-0B7E-48CC-BA90-B2AB0889F9D6}"/>
          </ac:spMkLst>
        </pc:spChg>
        <pc:spChg chg="add del">
          <ac:chgData name="Ayu Ismail" userId="S::ai512@canterbury.ac.uk::fba30144-7a70-411a-be41-53d56e629898" providerId="AD" clId="Web-{C4881B13-B7FB-0BE9-43BB-E0A750BF81A4}" dt="2023-05-26T20:25:24.949" v="35"/>
          <ac:spMkLst>
            <pc:docMk/>
            <pc:sldMk cId="1372520251" sldId="516"/>
            <ac:spMk id="92" creationId="{EBDD1931-9E86-4402-9A68-33A2D9EFB198}"/>
          </ac:spMkLst>
        </pc:spChg>
        <pc:spChg chg="add del">
          <ac:chgData name="Ayu Ismail" userId="S::ai512@canterbury.ac.uk::fba30144-7a70-411a-be41-53d56e629898" providerId="AD" clId="Web-{C4881B13-B7FB-0BE9-43BB-E0A750BF81A4}" dt="2023-05-26T20:25:24.949" v="35"/>
          <ac:spMkLst>
            <pc:docMk/>
            <pc:sldMk cId="1372520251" sldId="516"/>
            <ac:spMk id="94" creationId="{743AA782-23D1-4521-8CAD-47662984AA08}"/>
          </ac:spMkLst>
        </pc:spChg>
        <pc:spChg chg="add del">
          <ac:chgData name="Ayu Ismail" userId="S::ai512@canterbury.ac.uk::fba30144-7a70-411a-be41-53d56e629898" providerId="AD" clId="Web-{C4881B13-B7FB-0BE9-43BB-E0A750BF81A4}" dt="2023-05-26T20:25:24.949" v="35"/>
          <ac:spMkLst>
            <pc:docMk/>
            <pc:sldMk cId="1372520251" sldId="516"/>
            <ac:spMk id="96" creationId="{3CE8AF5E-D374-4CF1-90CC-35CF73B81C3E}"/>
          </ac:spMkLst>
        </pc:spChg>
        <pc:spChg chg="add del mod">
          <ac:chgData name="Ayu Ismail" userId="S::ai512@canterbury.ac.uk::fba30144-7a70-411a-be41-53d56e629898" providerId="AD" clId="Web-{C4881B13-B7FB-0BE9-43BB-E0A750BF81A4}" dt="2023-05-26T20:25:38.215" v="37"/>
          <ac:spMkLst>
            <pc:docMk/>
            <pc:sldMk cId="1372520251" sldId="516"/>
            <ac:spMk id="161" creationId="{FE273211-1AA8-1631-C59E-3367123A1967}"/>
          </ac:spMkLst>
        </pc:spChg>
        <pc:spChg chg="add del">
          <ac:chgData name="Ayu Ismail" userId="S::ai512@canterbury.ac.uk::fba30144-7a70-411a-be41-53d56e629898" providerId="AD" clId="Web-{C4881B13-B7FB-0BE9-43BB-E0A750BF81A4}" dt="2023-05-26T20:25:24.917" v="34"/>
          <ac:spMkLst>
            <pc:docMk/>
            <pc:sldMk cId="1372520251" sldId="516"/>
            <ac:spMk id="166" creationId="{EBDD1931-9E86-4402-9A68-33A2D9EFB198}"/>
          </ac:spMkLst>
        </pc:spChg>
        <pc:spChg chg="add del">
          <ac:chgData name="Ayu Ismail" userId="S::ai512@canterbury.ac.uk::fba30144-7a70-411a-be41-53d56e629898" providerId="AD" clId="Web-{C4881B13-B7FB-0BE9-43BB-E0A750BF81A4}" dt="2023-05-26T20:25:24.917" v="34"/>
          <ac:spMkLst>
            <pc:docMk/>
            <pc:sldMk cId="1372520251" sldId="516"/>
            <ac:spMk id="168" creationId="{F13C74B1-5B17-4795-BED0-7140497B445A}"/>
          </ac:spMkLst>
        </pc:spChg>
        <pc:spChg chg="add del">
          <ac:chgData name="Ayu Ismail" userId="S::ai512@canterbury.ac.uk::fba30144-7a70-411a-be41-53d56e629898" providerId="AD" clId="Web-{C4881B13-B7FB-0BE9-43BB-E0A750BF81A4}" dt="2023-05-26T20:25:24.917" v="34"/>
          <ac:spMkLst>
            <pc:docMk/>
            <pc:sldMk cId="1372520251" sldId="516"/>
            <ac:spMk id="170" creationId="{3FCFB1DE-0B7E-48CC-BA90-B2AB0889F9D6}"/>
          </ac:spMkLst>
        </pc:spChg>
        <pc:spChg chg="add del">
          <ac:chgData name="Ayu Ismail" userId="S::ai512@canterbury.ac.uk::fba30144-7a70-411a-be41-53d56e629898" providerId="AD" clId="Web-{C4881B13-B7FB-0BE9-43BB-E0A750BF81A4}" dt="2023-05-26T20:26:00.670" v="46"/>
          <ac:spMkLst>
            <pc:docMk/>
            <pc:sldMk cId="1372520251" sldId="516"/>
            <ac:spMk id="173" creationId="{EBDD1931-9E86-4402-9A68-33A2D9EFB198}"/>
          </ac:spMkLst>
        </pc:spChg>
        <pc:spChg chg="add del">
          <ac:chgData name="Ayu Ismail" userId="S::ai512@canterbury.ac.uk::fba30144-7a70-411a-be41-53d56e629898" providerId="AD" clId="Web-{C4881B13-B7FB-0BE9-43BB-E0A750BF81A4}" dt="2023-05-26T20:26:00.670" v="46"/>
          <ac:spMkLst>
            <pc:docMk/>
            <pc:sldMk cId="1372520251" sldId="516"/>
            <ac:spMk id="174" creationId="{743AA782-23D1-4521-8CAD-47662984AA08}"/>
          </ac:spMkLst>
        </pc:spChg>
        <pc:spChg chg="add del">
          <ac:chgData name="Ayu Ismail" userId="S::ai512@canterbury.ac.uk::fba30144-7a70-411a-be41-53d56e629898" providerId="AD" clId="Web-{C4881B13-B7FB-0BE9-43BB-E0A750BF81A4}" dt="2023-05-26T20:26:00.670" v="46"/>
          <ac:spMkLst>
            <pc:docMk/>
            <pc:sldMk cId="1372520251" sldId="516"/>
            <ac:spMk id="175" creationId="{3CE8AF5E-D374-4CF1-90CC-35CF73B81C3E}"/>
          </ac:spMkLst>
        </pc:spChg>
        <pc:spChg chg="add del">
          <ac:chgData name="Ayu Ismail" userId="S::ai512@canterbury.ac.uk::fba30144-7a70-411a-be41-53d56e629898" providerId="AD" clId="Web-{C4881B13-B7FB-0BE9-43BB-E0A750BF81A4}" dt="2023-05-26T20:25:52.060" v="39"/>
          <ac:spMkLst>
            <pc:docMk/>
            <pc:sldMk cId="1372520251" sldId="516"/>
            <ac:spMk id="180" creationId="{EBDD1931-9E86-4402-9A68-33A2D9EFB198}"/>
          </ac:spMkLst>
        </pc:spChg>
        <pc:spChg chg="add del">
          <ac:chgData name="Ayu Ismail" userId="S::ai512@canterbury.ac.uk::fba30144-7a70-411a-be41-53d56e629898" providerId="AD" clId="Web-{C4881B13-B7FB-0BE9-43BB-E0A750BF81A4}" dt="2023-05-26T20:25:52.060" v="39"/>
          <ac:spMkLst>
            <pc:docMk/>
            <pc:sldMk cId="1372520251" sldId="516"/>
            <ac:spMk id="182" creationId="{F13C74B1-5B17-4795-BED0-7140497B445A}"/>
          </ac:spMkLst>
        </pc:spChg>
        <pc:spChg chg="add del">
          <ac:chgData name="Ayu Ismail" userId="S::ai512@canterbury.ac.uk::fba30144-7a70-411a-be41-53d56e629898" providerId="AD" clId="Web-{C4881B13-B7FB-0BE9-43BB-E0A750BF81A4}" dt="2023-05-26T20:25:52.060" v="39"/>
          <ac:spMkLst>
            <pc:docMk/>
            <pc:sldMk cId="1372520251" sldId="516"/>
            <ac:spMk id="184" creationId="{3FCFB1DE-0B7E-48CC-BA90-B2AB0889F9D6}"/>
          </ac:spMkLst>
        </pc:spChg>
        <pc:spChg chg="add del">
          <ac:chgData name="Ayu Ismail" userId="S::ai512@canterbury.ac.uk::fba30144-7a70-411a-be41-53d56e629898" providerId="AD" clId="Web-{C4881B13-B7FB-0BE9-43BB-E0A750BF81A4}" dt="2023-05-26T20:25:55.185" v="41"/>
          <ac:spMkLst>
            <pc:docMk/>
            <pc:sldMk cId="1372520251" sldId="516"/>
            <ac:spMk id="186" creationId="{EBDD1931-9E86-4402-9A68-33A2D9EFB198}"/>
          </ac:spMkLst>
        </pc:spChg>
        <pc:spChg chg="add del">
          <ac:chgData name="Ayu Ismail" userId="S::ai512@canterbury.ac.uk::fba30144-7a70-411a-be41-53d56e629898" providerId="AD" clId="Web-{C4881B13-B7FB-0BE9-43BB-E0A750BF81A4}" dt="2023-05-26T20:25:55.185" v="41"/>
          <ac:spMkLst>
            <pc:docMk/>
            <pc:sldMk cId="1372520251" sldId="516"/>
            <ac:spMk id="187" creationId="{F13C74B1-5B17-4795-BED0-7140497B445A}"/>
          </ac:spMkLst>
        </pc:spChg>
        <pc:spChg chg="add del">
          <ac:chgData name="Ayu Ismail" userId="S::ai512@canterbury.ac.uk::fba30144-7a70-411a-be41-53d56e629898" providerId="AD" clId="Web-{C4881B13-B7FB-0BE9-43BB-E0A750BF81A4}" dt="2023-05-26T20:25:55.185" v="41"/>
          <ac:spMkLst>
            <pc:docMk/>
            <pc:sldMk cId="1372520251" sldId="516"/>
            <ac:spMk id="188" creationId="{3FCFB1DE-0B7E-48CC-BA90-B2AB0889F9D6}"/>
          </ac:spMkLst>
        </pc:spChg>
        <pc:spChg chg="add del">
          <ac:chgData name="Ayu Ismail" userId="S::ai512@canterbury.ac.uk::fba30144-7a70-411a-be41-53d56e629898" providerId="AD" clId="Web-{C4881B13-B7FB-0BE9-43BB-E0A750BF81A4}" dt="2023-05-26T20:25:58.138" v="43"/>
          <ac:spMkLst>
            <pc:docMk/>
            <pc:sldMk cId="1372520251" sldId="516"/>
            <ac:spMk id="190" creationId="{EBDD1931-9E86-4402-9A68-33A2D9EFB198}"/>
          </ac:spMkLst>
        </pc:spChg>
        <pc:spChg chg="add del">
          <ac:chgData name="Ayu Ismail" userId="S::ai512@canterbury.ac.uk::fba30144-7a70-411a-be41-53d56e629898" providerId="AD" clId="Web-{C4881B13-B7FB-0BE9-43BB-E0A750BF81A4}" dt="2023-05-26T20:25:58.138" v="43"/>
          <ac:spMkLst>
            <pc:docMk/>
            <pc:sldMk cId="1372520251" sldId="516"/>
            <ac:spMk id="191" creationId="{2C61293E-6EBE-43EF-A52C-9BEBFD7679D4}"/>
          </ac:spMkLst>
        </pc:spChg>
        <pc:spChg chg="add del">
          <ac:chgData name="Ayu Ismail" userId="S::ai512@canterbury.ac.uk::fba30144-7a70-411a-be41-53d56e629898" providerId="AD" clId="Web-{C4881B13-B7FB-0BE9-43BB-E0A750BF81A4}" dt="2023-05-26T20:25:58.138" v="43"/>
          <ac:spMkLst>
            <pc:docMk/>
            <pc:sldMk cId="1372520251" sldId="516"/>
            <ac:spMk id="192" creationId="{3FCFB1DE-0B7E-48CC-BA90-B2AB0889F9D6}"/>
          </ac:spMkLst>
        </pc:spChg>
        <pc:spChg chg="add del">
          <ac:chgData name="Ayu Ismail" userId="S::ai512@canterbury.ac.uk::fba30144-7a70-411a-be41-53d56e629898" providerId="AD" clId="Web-{C4881B13-B7FB-0BE9-43BB-E0A750BF81A4}" dt="2023-05-26T20:26:00.638" v="45"/>
          <ac:spMkLst>
            <pc:docMk/>
            <pc:sldMk cId="1372520251" sldId="516"/>
            <ac:spMk id="194" creationId="{EBDD1931-9E86-4402-9A68-33A2D9EFB198}"/>
          </ac:spMkLst>
        </pc:spChg>
        <pc:spChg chg="add del">
          <ac:chgData name="Ayu Ismail" userId="S::ai512@canterbury.ac.uk::fba30144-7a70-411a-be41-53d56e629898" providerId="AD" clId="Web-{C4881B13-B7FB-0BE9-43BB-E0A750BF81A4}" dt="2023-05-26T20:26:00.638" v="45"/>
          <ac:spMkLst>
            <pc:docMk/>
            <pc:sldMk cId="1372520251" sldId="516"/>
            <ac:spMk id="195" creationId="{F13C74B1-5B17-4795-BED0-7140497B445A}"/>
          </ac:spMkLst>
        </pc:spChg>
        <pc:spChg chg="add del">
          <ac:chgData name="Ayu Ismail" userId="S::ai512@canterbury.ac.uk::fba30144-7a70-411a-be41-53d56e629898" providerId="AD" clId="Web-{C4881B13-B7FB-0BE9-43BB-E0A750BF81A4}" dt="2023-05-26T20:26:00.638" v="45"/>
          <ac:spMkLst>
            <pc:docMk/>
            <pc:sldMk cId="1372520251" sldId="516"/>
            <ac:spMk id="196" creationId="{3FCFB1DE-0B7E-48CC-BA90-B2AB0889F9D6}"/>
          </ac:spMkLst>
        </pc:spChg>
        <pc:spChg chg="add">
          <ac:chgData name="Ayu Ismail" userId="S::ai512@canterbury.ac.uk::fba30144-7a70-411a-be41-53d56e629898" providerId="AD" clId="Web-{C4881B13-B7FB-0BE9-43BB-E0A750BF81A4}" dt="2023-05-26T20:26:00.670" v="46"/>
          <ac:spMkLst>
            <pc:docMk/>
            <pc:sldMk cId="1372520251" sldId="516"/>
            <ac:spMk id="198" creationId="{EBDD1931-9E86-4402-9A68-33A2D9EFB198}"/>
          </ac:spMkLst>
        </pc:spChg>
        <pc:spChg chg="add">
          <ac:chgData name="Ayu Ismail" userId="S::ai512@canterbury.ac.uk::fba30144-7a70-411a-be41-53d56e629898" providerId="AD" clId="Web-{C4881B13-B7FB-0BE9-43BB-E0A750BF81A4}" dt="2023-05-26T20:26:00.670" v="46"/>
          <ac:spMkLst>
            <pc:docMk/>
            <pc:sldMk cId="1372520251" sldId="516"/>
            <ac:spMk id="199" creationId="{45D37F4E-DDB4-456B-97E0-9937730A039F}"/>
          </ac:spMkLst>
        </pc:spChg>
        <pc:spChg chg="add">
          <ac:chgData name="Ayu Ismail" userId="S::ai512@canterbury.ac.uk::fba30144-7a70-411a-be41-53d56e629898" providerId="AD" clId="Web-{C4881B13-B7FB-0BE9-43BB-E0A750BF81A4}" dt="2023-05-26T20:26:00.670" v="46"/>
          <ac:spMkLst>
            <pc:docMk/>
            <pc:sldMk cId="1372520251" sldId="516"/>
            <ac:spMk id="200" creationId="{3CE8AF5E-D374-4CF1-90CC-35CF73B81C3E}"/>
          </ac:spMkLst>
        </pc:spChg>
        <pc:graphicFrameChg chg="add mod ord modGraphic">
          <ac:chgData name="Ayu Ismail" userId="S::ai512@canterbury.ac.uk::fba30144-7a70-411a-be41-53d56e629898" providerId="AD" clId="Web-{C4881B13-B7FB-0BE9-43BB-E0A750BF81A4}" dt="2023-05-26T20:26:00.670" v="46"/>
          <ac:graphicFrameMkLst>
            <pc:docMk/>
            <pc:sldMk cId="1372520251" sldId="516"/>
            <ac:graphicFrameMk id="7" creationId="{9AA9FC81-01F6-11EC-A2E9-C61943C5276C}"/>
          </ac:graphicFrameMkLst>
        </pc:graphicFrameChg>
        <pc:graphicFrameChg chg="add del mod modGraphic">
          <ac:chgData name="Ayu Ismail" userId="S::ai512@canterbury.ac.uk::fba30144-7a70-411a-be41-53d56e629898" providerId="AD" clId="Web-{C4881B13-B7FB-0BE9-43BB-E0A750BF81A4}" dt="2023-05-26T20:22:51.109" v="20"/>
          <ac:graphicFrameMkLst>
            <pc:docMk/>
            <pc:sldMk cId="1372520251" sldId="516"/>
            <ac:graphicFrameMk id="49" creationId="{00D024E7-AE83-C6EC-AE13-A6A3FF43BDD7}"/>
          </ac:graphicFrameMkLst>
        </pc:graphicFrameChg>
        <pc:picChg chg="add del mod">
          <ac:chgData name="Ayu Ismail" userId="S::ai512@canterbury.ac.uk::fba30144-7a70-411a-be41-53d56e629898" providerId="AD" clId="Web-{C4881B13-B7FB-0BE9-43BB-E0A750BF81A4}" dt="2023-05-26T20:24:29.928" v="28"/>
          <ac:picMkLst>
            <pc:docMk/>
            <pc:sldMk cId="1372520251" sldId="516"/>
            <ac:picMk id="78" creationId="{83FB78F3-32CF-3604-FCAF-5020D52FCDE6}"/>
          </ac:picMkLst>
        </pc:picChg>
        <pc:picChg chg="add del mod">
          <ac:chgData name="Ayu Ismail" userId="S::ai512@canterbury.ac.uk::fba30144-7a70-411a-be41-53d56e629898" providerId="AD" clId="Web-{C4881B13-B7FB-0BE9-43BB-E0A750BF81A4}" dt="2023-05-26T20:24:07.583" v="26"/>
          <ac:picMkLst>
            <pc:docMk/>
            <pc:sldMk cId="1372520251" sldId="516"/>
            <ac:picMk id="119" creationId="{99B75462-7D83-4CF2-55E4-B75E7A1AC249}"/>
          </ac:picMkLst>
        </pc:picChg>
        <pc:picChg chg="add mod ord">
          <ac:chgData name="Ayu Ismail" userId="S::ai512@canterbury.ac.uk::fba30144-7a70-411a-be41-53d56e629898" providerId="AD" clId="Web-{C4881B13-B7FB-0BE9-43BB-E0A750BF81A4}" dt="2023-05-26T20:26:00.670" v="46"/>
          <ac:picMkLst>
            <pc:docMk/>
            <pc:sldMk cId="1372520251" sldId="516"/>
            <ac:picMk id="160" creationId="{A7484891-C5C6-A55E-F905-5F6527845916}"/>
          </ac:picMkLst>
        </pc:picChg>
        <pc:inkChg chg="add del">
          <ac:chgData name="Ayu Ismail" userId="S::ai512@canterbury.ac.uk::fba30144-7a70-411a-be41-53d56e629898" providerId="AD" clId="Web-{C4881B13-B7FB-0BE9-43BB-E0A750BF81A4}" dt="2023-05-26T20:25:24.949" v="35"/>
          <ac:inkMkLst>
            <pc:docMk/>
            <pc:sldMk cId="1372520251" sldId="516"/>
            <ac:inkMk id="98" creationId="{070477C5-0410-4E4F-97A1-F84C2465C187}"/>
          </ac:inkMkLst>
        </pc:inkChg>
        <pc:inkChg chg="add del">
          <ac:chgData name="Ayu Ismail" userId="S::ai512@canterbury.ac.uk::fba30144-7a70-411a-be41-53d56e629898" providerId="AD" clId="Web-{C4881B13-B7FB-0BE9-43BB-E0A750BF81A4}" dt="2023-05-26T20:26:00.670" v="46"/>
          <ac:inkMkLst>
            <pc:docMk/>
            <pc:sldMk cId="1372520251" sldId="516"/>
            <ac:inkMk id="172" creationId="{070477C5-0410-4E4F-97A1-F84C2465C187}"/>
          </ac:inkMkLst>
        </pc:inkChg>
      </pc:sldChg>
      <pc:sldChg chg="addSp delSp modSp new mod setBg">
        <pc:chgData name="Ayu Ismail" userId="S::ai512@canterbury.ac.uk::fba30144-7a70-411a-be41-53d56e629898" providerId="AD" clId="Web-{C4881B13-B7FB-0BE9-43BB-E0A750BF81A4}" dt="2023-05-26T20:28:54.946" v="82"/>
        <pc:sldMkLst>
          <pc:docMk/>
          <pc:sldMk cId="2543979899" sldId="517"/>
        </pc:sldMkLst>
        <pc:spChg chg="del">
          <ac:chgData name="Ayu Ismail" userId="S::ai512@canterbury.ac.uk::fba30144-7a70-411a-be41-53d56e629898" providerId="AD" clId="Web-{C4881B13-B7FB-0BE9-43BB-E0A750BF81A4}" dt="2023-05-26T20:26:40.750" v="58"/>
          <ac:spMkLst>
            <pc:docMk/>
            <pc:sldMk cId="2543979899" sldId="517"/>
            <ac:spMk id="2" creationId="{592632DA-05A4-E0F9-B8EF-061C57E30E80}"/>
          </ac:spMkLst>
        </pc:spChg>
        <pc:spChg chg="del">
          <ac:chgData name="Ayu Ismail" userId="S::ai512@canterbury.ac.uk::fba30144-7a70-411a-be41-53d56e629898" providerId="AD" clId="Web-{C4881B13-B7FB-0BE9-43BB-E0A750BF81A4}" dt="2023-05-26T20:26:38.313" v="57"/>
          <ac:spMkLst>
            <pc:docMk/>
            <pc:sldMk cId="2543979899" sldId="517"/>
            <ac:spMk id="3" creationId="{F08ED3A4-1A19-0FEA-691B-F4F820E97620}"/>
          </ac:spMkLst>
        </pc:spChg>
        <pc:spChg chg="mod">
          <ac:chgData name="Ayu Ismail" userId="S::ai512@canterbury.ac.uk::fba30144-7a70-411a-be41-53d56e629898" providerId="AD" clId="Web-{C4881B13-B7FB-0BE9-43BB-E0A750BF81A4}" dt="2023-05-26T20:28:54.946" v="82"/>
          <ac:spMkLst>
            <pc:docMk/>
            <pc:sldMk cId="2543979899" sldId="517"/>
            <ac:spMk id="4" creationId="{95ECEBED-93EB-D23C-FB2A-01E4984B95CB}"/>
          </ac:spMkLst>
        </pc:spChg>
        <pc:spChg chg="del">
          <ac:chgData name="Ayu Ismail" userId="S::ai512@canterbury.ac.uk::fba30144-7a70-411a-be41-53d56e629898" providerId="AD" clId="Web-{C4881B13-B7FB-0BE9-43BB-E0A750BF81A4}" dt="2023-05-26T20:26:54.407" v="59"/>
          <ac:spMkLst>
            <pc:docMk/>
            <pc:sldMk cId="2543979899" sldId="517"/>
            <ac:spMk id="5" creationId="{70FEF259-AB3D-DD82-ED9F-03A93E87FBE3}"/>
          </ac:spMkLst>
        </pc:spChg>
        <pc:spChg chg="mod ord">
          <ac:chgData name="Ayu Ismail" userId="S::ai512@canterbury.ac.uk::fba30144-7a70-411a-be41-53d56e629898" providerId="AD" clId="Web-{C4881B13-B7FB-0BE9-43BB-E0A750BF81A4}" dt="2023-05-26T20:28:54.946" v="82"/>
          <ac:spMkLst>
            <pc:docMk/>
            <pc:sldMk cId="2543979899" sldId="517"/>
            <ac:spMk id="6" creationId="{5307E4EC-16A5-4789-2B71-E2946782AE83}"/>
          </ac:spMkLst>
        </pc:spChg>
        <pc:spChg chg="add del mod">
          <ac:chgData name="Ayu Ismail" userId="S::ai512@canterbury.ac.uk::fba30144-7a70-411a-be41-53d56e629898" providerId="AD" clId="Web-{C4881B13-B7FB-0BE9-43BB-E0A750BF81A4}" dt="2023-05-26T20:27:12.534" v="64"/>
          <ac:spMkLst>
            <pc:docMk/>
            <pc:sldMk cId="2543979899" sldId="517"/>
            <ac:spMk id="8" creationId="{F4651493-5761-E581-DC19-6B733A9B885C}"/>
          </ac:spMkLst>
        </pc:spChg>
        <pc:spChg chg="add del">
          <ac:chgData name="Ayu Ismail" userId="S::ai512@canterbury.ac.uk::fba30144-7a70-411a-be41-53d56e629898" providerId="AD" clId="Web-{C4881B13-B7FB-0BE9-43BB-E0A750BF81A4}" dt="2023-05-26T20:28:54.946" v="82"/>
          <ac:spMkLst>
            <pc:docMk/>
            <pc:sldMk cId="2543979899" sldId="517"/>
            <ac:spMk id="13" creationId="{DA381740-063A-41A4-836D-85D14980EEF0}"/>
          </ac:spMkLst>
        </pc:spChg>
        <pc:spChg chg="add del">
          <ac:chgData name="Ayu Ismail" userId="S::ai512@canterbury.ac.uk::fba30144-7a70-411a-be41-53d56e629898" providerId="AD" clId="Web-{C4881B13-B7FB-0BE9-43BB-E0A750BF81A4}" dt="2023-05-26T20:28:54.946" v="82"/>
          <ac:spMkLst>
            <pc:docMk/>
            <pc:sldMk cId="2543979899" sldId="517"/>
            <ac:spMk id="15" creationId="{93245F62-CCC4-49E4-B95B-EA6C1E790510}"/>
          </ac:spMkLst>
        </pc:spChg>
        <pc:spChg chg="add del">
          <ac:chgData name="Ayu Ismail" userId="S::ai512@canterbury.ac.uk::fba30144-7a70-411a-be41-53d56e629898" providerId="AD" clId="Web-{C4881B13-B7FB-0BE9-43BB-E0A750BF81A4}" dt="2023-05-26T20:28:54.946" v="82"/>
          <ac:spMkLst>
            <pc:docMk/>
            <pc:sldMk cId="2543979899" sldId="517"/>
            <ac:spMk id="17" creationId="{E6C0DD6B-6AA3-448F-9B99-8386295BC1B4}"/>
          </ac:spMkLst>
        </pc:spChg>
        <pc:spChg chg="add del">
          <ac:chgData name="Ayu Ismail" userId="S::ai512@canterbury.ac.uk::fba30144-7a70-411a-be41-53d56e629898" providerId="AD" clId="Web-{C4881B13-B7FB-0BE9-43BB-E0A750BF81A4}" dt="2023-05-26T20:28:54.946" v="82"/>
          <ac:spMkLst>
            <pc:docMk/>
            <pc:sldMk cId="2543979899" sldId="517"/>
            <ac:spMk id="19" creationId="{F28B82B1-E269-4325-A665-6CFE5DEE5DE5}"/>
          </ac:spMkLst>
        </pc:spChg>
        <pc:spChg chg="add del">
          <ac:chgData name="Ayu Ismail" userId="S::ai512@canterbury.ac.uk::fba30144-7a70-411a-be41-53d56e629898" providerId="AD" clId="Web-{C4881B13-B7FB-0BE9-43BB-E0A750BF81A4}" dt="2023-05-26T20:28:54.946" v="82"/>
          <ac:spMkLst>
            <pc:docMk/>
            <pc:sldMk cId="2543979899" sldId="517"/>
            <ac:spMk id="21" creationId="{7C700527-76FD-4DF4-A597-6F5E089CA0C2}"/>
          </ac:spMkLst>
        </pc:spChg>
        <pc:spChg chg="add del">
          <ac:chgData name="Ayu Ismail" userId="S::ai512@canterbury.ac.uk::fba30144-7a70-411a-be41-53d56e629898" providerId="AD" clId="Web-{C4881B13-B7FB-0BE9-43BB-E0A750BF81A4}" dt="2023-05-26T20:28:54.946" v="82"/>
          <ac:spMkLst>
            <pc:docMk/>
            <pc:sldMk cId="2543979899" sldId="517"/>
            <ac:spMk id="23" creationId="{B5EA49A9-01EB-4D60-A392-7DC9B625D67D}"/>
          </ac:spMkLst>
        </pc:spChg>
        <pc:spChg chg="add del">
          <ac:chgData name="Ayu Ismail" userId="S::ai512@canterbury.ac.uk::fba30144-7a70-411a-be41-53d56e629898" providerId="AD" clId="Web-{C4881B13-B7FB-0BE9-43BB-E0A750BF81A4}" dt="2023-05-26T20:27:43.332" v="67"/>
          <ac:spMkLst>
            <pc:docMk/>
            <pc:sldMk cId="2543979899" sldId="517"/>
            <ac:spMk id="28" creationId="{EBDD1931-9E86-4402-9A68-33A2D9EFB198}"/>
          </ac:spMkLst>
        </pc:spChg>
        <pc:spChg chg="add del">
          <ac:chgData name="Ayu Ismail" userId="S::ai512@canterbury.ac.uk::fba30144-7a70-411a-be41-53d56e629898" providerId="AD" clId="Web-{C4881B13-B7FB-0BE9-43BB-E0A750BF81A4}" dt="2023-05-26T20:27:43.332" v="67"/>
          <ac:spMkLst>
            <pc:docMk/>
            <pc:sldMk cId="2543979899" sldId="517"/>
            <ac:spMk id="30" creationId="{B1595A09-E336-4D1B-9B3A-06A2287A54E2}"/>
          </ac:spMkLst>
        </pc:spChg>
        <pc:spChg chg="add del">
          <ac:chgData name="Ayu Ismail" userId="S::ai512@canterbury.ac.uk::fba30144-7a70-411a-be41-53d56e629898" providerId="AD" clId="Web-{C4881B13-B7FB-0BE9-43BB-E0A750BF81A4}" dt="2023-05-26T20:27:43.332" v="67"/>
          <ac:spMkLst>
            <pc:docMk/>
            <pc:sldMk cId="2543979899" sldId="517"/>
            <ac:spMk id="32" creationId="{3540989C-C7B8-473B-BF87-6F2DA6A90006}"/>
          </ac:spMkLst>
        </pc:spChg>
        <pc:spChg chg="add del">
          <ac:chgData name="Ayu Ismail" userId="S::ai512@canterbury.ac.uk::fba30144-7a70-411a-be41-53d56e629898" providerId="AD" clId="Web-{C4881B13-B7FB-0BE9-43BB-E0A750BF81A4}" dt="2023-05-26T20:28:01.818" v="69"/>
          <ac:spMkLst>
            <pc:docMk/>
            <pc:sldMk cId="2543979899" sldId="517"/>
            <ac:spMk id="34" creationId="{535742DD-1B16-4E9D-B715-0D74B4574A68}"/>
          </ac:spMkLst>
        </pc:spChg>
        <pc:spChg chg="add del">
          <ac:chgData name="Ayu Ismail" userId="S::ai512@canterbury.ac.uk::fba30144-7a70-411a-be41-53d56e629898" providerId="AD" clId="Web-{C4881B13-B7FB-0BE9-43BB-E0A750BF81A4}" dt="2023-05-26T20:28:01.818" v="69"/>
          <ac:spMkLst>
            <pc:docMk/>
            <pc:sldMk cId="2543979899" sldId="517"/>
            <ac:spMk id="35" creationId="{EBDD1931-9E86-4402-9A68-33A2D9EFB198}"/>
          </ac:spMkLst>
        </pc:spChg>
        <pc:spChg chg="add del">
          <ac:chgData name="Ayu Ismail" userId="S::ai512@canterbury.ac.uk::fba30144-7a70-411a-be41-53d56e629898" providerId="AD" clId="Web-{C4881B13-B7FB-0BE9-43BB-E0A750BF81A4}" dt="2023-05-26T20:28:01.818" v="69"/>
          <ac:spMkLst>
            <pc:docMk/>
            <pc:sldMk cId="2543979899" sldId="517"/>
            <ac:spMk id="36" creationId="{C54B211C-C0F6-4AE8-8121-30879CBB48B2}"/>
          </ac:spMkLst>
        </pc:spChg>
        <pc:spChg chg="add del">
          <ac:chgData name="Ayu Ismail" userId="S::ai512@canterbury.ac.uk::fba30144-7a70-411a-be41-53d56e629898" providerId="AD" clId="Web-{C4881B13-B7FB-0BE9-43BB-E0A750BF81A4}" dt="2023-05-26T20:28:14.866" v="71"/>
          <ac:spMkLst>
            <pc:docMk/>
            <pc:sldMk cId="2543979899" sldId="517"/>
            <ac:spMk id="39" creationId="{EBDD1931-9E86-4402-9A68-33A2D9EFB198}"/>
          </ac:spMkLst>
        </pc:spChg>
        <pc:spChg chg="add del">
          <ac:chgData name="Ayu Ismail" userId="S::ai512@canterbury.ac.uk::fba30144-7a70-411a-be41-53d56e629898" providerId="AD" clId="Web-{C4881B13-B7FB-0BE9-43BB-E0A750BF81A4}" dt="2023-05-26T20:28:14.866" v="71"/>
          <ac:spMkLst>
            <pc:docMk/>
            <pc:sldMk cId="2543979899" sldId="517"/>
            <ac:spMk id="40" creationId="{45D37F4E-DDB4-456B-97E0-9937730A039F}"/>
          </ac:spMkLst>
        </pc:spChg>
        <pc:spChg chg="add del">
          <ac:chgData name="Ayu Ismail" userId="S::ai512@canterbury.ac.uk::fba30144-7a70-411a-be41-53d56e629898" providerId="AD" clId="Web-{C4881B13-B7FB-0BE9-43BB-E0A750BF81A4}" dt="2023-05-26T20:28:14.866" v="71"/>
          <ac:spMkLst>
            <pc:docMk/>
            <pc:sldMk cId="2543979899" sldId="517"/>
            <ac:spMk id="41" creationId="{3CE8AF5E-D374-4CF1-90CC-35CF73B81C3E}"/>
          </ac:spMkLst>
        </pc:spChg>
        <pc:spChg chg="add del">
          <ac:chgData name="Ayu Ismail" userId="S::ai512@canterbury.ac.uk::fba30144-7a70-411a-be41-53d56e629898" providerId="AD" clId="Web-{C4881B13-B7FB-0BE9-43BB-E0A750BF81A4}" dt="2023-05-26T20:28:28.820" v="73"/>
          <ac:spMkLst>
            <pc:docMk/>
            <pc:sldMk cId="2543979899" sldId="517"/>
            <ac:spMk id="43" creationId="{EBDD1931-9E86-4402-9A68-33A2D9EFB198}"/>
          </ac:spMkLst>
        </pc:spChg>
        <pc:spChg chg="add del">
          <ac:chgData name="Ayu Ismail" userId="S::ai512@canterbury.ac.uk::fba30144-7a70-411a-be41-53d56e629898" providerId="AD" clId="Web-{C4881B13-B7FB-0BE9-43BB-E0A750BF81A4}" dt="2023-05-26T20:28:28.820" v="73"/>
          <ac:spMkLst>
            <pc:docMk/>
            <pc:sldMk cId="2543979899" sldId="517"/>
            <ac:spMk id="44" creationId="{2C61293E-6EBE-43EF-A52C-9BEBFD7679D4}"/>
          </ac:spMkLst>
        </pc:spChg>
        <pc:spChg chg="add del">
          <ac:chgData name="Ayu Ismail" userId="S::ai512@canterbury.ac.uk::fba30144-7a70-411a-be41-53d56e629898" providerId="AD" clId="Web-{C4881B13-B7FB-0BE9-43BB-E0A750BF81A4}" dt="2023-05-26T20:28:28.820" v="73"/>
          <ac:spMkLst>
            <pc:docMk/>
            <pc:sldMk cId="2543979899" sldId="517"/>
            <ac:spMk id="45" creationId="{3FCFB1DE-0B7E-48CC-BA90-B2AB0889F9D6}"/>
          </ac:spMkLst>
        </pc:spChg>
        <pc:spChg chg="add del">
          <ac:chgData name="Ayu Ismail" userId="S::ai512@canterbury.ac.uk::fba30144-7a70-411a-be41-53d56e629898" providerId="AD" clId="Web-{C4881B13-B7FB-0BE9-43BB-E0A750BF81A4}" dt="2023-05-26T20:28:33.507" v="75"/>
          <ac:spMkLst>
            <pc:docMk/>
            <pc:sldMk cId="2543979899" sldId="517"/>
            <ac:spMk id="47" creationId="{EBDD1931-9E86-4402-9A68-33A2D9EFB198}"/>
          </ac:spMkLst>
        </pc:spChg>
        <pc:spChg chg="add del">
          <ac:chgData name="Ayu Ismail" userId="S::ai512@canterbury.ac.uk::fba30144-7a70-411a-be41-53d56e629898" providerId="AD" clId="Web-{C4881B13-B7FB-0BE9-43BB-E0A750BF81A4}" dt="2023-05-26T20:28:33.507" v="75"/>
          <ac:spMkLst>
            <pc:docMk/>
            <pc:sldMk cId="2543979899" sldId="517"/>
            <ac:spMk id="48" creationId="{2C61293E-6EBE-43EF-A52C-9BEBFD7679D4}"/>
          </ac:spMkLst>
        </pc:spChg>
        <pc:spChg chg="add del">
          <ac:chgData name="Ayu Ismail" userId="S::ai512@canterbury.ac.uk::fba30144-7a70-411a-be41-53d56e629898" providerId="AD" clId="Web-{C4881B13-B7FB-0BE9-43BB-E0A750BF81A4}" dt="2023-05-26T20:28:33.507" v="75"/>
          <ac:spMkLst>
            <pc:docMk/>
            <pc:sldMk cId="2543979899" sldId="517"/>
            <ac:spMk id="49" creationId="{3FCFB1DE-0B7E-48CC-BA90-B2AB0889F9D6}"/>
          </ac:spMkLst>
        </pc:spChg>
        <pc:spChg chg="add del">
          <ac:chgData name="Ayu Ismail" userId="S::ai512@canterbury.ac.uk::fba30144-7a70-411a-be41-53d56e629898" providerId="AD" clId="Web-{C4881B13-B7FB-0BE9-43BB-E0A750BF81A4}" dt="2023-05-26T20:28:41.461" v="77"/>
          <ac:spMkLst>
            <pc:docMk/>
            <pc:sldMk cId="2543979899" sldId="517"/>
            <ac:spMk id="51" creationId="{EBDD1931-9E86-4402-9A68-33A2D9EFB198}"/>
          </ac:spMkLst>
        </pc:spChg>
        <pc:spChg chg="add del">
          <ac:chgData name="Ayu Ismail" userId="S::ai512@canterbury.ac.uk::fba30144-7a70-411a-be41-53d56e629898" providerId="AD" clId="Web-{C4881B13-B7FB-0BE9-43BB-E0A750BF81A4}" dt="2023-05-26T20:28:41.461" v="77"/>
          <ac:spMkLst>
            <pc:docMk/>
            <pc:sldMk cId="2543979899" sldId="517"/>
            <ac:spMk id="52" creationId="{4BCB9E0F-80B4-4BE1-A13D-A796E8186083}"/>
          </ac:spMkLst>
        </pc:spChg>
        <pc:spChg chg="add del">
          <ac:chgData name="Ayu Ismail" userId="S::ai512@canterbury.ac.uk::fba30144-7a70-411a-be41-53d56e629898" providerId="AD" clId="Web-{C4881B13-B7FB-0BE9-43BB-E0A750BF81A4}" dt="2023-05-26T20:28:41.461" v="77"/>
          <ac:spMkLst>
            <pc:docMk/>
            <pc:sldMk cId="2543979899" sldId="517"/>
            <ac:spMk id="53" creationId="{3CE8AF5E-D374-4CF1-90CC-35CF73B81C3E}"/>
          </ac:spMkLst>
        </pc:spChg>
        <pc:spChg chg="add del">
          <ac:chgData name="Ayu Ismail" userId="S::ai512@canterbury.ac.uk::fba30144-7a70-411a-be41-53d56e629898" providerId="AD" clId="Web-{C4881B13-B7FB-0BE9-43BB-E0A750BF81A4}" dt="2023-05-26T20:28:47.899" v="79"/>
          <ac:spMkLst>
            <pc:docMk/>
            <pc:sldMk cId="2543979899" sldId="517"/>
            <ac:spMk id="55" creationId="{EBDD1931-9E86-4402-9A68-33A2D9EFB198}"/>
          </ac:spMkLst>
        </pc:spChg>
        <pc:spChg chg="add del">
          <ac:chgData name="Ayu Ismail" userId="S::ai512@canterbury.ac.uk::fba30144-7a70-411a-be41-53d56e629898" providerId="AD" clId="Web-{C4881B13-B7FB-0BE9-43BB-E0A750BF81A4}" dt="2023-05-26T20:28:47.899" v="79"/>
          <ac:spMkLst>
            <pc:docMk/>
            <pc:sldMk cId="2543979899" sldId="517"/>
            <ac:spMk id="56" creationId="{2C61293E-6EBE-43EF-A52C-9BEBFD7679D4}"/>
          </ac:spMkLst>
        </pc:spChg>
        <pc:spChg chg="add del">
          <ac:chgData name="Ayu Ismail" userId="S::ai512@canterbury.ac.uk::fba30144-7a70-411a-be41-53d56e629898" providerId="AD" clId="Web-{C4881B13-B7FB-0BE9-43BB-E0A750BF81A4}" dt="2023-05-26T20:28:47.899" v="79"/>
          <ac:spMkLst>
            <pc:docMk/>
            <pc:sldMk cId="2543979899" sldId="517"/>
            <ac:spMk id="57" creationId="{3FCFB1DE-0B7E-48CC-BA90-B2AB0889F9D6}"/>
          </ac:spMkLst>
        </pc:spChg>
        <pc:spChg chg="add del">
          <ac:chgData name="Ayu Ismail" userId="S::ai512@canterbury.ac.uk::fba30144-7a70-411a-be41-53d56e629898" providerId="AD" clId="Web-{C4881B13-B7FB-0BE9-43BB-E0A750BF81A4}" dt="2023-05-26T20:28:54.915" v="81"/>
          <ac:spMkLst>
            <pc:docMk/>
            <pc:sldMk cId="2543979899" sldId="517"/>
            <ac:spMk id="59" creationId="{EBDD1931-9E86-4402-9A68-33A2D9EFB198}"/>
          </ac:spMkLst>
        </pc:spChg>
        <pc:spChg chg="add del">
          <ac:chgData name="Ayu Ismail" userId="S::ai512@canterbury.ac.uk::fba30144-7a70-411a-be41-53d56e629898" providerId="AD" clId="Web-{C4881B13-B7FB-0BE9-43BB-E0A750BF81A4}" dt="2023-05-26T20:28:54.915" v="81"/>
          <ac:spMkLst>
            <pc:docMk/>
            <pc:sldMk cId="2543979899" sldId="517"/>
            <ac:spMk id="60" creationId="{2C61293E-6EBE-43EF-A52C-9BEBFD7679D4}"/>
          </ac:spMkLst>
        </pc:spChg>
        <pc:spChg chg="add del">
          <ac:chgData name="Ayu Ismail" userId="S::ai512@canterbury.ac.uk::fba30144-7a70-411a-be41-53d56e629898" providerId="AD" clId="Web-{C4881B13-B7FB-0BE9-43BB-E0A750BF81A4}" dt="2023-05-26T20:28:54.915" v="81"/>
          <ac:spMkLst>
            <pc:docMk/>
            <pc:sldMk cId="2543979899" sldId="517"/>
            <ac:spMk id="61" creationId="{3FCFB1DE-0B7E-48CC-BA90-B2AB0889F9D6}"/>
          </ac:spMkLst>
        </pc:spChg>
        <pc:spChg chg="add">
          <ac:chgData name="Ayu Ismail" userId="S::ai512@canterbury.ac.uk::fba30144-7a70-411a-be41-53d56e629898" providerId="AD" clId="Web-{C4881B13-B7FB-0BE9-43BB-E0A750BF81A4}" dt="2023-05-26T20:28:54.946" v="82"/>
          <ac:spMkLst>
            <pc:docMk/>
            <pc:sldMk cId="2543979899" sldId="517"/>
            <ac:spMk id="63" creationId="{EBDD1931-9E86-4402-9A68-33A2D9EFB198}"/>
          </ac:spMkLst>
        </pc:spChg>
        <pc:spChg chg="add">
          <ac:chgData name="Ayu Ismail" userId="S::ai512@canterbury.ac.uk::fba30144-7a70-411a-be41-53d56e629898" providerId="AD" clId="Web-{C4881B13-B7FB-0BE9-43BB-E0A750BF81A4}" dt="2023-05-26T20:28:54.946" v="82"/>
          <ac:spMkLst>
            <pc:docMk/>
            <pc:sldMk cId="2543979899" sldId="517"/>
            <ac:spMk id="64" creationId="{2C61293E-6EBE-43EF-A52C-9BEBFD7679D4}"/>
          </ac:spMkLst>
        </pc:spChg>
        <pc:spChg chg="add">
          <ac:chgData name="Ayu Ismail" userId="S::ai512@canterbury.ac.uk::fba30144-7a70-411a-be41-53d56e629898" providerId="AD" clId="Web-{C4881B13-B7FB-0BE9-43BB-E0A750BF81A4}" dt="2023-05-26T20:28:54.946" v="82"/>
          <ac:spMkLst>
            <pc:docMk/>
            <pc:sldMk cId="2543979899" sldId="517"/>
            <ac:spMk id="65" creationId="{3FCFB1DE-0B7E-48CC-BA90-B2AB0889F9D6}"/>
          </ac:spMkLst>
        </pc:spChg>
        <pc:graphicFrameChg chg="add mod modGraphic">
          <ac:chgData name="Ayu Ismail" userId="S::ai512@canterbury.ac.uk::fba30144-7a70-411a-be41-53d56e629898" providerId="AD" clId="Web-{C4881B13-B7FB-0BE9-43BB-E0A750BF81A4}" dt="2023-05-26T20:28:54.946" v="82"/>
          <ac:graphicFrameMkLst>
            <pc:docMk/>
            <pc:sldMk cId="2543979899" sldId="517"/>
            <ac:graphicFrameMk id="10" creationId="{E0A7A33B-109D-F527-C66A-EE7D29900274}"/>
          </ac:graphicFrameMkLst>
        </pc:graphicFrameChg>
        <pc:picChg chg="add mod ord">
          <ac:chgData name="Ayu Ismail" userId="S::ai512@canterbury.ac.uk::fba30144-7a70-411a-be41-53d56e629898" providerId="AD" clId="Web-{C4881B13-B7FB-0BE9-43BB-E0A750BF81A4}" dt="2023-05-26T20:28:54.946" v="82"/>
          <ac:picMkLst>
            <pc:docMk/>
            <pc:sldMk cId="2543979899" sldId="517"/>
            <ac:picMk id="7" creationId="{1CCC0047-E16D-6B98-0DDB-8483C8D38BCD}"/>
          </ac:picMkLst>
        </pc:picChg>
        <pc:inkChg chg="add del">
          <ac:chgData name="Ayu Ismail" userId="S::ai512@canterbury.ac.uk::fba30144-7a70-411a-be41-53d56e629898" providerId="AD" clId="Web-{C4881B13-B7FB-0BE9-43BB-E0A750BF81A4}" dt="2023-05-26T20:28:01.818" v="69"/>
          <ac:inkMkLst>
            <pc:docMk/>
            <pc:sldMk cId="2543979899" sldId="517"/>
            <ac:inkMk id="37" creationId="{070477C5-0410-4E4F-97A1-F84C2465C187}"/>
          </ac:inkMkLst>
        </pc:inkChg>
      </pc:sldChg>
      <pc:sldChg chg="addSp delSp modSp new mod setBg setClrOvrMap">
        <pc:chgData name="Ayu Ismail" userId="S::ai512@canterbury.ac.uk::fba30144-7a70-411a-be41-53d56e629898" providerId="AD" clId="Web-{C4881B13-B7FB-0BE9-43BB-E0A750BF81A4}" dt="2023-05-26T20:37:49.918" v="142"/>
        <pc:sldMkLst>
          <pc:docMk/>
          <pc:sldMk cId="735398449" sldId="518"/>
        </pc:sldMkLst>
        <pc:spChg chg="del">
          <ac:chgData name="Ayu Ismail" userId="S::ai512@canterbury.ac.uk::fba30144-7a70-411a-be41-53d56e629898" providerId="AD" clId="Web-{C4881B13-B7FB-0BE9-43BB-E0A750BF81A4}" dt="2023-05-26T20:29:14.073" v="90"/>
          <ac:spMkLst>
            <pc:docMk/>
            <pc:sldMk cId="735398449" sldId="518"/>
            <ac:spMk id="2" creationId="{3AA2B271-4008-7155-537C-405123414562}"/>
          </ac:spMkLst>
        </pc:spChg>
        <pc:spChg chg="del">
          <ac:chgData name="Ayu Ismail" userId="S::ai512@canterbury.ac.uk::fba30144-7a70-411a-be41-53d56e629898" providerId="AD" clId="Web-{C4881B13-B7FB-0BE9-43BB-E0A750BF81A4}" dt="2023-05-26T20:29:11.854" v="89"/>
          <ac:spMkLst>
            <pc:docMk/>
            <pc:sldMk cId="735398449" sldId="518"/>
            <ac:spMk id="3" creationId="{1F5A8027-DED9-739B-4962-FB02A91106DE}"/>
          </ac:spMkLst>
        </pc:spChg>
        <pc:spChg chg="mod ord">
          <ac:chgData name="Ayu Ismail" userId="S::ai512@canterbury.ac.uk::fba30144-7a70-411a-be41-53d56e629898" providerId="AD" clId="Web-{C4881B13-B7FB-0BE9-43BB-E0A750BF81A4}" dt="2023-05-26T20:37:36.682" v="141" actId="20577"/>
          <ac:spMkLst>
            <pc:docMk/>
            <pc:sldMk cId="735398449" sldId="518"/>
            <ac:spMk id="4" creationId="{A792213C-D4B4-7C88-EC6B-CE1D55E4B771}"/>
          </ac:spMkLst>
        </pc:spChg>
        <pc:spChg chg="del">
          <ac:chgData name="Ayu Ismail" userId="S::ai512@canterbury.ac.uk::fba30144-7a70-411a-be41-53d56e629898" providerId="AD" clId="Web-{C4881B13-B7FB-0BE9-43BB-E0A750BF81A4}" dt="2023-05-26T20:29:26.026" v="91"/>
          <ac:spMkLst>
            <pc:docMk/>
            <pc:sldMk cId="735398449" sldId="518"/>
            <ac:spMk id="5" creationId="{C20F3402-AF24-94DA-19EC-6125D1AD2847}"/>
          </ac:spMkLst>
        </pc:spChg>
        <pc:spChg chg="mod ord">
          <ac:chgData name="Ayu Ismail" userId="S::ai512@canterbury.ac.uk::fba30144-7a70-411a-be41-53d56e629898" providerId="AD" clId="Web-{C4881B13-B7FB-0BE9-43BB-E0A750BF81A4}" dt="2023-05-26T20:32:34.116" v="102"/>
          <ac:spMkLst>
            <pc:docMk/>
            <pc:sldMk cId="735398449" sldId="518"/>
            <ac:spMk id="6" creationId="{6B6E4E03-0C4F-21FA-8C7B-03F6248390E3}"/>
          </ac:spMkLst>
        </pc:spChg>
        <pc:spChg chg="add del">
          <ac:chgData name="Ayu Ismail" userId="S::ai512@canterbury.ac.uk::fba30144-7a70-411a-be41-53d56e629898" providerId="AD" clId="Web-{C4881B13-B7FB-0BE9-43BB-E0A750BF81A4}" dt="2023-05-26T20:32:34.116" v="102"/>
          <ac:spMkLst>
            <pc:docMk/>
            <pc:sldMk cId="735398449" sldId="518"/>
            <ac:spMk id="53" creationId="{EBDD1931-9E86-4402-9A68-33A2D9EFB198}"/>
          </ac:spMkLst>
        </pc:spChg>
        <pc:spChg chg="add del">
          <ac:chgData name="Ayu Ismail" userId="S::ai512@canterbury.ac.uk::fba30144-7a70-411a-be41-53d56e629898" providerId="AD" clId="Web-{C4881B13-B7FB-0BE9-43BB-E0A750BF81A4}" dt="2023-05-26T20:32:34.116" v="102"/>
          <ac:spMkLst>
            <pc:docMk/>
            <pc:sldMk cId="735398449" sldId="518"/>
            <ac:spMk id="55" creationId="{B1595A09-E336-4D1B-9B3A-06A2287A54E2}"/>
          </ac:spMkLst>
        </pc:spChg>
        <pc:spChg chg="add del">
          <ac:chgData name="Ayu Ismail" userId="S::ai512@canterbury.ac.uk::fba30144-7a70-411a-be41-53d56e629898" providerId="AD" clId="Web-{C4881B13-B7FB-0BE9-43BB-E0A750BF81A4}" dt="2023-05-26T20:32:34.116" v="102"/>
          <ac:spMkLst>
            <pc:docMk/>
            <pc:sldMk cId="735398449" sldId="518"/>
            <ac:spMk id="57" creationId="{3540989C-C7B8-473B-BF87-6F2DA6A90006}"/>
          </ac:spMkLst>
        </pc:spChg>
        <pc:spChg chg="add del">
          <ac:chgData name="Ayu Ismail" userId="S::ai512@canterbury.ac.uk::fba30144-7a70-411a-be41-53d56e629898" providerId="AD" clId="Web-{C4881B13-B7FB-0BE9-43BB-E0A750BF81A4}" dt="2023-05-26T20:32:10.756" v="95"/>
          <ac:spMkLst>
            <pc:docMk/>
            <pc:sldMk cId="735398449" sldId="518"/>
            <ac:spMk id="62" creationId="{EBDD1931-9E86-4402-9A68-33A2D9EFB198}"/>
          </ac:spMkLst>
        </pc:spChg>
        <pc:spChg chg="add del">
          <ac:chgData name="Ayu Ismail" userId="S::ai512@canterbury.ac.uk::fba30144-7a70-411a-be41-53d56e629898" providerId="AD" clId="Web-{C4881B13-B7FB-0BE9-43BB-E0A750BF81A4}" dt="2023-05-26T20:32:10.756" v="95"/>
          <ac:spMkLst>
            <pc:docMk/>
            <pc:sldMk cId="735398449" sldId="518"/>
            <ac:spMk id="64" creationId="{1A9F7B4E-B03D-4F64-BE33-00D074458D45}"/>
          </ac:spMkLst>
        </pc:spChg>
        <pc:spChg chg="add del">
          <ac:chgData name="Ayu Ismail" userId="S::ai512@canterbury.ac.uk::fba30144-7a70-411a-be41-53d56e629898" providerId="AD" clId="Web-{C4881B13-B7FB-0BE9-43BB-E0A750BF81A4}" dt="2023-05-26T20:32:10.756" v="95"/>
          <ac:spMkLst>
            <pc:docMk/>
            <pc:sldMk cId="735398449" sldId="518"/>
            <ac:spMk id="66" creationId="{1CA8A97F-67F0-4D5F-A850-0C30727D1CE3}"/>
          </ac:spMkLst>
        </pc:spChg>
        <pc:spChg chg="add del">
          <ac:chgData name="Ayu Ismail" userId="S::ai512@canterbury.ac.uk::fba30144-7a70-411a-be41-53d56e629898" providerId="AD" clId="Web-{C4881B13-B7FB-0BE9-43BB-E0A750BF81A4}" dt="2023-05-26T20:32:20.256" v="97"/>
          <ac:spMkLst>
            <pc:docMk/>
            <pc:sldMk cId="735398449" sldId="518"/>
            <ac:spMk id="68" creationId="{3FCFB1DE-0B7E-48CC-BA90-B2AB0889F9D6}"/>
          </ac:spMkLst>
        </pc:spChg>
        <pc:spChg chg="add del">
          <ac:chgData name="Ayu Ismail" userId="S::ai512@canterbury.ac.uk::fba30144-7a70-411a-be41-53d56e629898" providerId="AD" clId="Web-{C4881B13-B7FB-0BE9-43BB-E0A750BF81A4}" dt="2023-05-26T20:32:20.256" v="97"/>
          <ac:spMkLst>
            <pc:docMk/>
            <pc:sldMk cId="735398449" sldId="518"/>
            <ac:spMk id="69" creationId="{EBDD1931-9E86-4402-9A68-33A2D9EFB198}"/>
          </ac:spMkLst>
        </pc:spChg>
        <pc:spChg chg="add del">
          <ac:chgData name="Ayu Ismail" userId="S::ai512@canterbury.ac.uk::fba30144-7a70-411a-be41-53d56e629898" providerId="AD" clId="Web-{C4881B13-B7FB-0BE9-43BB-E0A750BF81A4}" dt="2023-05-26T20:32:20.256" v="97"/>
          <ac:spMkLst>
            <pc:docMk/>
            <pc:sldMk cId="735398449" sldId="518"/>
            <ac:spMk id="70" creationId="{2C61293E-6EBE-43EF-A52C-9BEBFD7679D4}"/>
          </ac:spMkLst>
        </pc:spChg>
        <pc:spChg chg="add del">
          <ac:chgData name="Ayu Ismail" userId="S::ai512@canterbury.ac.uk::fba30144-7a70-411a-be41-53d56e629898" providerId="AD" clId="Web-{C4881B13-B7FB-0BE9-43BB-E0A750BF81A4}" dt="2023-05-26T20:32:20.256" v="97"/>
          <ac:spMkLst>
            <pc:docMk/>
            <pc:sldMk cId="735398449" sldId="518"/>
            <ac:spMk id="71" creationId="{8D5AAC53-3624-41C3-A6B5-1DA97F2901B1}"/>
          </ac:spMkLst>
        </pc:spChg>
        <pc:spChg chg="add del">
          <ac:chgData name="Ayu Ismail" userId="S::ai512@canterbury.ac.uk::fba30144-7a70-411a-be41-53d56e629898" providerId="AD" clId="Web-{C4881B13-B7FB-0BE9-43BB-E0A750BF81A4}" dt="2023-05-26T20:32:26.085" v="99"/>
          <ac:spMkLst>
            <pc:docMk/>
            <pc:sldMk cId="735398449" sldId="518"/>
            <ac:spMk id="73" creationId="{EBDD1931-9E86-4402-9A68-33A2D9EFB198}"/>
          </ac:spMkLst>
        </pc:spChg>
        <pc:spChg chg="add del">
          <ac:chgData name="Ayu Ismail" userId="S::ai512@canterbury.ac.uk::fba30144-7a70-411a-be41-53d56e629898" providerId="AD" clId="Web-{C4881B13-B7FB-0BE9-43BB-E0A750BF81A4}" dt="2023-05-26T20:32:26.085" v="99"/>
          <ac:spMkLst>
            <pc:docMk/>
            <pc:sldMk cId="735398449" sldId="518"/>
            <ac:spMk id="74" creationId="{1A9F7B4E-B03D-4F64-BE33-00D074458D45}"/>
          </ac:spMkLst>
        </pc:spChg>
        <pc:spChg chg="add del">
          <ac:chgData name="Ayu Ismail" userId="S::ai512@canterbury.ac.uk::fba30144-7a70-411a-be41-53d56e629898" providerId="AD" clId="Web-{C4881B13-B7FB-0BE9-43BB-E0A750BF81A4}" dt="2023-05-26T20:32:26.085" v="99"/>
          <ac:spMkLst>
            <pc:docMk/>
            <pc:sldMk cId="735398449" sldId="518"/>
            <ac:spMk id="75" creationId="{1CA8A97F-67F0-4D5F-A850-0C30727D1CE3}"/>
          </ac:spMkLst>
        </pc:spChg>
        <pc:spChg chg="add del">
          <ac:chgData name="Ayu Ismail" userId="S::ai512@canterbury.ac.uk::fba30144-7a70-411a-be41-53d56e629898" providerId="AD" clId="Web-{C4881B13-B7FB-0BE9-43BB-E0A750BF81A4}" dt="2023-05-26T20:32:34.070" v="101"/>
          <ac:spMkLst>
            <pc:docMk/>
            <pc:sldMk cId="735398449" sldId="518"/>
            <ac:spMk id="77" creationId="{EBDD1931-9E86-4402-9A68-33A2D9EFB198}"/>
          </ac:spMkLst>
        </pc:spChg>
        <pc:spChg chg="add del">
          <ac:chgData name="Ayu Ismail" userId="S::ai512@canterbury.ac.uk::fba30144-7a70-411a-be41-53d56e629898" providerId="AD" clId="Web-{C4881B13-B7FB-0BE9-43BB-E0A750BF81A4}" dt="2023-05-26T20:32:34.070" v="101"/>
          <ac:spMkLst>
            <pc:docMk/>
            <pc:sldMk cId="735398449" sldId="518"/>
            <ac:spMk id="78" creationId="{2C61293E-6EBE-43EF-A52C-9BEBFD7679D4}"/>
          </ac:spMkLst>
        </pc:spChg>
        <pc:spChg chg="add del">
          <ac:chgData name="Ayu Ismail" userId="S::ai512@canterbury.ac.uk::fba30144-7a70-411a-be41-53d56e629898" providerId="AD" clId="Web-{C4881B13-B7FB-0BE9-43BB-E0A750BF81A4}" dt="2023-05-26T20:32:34.070" v="101"/>
          <ac:spMkLst>
            <pc:docMk/>
            <pc:sldMk cId="735398449" sldId="518"/>
            <ac:spMk id="79" creationId="{8D5AAC53-3624-41C3-A6B5-1DA97F2901B1}"/>
          </ac:spMkLst>
        </pc:spChg>
        <pc:spChg chg="add del">
          <ac:chgData name="Ayu Ismail" userId="S::ai512@canterbury.ac.uk::fba30144-7a70-411a-be41-53d56e629898" providerId="AD" clId="Web-{C4881B13-B7FB-0BE9-43BB-E0A750BF81A4}" dt="2023-05-26T20:32:34.070" v="101"/>
          <ac:spMkLst>
            <pc:docMk/>
            <pc:sldMk cId="735398449" sldId="518"/>
            <ac:spMk id="80" creationId="{3FCFB1DE-0B7E-48CC-BA90-B2AB0889F9D6}"/>
          </ac:spMkLst>
        </pc:spChg>
        <pc:spChg chg="add del">
          <ac:chgData name="Ayu Ismail" userId="S::ai512@canterbury.ac.uk::fba30144-7a70-411a-be41-53d56e629898" providerId="AD" clId="Web-{C4881B13-B7FB-0BE9-43BB-E0A750BF81A4}" dt="2023-05-26T20:37:49.918" v="142"/>
          <ac:spMkLst>
            <pc:docMk/>
            <pc:sldMk cId="735398449" sldId="518"/>
            <ac:spMk id="82" creationId="{EBDD1931-9E86-4402-9A68-33A2D9EFB198}"/>
          </ac:spMkLst>
        </pc:spChg>
        <pc:spChg chg="add del">
          <ac:chgData name="Ayu Ismail" userId="S::ai512@canterbury.ac.uk::fba30144-7a70-411a-be41-53d56e629898" providerId="AD" clId="Web-{C4881B13-B7FB-0BE9-43BB-E0A750BF81A4}" dt="2023-05-26T20:37:49.918" v="142"/>
          <ac:spMkLst>
            <pc:docMk/>
            <pc:sldMk cId="735398449" sldId="518"/>
            <ac:spMk id="83" creationId="{1A9F7B4E-B03D-4F64-BE33-00D074458D45}"/>
          </ac:spMkLst>
        </pc:spChg>
        <pc:spChg chg="add del">
          <ac:chgData name="Ayu Ismail" userId="S::ai512@canterbury.ac.uk::fba30144-7a70-411a-be41-53d56e629898" providerId="AD" clId="Web-{C4881B13-B7FB-0BE9-43BB-E0A750BF81A4}" dt="2023-05-26T20:37:49.918" v="142"/>
          <ac:spMkLst>
            <pc:docMk/>
            <pc:sldMk cId="735398449" sldId="518"/>
            <ac:spMk id="84" creationId="{1CA8A97F-67F0-4D5F-A850-0C30727D1CE3}"/>
          </ac:spMkLst>
        </pc:spChg>
        <pc:spChg chg="add">
          <ac:chgData name="Ayu Ismail" userId="S::ai512@canterbury.ac.uk::fba30144-7a70-411a-be41-53d56e629898" providerId="AD" clId="Web-{C4881B13-B7FB-0BE9-43BB-E0A750BF81A4}" dt="2023-05-26T20:37:49.918" v="142"/>
          <ac:spMkLst>
            <pc:docMk/>
            <pc:sldMk cId="735398449" sldId="518"/>
            <ac:spMk id="89" creationId="{EBDD1931-9E86-4402-9A68-33A2D9EFB198}"/>
          </ac:spMkLst>
        </pc:spChg>
        <pc:spChg chg="add">
          <ac:chgData name="Ayu Ismail" userId="S::ai512@canterbury.ac.uk::fba30144-7a70-411a-be41-53d56e629898" providerId="AD" clId="Web-{C4881B13-B7FB-0BE9-43BB-E0A750BF81A4}" dt="2023-05-26T20:37:49.918" v="142"/>
          <ac:spMkLst>
            <pc:docMk/>
            <pc:sldMk cId="735398449" sldId="518"/>
            <ac:spMk id="91" creationId="{1A9F7B4E-B03D-4F64-BE33-00D074458D45}"/>
          </ac:spMkLst>
        </pc:spChg>
        <pc:spChg chg="add">
          <ac:chgData name="Ayu Ismail" userId="S::ai512@canterbury.ac.uk::fba30144-7a70-411a-be41-53d56e629898" providerId="AD" clId="Web-{C4881B13-B7FB-0BE9-43BB-E0A750BF81A4}" dt="2023-05-26T20:37:49.918" v="142"/>
          <ac:spMkLst>
            <pc:docMk/>
            <pc:sldMk cId="735398449" sldId="518"/>
            <ac:spMk id="93" creationId="{1CA8A97F-67F0-4D5F-A850-0C30727D1CE3}"/>
          </ac:spMkLst>
        </pc:spChg>
        <pc:graphicFrameChg chg="add mod ord modGraphic">
          <ac:chgData name="Ayu Ismail" userId="S::ai512@canterbury.ac.uk::fba30144-7a70-411a-be41-53d56e629898" providerId="AD" clId="Web-{C4881B13-B7FB-0BE9-43BB-E0A750BF81A4}" dt="2023-05-26T20:37:49.918" v="142"/>
          <ac:graphicFrameMkLst>
            <pc:docMk/>
            <pc:sldMk cId="735398449" sldId="518"/>
            <ac:graphicFrameMk id="7" creationId="{609E879B-CBC6-B92E-771F-9D38BFCB2161}"/>
          </ac:graphicFrameMkLst>
        </pc:graphicFrameChg>
        <pc:picChg chg="add mod">
          <ac:chgData name="Ayu Ismail" userId="S::ai512@canterbury.ac.uk::fba30144-7a70-411a-be41-53d56e629898" providerId="AD" clId="Web-{C4881B13-B7FB-0BE9-43BB-E0A750BF81A4}" dt="2023-05-26T20:32:34.116" v="102"/>
          <ac:picMkLst>
            <pc:docMk/>
            <pc:sldMk cId="735398449" sldId="518"/>
            <ac:picMk id="48" creationId="{30BDF0FA-D671-BE5F-52A1-ED23DB500C49}"/>
          </ac:picMkLst>
        </pc:picChg>
      </pc:sldChg>
      <pc:sldChg chg="addSp delSp modSp new del mod setBg">
        <pc:chgData name="Ayu Ismail" userId="S::ai512@canterbury.ac.uk::fba30144-7a70-411a-be41-53d56e629898" providerId="AD" clId="Web-{C4881B13-B7FB-0BE9-43BB-E0A750BF81A4}" dt="2023-05-26T20:57:50.493" v="143"/>
        <pc:sldMkLst>
          <pc:docMk/>
          <pc:sldMk cId="2711569897" sldId="519"/>
        </pc:sldMkLst>
        <pc:spChg chg="del">
          <ac:chgData name="Ayu Ismail" userId="S::ai512@canterbury.ac.uk::fba30144-7a70-411a-be41-53d56e629898" providerId="AD" clId="Web-{C4881B13-B7FB-0BE9-43BB-E0A750BF81A4}" dt="2023-05-26T20:32:55.055" v="107"/>
          <ac:spMkLst>
            <pc:docMk/>
            <pc:sldMk cId="2711569897" sldId="519"/>
            <ac:spMk id="2" creationId="{9420B42D-16D9-8A8F-8EE7-441F86E3E40A}"/>
          </ac:spMkLst>
        </pc:spChg>
        <pc:spChg chg="del">
          <ac:chgData name="Ayu Ismail" userId="S::ai512@canterbury.ac.uk::fba30144-7a70-411a-be41-53d56e629898" providerId="AD" clId="Web-{C4881B13-B7FB-0BE9-43BB-E0A750BF81A4}" dt="2023-05-26T20:32:53.040" v="106"/>
          <ac:spMkLst>
            <pc:docMk/>
            <pc:sldMk cId="2711569897" sldId="519"/>
            <ac:spMk id="3" creationId="{354BB4D1-8473-A3A4-0AB7-29CC951DEC74}"/>
          </ac:spMkLst>
        </pc:spChg>
        <pc:spChg chg="mod">
          <ac:chgData name="Ayu Ismail" userId="S::ai512@canterbury.ac.uk::fba30144-7a70-411a-be41-53d56e629898" providerId="AD" clId="Web-{C4881B13-B7FB-0BE9-43BB-E0A750BF81A4}" dt="2023-05-26T20:33:06.494" v="108"/>
          <ac:spMkLst>
            <pc:docMk/>
            <pc:sldMk cId="2711569897" sldId="519"/>
            <ac:spMk id="4" creationId="{F113CBD4-A77A-B96E-054C-1297E522FA7F}"/>
          </ac:spMkLst>
        </pc:spChg>
        <pc:spChg chg="del">
          <ac:chgData name="Ayu Ismail" userId="S::ai512@canterbury.ac.uk::fba30144-7a70-411a-be41-53d56e629898" providerId="AD" clId="Web-{C4881B13-B7FB-0BE9-43BB-E0A750BF81A4}" dt="2023-05-26T20:33:06.494" v="108"/>
          <ac:spMkLst>
            <pc:docMk/>
            <pc:sldMk cId="2711569897" sldId="519"/>
            <ac:spMk id="5" creationId="{D43693CE-5055-F4AA-9F28-CAB68C69F2B9}"/>
          </ac:spMkLst>
        </pc:spChg>
        <pc:spChg chg="mod">
          <ac:chgData name="Ayu Ismail" userId="S::ai512@canterbury.ac.uk::fba30144-7a70-411a-be41-53d56e629898" providerId="AD" clId="Web-{C4881B13-B7FB-0BE9-43BB-E0A750BF81A4}" dt="2023-05-26T20:33:06.494" v="108"/>
          <ac:spMkLst>
            <pc:docMk/>
            <pc:sldMk cId="2711569897" sldId="519"/>
            <ac:spMk id="6" creationId="{544FCA3C-0455-A9A8-7FC5-2E80C3B064AE}"/>
          </ac:spMkLst>
        </pc:spChg>
        <pc:spChg chg="add">
          <ac:chgData name="Ayu Ismail" userId="S::ai512@canterbury.ac.uk::fba30144-7a70-411a-be41-53d56e629898" providerId="AD" clId="Web-{C4881B13-B7FB-0BE9-43BB-E0A750BF81A4}" dt="2023-05-26T20:33:06.494" v="108"/>
          <ac:spMkLst>
            <pc:docMk/>
            <pc:sldMk cId="2711569897" sldId="519"/>
            <ac:spMk id="12" creationId="{DA381740-063A-41A4-836D-85D14980EEF0}"/>
          </ac:spMkLst>
        </pc:spChg>
        <pc:spChg chg="add">
          <ac:chgData name="Ayu Ismail" userId="S::ai512@canterbury.ac.uk::fba30144-7a70-411a-be41-53d56e629898" providerId="AD" clId="Web-{C4881B13-B7FB-0BE9-43BB-E0A750BF81A4}" dt="2023-05-26T20:33:06.494" v="108"/>
          <ac:spMkLst>
            <pc:docMk/>
            <pc:sldMk cId="2711569897" sldId="519"/>
            <ac:spMk id="14" creationId="{5683D043-25BB-4AC9-8130-641179672614}"/>
          </ac:spMkLst>
        </pc:spChg>
        <pc:spChg chg="add">
          <ac:chgData name="Ayu Ismail" userId="S::ai512@canterbury.ac.uk::fba30144-7a70-411a-be41-53d56e629898" providerId="AD" clId="Web-{C4881B13-B7FB-0BE9-43BB-E0A750BF81A4}" dt="2023-05-26T20:33:06.494" v="108"/>
          <ac:spMkLst>
            <pc:docMk/>
            <pc:sldMk cId="2711569897" sldId="519"/>
            <ac:spMk id="16" creationId="{AA61CCAC-6875-474C-8E9E-F57ABF078C2B}"/>
          </ac:spMkLst>
        </pc:spChg>
        <pc:graphicFrameChg chg="add del mod modGraphic">
          <ac:chgData name="Ayu Ismail" userId="S::ai512@canterbury.ac.uk::fba30144-7a70-411a-be41-53d56e629898" providerId="AD" clId="Web-{C4881B13-B7FB-0BE9-43BB-E0A750BF81A4}" dt="2023-05-26T20:34:05.857" v="110"/>
          <ac:graphicFrameMkLst>
            <pc:docMk/>
            <pc:sldMk cId="2711569897" sldId="519"/>
            <ac:graphicFrameMk id="7" creationId="{FB412B19-993B-D702-6C42-630133E46022}"/>
          </ac:graphicFrameMkLst>
        </pc:graphicFrameChg>
        <pc:picChg chg="add">
          <ac:chgData name="Ayu Ismail" userId="S::ai512@canterbury.ac.uk::fba30144-7a70-411a-be41-53d56e629898" providerId="AD" clId="Web-{C4881B13-B7FB-0BE9-43BB-E0A750BF81A4}" dt="2023-05-26T20:33:06.494" v="108"/>
          <ac:picMkLst>
            <pc:docMk/>
            <pc:sldMk cId="2711569897" sldId="519"/>
            <ac:picMk id="8" creationId="{5B084085-A27F-E774-64FA-9D828C8F21D1}"/>
          </ac:picMkLst>
        </pc:picChg>
      </pc:sldChg>
      <pc:sldChg chg="addSp delSp modSp new mod setBg">
        <pc:chgData name="Ayu Ismail" userId="S::ai512@canterbury.ac.uk::fba30144-7a70-411a-be41-53d56e629898" providerId="AD" clId="Web-{C4881B13-B7FB-0BE9-43BB-E0A750BF81A4}" dt="2023-05-26T20:37:02.790" v="136"/>
        <pc:sldMkLst>
          <pc:docMk/>
          <pc:sldMk cId="868959775" sldId="520"/>
        </pc:sldMkLst>
        <pc:spChg chg="del">
          <ac:chgData name="Ayu Ismail" userId="S::ai512@canterbury.ac.uk::fba30144-7a70-411a-be41-53d56e629898" providerId="AD" clId="Web-{C4881B13-B7FB-0BE9-43BB-E0A750BF81A4}" dt="2023-05-26T20:35:48.316" v="124"/>
          <ac:spMkLst>
            <pc:docMk/>
            <pc:sldMk cId="868959775" sldId="520"/>
            <ac:spMk id="2" creationId="{2299D611-8F4D-CC18-833A-FE28687BF24E}"/>
          </ac:spMkLst>
        </pc:spChg>
        <pc:spChg chg="del">
          <ac:chgData name="Ayu Ismail" userId="S::ai512@canterbury.ac.uk::fba30144-7a70-411a-be41-53d56e629898" providerId="AD" clId="Web-{C4881B13-B7FB-0BE9-43BB-E0A750BF81A4}" dt="2023-05-26T20:36:25.115" v="128"/>
          <ac:spMkLst>
            <pc:docMk/>
            <pc:sldMk cId="868959775" sldId="520"/>
            <ac:spMk id="3" creationId="{430A9DF7-06A7-A1B0-7DEC-3C7406A6DE61}"/>
          </ac:spMkLst>
        </pc:spChg>
        <pc:spChg chg="mod">
          <ac:chgData name="Ayu Ismail" userId="S::ai512@canterbury.ac.uk::fba30144-7a70-411a-be41-53d56e629898" providerId="AD" clId="Web-{C4881B13-B7FB-0BE9-43BB-E0A750BF81A4}" dt="2023-05-26T20:37:02.790" v="136"/>
          <ac:spMkLst>
            <pc:docMk/>
            <pc:sldMk cId="868959775" sldId="520"/>
            <ac:spMk id="4" creationId="{815B4EA4-3536-9CE9-5CA1-654208265DB1}"/>
          </ac:spMkLst>
        </pc:spChg>
        <pc:spChg chg="del">
          <ac:chgData name="Ayu Ismail" userId="S::ai512@canterbury.ac.uk::fba30144-7a70-411a-be41-53d56e629898" providerId="AD" clId="Web-{C4881B13-B7FB-0BE9-43BB-E0A750BF81A4}" dt="2023-05-26T20:34:58.891" v="118"/>
          <ac:spMkLst>
            <pc:docMk/>
            <pc:sldMk cId="868959775" sldId="520"/>
            <ac:spMk id="5" creationId="{C4B23BF9-53E0-1696-B692-4C4F18334272}"/>
          </ac:spMkLst>
        </pc:spChg>
        <pc:spChg chg="mod">
          <ac:chgData name="Ayu Ismail" userId="S::ai512@canterbury.ac.uk::fba30144-7a70-411a-be41-53d56e629898" providerId="AD" clId="Web-{C4881B13-B7FB-0BE9-43BB-E0A750BF81A4}" dt="2023-05-26T20:37:02.790" v="136"/>
          <ac:spMkLst>
            <pc:docMk/>
            <pc:sldMk cId="868959775" sldId="520"/>
            <ac:spMk id="6" creationId="{CFEEED32-E5C9-A6BB-289F-997AB6D7964A}"/>
          </ac:spMkLst>
        </pc:spChg>
        <pc:spChg chg="add del mod">
          <ac:chgData name="Ayu Ismail" userId="S::ai512@canterbury.ac.uk::fba30144-7a70-411a-be41-53d56e629898" providerId="AD" clId="Web-{C4881B13-B7FB-0BE9-43BB-E0A750BF81A4}" dt="2023-05-26T20:35:07.939" v="122"/>
          <ac:spMkLst>
            <pc:docMk/>
            <pc:sldMk cId="868959775" sldId="520"/>
            <ac:spMk id="8" creationId="{9CE04EE7-EFF1-88FA-5582-F6A007D0D1F9}"/>
          </ac:spMkLst>
        </pc:spChg>
        <pc:spChg chg="add del mod">
          <ac:chgData name="Ayu Ismail" userId="S::ai512@canterbury.ac.uk::fba30144-7a70-411a-be41-53d56e629898" providerId="AD" clId="Web-{C4881B13-B7FB-0BE9-43BB-E0A750BF81A4}" dt="2023-05-26T20:36:54.649" v="135"/>
          <ac:spMkLst>
            <pc:docMk/>
            <pc:sldMk cId="868959775" sldId="520"/>
            <ac:spMk id="11" creationId="{19E56B5E-60AF-158F-8922-AF35D4455894}"/>
          </ac:spMkLst>
        </pc:spChg>
        <pc:spChg chg="add del mod">
          <ac:chgData name="Ayu Ismail" userId="S::ai512@canterbury.ac.uk::fba30144-7a70-411a-be41-53d56e629898" providerId="AD" clId="Web-{C4881B13-B7FB-0BE9-43BB-E0A750BF81A4}" dt="2023-05-26T20:36:28.663" v="132"/>
          <ac:spMkLst>
            <pc:docMk/>
            <pc:sldMk cId="868959775" sldId="520"/>
            <ac:spMk id="13" creationId="{750468B2-CA5B-833F-ACCD-F8FB8188C99C}"/>
          </ac:spMkLst>
        </pc:spChg>
        <pc:spChg chg="add del mod">
          <ac:chgData name="Ayu Ismail" userId="S::ai512@canterbury.ac.uk::fba30144-7a70-411a-be41-53d56e629898" providerId="AD" clId="Web-{C4881B13-B7FB-0BE9-43BB-E0A750BF81A4}" dt="2023-05-26T20:36:36.319" v="134"/>
          <ac:spMkLst>
            <pc:docMk/>
            <pc:sldMk cId="868959775" sldId="520"/>
            <ac:spMk id="16" creationId="{FDF75A42-C192-C672-0FD7-D1286FEF77C4}"/>
          </ac:spMkLst>
        </pc:spChg>
        <pc:spChg chg="add del mod">
          <ac:chgData name="Ayu Ismail" userId="S::ai512@canterbury.ac.uk::fba30144-7a70-411a-be41-53d56e629898" providerId="AD" clId="Web-{C4881B13-B7FB-0BE9-43BB-E0A750BF81A4}" dt="2023-05-26T20:36:31.960" v="133"/>
          <ac:spMkLst>
            <pc:docMk/>
            <pc:sldMk cId="868959775" sldId="520"/>
            <ac:spMk id="19" creationId="{31EB7057-FB29-323E-8F76-FB83ED88CE85}"/>
          </ac:spMkLst>
        </pc:spChg>
        <pc:spChg chg="add">
          <ac:chgData name="Ayu Ismail" userId="S::ai512@canterbury.ac.uk::fba30144-7a70-411a-be41-53d56e629898" providerId="AD" clId="Web-{C4881B13-B7FB-0BE9-43BB-E0A750BF81A4}" dt="2023-05-26T20:37:02.790" v="136"/>
          <ac:spMkLst>
            <pc:docMk/>
            <pc:sldMk cId="868959775" sldId="520"/>
            <ac:spMk id="25" creationId="{EBDD1931-9E86-4402-9A68-33A2D9EFB198}"/>
          </ac:spMkLst>
        </pc:spChg>
        <pc:spChg chg="add">
          <ac:chgData name="Ayu Ismail" userId="S::ai512@canterbury.ac.uk::fba30144-7a70-411a-be41-53d56e629898" providerId="AD" clId="Web-{C4881B13-B7FB-0BE9-43BB-E0A750BF81A4}" dt="2023-05-26T20:37:02.790" v="136"/>
          <ac:spMkLst>
            <pc:docMk/>
            <pc:sldMk cId="868959775" sldId="520"/>
            <ac:spMk id="27" creationId="{45D37F4E-DDB4-456B-97E0-9937730A039F}"/>
          </ac:spMkLst>
        </pc:spChg>
        <pc:spChg chg="add">
          <ac:chgData name="Ayu Ismail" userId="S::ai512@canterbury.ac.uk::fba30144-7a70-411a-be41-53d56e629898" providerId="AD" clId="Web-{C4881B13-B7FB-0BE9-43BB-E0A750BF81A4}" dt="2023-05-26T20:37:02.790" v="136"/>
          <ac:spMkLst>
            <pc:docMk/>
            <pc:sldMk cId="868959775" sldId="520"/>
            <ac:spMk id="29" creationId="{3CE8AF5E-D374-4CF1-90CC-35CF73B81C3E}"/>
          </ac:spMkLst>
        </pc:spChg>
        <pc:graphicFrameChg chg="add mod ord modGraphic">
          <ac:chgData name="Ayu Ismail" userId="S::ai512@canterbury.ac.uk::fba30144-7a70-411a-be41-53d56e629898" providerId="AD" clId="Web-{C4881B13-B7FB-0BE9-43BB-E0A750BF81A4}" dt="2023-05-26T20:37:02.790" v="136"/>
          <ac:graphicFrameMkLst>
            <pc:docMk/>
            <pc:sldMk cId="868959775" sldId="520"/>
            <ac:graphicFrameMk id="20" creationId="{324164C8-86DF-8581-5840-D860730B7184}"/>
          </ac:graphicFrameMkLst>
        </pc:graphicFrameChg>
        <pc:picChg chg="add del mod ord">
          <ac:chgData name="Ayu Ismail" userId="S::ai512@canterbury.ac.uk::fba30144-7a70-411a-be41-53d56e629898" providerId="AD" clId="Web-{C4881B13-B7FB-0BE9-43BB-E0A750BF81A4}" dt="2023-05-26T20:35:07.970" v="123"/>
          <ac:picMkLst>
            <pc:docMk/>
            <pc:sldMk cId="868959775" sldId="520"/>
            <ac:picMk id="7" creationId="{DF0B2E73-AED8-90B2-93E1-271D068D588C}"/>
          </ac:picMkLst>
        </pc:picChg>
        <pc:picChg chg="add del mod ord">
          <ac:chgData name="Ayu Ismail" userId="S::ai512@canterbury.ac.uk::fba30144-7a70-411a-be41-53d56e629898" providerId="AD" clId="Web-{C4881B13-B7FB-0BE9-43BB-E0A750BF81A4}" dt="2023-05-26T20:36:28.663" v="132"/>
          <ac:picMkLst>
            <pc:docMk/>
            <pc:sldMk cId="868959775" sldId="520"/>
            <ac:picMk id="12" creationId="{74695B0B-DF73-662A-54B9-C954004D0AC7}"/>
          </ac:picMkLst>
        </pc:picChg>
        <pc:picChg chg="add mod ord">
          <ac:chgData name="Ayu Ismail" userId="S::ai512@canterbury.ac.uk::fba30144-7a70-411a-be41-53d56e629898" providerId="AD" clId="Web-{C4881B13-B7FB-0BE9-43BB-E0A750BF81A4}" dt="2023-05-26T20:37:02.790" v="136"/>
          <ac:picMkLst>
            <pc:docMk/>
            <pc:sldMk cId="868959775" sldId="520"/>
            <ac:picMk id="15" creationId="{9C0144AB-E747-8AC5-7202-08C54CFE7EC9}"/>
          </ac:picMkLst>
        </pc:picChg>
      </pc:sldChg>
    </pc:docChg>
  </pc:docChgLst>
  <pc:docChgLst>
    <pc:chgData clId="Web-{702E3F14-3F51-A166-A1F8-5C72C02D7625}"/>
    <pc:docChg chg="modSld">
      <pc:chgData name="" userId="" providerId="" clId="Web-{702E3F14-3F51-A166-A1F8-5C72C02D7625}" dt="2023-06-14T22:57:22.532" v="0"/>
      <pc:docMkLst>
        <pc:docMk/>
      </pc:docMkLst>
      <pc:sldChg chg="delSp">
        <pc:chgData name="" userId="" providerId="" clId="Web-{702E3F14-3F51-A166-A1F8-5C72C02D7625}" dt="2023-06-14T22:57:22.532" v="0"/>
        <pc:sldMkLst>
          <pc:docMk/>
          <pc:sldMk cId="2201432123" sldId="499"/>
        </pc:sldMkLst>
        <pc:graphicFrameChg chg="del">
          <ac:chgData name="" userId="" providerId="" clId="Web-{702E3F14-3F51-A166-A1F8-5C72C02D7625}" dt="2023-06-14T22:57:22.532" v="0"/>
          <ac:graphicFrameMkLst>
            <pc:docMk/>
            <pc:sldMk cId="2201432123" sldId="499"/>
            <ac:graphicFrameMk id="286" creationId="{5C5058C1-5BFC-35D4-D83D-E6C3E6ED9CC8}"/>
          </ac:graphicFrameMkLst>
        </pc:graphicFrameChg>
      </pc:sldChg>
    </pc:docChg>
  </pc:docChgLst>
  <pc:docChgLst>
    <pc:chgData name="Ayu Ismail" userId="S::ai512@canterbury.ac.uk::fba30144-7a70-411a-be41-53d56e629898" providerId="AD" clId="Web-{E0264D8D-A1FE-3668-09CB-1DD471D8915F}"/>
    <pc:docChg chg="addSld delSld modSld">
      <pc:chgData name="Ayu Ismail" userId="S::ai512@canterbury.ac.uk::fba30144-7a70-411a-be41-53d56e629898" providerId="AD" clId="Web-{E0264D8D-A1FE-3668-09CB-1DD471D8915F}" dt="2023-05-26T20:02:02.995" v="70"/>
      <pc:docMkLst>
        <pc:docMk/>
      </pc:docMkLst>
      <pc:sldChg chg="addSp delSp modSp">
        <pc:chgData name="Ayu Ismail" userId="S::ai512@canterbury.ac.uk::fba30144-7a70-411a-be41-53d56e629898" providerId="AD" clId="Web-{E0264D8D-A1FE-3668-09CB-1DD471D8915F}" dt="2023-05-26T20:02:02.995" v="70"/>
        <pc:sldMkLst>
          <pc:docMk/>
          <pc:sldMk cId="2442842964" sldId="497"/>
        </pc:sldMkLst>
        <pc:spChg chg="mod">
          <ac:chgData name="Ayu Ismail" userId="S::ai512@canterbury.ac.uk::fba30144-7a70-411a-be41-53d56e629898" providerId="AD" clId="Web-{E0264D8D-A1FE-3668-09CB-1DD471D8915F}" dt="2023-05-26T20:02:02.995" v="70"/>
          <ac:spMkLst>
            <pc:docMk/>
            <pc:sldMk cId="2442842964" sldId="497"/>
            <ac:spMk id="2" creationId="{6D64A1D1-DD07-4DD2-A527-4B1F52D6AB78}"/>
          </ac:spMkLst>
        </pc:spChg>
        <pc:spChg chg="mod">
          <ac:chgData name="Ayu Ismail" userId="S::ai512@canterbury.ac.uk::fba30144-7a70-411a-be41-53d56e629898" providerId="AD" clId="Web-{E0264D8D-A1FE-3668-09CB-1DD471D8915F}" dt="2023-05-26T20:02:02.995" v="70"/>
          <ac:spMkLst>
            <pc:docMk/>
            <pc:sldMk cId="2442842964" sldId="497"/>
            <ac:spMk id="5" creationId="{13E18432-CFA9-4F2E-902D-95B380693D0C}"/>
          </ac:spMkLst>
        </pc:spChg>
        <pc:spChg chg="mod">
          <ac:chgData name="Ayu Ismail" userId="S::ai512@canterbury.ac.uk::fba30144-7a70-411a-be41-53d56e629898" providerId="AD" clId="Web-{E0264D8D-A1FE-3668-09CB-1DD471D8915F}" dt="2023-05-26T20:02:02.995" v="70"/>
          <ac:spMkLst>
            <pc:docMk/>
            <pc:sldMk cId="2442842964" sldId="497"/>
            <ac:spMk id="6" creationId="{082C8496-0D63-4559-BFA5-683F5780142B}"/>
          </ac:spMkLst>
        </pc:spChg>
        <pc:spChg chg="del">
          <ac:chgData name="Ayu Ismail" userId="S::ai512@canterbury.ac.uk::fba30144-7a70-411a-be41-53d56e629898" providerId="AD" clId="Web-{E0264D8D-A1FE-3668-09CB-1DD471D8915F}" dt="2023-05-26T20:02:02.995" v="70"/>
          <ac:spMkLst>
            <pc:docMk/>
            <pc:sldMk cId="2442842964" sldId="497"/>
            <ac:spMk id="16" creationId="{247B6BBF-09F2-4A29-AE4E-3771E2924817}"/>
          </ac:spMkLst>
        </pc:spChg>
        <pc:spChg chg="del">
          <ac:chgData name="Ayu Ismail" userId="S::ai512@canterbury.ac.uk::fba30144-7a70-411a-be41-53d56e629898" providerId="AD" clId="Web-{E0264D8D-A1FE-3668-09CB-1DD471D8915F}" dt="2023-05-26T20:02:02.995" v="70"/>
          <ac:spMkLst>
            <pc:docMk/>
            <pc:sldMk cId="2442842964" sldId="497"/>
            <ac:spMk id="17" creationId="{535742DD-1B16-4E9D-B715-0D74B4574A68}"/>
          </ac:spMkLst>
        </pc:spChg>
        <pc:spChg chg="add">
          <ac:chgData name="Ayu Ismail" userId="S::ai512@canterbury.ac.uk::fba30144-7a70-411a-be41-53d56e629898" providerId="AD" clId="Web-{E0264D8D-A1FE-3668-09CB-1DD471D8915F}" dt="2023-05-26T20:02:02.995" v="70"/>
          <ac:spMkLst>
            <pc:docMk/>
            <pc:sldMk cId="2442842964" sldId="497"/>
            <ac:spMk id="23" creationId="{2E442304-DDBD-4F7B-8017-36BCC863FB40}"/>
          </ac:spMkLst>
        </pc:spChg>
        <pc:spChg chg="add">
          <ac:chgData name="Ayu Ismail" userId="S::ai512@canterbury.ac.uk::fba30144-7a70-411a-be41-53d56e629898" providerId="AD" clId="Web-{E0264D8D-A1FE-3668-09CB-1DD471D8915F}" dt="2023-05-26T20:02:02.995" v="70"/>
          <ac:spMkLst>
            <pc:docMk/>
            <pc:sldMk cId="2442842964" sldId="497"/>
            <ac:spMk id="25" creationId="{535742DD-1B16-4E9D-B715-0D74B4574A68}"/>
          </ac:spMkLst>
        </pc:spChg>
        <pc:graphicFrameChg chg="mod modGraphic">
          <ac:chgData name="Ayu Ismail" userId="S::ai512@canterbury.ac.uk::fba30144-7a70-411a-be41-53d56e629898" providerId="AD" clId="Web-{E0264D8D-A1FE-3668-09CB-1DD471D8915F}" dt="2023-05-26T20:02:02.995" v="70"/>
          <ac:graphicFrameMkLst>
            <pc:docMk/>
            <pc:sldMk cId="2442842964" sldId="497"/>
            <ac:graphicFrameMk id="18" creationId="{B614C21D-52BD-A01C-298F-46BC4D7F228B}"/>
          </ac:graphicFrameMkLst>
        </pc:graphicFrameChg>
      </pc:sldChg>
      <pc:sldChg chg="addSp delSp modSp addAnim">
        <pc:chgData name="Ayu Ismail" userId="S::ai512@canterbury.ac.uk::fba30144-7a70-411a-be41-53d56e629898" providerId="AD" clId="Web-{E0264D8D-A1FE-3668-09CB-1DD471D8915F}" dt="2023-05-26T19:57:59.544" v="42"/>
        <pc:sldMkLst>
          <pc:docMk/>
          <pc:sldMk cId="2201432123" sldId="499"/>
        </pc:sldMkLst>
        <pc:spChg chg="del">
          <ac:chgData name="Ayu Ismail" userId="S::ai512@canterbury.ac.uk::fba30144-7a70-411a-be41-53d56e629898" providerId="AD" clId="Web-{E0264D8D-A1FE-3668-09CB-1DD471D8915F}" dt="2023-05-26T19:57:21.683" v="29"/>
          <ac:spMkLst>
            <pc:docMk/>
            <pc:sldMk cId="2201432123" sldId="499"/>
            <ac:spMk id="2" creationId="{09153F4F-A16A-4B8B-9227-2EB4EFA020AA}"/>
          </ac:spMkLst>
        </pc:spChg>
        <pc:spChg chg="del mod">
          <ac:chgData name="Ayu Ismail" userId="S::ai512@canterbury.ac.uk::fba30144-7a70-411a-be41-53d56e629898" providerId="AD" clId="Web-{E0264D8D-A1FE-3668-09CB-1DD471D8915F}" dt="2023-05-26T19:57:56.059" v="40"/>
          <ac:spMkLst>
            <pc:docMk/>
            <pc:sldMk cId="2201432123" sldId="499"/>
            <ac:spMk id="5" creationId="{66CA5AFB-22BC-20E2-D4FA-25E001BA4647}"/>
          </ac:spMkLst>
        </pc:spChg>
        <pc:spChg chg="add mod ord">
          <ac:chgData name="Ayu Ismail" userId="S::ai512@canterbury.ac.uk::fba30144-7a70-411a-be41-53d56e629898" providerId="AD" clId="Web-{E0264D8D-A1FE-3668-09CB-1DD471D8915F}" dt="2023-05-26T19:57:59.544" v="41"/>
          <ac:spMkLst>
            <pc:docMk/>
            <pc:sldMk cId="2201432123" sldId="499"/>
            <ac:spMk id="6" creationId="{D2A89EF5-492D-5644-1A46-EA9AB89C7889}"/>
          </ac:spMkLst>
        </pc:spChg>
        <pc:spChg chg="del">
          <ac:chgData name="Ayu Ismail" userId="S::ai512@canterbury.ac.uk::fba30144-7a70-411a-be41-53d56e629898" providerId="AD" clId="Web-{E0264D8D-A1FE-3668-09CB-1DD471D8915F}" dt="2023-05-26T19:57:49.200" v="39"/>
          <ac:spMkLst>
            <pc:docMk/>
            <pc:sldMk cId="2201432123" sldId="499"/>
            <ac:spMk id="20" creationId="{EBDD1931-9E86-4402-9A68-33A2D9EFB198}"/>
          </ac:spMkLst>
        </pc:spChg>
        <pc:spChg chg="del">
          <ac:chgData name="Ayu Ismail" userId="S::ai512@canterbury.ac.uk::fba30144-7a70-411a-be41-53d56e629898" providerId="AD" clId="Web-{E0264D8D-A1FE-3668-09CB-1DD471D8915F}" dt="2023-05-26T19:57:49.200" v="39"/>
          <ac:spMkLst>
            <pc:docMk/>
            <pc:sldMk cId="2201432123" sldId="499"/>
            <ac:spMk id="21" creationId="{F13C74B1-5B17-4795-BED0-7140497B445A}"/>
          </ac:spMkLst>
        </pc:spChg>
        <pc:spChg chg="del">
          <ac:chgData name="Ayu Ismail" userId="S::ai512@canterbury.ac.uk::fba30144-7a70-411a-be41-53d56e629898" providerId="AD" clId="Web-{E0264D8D-A1FE-3668-09CB-1DD471D8915F}" dt="2023-05-26T19:57:49.200" v="39"/>
          <ac:spMkLst>
            <pc:docMk/>
            <pc:sldMk cId="2201432123" sldId="499"/>
            <ac:spMk id="22" creationId="{3FCFB1DE-0B7E-48CC-BA90-B2AB0889F9D6}"/>
          </ac:spMkLst>
        </pc:spChg>
        <pc:spChg chg="add del">
          <ac:chgData name="Ayu Ismail" userId="S::ai512@canterbury.ac.uk::fba30144-7a70-411a-be41-53d56e629898" providerId="AD" clId="Web-{E0264D8D-A1FE-3668-09CB-1DD471D8915F}" dt="2023-05-26T19:57:59.544" v="41"/>
          <ac:spMkLst>
            <pc:docMk/>
            <pc:sldMk cId="2201432123" sldId="499"/>
            <ac:spMk id="27" creationId="{EBDD1931-9E86-4402-9A68-33A2D9EFB198}"/>
          </ac:spMkLst>
        </pc:spChg>
        <pc:spChg chg="add del">
          <ac:chgData name="Ayu Ismail" userId="S::ai512@canterbury.ac.uk::fba30144-7a70-411a-be41-53d56e629898" providerId="AD" clId="Web-{E0264D8D-A1FE-3668-09CB-1DD471D8915F}" dt="2023-05-26T19:57:59.544" v="41"/>
          <ac:spMkLst>
            <pc:docMk/>
            <pc:sldMk cId="2201432123" sldId="499"/>
            <ac:spMk id="29" creationId="{F13C74B1-5B17-4795-BED0-7140497B445A}"/>
          </ac:spMkLst>
        </pc:spChg>
        <pc:spChg chg="add del">
          <ac:chgData name="Ayu Ismail" userId="S::ai512@canterbury.ac.uk::fba30144-7a70-411a-be41-53d56e629898" providerId="AD" clId="Web-{E0264D8D-A1FE-3668-09CB-1DD471D8915F}" dt="2023-05-26T19:57:59.544" v="41"/>
          <ac:spMkLst>
            <pc:docMk/>
            <pc:sldMk cId="2201432123" sldId="499"/>
            <ac:spMk id="31" creationId="{3FCFB1DE-0B7E-48CC-BA90-B2AB0889F9D6}"/>
          </ac:spMkLst>
        </pc:spChg>
        <pc:spChg chg="add">
          <ac:chgData name="Ayu Ismail" userId="S::ai512@canterbury.ac.uk::fba30144-7a70-411a-be41-53d56e629898" providerId="AD" clId="Web-{E0264D8D-A1FE-3668-09CB-1DD471D8915F}" dt="2023-05-26T19:57:59.544" v="41"/>
          <ac:spMkLst>
            <pc:docMk/>
            <pc:sldMk cId="2201432123" sldId="499"/>
            <ac:spMk id="36" creationId="{DA381740-063A-41A4-836D-85D14980EEF0}"/>
          </ac:spMkLst>
        </pc:spChg>
        <pc:spChg chg="add">
          <ac:chgData name="Ayu Ismail" userId="S::ai512@canterbury.ac.uk::fba30144-7a70-411a-be41-53d56e629898" providerId="AD" clId="Web-{E0264D8D-A1FE-3668-09CB-1DD471D8915F}" dt="2023-05-26T19:57:59.544" v="41"/>
          <ac:spMkLst>
            <pc:docMk/>
            <pc:sldMk cId="2201432123" sldId="499"/>
            <ac:spMk id="38" creationId="{9B7AD9F6-8CE7-4299-8FC6-328F4DCD3FF9}"/>
          </ac:spMkLst>
        </pc:spChg>
        <pc:spChg chg="add">
          <ac:chgData name="Ayu Ismail" userId="S::ai512@canterbury.ac.uk::fba30144-7a70-411a-be41-53d56e629898" providerId="AD" clId="Web-{E0264D8D-A1FE-3668-09CB-1DD471D8915F}" dt="2023-05-26T19:57:59.544" v="41"/>
          <ac:spMkLst>
            <pc:docMk/>
            <pc:sldMk cId="2201432123" sldId="499"/>
            <ac:spMk id="40" creationId="{F49775AF-8896-43EE-92C6-83497D6DC56F}"/>
          </ac:spMkLst>
        </pc:spChg>
      </pc:sldChg>
      <pc:sldChg chg="addSp delSp modSp mod setClrOvrMap">
        <pc:chgData name="Ayu Ismail" userId="S::ai512@canterbury.ac.uk::fba30144-7a70-411a-be41-53d56e629898" providerId="AD" clId="Web-{E0264D8D-A1FE-3668-09CB-1DD471D8915F}" dt="2023-05-26T19:58:30.124" v="43"/>
        <pc:sldMkLst>
          <pc:docMk/>
          <pc:sldMk cId="274709940" sldId="507"/>
        </pc:sldMkLst>
        <pc:spChg chg="mod">
          <ac:chgData name="Ayu Ismail" userId="S::ai512@canterbury.ac.uk::fba30144-7a70-411a-be41-53d56e629898" providerId="AD" clId="Web-{E0264D8D-A1FE-3668-09CB-1DD471D8915F}" dt="2023-05-26T19:58:30.124" v="43"/>
          <ac:spMkLst>
            <pc:docMk/>
            <pc:sldMk cId="274709940" sldId="507"/>
            <ac:spMk id="4" creationId="{47A350B4-1995-F564-AEE9-6B3484F965F2}"/>
          </ac:spMkLst>
        </pc:spChg>
        <pc:spChg chg="mod">
          <ac:chgData name="Ayu Ismail" userId="S::ai512@canterbury.ac.uk::fba30144-7a70-411a-be41-53d56e629898" providerId="AD" clId="Web-{E0264D8D-A1FE-3668-09CB-1DD471D8915F}" dt="2023-05-26T19:58:30.124" v="43"/>
          <ac:spMkLst>
            <pc:docMk/>
            <pc:sldMk cId="274709940" sldId="507"/>
            <ac:spMk id="6" creationId="{AFC11B1E-8817-0E21-5017-4D40D6F2237A}"/>
          </ac:spMkLst>
        </pc:spChg>
        <pc:spChg chg="del">
          <ac:chgData name="Ayu Ismail" userId="S::ai512@canterbury.ac.uk::fba30144-7a70-411a-be41-53d56e629898" providerId="AD" clId="Web-{E0264D8D-A1FE-3668-09CB-1DD471D8915F}" dt="2023-05-26T19:58:30.124" v="43"/>
          <ac:spMkLst>
            <pc:docMk/>
            <pc:sldMk cId="274709940" sldId="507"/>
            <ac:spMk id="50" creationId="{DA381740-063A-41A4-836D-85D14980EEF0}"/>
          </ac:spMkLst>
        </pc:spChg>
        <pc:spChg chg="del">
          <ac:chgData name="Ayu Ismail" userId="S::ai512@canterbury.ac.uk::fba30144-7a70-411a-be41-53d56e629898" providerId="AD" clId="Web-{E0264D8D-A1FE-3668-09CB-1DD471D8915F}" dt="2023-05-26T19:58:30.124" v="43"/>
          <ac:spMkLst>
            <pc:docMk/>
            <pc:sldMk cId="274709940" sldId="507"/>
            <ac:spMk id="52" creationId="{657F69E0-C4B0-4BEC-A689-4F8D877F05D4}"/>
          </ac:spMkLst>
        </pc:spChg>
        <pc:spChg chg="del">
          <ac:chgData name="Ayu Ismail" userId="S::ai512@canterbury.ac.uk::fba30144-7a70-411a-be41-53d56e629898" providerId="AD" clId="Web-{E0264D8D-A1FE-3668-09CB-1DD471D8915F}" dt="2023-05-26T19:58:30.124" v="43"/>
          <ac:spMkLst>
            <pc:docMk/>
            <pc:sldMk cId="274709940" sldId="507"/>
            <ac:spMk id="54" creationId="{9F6380B4-6A1C-481E-8408-B4E6C75B9B81}"/>
          </ac:spMkLst>
        </pc:spChg>
        <pc:spChg chg="add">
          <ac:chgData name="Ayu Ismail" userId="S::ai512@canterbury.ac.uk::fba30144-7a70-411a-be41-53d56e629898" providerId="AD" clId="Web-{E0264D8D-A1FE-3668-09CB-1DD471D8915F}" dt="2023-05-26T19:58:30.124" v="43"/>
          <ac:spMkLst>
            <pc:docMk/>
            <pc:sldMk cId="274709940" sldId="507"/>
            <ac:spMk id="59" creationId="{DA381740-063A-41A4-836D-85D14980EEF0}"/>
          </ac:spMkLst>
        </pc:spChg>
        <pc:spChg chg="add">
          <ac:chgData name="Ayu Ismail" userId="S::ai512@canterbury.ac.uk::fba30144-7a70-411a-be41-53d56e629898" providerId="AD" clId="Web-{E0264D8D-A1FE-3668-09CB-1DD471D8915F}" dt="2023-05-26T19:58:30.124" v="43"/>
          <ac:spMkLst>
            <pc:docMk/>
            <pc:sldMk cId="274709940" sldId="507"/>
            <ac:spMk id="61" creationId="{9B7AD9F6-8CE7-4299-8FC6-328F4DCD3FF9}"/>
          </ac:spMkLst>
        </pc:spChg>
        <pc:spChg chg="add">
          <ac:chgData name="Ayu Ismail" userId="S::ai512@canterbury.ac.uk::fba30144-7a70-411a-be41-53d56e629898" providerId="AD" clId="Web-{E0264D8D-A1FE-3668-09CB-1DD471D8915F}" dt="2023-05-26T19:58:30.124" v="43"/>
          <ac:spMkLst>
            <pc:docMk/>
            <pc:sldMk cId="274709940" sldId="507"/>
            <ac:spMk id="63" creationId="{F49775AF-8896-43EE-92C6-83497D6DC56F}"/>
          </ac:spMkLst>
        </pc:spChg>
        <pc:picChg chg="mod ord">
          <ac:chgData name="Ayu Ismail" userId="S::ai512@canterbury.ac.uk::fba30144-7a70-411a-be41-53d56e629898" providerId="AD" clId="Web-{E0264D8D-A1FE-3668-09CB-1DD471D8915F}" dt="2023-05-26T19:58:30.124" v="43"/>
          <ac:picMkLst>
            <pc:docMk/>
            <pc:sldMk cId="274709940" sldId="507"/>
            <ac:picMk id="8" creationId="{63A90DFF-EC02-AD35-6C80-E3CFC6DC34BE}"/>
          </ac:picMkLst>
        </pc:picChg>
      </pc:sldChg>
      <pc:sldChg chg="addSp delSp modSp del">
        <pc:chgData name="Ayu Ismail" userId="S::ai512@canterbury.ac.uk::fba30144-7a70-411a-be41-53d56e629898" providerId="AD" clId="Web-{E0264D8D-A1FE-3668-09CB-1DD471D8915F}" dt="2023-05-26T19:51:17.396" v="22"/>
        <pc:sldMkLst>
          <pc:docMk/>
          <pc:sldMk cId="2626163651" sldId="508"/>
        </pc:sldMkLst>
        <pc:spChg chg="add del mod">
          <ac:chgData name="Ayu Ismail" userId="S::ai512@canterbury.ac.uk::fba30144-7a70-411a-be41-53d56e629898" providerId="AD" clId="Web-{E0264D8D-A1FE-3668-09CB-1DD471D8915F}" dt="2023-05-26T19:49:28.593" v="6"/>
          <ac:spMkLst>
            <pc:docMk/>
            <pc:sldMk cId="2626163651" sldId="508"/>
            <ac:spMk id="3" creationId="{11A4D373-9AD2-BFB8-DCF2-6F0C6BD1AA5A}"/>
          </ac:spMkLst>
        </pc:spChg>
        <pc:picChg chg="add del mod">
          <ac:chgData name="Ayu Ismail" userId="S::ai512@canterbury.ac.uk::fba30144-7a70-411a-be41-53d56e629898" providerId="AD" clId="Web-{E0264D8D-A1FE-3668-09CB-1DD471D8915F}" dt="2023-05-26T19:49:28.593" v="7"/>
          <ac:picMkLst>
            <pc:docMk/>
            <pc:sldMk cId="2626163651" sldId="508"/>
            <ac:picMk id="2" creationId="{7F6050FE-6737-CCA5-5714-DB230AF5FDE1}"/>
          </ac:picMkLst>
        </pc:picChg>
      </pc:sldChg>
      <pc:sldChg chg="delSp">
        <pc:chgData name="Ayu Ismail" userId="S::ai512@canterbury.ac.uk::fba30144-7a70-411a-be41-53d56e629898" providerId="AD" clId="Web-{E0264D8D-A1FE-3668-09CB-1DD471D8915F}" dt="2023-05-26T19:41:18.140" v="0"/>
        <pc:sldMkLst>
          <pc:docMk/>
          <pc:sldMk cId="294501630" sldId="512"/>
        </pc:sldMkLst>
        <pc:spChg chg="del">
          <ac:chgData name="Ayu Ismail" userId="S::ai512@canterbury.ac.uk::fba30144-7a70-411a-be41-53d56e629898" providerId="AD" clId="Web-{E0264D8D-A1FE-3668-09CB-1DD471D8915F}" dt="2023-05-26T19:41:18.140" v="0"/>
          <ac:spMkLst>
            <pc:docMk/>
            <pc:sldMk cId="294501630" sldId="512"/>
            <ac:spMk id="3" creationId="{F3D84F7A-CA14-CA2B-9739-FEA2F573E8B0}"/>
          </ac:spMkLst>
        </pc:spChg>
      </pc:sldChg>
      <pc:sldChg chg="new">
        <pc:chgData name="Ayu Ismail" userId="S::ai512@canterbury.ac.uk::fba30144-7a70-411a-be41-53d56e629898" providerId="AD" clId="Web-{E0264D8D-A1FE-3668-09CB-1DD471D8915F}" dt="2023-05-26T19:47:20.899" v="1"/>
        <pc:sldMkLst>
          <pc:docMk/>
          <pc:sldMk cId="3854494616" sldId="513"/>
        </pc:sldMkLst>
      </pc:sldChg>
      <pc:sldChg chg="addSp delSp modSp new del mod setBg addAnim">
        <pc:chgData name="Ayu Ismail" userId="S::ai512@canterbury.ac.uk::fba30144-7a70-411a-be41-53d56e629898" providerId="AD" clId="Web-{E0264D8D-A1FE-3668-09CB-1DD471D8915F}" dt="2023-05-26T20:01:00.632" v="62"/>
        <pc:sldMkLst>
          <pc:docMk/>
          <pc:sldMk cId="3102277175" sldId="514"/>
        </pc:sldMkLst>
        <pc:spChg chg="del">
          <ac:chgData name="Ayu Ismail" userId="S::ai512@canterbury.ac.uk::fba30144-7a70-411a-be41-53d56e629898" providerId="AD" clId="Web-{E0264D8D-A1FE-3668-09CB-1DD471D8915F}" dt="2023-05-26T19:53:09.684" v="23"/>
          <ac:spMkLst>
            <pc:docMk/>
            <pc:sldMk cId="3102277175" sldId="514"/>
            <ac:spMk id="2" creationId="{7AD77FAE-8DC6-B8FB-DA5D-E3A0AE4B0045}"/>
          </ac:spMkLst>
        </pc:spChg>
        <pc:spChg chg="del">
          <ac:chgData name="Ayu Ismail" userId="S::ai512@canterbury.ac.uk::fba30144-7a70-411a-be41-53d56e629898" providerId="AD" clId="Web-{E0264D8D-A1FE-3668-09CB-1DD471D8915F}" dt="2023-05-26T19:53:14.622" v="24"/>
          <ac:spMkLst>
            <pc:docMk/>
            <pc:sldMk cId="3102277175" sldId="514"/>
            <ac:spMk id="3" creationId="{28F0A4E8-028D-3ECF-2591-411506005F0A}"/>
          </ac:spMkLst>
        </pc:spChg>
        <pc:spChg chg="mod">
          <ac:chgData name="Ayu Ismail" userId="S::ai512@canterbury.ac.uk::fba30144-7a70-411a-be41-53d56e629898" providerId="AD" clId="Web-{E0264D8D-A1FE-3668-09CB-1DD471D8915F}" dt="2023-05-26T19:59:02.829" v="46"/>
          <ac:spMkLst>
            <pc:docMk/>
            <pc:sldMk cId="3102277175" sldId="514"/>
            <ac:spMk id="4" creationId="{F7C1C1C6-21C5-C8E1-8647-B02D99095103}"/>
          </ac:spMkLst>
        </pc:spChg>
        <pc:spChg chg="del ord">
          <ac:chgData name="Ayu Ismail" userId="S::ai512@canterbury.ac.uk::fba30144-7a70-411a-be41-53d56e629898" providerId="AD" clId="Web-{E0264D8D-A1FE-3668-09CB-1DD471D8915F}" dt="2023-05-26T19:53:19.294" v="25"/>
          <ac:spMkLst>
            <pc:docMk/>
            <pc:sldMk cId="3102277175" sldId="514"/>
            <ac:spMk id="5" creationId="{AD5631C4-A286-3FE8-8D4F-F162657BBFE8}"/>
          </ac:spMkLst>
        </pc:spChg>
        <pc:spChg chg="mod">
          <ac:chgData name="Ayu Ismail" userId="S::ai512@canterbury.ac.uk::fba30144-7a70-411a-be41-53d56e629898" providerId="AD" clId="Web-{E0264D8D-A1FE-3668-09CB-1DD471D8915F}" dt="2023-05-26T19:59:02.829" v="46"/>
          <ac:spMkLst>
            <pc:docMk/>
            <pc:sldMk cId="3102277175" sldId="514"/>
            <ac:spMk id="6" creationId="{173EC639-64C2-2BD5-99A0-9622971A440F}"/>
          </ac:spMkLst>
        </pc:spChg>
        <pc:spChg chg="add del">
          <ac:chgData name="Ayu Ismail" userId="S::ai512@canterbury.ac.uk::fba30144-7a70-411a-be41-53d56e629898" providerId="AD" clId="Web-{E0264D8D-A1FE-3668-09CB-1DD471D8915F}" dt="2023-05-26T19:53:47.623" v="28"/>
          <ac:spMkLst>
            <pc:docMk/>
            <pc:sldMk cId="3102277175" sldId="514"/>
            <ac:spMk id="12" creationId="{DA381740-063A-41A4-836D-85D14980EEF0}"/>
          </ac:spMkLst>
        </pc:spChg>
        <pc:spChg chg="add del">
          <ac:chgData name="Ayu Ismail" userId="S::ai512@canterbury.ac.uk::fba30144-7a70-411a-be41-53d56e629898" providerId="AD" clId="Web-{E0264D8D-A1FE-3668-09CB-1DD471D8915F}" dt="2023-05-26T19:53:47.623" v="28"/>
          <ac:spMkLst>
            <pc:docMk/>
            <pc:sldMk cId="3102277175" sldId="514"/>
            <ac:spMk id="14" creationId="{007891EC-4501-44ED-A8C8-B11B6DB767AB}"/>
          </ac:spMkLst>
        </pc:spChg>
        <pc:spChg chg="add del">
          <ac:chgData name="Ayu Ismail" userId="S::ai512@canterbury.ac.uk::fba30144-7a70-411a-be41-53d56e629898" providerId="AD" clId="Web-{E0264D8D-A1FE-3668-09CB-1DD471D8915F}" dt="2023-05-26T19:53:47.545" v="27"/>
          <ac:spMkLst>
            <pc:docMk/>
            <pc:sldMk cId="3102277175" sldId="514"/>
            <ac:spMk id="21" creationId="{DA381740-063A-41A4-836D-85D14980EEF0}"/>
          </ac:spMkLst>
        </pc:spChg>
        <pc:spChg chg="add del">
          <ac:chgData name="Ayu Ismail" userId="S::ai512@canterbury.ac.uk::fba30144-7a70-411a-be41-53d56e629898" providerId="AD" clId="Web-{E0264D8D-A1FE-3668-09CB-1DD471D8915F}" dt="2023-05-26T19:53:47.545" v="27"/>
          <ac:spMkLst>
            <pc:docMk/>
            <pc:sldMk cId="3102277175" sldId="514"/>
            <ac:spMk id="23" creationId="{798FE0E0-D95D-46EF-A375-475D4DB0ED45}"/>
          </ac:spMkLst>
        </pc:spChg>
        <pc:spChg chg="add del">
          <ac:chgData name="Ayu Ismail" userId="S::ai512@canterbury.ac.uk::fba30144-7a70-411a-be41-53d56e629898" providerId="AD" clId="Web-{E0264D8D-A1FE-3668-09CB-1DD471D8915F}" dt="2023-05-26T19:53:47.545" v="27"/>
          <ac:spMkLst>
            <pc:docMk/>
            <pc:sldMk cId="3102277175" sldId="514"/>
            <ac:spMk id="25" creationId="{D503E11D-D7FB-44ED-80F1-8CDAD7A9A4BE}"/>
          </ac:spMkLst>
        </pc:spChg>
        <pc:spChg chg="add del">
          <ac:chgData name="Ayu Ismail" userId="S::ai512@canterbury.ac.uk::fba30144-7a70-411a-be41-53d56e629898" providerId="AD" clId="Web-{E0264D8D-A1FE-3668-09CB-1DD471D8915F}" dt="2023-05-26T19:53:47.545" v="27"/>
          <ac:spMkLst>
            <pc:docMk/>
            <pc:sldMk cId="3102277175" sldId="514"/>
            <ac:spMk id="27" creationId="{2D82A42F-AEBE-4065-9792-036A904D8564}"/>
          </ac:spMkLst>
        </pc:spChg>
        <pc:spChg chg="add del">
          <ac:chgData name="Ayu Ismail" userId="S::ai512@canterbury.ac.uk::fba30144-7a70-411a-be41-53d56e629898" providerId="AD" clId="Web-{E0264D8D-A1FE-3668-09CB-1DD471D8915F}" dt="2023-05-26T19:59:02.829" v="46"/>
          <ac:spMkLst>
            <pc:docMk/>
            <pc:sldMk cId="3102277175" sldId="514"/>
            <ac:spMk id="29" creationId="{DA381740-063A-41A4-836D-85D14980EEF0}"/>
          </ac:spMkLst>
        </pc:spChg>
        <pc:spChg chg="add del">
          <ac:chgData name="Ayu Ismail" userId="S::ai512@canterbury.ac.uk::fba30144-7a70-411a-be41-53d56e629898" providerId="AD" clId="Web-{E0264D8D-A1FE-3668-09CB-1DD471D8915F}" dt="2023-05-26T19:59:02.829" v="46"/>
          <ac:spMkLst>
            <pc:docMk/>
            <pc:sldMk cId="3102277175" sldId="514"/>
            <ac:spMk id="30" creationId="{657F69E0-C4B0-4BEC-A689-4F8D877F05D4}"/>
          </ac:spMkLst>
        </pc:spChg>
        <pc:spChg chg="add del">
          <ac:chgData name="Ayu Ismail" userId="S::ai512@canterbury.ac.uk::fba30144-7a70-411a-be41-53d56e629898" providerId="AD" clId="Web-{E0264D8D-A1FE-3668-09CB-1DD471D8915F}" dt="2023-05-26T19:59:02.829" v="46"/>
          <ac:spMkLst>
            <pc:docMk/>
            <pc:sldMk cId="3102277175" sldId="514"/>
            <ac:spMk id="31" creationId="{8F51725E-A483-43B2-A6F2-C44F502FE033}"/>
          </ac:spMkLst>
        </pc:spChg>
        <pc:spChg chg="add del">
          <ac:chgData name="Ayu Ismail" userId="S::ai512@canterbury.ac.uk::fba30144-7a70-411a-be41-53d56e629898" providerId="AD" clId="Web-{E0264D8D-A1FE-3668-09CB-1DD471D8915F}" dt="2023-05-26T19:59:02.829" v="46"/>
          <ac:spMkLst>
            <pc:docMk/>
            <pc:sldMk cId="3102277175" sldId="514"/>
            <ac:spMk id="32" creationId="{9F6380B4-6A1C-481E-8408-B4E6C75B9B81}"/>
          </ac:spMkLst>
        </pc:spChg>
        <pc:spChg chg="add del">
          <ac:chgData name="Ayu Ismail" userId="S::ai512@canterbury.ac.uk::fba30144-7a70-411a-be41-53d56e629898" providerId="AD" clId="Web-{E0264D8D-A1FE-3668-09CB-1DD471D8915F}" dt="2023-05-26T19:59:02.751" v="45"/>
          <ac:spMkLst>
            <pc:docMk/>
            <pc:sldMk cId="3102277175" sldId="514"/>
            <ac:spMk id="37" creationId="{DA381740-063A-41A4-836D-85D14980EEF0}"/>
          </ac:spMkLst>
        </pc:spChg>
        <pc:spChg chg="add del">
          <ac:chgData name="Ayu Ismail" userId="S::ai512@canterbury.ac.uk::fba30144-7a70-411a-be41-53d56e629898" providerId="AD" clId="Web-{E0264D8D-A1FE-3668-09CB-1DD471D8915F}" dt="2023-05-26T19:59:02.751" v="45"/>
          <ac:spMkLst>
            <pc:docMk/>
            <pc:sldMk cId="3102277175" sldId="514"/>
            <ac:spMk id="39" creationId="{9B7AD9F6-8CE7-4299-8FC6-328F4DCD3FF9}"/>
          </ac:spMkLst>
        </pc:spChg>
        <pc:spChg chg="add del">
          <ac:chgData name="Ayu Ismail" userId="S::ai512@canterbury.ac.uk::fba30144-7a70-411a-be41-53d56e629898" providerId="AD" clId="Web-{E0264D8D-A1FE-3668-09CB-1DD471D8915F}" dt="2023-05-26T19:59:02.751" v="45"/>
          <ac:spMkLst>
            <pc:docMk/>
            <pc:sldMk cId="3102277175" sldId="514"/>
            <ac:spMk id="41" creationId="{F49775AF-8896-43EE-92C6-83497D6DC56F}"/>
          </ac:spMkLst>
        </pc:spChg>
        <pc:spChg chg="add">
          <ac:chgData name="Ayu Ismail" userId="S::ai512@canterbury.ac.uk::fba30144-7a70-411a-be41-53d56e629898" providerId="AD" clId="Web-{E0264D8D-A1FE-3668-09CB-1DD471D8915F}" dt="2023-05-26T19:59:02.829" v="46"/>
          <ac:spMkLst>
            <pc:docMk/>
            <pc:sldMk cId="3102277175" sldId="514"/>
            <ac:spMk id="43" creationId="{DA381740-063A-41A4-836D-85D14980EEF0}"/>
          </ac:spMkLst>
        </pc:spChg>
        <pc:spChg chg="add">
          <ac:chgData name="Ayu Ismail" userId="S::ai512@canterbury.ac.uk::fba30144-7a70-411a-be41-53d56e629898" providerId="AD" clId="Web-{E0264D8D-A1FE-3668-09CB-1DD471D8915F}" dt="2023-05-26T19:59:02.829" v="46"/>
          <ac:spMkLst>
            <pc:docMk/>
            <pc:sldMk cId="3102277175" sldId="514"/>
            <ac:spMk id="44" creationId="{9B7AD9F6-8CE7-4299-8FC6-328F4DCD3FF9}"/>
          </ac:spMkLst>
        </pc:spChg>
        <pc:spChg chg="add">
          <ac:chgData name="Ayu Ismail" userId="S::ai512@canterbury.ac.uk::fba30144-7a70-411a-be41-53d56e629898" providerId="AD" clId="Web-{E0264D8D-A1FE-3668-09CB-1DD471D8915F}" dt="2023-05-26T19:59:02.829" v="46"/>
          <ac:spMkLst>
            <pc:docMk/>
            <pc:sldMk cId="3102277175" sldId="514"/>
            <ac:spMk id="45" creationId="{F49775AF-8896-43EE-92C6-83497D6DC56F}"/>
          </ac:spMkLst>
        </pc:spChg>
        <pc:picChg chg="add mod ord">
          <ac:chgData name="Ayu Ismail" userId="S::ai512@canterbury.ac.uk::fba30144-7a70-411a-be41-53d56e629898" providerId="AD" clId="Web-{E0264D8D-A1FE-3668-09CB-1DD471D8915F}" dt="2023-05-26T19:59:02.829" v="46"/>
          <ac:picMkLst>
            <pc:docMk/>
            <pc:sldMk cId="3102277175" sldId="514"/>
            <ac:picMk id="7" creationId="{36E7E7E0-9C08-CB6F-5040-173959FC0D44}"/>
          </ac:picMkLst>
        </pc:picChg>
        <pc:cxnChg chg="add del">
          <ac:chgData name="Ayu Ismail" userId="S::ai512@canterbury.ac.uk::fba30144-7a70-411a-be41-53d56e629898" providerId="AD" clId="Web-{E0264D8D-A1FE-3668-09CB-1DD471D8915F}" dt="2023-05-26T19:53:47.623" v="28"/>
          <ac:cxnSpMkLst>
            <pc:docMk/>
            <pc:sldMk cId="3102277175" sldId="514"/>
            <ac:cxnSpMk id="16" creationId="{34E5597F-CE67-4085-9548-E6A8036DA3BB}"/>
          </ac:cxnSpMkLst>
        </pc:cxnChg>
      </pc:sldChg>
      <pc:sldChg chg="addSp delSp modSp new mod setBg">
        <pc:chgData name="Ayu Ismail" userId="S::ai512@canterbury.ac.uk::fba30144-7a70-411a-be41-53d56e629898" providerId="AD" clId="Web-{E0264D8D-A1FE-3668-09CB-1DD471D8915F}" dt="2023-05-26T20:01:35.712" v="69" actId="1076"/>
        <pc:sldMkLst>
          <pc:docMk/>
          <pc:sldMk cId="1924564262" sldId="515"/>
        </pc:sldMkLst>
        <pc:spChg chg="del">
          <ac:chgData name="Ayu Ismail" userId="S::ai512@canterbury.ac.uk::fba30144-7a70-411a-be41-53d56e629898" providerId="AD" clId="Web-{E0264D8D-A1FE-3668-09CB-1DD471D8915F}" dt="2023-05-26T19:59:36.549" v="54"/>
          <ac:spMkLst>
            <pc:docMk/>
            <pc:sldMk cId="1924564262" sldId="515"/>
            <ac:spMk id="2" creationId="{38F32013-D0A7-0205-5B0A-D8818DB0A189}"/>
          </ac:spMkLst>
        </pc:spChg>
        <pc:spChg chg="del ord">
          <ac:chgData name="Ayu Ismail" userId="S::ai512@canterbury.ac.uk::fba30144-7a70-411a-be41-53d56e629898" providerId="AD" clId="Web-{E0264D8D-A1FE-3668-09CB-1DD471D8915F}" dt="2023-05-26T20:00:25.896" v="55"/>
          <ac:spMkLst>
            <pc:docMk/>
            <pc:sldMk cId="1924564262" sldId="515"/>
            <ac:spMk id="3" creationId="{E99FB1AA-6377-FFED-B598-BA3723CD191B}"/>
          </ac:spMkLst>
        </pc:spChg>
        <pc:spChg chg="mod">
          <ac:chgData name="Ayu Ismail" userId="S::ai512@canterbury.ac.uk::fba30144-7a70-411a-be41-53d56e629898" providerId="AD" clId="Web-{E0264D8D-A1FE-3668-09CB-1DD471D8915F}" dt="2023-05-26T20:01:35.712" v="69" actId="1076"/>
          <ac:spMkLst>
            <pc:docMk/>
            <pc:sldMk cId="1924564262" sldId="515"/>
            <ac:spMk id="4" creationId="{5EF2F171-7B1E-8279-32B6-8719868A6B53}"/>
          </ac:spMkLst>
        </pc:spChg>
        <pc:spChg chg="del">
          <ac:chgData name="Ayu Ismail" userId="S::ai512@canterbury.ac.uk::fba30144-7a70-411a-be41-53d56e629898" providerId="AD" clId="Web-{E0264D8D-A1FE-3668-09CB-1DD471D8915F}" dt="2023-05-26T19:59:36.549" v="54"/>
          <ac:spMkLst>
            <pc:docMk/>
            <pc:sldMk cId="1924564262" sldId="515"/>
            <ac:spMk id="5" creationId="{41D506E9-07DE-C988-B68B-646E82F26613}"/>
          </ac:spMkLst>
        </pc:spChg>
        <pc:spChg chg="mod">
          <ac:chgData name="Ayu Ismail" userId="S::ai512@canterbury.ac.uk::fba30144-7a70-411a-be41-53d56e629898" providerId="AD" clId="Web-{E0264D8D-A1FE-3668-09CB-1DD471D8915F}" dt="2023-05-26T19:59:36.549" v="54"/>
          <ac:spMkLst>
            <pc:docMk/>
            <pc:sldMk cId="1924564262" sldId="515"/>
            <ac:spMk id="6" creationId="{3BC8B22C-5506-071E-B03A-D4AE59071613}"/>
          </ac:spMkLst>
        </pc:spChg>
        <pc:spChg chg="add del mod">
          <ac:chgData name="Ayu Ismail" userId="S::ai512@canterbury.ac.uk::fba30144-7a70-411a-be41-53d56e629898" providerId="AD" clId="Web-{E0264D8D-A1FE-3668-09CB-1DD471D8915F}" dt="2023-05-26T20:00:30.334" v="59"/>
          <ac:spMkLst>
            <pc:docMk/>
            <pc:sldMk cId="1924564262" sldId="515"/>
            <ac:spMk id="9" creationId="{1044C551-A44F-0674-8DD9-FE08A0CDE5E9}"/>
          </ac:spMkLst>
        </pc:spChg>
        <pc:spChg chg="add">
          <ac:chgData name="Ayu Ismail" userId="S::ai512@canterbury.ac.uk::fba30144-7a70-411a-be41-53d56e629898" providerId="AD" clId="Web-{E0264D8D-A1FE-3668-09CB-1DD471D8915F}" dt="2023-05-26T19:59:36.549" v="54"/>
          <ac:spMkLst>
            <pc:docMk/>
            <pc:sldMk cId="1924564262" sldId="515"/>
            <ac:spMk id="12" creationId="{DA381740-063A-41A4-836D-85D14980EEF0}"/>
          </ac:spMkLst>
        </pc:spChg>
        <pc:spChg chg="add del mod">
          <ac:chgData name="Ayu Ismail" userId="S::ai512@canterbury.ac.uk::fba30144-7a70-411a-be41-53d56e629898" providerId="AD" clId="Web-{E0264D8D-A1FE-3668-09CB-1DD471D8915F}" dt="2023-05-26T20:00:39.490" v="61"/>
          <ac:spMkLst>
            <pc:docMk/>
            <pc:sldMk cId="1924564262" sldId="515"/>
            <ac:spMk id="13" creationId="{9B51931C-0324-2F01-2B27-586333EE412C}"/>
          </ac:spMkLst>
        </pc:spChg>
        <pc:spChg chg="add">
          <ac:chgData name="Ayu Ismail" userId="S::ai512@canterbury.ac.uk::fba30144-7a70-411a-be41-53d56e629898" providerId="AD" clId="Web-{E0264D8D-A1FE-3668-09CB-1DD471D8915F}" dt="2023-05-26T19:59:36.549" v="54"/>
          <ac:spMkLst>
            <pc:docMk/>
            <pc:sldMk cId="1924564262" sldId="515"/>
            <ac:spMk id="14" creationId="{0671A8AE-40A1-4631-A6B8-581AFF065482}"/>
          </ac:spMkLst>
        </pc:spChg>
        <pc:spChg chg="add">
          <ac:chgData name="Ayu Ismail" userId="S::ai512@canterbury.ac.uk::fba30144-7a70-411a-be41-53d56e629898" providerId="AD" clId="Web-{E0264D8D-A1FE-3668-09CB-1DD471D8915F}" dt="2023-05-26T19:59:36.549" v="54"/>
          <ac:spMkLst>
            <pc:docMk/>
            <pc:sldMk cId="1924564262" sldId="515"/>
            <ac:spMk id="16" creationId="{A44CD100-6267-4E62-AA64-2182A3A6A1C0}"/>
          </ac:spMkLst>
        </pc:spChg>
        <pc:picChg chg="add del mod ord">
          <ac:chgData name="Ayu Ismail" userId="S::ai512@canterbury.ac.uk::fba30144-7a70-411a-be41-53d56e629898" providerId="AD" clId="Web-{E0264D8D-A1FE-3668-09CB-1DD471D8915F}" dt="2023-05-26T20:00:30.412" v="60"/>
          <ac:picMkLst>
            <pc:docMk/>
            <pc:sldMk cId="1924564262" sldId="515"/>
            <ac:picMk id="7" creationId="{2156B0DB-788F-1410-2861-86DDFB8D901C}"/>
          </ac:picMkLst>
        </pc:picChg>
        <pc:picChg chg="add">
          <ac:chgData name="Ayu Ismail" userId="S::ai512@canterbury.ac.uk::fba30144-7a70-411a-be41-53d56e629898" providerId="AD" clId="Web-{E0264D8D-A1FE-3668-09CB-1DD471D8915F}" dt="2023-05-26T19:59:36.549" v="54"/>
          <ac:picMkLst>
            <pc:docMk/>
            <pc:sldMk cId="1924564262" sldId="515"/>
            <ac:picMk id="8" creationId="{B93AFB56-99D3-F04D-A19E-0150AA48EDF9}"/>
          </ac:picMkLst>
        </pc:picChg>
      </pc:sldChg>
    </pc:docChg>
  </pc:docChgLst>
  <pc:docChgLst>
    <pc:chgData name="Ayu Ismail" userId="S::ai512@canterbury.ac.uk::fba30144-7a70-411a-be41-53d56e629898" providerId="AD" clId="Web-{6113B45A-A087-F612-BF76-70ECF365EB91}"/>
    <pc:docChg chg="addSld delSld modSld">
      <pc:chgData name="Ayu Ismail" userId="S::ai512@canterbury.ac.uk::fba30144-7a70-411a-be41-53d56e629898" providerId="AD" clId="Web-{6113B45A-A087-F612-BF76-70ECF365EB91}" dt="2023-05-26T19:37:16.652" v="114" actId="1076"/>
      <pc:docMkLst>
        <pc:docMk/>
      </pc:docMkLst>
      <pc:sldChg chg="addSp delSp modSp mod addAnim delAnim setClrOvrMap">
        <pc:chgData name="Ayu Ismail" userId="S::ai512@canterbury.ac.uk::fba30144-7a70-411a-be41-53d56e629898" providerId="AD" clId="Web-{6113B45A-A087-F612-BF76-70ECF365EB91}" dt="2023-05-26T19:33:00.209" v="46"/>
        <pc:sldMkLst>
          <pc:docMk/>
          <pc:sldMk cId="2626163651" sldId="508"/>
        </pc:sldMkLst>
        <pc:spChg chg="mod">
          <ac:chgData name="Ayu Ismail" userId="S::ai512@canterbury.ac.uk::fba30144-7a70-411a-be41-53d56e629898" providerId="AD" clId="Web-{6113B45A-A087-F612-BF76-70ECF365EB91}" dt="2023-05-26T19:33:00.209" v="45"/>
          <ac:spMkLst>
            <pc:docMk/>
            <pc:sldMk cId="2626163651" sldId="508"/>
            <ac:spMk id="4" creationId="{297A59EB-6E74-575A-32C5-DE21361496C0}"/>
          </ac:spMkLst>
        </pc:spChg>
        <pc:spChg chg="mod">
          <ac:chgData name="Ayu Ismail" userId="S::ai512@canterbury.ac.uk::fba30144-7a70-411a-be41-53d56e629898" providerId="AD" clId="Web-{6113B45A-A087-F612-BF76-70ECF365EB91}" dt="2023-05-26T19:33:00.209" v="45"/>
          <ac:spMkLst>
            <pc:docMk/>
            <pc:sldMk cId="2626163651" sldId="508"/>
            <ac:spMk id="6" creationId="{41DB9D1B-A648-9295-10BD-B68D90A7DC62}"/>
          </ac:spMkLst>
        </pc:spChg>
        <pc:spChg chg="add del">
          <ac:chgData name="Ayu Ismail" userId="S::ai512@canterbury.ac.uk::fba30144-7a70-411a-be41-53d56e629898" providerId="AD" clId="Web-{6113B45A-A087-F612-BF76-70ECF365EB91}" dt="2023-05-26T19:33:00.209" v="45"/>
          <ac:spMkLst>
            <pc:docMk/>
            <pc:sldMk cId="2626163651" sldId="508"/>
            <ac:spMk id="20" creationId="{DA381740-063A-41A4-836D-85D14980EEF0}"/>
          </ac:spMkLst>
        </pc:spChg>
        <pc:spChg chg="add del">
          <ac:chgData name="Ayu Ismail" userId="S::ai512@canterbury.ac.uk::fba30144-7a70-411a-be41-53d56e629898" providerId="AD" clId="Web-{6113B45A-A087-F612-BF76-70ECF365EB91}" dt="2023-05-26T19:33:00.209" v="45"/>
          <ac:spMkLst>
            <pc:docMk/>
            <pc:sldMk cId="2626163651" sldId="508"/>
            <ac:spMk id="21" creationId="{8A95209C-5275-4E15-8EA7-7F42980ABF2D}"/>
          </ac:spMkLst>
        </pc:spChg>
        <pc:spChg chg="add del">
          <ac:chgData name="Ayu Ismail" userId="S::ai512@canterbury.ac.uk::fba30144-7a70-411a-be41-53d56e629898" providerId="AD" clId="Web-{6113B45A-A087-F612-BF76-70ECF365EB91}" dt="2023-05-26T19:33:00.209" v="45"/>
          <ac:spMkLst>
            <pc:docMk/>
            <pc:sldMk cId="2626163651" sldId="508"/>
            <ac:spMk id="22" creationId="{4F2ED431-E304-4FF0-9F4E-032783C9D612}"/>
          </ac:spMkLst>
        </pc:spChg>
        <pc:spChg chg="add del">
          <ac:chgData name="Ayu Ismail" userId="S::ai512@canterbury.ac.uk::fba30144-7a70-411a-be41-53d56e629898" providerId="AD" clId="Web-{6113B45A-A087-F612-BF76-70ECF365EB91}" dt="2023-05-26T19:33:00.209" v="45"/>
          <ac:spMkLst>
            <pc:docMk/>
            <pc:sldMk cId="2626163651" sldId="508"/>
            <ac:spMk id="23" creationId="{4E87FCFB-2CCE-460D-B3DD-557C8BD1B94A}"/>
          </ac:spMkLst>
        </pc:spChg>
        <pc:spChg chg="add del">
          <ac:chgData name="Ayu Ismail" userId="S::ai512@canterbury.ac.uk::fba30144-7a70-411a-be41-53d56e629898" providerId="AD" clId="Web-{6113B45A-A087-F612-BF76-70ECF365EB91}" dt="2023-05-26T19:32:53.552" v="38"/>
          <ac:spMkLst>
            <pc:docMk/>
            <pc:sldMk cId="2626163651" sldId="508"/>
            <ac:spMk id="28" creationId="{DA381740-063A-41A4-836D-85D14980EEF0}"/>
          </ac:spMkLst>
        </pc:spChg>
        <pc:spChg chg="add del">
          <ac:chgData name="Ayu Ismail" userId="S::ai512@canterbury.ac.uk::fba30144-7a70-411a-be41-53d56e629898" providerId="AD" clId="Web-{6113B45A-A087-F612-BF76-70ECF365EB91}" dt="2023-05-26T19:32:53.552" v="38"/>
          <ac:spMkLst>
            <pc:docMk/>
            <pc:sldMk cId="2626163651" sldId="508"/>
            <ac:spMk id="30" creationId="{657F69E0-C4B0-4BEC-A689-4F8D877F05D4}"/>
          </ac:spMkLst>
        </pc:spChg>
        <pc:spChg chg="add del">
          <ac:chgData name="Ayu Ismail" userId="S::ai512@canterbury.ac.uk::fba30144-7a70-411a-be41-53d56e629898" providerId="AD" clId="Web-{6113B45A-A087-F612-BF76-70ECF365EB91}" dt="2023-05-26T19:32:53.552" v="38"/>
          <ac:spMkLst>
            <pc:docMk/>
            <pc:sldMk cId="2626163651" sldId="508"/>
            <ac:spMk id="32" creationId="{8F51725E-A483-43B2-A6F2-C44F502FE033}"/>
          </ac:spMkLst>
        </pc:spChg>
        <pc:spChg chg="add del">
          <ac:chgData name="Ayu Ismail" userId="S::ai512@canterbury.ac.uk::fba30144-7a70-411a-be41-53d56e629898" providerId="AD" clId="Web-{6113B45A-A087-F612-BF76-70ECF365EB91}" dt="2023-05-26T19:32:53.552" v="38"/>
          <ac:spMkLst>
            <pc:docMk/>
            <pc:sldMk cId="2626163651" sldId="508"/>
            <ac:spMk id="34" creationId="{9F6380B4-6A1C-481E-8408-B4E6C75B9B81}"/>
          </ac:spMkLst>
        </pc:spChg>
        <pc:spChg chg="add del">
          <ac:chgData name="Ayu Ismail" userId="S::ai512@canterbury.ac.uk::fba30144-7a70-411a-be41-53d56e629898" providerId="AD" clId="Web-{6113B45A-A087-F612-BF76-70ECF365EB91}" dt="2023-05-26T19:32:56.084" v="42"/>
          <ac:spMkLst>
            <pc:docMk/>
            <pc:sldMk cId="2626163651" sldId="508"/>
            <ac:spMk id="36" creationId="{DA381740-063A-41A4-836D-85D14980EEF0}"/>
          </ac:spMkLst>
        </pc:spChg>
        <pc:spChg chg="add del">
          <ac:chgData name="Ayu Ismail" userId="S::ai512@canterbury.ac.uk::fba30144-7a70-411a-be41-53d56e629898" providerId="AD" clId="Web-{6113B45A-A087-F612-BF76-70ECF365EB91}" dt="2023-05-26T19:32:56.084" v="42"/>
          <ac:spMkLst>
            <pc:docMk/>
            <pc:sldMk cId="2626163651" sldId="508"/>
            <ac:spMk id="37" creationId="{8A95209C-5275-4E15-8EA7-7F42980ABF2D}"/>
          </ac:spMkLst>
        </pc:spChg>
        <pc:spChg chg="add del">
          <ac:chgData name="Ayu Ismail" userId="S::ai512@canterbury.ac.uk::fba30144-7a70-411a-be41-53d56e629898" providerId="AD" clId="Web-{6113B45A-A087-F612-BF76-70ECF365EB91}" dt="2023-05-26T19:32:56.084" v="42"/>
          <ac:spMkLst>
            <pc:docMk/>
            <pc:sldMk cId="2626163651" sldId="508"/>
            <ac:spMk id="38" creationId="{4F2ED431-E304-4FF0-9F4E-032783C9D612}"/>
          </ac:spMkLst>
        </pc:spChg>
        <pc:spChg chg="add del">
          <ac:chgData name="Ayu Ismail" userId="S::ai512@canterbury.ac.uk::fba30144-7a70-411a-be41-53d56e629898" providerId="AD" clId="Web-{6113B45A-A087-F612-BF76-70ECF365EB91}" dt="2023-05-26T19:32:56.084" v="42"/>
          <ac:spMkLst>
            <pc:docMk/>
            <pc:sldMk cId="2626163651" sldId="508"/>
            <ac:spMk id="39" creationId="{4E87FCFB-2CCE-460D-B3DD-557C8BD1B94A}"/>
          </ac:spMkLst>
        </pc:spChg>
        <pc:spChg chg="add del">
          <ac:chgData name="Ayu Ismail" userId="S::ai512@canterbury.ac.uk::fba30144-7a70-411a-be41-53d56e629898" providerId="AD" clId="Web-{6113B45A-A087-F612-BF76-70ECF365EB91}" dt="2023-05-26T19:33:00.146" v="44"/>
          <ac:spMkLst>
            <pc:docMk/>
            <pc:sldMk cId="2626163651" sldId="508"/>
            <ac:spMk id="41" creationId="{DA381740-063A-41A4-836D-85D14980EEF0}"/>
          </ac:spMkLst>
        </pc:spChg>
        <pc:spChg chg="add del">
          <ac:chgData name="Ayu Ismail" userId="S::ai512@canterbury.ac.uk::fba30144-7a70-411a-be41-53d56e629898" providerId="AD" clId="Web-{6113B45A-A087-F612-BF76-70ECF365EB91}" dt="2023-05-26T19:33:00.146" v="44"/>
          <ac:spMkLst>
            <pc:docMk/>
            <pc:sldMk cId="2626163651" sldId="508"/>
            <ac:spMk id="42" creationId="{8A95209C-5275-4E15-8EA7-7F42980ABF2D}"/>
          </ac:spMkLst>
        </pc:spChg>
        <pc:spChg chg="add del">
          <ac:chgData name="Ayu Ismail" userId="S::ai512@canterbury.ac.uk::fba30144-7a70-411a-be41-53d56e629898" providerId="AD" clId="Web-{6113B45A-A087-F612-BF76-70ECF365EB91}" dt="2023-05-26T19:33:00.146" v="44"/>
          <ac:spMkLst>
            <pc:docMk/>
            <pc:sldMk cId="2626163651" sldId="508"/>
            <ac:spMk id="43" creationId="{4F2ED431-E304-4FF0-9F4E-032783C9D612}"/>
          </ac:spMkLst>
        </pc:spChg>
        <pc:spChg chg="add del">
          <ac:chgData name="Ayu Ismail" userId="S::ai512@canterbury.ac.uk::fba30144-7a70-411a-be41-53d56e629898" providerId="AD" clId="Web-{6113B45A-A087-F612-BF76-70ECF365EB91}" dt="2023-05-26T19:33:00.146" v="44"/>
          <ac:spMkLst>
            <pc:docMk/>
            <pc:sldMk cId="2626163651" sldId="508"/>
            <ac:spMk id="44" creationId="{4E87FCFB-2CCE-460D-B3DD-557C8BD1B94A}"/>
          </ac:spMkLst>
        </pc:spChg>
        <pc:spChg chg="add">
          <ac:chgData name="Ayu Ismail" userId="S::ai512@canterbury.ac.uk::fba30144-7a70-411a-be41-53d56e629898" providerId="AD" clId="Web-{6113B45A-A087-F612-BF76-70ECF365EB91}" dt="2023-05-26T19:33:00.209" v="45"/>
          <ac:spMkLst>
            <pc:docMk/>
            <pc:sldMk cId="2626163651" sldId="508"/>
            <ac:spMk id="46" creationId="{DA381740-063A-41A4-836D-85D14980EEF0}"/>
          </ac:spMkLst>
        </pc:spChg>
        <pc:spChg chg="add">
          <ac:chgData name="Ayu Ismail" userId="S::ai512@canterbury.ac.uk::fba30144-7a70-411a-be41-53d56e629898" providerId="AD" clId="Web-{6113B45A-A087-F612-BF76-70ECF365EB91}" dt="2023-05-26T19:33:00.209" v="45"/>
          <ac:spMkLst>
            <pc:docMk/>
            <pc:sldMk cId="2626163651" sldId="508"/>
            <ac:spMk id="47" creationId="{8A95209C-5275-4E15-8EA7-7F42980ABF2D}"/>
          </ac:spMkLst>
        </pc:spChg>
        <pc:spChg chg="add">
          <ac:chgData name="Ayu Ismail" userId="S::ai512@canterbury.ac.uk::fba30144-7a70-411a-be41-53d56e629898" providerId="AD" clId="Web-{6113B45A-A087-F612-BF76-70ECF365EB91}" dt="2023-05-26T19:33:00.209" v="45"/>
          <ac:spMkLst>
            <pc:docMk/>
            <pc:sldMk cId="2626163651" sldId="508"/>
            <ac:spMk id="48" creationId="{4F2ED431-E304-4FF0-9F4E-032783C9D612}"/>
          </ac:spMkLst>
        </pc:spChg>
        <pc:spChg chg="add">
          <ac:chgData name="Ayu Ismail" userId="S::ai512@canterbury.ac.uk::fba30144-7a70-411a-be41-53d56e629898" providerId="AD" clId="Web-{6113B45A-A087-F612-BF76-70ECF365EB91}" dt="2023-05-26T19:33:00.209" v="45"/>
          <ac:spMkLst>
            <pc:docMk/>
            <pc:sldMk cId="2626163651" sldId="508"/>
            <ac:spMk id="49" creationId="{4E87FCFB-2CCE-460D-B3DD-557C8BD1B94A}"/>
          </ac:spMkLst>
        </pc:spChg>
        <pc:picChg chg="mod">
          <ac:chgData name="Ayu Ismail" userId="S::ai512@canterbury.ac.uk::fba30144-7a70-411a-be41-53d56e629898" providerId="AD" clId="Web-{6113B45A-A087-F612-BF76-70ECF365EB91}" dt="2023-05-26T19:33:00.209" v="45"/>
          <ac:picMkLst>
            <pc:docMk/>
            <pc:sldMk cId="2626163651" sldId="508"/>
            <ac:picMk id="7" creationId="{8D5644D7-4B44-B8FC-7E93-33CD8A609BF1}"/>
          </ac:picMkLst>
        </pc:picChg>
      </pc:sldChg>
      <pc:sldChg chg="new">
        <pc:chgData name="Ayu Ismail" userId="S::ai512@canterbury.ac.uk::fba30144-7a70-411a-be41-53d56e629898" providerId="AD" clId="Web-{6113B45A-A087-F612-BF76-70ECF365EB91}" dt="2023-05-26T19:29:17" v="0"/>
        <pc:sldMkLst>
          <pc:docMk/>
          <pc:sldMk cId="858510916" sldId="509"/>
        </pc:sldMkLst>
      </pc:sldChg>
      <pc:sldChg chg="addSp delSp modSp new del mod setBg">
        <pc:chgData name="Ayu Ismail" userId="S::ai512@canterbury.ac.uk::fba30144-7a70-411a-be41-53d56e629898" providerId="AD" clId="Web-{6113B45A-A087-F612-BF76-70ECF365EB91}" dt="2023-05-26T19:33:36.897" v="49"/>
        <pc:sldMkLst>
          <pc:docMk/>
          <pc:sldMk cId="3125053328" sldId="510"/>
        </pc:sldMkLst>
        <pc:spChg chg="del">
          <ac:chgData name="Ayu Ismail" userId="S::ai512@canterbury.ac.uk::fba30144-7a70-411a-be41-53d56e629898" providerId="AD" clId="Web-{6113B45A-A087-F612-BF76-70ECF365EB91}" dt="2023-05-26T19:30:59.612" v="28"/>
          <ac:spMkLst>
            <pc:docMk/>
            <pc:sldMk cId="3125053328" sldId="510"/>
            <ac:spMk id="2" creationId="{8C6D5764-B480-EC29-966C-A3C5A62483FD}"/>
          </ac:spMkLst>
        </pc:spChg>
        <pc:spChg chg="del ord">
          <ac:chgData name="Ayu Ismail" userId="S::ai512@canterbury.ac.uk::fba30144-7a70-411a-be41-53d56e629898" providerId="AD" clId="Web-{6113B45A-A087-F612-BF76-70ECF365EB91}" dt="2023-05-26T19:31:03.909" v="29"/>
          <ac:spMkLst>
            <pc:docMk/>
            <pc:sldMk cId="3125053328" sldId="510"/>
            <ac:spMk id="3" creationId="{BF89D014-ABD7-107F-294E-E08FA74A4F6F}"/>
          </ac:spMkLst>
        </pc:spChg>
        <pc:spChg chg="mod">
          <ac:chgData name="Ayu Ismail" userId="S::ai512@canterbury.ac.uk::fba30144-7a70-411a-be41-53d56e629898" providerId="AD" clId="Web-{6113B45A-A087-F612-BF76-70ECF365EB91}" dt="2023-05-26T19:31:56.254" v="34" actId="20577"/>
          <ac:spMkLst>
            <pc:docMk/>
            <pc:sldMk cId="3125053328" sldId="510"/>
            <ac:spMk id="4" creationId="{72B8045F-05D0-3A54-E9D5-F65EF7B41F68}"/>
          </ac:spMkLst>
        </pc:spChg>
        <pc:spChg chg="del">
          <ac:chgData name="Ayu Ismail" userId="S::ai512@canterbury.ac.uk::fba30144-7a70-411a-be41-53d56e629898" providerId="AD" clId="Web-{6113B45A-A087-F612-BF76-70ECF365EB91}" dt="2023-05-26T19:30:59.612" v="28"/>
          <ac:spMkLst>
            <pc:docMk/>
            <pc:sldMk cId="3125053328" sldId="510"/>
            <ac:spMk id="5" creationId="{103CC85E-DDEC-DF72-7A3B-C4F2BEAE063C}"/>
          </ac:spMkLst>
        </pc:spChg>
        <pc:spChg chg="mod">
          <ac:chgData name="Ayu Ismail" userId="S::ai512@canterbury.ac.uk::fba30144-7a70-411a-be41-53d56e629898" providerId="AD" clId="Web-{6113B45A-A087-F612-BF76-70ECF365EB91}" dt="2023-05-26T19:30:59.612" v="28"/>
          <ac:spMkLst>
            <pc:docMk/>
            <pc:sldMk cId="3125053328" sldId="510"/>
            <ac:spMk id="6" creationId="{8E5EE9BF-6306-C0E5-FCCA-37807C61B9BD}"/>
          </ac:spMkLst>
        </pc:spChg>
        <pc:spChg chg="add">
          <ac:chgData name="Ayu Ismail" userId="S::ai512@canterbury.ac.uk::fba30144-7a70-411a-be41-53d56e629898" providerId="AD" clId="Web-{6113B45A-A087-F612-BF76-70ECF365EB91}" dt="2023-05-26T19:30:59.612" v="28"/>
          <ac:spMkLst>
            <pc:docMk/>
            <pc:sldMk cId="3125053328" sldId="510"/>
            <ac:spMk id="12" creationId="{DA381740-063A-41A4-836D-85D14980EEF0}"/>
          </ac:spMkLst>
        </pc:spChg>
        <pc:spChg chg="add">
          <ac:chgData name="Ayu Ismail" userId="S::ai512@canterbury.ac.uk::fba30144-7a70-411a-be41-53d56e629898" providerId="AD" clId="Web-{6113B45A-A087-F612-BF76-70ECF365EB91}" dt="2023-05-26T19:30:59.612" v="28"/>
          <ac:spMkLst>
            <pc:docMk/>
            <pc:sldMk cId="3125053328" sldId="510"/>
            <ac:spMk id="14" creationId="{0671A8AE-40A1-4631-A6B8-581AFF065482}"/>
          </ac:spMkLst>
        </pc:spChg>
        <pc:spChg chg="add">
          <ac:chgData name="Ayu Ismail" userId="S::ai512@canterbury.ac.uk::fba30144-7a70-411a-be41-53d56e629898" providerId="AD" clId="Web-{6113B45A-A087-F612-BF76-70ECF365EB91}" dt="2023-05-26T19:30:59.612" v="28"/>
          <ac:spMkLst>
            <pc:docMk/>
            <pc:sldMk cId="3125053328" sldId="510"/>
            <ac:spMk id="16" creationId="{A44CD100-6267-4E62-AA64-2182A3A6A1C0}"/>
          </ac:spMkLst>
        </pc:spChg>
        <pc:picChg chg="add del mod">
          <ac:chgData name="Ayu Ismail" userId="S::ai512@canterbury.ac.uk::fba30144-7a70-411a-be41-53d56e629898" providerId="AD" clId="Web-{6113B45A-A087-F612-BF76-70ECF365EB91}" dt="2023-05-26T19:32:33.458" v="36"/>
          <ac:picMkLst>
            <pc:docMk/>
            <pc:sldMk cId="3125053328" sldId="510"/>
            <ac:picMk id="7" creationId="{3BE60FF3-A7CB-EBA7-4619-3BFCFAD2CB46}"/>
          </ac:picMkLst>
        </pc:picChg>
        <pc:picChg chg="add mod">
          <ac:chgData name="Ayu Ismail" userId="S::ai512@canterbury.ac.uk::fba30144-7a70-411a-be41-53d56e629898" providerId="AD" clId="Web-{6113B45A-A087-F612-BF76-70ECF365EB91}" dt="2023-05-26T19:31:48.035" v="30" actId="14100"/>
          <ac:picMkLst>
            <pc:docMk/>
            <pc:sldMk cId="3125053328" sldId="510"/>
            <ac:picMk id="8" creationId="{D3654B23-34D9-1CD2-5446-E36E377C8731}"/>
          </ac:picMkLst>
        </pc:picChg>
      </pc:sldChg>
      <pc:sldChg chg="new">
        <pc:chgData name="Ayu Ismail" userId="S::ai512@canterbury.ac.uk::fba30144-7a70-411a-be41-53d56e629898" providerId="AD" clId="Web-{6113B45A-A087-F612-BF76-70ECF365EB91}" dt="2023-05-26T19:33:10.350" v="47"/>
        <pc:sldMkLst>
          <pc:docMk/>
          <pc:sldMk cId="1230644894" sldId="511"/>
        </pc:sldMkLst>
      </pc:sldChg>
      <pc:sldChg chg="addSp delSp modSp new mod setBg">
        <pc:chgData name="Ayu Ismail" userId="S::ai512@canterbury.ac.uk::fba30144-7a70-411a-be41-53d56e629898" providerId="AD" clId="Web-{6113B45A-A087-F612-BF76-70ECF365EB91}" dt="2023-05-26T19:37:16.652" v="114" actId="1076"/>
        <pc:sldMkLst>
          <pc:docMk/>
          <pc:sldMk cId="294501630" sldId="512"/>
        </pc:sldMkLst>
        <pc:spChg chg="add del">
          <ac:chgData name="Ayu Ismail" userId="S::ai512@canterbury.ac.uk::fba30144-7a70-411a-be41-53d56e629898" providerId="AD" clId="Web-{6113B45A-A087-F612-BF76-70ECF365EB91}" dt="2023-05-26T19:36:02.463" v="100"/>
          <ac:spMkLst>
            <pc:docMk/>
            <pc:sldMk cId="294501630" sldId="512"/>
            <ac:spMk id="2" creationId="{A30B9EFA-BC8C-C7F6-FAD8-E112727B6D53}"/>
          </ac:spMkLst>
        </pc:spChg>
        <pc:spChg chg="ord">
          <ac:chgData name="Ayu Ismail" userId="S::ai512@canterbury.ac.uk::fba30144-7a70-411a-be41-53d56e629898" providerId="AD" clId="Web-{6113B45A-A087-F612-BF76-70ECF365EB91}" dt="2023-05-26T19:36:02.463" v="100"/>
          <ac:spMkLst>
            <pc:docMk/>
            <pc:sldMk cId="294501630" sldId="512"/>
            <ac:spMk id="3" creationId="{F3D84F7A-CA14-CA2B-9739-FEA2F573E8B0}"/>
          </ac:spMkLst>
        </pc:spChg>
        <pc:spChg chg="mod">
          <ac:chgData name="Ayu Ismail" userId="S::ai512@canterbury.ac.uk::fba30144-7a70-411a-be41-53d56e629898" providerId="AD" clId="Web-{6113B45A-A087-F612-BF76-70ECF365EB91}" dt="2023-05-26T19:37:16.652" v="114" actId="1076"/>
          <ac:spMkLst>
            <pc:docMk/>
            <pc:sldMk cId="294501630" sldId="512"/>
            <ac:spMk id="4" creationId="{7F0FA59D-0B8E-07B7-1549-3EBDA38D06B0}"/>
          </ac:spMkLst>
        </pc:spChg>
        <pc:spChg chg="add del">
          <ac:chgData name="Ayu Ismail" userId="S::ai512@canterbury.ac.uk::fba30144-7a70-411a-be41-53d56e629898" providerId="AD" clId="Web-{6113B45A-A087-F612-BF76-70ECF365EB91}" dt="2023-05-26T19:36:02.463" v="100"/>
          <ac:spMkLst>
            <pc:docMk/>
            <pc:sldMk cId="294501630" sldId="512"/>
            <ac:spMk id="5" creationId="{BF6B4707-1986-BF54-5B58-972F68F21291}"/>
          </ac:spMkLst>
        </pc:spChg>
        <pc:spChg chg="mod">
          <ac:chgData name="Ayu Ismail" userId="S::ai512@canterbury.ac.uk::fba30144-7a70-411a-be41-53d56e629898" providerId="AD" clId="Web-{6113B45A-A087-F612-BF76-70ECF365EB91}" dt="2023-05-26T19:36:02.463" v="100"/>
          <ac:spMkLst>
            <pc:docMk/>
            <pc:sldMk cId="294501630" sldId="512"/>
            <ac:spMk id="6" creationId="{032E4D6E-DEC2-9707-4279-58DFF147A9E6}"/>
          </ac:spMkLst>
        </pc:spChg>
        <pc:spChg chg="add del">
          <ac:chgData name="Ayu Ismail" userId="S::ai512@canterbury.ac.uk::fba30144-7a70-411a-be41-53d56e629898" providerId="AD" clId="Web-{6113B45A-A087-F612-BF76-70ECF365EB91}" dt="2023-05-26T19:35:25.290" v="93"/>
          <ac:spMkLst>
            <pc:docMk/>
            <pc:sldMk cId="294501630" sldId="512"/>
            <ac:spMk id="12" creationId="{DA381740-063A-41A4-836D-85D14980EEF0}"/>
          </ac:spMkLst>
        </pc:spChg>
        <pc:spChg chg="add del">
          <ac:chgData name="Ayu Ismail" userId="S::ai512@canterbury.ac.uk::fba30144-7a70-411a-be41-53d56e629898" providerId="AD" clId="Web-{6113B45A-A087-F612-BF76-70ECF365EB91}" dt="2023-05-26T19:35:25.290" v="93"/>
          <ac:spMkLst>
            <pc:docMk/>
            <pc:sldMk cId="294501630" sldId="512"/>
            <ac:spMk id="14" creationId="{007891EC-4501-44ED-A8C8-B11B6DB767AB}"/>
          </ac:spMkLst>
        </pc:spChg>
        <pc:spChg chg="add del">
          <ac:chgData name="Ayu Ismail" userId="S::ai512@canterbury.ac.uk::fba30144-7a70-411a-be41-53d56e629898" providerId="AD" clId="Web-{6113B45A-A087-F612-BF76-70ECF365EB91}" dt="2023-05-26T19:35:28.306" v="95"/>
          <ac:spMkLst>
            <pc:docMk/>
            <pc:sldMk cId="294501630" sldId="512"/>
            <ac:spMk id="18" creationId="{DA381740-063A-41A4-836D-85D14980EEF0}"/>
          </ac:spMkLst>
        </pc:spChg>
        <pc:spChg chg="add del">
          <ac:chgData name="Ayu Ismail" userId="S::ai512@canterbury.ac.uk::fba30144-7a70-411a-be41-53d56e629898" providerId="AD" clId="Web-{6113B45A-A087-F612-BF76-70ECF365EB91}" dt="2023-05-26T19:35:28.306" v="95"/>
          <ac:spMkLst>
            <pc:docMk/>
            <pc:sldMk cId="294501630" sldId="512"/>
            <ac:spMk id="19" creationId="{0671A8AE-40A1-4631-A6B8-581AFF065482}"/>
          </ac:spMkLst>
        </pc:spChg>
        <pc:spChg chg="add del">
          <ac:chgData name="Ayu Ismail" userId="S::ai512@canterbury.ac.uk::fba30144-7a70-411a-be41-53d56e629898" providerId="AD" clId="Web-{6113B45A-A087-F612-BF76-70ECF365EB91}" dt="2023-05-26T19:35:28.306" v="95"/>
          <ac:spMkLst>
            <pc:docMk/>
            <pc:sldMk cId="294501630" sldId="512"/>
            <ac:spMk id="21" creationId="{A44CD100-6267-4E62-AA64-2182A3A6A1C0}"/>
          </ac:spMkLst>
        </pc:spChg>
        <pc:spChg chg="add del">
          <ac:chgData name="Ayu Ismail" userId="S::ai512@canterbury.ac.uk::fba30144-7a70-411a-be41-53d56e629898" providerId="AD" clId="Web-{6113B45A-A087-F612-BF76-70ECF365EB91}" dt="2023-05-26T19:35:54.697" v="97"/>
          <ac:spMkLst>
            <pc:docMk/>
            <pc:sldMk cId="294501630" sldId="512"/>
            <ac:spMk id="23" creationId="{DA381740-063A-41A4-836D-85D14980EEF0}"/>
          </ac:spMkLst>
        </pc:spChg>
        <pc:spChg chg="add del">
          <ac:chgData name="Ayu Ismail" userId="S::ai512@canterbury.ac.uk::fba30144-7a70-411a-be41-53d56e629898" providerId="AD" clId="Web-{6113B45A-A087-F612-BF76-70ECF365EB91}" dt="2023-05-26T19:35:54.697" v="97"/>
          <ac:spMkLst>
            <pc:docMk/>
            <pc:sldMk cId="294501630" sldId="512"/>
            <ac:spMk id="25" creationId="{007891EC-4501-44ED-A8C8-B11B6DB767AB}"/>
          </ac:spMkLst>
        </pc:spChg>
        <pc:spChg chg="add del">
          <ac:chgData name="Ayu Ismail" userId="S::ai512@canterbury.ac.uk::fba30144-7a70-411a-be41-53d56e629898" providerId="AD" clId="Web-{6113B45A-A087-F612-BF76-70ECF365EB91}" dt="2023-05-26T19:36:01.853" v="99"/>
          <ac:spMkLst>
            <pc:docMk/>
            <pc:sldMk cId="294501630" sldId="512"/>
            <ac:spMk id="28" creationId="{DA381740-063A-41A4-836D-85D14980EEF0}"/>
          </ac:spMkLst>
        </pc:spChg>
        <pc:spChg chg="add del">
          <ac:chgData name="Ayu Ismail" userId="S::ai512@canterbury.ac.uk::fba30144-7a70-411a-be41-53d56e629898" providerId="AD" clId="Web-{6113B45A-A087-F612-BF76-70ECF365EB91}" dt="2023-05-26T19:36:01.853" v="99"/>
          <ac:spMkLst>
            <pc:docMk/>
            <pc:sldMk cId="294501630" sldId="512"/>
            <ac:spMk id="30" creationId="{5683D043-25BB-4AC9-8130-641179672614}"/>
          </ac:spMkLst>
        </pc:spChg>
        <pc:spChg chg="add del">
          <ac:chgData name="Ayu Ismail" userId="S::ai512@canterbury.ac.uk::fba30144-7a70-411a-be41-53d56e629898" providerId="AD" clId="Web-{6113B45A-A087-F612-BF76-70ECF365EB91}" dt="2023-05-26T19:36:01.853" v="99"/>
          <ac:spMkLst>
            <pc:docMk/>
            <pc:sldMk cId="294501630" sldId="512"/>
            <ac:spMk id="31" creationId="{AA61CCAC-6875-474C-8E9E-F57ABF078C2B}"/>
          </ac:spMkLst>
        </pc:spChg>
        <pc:spChg chg="add">
          <ac:chgData name="Ayu Ismail" userId="S::ai512@canterbury.ac.uk::fba30144-7a70-411a-be41-53d56e629898" providerId="AD" clId="Web-{6113B45A-A087-F612-BF76-70ECF365EB91}" dt="2023-05-26T19:36:02.463" v="100"/>
          <ac:spMkLst>
            <pc:docMk/>
            <pc:sldMk cId="294501630" sldId="512"/>
            <ac:spMk id="33" creationId="{DA381740-063A-41A4-836D-85D14980EEF0}"/>
          </ac:spMkLst>
        </pc:spChg>
        <pc:spChg chg="add">
          <ac:chgData name="Ayu Ismail" userId="S::ai512@canterbury.ac.uk::fba30144-7a70-411a-be41-53d56e629898" providerId="AD" clId="Web-{6113B45A-A087-F612-BF76-70ECF365EB91}" dt="2023-05-26T19:36:02.463" v="100"/>
          <ac:spMkLst>
            <pc:docMk/>
            <pc:sldMk cId="294501630" sldId="512"/>
            <ac:spMk id="35" creationId="{007891EC-4501-44ED-A8C8-B11B6DB767AB}"/>
          </ac:spMkLst>
        </pc:spChg>
        <pc:picChg chg="add del">
          <ac:chgData name="Ayu Ismail" userId="S::ai512@canterbury.ac.uk::fba30144-7a70-411a-be41-53d56e629898" providerId="AD" clId="Web-{6113B45A-A087-F612-BF76-70ECF365EB91}" dt="2023-05-26T19:35:25.290" v="93"/>
          <ac:picMkLst>
            <pc:docMk/>
            <pc:sldMk cId="294501630" sldId="512"/>
            <ac:picMk id="8" creationId="{23DD60A3-F00D-5996-14F5-4FA39EA694A5}"/>
          </ac:picMkLst>
        </pc:picChg>
        <pc:picChg chg="add del">
          <ac:chgData name="Ayu Ismail" userId="S::ai512@canterbury.ac.uk::fba30144-7a70-411a-be41-53d56e629898" providerId="AD" clId="Web-{6113B45A-A087-F612-BF76-70ECF365EB91}" dt="2023-05-26T19:35:28.306" v="95"/>
          <ac:picMkLst>
            <pc:docMk/>
            <pc:sldMk cId="294501630" sldId="512"/>
            <ac:picMk id="20" creationId="{7D5DF2A6-0DBF-E53F-28C8-9C265B596304}"/>
          </ac:picMkLst>
        </pc:picChg>
        <pc:picChg chg="add del">
          <ac:chgData name="Ayu Ismail" userId="S::ai512@canterbury.ac.uk::fba30144-7a70-411a-be41-53d56e629898" providerId="AD" clId="Web-{6113B45A-A087-F612-BF76-70ECF365EB91}" dt="2023-05-26T19:35:54.697" v="97"/>
          <ac:picMkLst>
            <pc:docMk/>
            <pc:sldMk cId="294501630" sldId="512"/>
            <ac:picMk id="24" creationId="{CCB182A6-3C75-B02B-1A84-4FE9B0FA7FBD}"/>
          </ac:picMkLst>
        </pc:picChg>
        <pc:picChg chg="add del">
          <ac:chgData name="Ayu Ismail" userId="S::ai512@canterbury.ac.uk::fba30144-7a70-411a-be41-53d56e629898" providerId="AD" clId="Web-{6113B45A-A087-F612-BF76-70ECF365EB91}" dt="2023-05-26T19:36:01.853" v="99"/>
          <ac:picMkLst>
            <pc:docMk/>
            <pc:sldMk cId="294501630" sldId="512"/>
            <ac:picMk id="29" creationId="{28D7A489-23C9-2B08-1F28-D97754CABA87}"/>
          </ac:picMkLst>
        </pc:picChg>
        <pc:picChg chg="add">
          <ac:chgData name="Ayu Ismail" userId="S::ai512@canterbury.ac.uk::fba30144-7a70-411a-be41-53d56e629898" providerId="AD" clId="Web-{6113B45A-A087-F612-BF76-70ECF365EB91}" dt="2023-05-26T19:36:02.463" v="100"/>
          <ac:picMkLst>
            <pc:docMk/>
            <pc:sldMk cId="294501630" sldId="512"/>
            <ac:picMk id="34" creationId="{23DD60A3-F00D-5996-14F5-4FA39EA694A5}"/>
          </ac:picMkLst>
        </pc:picChg>
        <pc:cxnChg chg="add del">
          <ac:chgData name="Ayu Ismail" userId="S::ai512@canterbury.ac.uk::fba30144-7a70-411a-be41-53d56e629898" providerId="AD" clId="Web-{6113B45A-A087-F612-BF76-70ECF365EB91}" dt="2023-05-26T19:35:25.290" v="93"/>
          <ac:cxnSpMkLst>
            <pc:docMk/>
            <pc:sldMk cId="294501630" sldId="512"/>
            <ac:cxnSpMk id="16" creationId="{34E5597F-CE67-4085-9548-E6A8036DA3BB}"/>
          </ac:cxnSpMkLst>
        </pc:cxnChg>
        <pc:cxnChg chg="add del">
          <ac:chgData name="Ayu Ismail" userId="S::ai512@canterbury.ac.uk::fba30144-7a70-411a-be41-53d56e629898" providerId="AD" clId="Web-{6113B45A-A087-F612-BF76-70ECF365EB91}" dt="2023-05-26T19:35:54.697" v="97"/>
          <ac:cxnSpMkLst>
            <pc:docMk/>
            <pc:sldMk cId="294501630" sldId="512"/>
            <ac:cxnSpMk id="26" creationId="{34E5597F-CE67-4085-9548-E6A8036DA3BB}"/>
          </ac:cxnSpMkLst>
        </pc:cxnChg>
        <pc:cxnChg chg="add">
          <ac:chgData name="Ayu Ismail" userId="S::ai512@canterbury.ac.uk::fba30144-7a70-411a-be41-53d56e629898" providerId="AD" clId="Web-{6113B45A-A087-F612-BF76-70ECF365EB91}" dt="2023-05-26T19:36:02.463" v="100"/>
          <ac:cxnSpMkLst>
            <pc:docMk/>
            <pc:sldMk cId="294501630" sldId="512"/>
            <ac:cxnSpMk id="36" creationId="{34E5597F-CE67-4085-9548-E6A8036DA3BB}"/>
          </ac:cxnSpMkLst>
        </pc:cxnChg>
      </pc:sldChg>
      <pc:sldChg chg="addSp delSp modSp new del mod setBg">
        <pc:chgData name="Ayu Ismail" userId="S::ai512@canterbury.ac.uk::fba30144-7a70-411a-be41-53d56e629898" providerId="AD" clId="Web-{6113B45A-A087-F612-BF76-70ECF365EB91}" dt="2023-05-26T19:34:47.821" v="67"/>
        <pc:sldMkLst>
          <pc:docMk/>
          <pc:sldMk cId="597693291" sldId="512"/>
        </pc:sldMkLst>
        <pc:spChg chg="del">
          <ac:chgData name="Ayu Ismail" userId="S::ai512@canterbury.ac.uk::fba30144-7a70-411a-be41-53d56e629898" providerId="AD" clId="Web-{6113B45A-A087-F612-BF76-70ECF365EB91}" dt="2023-05-26T19:34:16.335" v="64"/>
          <ac:spMkLst>
            <pc:docMk/>
            <pc:sldMk cId="597693291" sldId="512"/>
            <ac:spMk id="2" creationId="{7F61F60C-443D-0497-7C6B-2C3DEDBCF25D}"/>
          </ac:spMkLst>
        </pc:spChg>
        <pc:spChg chg="del ord">
          <ac:chgData name="Ayu Ismail" userId="S::ai512@canterbury.ac.uk::fba30144-7a70-411a-be41-53d56e629898" providerId="AD" clId="Web-{6113B45A-A087-F612-BF76-70ECF365EB91}" dt="2023-05-26T19:34:21.711" v="65"/>
          <ac:spMkLst>
            <pc:docMk/>
            <pc:sldMk cId="597693291" sldId="512"/>
            <ac:spMk id="3" creationId="{F83331B8-B931-D7E2-9018-5F60F654C714}"/>
          </ac:spMkLst>
        </pc:spChg>
        <pc:spChg chg="mod">
          <ac:chgData name="Ayu Ismail" userId="S::ai512@canterbury.ac.uk::fba30144-7a70-411a-be41-53d56e629898" providerId="AD" clId="Web-{6113B45A-A087-F612-BF76-70ECF365EB91}" dt="2023-05-26T19:34:34.570" v="66"/>
          <ac:spMkLst>
            <pc:docMk/>
            <pc:sldMk cId="597693291" sldId="512"/>
            <ac:spMk id="4" creationId="{EC4525EE-1EB5-6E58-B1E8-2D14DB02E1C5}"/>
          </ac:spMkLst>
        </pc:spChg>
        <pc:spChg chg="del">
          <ac:chgData name="Ayu Ismail" userId="S::ai512@canterbury.ac.uk::fba30144-7a70-411a-be41-53d56e629898" providerId="AD" clId="Web-{6113B45A-A087-F612-BF76-70ECF365EB91}" dt="2023-05-26T19:34:16.335" v="64"/>
          <ac:spMkLst>
            <pc:docMk/>
            <pc:sldMk cId="597693291" sldId="512"/>
            <ac:spMk id="5" creationId="{120A0136-4599-E95B-F1A3-050F399177F3}"/>
          </ac:spMkLst>
        </pc:spChg>
        <pc:spChg chg="mod">
          <ac:chgData name="Ayu Ismail" userId="S::ai512@canterbury.ac.uk::fba30144-7a70-411a-be41-53d56e629898" providerId="AD" clId="Web-{6113B45A-A087-F612-BF76-70ECF365EB91}" dt="2023-05-26T19:34:34.570" v="66"/>
          <ac:spMkLst>
            <pc:docMk/>
            <pc:sldMk cId="597693291" sldId="512"/>
            <ac:spMk id="6" creationId="{7B8F70F4-A262-CEF1-E815-5E6CC05F6022}"/>
          </ac:spMkLst>
        </pc:spChg>
        <pc:spChg chg="add del">
          <ac:chgData name="Ayu Ismail" userId="S::ai512@canterbury.ac.uk::fba30144-7a70-411a-be41-53d56e629898" providerId="AD" clId="Web-{6113B45A-A087-F612-BF76-70ECF365EB91}" dt="2023-05-26T19:34:34.570" v="66"/>
          <ac:spMkLst>
            <pc:docMk/>
            <pc:sldMk cId="597693291" sldId="512"/>
            <ac:spMk id="12" creationId="{DA381740-063A-41A4-836D-85D14980EEF0}"/>
          </ac:spMkLst>
        </pc:spChg>
        <pc:spChg chg="add del">
          <ac:chgData name="Ayu Ismail" userId="S::ai512@canterbury.ac.uk::fba30144-7a70-411a-be41-53d56e629898" providerId="AD" clId="Web-{6113B45A-A087-F612-BF76-70ECF365EB91}" dt="2023-05-26T19:34:34.570" v="66"/>
          <ac:spMkLst>
            <pc:docMk/>
            <pc:sldMk cId="597693291" sldId="512"/>
            <ac:spMk id="14" creationId="{526E0BFB-CDF1-4990-8C11-AC849311E0A8}"/>
          </ac:spMkLst>
        </pc:spChg>
        <pc:spChg chg="add del">
          <ac:chgData name="Ayu Ismail" userId="S::ai512@canterbury.ac.uk::fba30144-7a70-411a-be41-53d56e629898" providerId="AD" clId="Web-{6113B45A-A087-F612-BF76-70ECF365EB91}" dt="2023-05-26T19:34:34.570" v="66"/>
          <ac:spMkLst>
            <pc:docMk/>
            <pc:sldMk cId="597693291" sldId="512"/>
            <ac:spMk id="16" creationId="{6069A1F8-9BEB-4786-9694-FC48B2D75D21}"/>
          </ac:spMkLst>
        </pc:spChg>
        <pc:spChg chg="add">
          <ac:chgData name="Ayu Ismail" userId="S::ai512@canterbury.ac.uk::fba30144-7a70-411a-be41-53d56e629898" providerId="AD" clId="Web-{6113B45A-A087-F612-BF76-70ECF365EB91}" dt="2023-05-26T19:34:34.570" v="66"/>
          <ac:spMkLst>
            <pc:docMk/>
            <pc:sldMk cId="597693291" sldId="512"/>
            <ac:spMk id="21" creationId="{DA381740-063A-41A4-836D-85D14980EEF0}"/>
          </ac:spMkLst>
        </pc:spChg>
        <pc:spChg chg="add">
          <ac:chgData name="Ayu Ismail" userId="S::ai512@canterbury.ac.uk::fba30144-7a70-411a-be41-53d56e629898" providerId="AD" clId="Web-{6113B45A-A087-F612-BF76-70ECF365EB91}" dt="2023-05-26T19:34:34.570" v="66"/>
          <ac:spMkLst>
            <pc:docMk/>
            <pc:sldMk cId="597693291" sldId="512"/>
            <ac:spMk id="23" creationId="{93245F62-CCC4-49E4-B95B-EA6C1E790510}"/>
          </ac:spMkLst>
        </pc:spChg>
        <pc:spChg chg="add">
          <ac:chgData name="Ayu Ismail" userId="S::ai512@canterbury.ac.uk::fba30144-7a70-411a-be41-53d56e629898" providerId="AD" clId="Web-{6113B45A-A087-F612-BF76-70ECF365EB91}" dt="2023-05-26T19:34:34.570" v="66"/>
          <ac:spMkLst>
            <pc:docMk/>
            <pc:sldMk cId="597693291" sldId="512"/>
            <ac:spMk id="25" creationId="{E6C0DD6B-6AA3-448F-9B99-8386295BC1B4}"/>
          </ac:spMkLst>
        </pc:spChg>
        <pc:spChg chg="add">
          <ac:chgData name="Ayu Ismail" userId="S::ai512@canterbury.ac.uk::fba30144-7a70-411a-be41-53d56e629898" providerId="AD" clId="Web-{6113B45A-A087-F612-BF76-70ECF365EB91}" dt="2023-05-26T19:34:34.570" v="66"/>
          <ac:spMkLst>
            <pc:docMk/>
            <pc:sldMk cId="597693291" sldId="512"/>
            <ac:spMk id="27" creationId="{F28B82B1-E269-4325-A665-6CFE5DEE5DE5}"/>
          </ac:spMkLst>
        </pc:spChg>
        <pc:spChg chg="add">
          <ac:chgData name="Ayu Ismail" userId="S::ai512@canterbury.ac.uk::fba30144-7a70-411a-be41-53d56e629898" providerId="AD" clId="Web-{6113B45A-A087-F612-BF76-70ECF365EB91}" dt="2023-05-26T19:34:34.570" v="66"/>
          <ac:spMkLst>
            <pc:docMk/>
            <pc:sldMk cId="597693291" sldId="512"/>
            <ac:spMk id="29" creationId="{7C700527-76FD-4DF4-A597-6F5E089CA0C2}"/>
          </ac:spMkLst>
        </pc:spChg>
        <pc:spChg chg="add">
          <ac:chgData name="Ayu Ismail" userId="S::ai512@canterbury.ac.uk::fba30144-7a70-411a-be41-53d56e629898" providerId="AD" clId="Web-{6113B45A-A087-F612-BF76-70ECF365EB91}" dt="2023-05-26T19:34:34.570" v="66"/>
          <ac:spMkLst>
            <pc:docMk/>
            <pc:sldMk cId="597693291" sldId="512"/>
            <ac:spMk id="31" creationId="{B5EA49A9-01EB-4D60-A392-7DC9B625D67D}"/>
          </ac:spMkLst>
        </pc:spChg>
        <pc:picChg chg="add mod ord">
          <ac:chgData name="Ayu Ismail" userId="S::ai512@canterbury.ac.uk::fba30144-7a70-411a-be41-53d56e629898" providerId="AD" clId="Web-{6113B45A-A087-F612-BF76-70ECF365EB91}" dt="2023-05-26T19:34:34.570" v="66"/>
          <ac:picMkLst>
            <pc:docMk/>
            <pc:sldMk cId="597693291" sldId="512"/>
            <ac:picMk id="8" creationId="{2A241466-D3E0-37C8-86BB-48F17B5CCAD5}"/>
          </ac:picMkLst>
        </pc:picChg>
      </pc:sldChg>
    </pc:docChg>
  </pc:docChgLst>
  <pc:docChgLst>
    <pc:chgData name="Ayu Ismail" userId="S::ai512@canterbury.ac.uk::fba30144-7a70-411a-be41-53d56e629898" providerId="AD" clId="Web-{58602EA3-E1F3-B3F0-E6C3-4A49BBDDB086}"/>
    <pc:docChg chg="delSld modSld">
      <pc:chgData name="Ayu Ismail" userId="S::ai512@canterbury.ac.uk::fba30144-7a70-411a-be41-53d56e629898" providerId="AD" clId="Web-{58602EA3-E1F3-B3F0-E6C3-4A49BBDDB086}" dt="2023-05-26T20:18:03.494" v="121" actId="1076"/>
      <pc:docMkLst>
        <pc:docMk/>
      </pc:docMkLst>
      <pc:sldChg chg="del">
        <pc:chgData name="Ayu Ismail" userId="S::ai512@canterbury.ac.uk::fba30144-7a70-411a-be41-53d56e629898" providerId="AD" clId="Web-{58602EA3-E1F3-B3F0-E6C3-4A49BBDDB086}" dt="2023-05-26T20:16:03.756" v="74"/>
        <pc:sldMkLst>
          <pc:docMk/>
          <pc:sldMk cId="783648607" sldId="429"/>
        </pc:sldMkLst>
      </pc:sldChg>
      <pc:sldChg chg="del">
        <pc:chgData name="Ayu Ismail" userId="S::ai512@canterbury.ac.uk::fba30144-7a70-411a-be41-53d56e629898" providerId="AD" clId="Web-{58602EA3-E1F3-B3F0-E6C3-4A49BBDDB086}" dt="2023-05-26T20:16:02.240" v="73"/>
        <pc:sldMkLst>
          <pc:docMk/>
          <pc:sldMk cId="1249466392" sldId="430"/>
        </pc:sldMkLst>
      </pc:sldChg>
      <pc:sldChg chg="modSp">
        <pc:chgData name="Ayu Ismail" userId="S::ai512@canterbury.ac.uk::fba30144-7a70-411a-be41-53d56e629898" providerId="AD" clId="Web-{58602EA3-E1F3-B3F0-E6C3-4A49BBDDB086}" dt="2023-05-26T20:06:11.444" v="37" actId="20577"/>
        <pc:sldMkLst>
          <pc:docMk/>
          <pc:sldMk cId="2442842964" sldId="497"/>
        </pc:sldMkLst>
        <pc:spChg chg="mod">
          <ac:chgData name="Ayu Ismail" userId="S::ai512@canterbury.ac.uk::fba30144-7a70-411a-be41-53d56e629898" providerId="AD" clId="Web-{58602EA3-E1F3-B3F0-E6C3-4A49BBDDB086}" dt="2023-05-26T20:06:11.444" v="37" actId="20577"/>
          <ac:spMkLst>
            <pc:docMk/>
            <pc:sldMk cId="2442842964" sldId="497"/>
            <ac:spMk id="5" creationId="{13E18432-CFA9-4F2E-902D-95B380693D0C}"/>
          </ac:spMkLst>
        </pc:spChg>
      </pc:sldChg>
      <pc:sldChg chg="addSp delSp modSp mod setBg">
        <pc:chgData name="Ayu Ismail" userId="S::ai512@canterbury.ac.uk::fba30144-7a70-411a-be41-53d56e629898" providerId="AD" clId="Web-{58602EA3-E1F3-B3F0-E6C3-4A49BBDDB086}" dt="2023-05-26T20:11:51.046" v="69"/>
        <pc:sldMkLst>
          <pc:docMk/>
          <pc:sldMk cId="1795373339" sldId="498"/>
        </pc:sldMkLst>
        <pc:spChg chg="mod">
          <ac:chgData name="Ayu Ismail" userId="S::ai512@canterbury.ac.uk::fba30144-7a70-411a-be41-53d56e629898" providerId="AD" clId="Web-{58602EA3-E1F3-B3F0-E6C3-4A49BBDDB086}" dt="2023-05-26T20:11:20.593" v="68"/>
          <ac:spMkLst>
            <pc:docMk/>
            <pc:sldMk cId="1795373339" sldId="498"/>
            <ac:spMk id="4" creationId="{858C0DDC-D116-43DA-B0B5-A6A82668AD5D}"/>
          </ac:spMkLst>
        </pc:spChg>
        <pc:spChg chg="mod ord">
          <ac:chgData name="Ayu Ismail" userId="S::ai512@canterbury.ac.uk::fba30144-7a70-411a-be41-53d56e629898" providerId="AD" clId="Web-{58602EA3-E1F3-B3F0-E6C3-4A49BBDDB086}" dt="2023-05-26T20:11:20.593" v="68"/>
          <ac:spMkLst>
            <pc:docMk/>
            <pc:sldMk cId="1795373339" sldId="498"/>
            <ac:spMk id="6" creationId="{D9E1B180-F4BB-46B9-937E-3469FC6819B6}"/>
          </ac:spMkLst>
        </pc:spChg>
        <pc:spChg chg="add del">
          <ac:chgData name="Ayu Ismail" userId="S::ai512@canterbury.ac.uk::fba30144-7a70-411a-be41-53d56e629898" providerId="AD" clId="Web-{58602EA3-E1F3-B3F0-E6C3-4A49BBDDB086}" dt="2023-05-26T20:07:47.712" v="51"/>
          <ac:spMkLst>
            <pc:docMk/>
            <pc:sldMk cId="1795373339" sldId="498"/>
            <ac:spMk id="12" creationId="{EBDD1931-9E86-4402-9A68-33A2D9EFB198}"/>
          </ac:spMkLst>
        </pc:spChg>
        <pc:spChg chg="add del">
          <ac:chgData name="Ayu Ismail" userId="S::ai512@canterbury.ac.uk::fba30144-7a70-411a-be41-53d56e629898" providerId="AD" clId="Web-{58602EA3-E1F3-B3F0-E6C3-4A49BBDDB086}" dt="2023-05-26T20:07:47.712" v="51"/>
          <ac:spMkLst>
            <pc:docMk/>
            <pc:sldMk cId="1795373339" sldId="498"/>
            <ac:spMk id="13" creationId="{EAE48C4B-3A90-42C3-BA00-6092B477179E}"/>
          </ac:spMkLst>
        </pc:spChg>
        <pc:spChg chg="add del">
          <ac:chgData name="Ayu Ismail" userId="S::ai512@canterbury.ac.uk::fba30144-7a70-411a-be41-53d56e629898" providerId="AD" clId="Web-{58602EA3-E1F3-B3F0-E6C3-4A49BBDDB086}" dt="2023-05-26T20:07:47.712" v="51"/>
          <ac:spMkLst>
            <pc:docMk/>
            <pc:sldMk cId="1795373339" sldId="498"/>
            <ac:spMk id="14" creationId="{3FCFB1DE-0B7E-48CC-BA90-B2AB0889F9D6}"/>
          </ac:spMkLst>
        </pc:spChg>
        <pc:spChg chg="add del">
          <ac:chgData name="Ayu Ismail" userId="S::ai512@canterbury.ac.uk::fba30144-7a70-411a-be41-53d56e629898" providerId="AD" clId="Web-{58602EA3-E1F3-B3F0-E6C3-4A49BBDDB086}" dt="2023-05-26T20:07:04.055" v="43"/>
          <ac:spMkLst>
            <pc:docMk/>
            <pc:sldMk cId="1795373339" sldId="498"/>
            <ac:spMk id="15" creationId="{EBDD1931-9E86-4402-9A68-33A2D9EFB198}"/>
          </ac:spMkLst>
        </pc:spChg>
        <pc:spChg chg="add del">
          <ac:chgData name="Ayu Ismail" userId="S::ai512@canterbury.ac.uk::fba30144-7a70-411a-be41-53d56e629898" providerId="AD" clId="Web-{58602EA3-E1F3-B3F0-E6C3-4A49BBDDB086}" dt="2023-05-26T20:08:28.760" v="56"/>
          <ac:spMkLst>
            <pc:docMk/>
            <pc:sldMk cId="1795373339" sldId="498"/>
            <ac:spMk id="16" creationId="{EBDD1931-9E86-4402-9A68-33A2D9EFB198}"/>
          </ac:spMkLst>
        </pc:spChg>
        <pc:spChg chg="add del">
          <ac:chgData name="Ayu Ismail" userId="S::ai512@canterbury.ac.uk::fba30144-7a70-411a-be41-53d56e629898" providerId="AD" clId="Web-{58602EA3-E1F3-B3F0-E6C3-4A49BBDDB086}" dt="2023-05-26T20:07:04.055" v="43"/>
          <ac:spMkLst>
            <pc:docMk/>
            <pc:sldMk cId="1795373339" sldId="498"/>
            <ac:spMk id="17" creationId="{EAE48C4B-3A90-42C3-BA00-6092B477179E}"/>
          </ac:spMkLst>
        </pc:spChg>
        <pc:spChg chg="add del">
          <ac:chgData name="Ayu Ismail" userId="S::ai512@canterbury.ac.uk::fba30144-7a70-411a-be41-53d56e629898" providerId="AD" clId="Web-{58602EA3-E1F3-B3F0-E6C3-4A49BBDDB086}" dt="2023-05-26T20:08:28.760" v="56"/>
          <ac:spMkLst>
            <pc:docMk/>
            <pc:sldMk cId="1795373339" sldId="498"/>
            <ac:spMk id="18" creationId="{5AC1364A-3E3D-4F0D-8776-78AF3A270DD6}"/>
          </ac:spMkLst>
        </pc:spChg>
        <pc:spChg chg="add del">
          <ac:chgData name="Ayu Ismail" userId="S::ai512@canterbury.ac.uk::fba30144-7a70-411a-be41-53d56e629898" providerId="AD" clId="Web-{58602EA3-E1F3-B3F0-E6C3-4A49BBDDB086}" dt="2023-05-26T20:07:04.055" v="43"/>
          <ac:spMkLst>
            <pc:docMk/>
            <pc:sldMk cId="1795373339" sldId="498"/>
            <ac:spMk id="19" creationId="{3FCFB1DE-0B7E-48CC-BA90-B2AB0889F9D6}"/>
          </ac:spMkLst>
        </pc:spChg>
        <pc:spChg chg="add del">
          <ac:chgData name="Ayu Ismail" userId="S::ai512@canterbury.ac.uk::fba30144-7a70-411a-be41-53d56e629898" providerId="AD" clId="Web-{58602EA3-E1F3-B3F0-E6C3-4A49BBDDB086}" dt="2023-05-26T20:08:28.760" v="56"/>
          <ac:spMkLst>
            <pc:docMk/>
            <pc:sldMk cId="1795373339" sldId="498"/>
            <ac:spMk id="20" creationId="{3FCFB1DE-0B7E-48CC-BA90-B2AB0889F9D6}"/>
          </ac:spMkLst>
        </pc:spChg>
        <pc:spChg chg="add del">
          <ac:chgData name="Ayu Ismail" userId="S::ai512@canterbury.ac.uk::fba30144-7a70-411a-be41-53d56e629898" providerId="AD" clId="Web-{58602EA3-E1F3-B3F0-E6C3-4A49BBDDB086}" dt="2023-05-26T20:07:09.508" v="45"/>
          <ac:spMkLst>
            <pc:docMk/>
            <pc:sldMk cId="1795373339" sldId="498"/>
            <ac:spMk id="21" creationId="{EBDD1931-9E86-4402-9A68-33A2D9EFB198}"/>
          </ac:spMkLst>
        </pc:spChg>
        <pc:spChg chg="add del">
          <ac:chgData name="Ayu Ismail" userId="S::ai512@canterbury.ac.uk::fba30144-7a70-411a-be41-53d56e629898" providerId="AD" clId="Web-{58602EA3-E1F3-B3F0-E6C3-4A49BBDDB086}" dt="2023-05-26T20:07:09.508" v="45"/>
          <ac:spMkLst>
            <pc:docMk/>
            <pc:sldMk cId="1795373339" sldId="498"/>
            <ac:spMk id="22" creationId="{352BEC0E-22F8-46D0-9632-375DB541B06C}"/>
          </ac:spMkLst>
        </pc:spChg>
        <pc:spChg chg="add del">
          <ac:chgData name="Ayu Ismail" userId="S::ai512@canterbury.ac.uk::fba30144-7a70-411a-be41-53d56e629898" providerId="AD" clId="Web-{58602EA3-E1F3-B3F0-E6C3-4A49BBDDB086}" dt="2023-05-26T20:07:09.508" v="45"/>
          <ac:spMkLst>
            <pc:docMk/>
            <pc:sldMk cId="1795373339" sldId="498"/>
            <ac:spMk id="23" creationId="{3FCFB1DE-0B7E-48CC-BA90-B2AB0889F9D6}"/>
          </ac:spMkLst>
        </pc:spChg>
        <pc:spChg chg="add del">
          <ac:chgData name="Ayu Ismail" userId="S::ai512@canterbury.ac.uk::fba30144-7a70-411a-be41-53d56e629898" providerId="AD" clId="Web-{58602EA3-E1F3-B3F0-E6C3-4A49BBDDB086}" dt="2023-05-26T20:08:22.697" v="53"/>
          <ac:spMkLst>
            <pc:docMk/>
            <pc:sldMk cId="1795373339" sldId="498"/>
            <ac:spMk id="24" creationId="{EBDD1931-9E86-4402-9A68-33A2D9EFB198}"/>
          </ac:spMkLst>
        </pc:spChg>
        <pc:spChg chg="add del">
          <ac:chgData name="Ayu Ismail" userId="S::ai512@canterbury.ac.uk::fba30144-7a70-411a-be41-53d56e629898" providerId="AD" clId="Web-{58602EA3-E1F3-B3F0-E6C3-4A49BBDDB086}" dt="2023-05-26T20:07:24.274" v="47"/>
          <ac:spMkLst>
            <pc:docMk/>
            <pc:sldMk cId="1795373339" sldId="498"/>
            <ac:spMk id="25" creationId="{EBDD1931-9E86-4402-9A68-33A2D9EFB198}"/>
          </ac:spMkLst>
        </pc:spChg>
        <pc:spChg chg="add del">
          <ac:chgData name="Ayu Ismail" userId="S::ai512@canterbury.ac.uk::fba30144-7a70-411a-be41-53d56e629898" providerId="AD" clId="Web-{58602EA3-E1F3-B3F0-E6C3-4A49BBDDB086}" dt="2023-05-26T20:07:24.274" v="47"/>
          <ac:spMkLst>
            <pc:docMk/>
            <pc:sldMk cId="1795373339" sldId="498"/>
            <ac:spMk id="26" creationId="{EAE48C4B-3A90-42C3-BA00-6092B477179E}"/>
          </ac:spMkLst>
        </pc:spChg>
        <pc:spChg chg="add del">
          <ac:chgData name="Ayu Ismail" userId="S::ai512@canterbury.ac.uk::fba30144-7a70-411a-be41-53d56e629898" providerId="AD" clId="Web-{58602EA3-E1F3-B3F0-E6C3-4A49BBDDB086}" dt="2023-05-26T20:07:24.274" v="47"/>
          <ac:spMkLst>
            <pc:docMk/>
            <pc:sldMk cId="1795373339" sldId="498"/>
            <ac:spMk id="27" creationId="{3FCFB1DE-0B7E-48CC-BA90-B2AB0889F9D6}"/>
          </ac:spMkLst>
        </pc:spChg>
        <pc:spChg chg="add del">
          <ac:chgData name="Ayu Ismail" userId="S::ai512@canterbury.ac.uk::fba30144-7a70-411a-be41-53d56e629898" providerId="AD" clId="Web-{58602EA3-E1F3-B3F0-E6C3-4A49BBDDB086}" dt="2023-05-26T20:08:22.697" v="53"/>
          <ac:spMkLst>
            <pc:docMk/>
            <pc:sldMk cId="1795373339" sldId="498"/>
            <ac:spMk id="28" creationId="{394842B0-684D-44CC-B4BC-D13331CFD290}"/>
          </ac:spMkLst>
        </pc:spChg>
        <pc:spChg chg="add del">
          <ac:chgData name="Ayu Ismail" userId="S::ai512@canterbury.ac.uk::fba30144-7a70-411a-be41-53d56e629898" providerId="AD" clId="Web-{58602EA3-E1F3-B3F0-E6C3-4A49BBDDB086}" dt="2023-05-26T20:08:22.697" v="53"/>
          <ac:spMkLst>
            <pc:docMk/>
            <pc:sldMk cId="1795373339" sldId="498"/>
            <ac:spMk id="29" creationId="{3FCFB1DE-0B7E-48CC-BA90-B2AB0889F9D6}"/>
          </ac:spMkLst>
        </pc:spChg>
        <pc:spChg chg="add del">
          <ac:chgData name="Ayu Ismail" userId="S::ai512@canterbury.ac.uk::fba30144-7a70-411a-be41-53d56e629898" providerId="AD" clId="Web-{58602EA3-E1F3-B3F0-E6C3-4A49BBDDB086}" dt="2023-05-26T20:08:28.729" v="55"/>
          <ac:spMkLst>
            <pc:docMk/>
            <pc:sldMk cId="1795373339" sldId="498"/>
            <ac:spMk id="31" creationId="{EBDD1931-9E86-4402-9A68-33A2D9EFB198}"/>
          </ac:spMkLst>
        </pc:spChg>
        <pc:spChg chg="add del">
          <ac:chgData name="Ayu Ismail" userId="S::ai512@canterbury.ac.uk::fba30144-7a70-411a-be41-53d56e629898" providerId="AD" clId="Web-{58602EA3-E1F3-B3F0-E6C3-4A49BBDDB086}" dt="2023-05-26T20:08:28.729" v="55"/>
          <ac:spMkLst>
            <pc:docMk/>
            <pc:sldMk cId="1795373339" sldId="498"/>
            <ac:spMk id="32" creationId="{352BEC0E-22F8-46D0-9632-375DB541B06C}"/>
          </ac:spMkLst>
        </pc:spChg>
        <pc:spChg chg="add del">
          <ac:chgData name="Ayu Ismail" userId="S::ai512@canterbury.ac.uk::fba30144-7a70-411a-be41-53d56e629898" providerId="AD" clId="Web-{58602EA3-E1F3-B3F0-E6C3-4A49BBDDB086}" dt="2023-05-26T20:08:28.729" v="55"/>
          <ac:spMkLst>
            <pc:docMk/>
            <pc:sldMk cId="1795373339" sldId="498"/>
            <ac:spMk id="33" creationId="{3FCFB1DE-0B7E-48CC-BA90-B2AB0889F9D6}"/>
          </ac:spMkLst>
        </pc:spChg>
        <pc:spChg chg="add del">
          <ac:chgData name="Ayu Ismail" userId="S::ai512@canterbury.ac.uk::fba30144-7a70-411a-be41-53d56e629898" providerId="AD" clId="Web-{58602EA3-E1F3-B3F0-E6C3-4A49BBDDB086}" dt="2023-05-26T20:09:03.527" v="57"/>
          <ac:spMkLst>
            <pc:docMk/>
            <pc:sldMk cId="1795373339" sldId="498"/>
            <ac:spMk id="35" creationId="{EBDD1931-9E86-4402-9A68-33A2D9EFB198}"/>
          </ac:spMkLst>
        </pc:spChg>
        <pc:spChg chg="add del">
          <ac:chgData name="Ayu Ismail" userId="S::ai512@canterbury.ac.uk::fba30144-7a70-411a-be41-53d56e629898" providerId="AD" clId="Web-{58602EA3-E1F3-B3F0-E6C3-4A49BBDDB086}" dt="2023-05-26T20:09:03.527" v="57"/>
          <ac:spMkLst>
            <pc:docMk/>
            <pc:sldMk cId="1795373339" sldId="498"/>
            <ac:spMk id="36" creationId="{394842B0-684D-44CC-B4BC-D13331CFD290}"/>
          </ac:spMkLst>
        </pc:spChg>
        <pc:spChg chg="add del">
          <ac:chgData name="Ayu Ismail" userId="S::ai512@canterbury.ac.uk::fba30144-7a70-411a-be41-53d56e629898" providerId="AD" clId="Web-{58602EA3-E1F3-B3F0-E6C3-4A49BBDDB086}" dt="2023-05-26T20:09:03.527" v="57"/>
          <ac:spMkLst>
            <pc:docMk/>
            <pc:sldMk cId="1795373339" sldId="498"/>
            <ac:spMk id="37" creationId="{3FCFB1DE-0B7E-48CC-BA90-B2AB0889F9D6}"/>
          </ac:spMkLst>
        </pc:spChg>
        <pc:spChg chg="add del">
          <ac:chgData name="Ayu Ismail" userId="S::ai512@canterbury.ac.uk::fba30144-7a70-411a-be41-53d56e629898" providerId="AD" clId="Web-{58602EA3-E1F3-B3F0-E6C3-4A49BBDDB086}" dt="2023-05-26T20:09:38.184" v="58"/>
          <ac:spMkLst>
            <pc:docMk/>
            <pc:sldMk cId="1795373339" sldId="498"/>
            <ac:spMk id="42" creationId="{EBDD1931-9E86-4402-9A68-33A2D9EFB198}"/>
          </ac:spMkLst>
        </pc:spChg>
        <pc:spChg chg="add del">
          <ac:chgData name="Ayu Ismail" userId="S::ai512@canterbury.ac.uk::fba30144-7a70-411a-be41-53d56e629898" providerId="AD" clId="Web-{58602EA3-E1F3-B3F0-E6C3-4A49BBDDB086}" dt="2023-05-26T20:09:38.184" v="58"/>
          <ac:spMkLst>
            <pc:docMk/>
            <pc:sldMk cId="1795373339" sldId="498"/>
            <ac:spMk id="44" creationId="{EAE48C4B-3A90-42C3-BA00-6092B477179E}"/>
          </ac:spMkLst>
        </pc:spChg>
        <pc:spChg chg="add del">
          <ac:chgData name="Ayu Ismail" userId="S::ai512@canterbury.ac.uk::fba30144-7a70-411a-be41-53d56e629898" providerId="AD" clId="Web-{58602EA3-E1F3-B3F0-E6C3-4A49BBDDB086}" dt="2023-05-26T20:09:38.184" v="58"/>
          <ac:spMkLst>
            <pc:docMk/>
            <pc:sldMk cId="1795373339" sldId="498"/>
            <ac:spMk id="46" creationId="{3FCFB1DE-0B7E-48CC-BA90-B2AB0889F9D6}"/>
          </ac:spMkLst>
        </pc:spChg>
        <pc:spChg chg="add del">
          <ac:chgData name="Ayu Ismail" userId="S::ai512@canterbury.ac.uk::fba30144-7a70-411a-be41-53d56e629898" providerId="AD" clId="Web-{58602EA3-E1F3-B3F0-E6C3-4A49BBDDB086}" dt="2023-05-26T20:10:41.717" v="61"/>
          <ac:spMkLst>
            <pc:docMk/>
            <pc:sldMk cId="1795373339" sldId="498"/>
            <ac:spMk id="51" creationId="{EBDD1931-9E86-4402-9A68-33A2D9EFB198}"/>
          </ac:spMkLst>
        </pc:spChg>
        <pc:spChg chg="add del">
          <ac:chgData name="Ayu Ismail" userId="S::ai512@canterbury.ac.uk::fba30144-7a70-411a-be41-53d56e629898" providerId="AD" clId="Web-{58602EA3-E1F3-B3F0-E6C3-4A49BBDDB086}" dt="2023-05-26T20:10:41.717" v="61"/>
          <ac:spMkLst>
            <pc:docMk/>
            <pc:sldMk cId="1795373339" sldId="498"/>
            <ac:spMk id="53" creationId="{EAE48C4B-3A90-42C3-BA00-6092B477179E}"/>
          </ac:spMkLst>
        </pc:spChg>
        <pc:spChg chg="add del">
          <ac:chgData name="Ayu Ismail" userId="S::ai512@canterbury.ac.uk::fba30144-7a70-411a-be41-53d56e629898" providerId="AD" clId="Web-{58602EA3-E1F3-B3F0-E6C3-4A49BBDDB086}" dt="2023-05-26T20:10:41.717" v="61"/>
          <ac:spMkLst>
            <pc:docMk/>
            <pc:sldMk cId="1795373339" sldId="498"/>
            <ac:spMk id="55" creationId="{3FCFB1DE-0B7E-48CC-BA90-B2AB0889F9D6}"/>
          </ac:spMkLst>
        </pc:spChg>
        <pc:spChg chg="add del">
          <ac:chgData name="Ayu Ismail" userId="S::ai512@canterbury.ac.uk::fba30144-7a70-411a-be41-53d56e629898" providerId="AD" clId="Web-{58602EA3-E1F3-B3F0-E6C3-4A49BBDDB086}" dt="2023-05-26T20:10:41.701" v="60"/>
          <ac:spMkLst>
            <pc:docMk/>
            <pc:sldMk cId="1795373339" sldId="498"/>
            <ac:spMk id="60" creationId="{EBDD1931-9E86-4402-9A68-33A2D9EFB198}"/>
          </ac:spMkLst>
        </pc:spChg>
        <pc:spChg chg="add del">
          <ac:chgData name="Ayu Ismail" userId="S::ai512@canterbury.ac.uk::fba30144-7a70-411a-be41-53d56e629898" providerId="AD" clId="Web-{58602EA3-E1F3-B3F0-E6C3-4A49BBDDB086}" dt="2023-05-26T20:10:41.701" v="60"/>
          <ac:spMkLst>
            <pc:docMk/>
            <pc:sldMk cId="1795373339" sldId="498"/>
            <ac:spMk id="62" creationId="{352BEC0E-22F8-46D0-9632-375DB541B06C}"/>
          </ac:spMkLst>
        </pc:spChg>
        <pc:spChg chg="add del">
          <ac:chgData name="Ayu Ismail" userId="S::ai512@canterbury.ac.uk::fba30144-7a70-411a-be41-53d56e629898" providerId="AD" clId="Web-{58602EA3-E1F3-B3F0-E6C3-4A49BBDDB086}" dt="2023-05-26T20:10:41.701" v="60"/>
          <ac:spMkLst>
            <pc:docMk/>
            <pc:sldMk cId="1795373339" sldId="498"/>
            <ac:spMk id="64" creationId="{3FCFB1DE-0B7E-48CC-BA90-B2AB0889F9D6}"/>
          </ac:spMkLst>
        </pc:spChg>
        <pc:spChg chg="add del">
          <ac:chgData name="Ayu Ismail" userId="S::ai512@canterbury.ac.uk::fba30144-7a70-411a-be41-53d56e629898" providerId="AD" clId="Web-{58602EA3-E1F3-B3F0-E6C3-4A49BBDDB086}" dt="2023-05-26T20:11:20.593" v="68"/>
          <ac:spMkLst>
            <pc:docMk/>
            <pc:sldMk cId="1795373339" sldId="498"/>
            <ac:spMk id="66" creationId="{EBDD1931-9E86-4402-9A68-33A2D9EFB198}"/>
          </ac:spMkLst>
        </pc:spChg>
        <pc:spChg chg="add del">
          <ac:chgData name="Ayu Ismail" userId="S::ai512@canterbury.ac.uk::fba30144-7a70-411a-be41-53d56e629898" providerId="AD" clId="Web-{58602EA3-E1F3-B3F0-E6C3-4A49BBDDB086}" dt="2023-05-26T20:11:20.593" v="68"/>
          <ac:spMkLst>
            <pc:docMk/>
            <pc:sldMk cId="1795373339" sldId="498"/>
            <ac:spMk id="67" creationId="{394842B0-684D-44CC-B4BC-D13331CFD290}"/>
          </ac:spMkLst>
        </pc:spChg>
        <pc:spChg chg="add del">
          <ac:chgData name="Ayu Ismail" userId="S::ai512@canterbury.ac.uk::fba30144-7a70-411a-be41-53d56e629898" providerId="AD" clId="Web-{58602EA3-E1F3-B3F0-E6C3-4A49BBDDB086}" dt="2023-05-26T20:11:20.593" v="68"/>
          <ac:spMkLst>
            <pc:docMk/>
            <pc:sldMk cId="1795373339" sldId="498"/>
            <ac:spMk id="68" creationId="{3FCFB1DE-0B7E-48CC-BA90-B2AB0889F9D6}"/>
          </ac:spMkLst>
        </pc:spChg>
        <pc:spChg chg="add del">
          <ac:chgData name="Ayu Ismail" userId="S::ai512@canterbury.ac.uk::fba30144-7a70-411a-be41-53d56e629898" providerId="AD" clId="Web-{58602EA3-E1F3-B3F0-E6C3-4A49BBDDB086}" dt="2023-05-26T20:10:59.514" v="63"/>
          <ac:spMkLst>
            <pc:docMk/>
            <pc:sldMk cId="1795373339" sldId="498"/>
            <ac:spMk id="73" creationId="{EBDD1931-9E86-4402-9A68-33A2D9EFB198}"/>
          </ac:spMkLst>
        </pc:spChg>
        <pc:spChg chg="add del">
          <ac:chgData name="Ayu Ismail" userId="S::ai512@canterbury.ac.uk::fba30144-7a70-411a-be41-53d56e629898" providerId="AD" clId="Web-{58602EA3-E1F3-B3F0-E6C3-4A49BBDDB086}" dt="2023-05-26T20:10:59.514" v="63"/>
          <ac:spMkLst>
            <pc:docMk/>
            <pc:sldMk cId="1795373339" sldId="498"/>
            <ac:spMk id="75" creationId="{EAE48C4B-3A90-42C3-BA00-6092B477179E}"/>
          </ac:spMkLst>
        </pc:spChg>
        <pc:spChg chg="add del">
          <ac:chgData name="Ayu Ismail" userId="S::ai512@canterbury.ac.uk::fba30144-7a70-411a-be41-53d56e629898" providerId="AD" clId="Web-{58602EA3-E1F3-B3F0-E6C3-4A49BBDDB086}" dt="2023-05-26T20:10:59.514" v="63"/>
          <ac:spMkLst>
            <pc:docMk/>
            <pc:sldMk cId="1795373339" sldId="498"/>
            <ac:spMk id="77" creationId="{3FCFB1DE-0B7E-48CC-BA90-B2AB0889F9D6}"/>
          </ac:spMkLst>
        </pc:spChg>
        <pc:spChg chg="add del">
          <ac:chgData name="Ayu Ismail" userId="S::ai512@canterbury.ac.uk::fba30144-7a70-411a-be41-53d56e629898" providerId="AD" clId="Web-{58602EA3-E1F3-B3F0-E6C3-4A49BBDDB086}" dt="2023-05-26T20:11:14.358" v="65"/>
          <ac:spMkLst>
            <pc:docMk/>
            <pc:sldMk cId="1795373339" sldId="498"/>
            <ac:spMk id="79" creationId="{EBDD1931-9E86-4402-9A68-33A2D9EFB198}"/>
          </ac:spMkLst>
        </pc:spChg>
        <pc:spChg chg="add del">
          <ac:chgData name="Ayu Ismail" userId="S::ai512@canterbury.ac.uk::fba30144-7a70-411a-be41-53d56e629898" providerId="AD" clId="Web-{58602EA3-E1F3-B3F0-E6C3-4A49BBDDB086}" dt="2023-05-26T20:11:14.358" v="65"/>
          <ac:spMkLst>
            <pc:docMk/>
            <pc:sldMk cId="1795373339" sldId="498"/>
            <ac:spMk id="80" creationId="{5AC1364A-3E3D-4F0D-8776-78AF3A270DD6}"/>
          </ac:spMkLst>
        </pc:spChg>
        <pc:spChg chg="add del">
          <ac:chgData name="Ayu Ismail" userId="S::ai512@canterbury.ac.uk::fba30144-7a70-411a-be41-53d56e629898" providerId="AD" clId="Web-{58602EA3-E1F3-B3F0-E6C3-4A49BBDDB086}" dt="2023-05-26T20:11:14.358" v="65"/>
          <ac:spMkLst>
            <pc:docMk/>
            <pc:sldMk cId="1795373339" sldId="498"/>
            <ac:spMk id="81" creationId="{3FCFB1DE-0B7E-48CC-BA90-B2AB0889F9D6}"/>
          </ac:spMkLst>
        </pc:spChg>
        <pc:spChg chg="add del">
          <ac:chgData name="Ayu Ismail" userId="S::ai512@canterbury.ac.uk::fba30144-7a70-411a-be41-53d56e629898" providerId="AD" clId="Web-{58602EA3-E1F3-B3F0-E6C3-4A49BBDDB086}" dt="2023-05-26T20:11:20.561" v="67"/>
          <ac:spMkLst>
            <pc:docMk/>
            <pc:sldMk cId="1795373339" sldId="498"/>
            <ac:spMk id="83" creationId="{EBDD1931-9E86-4402-9A68-33A2D9EFB198}"/>
          </ac:spMkLst>
        </pc:spChg>
        <pc:spChg chg="add del">
          <ac:chgData name="Ayu Ismail" userId="S::ai512@canterbury.ac.uk::fba30144-7a70-411a-be41-53d56e629898" providerId="AD" clId="Web-{58602EA3-E1F3-B3F0-E6C3-4A49BBDDB086}" dt="2023-05-26T20:11:20.561" v="67"/>
          <ac:spMkLst>
            <pc:docMk/>
            <pc:sldMk cId="1795373339" sldId="498"/>
            <ac:spMk id="84" creationId="{352BEC0E-22F8-46D0-9632-375DB541B06C}"/>
          </ac:spMkLst>
        </pc:spChg>
        <pc:spChg chg="add del">
          <ac:chgData name="Ayu Ismail" userId="S::ai512@canterbury.ac.uk::fba30144-7a70-411a-be41-53d56e629898" providerId="AD" clId="Web-{58602EA3-E1F3-B3F0-E6C3-4A49BBDDB086}" dt="2023-05-26T20:11:20.561" v="67"/>
          <ac:spMkLst>
            <pc:docMk/>
            <pc:sldMk cId="1795373339" sldId="498"/>
            <ac:spMk id="85" creationId="{3FCFB1DE-0B7E-48CC-BA90-B2AB0889F9D6}"/>
          </ac:spMkLst>
        </pc:spChg>
        <pc:spChg chg="add del">
          <ac:chgData name="Ayu Ismail" userId="S::ai512@canterbury.ac.uk::fba30144-7a70-411a-be41-53d56e629898" providerId="AD" clId="Web-{58602EA3-E1F3-B3F0-E6C3-4A49BBDDB086}" dt="2023-05-26T20:11:51.046" v="69"/>
          <ac:spMkLst>
            <pc:docMk/>
            <pc:sldMk cId="1795373339" sldId="498"/>
            <ac:spMk id="87" creationId="{EBDD1931-9E86-4402-9A68-33A2D9EFB198}"/>
          </ac:spMkLst>
        </pc:spChg>
        <pc:spChg chg="add del">
          <ac:chgData name="Ayu Ismail" userId="S::ai512@canterbury.ac.uk::fba30144-7a70-411a-be41-53d56e629898" providerId="AD" clId="Web-{58602EA3-E1F3-B3F0-E6C3-4A49BBDDB086}" dt="2023-05-26T20:11:51.046" v="69"/>
          <ac:spMkLst>
            <pc:docMk/>
            <pc:sldMk cId="1795373339" sldId="498"/>
            <ac:spMk id="88" creationId="{EAE48C4B-3A90-42C3-BA00-6092B477179E}"/>
          </ac:spMkLst>
        </pc:spChg>
        <pc:spChg chg="add del">
          <ac:chgData name="Ayu Ismail" userId="S::ai512@canterbury.ac.uk::fba30144-7a70-411a-be41-53d56e629898" providerId="AD" clId="Web-{58602EA3-E1F3-B3F0-E6C3-4A49BBDDB086}" dt="2023-05-26T20:11:51.046" v="69"/>
          <ac:spMkLst>
            <pc:docMk/>
            <pc:sldMk cId="1795373339" sldId="498"/>
            <ac:spMk id="89" creationId="{3FCFB1DE-0B7E-48CC-BA90-B2AB0889F9D6}"/>
          </ac:spMkLst>
        </pc:spChg>
        <pc:spChg chg="add">
          <ac:chgData name="Ayu Ismail" userId="S::ai512@canterbury.ac.uk::fba30144-7a70-411a-be41-53d56e629898" providerId="AD" clId="Web-{58602EA3-E1F3-B3F0-E6C3-4A49BBDDB086}" dt="2023-05-26T20:11:51.046" v="69"/>
          <ac:spMkLst>
            <pc:docMk/>
            <pc:sldMk cId="1795373339" sldId="498"/>
            <ac:spMk id="94" creationId="{EBDD1931-9E86-4402-9A68-33A2D9EFB198}"/>
          </ac:spMkLst>
        </pc:spChg>
        <pc:spChg chg="add">
          <ac:chgData name="Ayu Ismail" userId="S::ai512@canterbury.ac.uk::fba30144-7a70-411a-be41-53d56e629898" providerId="AD" clId="Web-{58602EA3-E1F3-B3F0-E6C3-4A49BBDDB086}" dt="2023-05-26T20:11:51.046" v="69"/>
          <ac:spMkLst>
            <pc:docMk/>
            <pc:sldMk cId="1795373339" sldId="498"/>
            <ac:spMk id="96" creationId="{EAE48C4B-3A90-42C3-BA00-6092B477179E}"/>
          </ac:spMkLst>
        </pc:spChg>
        <pc:spChg chg="add">
          <ac:chgData name="Ayu Ismail" userId="S::ai512@canterbury.ac.uk::fba30144-7a70-411a-be41-53d56e629898" providerId="AD" clId="Web-{58602EA3-E1F3-B3F0-E6C3-4A49BBDDB086}" dt="2023-05-26T20:11:51.046" v="69"/>
          <ac:spMkLst>
            <pc:docMk/>
            <pc:sldMk cId="1795373339" sldId="498"/>
            <ac:spMk id="98" creationId="{3FCFB1DE-0B7E-48CC-BA90-B2AB0889F9D6}"/>
          </ac:spMkLst>
        </pc:spChg>
        <pc:graphicFrameChg chg="mod ord modGraphic">
          <ac:chgData name="Ayu Ismail" userId="S::ai512@canterbury.ac.uk::fba30144-7a70-411a-be41-53d56e629898" providerId="AD" clId="Web-{58602EA3-E1F3-B3F0-E6C3-4A49BBDDB086}" dt="2023-05-26T20:11:51.046" v="69"/>
          <ac:graphicFrameMkLst>
            <pc:docMk/>
            <pc:sldMk cId="1795373339" sldId="498"/>
            <ac:graphicFrameMk id="2" creationId="{A5B39D98-B3EE-DB64-8434-4E1F35E2FA75}"/>
          </ac:graphicFrameMkLst>
        </pc:graphicFrameChg>
        <pc:picChg chg="mod ord">
          <ac:chgData name="Ayu Ismail" userId="S::ai512@canterbury.ac.uk::fba30144-7a70-411a-be41-53d56e629898" providerId="AD" clId="Web-{58602EA3-E1F3-B3F0-E6C3-4A49BBDDB086}" dt="2023-05-26T20:11:20.593" v="68"/>
          <ac:picMkLst>
            <pc:docMk/>
            <pc:sldMk cId="1795373339" sldId="498"/>
            <ac:picMk id="8" creationId="{F602090C-4003-4A9A-8F17-0FDDFD83F825}"/>
          </ac:picMkLst>
        </pc:picChg>
        <pc:picChg chg="mod ord">
          <ac:chgData name="Ayu Ismail" userId="S::ai512@canterbury.ac.uk::fba30144-7a70-411a-be41-53d56e629898" providerId="AD" clId="Web-{58602EA3-E1F3-B3F0-E6C3-4A49BBDDB086}" dt="2023-05-26T20:11:20.593" v="68"/>
          <ac:picMkLst>
            <pc:docMk/>
            <pc:sldMk cId="1795373339" sldId="498"/>
            <ac:picMk id="10" creationId="{BD99CA7F-8B87-4431-852C-815754D1C5A7}"/>
          </ac:picMkLst>
        </pc:picChg>
      </pc:sldChg>
      <pc:sldChg chg="del">
        <pc:chgData name="Ayu Ismail" userId="S::ai512@canterbury.ac.uk::fba30144-7a70-411a-be41-53d56e629898" providerId="AD" clId="Web-{58602EA3-E1F3-B3F0-E6C3-4A49BBDDB086}" dt="2023-05-26T20:16:20.913" v="80"/>
        <pc:sldMkLst>
          <pc:docMk/>
          <pc:sldMk cId="2337905978" sldId="500"/>
        </pc:sldMkLst>
      </pc:sldChg>
      <pc:sldChg chg="del">
        <pc:chgData name="Ayu Ismail" userId="S::ai512@canterbury.ac.uk::fba30144-7a70-411a-be41-53d56e629898" providerId="AD" clId="Web-{58602EA3-E1F3-B3F0-E6C3-4A49BBDDB086}" dt="2023-05-26T20:16:07.241" v="75"/>
        <pc:sldMkLst>
          <pc:docMk/>
          <pc:sldMk cId="4048077842" sldId="501"/>
        </pc:sldMkLst>
      </pc:sldChg>
      <pc:sldChg chg="del">
        <pc:chgData name="Ayu Ismail" userId="S::ai512@canterbury.ac.uk::fba30144-7a70-411a-be41-53d56e629898" providerId="AD" clId="Web-{58602EA3-E1F3-B3F0-E6C3-4A49BBDDB086}" dt="2023-05-26T20:16:18.913" v="79"/>
        <pc:sldMkLst>
          <pc:docMk/>
          <pc:sldMk cId="187603525" sldId="502"/>
        </pc:sldMkLst>
      </pc:sldChg>
      <pc:sldChg chg="del">
        <pc:chgData name="Ayu Ismail" userId="S::ai512@canterbury.ac.uk::fba30144-7a70-411a-be41-53d56e629898" providerId="AD" clId="Web-{58602EA3-E1F3-B3F0-E6C3-4A49BBDDB086}" dt="2023-05-26T20:16:16.319" v="78"/>
        <pc:sldMkLst>
          <pc:docMk/>
          <pc:sldMk cId="3828361547" sldId="503"/>
        </pc:sldMkLst>
      </pc:sldChg>
      <pc:sldChg chg="del">
        <pc:chgData name="Ayu Ismail" userId="S::ai512@canterbury.ac.uk::fba30144-7a70-411a-be41-53d56e629898" providerId="AD" clId="Web-{58602EA3-E1F3-B3F0-E6C3-4A49BBDDB086}" dt="2023-05-26T20:16:14.538" v="77"/>
        <pc:sldMkLst>
          <pc:docMk/>
          <pc:sldMk cId="2708356486" sldId="504"/>
        </pc:sldMkLst>
      </pc:sldChg>
      <pc:sldChg chg="del">
        <pc:chgData name="Ayu Ismail" userId="S::ai512@canterbury.ac.uk::fba30144-7a70-411a-be41-53d56e629898" providerId="AD" clId="Web-{58602EA3-E1F3-B3F0-E6C3-4A49BBDDB086}" dt="2023-05-26T20:16:13.303" v="76"/>
        <pc:sldMkLst>
          <pc:docMk/>
          <pc:sldMk cId="3065165948" sldId="505"/>
        </pc:sldMkLst>
      </pc:sldChg>
      <pc:sldChg chg="addSp delSp modSp">
        <pc:chgData name="Ayu Ismail" userId="S::ai512@canterbury.ac.uk::fba30144-7a70-411a-be41-53d56e629898" providerId="AD" clId="Web-{58602EA3-E1F3-B3F0-E6C3-4A49BBDDB086}" dt="2023-05-26T20:18:03.494" v="121" actId="1076"/>
        <pc:sldMkLst>
          <pc:docMk/>
          <pc:sldMk cId="2151942242" sldId="506"/>
        </pc:sldMkLst>
        <pc:spChg chg="mod">
          <ac:chgData name="Ayu Ismail" userId="S::ai512@canterbury.ac.uk::fba30144-7a70-411a-be41-53d56e629898" providerId="AD" clId="Web-{58602EA3-E1F3-B3F0-E6C3-4A49BBDDB086}" dt="2023-05-26T20:17:09.680" v="116" actId="20577"/>
          <ac:spMkLst>
            <pc:docMk/>
            <pc:sldMk cId="2151942242" sldId="506"/>
            <ac:spMk id="4" creationId="{8B357B38-EB06-465C-8F7E-F7E1E7079D1F}"/>
          </ac:spMkLst>
        </pc:spChg>
        <pc:spChg chg="add mod">
          <ac:chgData name="Ayu Ismail" userId="S::ai512@canterbury.ac.uk::fba30144-7a70-411a-be41-53d56e629898" providerId="AD" clId="Web-{58602EA3-E1F3-B3F0-E6C3-4A49BBDDB086}" dt="2023-05-26T20:17:21.711" v="117"/>
          <ac:spMkLst>
            <pc:docMk/>
            <pc:sldMk cId="2151942242" sldId="506"/>
            <ac:spMk id="6" creationId="{2D99575F-5B6B-7FF6-7AF3-B740060CBBAA}"/>
          </ac:spMkLst>
        </pc:spChg>
        <pc:spChg chg="add del mod">
          <ac:chgData name="Ayu Ismail" userId="S::ai512@canterbury.ac.uk::fba30144-7a70-411a-be41-53d56e629898" providerId="AD" clId="Web-{58602EA3-E1F3-B3F0-E6C3-4A49BBDDB086}" dt="2023-05-26T20:17:28.258" v="119"/>
          <ac:spMkLst>
            <pc:docMk/>
            <pc:sldMk cId="2151942242" sldId="506"/>
            <ac:spMk id="8" creationId="{7499A625-4BA4-87CA-32EB-D62562E521CF}"/>
          </ac:spMkLst>
        </pc:spChg>
        <pc:spChg chg="mod">
          <ac:chgData name="Ayu Ismail" userId="S::ai512@canterbury.ac.uk::fba30144-7a70-411a-be41-53d56e629898" providerId="AD" clId="Web-{58602EA3-E1F3-B3F0-E6C3-4A49BBDDB086}" dt="2023-05-26T20:16:51.976" v="99" actId="20577"/>
          <ac:spMkLst>
            <pc:docMk/>
            <pc:sldMk cId="2151942242" sldId="506"/>
            <ac:spMk id="9" creationId="{41690B51-B7AB-4D15-951F-60CB62BB8DCF}"/>
          </ac:spMkLst>
        </pc:spChg>
        <pc:spChg chg="mod">
          <ac:chgData name="Ayu Ismail" userId="S::ai512@canterbury.ac.uk::fba30144-7a70-411a-be41-53d56e629898" providerId="AD" clId="Web-{58602EA3-E1F3-B3F0-E6C3-4A49BBDDB086}" dt="2023-05-26T20:18:03.494" v="121" actId="1076"/>
          <ac:spMkLst>
            <pc:docMk/>
            <pc:sldMk cId="2151942242" sldId="506"/>
            <ac:spMk id="10" creationId="{53C6B086-BC3B-4FE1-A23D-D1396E627EE6}"/>
          </ac:spMkLst>
        </pc:spChg>
        <pc:spChg chg="del">
          <ac:chgData name="Ayu Ismail" userId="S::ai512@canterbury.ac.uk::fba30144-7a70-411a-be41-53d56e629898" providerId="AD" clId="Web-{58602EA3-E1F3-B3F0-E6C3-4A49BBDDB086}" dt="2023-05-26T20:17:25.774" v="118"/>
          <ac:spMkLst>
            <pc:docMk/>
            <pc:sldMk cId="2151942242" sldId="506"/>
            <ac:spMk id="11" creationId="{1612A310-0919-4438-952C-499AC4A95E7A}"/>
          </ac:spMkLst>
        </pc:spChg>
        <pc:picChg chg="mod">
          <ac:chgData name="Ayu Ismail" userId="S::ai512@canterbury.ac.uk::fba30144-7a70-411a-be41-53d56e629898" providerId="AD" clId="Web-{58602EA3-E1F3-B3F0-E6C3-4A49BBDDB086}" dt="2023-05-26T20:17:55.463" v="120" actId="1076"/>
          <ac:picMkLst>
            <pc:docMk/>
            <pc:sldMk cId="2151942242" sldId="506"/>
            <ac:picMk id="25" creationId="{329FB706-264C-44A5-B17E-0D396F61AEF7}"/>
          </ac:picMkLst>
        </pc:picChg>
        <pc:picChg chg="del">
          <ac:chgData name="Ayu Ismail" userId="S::ai512@canterbury.ac.uk::fba30144-7a70-411a-be41-53d56e629898" providerId="AD" clId="Web-{58602EA3-E1F3-B3F0-E6C3-4A49BBDDB086}" dt="2023-05-26T20:17:21.711" v="117"/>
          <ac:picMkLst>
            <pc:docMk/>
            <pc:sldMk cId="2151942242" sldId="506"/>
            <ac:picMk id="27" creationId="{6EC943CF-98BB-4FE5-A6A8-5371D13646A3}"/>
          </ac:picMkLst>
        </pc:picChg>
      </pc:sldChg>
      <pc:sldChg chg="addSp delSp modSp mod setClrOvrMap">
        <pc:chgData name="Ayu Ismail" userId="S::ai512@canterbury.ac.uk::fba30144-7a70-411a-be41-53d56e629898" providerId="AD" clId="Web-{58602EA3-E1F3-B3F0-E6C3-4A49BBDDB086}" dt="2023-05-26T20:12:40.626" v="72"/>
        <pc:sldMkLst>
          <pc:docMk/>
          <pc:sldMk cId="274709940" sldId="507"/>
        </pc:sldMkLst>
        <pc:spChg chg="mod ord">
          <ac:chgData name="Ayu Ismail" userId="S::ai512@canterbury.ac.uk::fba30144-7a70-411a-be41-53d56e629898" providerId="AD" clId="Web-{58602EA3-E1F3-B3F0-E6C3-4A49BBDDB086}" dt="2023-05-26T20:12:40.626" v="72"/>
          <ac:spMkLst>
            <pc:docMk/>
            <pc:sldMk cId="274709940" sldId="507"/>
            <ac:spMk id="4" creationId="{47A350B4-1995-F564-AEE9-6B3484F965F2}"/>
          </ac:spMkLst>
        </pc:spChg>
        <pc:spChg chg="mod">
          <ac:chgData name="Ayu Ismail" userId="S::ai512@canterbury.ac.uk::fba30144-7a70-411a-be41-53d56e629898" providerId="AD" clId="Web-{58602EA3-E1F3-B3F0-E6C3-4A49BBDDB086}" dt="2023-05-26T20:12:40.626" v="72"/>
          <ac:spMkLst>
            <pc:docMk/>
            <pc:sldMk cId="274709940" sldId="507"/>
            <ac:spMk id="6" creationId="{AFC11B1E-8817-0E21-5017-4D40D6F2237A}"/>
          </ac:spMkLst>
        </pc:spChg>
        <pc:spChg chg="add del">
          <ac:chgData name="Ayu Ismail" userId="S::ai512@canterbury.ac.uk::fba30144-7a70-411a-be41-53d56e629898" providerId="AD" clId="Web-{58602EA3-E1F3-B3F0-E6C3-4A49BBDDB086}" dt="2023-05-26T20:12:40.626" v="72"/>
          <ac:spMkLst>
            <pc:docMk/>
            <pc:sldMk cId="274709940" sldId="507"/>
            <ac:spMk id="59" creationId="{DA381740-063A-41A4-836D-85D14980EEF0}"/>
          </ac:spMkLst>
        </pc:spChg>
        <pc:spChg chg="add del">
          <ac:chgData name="Ayu Ismail" userId="S::ai512@canterbury.ac.uk::fba30144-7a70-411a-be41-53d56e629898" providerId="AD" clId="Web-{58602EA3-E1F3-B3F0-E6C3-4A49BBDDB086}" dt="2023-05-26T20:12:40.626" v="72"/>
          <ac:spMkLst>
            <pc:docMk/>
            <pc:sldMk cId="274709940" sldId="507"/>
            <ac:spMk id="61" creationId="{9B7AD9F6-8CE7-4299-8FC6-328F4DCD3FF9}"/>
          </ac:spMkLst>
        </pc:spChg>
        <pc:spChg chg="add del">
          <ac:chgData name="Ayu Ismail" userId="S::ai512@canterbury.ac.uk::fba30144-7a70-411a-be41-53d56e629898" providerId="AD" clId="Web-{58602EA3-E1F3-B3F0-E6C3-4A49BBDDB086}" dt="2023-05-26T20:12:40.626" v="72"/>
          <ac:spMkLst>
            <pc:docMk/>
            <pc:sldMk cId="274709940" sldId="507"/>
            <ac:spMk id="63" creationId="{F49775AF-8896-43EE-92C6-83497D6DC56F}"/>
          </ac:spMkLst>
        </pc:spChg>
        <pc:spChg chg="add del">
          <ac:chgData name="Ayu Ismail" userId="S::ai512@canterbury.ac.uk::fba30144-7a70-411a-be41-53d56e629898" providerId="AD" clId="Web-{58602EA3-E1F3-B3F0-E6C3-4A49BBDDB086}" dt="2023-05-26T20:12:40.595" v="71"/>
          <ac:spMkLst>
            <pc:docMk/>
            <pc:sldMk cId="274709940" sldId="507"/>
            <ac:spMk id="68" creationId="{DA381740-063A-41A4-836D-85D14980EEF0}"/>
          </ac:spMkLst>
        </pc:spChg>
        <pc:spChg chg="add del">
          <ac:chgData name="Ayu Ismail" userId="S::ai512@canterbury.ac.uk::fba30144-7a70-411a-be41-53d56e629898" providerId="AD" clId="Web-{58602EA3-E1F3-B3F0-E6C3-4A49BBDDB086}" dt="2023-05-26T20:12:40.595" v="71"/>
          <ac:spMkLst>
            <pc:docMk/>
            <pc:sldMk cId="274709940" sldId="507"/>
            <ac:spMk id="70" creationId="{8A95209C-5275-4E15-8EA7-7F42980ABF2D}"/>
          </ac:spMkLst>
        </pc:spChg>
        <pc:spChg chg="add del">
          <ac:chgData name="Ayu Ismail" userId="S::ai512@canterbury.ac.uk::fba30144-7a70-411a-be41-53d56e629898" providerId="AD" clId="Web-{58602EA3-E1F3-B3F0-E6C3-4A49BBDDB086}" dt="2023-05-26T20:12:40.595" v="71"/>
          <ac:spMkLst>
            <pc:docMk/>
            <pc:sldMk cId="274709940" sldId="507"/>
            <ac:spMk id="72" creationId="{4F2ED431-E304-4FF0-9F4E-032783C9D612}"/>
          </ac:spMkLst>
        </pc:spChg>
        <pc:spChg chg="add del">
          <ac:chgData name="Ayu Ismail" userId="S::ai512@canterbury.ac.uk::fba30144-7a70-411a-be41-53d56e629898" providerId="AD" clId="Web-{58602EA3-E1F3-B3F0-E6C3-4A49BBDDB086}" dt="2023-05-26T20:12:40.595" v="71"/>
          <ac:spMkLst>
            <pc:docMk/>
            <pc:sldMk cId="274709940" sldId="507"/>
            <ac:spMk id="74" creationId="{4E87FCFB-2CCE-460D-B3DD-557C8BD1B94A}"/>
          </ac:spMkLst>
        </pc:spChg>
        <pc:spChg chg="add">
          <ac:chgData name="Ayu Ismail" userId="S::ai512@canterbury.ac.uk::fba30144-7a70-411a-be41-53d56e629898" providerId="AD" clId="Web-{58602EA3-E1F3-B3F0-E6C3-4A49BBDDB086}" dt="2023-05-26T20:12:40.626" v="72"/>
          <ac:spMkLst>
            <pc:docMk/>
            <pc:sldMk cId="274709940" sldId="507"/>
            <ac:spMk id="76" creationId="{DA381740-063A-41A4-836D-85D14980EEF0}"/>
          </ac:spMkLst>
        </pc:spChg>
        <pc:spChg chg="add">
          <ac:chgData name="Ayu Ismail" userId="S::ai512@canterbury.ac.uk::fba30144-7a70-411a-be41-53d56e629898" providerId="AD" clId="Web-{58602EA3-E1F3-B3F0-E6C3-4A49BBDDB086}" dt="2023-05-26T20:12:40.626" v="72"/>
          <ac:spMkLst>
            <pc:docMk/>
            <pc:sldMk cId="274709940" sldId="507"/>
            <ac:spMk id="77" creationId="{D4F87819-B70D-4927-B657-7D175613F950}"/>
          </ac:spMkLst>
        </pc:spChg>
        <pc:spChg chg="add">
          <ac:chgData name="Ayu Ismail" userId="S::ai512@canterbury.ac.uk::fba30144-7a70-411a-be41-53d56e629898" providerId="AD" clId="Web-{58602EA3-E1F3-B3F0-E6C3-4A49BBDDB086}" dt="2023-05-26T20:12:40.626" v="72"/>
          <ac:spMkLst>
            <pc:docMk/>
            <pc:sldMk cId="274709940" sldId="507"/>
            <ac:spMk id="78" creationId="{DCB3820D-C773-4632-9F79-C890E1B2B50D}"/>
          </ac:spMkLst>
        </pc:spChg>
        <pc:spChg chg="add">
          <ac:chgData name="Ayu Ismail" userId="S::ai512@canterbury.ac.uk::fba30144-7a70-411a-be41-53d56e629898" providerId="AD" clId="Web-{58602EA3-E1F3-B3F0-E6C3-4A49BBDDB086}" dt="2023-05-26T20:12:40.626" v="72"/>
          <ac:spMkLst>
            <pc:docMk/>
            <pc:sldMk cId="274709940" sldId="507"/>
            <ac:spMk id="79" creationId="{DCB8EB4B-AFE9-41E8-95B0-F246E5740491}"/>
          </ac:spMkLst>
        </pc:spChg>
        <pc:picChg chg="mod">
          <ac:chgData name="Ayu Ismail" userId="S::ai512@canterbury.ac.uk::fba30144-7a70-411a-be41-53d56e629898" providerId="AD" clId="Web-{58602EA3-E1F3-B3F0-E6C3-4A49BBDDB086}" dt="2023-05-26T20:12:40.626" v="72"/>
          <ac:picMkLst>
            <pc:docMk/>
            <pc:sldMk cId="274709940" sldId="507"/>
            <ac:picMk id="8" creationId="{63A90DFF-EC02-AD35-6C80-E3CFC6DC34BE}"/>
          </ac:picMkLst>
        </pc:picChg>
      </pc:sldChg>
    </pc:docChg>
  </pc:docChgLst>
  <pc:docChgLst>
    <pc:chgData name="Ayu Ismail" userId="S::ai512@canterbury.ac.uk::fba30144-7a70-411a-be41-53d56e629898" providerId="AD" clId="Web-{2329102E-36A0-4483-FF90-35C9E274FADF}"/>
    <pc:docChg chg="addSld delSld modSld">
      <pc:chgData name="Ayu Ismail" userId="S::ai512@canterbury.ac.uk::fba30144-7a70-411a-be41-53d56e629898" providerId="AD" clId="Web-{2329102E-36A0-4483-FF90-35C9E274FADF}" dt="2023-05-26T19:28:33.963" v="53" actId="20577"/>
      <pc:docMkLst>
        <pc:docMk/>
      </pc:docMkLst>
      <pc:sldChg chg="addSp delSp modSp">
        <pc:chgData name="Ayu Ismail" userId="S::ai512@canterbury.ac.uk::fba30144-7a70-411a-be41-53d56e629898" providerId="AD" clId="Web-{2329102E-36A0-4483-FF90-35C9E274FADF}" dt="2023-05-26T19:25:18.318" v="39"/>
        <pc:sldMkLst>
          <pc:docMk/>
          <pc:sldMk cId="3865773605" sldId="496"/>
        </pc:sldMkLst>
        <pc:spChg chg="mod">
          <ac:chgData name="Ayu Ismail" userId="S::ai512@canterbury.ac.uk::fba30144-7a70-411a-be41-53d56e629898" providerId="AD" clId="Web-{2329102E-36A0-4483-FF90-35C9E274FADF}" dt="2023-05-26T19:25:18.318" v="39"/>
          <ac:spMkLst>
            <pc:docMk/>
            <pc:sldMk cId="3865773605" sldId="496"/>
            <ac:spMk id="2" creationId="{B531B3DD-35BD-42F7-9AD7-7F3402B2623E}"/>
          </ac:spMkLst>
        </pc:spChg>
        <pc:spChg chg="mod">
          <ac:chgData name="Ayu Ismail" userId="S::ai512@canterbury.ac.uk::fba30144-7a70-411a-be41-53d56e629898" providerId="AD" clId="Web-{2329102E-36A0-4483-FF90-35C9E274FADF}" dt="2023-05-26T19:25:18.318" v="39"/>
          <ac:spMkLst>
            <pc:docMk/>
            <pc:sldMk cId="3865773605" sldId="496"/>
            <ac:spMk id="3" creationId="{AF5A2D86-784C-417D-9AD4-AF18311FBC6D}"/>
          </ac:spMkLst>
        </pc:spChg>
        <pc:spChg chg="add del">
          <ac:chgData name="Ayu Ismail" userId="S::ai512@canterbury.ac.uk::fba30144-7a70-411a-be41-53d56e629898" providerId="AD" clId="Web-{2329102E-36A0-4483-FF90-35C9E274FADF}" dt="2023-05-26T19:25:18.318" v="39"/>
          <ac:spMkLst>
            <pc:docMk/>
            <pc:sldMk cId="3865773605" sldId="496"/>
            <ac:spMk id="58" creationId="{8A95209C-5275-4E15-8EA7-7F42980ABF2D}"/>
          </ac:spMkLst>
        </pc:spChg>
        <pc:spChg chg="add del">
          <ac:chgData name="Ayu Ismail" userId="S::ai512@canterbury.ac.uk::fba30144-7a70-411a-be41-53d56e629898" providerId="AD" clId="Web-{2329102E-36A0-4483-FF90-35C9E274FADF}" dt="2023-05-26T19:25:18.318" v="39"/>
          <ac:spMkLst>
            <pc:docMk/>
            <pc:sldMk cId="3865773605" sldId="496"/>
            <ac:spMk id="59" creationId="{4F2ED431-E304-4FF0-9F4E-032783C9D612}"/>
          </ac:spMkLst>
        </pc:spChg>
        <pc:spChg chg="add del">
          <ac:chgData name="Ayu Ismail" userId="S::ai512@canterbury.ac.uk::fba30144-7a70-411a-be41-53d56e629898" providerId="AD" clId="Web-{2329102E-36A0-4483-FF90-35C9E274FADF}" dt="2023-05-26T19:25:18.318" v="39"/>
          <ac:spMkLst>
            <pc:docMk/>
            <pc:sldMk cId="3865773605" sldId="496"/>
            <ac:spMk id="60" creationId="{4E87FCFB-2CCE-460D-B3DD-557C8BD1B94A}"/>
          </ac:spMkLst>
        </pc:spChg>
        <pc:spChg chg="add del">
          <ac:chgData name="Ayu Ismail" userId="S::ai512@canterbury.ac.uk::fba30144-7a70-411a-be41-53d56e629898" providerId="AD" clId="Web-{2329102E-36A0-4483-FF90-35C9E274FADF}" dt="2023-05-26T19:25:14.880" v="36"/>
          <ac:spMkLst>
            <pc:docMk/>
            <pc:sldMk cId="3865773605" sldId="496"/>
            <ac:spMk id="65" creationId="{D4F87819-B70D-4927-B657-7D175613F950}"/>
          </ac:spMkLst>
        </pc:spChg>
        <pc:spChg chg="add del">
          <ac:chgData name="Ayu Ismail" userId="S::ai512@canterbury.ac.uk::fba30144-7a70-411a-be41-53d56e629898" providerId="AD" clId="Web-{2329102E-36A0-4483-FF90-35C9E274FADF}" dt="2023-05-26T19:25:14.880" v="36"/>
          <ac:spMkLst>
            <pc:docMk/>
            <pc:sldMk cId="3865773605" sldId="496"/>
            <ac:spMk id="67" creationId="{DCB3820D-C773-4632-9F79-C890E1B2B50D}"/>
          </ac:spMkLst>
        </pc:spChg>
        <pc:spChg chg="add del">
          <ac:chgData name="Ayu Ismail" userId="S::ai512@canterbury.ac.uk::fba30144-7a70-411a-be41-53d56e629898" providerId="AD" clId="Web-{2329102E-36A0-4483-FF90-35C9E274FADF}" dt="2023-05-26T19:25:14.880" v="36"/>
          <ac:spMkLst>
            <pc:docMk/>
            <pc:sldMk cId="3865773605" sldId="496"/>
            <ac:spMk id="69" creationId="{DCB8EB4B-AFE9-41E8-95B0-F246E5740491}"/>
          </ac:spMkLst>
        </pc:spChg>
        <pc:spChg chg="add del">
          <ac:chgData name="Ayu Ismail" userId="S::ai512@canterbury.ac.uk::fba30144-7a70-411a-be41-53d56e629898" providerId="AD" clId="Web-{2329102E-36A0-4483-FF90-35C9E274FADF}" dt="2023-05-26T19:25:18.052" v="38"/>
          <ac:spMkLst>
            <pc:docMk/>
            <pc:sldMk cId="3865773605" sldId="496"/>
            <ac:spMk id="71" creationId="{76906711-0AFB-47DD-A4B6-4E94B38B8C91}"/>
          </ac:spMkLst>
        </pc:spChg>
        <pc:spChg chg="add del">
          <ac:chgData name="Ayu Ismail" userId="S::ai512@canterbury.ac.uk::fba30144-7a70-411a-be41-53d56e629898" providerId="AD" clId="Web-{2329102E-36A0-4483-FF90-35C9E274FADF}" dt="2023-05-26T19:25:18.052" v="38"/>
          <ac:spMkLst>
            <pc:docMk/>
            <pc:sldMk cId="3865773605" sldId="496"/>
            <ac:spMk id="72" creationId="{AA91F649-894C-41F6-A21D-3D1AC558E934}"/>
          </ac:spMkLst>
        </pc:spChg>
        <pc:spChg chg="add del">
          <ac:chgData name="Ayu Ismail" userId="S::ai512@canterbury.ac.uk::fba30144-7a70-411a-be41-53d56e629898" providerId="AD" clId="Web-{2329102E-36A0-4483-FF90-35C9E274FADF}" dt="2023-05-26T19:25:18.052" v="38"/>
          <ac:spMkLst>
            <pc:docMk/>
            <pc:sldMk cId="3865773605" sldId="496"/>
            <ac:spMk id="73" creationId="{56037404-66BD-46B5-9323-1B531319671A}"/>
          </ac:spMkLst>
        </pc:spChg>
        <pc:spChg chg="add">
          <ac:chgData name="Ayu Ismail" userId="S::ai512@canterbury.ac.uk::fba30144-7a70-411a-be41-53d56e629898" providerId="AD" clId="Web-{2329102E-36A0-4483-FF90-35C9E274FADF}" dt="2023-05-26T19:25:18.318" v="39"/>
          <ac:spMkLst>
            <pc:docMk/>
            <pc:sldMk cId="3865773605" sldId="496"/>
            <ac:spMk id="75" creationId="{D4F87819-B70D-4927-B657-7D175613F950}"/>
          </ac:spMkLst>
        </pc:spChg>
        <pc:spChg chg="add">
          <ac:chgData name="Ayu Ismail" userId="S::ai512@canterbury.ac.uk::fba30144-7a70-411a-be41-53d56e629898" providerId="AD" clId="Web-{2329102E-36A0-4483-FF90-35C9E274FADF}" dt="2023-05-26T19:25:18.318" v="39"/>
          <ac:spMkLst>
            <pc:docMk/>
            <pc:sldMk cId="3865773605" sldId="496"/>
            <ac:spMk id="76" creationId="{DCB3820D-C773-4632-9F79-C890E1B2B50D}"/>
          </ac:spMkLst>
        </pc:spChg>
        <pc:spChg chg="add">
          <ac:chgData name="Ayu Ismail" userId="S::ai512@canterbury.ac.uk::fba30144-7a70-411a-be41-53d56e629898" providerId="AD" clId="Web-{2329102E-36A0-4483-FF90-35C9E274FADF}" dt="2023-05-26T19:25:18.318" v="39"/>
          <ac:spMkLst>
            <pc:docMk/>
            <pc:sldMk cId="3865773605" sldId="496"/>
            <ac:spMk id="77" creationId="{DCB8EB4B-AFE9-41E8-95B0-F246E5740491}"/>
          </ac:spMkLst>
        </pc:spChg>
        <pc:picChg chg="mod ord">
          <ac:chgData name="Ayu Ismail" userId="S::ai512@canterbury.ac.uk::fba30144-7a70-411a-be41-53d56e629898" providerId="AD" clId="Web-{2329102E-36A0-4483-FF90-35C9E274FADF}" dt="2023-05-26T19:25:18.318" v="39"/>
          <ac:picMkLst>
            <pc:docMk/>
            <pc:sldMk cId="3865773605" sldId="496"/>
            <ac:picMk id="4" creationId="{2F59CE64-DF03-D9DB-78E9-B68210D9E0DB}"/>
          </ac:picMkLst>
        </pc:picChg>
      </pc:sldChg>
      <pc:sldChg chg="addSp delSp modSp mod addAnim delAnim setClrOvrMap">
        <pc:chgData name="Ayu Ismail" userId="S::ai512@canterbury.ac.uk::fba30144-7a70-411a-be41-53d56e629898" providerId="AD" clId="Web-{2329102E-36A0-4483-FF90-35C9E274FADF}" dt="2023-05-26T19:22:54.173" v="16"/>
        <pc:sldMkLst>
          <pc:docMk/>
          <pc:sldMk cId="274709940" sldId="507"/>
        </pc:sldMkLst>
        <pc:spChg chg="mod ord">
          <ac:chgData name="Ayu Ismail" userId="S::ai512@canterbury.ac.uk::fba30144-7a70-411a-be41-53d56e629898" providerId="AD" clId="Web-{2329102E-36A0-4483-FF90-35C9E274FADF}" dt="2023-05-26T19:21:03.623" v="14"/>
          <ac:spMkLst>
            <pc:docMk/>
            <pc:sldMk cId="274709940" sldId="507"/>
            <ac:spMk id="4" creationId="{47A350B4-1995-F564-AEE9-6B3484F965F2}"/>
          </ac:spMkLst>
        </pc:spChg>
        <pc:spChg chg="mod">
          <ac:chgData name="Ayu Ismail" userId="S::ai512@canterbury.ac.uk::fba30144-7a70-411a-be41-53d56e629898" providerId="AD" clId="Web-{2329102E-36A0-4483-FF90-35C9E274FADF}" dt="2023-05-26T19:21:03.623" v="14"/>
          <ac:spMkLst>
            <pc:docMk/>
            <pc:sldMk cId="274709940" sldId="507"/>
            <ac:spMk id="6" creationId="{AFC11B1E-8817-0E21-5017-4D40D6F2237A}"/>
          </ac:spMkLst>
        </pc:spChg>
        <pc:spChg chg="add del">
          <ac:chgData name="Ayu Ismail" userId="S::ai512@canterbury.ac.uk::fba30144-7a70-411a-be41-53d56e629898" providerId="AD" clId="Web-{2329102E-36A0-4483-FF90-35C9E274FADF}" dt="2023-05-26T19:10:39.560" v="8"/>
          <ac:spMkLst>
            <pc:docMk/>
            <pc:sldMk cId="274709940" sldId="507"/>
            <ac:spMk id="21" creationId="{DA381740-063A-41A4-836D-85D14980EEF0}"/>
          </ac:spMkLst>
        </pc:spChg>
        <pc:spChg chg="add del">
          <ac:chgData name="Ayu Ismail" userId="S::ai512@canterbury.ac.uk::fba30144-7a70-411a-be41-53d56e629898" providerId="AD" clId="Web-{2329102E-36A0-4483-FF90-35C9E274FADF}" dt="2023-05-26T19:10:39.560" v="8"/>
          <ac:spMkLst>
            <pc:docMk/>
            <pc:sldMk cId="274709940" sldId="507"/>
            <ac:spMk id="23" creationId="{9B7AD9F6-8CE7-4299-8FC6-328F4DCD3FF9}"/>
          </ac:spMkLst>
        </pc:spChg>
        <pc:spChg chg="add del">
          <ac:chgData name="Ayu Ismail" userId="S::ai512@canterbury.ac.uk::fba30144-7a70-411a-be41-53d56e629898" providerId="AD" clId="Web-{2329102E-36A0-4483-FF90-35C9E274FADF}" dt="2023-05-26T19:10:39.560" v="8"/>
          <ac:spMkLst>
            <pc:docMk/>
            <pc:sldMk cId="274709940" sldId="507"/>
            <ac:spMk id="25" creationId="{F49775AF-8896-43EE-92C6-83497D6DC56F}"/>
          </ac:spMkLst>
        </pc:spChg>
        <pc:spChg chg="add del">
          <ac:chgData name="Ayu Ismail" userId="S::ai512@canterbury.ac.uk::fba30144-7a70-411a-be41-53d56e629898" providerId="AD" clId="Web-{2329102E-36A0-4483-FF90-35C9E274FADF}" dt="2023-05-26T19:10:37.200" v="3"/>
          <ac:spMkLst>
            <pc:docMk/>
            <pc:sldMk cId="274709940" sldId="507"/>
            <ac:spMk id="30" creationId="{DA381740-063A-41A4-836D-85D14980EEF0}"/>
          </ac:spMkLst>
        </pc:spChg>
        <pc:spChg chg="add del">
          <ac:chgData name="Ayu Ismail" userId="S::ai512@canterbury.ac.uk::fba30144-7a70-411a-be41-53d56e629898" providerId="AD" clId="Web-{2329102E-36A0-4483-FF90-35C9E274FADF}" dt="2023-05-26T19:10:37.200" v="3"/>
          <ac:spMkLst>
            <pc:docMk/>
            <pc:sldMk cId="274709940" sldId="507"/>
            <ac:spMk id="32" creationId="{8A95209C-5275-4E15-8EA7-7F42980ABF2D}"/>
          </ac:spMkLst>
        </pc:spChg>
        <pc:spChg chg="add del">
          <ac:chgData name="Ayu Ismail" userId="S::ai512@canterbury.ac.uk::fba30144-7a70-411a-be41-53d56e629898" providerId="AD" clId="Web-{2329102E-36A0-4483-FF90-35C9E274FADF}" dt="2023-05-26T19:10:37.200" v="3"/>
          <ac:spMkLst>
            <pc:docMk/>
            <pc:sldMk cId="274709940" sldId="507"/>
            <ac:spMk id="34" creationId="{4F2ED431-E304-4FF0-9F4E-032783C9D612}"/>
          </ac:spMkLst>
        </pc:spChg>
        <pc:spChg chg="add del">
          <ac:chgData name="Ayu Ismail" userId="S::ai512@canterbury.ac.uk::fba30144-7a70-411a-be41-53d56e629898" providerId="AD" clId="Web-{2329102E-36A0-4483-FF90-35C9E274FADF}" dt="2023-05-26T19:10:37.200" v="3"/>
          <ac:spMkLst>
            <pc:docMk/>
            <pc:sldMk cId="274709940" sldId="507"/>
            <ac:spMk id="36" creationId="{4E87FCFB-2CCE-460D-B3DD-557C8BD1B94A}"/>
          </ac:spMkLst>
        </pc:spChg>
        <pc:spChg chg="add del">
          <ac:chgData name="Ayu Ismail" userId="S::ai512@canterbury.ac.uk::fba30144-7a70-411a-be41-53d56e629898" providerId="AD" clId="Web-{2329102E-36A0-4483-FF90-35C9E274FADF}" dt="2023-05-26T19:10:39.529" v="7"/>
          <ac:spMkLst>
            <pc:docMk/>
            <pc:sldMk cId="274709940" sldId="507"/>
            <ac:spMk id="38" creationId="{DA381740-063A-41A4-836D-85D14980EEF0}"/>
          </ac:spMkLst>
        </pc:spChg>
        <pc:spChg chg="add del">
          <ac:chgData name="Ayu Ismail" userId="S::ai512@canterbury.ac.uk::fba30144-7a70-411a-be41-53d56e629898" providerId="AD" clId="Web-{2329102E-36A0-4483-FF90-35C9E274FADF}" dt="2023-05-26T19:10:39.529" v="7"/>
          <ac:spMkLst>
            <pc:docMk/>
            <pc:sldMk cId="274709940" sldId="507"/>
            <ac:spMk id="39" creationId="{007891EC-4501-44ED-A8C8-B11B6DB767AB}"/>
          </ac:spMkLst>
        </pc:spChg>
        <pc:spChg chg="add del">
          <ac:chgData name="Ayu Ismail" userId="S::ai512@canterbury.ac.uk::fba30144-7a70-411a-be41-53d56e629898" providerId="AD" clId="Web-{2329102E-36A0-4483-FF90-35C9E274FADF}" dt="2023-05-26T19:21:03.623" v="14"/>
          <ac:spMkLst>
            <pc:docMk/>
            <pc:sldMk cId="274709940" sldId="507"/>
            <ac:spMk id="42" creationId="{DA381740-063A-41A4-836D-85D14980EEF0}"/>
          </ac:spMkLst>
        </pc:spChg>
        <pc:spChg chg="add del">
          <ac:chgData name="Ayu Ismail" userId="S::ai512@canterbury.ac.uk::fba30144-7a70-411a-be41-53d56e629898" providerId="AD" clId="Web-{2329102E-36A0-4483-FF90-35C9E274FADF}" dt="2023-05-26T19:21:03.623" v="14"/>
          <ac:spMkLst>
            <pc:docMk/>
            <pc:sldMk cId="274709940" sldId="507"/>
            <ac:spMk id="43" creationId="{8A95209C-5275-4E15-8EA7-7F42980ABF2D}"/>
          </ac:spMkLst>
        </pc:spChg>
        <pc:spChg chg="add del">
          <ac:chgData name="Ayu Ismail" userId="S::ai512@canterbury.ac.uk::fba30144-7a70-411a-be41-53d56e629898" providerId="AD" clId="Web-{2329102E-36A0-4483-FF90-35C9E274FADF}" dt="2023-05-26T19:21:03.623" v="14"/>
          <ac:spMkLst>
            <pc:docMk/>
            <pc:sldMk cId="274709940" sldId="507"/>
            <ac:spMk id="44" creationId="{4F2ED431-E304-4FF0-9F4E-032783C9D612}"/>
          </ac:spMkLst>
        </pc:spChg>
        <pc:spChg chg="add del">
          <ac:chgData name="Ayu Ismail" userId="S::ai512@canterbury.ac.uk::fba30144-7a70-411a-be41-53d56e629898" providerId="AD" clId="Web-{2329102E-36A0-4483-FF90-35C9E274FADF}" dt="2023-05-26T19:21:03.623" v="14"/>
          <ac:spMkLst>
            <pc:docMk/>
            <pc:sldMk cId="274709940" sldId="507"/>
            <ac:spMk id="45" creationId="{4E87FCFB-2CCE-460D-B3DD-557C8BD1B94A}"/>
          </ac:spMkLst>
        </pc:spChg>
        <pc:spChg chg="add">
          <ac:chgData name="Ayu Ismail" userId="S::ai512@canterbury.ac.uk::fba30144-7a70-411a-be41-53d56e629898" providerId="AD" clId="Web-{2329102E-36A0-4483-FF90-35C9E274FADF}" dt="2023-05-26T19:21:03.623" v="14"/>
          <ac:spMkLst>
            <pc:docMk/>
            <pc:sldMk cId="274709940" sldId="507"/>
            <ac:spMk id="50" creationId="{DA381740-063A-41A4-836D-85D14980EEF0}"/>
          </ac:spMkLst>
        </pc:spChg>
        <pc:spChg chg="add">
          <ac:chgData name="Ayu Ismail" userId="S::ai512@canterbury.ac.uk::fba30144-7a70-411a-be41-53d56e629898" providerId="AD" clId="Web-{2329102E-36A0-4483-FF90-35C9E274FADF}" dt="2023-05-26T19:21:03.623" v="14"/>
          <ac:spMkLst>
            <pc:docMk/>
            <pc:sldMk cId="274709940" sldId="507"/>
            <ac:spMk id="52" creationId="{657F69E0-C4B0-4BEC-A689-4F8D877F05D4}"/>
          </ac:spMkLst>
        </pc:spChg>
        <pc:spChg chg="add">
          <ac:chgData name="Ayu Ismail" userId="S::ai512@canterbury.ac.uk::fba30144-7a70-411a-be41-53d56e629898" providerId="AD" clId="Web-{2329102E-36A0-4483-FF90-35C9E274FADF}" dt="2023-05-26T19:21:03.623" v="14"/>
          <ac:spMkLst>
            <pc:docMk/>
            <pc:sldMk cId="274709940" sldId="507"/>
            <ac:spMk id="54" creationId="{9F6380B4-6A1C-481E-8408-B4E6C75B9B81}"/>
          </ac:spMkLst>
        </pc:spChg>
        <pc:picChg chg="add del mod">
          <ac:chgData name="Ayu Ismail" userId="S::ai512@canterbury.ac.uk::fba30144-7a70-411a-be41-53d56e629898" providerId="AD" clId="Web-{2329102E-36A0-4483-FF90-35C9E274FADF}" dt="2023-05-26T19:20:58.061" v="13"/>
          <ac:picMkLst>
            <pc:docMk/>
            <pc:sldMk cId="274709940" sldId="507"/>
            <ac:picMk id="2" creationId="{EF15E3D0-1EDA-4888-48D3-5B83DCAC52DB}"/>
          </ac:picMkLst>
        </pc:picChg>
        <pc:picChg chg="add del mod">
          <ac:chgData name="Ayu Ismail" userId="S::ai512@canterbury.ac.uk::fba30144-7a70-411a-be41-53d56e629898" providerId="AD" clId="Web-{2329102E-36A0-4483-FF90-35C9E274FADF}" dt="2023-05-26T19:20:55.561" v="12"/>
          <ac:picMkLst>
            <pc:docMk/>
            <pc:sldMk cId="274709940" sldId="507"/>
            <ac:picMk id="3" creationId="{4332C3CF-EEB8-B92E-117B-F0AAA6D0AFC4}"/>
          </ac:picMkLst>
        </pc:picChg>
        <pc:picChg chg="add del mod">
          <ac:chgData name="Ayu Ismail" userId="S::ai512@canterbury.ac.uk::fba30144-7a70-411a-be41-53d56e629898" providerId="AD" clId="Web-{2329102E-36A0-4483-FF90-35C9E274FADF}" dt="2023-05-26T19:22:54.173" v="16"/>
          <ac:picMkLst>
            <pc:docMk/>
            <pc:sldMk cId="274709940" sldId="507"/>
            <ac:picMk id="5" creationId="{B7B0687C-9BAA-CA47-42BE-935E0CB0EF12}"/>
          </ac:picMkLst>
        </pc:picChg>
        <pc:picChg chg="mod">
          <ac:chgData name="Ayu Ismail" userId="S::ai512@canterbury.ac.uk::fba30144-7a70-411a-be41-53d56e629898" providerId="AD" clId="Web-{2329102E-36A0-4483-FF90-35C9E274FADF}" dt="2023-05-26T19:21:03.623" v="14"/>
          <ac:picMkLst>
            <pc:docMk/>
            <pc:sldMk cId="274709940" sldId="507"/>
            <ac:picMk id="8" creationId="{63A90DFF-EC02-AD35-6C80-E3CFC6DC34BE}"/>
          </ac:picMkLst>
        </pc:picChg>
        <pc:cxnChg chg="add del">
          <ac:chgData name="Ayu Ismail" userId="S::ai512@canterbury.ac.uk::fba30144-7a70-411a-be41-53d56e629898" providerId="AD" clId="Web-{2329102E-36A0-4483-FF90-35C9E274FADF}" dt="2023-05-26T19:10:39.529" v="7"/>
          <ac:cxnSpMkLst>
            <pc:docMk/>
            <pc:sldMk cId="274709940" sldId="507"/>
            <ac:cxnSpMk id="40" creationId="{34E5597F-CE67-4085-9548-E6A8036DA3BB}"/>
          </ac:cxnSpMkLst>
        </pc:cxnChg>
      </pc:sldChg>
      <pc:sldChg chg="addSp delSp modSp new del mod setBg addAnim delAnim setClrOvrMap">
        <pc:chgData name="Ayu Ismail" userId="S::ai512@canterbury.ac.uk::fba30144-7a70-411a-be41-53d56e629898" providerId="AD" clId="Web-{2329102E-36A0-4483-FF90-35C9E274FADF}" dt="2023-05-26T19:25:58.912" v="40"/>
        <pc:sldMkLst>
          <pc:docMk/>
          <pc:sldMk cId="284790866" sldId="508"/>
        </pc:sldMkLst>
        <pc:spChg chg="del">
          <ac:chgData name="Ayu Ismail" userId="S::ai512@canterbury.ac.uk::fba30144-7a70-411a-be41-53d56e629898" providerId="AD" clId="Web-{2329102E-36A0-4483-FF90-35C9E274FADF}" dt="2023-05-26T19:24:06.972" v="21"/>
          <ac:spMkLst>
            <pc:docMk/>
            <pc:sldMk cId="284790866" sldId="508"/>
            <ac:spMk id="2" creationId="{2E9DE2F8-B83D-435A-999B-3E45F4A5875E}"/>
          </ac:spMkLst>
        </pc:spChg>
        <pc:spChg chg="del">
          <ac:chgData name="Ayu Ismail" userId="S::ai512@canterbury.ac.uk::fba30144-7a70-411a-be41-53d56e629898" providerId="AD" clId="Web-{2329102E-36A0-4483-FF90-35C9E274FADF}" dt="2023-05-26T19:24:16.332" v="22"/>
          <ac:spMkLst>
            <pc:docMk/>
            <pc:sldMk cId="284790866" sldId="508"/>
            <ac:spMk id="3" creationId="{D944860E-549E-E11B-D222-7CC39829DAA8}"/>
          </ac:spMkLst>
        </pc:spChg>
        <pc:spChg chg="mod">
          <ac:chgData name="Ayu Ismail" userId="S::ai512@canterbury.ac.uk::fba30144-7a70-411a-be41-53d56e629898" providerId="AD" clId="Web-{2329102E-36A0-4483-FF90-35C9E274FADF}" dt="2023-05-26T19:24:48.614" v="34"/>
          <ac:spMkLst>
            <pc:docMk/>
            <pc:sldMk cId="284790866" sldId="508"/>
            <ac:spMk id="4" creationId="{C9F48A4E-8EED-8BD5-0A3C-E2427323B320}"/>
          </ac:spMkLst>
        </pc:spChg>
        <pc:spChg chg="del ord">
          <ac:chgData name="Ayu Ismail" userId="S::ai512@canterbury.ac.uk::fba30144-7a70-411a-be41-53d56e629898" providerId="AD" clId="Web-{2329102E-36A0-4483-FF90-35C9E274FADF}" dt="2023-05-26T19:24:23.379" v="23"/>
          <ac:spMkLst>
            <pc:docMk/>
            <pc:sldMk cId="284790866" sldId="508"/>
            <ac:spMk id="5" creationId="{A1359E59-DA20-10EA-AB86-F80869898B74}"/>
          </ac:spMkLst>
        </pc:spChg>
        <pc:spChg chg="mod">
          <ac:chgData name="Ayu Ismail" userId="S::ai512@canterbury.ac.uk::fba30144-7a70-411a-be41-53d56e629898" providerId="AD" clId="Web-{2329102E-36A0-4483-FF90-35C9E274FADF}" dt="2023-05-26T19:24:41.770" v="29"/>
          <ac:spMkLst>
            <pc:docMk/>
            <pc:sldMk cId="284790866" sldId="508"/>
            <ac:spMk id="6" creationId="{34E3FEF5-8188-F5BA-6371-75F11D48C298}"/>
          </ac:spMkLst>
        </pc:spChg>
        <pc:spChg chg="add del">
          <ac:chgData name="Ayu Ismail" userId="S::ai512@canterbury.ac.uk::fba30144-7a70-411a-be41-53d56e629898" providerId="AD" clId="Web-{2329102E-36A0-4483-FF90-35C9E274FADF}" dt="2023-05-26T19:24:48.614" v="34"/>
          <ac:spMkLst>
            <pc:docMk/>
            <pc:sldMk cId="284790866" sldId="508"/>
            <ac:spMk id="12" creationId="{DA381740-063A-41A4-836D-85D14980EEF0}"/>
          </ac:spMkLst>
        </pc:spChg>
        <pc:spChg chg="add del">
          <ac:chgData name="Ayu Ismail" userId="S::ai512@canterbury.ac.uk::fba30144-7a70-411a-be41-53d56e629898" providerId="AD" clId="Web-{2329102E-36A0-4483-FF90-35C9E274FADF}" dt="2023-05-26T19:24:48.614" v="34"/>
          <ac:spMkLst>
            <pc:docMk/>
            <pc:sldMk cId="284790866" sldId="508"/>
            <ac:spMk id="14" creationId="{657F69E0-C4B0-4BEC-A689-4F8D877F05D4}"/>
          </ac:spMkLst>
        </pc:spChg>
        <pc:spChg chg="add del">
          <ac:chgData name="Ayu Ismail" userId="S::ai512@canterbury.ac.uk::fba30144-7a70-411a-be41-53d56e629898" providerId="AD" clId="Web-{2329102E-36A0-4483-FF90-35C9E274FADF}" dt="2023-05-26T19:24:48.614" v="34"/>
          <ac:spMkLst>
            <pc:docMk/>
            <pc:sldMk cId="284790866" sldId="508"/>
            <ac:spMk id="16" creationId="{9F6380B4-6A1C-481E-8408-B4E6C75B9B81}"/>
          </ac:spMkLst>
        </pc:spChg>
        <pc:spChg chg="add del">
          <ac:chgData name="Ayu Ismail" userId="S::ai512@canterbury.ac.uk::fba30144-7a70-411a-be41-53d56e629898" providerId="AD" clId="Web-{2329102E-36A0-4483-FF90-35C9E274FADF}" dt="2023-05-26T19:24:38.598" v="25"/>
          <ac:spMkLst>
            <pc:docMk/>
            <pc:sldMk cId="284790866" sldId="508"/>
            <ac:spMk id="21" creationId="{DA381740-063A-41A4-836D-85D14980EEF0}"/>
          </ac:spMkLst>
        </pc:spChg>
        <pc:spChg chg="add del">
          <ac:chgData name="Ayu Ismail" userId="S::ai512@canterbury.ac.uk::fba30144-7a70-411a-be41-53d56e629898" providerId="AD" clId="Web-{2329102E-36A0-4483-FF90-35C9E274FADF}" dt="2023-05-26T19:24:38.598" v="25"/>
          <ac:spMkLst>
            <pc:docMk/>
            <pc:sldMk cId="284790866" sldId="508"/>
            <ac:spMk id="23" creationId="{8A95209C-5275-4E15-8EA7-7F42980ABF2D}"/>
          </ac:spMkLst>
        </pc:spChg>
        <pc:spChg chg="add del">
          <ac:chgData name="Ayu Ismail" userId="S::ai512@canterbury.ac.uk::fba30144-7a70-411a-be41-53d56e629898" providerId="AD" clId="Web-{2329102E-36A0-4483-FF90-35C9E274FADF}" dt="2023-05-26T19:24:38.598" v="25"/>
          <ac:spMkLst>
            <pc:docMk/>
            <pc:sldMk cId="284790866" sldId="508"/>
            <ac:spMk id="25" creationId="{4F2ED431-E304-4FF0-9F4E-032783C9D612}"/>
          </ac:spMkLst>
        </pc:spChg>
        <pc:spChg chg="add del">
          <ac:chgData name="Ayu Ismail" userId="S::ai512@canterbury.ac.uk::fba30144-7a70-411a-be41-53d56e629898" providerId="AD" clId="Web-{2329102E-36A0-4483-FF90-35C9E274FADF}" dt="2023-05-26T19:24:38.598" v="25"/>
          <ac:spMkLst>
            <pc:docMk/>
            <pc:sldMk cId="284790866" sldId="508"/>
            <ac:spMk id="27" creationId="{4E87FCFB-2CCE-460D-B3DD-557C8BD1B94A}"/>
          </ac:spMkLst>
        </pc:spChg>
        <pc:spChg chg="add del">
          <ac:chgData name="Ayu Ismail" userId="S::ai512@canterbury.ac.uk::fba30144-7a70-411a-be41-53d56e629898" providerId="AD" clId="Web-{2329102E-36A0-4483-FF90-35C9E274FADF}" dt="2023-05-26T19:24:41.770" v="29"/>
          <ac:spMkLst>
            <pc:docMk/>
            <pc:sldMk cId="284790866" sldId="508"/>
            <ac:spMk id="29" creationId="{DA381740-063A-41A4-836D-85D14980EEF0}"/>
          </ac:spMkLst>
        </pc:spChg>
        <pc:spChg chg="add del">
          <ac:chgData name="Ayu Ismail" userId="S::ai512@canterbury.ac.uk::fba30144-7a70-411a-be41-53d56e629898" providerId="AD" clId="Web-{2329102E-36A0-4483-FF90-35C9E274FADF}" dt="2023-05-26T19:24:41.770" v="29"/>
          <ac:spMkLst>
            <pc:docMk/>
            <pc:sldMk cId="284790866" sldId="508"/>
            <ac:spMk id="30" creationId="{9B7AD9F6-8CE7-4299-8FC6-328F4DCD3FF9}"/>
          </ac:spMkLst>
        </pc:spChg>
        <pc:spChg chg="add del">
          <ac:chgData name="Ayu Ismail" userId="S::ai512@canterbury.ac.uk::fba30144-7a70-411a-be41-53d56e629898" providerId="AD" clId="Web-{2329102E-36A0-4483-FF90-35C9E274FADF}" dt="2023-05-26T19:24:41.770" v="29"/>
          <ac:spMkLst>
            <pc:docMk/>
            <pc:sldMk cId="284790866" sldId="508"/>
            <ac:spMk id="31" creationId="{F49775AF-8896-43EE-92C6-83497D6DC56F}"/>
          </ac:spMkLst>
        </pc:spChg>
        <pc:spChg chg="add del">
          <ac:chgData name="Ayu Ismail" userId="S::ai512@canterbury.ac.uk::fba30144-7a70-411a-be41-53d56e629898" providerId="AD" clId="Web-{2329102E-36A0-4483-FF90-35C9E274FADF}" dt="2023-05-26T19:24:45.739" v="31"/>
          <ac:spMkLst>
            <pc:docMk/>
            <pc:sldMk cId="284790866" sldId="508"/>
            <ac:spMk id="33" creationId="{DA381740-063A-41A4-836D-85D14980EEF0}"/>
          </ac:spMkLst>
        </pc:spChg>
        <pc:spChg chg="add del">
          <ac:chgData name="Ayu Ismail" userId="S::ai512@canterbury.ac.uk::fba30144-7a70-411a-be41-53d56e629898" providerId="AD" clId="Web-{2329102E-36A0-4483-FF90-35C9E274FADF}" dt="2023-05-26T19:24:45.739" v="31"/>
          <ac:spMkLst>
            <pc:docMk/>
            <pc:sldMk cId="284790866" sldId="508"/>
            <ac:spMk id="34" creationId="{93245F62-CCC4-49E4-B95B-EA6C1E790510}"/>
          </ac:spMkLst>
        </pc:spChg>
        <pc:spChg chg="add del">
          <ac:chgData name="Ayu Ismail" userId="S::ai512@canterbury.ac.uk::fba30144-7a70-411a-be41-53d56e629898" providerId="AD" clId="Web-{2329102E-36A0-4483-FF90-35C9E274FADF}" dt="2023-05-26T19:24:45.739" v="31"/>
          <ac:spMkLst>
            <pc:docMk/>
            <pc:sldMk cId="284790866" sldId="508"/>
            <ac:spMk id="35" creationId="{E6C0DD6B-6AA3-448F-9B99-8386295BC1B4}"/>
          </ac:spMkLst>
        </pc:spChg>
        <pc:spChg chg="add del">
          <ac:chgData name="Ayu Ismail" userId="S::ai512@canterbury.ac.uk::fba30144-7a70-411a-be41-53d56e629898" providerId="AD" clId="Web-{2329102E-36A0-4483-FF90-35C9E274FADF}" dt="2023-05-26T19:24:45.739" v="31"/>
          <ac:spMkLst>
            <pc:docMk/>
            <pc:sldMk cId="284790866" sldId="508"/>
            <ac:spMk id="36" creationId="{F28B82B1-E269-4325-A665-6CFE5DEE5DE5}"/>
          </ac:spMkLst>
        </pc:spChg>
        <pc:spChg chg="add del">
          <ac:chgData name="Ayu Ismail" userId="S::ai512@canterbury.ac.uk::fba30144-7a70-411a-be41-53d56e629898" providerId="AD" clId="Web-{2329102E-36A0-4483-FF90-35C9E274FADF}" dt="2023-05-26T19:24:45.739" v="31"/>
          <ac:spMkLst>
            <pc:docMk/>
            <pc:sldMk cId="284790866" sldId="508"/>
            <ac:spMk id="37" creationId="{7C700527-76FD-4DF4-A597-6F5E089CA0C2}"/>
          </ac:spMkLst>
        </pc:spChg>
        <pc:spChg chg="add del">
          <ac:chgData name="Ayu Ismail" userId="S::ai512@canterbury.ac.uk::fba30144-7a70-411a-be41-53d56e629898" providerId="AD" clId="Web-{2329102E-36A0-4483-FF90-35C9E274FADF}" dt="2023-05-26T19:24:45.739" v="31"/>
          <ac:spMkLst>
            <pc:docMk/>
            <pc:sldMk cId="284790866" sldId="508"/>
            <ac:spMk id="38" creationId="{B5EA49A9-01EB-4D60-A392-7DC9B625D67D}"/>
          </ac:spMkLst>
        </pc:spChg>
        <pc:spChg chg="add del">
          <ac:chgData name="Ayu Ismail" userId="S::ai512@canterbury.ac.uk::fba30144-7a70-411a-be41-53d56e629898" providerId="AD" clId="Web-{2329102E-36A0-4483-FF90-35C9E274FADF}" dt="2023-05-26T19:24:48.598" v="33"/>
          <ac:spMkLst>
            <pc:docMk/>
            <pc:sldMk cId="284790866" sldId="508"/>
            <ac:spMk id="40" creationId="{DA381740-063A-41A4-836D-85D14980EEF0}"/>
          </ac:spMkLst>
        </pc:spChg>
        <pc:spChg chg="add del">
          <ac:chgData name="Ayu Ismail" userId="S::ai512@canterbury.ac.uk::fba30144-7a70-411a-be41-53d56e629898" providerId="AD" clId="Web-{2329102E-36A0-4483-FF90-35C9E274FADF}" dt="2023-05-26T19:24:48.598" v="33"/>
          <ac:spMkLst>
            <pc:docMk/>
            <pc:sldMk cId="284790866" sldId="508"/>
            <ac:spMk id="41" creationId="{AD35AE2F-5E3A-49D9-8DE1-8A333BA4088E}"/>
          </ac:spMkLst>
        </pc:spChg>
        <pc:spChg chg="add del">
          <ac:chgData name="Ayu Ismail" userId="S::ai512@canterbury.ac.uk::fba30144-7a70-411a-be41-53d56e629898" providerId="AD" clId="Web-{2329102E-36A0-4483-FF90-35C9E274FADF}" dt="2023-05-26T19:24:48.598" v="33"/>
          <ac:spMkLst>
            <pc:docMk/>
            <pc:sldMk cId="284790866" sldId="508"/>
            <ac:spMk id="42" creationId="{04D8AD8F-EF7F-481F-B99A-B8513897050A}"/>
          </ac:spMkLst>
        </pc:spChg>
        <pc:spChg chg="add del">
          <ac:chgData name="Ayu Ismail" userId="S::ai512@canterbury.ac.uk::fba30144-7a70-411a-be41-53d56e629898" providerId="AD" clId="Web-{2329102E-36A0-4483-FF90-35C9E274FADF}" dt="2023-05-26T19:24:48.598" v="33"/>
          <ac:spMkLst>
            <pc:docMk/>
            <pc:sldMk cId="284790866" sldId="508"/>
            <ac:spMk id="43" creationId="{79EB4626-023C-436D-9F57-9EB46080909D}"/>
          </ac:spMkLst>
        </pc:spChg>
        <pc:spChg chg="add">
          <ac:chgData name="Ayu Ismail" userId="S::ai512@canterbury.ac.uk::fba30144-7a70-411a-be41-53d56e629898" providerId="AD" clId="Web-{2329102E-36A0-4483-FF90-35C9E274FADF}" dt="2023-05-26T19:24:48.614" v="34"/>
          <ac:spMkLst>
            <pc:docMk/>
            <pc:sldMk cId="284790866" sldId="508"/>
            <ac:spMk id="45" creationId="{DA381740-063A-41A4-836D-85D14980EEF0}"/>
          </ac:spMkLst>
        </pc:spChg>
        <pc:spChg chg="add">
          <ac:chgData name="Ayu Ismail" userId="S::ai512@canterbury.ac.uk::fba30144-7a70-411a-be41-53d56e629898" providerId="AD" clId="Web-{2329102E-36A0-4483-FF90-35C9E274FADF}" dt="2023-05-26T19:24:48.614" v="34"/>
          <ac:spMkLst>
            <pc:docMk/>
            <pc:sldMk cId="284790866" sldId="508"/>
            <ac:spMk id="46" creationId="{8A95209C-5275-4E15-8EA7-7F42980ABF2D}"/>
          </ac:spMkLst>
        </pc:spChg>
        <pc:spChg chg="add">
          <ac:chgData name="Ayu Ismail" userId="S::ai512@canterbury.ac.uk::fba30144-7a70-411a-be41-53d56e629898" providerId="AD" clId="Web-{2329102E-36A0-4483-FF90-35C9E274FADF}" dt="2023-05-26T19:24:48.614" v="34"/>
          <ac:spMkLst>
            <pc:docMk/>
            <pc:sldMk cId="284790866" sldId="508"/>
            <ac:spMk id="47" creationId="{4F2ED431-E304-4FF0-9F4E-032783C9D612}"/>
          </ac:spMkLst>
        </pc:spChg>
        <pc:spChg chg="add">
          <ac:chgData name="Ayu Ismail" userId="S::ai512@canterbury.ac.uk::fba30144-7a70-411a-be41-53d56e629898" providerId="AD" clId="Web-{2329102E-36A0-4483-FF90-35C9E274FADF}" dt="2023-05-26T19:24:48.614" v="34"/>
          <ac:spMkLst>
            <pc:docMk/>
            <pc:sldMk cId="284790866" sldId="508"/>
            <ac:spMk id="48" creationId="{4E87FCFB-2CCE-460D-B3DD-557C8BD1B94A}"/>
          </ac:spMkLst>
        </pc:spChg>
        <pc:picChg chg="add mod ord">
          <ac:chgData name="Ayu Ismail" userId="S::ai512@canterbury.ac.uk::fba30144-7a70-411a-be41-53d56e629898" providerId="AD" clId="Web-{2329102E-36A0-4483-FF90-35C9E274FADF}" dt="2023-05-26T19:24:45.739" v="31"/>
          <ac:picMkLst>
            <pc:docMk/>
            <pc:sldMk cId="284790866" sldId="508"/>
            <ac:picMk id="7" creationId="{3D8F1C47-2D6D-6D12-01F9-4010A6D6A68A}"/>
          </ac:picMkLst>
        </pc:picChg>
      </pc:sldChg>
      <pc:sldChg chg="addSp delSp modSp new mod setBg setClrOvrMap">
        <pc:chgData name="Ayu Ismail" userId="S::ai512@canterbury.ac.uk::fba30144-7a70-411a-be41-53d56e629898" providerId="AD" clId="Web-{2329102E-36A0-4483-FF90-35C9E274FADF}" dt="2023-05-26T19:28:33.963" v="53" actId="20577"/>
        <pc:sldMkLst>
          <pc:docMk/>
          <pc:sldMk cId="2626163651" sldId="508"/>
        </pc:sldMkLst>
        <pc:spChg chg="add del">
          <ac:chgData name="Ayu Ismail" userId="S::ai512@canterbury.ac.uk::fba30144-7a70-411a-be41-53d56e629898" providerId="AD" clId="Web-{2329102E-36A0-4483-FF90-35C9E274FADF}" dt="2023-05-26T19:27:04.461" v="52"/>
          <ac:spMkLst>
            <pc:docMk/>
            <pc:sldMk cId="2626163651" sldId="508"/>
            <ac:spMk id="2" creationId="{398ECC8A-1DC8-8BF6-D9A1-A0AB82000A2B}"/>
          </ac:spMkLst>
        </pc:spChg>
        <pc:spChg chg="add del">
          <ac:chgData name="Ayu Ismail" userId="S::ai512@canterbury.ac.uk::fba30144-7a70-411a-be41-53d56e629898" providerId="AD" clId="Web-{2329102E-36A0-4483-FF90-35C9E274FADF}" dt="2023-05-26T19:27:04.461" v="52"/>
          <ac:spMkLst>
            <pc:docMk/>
            <pc:sldMk cId="2626163651" sldId="508"/>
            <ac:spMk id="3" creationId="{D0E15036-34E8-D98C-DCBB-77A1387D12D4}"/>
          </ac:spMkLst>
        </pc:spChg>
        <pc:spChg chg="mod ord">
          <ac:chgData name="Ayu Ismail" userId="S::ai512@canterbury.ac.uk::fba30144-7a70-411a-be41-53d56e629898" providerId="AD" clId="Web-{2329102E-36A0-4483-FF90-35C9E274FADF}" dt="2023-05-26T19:28:33.963" v="53" actId="20577"/>
          <ac:spMkLst>
            <pc:docMk/>
            <pc:sldMk cId="2626163651" sldId="508"/>
            <ac:spMk id="4" creationId="{297A59EB-6E74-575A-32C5-DE21361496C0}"/>
          </ac:spMkLst>
        </pc:spChg>
        <pc:spChg chg="del">
          <ac:chgData name="Ayu Ismail" userId="S::ai512@canterbury.ac.uk::fba30144-7a70-411a-be41-53d56e629898" providerId="AD" clId="Web-{2329102E-36A0-4483-FF90-35C9E274FADF}" dt="2023-05-26T19:26:53.992" v="49"/>
          <ac:spMkLst>
            <pc:docMk/>
            <pc:sldMk cId="2626163651" sldId="508"/>
            <ac:spMk id="5" creationId="{F04E264C-03F7-9290-1EAC-CB279B1A6D20}"/>
          </ac:spMkLst>
        </pc:spChg>
        <pc:spChg chg="mod">
          <ac:chgData name="Ayu Ismail" userId="S::ai512@canterbury.ac.uk::fba30144-7a70-411a-be41-53d56e629898" providerId="AD" clId="Web-{2329102E-36A0-4483-FF90-35C9E274FADF}" dt="2023-05-26T19:27:04.461" v="52"/>
          <ac:spMkLst>
            <pc:docMk/>
            <pc:sldMk cId="2626163651" sldId="508"/>
            <ac:spMk id="6" creationId="{41DB9D1B-A648-9295-10BD-B68D90A7DC62}"/>
          </ac:spMkLst>
        </pc:spChg>
        <pc:spChg chg="add del">
          <ac:chgData name="Ayu Ismail" userId="S::ai512@canterbury.ac.uk::fba30144-7a70-411a-be41-53d56e629898" providerId="AD" clId="Web-{2329102E-36A0-4483-FF90-35C9E274FADF}" dt="2023-05-26T19:27:04.383" v="51"/>
          <ac:spMkLst>
            <pc:docMk/>
            <pc:sldMk cId="2626163651" sldId="508"/>
            <ac:spMk id="12" creationId="{DA381740-063A-41A4-836D-85D14980EEF0}"/>
          </ac:spMkLst>
        </pc:spChg>
        <pc:spChg chg="add del">
          <ac:chgData name="Ayu Ismail" userId="S::ai512@canterbury.ac.uk::fba30144-7a70-411a-be41-53d56e629898" providerId="AD" clId="Web-{2329102E-36A0-4483-FF90-35C9E274FADF}" dt="2023-05-26T19:27:04.383" v="51"/>
          <ac:spMkLst>
            <pc:docMk/>
            <pc:sldMk cId="2626163651" sldId="508"/>
            <ac:spMk id="14" creationId="{D4F87819-B70D-4927-B657-7D175613F950}"/>
          </ac:spMkLst>
        </pc:spChg>
        <pc:spChg chg="add del">
          <ac:chgData name="Ayu Ismail" userId="S::ai512@canterbury.ac.uk::fba30144-7a70-411a-be41-53d56e629898" providerId="AD" clId="Web-{2329102E-36A0-4483-FF90-35C9E274FADF}" dt="2023-05-26T19:27:04.383" v="51"/>
          <ac:spMkLst>
            <pc:docMk/>
            <pc:sldMk cId="2626163651" sldId="508"/>
            <ac:spMk id="16" creationId="{DCB3820D-C773-4632-9F79-C890E1B2B50D}"/>
          </ac:spMkLst>
        </pc:spChg>
        <pc:spChg chg="add del">
          <ac:chgData name="Ayu Ismail" userId="S::ai512@canterbury.ac.uk::fba30144-7a70-411a-be41-53d56e629898" providerId="AD" clId="Web-{2329102E-36A0-4483-FF90-35C9E274FADF}" dt="2023-05-26T19:27:04.383" v="51"/>
          <ac:spMkLst>
            <pc:docMk/>
            <pc:sldMk cId="2626163651" sldId="508"/>
            <ac:spMk id="18" creationId="{DCB8EB4B-AFE9-41E8-95B0-F246E5740491}"/>
          </ac:spMkLst>
        </pc:spChg>
        <pc:spChg chg="add">
          <ac:chgData name="Ayu Ismail" userId="S::ai512@canterbury.ac.uk::fba30144-7a70-411a-be41-53d56e629898" providerId="AD" clId="Web-{2329102E-36A0-4483-FF90-35C9E274FADF}" dt="2023-05-26T19:27:04.461" v="52"/>
          <ac:spMkLst>
            <pc:docMk/>
            <pc:sldMk cId="2626163651" sldId="508"/>
            <ac:spMk id="20" creationId="{DA381740-063A-41A4-836D-85D14980EEF0}"/>
          </ac:spMkLst>
        </pc:spChg>
        <pc:spChg chg="add">
          <ac:chgData name="Ayu Ismail" userId="S::ai512@canterbury.ac.uk::fba30144-7a70-411a-be41-53d56e629898" providerId="AD" clId="Web-{2329102E-36A0-4483-FF90-35C9E274FADF}" dt="2023-05-26T19:27:04.461" v="52"/>
          <ac:spMkLst>
            <pc:docMk/>
            <pc:sldMk cId="2626163651" sldId="508"/>
            <ac:spMk id="21" creationId="{8A95209C-5275-4E15-8EA7-7F42980ABF2D}"/>
          </ac:spMkLst>
        </pc:spChg>
        <pc:spChg chg="add">
          <ac:chgData name="Ayu Ismail" userId="S::ai512@canterbury.ac.uk::fba30144-7a70-411a-be41-53d56e629898" providerId="AD" clId="Web-{2329102E-36A0-4483-FF90-35C9E274FADF}" dt="2023-05-26T19:27:04.461" v="52"/>
          <ac:spMkLst>
            <pc:docMk/>
            <pc:sldMk cId="2626163651" sldId="508"/>
            <ac:spMk id="22" creationId="{4F2ED431-E304-4FF0-9F4E-032783C9D612}"/>
          </ac:spMkLst>
        </pc:spChg>
        <pc:spChg chg="add">
          <ac:chgData name="Ayu Ismail" userId="S::ai512@canterbury.ac.uk::fba30144-7a70-411a-be41-53d56e629898" providerId="AD" clId="Web-{2329102E-36A0-4483-FF90-35C9E274FADF}" dt="2023-05-26T19:27:04.461" v="52"/>
          <ac:spMkLst>
            <pc:docMk/>
            <pc:sldMk cId="2626163651" sldId="508"/>
            <ac:spMk id="23" creationId="{4E87FCFB-2CCE-460D-B3DD-557C8BD1B94A}"/>
          </ac:spMkLst>
        </pc:spChg>
        <pc:picChg chg="add mod ord">
          <ac:chgData name="Ayu Ismail" userId="S::ai512@canterbury.ac.uk::fba30144-7a70-411a-be41-53d56e629898" providerId="AD" clId="Web-{2329102E-36A0-4483-FF90-35C9E274FADF}" dt="2023-05-26T19:27:04.461" v="52"/>
          <ac:picMkLst>
            <pc:docMk/>
            <pc:sldMk cId="2626163651" sldId="508"/>
            <ac:picMk id="7" creationId="{8D5644D7-4B44-B8FC-7E93-33CD8A609BF1}"/>
          </ac:picMkLst>
        </pc:picChg>
      </pc:sldChg>
    </pc:docChg>
  </pc:docChgLst>
</pc:chgInfo>
</file>

<file path=ppt/diagrams/_rels/data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ata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svg"/><Relationship Id="rId1" Type="http://schemas.openxmlformats.org/officeDocument/2006/relationships/image" Target="../media/image4.png"/><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s>
</file>

<file path=ppt/diagrams/_rels/drawing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18/5/colors/Iconchunking_neutralicon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119375-61BE-472E-AC09-2C2FC95FC765}" type="doc">
      <dgm:prSet loTypeId="urn:microsoft.com/office/officeart/2018/2/layout/IconCircleList" loCatId="icon" qsTypeId="urn:microsoft.com/office/officeart/2005/8/quickstyle/simple1" qsCatId="simple" csTypeId="urn:microsoft.com/office/officeart/2018/5/colors/Iconchunking_neutralicon_accent3_2" csCatId="accent3" phldr="1"/>
      <dgm:spPr/>
      <dgm:t>
        <a:bodyPr/>
        <a:lstStyle/>
        <a:p>
          <a:endParaRPr lang="en-US"/>
        </a:p>
      </dgm:t>
    </dgm:pt>
    <dgm:pt modelId="{644DD3A5-36A7-4891-A40F-FD123320F430}">
      <dgm:prSet phldr="0"/>
      <dgm:spPr/>
      <dgm:t>
        <a:bodyPr/>
        <a:lstStyle/>
        <a:p>
          <a:pPr rtl="0">
            <a:lnSpc>
              <a:spcPct val="100000"/>
            </a:lnSpc>
          </a:pPr>
          <a:r>
            <a:rPr lang="en-US" dirty="0">
              <a:latin typeface="The Serif Hand Black"/>
            </a:rPr>
            <a:t>TYPE OF DEVELOPMENT (SPORT)</a:t>
          </a:r>
          <a:endParaRPr lang="en-US" dirty="0"/>
        </a:p>
      </dgm:t>
    </dgm:pt>
    <dgm:pt modelId="{FE530C3B-EAE4-4F7A-957F-B76F28486F3E}" type="parTrans" cxnId="{F1BF4A0E-DB24-4457-AA2A-A660DF43C4A0}">
      <dgm:prSet/>
      <dgm:spPr/>
      <dgm:t>
        <a:bodyPr/>
        <a:lstStyle/>
        <a:p>
          <a:endParaRPr lang="en-US"/>
        </a:p>
      </dgm:t>
    </dgm:pt>
    <dgm:pt modelId="{2949A265-0766-4BFB-B6E4-E1FC079816C2}" type="sibTrans" cxnId="{F1BF4A0E-DB24-4457-AA2A-A660DF43C4A0}">
      <dgm:prSet/>
      <dgm:spPr/>
      <dgm:t>
        <a:bodyPr/>
        <a:lstStyle/>
        <a:p>
          <a:pPr>
            <a:lnSpc>
              <a:spcPct val="100000"/>
            </a:lnSpc>
          </a:pPr>
          <a:endParaRPr lang="en-US"/>
        </a:p>
      </dgm:t>
    </dgm:pt>
    <dgm:pt modelId="{9F65598D-1408-49CB-BE86-5550686744EE}">
      <dgm:prSet/>
      <dgm:spPr/>
      <dgm:t>
        <a:bodyPr/>
        <a:lstStyle/>
        <a:p>
          <a:pPr>
            <a:lnSpc>
              <a:spcPct val="100000"/>
            </a:lnSpc>
          </a:pPr>
          <a:r>
            <a:rPr lang="en-US" dirty="0"/>
            <a:t>WOMEN AND </a:t>
          </a:r>
          <a:r>
            <a:rPr lang="en-US" dirty="0">
              <a:latin typeface="The Serif Hand Black"/>
            </a:rPr>
            <a:t>SPORTS FOR DEVELOPMENT</a:t>
          </a:r>
          <a:endParaRPr lang="en-US" dirty="0"/>
        </a:p>
      </dgm:t>
    </dgm:pt>
    <dgm:pt modelId="{013A1B36-0C21-4805-9193-672DFA4D9AD7}" type="parTrans" cxnId="{70F1FFEE-9397-4F12-9E0C-115C1856F9C2}">
      <dgm:prSet/>
      <dgm:spPr/>
      <dgm:t>
        <a:bodyPr/>
        <a:lstStyle/>
        <a:p>
          <a:endParaRPr lang="en-US"/>
        </a:p>
      </dgm:t>
    </dgm:pt>
    <dgm:pt modelId="{01A80AC1-8B86-42DD-9B8A-E6209ED0B243}" type="sibTrans" cxnId="{70F1FFEE-9397-4F12-9E0C-115C1856F9C2}">
      <dgm:prSet/>
      <dgm:spPr/>
      <dgm:t>
        <a:bodyPr/>
        <a:lstStyle/>
        <a:p>
          <a:pPr>
            <a:lnSpc>
              <a:spcPct val="100000"/>
            </a:lnSpc>
          </a:pPr>
          <a:endParaRPr lang="en-US"/>
        </a:p>
      </dgm:t>
    </dgm:pt>
    <dgm:pt modelId="{58956A98-8AE6-4BCC-8E51-C981B04D5C8A}">
      <dgm:prSet/>
      <dgm:spPr/>
      <dgm:t>
        <a:bodyPr/>
        <a:lstStyle/>
        <a:p>
          <a:pPr>
            <a:lnSpc>
              <a:spcPct val="100000"/>
            </a:lnSpc>
          </a:pPr>
          <a:r>
            <a:rPr lang="en-US" dirty="0">
              <a:latin typeface="The Serif Hand Black"/>
            </a:rPr>
            <a:t>WOMEN'S SPORT</a:t>
          </a:r>
          <a:r>
            <a:rPr lang="en-US" dirty="0"/>
            <a:t> IN </a:t>
          </a:r>
          <a:r>
            <a:rPr lang="en-US" dirty="0">
              <a:latin typeface="The Serif Hand Black"/>
            </a:rPr>
            <a:t>MALAYSIA</a:t>
          </a:r>
          <a:endParaRPr lang="en-US" dirty="0"/>
        </a:p>
      </dgm:t>
    </dgm:pt>
    <dgm:pt modelId="{535FEF24-8591-43AC-B4E8-E87E28E23B55}" type="parTrans" cxnId="{1DD54532-30C2-4226-8818-0EC36761E3E3}">
      <dgm:prSet/>
      <dgm:spPr/>
      <dgm:t>
        <a:bodyPr/>
        <a:lstStyle/>
        <a:p>
          <a:endParaRPr lang="en-US"/>
        </a:p>
      </dgm:t>
    </dgm:pt>
    <dgm:pt modelId="{B97750FD-9749-47B4-9065-E6727797FC07}" type="sibTrans" cxnId="{1DD54532-30C2-4226-8818-0EC36761E3E3}">
      <dgm:prSet/>
      <dgm:spPr/>
      <dgm:t>
        <a:bodyPr/>
        <a:lstStyle/>
        <a:p>
          <a:pPr>
            <a:lnSpc>
              <a:spcPct val="100000"/>
            </a:lnSpc>
          </a:pPr>
          <a:endParaRPr lang="en-US"/>
        </a:p>
      </dgm:t>
    </dgm:pt>
    <dgm:pt modelId="{A772D5B7-C126-4F70-A62D-6F905AD34C74}">
      <dgm:prSet phldr="0"/>
      <dgm:spPr/>
      <dgm:t>
        <a:bodyPr/>
        <a:lstStyle/>
        <a:p>
          <a:pPr>
            <a:lnSpc>
              <a:spcPct val="100000"/>
            </a:lnSpc>
          </a:pPr>
          <a:r>
            <a:rPr lang="en-US" dirty="0">
              <a:latin typeface="The Serif Hand Black"/>
            </a:rPr>
            <a:t>THE SPORT PLUS/PLUS SPORT</a:t>
          </a:r>
        </a:p>
      </dgm:t>
    </dgm:pt>
    <dgm:pt modelId="{4350442A-1268-4F8B-ADE4-3A1F6B03A87A}" type="parTrans" cxnId="{36507640-E36F-48C1-814F-FFC7AE529BC8}">
      <dgm:prSet/>
      <dgm:spPr/>
    </dgm:pt>
    <dgm:pt modelId="{356CCE57-D751-4F3A-83A9-53C8549ECD48}" type="sibTrans" cxnId="{36507640-E36F-48C1-814F-FFC7AE529BC8}">
      <dgm:prSet/>
      <dgm:spPr/>
      <dgm:t>
        <a:bodyPr/>
        <a:lstStyle/>
        <a:p>
          <a:endParaRPr lang="en-US"/>
        </a:p>
      </dgm:t>
    </dgm:pt>
    <dgm:pt modelId="{4251467F-F960-4376-AD3A-CA44FC13D3A3}">
      <dgm:prSet phldr="0"/>
      <dgm:spPr/>
      <dgm:t>
        <a:bodyPr/>
        <a:lstStyle/>
        <a:p>
          <a:pPr>
            <a:lnSpc>
              <a:spcPct val="100000"/>
            </a:lnSpc>
          </a:pPr>
          <a:r>
            <a:rPr lang="en-US" dirty="0">
              <a:latin typeface="The Serif Hand Black"/>
            </a:rPr>
            <a:t>SPORT FOR DEVELOPMENT IN MALAYSIA</a:t>
          </a:r>
        </a:p>
      </dgm:t>
    </dgm:pt>
    <dgm:pt modelId="{0B46E299-D6BA-43AC-837F-7428D26E0723}" type="parTrans" cxnId="{CA605863-C564-438C-9136-8E042A5D9B82}">
      <dgm:prSet/>
      <dgm:spPr/>
    </dgm:pt>
    <dgm:pt modelId="{17CD3941-8CAE-4E57-BFC4-A6545AA1E51B}" type="sibTrans" cxnId="{CA605863-C564-438C-9136-8E042A5D9B82}">
      <dgm:prSet/>
      <dgm:spPr/>
    </dgm:pt>
    <dgm:pt modelId="{786C4DCA-E6B3-455A-A1B5-D040B51D28FE}" type="pres">
      <dgm:prSet presAssocID="{36119375-61BE-472E-AC09-2C2FC95FC765}" presName="root" presStyleCnt="0">
        <dgm:presLayoutVars>
          <dgm:dir/>
          <dgm:resizeHandles val="exact"/>
        </dgm:presLayoutVars>
      </dgm:prSet>
      <dgm:spPr/>
    </dgm:pt>
    <dgm:pt modelId="{9359F6CD-1CD4-4D93-A40E-3635852885BC}" type="pres">
      <dgm:prSet presAssocID="{36119375-61BE-472E-AC09-2C2FC95FC765}" presName="container" presStyleCnt="0">
        <dgm:presLayoutVars>
          <dgm:dir/>
          <dgm:resizeHandles val="exact"/>
        </dgm:presLayoutVars>
      </dgm:prSet>
      <dgm:spPr/>
    </dgm:pt>
    <dgm:pt modelId="{DCFB4B10-84F0-4007-BCBC-BBFC3CB497B6}" type="pres">
      <dgm:prSet presAssocID="{644DD3A5-36A7-4891-A40F-FD123320F430}" presName="compNode" presStyleCnt="0"/>
      <dgm:spPr/>
    </dgm:pt>
    <dgm:pt modelId="{33EF67C2-DBCF-4031-BB06-524A8C61F9B6}" type="pres">
      <dgm:prSet presAssocID="{644DD3A5-36A7-4891-A40F-FD123320F430}" presName="iconBgRect" presStyleLbl="bgShp" presStyleIdx="0" presStyleCnt="5"/>
      <dgm:spPr/>
    </dgm:pt>
    <dgm:pt modelId="{EA53DF78-20C9-4379-BD10-377859CA7715}" type="pres">
      <dgm:prSet presAssocID="{644DD3A5-36A7-4891-A40F-FD123320F430}"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occer"/>
        </a:ext>
      </dgm:extLst>
    </dgm:pt>
    <dgm:pt modelId="{A523335A-D0ED-4E7B-88BD-76A36911FD07}" type="pres">
      <dgm:prSet presAssocID="{644DD3A5-36A7-4891-A40F-FD123320F430}" presName="spaceRect" presStyleCnt="0"/>
      <dgm:spPr/>
    </dgm:pt>
    <dgm:pt modelId="{1E69E8AC-8E7E-443A-A812-EF920261947A}" type="pres">
      <dgm:prSet presAssocID="{644DD3A5-36A7-4891-A40F-FD123320F430}" presName="textRect" presStyleLbl="revTx" presStyleIdx="0" presStyleCnt="5">
        <dgm:presLayoutVars>
          <dgm:chMax val="1"/>
          <dgm:chPref val="1"/>
        </dgm:presLayoutVars>
      </dgm:prSet>
      <dgm:spPr/>
    </dgm:pt>
    <dgm:pt modelId="{590E0E09-EDDB-4463-A8A3-5DA881A67AEA}" type="pres">
      <dgm:prSet presAssocID="{2949A265-0766-4BFB-B6E4-E1FC079816C2}" presName="sibTrans" presStyleLbl="sibTrans2D1" presStyleIdx="0" presStyleCnt="0"/>
      <dgm:spPr/>
    </dgm:pt>
    <dgm:pt modelId="{8EF25F3F-EAEA-4C0C-B910-7CAA96D6C490}" type="pres">
      <dgm:prSet presAssocID="{9F65598D-1408-49CB-BE86-5550686744EE}" presName="compNode" presStyleCnt="0"/>
      <dgm:spPr/>
    </dgm:pt>
    <dgm:pt modelId="{DAE0F1F4-11B3-45E9-B6F3-61739C2FD4F3}" type="pres">
      <dgm:prSet presAssocID="{9F65598D-1408-49CB-BE86-5550686744EE}" presName="iconBgRect" presStyleLbl="bgShp" presStyleIdx="1" presStyleCnt="5"/>
      <dgm:spPr/>
    </dgm:pt>
    <dgm:pt modelId="{74269996-9919-43DE-AAB6-BB0065503E78}" type="pres">
      <dgm:prSet presAssocID="{9F65598D-1408-49CB-BE86-5550686744EE}"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port Balls"/>
        </a:ext>
      </dgm:extLst>
    </dgm:pt>
    <dgm:pt modelId="{841DE9A1-24C8-4203-824F-6A5DE4E11109}" type="pres">
      <dgm:prSet presAssocID="{9F65598D-1408-49CB-BE86-5550686744EE}" presName="spaceRect" presStyleCnt="0"/>
      <dgm:spPr/>
    </dgm:pt>
    <dgm:pt modelId="{F6E33895-3AD2-4F0D-909A-318C7C2500EE}" type="pres">
      <dgm:prSet presAssocID="{9F65598D-1408-49CB-BE86-5550686744EE}" presName="textRect" presStyleLbl="revTx" presStyleIdx="1" presStyleCnt="5">
        <dgm:presLayoutVars>
          <dgm:chMax val="1"/>
          <dgm:chPref val="1"/>
        </dgm:presLayoutVars>
      </dgm:prSet>
      <dgm:spPr/>
    </dgm:pt>
    <dgm:pt modelId="{3831AF32-7BB7-403C-90CA-7329218B8385}" type="pres">
      <dgm:prSet presAssocID="{01A80AC1-8B86-42DD-9B8A-E6209ED0B243}" presName="sibTrans" presStyleLbl="sibTrans2D1" presStyleIdx="0" presStyleCnt="0"/>
      <dgm:spPr/>
    </dgm:pt>
    <dgm:pt modelId="{999A3D5D-03B7-4811-89AE-40A29C3437CC}" type="pres">
      <dgm:prSet presAssocID="{4251467F-F960-4376-AD3A-CA44FC13D3A3}" presName="compNode" presStyleCnt="0"/>
      <dgm:spPr/>
    </dgm:pt>
    <dgm:pt modelId="{596F6916-5279-4A4A-95E3-B3938BC4FC48}" type="pres">
      <dgm:prSet presAssocID="{4251467F-F960-4376-AD3A-CA44FC13D3A3}" presName="iconBgRect" presStyleLbl="bgShp" presStyleIdx="2" presStyleCnt="5"/>
      <dgm:spPr/>
    </dgm:pt>
    <dgm:pt modelId="{5603599B-D8CE-4724-9BCB-8D8E6D2887D7}" type="pres">
      <dgm:prSet presAssocID="{4251467F-F960-4376-AD3A-CA44FC13D3A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Volleyball"/>
        </a:ext>
      </dgm:extLst>
    </dgm:pt>
    <dgm:pt modelId="{09248E0F-2B4C-4AF9-B6E3-62126883D4F3}" type="pres">
      <dgm:prSet presAssocID="{4251467F-F960-4376-AD3A-CA44FC13D3A3}" presName="spaceRect" presStyleCnt="0"/>
      <dgm:spPr/>
    </dgm:pt>
    <dgm:pt modelId="{78311568-4CE9-4E05-82C6-48A3AAC326FE}" type="pres">
      <dgm:prSet presAssocID="{4251467F-F960-4376-AD3A-CA44FC13D3A3}" presName="textRect" presStyleLbl="revTx" presStyleIdx="2" presStyleCnt="5">
        <dgm:presLayoutVars>
          <dgm:chMax val="1"/>
          <dgm:chPref val="1"/>
        </dgm:presLayoutVars>
      </dgm:prSet>
      <dgm:spPr/>
    </dgm:pt>
    <dgm:pt modelId="{F9767FEB-CB74-4292-A9EB-1BEF16CAEF8E}" type="pres">
      <dgm:prSet presAssocID="{17CD3941-8CAE-4E57-BFC4-A6545AA1E51B}" presName="sibTrans" presStyleLbl="sibTrans2D1" presStyleIdx="0" presStyleCnt="0"/>
      <dgm:spPr/>
    </dgm:pt>
    <dgm:pt modelId="{1F0452A8-76C2-4E78-A415-152D52E35006}" type="pres">
      <dgm:prSet presAssocID="{58956A98-8AE6-4BCC-8E51-C981B04D5C8A}" presName="compNode" presStyleCnt="0"/>
      <dgm:spPr/>
    </dgm:pt>
    <dgm:pt modelId="{715900D0-FBC0-4884-9ED4-3F33F9997CAF}" type="pres">
      <dgm:prSet presAssocID="{58956A98-8AE6-4BCC-8E51-C981B04D5C8A}" presName="iconBgRect" presStyleLbl="bgShp" presStyleIdx="3" presStyleCnt="5"/>
      <dgm:spPr/>
    </dgm:pt>
    <dgm:pt modelId="{A10939BC-38C9-4D30-A9BA-33DA96347E11}" type="pres">
      <dgm:prSet presAssocID="{58956A98-8AE6-4BCC-8E51-C981B04D5C8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ross country skiing"/>
        </a:ext>
      </dgm:extLst>
    </dgm:pt>
    <dgm:pt modelId="{A2E00EF4-36D9-4F82-AB07-9A3B7F9E3F6C}" type="pres">
      <dgm:prSet presAssocID="{58956A98-8AE6-4BCC-8E51-C981B04D5C8A}" presName="spaceRect" presStyleCnt="0"/>
      <dgm:spPr/>
    </dgm:pt>
    <dgm:pt modelId="{E67A2887-BD33-4970-BA8E-AAB702B4B180}" type="pres">
      <dgm:prSet presAssocID="{58956A98-8AE6-4BCC-8E51-C981B04D5C8A}" presName="textRect" presStyleLbl="revTx" presStyleIdx="3" presStyleCnt="5">
        <dgm:presLayoutVars>
          <dgm:chMax val="1"/>
          <dgm:chPref val="1"/>
        </dgm:presLayoutVars>
      </dgm:prSet>
      <dgm:spPr/>
    </dgm:pt>
    <dgm:pt modelId="{AD261521-464B-47A3-A3D9-C4C72CBC732F}" type="pres">
      <dgm:prSet presAssocID="{B97750FD-9749-47B4-9065-E6727797FC07}" presName="sibTrans" presStyleLbl="sibTrans2D1" presStyleIdx="0" presStyleCnt="0"/>
      <dgm:spPr/>
    </dgm:pt>
    <dgm:pt modelId="{82FB8125-A353-4EDB-B20F-7DA0982DF783}" type="pres">
      <dgm:prSet presAssocID="{A772D5B7-C126-4F70-A62D-6F905AD34C74}" presName="compNode" presStyleCnt="0"/>
      <dgm:spPr/>
    </dgm:pt>
    <dgm:pt modelId="{6821BBBA-ABE1-4D1B-AE7C-65B3E1AA33CB}" type="pres">
      <dgm:prSet presAssocID="{A772D5B7-C126-4F70-A62D-6F905AD34C74}" presName="iconBgRect" presStyleLbl="bgShp" presStyleIdx="4" presStyleCnt="5"/>
      <dgm:spPr/>
    </dgm:pt>
    <dgm:pt modelId="{9FD7FBF4-796A-4C52-A956-F766534FFBBC}" type="pres">
      <dgm:prSet presAssocID="{A772D5B7-C126-4F70-A62D-6F905AD34C74}"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ricket"/>
        </a:ext>
      </dgm:extLst>
    </dgm:pt>
    <dgm:pt modelId="{63BA3901-D7A6-4B48-8C56-4CEF037627A5}" type="pres">
      <dgm:prSet presAssocID="{A772D5B7-C126-4F70-A62D-6F905AD34C74}" presName="spaceRect" presStyleCnt="0"/>
      <dgm:spPr/>
    </dgm:pt>
    <dgm:pt modelId="{BE647E33-8BC7-4DDF-AB97-2A4C59359C02}" type="pres">
      <dgm:prSet presAssocID="{A772D5B7-C126-4F70-A62D-6F905AD34C74}" presName="textRect" presStyleLbl="revTx" presStyleIdx="4" presStyleCnt="5">
        <dgm:presLayoutVars>
          <dgm:chMax val="1"/>
          <dgm:chPref val="1"/>
        </dgm:presLayoutVars>
      </dgm:prSet>
      <dgm:spPr/>
    </dgm:pt>
  </dgm:ptLst>
  <dgm:cxnLst>
    <dgm:cxn modelId="{EBBBA904-3EC2-4260-9C65-F1F23450F96B}" type="presOf" srcId="{17CD3941-8CAE-4E57-BFC4-A6545AA1E51B}" destId="{F9767FEB-CB74-4292-A9EB-1BEF16CAEF8E}" srcOrd="0" destOrd="0" presId="urn:microsoft.com/office/officeart/2018/2/layout/IconCircleList"/>
    <dgm:cxn modelId="{F1BF4A0E-DB24-4457-AA2A-A660DF43C4A0}" srcId="{36119375-61BE-472E-AC09-2C2FC95FC765}" destId="{644DD3A5-36A7-4891-A40F-FD123320F430}" srcOrd="0" destOrd="0" parTransId="{FE530C3B-EAE4-4F7A-957F-B76F28486F3E}" sibTransId="{2949A265-0766-4BFB-B6E4-E1FC079816C2}"/>
    <dgm:cxn modelId="{49147B1C-602B-4CA9-9D63-E2C0A5C15A55}" type="presOf" srcId="{58956A98-8AE6-4BCC-8E51-C981B04D5C8A}" destId="{E67A2887-BD33-4970-BA8E-AAB702B4B180}" srcOrd="0" destOrd="0" presId="urn:microsoft.com/office/officeart/2018/2/layout/IconCircleList"/>
    <dgm:cxn modelId="{0C146421-0FD7-4A12-BAAD-6789A38DA10B}" type="presOf" srcId="{36119375-61BE-472E-AC09-2C2FC95FC765}" destId="{786C4DCA-E6B3-455A-A1B5-D040B51D28FE}" srcOrd="0" destOrd="0" presId="urn:microsoft.com/office/officeart/2018/2/layout/IconCircleList"/>
    <dgm:cxn modelId="{360C0124-E228-4A8E-A19B-9E0E3641FD42}" type="presOf" srcId="{4251467F-F960-4376-AD3A-CA44FC13D3A3}" destId="{78311568-4CE9-4E05-82C6-48A3AAC326FE}" srcOrd="0" destOrd="0" presId="urn:microsoft.com/office/officeart/2018/2/layout/IconCircleList"/>
    <dgm:cxn modelId="{DAF7202A-5D38-40AD-94F1-8EDF7C82123D}" type="presOf" srcId="{B97750FD-9749-47B4-9065-E6727797FC07}" destId="{AD261521-464B-47A3-A3D9-C4C72CBC732F}" srcOrd="0" destOrd="0" presId="urn:microsoft.com/office/officeart/2018/2/layout/IconCircleList"/>
    <dgm:cxn modelId="{1DD54532-30C2-4226-8818-0EC36761E3E3}" srcId="{36119375-61BE-472E-AC09-2C2FC95FC765}" destId="{58956A98-8AE6-4BCC-8E51-C981B04D5C8A}" srcOrd="3" destOrd="0" parTransId="{535FEF24-8591-43AC-B4E8-E87E28E23B55}" sibTransId="{B97750FD-9749-47B4-9065-E6727797FC07}"/>
    <dgm:cxn modelId="{E1A2D13B-B572-461A-87E8-C159F6977121}" type="presOf" srcId="{A772D5B7-C126-4F70-A62D-6F905AD34C74}" destId="{BE647E33-8BC7-4DDF-AB97-2A4C59359C02}" srcOrd="0" destOrd="0" presId="urn:microsoft.com/office/officeart/2018/2/layout/IconCircleList"/>
    <dgm:cxn modelId="{36507640-E36F-48C1-814F-FFC7AE529BC8}" srcId="{36119375-61BE-472E-AC09-2C2FC95FC765}" destId="{A772D5B7-C126-4F70-A62D-6F905AD34C74}" srcOrd="4" destOrd="0" parTransId="{4350442A-1268-4F8B-ADE4-3A1F6B03A87A}" sibTransId="{356CCE57-D751-4F3A-83A9-53C8549ECD48}"/>
    <dgm:cxn modelId="{CA605863-C564-438C-9136-8E042A5D9B82}" srcId="{36119375-61BE-472E-AC09-2C2FC95FC765}" destId="{4251467F-F960-4376-AD3A-CA44FC13D3A3}" srcOrd="2" destOrd="0" parTransId="{0B46E299-D6BA-43AC-837F-7428D26E0723}" sibTransId="{17CD3941-8CAE-4E57-BFC4-A6545AA1E51B}"/>
    <dgm:cxn modelId="{4CCDB899-B4D2-49F1-AE66-85B99AD3F6D7}" type="presOf" srcId="{01A80AC1-8B86-42DD-9B8A-E6209ED0B243}" destId="{3831AF32-7BB7-403C-90CA-7329218B8385}" srcOrd="0" destOrd="0" presId="urn:microsoft.com/office/officeart/2018/2/layout/IconCircleList"/>
    <dgm:cxn modelId="{806EA7AA-35E1-4806-9336-825990A233C4}" type="presOf" srcId="{2949A265-0766-4BFB-B6E4-E1FC079816C2}" destId="{590E0E09-EDDB-4463-A8A3-5DA881A67AEA}" srcOrd="0" destOrd="0" presId="urn:microsoft.com/office/officeart/2018/2/layout/IconCircleList"/>
    <dgm:cxn modelId="{314BCCB1-531C-4CB4-BA89-0F78FA13DA75}" type="presOf" srcId="{9F65598D-1408-49CB-BE86-5550686744EE}" destId="{F6E33895-3AD2-4F0D-909A-318C7C2500EE}" srcOrd="0" destOrd="0" presId="urn:microsoft.com/office/officeart/2018/2/layout/IconCircleList"/>
    <dgm:cxn modelId="{163D24E7-135B-4537-ADF0-60833517D081}" type="presOf" srcId="{644DD3A5-36A7-4891-A40F-FD123320F430}" destId="{1E69E8AC-8E7E-443A-A812-EF920261947A}" srcOrd="0" destOrd="0" presId="urn:microsoft.com/office/officeart/2018/2/layout/IconCircleList"/>
    <dgm:cxn modelId="{70F1FFEE-9397-4F12-9E0C-115C1856F9C2}" srcId="{36119375-61BE-472E-AC09-2C2FC95FC765}" destId="{9F65598D-1408-49CB-BE86-5550686744EE}" srcOrd="1" destOrd="0" parTransId="{013A1B36-0C21-4805-9193-672DFA4D9AD7}" sibTransId="{01A80AC1-8B86-42DD-9B8A-E6209ED0B243}"/>
    <dgm:cxn modelId="{FC40F265-7EAC-4103-BB57-EF365A94BCFB}" type="presParOf" srcId="{786C4DCA-E6B3-455A-A1B5-D040B51D28FE}" destId="{9359F6CD-1CD4-4D93-A40E-3635852885BC}" srcOrd="0" destOrd="0" presId="urn:microsoft.com/office/officeart/2018/2/layout/IconCircleList"/>
    <dgm:cxn modelId="{C8905EE2-9552-4797-A453-048B1371E909}" type="presParOf" srcId="{9359F6CD-1CD4-4D93-A40E-3635852885BC}" destId="{DCFB4B10-84F0-4007-BCBC-BBFC3CB497B6}" srcOrd="0" destOrd="0" presId="urn:microsoft.com/office/officeart/2018/2/layout/IconCircleList"/>
    <dgm:cxn modelId="{459E25CC-FBE4-48FC-89F1-69BBF8906392}" type="presParOf" srcId="{DCFB4B10-84F0-4007-BCBC-BBFC3CB497B6}" destId="{33EF67C2-DBCF-4031-BB06-524A8C61F9B6}" srcOrd="0" destOrd="0" presId="urn:microsoft.com/office/officeart/2018/2/layout/IconCircleList"/>
    <dgm:cxn modelId="{9F306649-E055-48D8-AECC-253EC4772690}" type="presParOf" srcId="{DCFB4B10-84F0-4007-BCBC-BBFC3CB497B6}" destId="{EA53DF78-20C9-4379-BD10-377859CA7715}" srcOrd="1" destOrd="0" presId="urn:microsoft.com/office/officeart/2018/2/layout/IconCircleList"/>
    <dgm:cxn modelId="{241BE2C2-887E-455D-8475-EAA435AEE512}" type="presParOf" srcId="{DCFB4B10-84F0-4007-BCBC-BBFC3CB497B6}" destId="{A523335A-D0ED-4E7B-88BD-76A36911FD07}" srcOrd="2" destOrd="0" presId="urn:microsoft.com/office/officeart/2018/2/layout/IconCircleList"/>
    <dgm:cxn modelId="{DCDECAF3-26F1-4D1B-87EC-6140918DDD10}" type="presParOf" srcId="{DCFB4B10-84F0-4007-BCBC-BBFC3CB497B6}" destId="{1E69E8AC-8E7E-443A-A812-EF920261947A}" srcOrd="3" destOrd="0" presId="urn:microsoft.com/office/officeart/2018/2/layout/IconCircleList"/>
    <dgm:cxn modelId="{EA81A37A-ADD4-4C93-B8FC-B408BB5CEACE}" type="presParOf" srcId="{9359F6CD-1CD4-4D93-A40E-3635852885BC}" destId="{590E0E09-EDDB-4463-A8A3-5DA881A67AEA}" srcOrd="1" destOrd="0" presId="urn:microsoft.com/office/officeart/2018/2/layout/IconCircleList"/>
    <dgm:cxn modelId="{7467C758-E4A9-4511-A236-AE712A45132C}" type="presParOf" srcId="{9359F6CD-1CD4-4D93-A40E-3635852885BC}" destId="{8EF25F3F-EAEA-4C0C-B910-7CAA96D6C490}" srcOrd="2" destOrd="0" presId="urn:microsoft.com/office/officeart/2018/2/layout/IconCircleList"/>
    <dgm:cxn modelId="{2140D9B0-F45E-4D96-B286-9F45A51AF079}" type="presParOf" srcId="{8EF25F3F-EAEA-4C0C-B910-7CAA96D6C490}" destId="{DAE0F1F4-11B3-45E9-B6F3-61739C2FD4F3}" srcOrd="0" destOrd="0" presId="urn:microsoft.com/office/officeart/2018/2/layout/IconCircleList"/>
    <dgm:cxn modelId="{57F1EC6D-36DF-4068-89BE-7AEFA911B524}" type="presParOf" srcId="{8EF25F3F-EAEA-4C0C-B910-7CAA96D6C490}" destId="{74269996-9919-43DE-AAB6-BB0065503E78}" srcOrd="1" destOrd="0" presId="urn:microsoft.com/office/officeart/2018/2/layout/IconCircleList"/>
    <dgm:cxn modelId="{57E5FA3D-F0F4-4196-A4F8-721B5CA5C583}" type="presParOf" srcId="{8EF25F3F-EAEA-4C0C-B910-7CAA96D6C490}" destId="{841DE9A1-24C8-4203-824F-6A5DE4E11109}" srcOrd="2" destOrd="0" presId="urn:microsoft.com/office/officeart/2018/2/layout/IconCircleList"/>
    <dgm:cxn modelId="{C0251AD2-5588-4DD5-B4B6-12CC8C4986F9}" type="presParOf" srcId="{8EF25F3F-EAEA-4C0C-B910-7CAA96D6C490}" destId="{F6E33895-3AD2-4F0D-909A-318C7C2500EE}" srcOrd="3" destOrd="0" presId="urn:microsoft.com/office/officeart/2018/2/layout/IconCircleList"/>
    <dgm:cxn modelId="{F96192ED-F0CB-4429-A4DB-5CDC5C913A8E}" type="presParOf" srcId="{9359F6CD-1CD4-4D93-A40E-3635852885BC}" destId="{3831AF32-7BB7-403C-90CA-7329218B8385}" srcOrd="3" destOrd="0" presId="urn:microsoft.com/office/officeart/2018/2/layout/IconCircleList"/>
    <dgm:cxn modelId="{5AE9FE38-A526-47DB-97E1-794944B82ED2}" type="presParOf" srcId="{9359F6CD-1CD4-4D93-A40E-3635852885BC}" destId="{999A3D5D-03B7-4811-89AE-40A29C3437CC}" srcOrd="4" destOrd="0" presId="urn:microsoft.com/office/officeart/2018/2/layout/IconCircleList"/>
    <dgm:cxn modelId="{1E879FB7-ADF9-4318-A428-B7D6639014E6}" type="presParOf" srcId="{999A3D5D-03B7-4811-89AE-40A29C3437CC}" destId="{596F6916-5279-4A4A-95E3-B3938BC4FC48}" srcOrd="0" destOrd="0" presId="urn:microsoft.com/office/officeart/2018/2/layout/IconCircleList"/>
    <dgm:cxn modelId="{24AEDEF5-C4E1-4C16-896E-B0429005A417}" type="presParOf" srcId="{999A3D5D-03B7-4811-89AE-40A29C3437CC}" destId="{5603599B-D8CE-4724-9BCB-8D8E6D2887D7}" srcOrd="1" destOrd="0" presId="urn:microsoft.com/office/officeart/2018/2/layout/IconCircleList"/>
    <dgm:cxn modelId="{18EDE084-E188-4D93-A259-7DE7B76840F0}" type="presParOf" srcId="{999A3D5D-03B7-4811-89AE-40A29C3437CC}" destId="{09248E0F-2B4C-4AF9-B6E3-62126883D4F3}" srcOrd="2" destOrd="0" presId="urn:microsoft.com/office/officeart/2018/2/layout/IconCircleList"/>
    <dgm:cxn modelId="{465E5329-CAD1-4058-861D-E5B450D55D3F}" type="presParOf" srcId="{999A3D5D-03B7-4811-89AE-40A29C3437CC}" destId="{78311568-4CE9-4E05-82C6-48A3AAC326FE}" srcOrd="3" destOrd="0" presId="urn:microsoft.com/office/officeart/2018/2/layout/IconCircleList"/>
    <dgm:cxn modelId="{B9830DB8-46E3-4CF4-9F71-8C8E503D3FAA}" type="presParOf" srcId="{9359F6CD-1CD4-4D93-A40E-3635852885BC}" destId="{F9767FEB-CB74-4292-A9EB-1BEF16CAEF8E}" srcOrd="5" destOrd="0" presId="urn:microsoft.com/office/officeart/2018/2/layout/IconCircleList"/>
    <dgm:cxn modelId="{4B46AFE4-8183-4E01-B2B2-D4674C04505B}" type="presParOf" srcId="{9359F6CD-1CD4-4D93-A40E-3635852885BC}" destId="{1F0452A8-76C2-4E78-A415-152D52E35006}" srcOrd="6" destOrd="0" presId="urn:microsoft.com/office/officeart/2018/2/layout/IconCircleList"/>
    <dgm:cxn modelId="{890BDA3A-64F2-494E-9CCB-537CA9619B94}" type="presParOf" srcId="{1F0452A8-76C2-4E78-A415-152D52E35006}" destId="{715900D0-FBC0-4884-9ED4-3F33F9997CAF}" srcOrd="0" destOrd="0" presId="urn:microsoft.com/office/officeart/2018/2/layout/IconCircleList"/>
    <dgm:cxn modelId="{13AE3693-E909-4222-B0F5-43AA0E020ED8}" type="presParOf" srcId="{1F0452A8-76C2-4E78-A415-152D52E35006}" destId="{A10939BC-38C9-4D30-A9BA-33DA96347E11}" srcOrd="1" destOrd="0" presId="urn:microsoft.com/office/officeart/2018/2/layout/IconCircleList"/>
    <dgm:cxn modelId="{ED4B1EB7-6E96-42DA-AB87-5770D78BF1DC}" type="presParOf" srcId="{1F0452A8-76C2-4E78-A415-152D52E35006}" destId="{A2E00EF4-36D9-4F82-AB07-9A3B7F9E3F6C}" srcOrd="2" destOrd="0" presId="urn:microsoft.com/office/officeart/2018/2/layout/IconCircleList"/>
    <dgm:cxn modelId="{95149F98-8DA2-481B-A7BF-494BF70A6C78}" type="presParOf" srcId="{1F0452A8-76C2-4E78-A415-152D52E35006}" destId="{E67A2887-BD33-4970-BA8E-AAB702B4B180}" srcOrd="3" destOrd="0" presId="urn:microsoft.com/office/officeart/2018/2/layout/IconCircleList"/>
    <dgm:cxn modelId="{25D1AA9A-48BD-4897-91E2-083C938F2BAF}" type="presParOf" srcId="{9359F6CD-1CD4-4D93-A40E-3635852885BC}" destId="{AD261521-464B-47A3-A3D9-C4C72CBC732F}" srcOrd="7" destOrd="0" presId="urn:microsoft.com/office/officeart/2018/2/layout/IconCircleList"/>
    <dgm:cxn modelId="{8EF6656F-A115-44DD-B313-BF2845DA4CFE}" type="presParOf" srcId="{9359F6CD-1CD4-4D93-A40E-3635852885BC}" destId="{82FB8125-A353-4EDB-B20F-7DA0982DF783}" srcOrd="8" destOrd="0" presId="urn:microsoft.com/office/officeart/2018/2/layout/IconCircleList"/>
    <dgm:cxn modelId="{FC911D5F-1D60-4E89-BD20-03A2E95A63F1}" type="presParOf" srcId="{82FB8125-A353-4EDB-B20F-7DA0982DF783}" destId="{6821BBBA-ABE1-4D1B-AE7C-65B3E1AA33CB}" srcOrd="0" destOrd="0" presId="urn:microsoft.com/office/officeart/2018/2/layout/IconCircleList"/>
    <dgm:cxn modelId="{9B1A5511-FD90-4126-A11E-1B22B2DE357E}" type="presParOf" srcId="{82FB8125-A353-4EDB-B20F-7DA0982DF783}" destId="{9FD7FBF4-796A-4C52-A956-F766534FFBBC}" srcOrd="1" destOrd="0" presId="urn:microsoft.com/office/officeart/2018/2/layout/IconCircleList"/>
    <dgm:cxn modelId="{D5B11A23-65AE-463C-87F5-8A58FCB98B7C}" type="presParOf" srcId="{82FB8125-A353-4EDB-B20F-7DA0982DF783}" destId="{63BA3901-D7A6-4B48-8C56-4CEF037627A5}" srcOrd="2" destOrd="0" presId="urn:microsoft.com/office/officeart/2018/2/layout/IconCircleList"/>
    <dgm:cxn modelId="{939B2131-F3B8-4AA8-B91F-FD7C9A33B73F}" type="presParOf" srcId="{82FB8125-A353-4EDB-B20F-7DA0982DF783}" destId="{BE647E33-8BC7-4DDF-AB97-2A4C59359C02}"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19FE094-F30F-4F07-8819-34F43D7ED272}" type="doc">
      <dgm:prSet loTypeId="urn:microsoft.com/office/officeart/2005/8/layout/vList2" loCatId="list" qsTypeId="urn:microsoft.com/office/officeart/2005/8/quickstyle/simple2" qsCatId="simple" csTypeId="urn:microsoft.com/office/officeart/2005/8/colors/accent2_2" csCatId="accent2" phldr="1"/>
      <dgm:spPr/>
      <dgm:t>
        <a:bodyPr/>
        <a:lstStyle/>
        <a:p>
          <a:endParaRPr lang="en-US"/>
        </a:p>
      </dgm:t>
    </dgm:pt>
    <dgm:pt modelId="{B9DAFD78-1E35-4BD0-AB6B-37E979C9D479}">
      <dgm:prSet phldrT="[Text]" phldr="0"/>
      <dgm:spPr/>
      <dgm:t>
        <a:bodyPr/>
        <a:lstStyle/>
        <a:p>
          <a:pPr>
            <a:defRPr b="1"/>
          </a:pPr>
          <a:r>
            <a:rPr lang="en-US" dirty="0">
              <a:latin typeface="The Serif Hand Black"/>
            </a:rPr>
            <a:t>Individual empowerment</a:t>
          </a:r>
          <a:endParaRPr lang="en-US" dirty="0"/>
        </a:p>
      </dgm:t>
    </dgm:pt>
    <dgm:pt modelId="{0AAF2838-A54A-4617-9022-49DCEFAB6CD7}" type="parTrans" cxnId="{89090EC5-4906-4EA1-93C6-58E4FF8FA161}">
      <dgm:prSet/>
      <dgm:spPr/>
      <dgm:t>
        <a:bodyPr/>
        <a:lstStyle/>
        <a:p>
          <a:endParaRPr lang="en-US"/>
        </a:p>
      </dgm:t>
    </dgm:pt>
    <dgm:pt modelId="{4FA11DA3-8FA9-4D52-84FF-61474BC4B5F4}" type="sibTrans" cxnId="{89090EC5-4906-4EA1-93C6-58E4FF8FA161}">
      <dgm:prSet/>
      <dgm:spPr/>
      <dgm:t>
        <a:bodyPr/>
        <a:lstStyle/>
        <a:p>
          <a:endParaRPr lang="en-US"/>
        </a:p>
      </dgm:t>
    </dgm:pt>
    <dgm:pt modelId="{798987D6-755D-44D6-BC4E-EBFDF52CCB88}">
      <dgm:prSet phldrT="[Text]" phldr="0"/>
      <dgm:spPr/>
      <dgm:t>
        <a:bodyPr/>
        <a:lstStyle/>
        <a:p>
          <a:r>
            <a:rPr lang="en-US" dirty="0">
              <a:latin typeface="The Serif Hand Black"/>
            </a:rPr>
            <a:t>Self determination</a:t>
          </a:r>
          <a:endParaRPr lang="en-US" dirty="0"/>
        </a:p>
      </dgm:t>
    </dgm:pt>
    <dgm:pt modelId="{34BC98B6-A922-4179-9225-356BB8AF4A1F}" type="parTrans" cxnId="{66E22E60-254B-4429-A198-6A18C3C0CA5D}">
      <dgm:prSet/>
      <dgm:spPr/>
      <dgm:t>
        <a:bodyPr/>
        <a:lstStyle/>
        <a:p>
          <a:endParaRPr lang="en-US"/>
        </a:p>
      </dgm:t>
    </dgm:pt>
    <dgm:pt modelId="{621BD855-CBA0-414D-813D-99C2A335D1C7}" type="sibTrans" cxnId="{66E22E60-254B-4429-A198-6A18C3C0CA5D}">
      <dgm:prSet/>
      <dgm:spPr/>
      <dgm:t>
        <a:bodyPr/>
        <a:lstStyle/>
        <a:p>
          <a:endParaRPr lang="en-US"/>
        </a:p>
      </dgm:t>
    </dgm:pt>
    <dgm:pt modelId="{E1DAB40B-8AFA-422F-B0AE-5AE60F0871F9}">
      <dgm:prSet phldrT="[Text]" phldr="0"/>
      <dgm:spPr/>
      <dgm:t>
        <a:bodyPr/>
        <a:lstStyle/>
        <a:p>
          <a:pPr>
            <a:defRPr b="1"/>
          </a:pPr>
          <a:r>
            <a:rPr lang="en-US" dirty="0">
              <a:latin typeface="The Serif Hand Black"/>
            </a:rPr>
            <a:t>Group empowerment</a:t>
          </a:r>
          <a:endParaRPr lang="en-US" dirty="0"/>
        </a:p>
      </dgm:t>
    </dgm:pt>
    <dgm:pt modelId="{FB29E6E1-68AC-4D52-9A72-D61EEF9402EB}" type="parTrans" cxnId="{D746306B-8778-4B20-83CA-608D5816AC17}">
      <dgm:prSet/>
      <dgm:spPr/>
      <dgm:t>
        <a:bodyPr/>
        <a:lstStyle/>
        <a:p>
          <a:endParaRPr lang="en-US"/>
        </a:p>
      </dgm:t>
    </dgm:pt>
    <dgm:pt modelId="{B2D0F441-177F-4F23-8351-B5410EA88F99}" type="sibTrans" cxnId="{D746306B-8778-4B20-83CA-608D5816AC17}">
      <dgm:prSet/>
      <dgm:spPr/>
      <dgm:t>
        <a:bodyPr/>
        <a:lstStyle/>
        <a:p>
          <a:endParaRPr lang="en-US"/>
        </a:p>
      </dgm:t>
    </dgm:pt>
    <dgm:pt modelId="{FB040BDD-70B7-470B-B1B6-14A75F05DB26}">
      <dgm:prSet phldrT="[Text]" phldr="0"/>
      <dgm:spPr/>
      <dgm:t>
        <a:bodyPr/>
        <a:lstStyle/>
        <a:p>
          <a:pPr rtl="0"/>
          <a:r>
            <a:rPr lang="en-US" dirty="0">
              <a:latin typeface="The Serif Hand Black"/>
            </a:rPr>
            <a:t>Team sport for common goal</a:t>
          </a:r>
          <a:endParaRPr lang="en-US" dirty="0"/>
        </a:p>
      </dgm:t>
    </dgm:pt>
    <dgm:pt modelId="{7D4A90AD-AB39-4AFE-87A2-81A3669B9374}" type="parTrans" cxnId="{3E010154-744B-49EC-BFEF-6D35A43A116C}">
      <dgm:prSet/>
      <dgm:spPr/>
      <dgm:t>
        <a:bodyPr/>
        <a:lstStyle/>
        <a:p>
          <a:endParaRPr lang="en-US"/>
        </a:p>
      </dgm:t>
    </dgm:pt>
    <dgm:pt modelId="{80252C59-CFA0-4A64-8E71-4A3FC62FDED8}" type="sibTrans" cxnId="{3E010154-744B-49EC-BFEF-6D35A43A116C}">
      <dgm:prSet/>
      <dgm:spPr/>
      <dgm:t>
        <a:bodyPr/>
        <a:lstStyle/>
        <a:p>
          <a:endParaRPr lang="en-US"/>
        </a:p>
      </dgm:t>
    </dgm:pt>
    <dgm:pt modelId="{67B0FB7C-3406-444D-A7CC-96CFAC17F15A}">
      <dgm:prSet phldrT="[Text]" phldr="0"/>
      <dgm:spPr/>
      <dgm:t>
        <a:bodyPr/>
        <a:lstStyle/>
        <a:p>
          <a:pPr>
            <a:defRPr b="1"/>
          </a:pPr>
          <a:r>
            <a:rPr lang="en-US" dirty="0">
              <a:latin typeface="The Serif Hand Black"/>
            </a:rPr>
            <a:t>Community empowerment</a:t>
          </a:r>
          <a:endParaRPr lang="en-US" dirty="0"/>
        </a:p>
      </dgm:t>
    </dgm:pt>
    <dgm:pt modelId="{0B863EE5-C048-4018-BF10-281126B903D1}" type="parTrans" cxnId="{7E7CD2FD-CF09-4643-988D-3FBA6082AEF8}">
      <dgm:prSet/>
      <dgm:spPr/>
      <dgm:t>
        <a:bodyPr/>
        <a:lstStyle/>
        <a:p>
          <a:endParaRPr lang="en-US"/>
        </a:p>
      </dgm:t>
    </dgm:pt>
    <dgm:pt modelId="{68EFB814-EDBA-4C3B-9F97-AEC355DCBB04}" type="sibTrans" cxnId="{7E7CD2FD-CF09-4643-988D-3FBA6082AEF8}">
      <dgm:prSet/>
      <dgm:spPr/>
      <dgm:t>
        <a:bodyPr/>
        <a:lstStyle/>
        <a:p>
          <a:endParaRPr lang="en-US"/>
        </a:p>
      </dgm:t>
    </dgm:pt>
    <dgm:pt modelId="{20442F5E-C066-436C-BEDE-CDDB7F33C063}">
      <dgm:prSet phldrT="[Text]" phldr="0"/>
      <dgm:spPr/>
      <dgm:t>
        <a:bodyPr/>
        <a:lstStyle/>
        <a:p>
          <a:pPr rtl="0"/>
          <a:r>
            <a:rPr lang="en-US">
              <a:latin typeface="The Serif Hand Black"/>
            </a:rPr>
            <a:t>Enhancement of local community for sustainable development</a:t>
          </a:r>
          <a:endParaRPr lang="en-US"/>
        </a:p>
      </dgm:t>
    </dgm:pt>
    <dgm:pt modelId="{9694DE7C-CC2D-4EF8-9AE1-92F16E66EB48}" type="parTrans" cxnId="{337380FC-9C9D-46D5-8098-CEA0ADE6F573}">
      <dgm:prSet/>
      <dgm:spPr/>
      <dgm:t>
        <a:bodyPr/>
        <a:lstStyle/>
        <a:p>
          <a:endParaRPr lang="en-US"/>
        </a:p>
      </dgm:t>
    </dgm:pt>
    <dgm:pt modelId="{6AAE1EF1-B773-4E35-999D-F12B0923CAAB}" type="sibTrans" cxnId="{337380FC-9C9D-46D5-8098-CEA0ADE6F573}">
      <dgm:prSet/>
      <dgm:spPr/>
      <dgm:t>
        <a:bodyPr/>
        <a:lstStyle/>
        <a:p>
          <a:endParaRPr lang="en-US"/>
        </a:p>
      </dgm:t>
    </dgm:pt>
    <dgm:pt modelId="{4FE25182-8566-4B30-9030-03290A664B01}" type="pres">
      <dgm:prSet presAssocID="{419FE094-F30F-4F07-8819-34F43D7ED272}" presName="linear" presStyleCnt="0">
        <dgm:presLayoutVars>
          <dgm:animLvl val="lvl"/>
          <dgm:resizeHandles val="exact"/>
        </dgm:presLayoutVars>
      </dgm:prSet>
      <dgm:spPr/>
    </dgm:pt>
    <dgm:pt modelId="{4FA9DAA0-E750-4D9E-B7A2-8D4E0B1D3161}" type="pres">
      <dgm:prSet presAssocID="{B9DAFD78-1E35-4BD0-AB6B-37E979C9D479}" presName="parentText" presStyleLbl="node1" presStyleIdx="0" presStyleCnt="3">
        <dgm:presLayoutVars>
          <dgm:chMax val="0"/>
          <dgm:bulletEnabled val="1"/>
        </dgm:presLayoutVars>
      </dgm:prSet>
      <dgm:spPr/>
    </dgm:pt>
    <dgm:pt modelId="{CD144BE6-530D-46BB-AC2B-72D70689AF04}" type="pres">
      <dgm:prSet presAssocID="{B9DAFD78-1E35-4BD0-AB6B-37E979C9D479}" presName="childText" presStyleLbl="revTx" presStyleIdx="0" presStyleCnt="3">
        <dgm:presLayoutVars>
          <dgm:bulletEnabled val="1"/>
        </dgm:presLayoutVars>
      </dgm:prSet>
      <dgm:spPr/>
    </dgm:pt>
    <dgm:pt modelId="{F0AA5CC5-62A1-4877-AD20-F95990056F33}" type="pres">
      <dgm:prSet presAssocID="{E1DAB40B-8AFA-422F-B0AE-5AE60F0871F9}" presName="parentText" presStyleLbl="node1" presStyleIdx="1" presStyleCnt="3">
        <dgm:presLayoutVars>
          <dgm:chMax val="0"/>
          <dgm:bulletEnabled val="1"/>
        </dgm:presLayoutVars>
      </dgm:prSet>
      <dgm:spPr/>
    </dgm:pt>
    <dgm:pt modelId="{B916E465-B680-4139-917E-1728CE735895}" type="pres">
      <dgm:prSet presAssocID="{E1DAB40B-8AFA-422F-B0AE-5AE60F0871F9}" presName="childText" presStyleLbl="revTx" presStyleIdx="1" presStyleCnt="3">
        <dgm:presLayoutVars>
          <dgm:bulletEnabled val="1"/>
        </dgm:presLayoutVars>
      </dgm:prSet>
      <dgm:spPr/>
    </dgm:pt>
    <dgm:pt modelId="{0AA3244D-BC9A-44DE-BC28-77205A19CDD5}" type="pres">
      <dgm:prSet presAssocID="{67B0FB7C-3406-444D-A7CC-96CFAC17F15A}" presName="parentText" presStyleLbl="node1" presStyleIdx="2" presStyleCnt="3">
        <dgm:presLayoutVars>
          <dgm:chMax val="0"/>
          <dgm:bulletEnabled val="1"/>
        </dgm:presLayoutVars>
      </dgm:prSet>
      <dgm:spPr/>
    </dgm:pt>
    <dgm:pt modelId="{D03A069C-A57C-433F-8021-92140662DA59}" type="pres">
      <dgm:prSet presAssocID="{67B0FB7C-3406-444D-A7CC-96CFAC17F15A}" presName="childText" presStyleLbl="revTx" presStyleIdx="2" presStyleCnt="3">
        <dgm:presLayoutVars>
          <dgm:bulletEnabled val="1"/>
        </dgm:presLayoutVars>
      </dgm:prSet>
      <dgm:spPr/>
    </dgm:pt>
  </dgm:ptLst>
  <dgm:cxnLst>
    <dgm:cxn modelId="{B178011C-DB75-4704-BB94-2D7DFAC7126D}" type="presOf" srcId="{419FE094-F30F-4F07-8819-34F43D7ED272}" destId="{4FE25182-8566-4B30-9030-03290A664B01}" srcOrd="0" destOrd="0" presId="urn:microsoft.com/office/officeart/2005/8/layout/vList2"/>
    <dgm:cxn modelId="{BD8FF11C-1EFE-44FD-A707-82A7EEAF54E2}" type="presOf" srcId="{67B0FB7C-3406-444D-A7CC-96CFAC17F15A}" destId="{0AA3244D-BC9A-44DE-BC28-77205A19CDD5}" srcOrd="0" destOrd="0" presId="urn:microsoft.com/office/officeart/2005/8/layout/vList2"/>
    <dgm:cxn modelId="{66E22E60-254B-4429-A198-6A18C3C0CA5D}" srcId="{B9DAFD78-1E35-4BD0-AB6B-37E979C9D479}" destId="{798987D6-755D-44D6-BC4E-EBFDF52CCB88}" srcOrd="0" destOrd="0" parTransId="{34BC98B6-A922-4179-9225-356BB8AF4A1F}" sibTransId="{621BD855-CBA0-414D-813D-99C2A335D1C7}"/>
    <dgm:cxn modelId="{AC2DE362-E209-4936-817A-5C5ECCB1DA92}" type="presOf" srcId="{B9DAFD78-1E35-4BD0-AB6B-37E979C9D479}" destId="{4FA9DAA0-E750-4D9E-B7A2-8D4E0B1D3161}" srcOrd="0" destOrd="0" presId="urn:microsoft.com/office/officeart/2005/8/layout/vList2"/>
    <dgm:cxn modelId="{D746306B-8778-4B20-83CA-608D5816AC17}" srcId="{419FE094-F30F-4F07-8819-34F43D7ED272}" destId="{E1DAB40B-8AFA-422F-B0AE-5AE60F0871F9}" srcOrd="1" destOrd="0" parTransId="{FB29E6E1-68AC-4D52-9A72-D61EEF9402EB}" sibTransId="{B2D0F441-177F-4F23-8351-B5410EA88F99}"/>
    <dgm:cxn modelId="{3E010154-744B-49EC-BFEF-6D35A43A116C}" srcId="{E1DAB40B-8AFA-422F-B0AE-5AE60F0871F9}" destId="{FB040BDD-70B7-470B-B1B6-14A75F05DB26}" srcOrd="0" destOrd="0" parTransId="{7D4A90AD-AB39-4AFE-87A2-81A3669B9374}" sibTransId="{80252C59-CFA0-4A64-8E71-4A3FC62FDED8}"/>
    <dgm:cxn modelId="{318BEE5A-DED9-470A-BAA4-CCEAE1F282B4}" type="presOf" srcId="{798987D6-755D-44D6-BC4E-EBFDF52CCB88}" destId="{CD144BE6-530D-46BB-AC2B-72D70689AF04}" srcOrd="0" destOrd="0" presId="urn:microsoft.com/office/officeart/2005/8/layout/vList2"/>
    <dgm:cxn modelId="{76299699-E0B6-4A76-B1F1-FBFF6AEA60E9}" type="presOf" srcId="{FB040BDD-70B7-470B-B1B6-14A75F05DB26}" destId="{B916E465-B680-4139-917E-1728CE735895}" srcOrd="0" destOrd="0" presId="urn:microsoft.com/office/officeart/2005/8/layout/vList2"/>
    <dgm:cxn modelId="{6740AF99-DA43-47D2-9F0B-8E57FF200751}" type="presOf" srcId="{E1DAB40B-8AFA-422F-B0AE-5AE60F0871F9}" destId="{F0AA5CC5-62A1-4877-AD20-F95990056F33}" srcOrd="0" destOrd="0" presId="urn:microsoft.com/office/officeart/2005/8/layout/vList2"/>
    <dgm:cxn modelId="{89090EC5-4906-4EA1-93C6-58E4FF8FA161}" srcId="{419FE094-F30F-4F07-8819-34F43D7ED272}" destId="{B9DAFD78-1E35-4BD0-AB6B-37E979C9D479}" srcOrd="0" destOrd="0" parTransId="{0AAF2838-A54A-4617-9022-49DCEFAB6CD7}" sibTransId="{4FA11DA3-8FA9-4D52-84FF-61474BC4B5F4}"/>
    <dgm:cxn modelId="{1C3FE2CB-15FE-44FA-9370-FEEAF17AD8F5}" type="presOf" srcId="{20442F5E-C066-436C-BEDE-CDDB7F33C063}" destId="{D03A069C-A57C-433F-8021-92140662DA59}" srcOrd="0" destOrd="0" presId="urn:microsoft.com/office/officeart/2005/8/layout/vList2"/>
    <dgm:cxn modelId="{337380FC-9C9D-46D5-8098-CEA0ADE6F573}" srcId="{67B0FB7C-3406-444D-A7CC-96CFAC17F15A}" destId="{20442F5E-C066-436C-BEDE-CDDB7F33C063}" srcOrd="0" destOrd="0" parTransId="{9694DE7C-CC2D-4EF8-9AE1-92F16E66EB48}" sibTransId="{6AAE1EF1-B773-4E35-999D-F12B0923CAAB}"/>
    <dgm:cxn modelId="{7E7CD2FD-CF09-4643-988D-3FBA6082AEF8}" srcId="{419FE094-F30F-4F07-8819-34F43D7ED272}" destId="{67B0FB7C-3406-444D-A7CC-96CFAC17F15A}" srcOrd="2" destOrd="0" parTransId="{0B863EE5-C048-4018-BF10-281126B903D1}" sibTransId="{68EFB814-EDBA-4C3B-9F97-AEC355DCBB04}"/>
    <dgm:cxn modelId="{54FD4C56-EAD9-47B0-9807-C76808EC8D27}" type="presParOf" srcId="{4FE25182-8566-4B30-9030-03290A664B01}" destId="{4FA9DAA0-E750-4D9E-B7A2-8D4E0B1D3161}" srcOrd="0" destOrd="0" presId="urn:microsoft.com/office/officeart/2005/8/layout/vList2"/>
    <dgm:cxn modelId="{605934AF-63A4-432F-B172-4386CC2F0FC1}" type="presParOf" srcId="{4FE25182-8566-4B30-9030-03290A664B01}" destId="{CD144BE6-530D-46BB-AC2B-72D70689AF04}" srcOrd="1" destOrd="0" presId="urn:microsoft.com/office/officeart/2005/8/layout/vList2"/>
    <dgm:cxn modelId="{1EB89C14-D439-4B37-AE15-D7B1F83F05A4}" type="presParOf" srcId="{4FE25182-8566-4B30-9030-03290A664B01}" destId="{F0AA5CC5-62A1-4877-AD20-F95990056F33}" srcOrd="2" destOrd="0" presId="urn:microsoft.com/office/officeart/2005/8/layout/vList2"/>
    <dgm:cxn modelId="{9AFF0B03-18D8-4E0B-BBF4-9698E52EECB4}" type="presParOf" srcId="{4FE25182-8566-4B30-9030-03290A664B01}" destId="{B916E465-B680-4139-917E-1728CE735895}" srcOrd="3" destOrd="0" presId="urn:microsoft.com/office/officeart/2005/8/layout/vList2"/>
    <dgm:cxn modelId="{192B5121-F49A-48D3-808B-216E19D9C4F6}" type="presParOf" srcId="{4FE25182-8566-4B30-9030-03290A664B01}" destId="{0AA3244D-BC9A-44DE-BC28-77205A19CDD5}" srcOrd="4" destOrd="0" presId="urn:microsoft.com/office/officeart/2005/8/layout/vList2"/>
    <dgm:cxn modelId="{F4C0C0AF-44B8-4B24-B570-0E22F89D7F1B}" type="presParOf" srcId="{4FE25182-8566-4B30-9030-03290A664B01}" destId="{D03A069C-A57C-433F-8021-92140662DA59}" srcOrd="5"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B39DAE2-7FDE-4FFB-A8E9-574F68C97EE5}" type="doc">
      <dgm:prSet loTypeId="urn:microsoft.com/office/officeart/2008/layout/LinedList" loCatId="list" qsTypeId="urn:microsoft.com/office/officeart/2005/8/quickstyle/simple4" qsCatId="simple" csTypeId="urn:microsoft.com/office/officeart/2005/8/colors/colorful5" csCatId="colorful" phldr="1"/>
      <dgm:spPr/>
    </dgm:pt>
    <dgm:pt modelId="{029C071F-C149-422A-B315-9CC0511BF351}">
      <dgm:prSet phldrT="[Text]" phldr="0"/>
      <dgm:spPr/>
      <dgm:t>
        <a:bodyPr/>
        <a:lstStyle/>
        <a:p>
          <a:r>
            <a:rPr lang="en-US" dirty="0">
              <a:latin typeface="The Serif Hand Black"/>
            </a:rPr>
            <a:t>practical</a:t>
          </a:r>
          <a:endParaRPr lang="en-US" dirty="0"/>
        </a:p>
      </dgm:t>
    </dgm:pt>
    <dgm:pt modelId="{0E07CBEB-33C3-4115-A805-575DF65C7E8C}" type="parTrans" cxnId="{EA514051-37BD-4F9A-8916-0CA77DD7B43A}">
      <dgm:prSet/>
      <dgm:spPr/>
    </dgm:pt>
    <dgm:pt modelId="{1CFED3A1-29C8-485F-ABB6-2B204DD2CB63}" type="sibTrans" cxnId="{EA514051-37BD-4F9A-8916-0CA77DD7B43A}">
      <dgm:prSet/>
      <dgm:spPr/>
      <dgm:t>
        <a:bodyPr/>
        <a:lstStyle/>
        <a:p>
          <a:endParaRPr lang="en-US"/>
        </a:p>
      </dgm:t>
    </dgm:pt>
    <dgm:pt modelId="{82DF0021-18BF-431C-B6DB-D241D0410F44}">
      <dgm:prSet phldrT="[Text]" phldr="0"/>
      <dgm:spPr/>
      <dgm:t>
        <a:bodyPr/>
        <a:lstStyle/>
        <a:p>
          <a:pPr rtl="0"/>
          <a:r>
            <a:rPr lang="en-US" dirty="0">
              <a:latin typeface="The Serif Hand Black"/>
            </a:rPr>
            <a:t>Personal </a:t>
          </a:r>
          <a:endParaRPr lang="en-US" dirty="0"/>
        </a:p>
      </dgm:t>
    </dgm:pt>
    <dgm:pt modelId="{B37D97E9-7544-4005-916E-6E64ED516895}" type="parTrans" cxnId="{CE282EB5-1978-4AEC-8E8A-7C6EDFE5876C}">
      <dgm:prSet/>
      <dgm:spPr/>
    </dgm:pt>
    <dgm:pt modelId="{2A2D8384-9D53-475F-860C-A9B07B9A68FE}" type="sibTrans" cxnId="{CE282EB5-1978-4AEC-8E8A-7C6EDFE5876C}">
      <dgm:prSet/>
      <dgm:spPr/>
      <dgm:t>
        <a:bodyPr/>
        <a:lstStyle/>
        <a:p>
          <a:endParaRPr lang="en-US"/>
        </a:p>
      </dgm:t>
    </dgm:pt>
    <dgm:pt modelId="{B8D0892E-AB4A-4CCD-B850-9B1666E4A661}">
      <dgm:prSet phldrT="[Text]" phldr="0"/>
      <dgm:spPr/>
      <dgm:t>
        <a:bodyPr/>
        <a:lstStyle/>
        <a:p>
          <a:pPr rtl="0"/>
          <a:r>
            <a:rPr lang="en-US" dirty="0">
              <a:latin typeface="The Serif Hand Black"/>
            </a:rPr>
            <a:t>Social and cultural</a:t>
          </a:r>
          <a:endParaRPr lang="en-US" dirty="0"/>
        </a:p>
      </dgm:t>
    </dgm:pt>
    <dgm:pt modelId="{44D3583F-968F-44EB-A187-04AC4618707A}" type="parTrans" cxnId="{D9AC6CF6-6E37-4E48-AB06-5FAD6143175D}">
      <dgm:prSet/>
      <dgm:spPr/>
    </dgm:pt>
    <dgm:pt modelId="{F9CAA259-330F-41F0-818E-505C771AFB58}" type="sibTrans" cxnId="{D9AC6CF6-6E37-4E48-AB06-5FAD6143175D}">
      <dgm:prSet/>
      <dgm:spPr/>
      <dgm:t>
        <a:bodyPr/>
        <a:lstStyle/>
        <a:p>
          <a:endParaRPr lang="en-US"/>
        </a:p>
      </dgm:t>
    </dgm:pt>
    <dgm:pt modelId="{7055119D-B561-4D6B-B74B-F994B5F7BD7E}" type="pres">
      <dgm:prSet presAssocID="{4B39DAE2-7FDE-4FFB-A8E9-574F68C97EE5}" presName="vert0" presStyleCnt="0">
        <dgm:presLayoutVars>
          <dgm:dir/>
          <dgm:animOne val="branch"/>
          <dgm:animLvl val="lvl"/>
        </dgm:presLayoutVars>
      </dgm:prSet>
      <dgm:spPr/>
    </dgm:pt>
    <dgm:pt modelId="{C2E449BF-A823-4E54-81A6-C73C4DBF5F4E}" type="pres">
      <dgm:prSet presAssocID="{029C071F-C149-422A-B315-9CC0511BF351}" presName="thickLine" presStyleLbl="alignNode1" presStyleIdx="0" presStyleCnt="3"/>
      <dgm:spPr/>
    </dgm:pt>
    <dgm:pt modelId="{E8FCF93A-D1A3-4BBB-80CE-0F4220D5DBE2}" type="pres">
      <dgm:prSet presAssocID="{029C071F-C149-422A-B315-9CC0511BF351}" presName="horz1" presStyleCnt="0"/>
      <dgm:spPr/>
    </dgm:pt>
    <dgm:pt modelId="{AA4F2FCE-7990-4DE3-8625-9E53DC1A361C}" type="pres">
      <dgm:prSet presAssocID="{029C071F-C149-422A-B315-9CC0511BF351}" presName="tx1" presStyleLbl="revTx" presStyleIdx="0" presStyleCnt="3"/>
      <dgm:spPr/>
    </dgm:pt>
    <dgm:pt modelId="{D2821278-80B9-41C6-BB84-B9EE7FC27DCD}" type="pres">
      <dgm:prSet presAssocID="{029C071F-C149-422A-B315-9CC0511BF351}" presName="vert1" presStyleCnt="0"/>
      <dgm:spPr/>
    </dgm:pt>
    <dgm:pt modelId="{B922A004-00EF-415D-81C5-9160F003BE34}" type="pres">
      <dgm:prSet presAssocID="{82DF0021-18BF-431C-B6DB-D241D0410F44}" presName="thickLine" presStyleLbl="alignNode1" presStyleIdx="1" presStyleCnt="3"/>
      <dgm:spPr/>
    </dgm:pt>
    <dgm:pt modelId="{D44DAF6B-F2FA-4763-AD9C-DBEA4F68CED4}" type="pres">
      <dgm:prSet presAssocID="{82DF0021-18BF-431C-B6DB-D241D0410F44}" presName="horz1" presStyleCnt="0"/>
      <dgm:spPr/>
    </dgm:pt>
    <dgm:pt modelId="{26E786AC-685F-4CE1-B1C9-319319FEC198}" type="pres">
      <dgm:prSet presAssocID="{82DF0021-18BF-431C-B6DB-D241D0410F44}" presName="tx1" presStyleLbl="revTx" presStyleIdx="1" presStyleCnt="3"/>
      <dgm:spPr/>
    </dgm:pt>
    <dgm:pt modelId="{E1D2DE04-6611-444A-B96E-DDDBBDF62FD1}" type="pres">
      <dgm:prSet presAssocID="{82DF0021-18BF-431C-B6DB-D241D0410F44}" presName="vert1" presStyleCnt="0"/>
      <dgm:spPr/>
    </dgm:pt>
    <dgm:pt modelId="{E6D7B1AC-AE59-43F3-9542-AB8EE152FEC8}" type="pres">
      <dgm:prSet presAssocID="{B8D0892E-AB4A-4CCD-B850-9B1666E4A661}" presName="thickLine" presStyleLbl="alignNode1" presStyleIdx="2" presStyleCnt="3"/>
      <dgm:spPr/>
    </dgm:pt>
    <dgm:pt modelId="{A4ADF1A3-DA86-42CF-BCD5-01F3E324EA7E}" type="pres">
      <dgm:prSet presAssocID="{B8D0892E-AB4A-4CCD-B850-9B1666E4A661}" presName="horz1" presStyleCnt="0"/>
      <dgm:spPr/>
    </dgm:pt>
    <dgm:pt modelId="{49100837-A2D6-47D9-A762-7083E83AE52D}" type="pres">
      <dgm:prSet presAssocID="{B8D0892E-AB4A-4CCD-B850-9B1666E4A661}" presName="tx1" presStyleLbl="revTx" presStyleIdx="2" presStyleCnt="3"/>
      <dgm:spPr/>
    </dgm:pt>
    <dgm:pt modelId="{B7E1FBEB-87A1-461F-B5D1-DEAD9DE89843}" type="pres">
      <dgm:prSet presAssocID="{B8D0892E-AB4A-4CCD-B850-9B1666E4A661}" presName="vert1" presStyleCnt="0"/>
      <dgm:spPr/>
    </dgm:pt>
  </dgm:ptLst>
  <dgm:cxnLst>
    <dgm:cxn modelId="{19180429-4B4B-46D0-B8AE-AE653C405A8F}" type="presOf" srcId="{B8D0892E-AB4A-4CCD-B850-9B1666E4A661}" destId="{49100837-A2D6-47D9-A762-7083E83AE52D}" srcOrd="0" destOrd="0" presId="urn:microsoft.com/office/officeart/2008/layout/LinedList"/>
    <dgm:cxn modelId="{D0A6883A-1BD2-4E26-BE55-A163E74E8996}" type="presOf" srcId="{82DF0021-18BF-431C-B6DB-D241D0410F44}" destId="{26E786AC-685F-4CE1-B1C9-319319FEC198}" srcOrd="0" destOrd="0" presId="urn:microsoft.com/office/officeart/2008/layout/LinedList"/>
    <dgm:cxn modelId="{EA514051-37BD-4F9A-8916-0CA77DD7B43A}" srcId="{4B39DAE2-7FDE-4FFB-A8E9-574F68C97EE5}" destId="{029C071F-C149-422A-B315-9CC0511BF351}" srcOrd="0" destOrd="0" parTransId="{0E07CBEB-33C3-4115-A805-575DF65C7E8C}" sibTransId="{1CFED3A1-29C8-485F-ABB6-2B204DD2CB63}"/>
    <dgm:cxn modelId="{8A92AD55-6758-47E7-8077-C5930B4F7705}" type="presOf" srcId="{029C071F-C149-422A-B315-9CC0511BF351}" destId="{AA4F2FCE-7990-4DE3-8625-9E53DC1A361C}" srcOrd="0" destOrd="0" presId="urn:microsoft.com/office/officeart/2008/layout/LinedList"/>
    <dgm:cxn modelId="{CE282EB5-1978-4AEC-8E8A-7C6EDFE5876C}" srcId="{4B39DAE2-7FDE-4FFB-A8E9-574F68C97EE5}" destId="{82DF0021-18BF-431C-B6DB-D241D0410F44}" srcOrd="1" destOrd="0" parTransId="{B37D97E9-7544-4005-916E-6E64ED516895}" sibTransId="{2A2D8384-9D53-475F-860C-A9B07B9A68FE}"/>
    <dgm:cxn modelId="{B53751DA-3179-43B0-B2A0-E2B6130BD209}" type="presOf" srcId="{4B39DAE2-7FDE-4FFB-A8E9-574F68C97EE5}" destId="{7055119D-B561-4D6B-B74B-F994B5F7BD7E}" srcOrd="0" destOrd="0" presId="urn:microsoft.com/office/officeart/2008/layout/LinedList"/>
    <dgm:cxn modelId="{D9AC6CF6-6E37-4E48-AB06-5FAD6143175D}" srcId="{4B39DAE2-7FDE-4FFB-A8E9-574F68C97EE5}" destId="{B8D0892E-AB4A-4CCD-B850-9B1666E4A661}" srcOrd="2" destOrd="0" parTransId="{44D3583F-968F-44EB-A187-04AC4618707A}" sibTransId="{F9CAA259-330F-41F0-818E-505C771AFB58}"/>
    <dgm:cxn modelId="{1D039F4F-4A43-473C-B5C0-EACB5BD62DA9}" type="presParOf" srcId="{7055119D-B561-4D6B-B74B-F994B5F7BD7E}" destId="{C2E449BF-A823-4E54-81A6-C73C4DBF5F4E}" srcOrd="0" destOrd="0" presId="urn:microsoft.com/office/officeart/2008/layout/LinedList"/>
    <dgm:cxn modelId="{C80AACDA-E224-4C5B-899B-492015CB4C17}" type="presParOf" srcId="{7055119D-B561-4D6B-B74B-F994B5F7BD7E}" destId="{E8FCF93A-D1A3-4BBB-80CE-0F4220D5DBE2}" srcOrd="1" destOrd="0" presId="urn:microsoft.com/office/officeart/2008/layout/LinedList"/>
    <dgm:cxn modelId="{347166CE-1DA8-45DC-BA38-317ADC3513B4}" type="presParOf" srcId="{E8FCF93A-D1A3-4BBB-80CE-0F4220D5DBE2}" destId="{AA4F2FCE-7990-4DE3-8625-9E53DC1A361C}" srcOrd="0" destOrd="0" presId="urn:microsoft.com/office/officeart/2008/layout/LinedList"/>
    <dgm:cxn modelId="{D9300125-2C4A-43D6-BB41-9C763D7E8615}" type="presParOf" srcId="{E8FCF93A-D1A3-4BBB-80CE-0F4220D5DBE2}" destId="{D2821278-80B9-41C6-BB84-B9EE7FC27DCD}" srcOrd="1" destOrd="0" presId="urn:microsoft.com/office/officeart/2008/layout/LinedList"/>
    <dgm:cxn modelId="{721788F6-B70B-4F6D-BC8D-390D390F78C1}" type="presParOf" srcId="{7055119D-B561-4D6B-B74B-F994B5F7BD7E}" destId="{B922A004-00EF-415D-81C5-9160F003BE34}" srcOrd="2" destOrd="0" presId="urn:microsoft.com/office/officeart/2008/layout/LinedList"/>
    <dgm:cxn modelId="{97756EBA-FC39-4307-A9D5-9B90F35717E5}" type="presParOf" srcId="{7055119D-B561-4D6B-B74B-F994B5F7BD7E}" destId="{D44DAF6B-F2FA-4763-AD9C-DBEA4F68CED4}" srcOrd="3" destOrd="0" presId="urn:microsoft.com/office/officeart/2008/layout/LinedList"/>
    <dgm:cxn modelId="{8892196F-7FD2-442C-9C45-0A51C4BA38DB}" type="presParOf" srcId="{D44DAF6B-F2FA-4763-AD9C-DBEA4F68CED4}" destId="{26E786AC-685F-4CE1-B1C9-319319FEC198}" srcOrd="0" destOrd="0" presId="urn:microsoft.com/office/officeart/2008/layout/LinedList"/>
    <dgm:cxn modelId="{9DB2487D-E7B6-4C99-9C68-F3B557151589}" type="presParOf" srcId="{D44DAF6B-F2FA-4763-AD9C-DBEA4F68CED4}" destId="{E1D2DE04-6611-444A-B96E-DDDBBDF62FD1}" srcOrd="1" destOrd="0" presId="urn:microsoft.com/office/officeart/2008/layout/LinedList"/>
    <dgm:cxn modelId="{0D60D123-AEA9-46F9-B54B-CD613DB91E6C}" type="presParOf" srcId="{7055119D-B561-4D6B-B74B-F994B5F7BD7E}" destId="{E6D7B1AC-AE59-43F3-9542-AB8EE152FEC8}" srcOrd="4" destOrd="0" presId="urn:microsoft.com/office/officeart/2008/layout/LinedList"/>
    <dgm:cxn modelId="{12D7FD99-25F1-417C-973C-5D7594949995}" type="presParOf" srcId="{7055119D-B561-4D6B-B74B-F994B5F7BD7E}" destId="{A4ADF1A3-DA86-42CF-BCD5-01F3E324EA7E}" srcOrd="5" destOrd="0" presId="urn:microsoft.com/office/officeart/2008/layout/LinedList"/>
    <dgm:cxn modelId="{221DBD11-6E23-403F-BF9D-E704962A57BE}" type="presParOf" srcId="{A4ADF1A3-DA86-42CF-BCD5-01F3E324EA7E}" destId="{49100837-A2D6-47D9-A762-7083E83AE52D}" srcOrd="0" destOrd="0" presId="urn:microsoft.com/office/officeart/2008/layout/LinedList"/>
    <dgm:cxn modelId="{540F3FB5-B10E-4FFF-8B30-E72D3CAF6B1E}" type="presParOf" srcId="{A4ADF1A3-DA86-42CF-BCD5-01F3E324EA7E}" destId="{B7E1FBEB-87A1-461F-B5D1-DEAD9DE89843}"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00C9BBA-A7A5-42BA-9C7E-5DE1A15A1D7B}"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2FEC3209-3ADF-43D4-96C9-6262B05A0A8A}">
      <dgm:prSet phldrT="[Text]" phldr="0"/>
      <dgm:spPr/>
      <dgm:t>
        <a:bodyPr/>
        <a:lstStyle/>
        <a:p>
          <a:pPr rtl="0"/>
          <a:r>
            <a:rPr lang="en-US" dirty="0">
              <a:latin typeface="The Serif Hand Black"/>
            </a:rPr>
            <a:t>Sport for all</a:t>
          </a:r>
          <a:endParaRPr lang="en-US" dirty="0"/>
        </a:p>
      </dgm:t>
    </dgm:pt>
    <dgm:pt modelId="{697A26EA-14AC-4D6E-A7B2-A9A2A830023C}" type="parTrans" cxnId="{C2409D7B-2660-4537-ACB0-95DF75FFEB2A}">
      <dgm:prSet/>
      <dgm:spPr/>
      <dgm:t>
        <a:bodyPr/>
        <a:lstStyle/>
        <a:p>
          <a:endParaRPr lang="en-US"/>
        </a:p>
      </dgm:t>
    </dgm:pt>
    <dgm:pt modelId="{11E7572A-D576-4BE3-855D-78AAE8819D6F}" type="sibTrans" cxnId="{C2409D7B-2660-4537-ACB0-95DF75FFEB2A}">
      <dgm:prSet/>
      <dgm:spPr/>
      <dgm:t>
        <a:bodyPr/>
        <a:lstStyle/>
        <a:p>
          <a:endParaRPr lang="en-US"/>
        </a:p>
      </dgm:t>
    </dgm:pt>
    <dgm:pt modelId="{F90113CB-9A75-4D9E-81C9-A25B94A50374}">
      <dgm:prSet phldrT="[Text]" phldr="0"/>
      <dgm:spPr/>
      <dgm:t>
        <a:bodyPr/>
        <a:lstStyle/>
        <a:p>
          <a:pPr rtl="0"/>
          <a:r>
            <a:rPr lang="en-US" dirty="0">
              <a:latin typeface="The Serif Hand Black"/>
            </a:rPr>
            <a:t>"NO ONE LEFT BEHIND"</a:t>
          </a:r>
          <a:endParaRPr lang="en-US" dirty="0"/>
        </a:p>
      </dgm:t>
    </dgm:pt>
    <dgm:pt modelId="{21EB5AA1-F96F-46C8-B1B6-3B8E2026366B}" type="parTrans" cxnId="{7DADBF04-CF22-490D-8B24-32762D8605B3}">
      <dgm:prSet/>
      <dgm:spPr/>
      <dgm:t>
        <a:bodyPr/>
        <a:lstStyle/>
        <a:p>
          <a:endParaRPr lang="en-US"/>
        </a:p>
      </dgm:t>
    </dgm:pt>
    <dgm:pt modelId="{31F262C2-AA39-4F94-9719-F3F97CF77167}" type="sibTrans" cxnId="{7DADBF04-CF22-490D-8B24-32762D8605B3}">
      <dgm:prSet/>
      <dgm:spPr/>
      <dgm:t>
        <a:bodyPr/>
        <a:lstStyle/>
        <a:p>
          <a:endParaRPr lang="en-US"/>
        </a:p>
      </dgm:t>
    </dgm:pt>
    <dgm:pt modelId="{D9873846-0508-4BEA-8D7D-143BF4ECAC49}" type="pres">
      <dgm:prSet presAssocID="{900C9BBA-A7A5-42BA-9C7E-5DE1A15A1D7B}" presName="vert0" presStyleCnt="0">
        <dgm:presLayoutVars>
          <dgm:dir/>
          <dgm:animOne val="branch"/>
          <dgm:animLvl val="lvl"/>
        </dgm:presLayoutVars>
      </dgm:prSet>
      <dgm:spPr/>
    </dgm:pt>
    <dgm:pt modelId="{92D4DD1F-0850-4E71-8A19-E017A4476D29}" type="pres">
      <dgm:prSet presAssocID="{2FEC3209-3ADF-43D4-96C9-6262B05A0A8A}" presName="thickLine" presStyleLbl="alignNode1" presStyleIdx="0" presStyleCnt="2"/>
      <dgm:spPr/>
    </dgm:pt>
    <dgm:pt modelId="{B4678452-5773-4301-8E1C-74DBCF24538D}" type="pres">
      <dgm:prSet presAssocID="{2FEC3209-3ADF-43D4-96C9-6262B05A0A8A}" presName="horz1" presStyleCnt="0"/>
      <dgm:spPr/>
    </dgm:pt>
    <dgm:pt modelId="{EB830AF3-7979-4727-9B2D-499470465D2D}" type="pres">
      <dgm:prSet presAssocID="{2FEC3209-3ADF-43D4-96C9-6262B05A0A8A}" presName="tx1" presStyleLbl="revTx" presStyleIdx="0" presStyleCnt="2"/>
      <dgm:spPr/>
    </dgm:pt>
    <dgm:pt modelId="{5B62A338-6F04-4B26-8C8E-57C2CE428E28}" type="pres">
      <dgm:prSet presAssocID="{2FEC3209-3ADF-43D4-96C9-6262B05A0A8A}" presName="vert1" presStyleCnt="0"/>
      <dgm:spPr/>
    </dgm:pt>
    <dgm:pt modelId="{C1357B0C-C698-4896-B347-5C01E3269DFD}" type="pres">
      <dgm:prSet presAssocID="{F90113CB-9A75-4D9E-81C9-A25B94A50374}" presName="thickLine" presStyleLbl="alignNode1" presStyleIdx="1" presStyleCnt="2"/>
      <dgm:spPr/>
    </dgm:pt>
    <dgm:pt modelId="{E0350999-FC13-4E70-A104-CECD8B4F91B9}" type="pres">
      <dgm:prSet presAssocID="{F90113CB-9A75-4D9E-81C9-A25B94A50374}" presName="horz1" presStyleCnt="0"/>
      <dgm:spPr/>
    </dgm:pt>
    <dgm:pt modelId="{D3C156C2-28AD-4B99-A706-5F330BE70D11}" type="pres">
      <dgm:prSet presAssocID="{F90113CB-9A75-4D9E-81C9-A25B94A50374}" presName="tx1" presStyleLbl="revTx" presStyleIdx="1" presStyleCnt="2"/>
      <dgm:spPr/>
    </dgm:pt>
    <dgm:pt modelId="{EFED6A32-6A0C-474B-AF3A-EB7AF1D79A8A}" type="pres">
      <dgm:prSet presAssocID="{F90113CB-9A75-4D9E-81C9-A25B94A50374}" presName="vert1" presStyleCnt="0"/>
      <dgm:spPr/>
    </dgm:pt>
  </dgm:ptLst>
  <dgm:cxnLst>
    <dgm:cxn modelId="{7DADBF04-CF22-490D-8B24-32762D8605B3}" srcId="{900C9BBA-A7A5-42BA-9C7E-5DE1A15A1D7B}" destId="{F90113CB-9A75-4D9E-81C9-A25B94A50374}" srcOrd="1" destOrd="0" parTransId="{21EB5AA1-F96F-46C8-B1B6-3B8E2026366B}" sibTransId="{31F262C2-AA39-4F94-9719-F3F97CF77167}"/>
    <dgm:cxn modelId="{39B3F73B-4F6B-45E5-969D-D341F27EC7AC}" type="presOf" srcId="{F90113CB-9A75-4D9E-81C9-A25B94A50374}" destId="{D3C156C2-28AD-4B99-A706-5F330BE70D11}" srcOrd="0" destOrd="0" presId="urn:microsoft.com/office/officeart/2008/layout/LinedList"/>
    <dgm:cxn modelId="{D757FC70-917A-4797-9B63-F101578B7DFE}" type="presOf" srcId="{2FEC3209-3ADF-43D4-96C9-6262B05A0A8A}" destId="{EB830AF3-7979-4727-9B2D-499470465D2D}" srcOrd="0" destOrd="0" presId="urn:microsoft.com/office/officeart/2008/layout/LinedList"/>
    <dgm:cxn modelId="{C2409D7B-2660-4537-ACB0-95DF75FFEB2A}" srcId="{900C9BBA-A7A5-42BA-9C7E-5DE1A15A1D7B}" destId="{2FEC3209-3ADF-43D4-96C9-6262B05A0A8A}" srcOrd="0" destOrd="0" parTransId="{697A26EA-14AC-4D6E-A7B2-A9A2A830023C}" sibTransId="{11E7572A-D576-4BE3-855D-78AAE8819D6F}"/>
    <dgm:cxn modelId="{644565B7-E334-4499-B0E1-B1A80867A315}" type="presOf" srcId="{900C9BBA-A7A5-42BA-9C7E-5DE1A15A1D7B}" destId="{D9873846-0508-4BEA-8D7D-143BF4ECAC49}" srcOrd="0" destOrd="0" presId="urn:microsoft.com/office/officeart/2008/layout/LinedList"/>
    <dgm:cxn modelId="{D1697BAD-5E1B-451A-852B-359652DA03D8}" type="presParOf" srcId="{D9873846-0508-4BEA-8D7D-143BF4ECAC49}" destId="{92D4DD1F-0850-4E71-8A19-E017A4476D29}" srcOrd="0" destOrd="0" presId="urn:microsoft.com/office/officeart/2008/layout/LinedList"/>
    <dgm:cxn modelId="{ABE511B8-5456-4E31-BF2C-E0E6A32C2950}" type="presParOf" srcId="{D9873846-0508-4BEA-8D7D-143BF4ECAC49}" destId="{B4678452-5773-4301-8E1C-74DBCF24538D}" srcOrd="1" destOrd="0" presId="urn:microsoft.com/office/officeart/2008/layout/LinedList"/>
    <dgm:cxn modelId="{6F34BD65-2996-4099-9774-9DE2DDD0AE26}" type="presParOf" srcId="{B4678452-5773-4301-8E1C-74DBCF24538D}" destId="{EB830AF3-7979-4727-9B2D-499470465D2D}" srcOrd="0" destOrd="0" presId="urn:microsoft.com/office/officeart/2008/layout/LinedList"/>
    <dgm:cxn modelId="{4E08401F-BDB1-43FE-8882-67D8A7F51D4E}" type="presParOf" srcId="{B4678452-5773-4301-8E1C-74DBCF24538D}" destId="{5B62A338-6F04-4B26-8C8E-57C2CE428E28}" srcOrd="1" destOrd="0" presId="urn:microsoft.com/office/officeart/2008/layout/LinedList"/>
    <dgm:cxn modelId="{0F557503-270E-4DDE-BDFC-0EF26881D3C6}" type="presParOf" srcId="{D9873846-0508-4BEA-8D7D-143BF4ECAC49}" destId="{C1357B0C-C698-4896-B347-5C01E3269DFD}" srcOrd="2" destOrd="0" presId="urn:microsoft.com/office/officeart/2008/layout/LinedList"/>
    <dgm:cxn modelId="{4C0FABE3-9F06-4D67-86CA-DE95C1BD921B}" type="presParOf" srcId="{D9873846-0508-4BEA-8D7D-143BF4ECAC49}" destId="{E0350999-FC13-4E70-A104-CECD8B4F91B9}" srcOrd="3" destOrd="0" presId="urn:microsoft.com/office/officeart/2008/layout/LinedList"/>
    <dgm:cxn modelId="{4B5DD351-985A-426B-8A96-3D05600B02E0}" type="presParOf" srcId="{E0350999-FC13-4E70-A104-CECD8B4F91B9}" destId="{D3C156C2-28AD-4B99-A706-5F330BE70D11}" srcOrd="0" destOrd="0" presId="urn:microsoft.com/office/officeart/2008/layout/LinedList"/>
    <dgm:cxn modelId="{5518E93B-6CFA-4B7C-A101-A590598C8960}" type="presParOf" srcId="{E0350999-FC13-4E70-A104-CECD8B4F91B9}" destId="{EFED6A32-6A0C-474B-AF3A-EB7AF1D79A8A}"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41FE23C-370C-41C5-843D-4E4A3A5073F9}" type="doc">
      <dgm:prSet loTypeId="urn:microsoft.com/office/officeart/2008/layout/LinedList" loCatId="list" qsTypeId="urn:microsoft.com/office/officeart/2005/8/quickstyle/simple1" qsCatId="simple" csTypeId="urn:microsoft.com/office/officeart/2005/8/colors/accent6_2" csCatId="accent6" phldr="1"/>
      <dgm:spPr/>
    </dgm:pt>
    <dgm:pt modelId="{DE314DCF-AD55-40C0-9FBF-F6CDD569FB58}">
      <dgm:prSet phldrT="[Text]" phldr="0"/>
      <dgm:spPr/>
      <dgm:t>
        <a:bodyPr/>
        <a:lstStyle/>
        <a:p>
          <a:pPr rtl="0"/>
          <a:r>
            <a:rPr lang="en-US" dirty="0">
              <a:latin typeface="The Serif Hand Black"/>
            </a:rPr>
            <a:t>resources</a:t>
          </a:r>
          <a:endParaRPr lang="en-US" dirty="0"/>
        </a:p>
      </dgm:t>
    </dgm:pt>
    <dgm:pt modelId="{EF3E8BD1-82D1-40EC-BF6D-BC443A396F76}" type="parTrans" cxnId="{E01EFD02-A05E-4A2E-91EB-975796E4A6AE}">
      <dgm:prSet/>
      <dgm:spPr/>
    </dgm:pt>
    <dgm:pt modelId="{6766E5A6-8869-4616-A9E3-42F285146F62}" type="sibTrans" cxnId="{E01EFD02-A05E-4A2E-91EB-975796E4A6AE}">
      <dgm:prSet/>
      <dgm:spPr/>
      <dgm:t>
        <a:bodyPr/>
        <a:lstStyle/>
        <a:p>
          <a:endParaRPr lang="en-US"/>
        </a:p>
      </dgm:t>
    </dgm:pt>
    <dgm:pt modelId="{98901193-F405-4BCA-A27E-C23AF6C9FF07}">
      <dgm:prSet phldrT="[Text]" phldr="0"/>
      <dgm:spPr/>
      <dgm:t>
        <a:bodyPr/>
        <a:lstStyle/>
        <a:p>
          <a:pPr>
            <a:lnSpc>
              <a:spcPct val="100000"/>
            </a:lnSpc>
          </a:pPr>
          <a:r>
            <a:rPr lang="en-US" dirty="0">
              <a:latin typeface="The Serif Hand Black"/>
            </a:rPr>
            <a:t>equipment</a:t>
          </a:r>
          <a:endParaRPr lang="en-US" dirty="0"/>
        </a:p>
      </dgm:t>
    </dgm:pt>
    <dgm:pt modelId="{C923F123-7418-4F12-9984-27209FAB58DB}" type="parTrans" cxnId="{0FD59B17-BE40-4DB3-9A32-E05701E8A8B5}">
      <dgm:prSet/>
      <dgm:spPr/>
    </dgm:pt>
    <dgm:pt modelId="{774ADEE0-EEE8-456A-B20C-F6D027738096}" type="sibTrans" cxnId="{0FD59B17-BE40-4DB3-9A32-E05701E8A8B5}">
      <dgm:prSet/>
      <dgm:spPr/>
      <dgm:t>
        <a:bodyPr/>
        <a:lstStyle/>
        <a:p>
          <a:endParaRPr lang="en-US"/>
        </a:p>
      </dgm:t>
    </dgm:pt>
    <dgm:pt modelId="{69F3FE2C-94E0-48F6-B295-AE8812A92253}">
      <dgm:prSet phldrT="[Text]" phldr="0"/>
      <dgm:spPr/>
      <dgm:t>
        <a:bodyPr/>
        <a:lstStyle/>
        <a:p>
          <a:pPr>
            <a:lnSpc>
              <a:spcPct val="100000"/>
            </a:lnSpc>
          </a:pPr>
          <a:r>
            <a:rPr lang="en-US" dirty="0">
              <a:latin typeface="The Serif Hand Black"/>
            </a:rPr>
            <a:t>coaching</a:t>
          </a:r>
          <a:endParaRPr lang="en-US" dirty="0"/>
        </a:p>
      </dgm:t>
    </dgm:pt>
    <dgm:pt modelId="{56795BBD-DB25-40F9-B797-F1C9BCE55C59}" type="parTrans" cxnId="{2DB3B3D5-DC48-4752-A680-5539A2E2B59C}">
      <dgm:prSet/>
      <dgm:spPr/>
    </dgm:pt>
    <dgm:pt modelId="{9DC81792-54AB-4704-9343-9E50975D8265}" type="sibTrans" cxnId="{2DB3B3D5-DC48-4752-A680-5539A2E2B59C}">
      <dgm:prSet/>
      <dgm:spPr/>
      <dgm:t>
        <a:bodyPr/>
        <a:lstStyle/>
        <a:p>
          <a:endParaRPr lang="en-US"/>
        </a:p>
      </dgm:t>
    </dgm:pt>
    <dgm:pt modelId="{AAB6C415-F666-40A1-A118-65C7AAE0B98E}" type="pres">
      <dgm:prSet presAssocID="{641FE23C-370C-41C5-843D-4E4A3A5073F9}" presName="vert0" presStyleCnt="0">
        <dgm:presLayoutVars>
          <dgm:dir/>
          <dgm:animOne val="branch"/>
          <dgm:animLvl val="lvl"/>
        </dgm:presLayoutVars>
      </dgm:prSet>
      <dgm:spPr/>
    </dgm:pt>
    <dgm:pt modelId="{DF03797D-7299-4927-A435-99A5E0B48642}" type="pres">
      <dgm:prSet presAssocID="{DE314DCF-AD55-40C0-9FBF-F6CDD569FB58}" presName="thickLine" presStyleLbl="alignNode1" presStyleIdx="0" presStyleCnt="3"/>
      <dgm:spPr/>
    </dgm:pt>
    <dgm:pt modelId="{EC901ED4-4D71-4B72-8DAF-02617B5A144C}" type="pres">
      <dgm:prSet presAssocID="{DE314DCF-AD55-40C0-9FBF-F6CDD569FB58}" presName="horz1" presStyleCnt="0"/>
      <dgm:spPr/>
    </dgm:pt>
    <dgm:pt modelId="{4CB18C9D-197C-40F8-B844-1FA04A85F58B}" type="pres">
      <dgm:prSet presAssocID="{DE314DCF-AD55-40C0-9FBF-F6CDD569FB58}" presName="tx1" presStyleLbl="revTx" presStyleIdx="0" presStyleCnt="3"/>
      <dgm:spPr/>
    </dgm:pt>
    <dgm:pt modelId="{60827F45-FA9A-4CE0-9F1F-6EA67BC7FD62}" type="pres">
      <dgm:prSet presAssocID="{DE314DCF-AD55-40C0-9FBF-F6CDD569FB58}" presName="vert1" presStyleCnt="0"/>
      <dgm:spPr/>
    </dgm:pt>
    <dgm:pt modelId="{51F61C47-EB98-4BD6-A0E3-595828788305}" type="pres">
      <dgm:prSet presAssocID="{98901193-F405-4BCA-A27E-C23AF6C9FF07}" presName="thickLine" presStyleLbl="alignNode1" presStyleIdx="1" presStyleCnt="3"/>
      <dgm:spPr/>
    </dgm:pt>
    <dgm:pt modelId="{E5CE02B4-E0CD-46F6-A2BF-4213E44EF931}" type="pres">
      <dgm:prSet presAssocID="{98901193-F405-4BCA-A27E-C23AF6C9FF07}" presName="horz1" presStyleCnt="0"/>
      <dgm:spPr/>
    </dgm:pt>
    <dgm:pt modelId="{3A842B46-2231-4872-A314-F64BE2A63D26}" type="pres">
      <dgm:prSet presAssocID="{98901193-F405-4BCA-A27E-C23AF6C9FF07}" presName="tx1" presStyleLbl="revTx" presStyleIdx="1" presStyleCnt="3"/>
      <dgm:spPr/>
    </dgm:pt>
    <dgm:pt modelId="{E7EDAC7C-CBF8-457C-B9EC-91CA1A24B399}" type="pres">
      <dgm:prSet presAssocID="{98901193-F405-4BCA-A27E-C23AF6C9FF07}" presName="vert1" presStyleCnt="0"/>
      <dgm:spPr/>
    </dgm:pt>
    <dgm:pt modelId="{B64D4A97-39E6-4880-AFF4-A9FD1CEECB7D}" type="pres">
      <dgm:prSet presAssocID="{69F3FE2C-94E0-48F6-B295-AE8812A92253}" presName="thickLine" presStyleLbl="alignNode1" presStyleIdx="2" presStyleCnt="3"/>
      <dgm:spPr/>
    </dgm:pt>
    <dgm:pt modelId="{44EEA9D9-349D-4EB6-B393-8477447825B9}" type="pres">
      <dgm:prSet presAssocID="{69F3FE2C-94E0-48F6-B295-AE8812A92253}" presName="horz1" presStyleCnt="0"/>
      <dgm:spPr/>
    </dgm:pt>
    <dgm:pt modelId="{C4410EB3-6175-45D4-98B3-A11B2BCD8E3E}" type="pres">
      <dgm:prSet presAssocID="{69F3FE2C-94E0-48F6-B295-AE8812A92253}" presName="tx1" presStyleLbl="revTx" presStyleIdx="2" presStyleCnt="3"/>
      <dgm:spPr/>
    </dgm:pt>
    <dgm:pt modelId="{CE648504-6414-4672-A66D-C85649CCCE4F}" type="pres">
      <dgm:prSet presAssocID="{69F3FE2C-94E0-48F6-B295-AE8812A92253}" presName="vert1" presStyleCnt="0"/>
      <dgm:spPr/>
    </dgm:pt>
  </dgm:ptLst>
  <dgm:cxnLst>
    <dgm:cxn modelId="{E01EFD02-A05E-4A2E-91EB-975796E4A6AE}" srcId="{641FE23C-370C-41C5-843D-4E4A3A5073F9}" destId="{DE314DCF-AD55-40C0-9FBF-F6CDD569FB58}" srcOrd="0" destOrd="0" parTransId="{EF3E8BD1-82D1-40EC-BF6D-BC443A396F76}" sibTransId="{6766E5A6-8869-4616-A9E3-42F285146F62}"/>
    <dgm:cxn modelId="{0FD59B17-BE40-4DB3-9A32-E05701E8A8B5}" srcId="{641FE23C-370C-41C5-843D-4E4A3A5073F9}" destId="{98901193-F405-4BCA-A27E-C23AF6C9FF07}" srcOrd="1" destOrd="0" parTransId="{C923F123-7418-4F12-9984-27209FAB58DB}" sibTransId="{774ADEE0-EEE8-456A-B20C-F6D027738096}"/>
    <dgm:cxn modelId="{D4D22320-C4B0-4844-8D3B-C0B2DBAB2221}" type="presOf" srcId="{98901193-F405-4BCA-A27E-C23AF6C9FF07}" destId="{3A842B46-2231-4872-A314-F64BE2A63D26}" srcOrd="0" destOrd="0" presId="urn:microsoft.com/office/officeart/2008/layout/LinedList"/>
    <dgm:cxn modelId="{CCA9E62A-9AD1-4FF1-AADC-D75701A6DD9D}" type="presOf" srcId="{DE314DCF-AD55-40C0-9FBF-F6CDD569FB58}" destId="{4CB18C9D-197C-40F8-B844-1FA04A85F58B}" srcOrd="0" destOrd="0" presId="urn:microsoft.com/office/officeart/2008/layout/LinedList"/>
    <dgm:cxn modelId="{2DB3B3D5-DC48-4752-A680-5539A2E2B59C}" srcId="{641FE23C-370C-41C5-843D-4E4A3A5073F9}" destId="{69F3FE2C-94E0-48F6-B295-AE8812A92253}" srcOrd="2" destOrd="0" parTransId="{56795BBD-DB25-40F9-B797-F1C9BCE55C59}" sibTransId="{9DC81792-54AB-4704-9343-9E50975D8265}"/>
    <dgm:cxn modelId="{899D35E9-0137-4E87-AE19-EB3A41601D81}" type="presOf" srcId="{69F3FE2C-94E0-48F6-B295-AE8812A92253}" destId="{C4410EB3-6175-45D4-98B3-A11B2BCD8E3E}" srcOrd="0" destOrd="0" presId="urn:microsoft.com/office/officeart/2008/layout/LinedList"/>
    <dgm:cxn modelId="{AFB289E9-C1FE-4F18-BC84-1FE871DB1D70}" type="presOf" srcId="{641FE23C-370C-41C5-843D-4E4A3A5073F9}" destId="{AAB6C415-F666-40A1-A118-65C7AAE0B98E}" srcOrd="0" destOrd="0" presId="urn:microsoft.com/office/officeart/2008/layout/LinedList"/>
    <dgm:cxn modelId="{8B3A0A4B-C8EF-475F-A05E-513EA7871610}" type="presParOf" srcId="{AAB6C415-F666-40A1-A118-65C7AAE0B98E}" destId="{DF03797D-7299-4927-A435-99A5E0B48642}" srcOrd="0" destOrd="0" presId="urn:microsoft.com/office/officeart/2008/layout/LinedList"/>
    <dgm:cxn modelId="{651B8288-804B-4000-B61E-AB047826FA25}" type="presParOf" srcId="{AAB6C415-F666-40A1-A118-65C7AAE0B98E}" destId="{EC901ED4-4D71-4B72-8DAF-02617B5A144C}" srcOrd="1" destOrd="0" presId="urn:microsoft.com/office/officeart/2008/layout/LinedList"/>
    <dgm:cxn modelId="{8692C12D-2603-47D3-81C4-FCF2E28FFFB4}" type="presParOf" srcId="{EC901ED4-4D71-4B72-8DAF-02617B5A144C}" destId="{4CB18C9D-197C-40F8-B844-1FA04A85F58B}" srcOrd="0" destOrd="0" presId="urn:microsoft.com/office/officeart/2008/layout/LinedList"/>
    <dgm:cxn modelId="{AA0282B9-6CDD-42D5-BD3F-FD4EE8647A32}" type="presParOf" srcId="{EC901ED4-4D71-4B72-8DAF-02617B5A144C}" destId="{60827F45-FA9A-4CE0-9F1F-6EA67BC7FD62}" srcOrd="1" destOrd="0" presId="urn:microsoft.com/office/officeart/2008/layout/LinedList"/>
    <dgm:cxn modelId="{3FBACFB6-BA09-4059-B71F-50B94EAA2AD7}" type="presParOf" srcId="{AAB6C415-F666-40A1-A118-65C7AAE0B98E}" destId="{51F61C47-EB98-4BD6-A0E3-595828788305}" srcOrd="2" destOrd="0" presId="urn:microsoft.com/office/officeart/2008/layout/LinedList"/>
    <dgm:cxn modelId="{6082D882-0ECF-4C56-8EC0-34C899AF0336}" type="presParOf" srcId="{AAB6C415-F666-40A1-A118-65C7AAE0B98E}" destId="{E5CE02B4-E0CD-46F6-A2BF-4213E44EF931}" srcOrd="3" destOrd="0" presId="urn:microsoft.com/office/officeart/2008/layout/LinedList"/>
    <dgm:cxn modelId="{987F83E7-E8EF-4A3A-81E8-EDBEBC806E19}" type="presParOf" srcId="{E5CE02B4-E0CD-46F6-A2BF-4213E44EF931}" destId="{3A842B46-2231-4872-A314-F64BE2A63D26}" srcOrd="0" destOrd="0" presId="urn:microsoft.com/office/officeart/2008/layout/LinedList"/>
    <dgm:cxn modelId="{1CB3A001-05FB-4CE5-9825-97FBF7A47D8F}" type="presParOf" srcId="{E5CE02B4-E0CD-46F6-A2BF-4213E44EF931}" destId="{E7EDAC7C-CBF8-457C-B9EC-91CA1A24B399}" srcOrd="1" destOrd="0" presId="urn:microsoft.com/office/officeart/2008/layout/LinedList"/>
    <dgm:cxn modelId="{1F9B18B0-4444-4A3D-A469-787F1EBE267C}" type="presParOf" srcId="{AAB6C415-F666-40A1-A118-65C7AAE0B98E}" destId="{B64D4A97-39E6-4880-AFF4-A9FD1CEECB7D}" srcOrd="4" destOrd="0" presId="urn:microsoft.com/office/officeart/2008/layout/LinedList"/>
    <dgm:cxn modelId="{9ABB4FF3-C131-4E2A-B478-D750D7E4D6AD}" type="presParOf" srcId="{AAB6C415-F666-40A1-A118-65C7AAE0B98E}" destId="{44EEA9D9-349D-4EB6-B393-8477447825B9}" srcOrd="5" destOrd="0" presId="urn:microsoft.com/office/officeart/2008/layout/LinedList"/>
    <dgm:cxn modelId="{8018956F-C4C5-4D1B-8785-1C735744DE94}" type="presParOf" srcId="{44EEA9D9-349D-4EB6-B393-8477447825B9}" destId="{C4410EB3-6175-45D4-98B3-A11B2BCD8E3E}" srcOrd="0" destOrd="0" presId="urn:microsoft.com/office/officeart/2008/layout/LinedList"/>
    <dgm:cxn modelId="{C92B292E-8D15-48CD-B4A1-E05A346768EB}" type="presParOf" srcId="{44EEA9D9-349D-4EB6-B393-8477447825B9}" destId="{CE648504-6414-4672-A66D-C85649CCCE4F}" srcOrd="1" destOrd="0" presId="urn:microsoft.com/office/officeart/2008/layout/Lined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0637A90F-3168-4B05-9883-C00213452D55}"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1D7E998B-F41B-435F-A130-A79D21F66271}">
      <dgm:prSet phldrT="[Text]" phldr="0"/>
      <dgm:spPr/>
      <dgm:t>
        <a:bodyPr/>
        <a:lstStyle/>
        <a:p>
          <a:r>
            <a:rPr lang="en-US" dirty="0">
              <a:latin typeface="The Serif Hand Black"/>
            </a:rPr>
            <a:t>individual</a:t>
          </a:r>
          <a:endParaRPr lang="en-US" dirty="0"/>
        </a:p>
      </dgm:t>
    </dgm:pt>
    <dgm:pt modelId="{D60836C8-5D57-41F9-B4FE-CF5D9D0DFBA4}" type="parTrans" cxnId="{5F730641-9D8C-43FF-9522-018F2799A6EF}">
      <dgm:prSet/>
      <dgm:spPr/>
      <dgm:t>
        <a:bodyPr/>
        <a:lstStyle/>
        <a:p>
          <a:endParaRPr lang="en-US"/>
        </a:p>
      </dgm:t>
    </dgm:pt>
    <dgm:pt modelId="{4F3606CC-04B4-45E4-A543-FE0E7BC4F349}" type="sibTrans" cxnId="{5F730641-9D8C-43FF-9522-018F2799A6EF}">
      <dgm:prSet/>
      <dgm:spPr/>
      <dgm:t>
        <a:bodyPr/>
        <a:lstStyle/>
        <a:p>
          <a:endParaRPr lang="en-US"/>
        </a:p>
      </dgm:t>
    </dgm:pt>
    <dgm:pt modelId="{49A73ED7-37AE-4E83-9599-F9DC8808A995}">
      <dgm:prSet phldrT="[Text]" phldr="0"/>
      <dgm:spPr/>
      <dgm:t>
        <a:bodyPr/>
        <a:lstStyle/>
        <a:p>
          <a:pPr rtl="0"/>
          <a:r>
            <a:rPr lang="en-US" dirty="0">
              <a:latin typeface="The Serif Hand Black"/>
            </a:rPr>
            <a:t>Improve personal skills </a:t>
          </a:r>
          <a:endParaRPr lang="en-US" dirty="0"/>
        </a:p>
      </dgm:t>
    </dgm:pt>
    <dgm:pt modelId="{C1EE4927-439E-4005-B497-20BEE3242B47}" type="parTrans" cxnId="{327AD9C0-0272-41F5-AF73-547F04FCD3A1}">
      <dgm:prSet/>
      <dgm:spPr/>
      <dgm:t>
        <a:bodyPr/>
        <a:lstStyle/>
        <a:p>
          <a:endParaRPr lang="en-US"/>
        </a:p>
      </dgm:t>
    </dgm:pt>
    <dgm:pt modelId="{D113E8C3-9E0E-4547-90E2-993928FFA255}" type="sibTrans" cxnId="{327AD9C0-0272-41F5-AF73-547F04FCD3A1}">
      <dgm:prSet/>
      <dgm:spPr/>
      <dgm:t>
        <a:bodyPr/>
        <a:lstStyle/>
        <a:p>
          <a:endParaRPr lang="en-US"/>
        </a:p>
      </dgm:t>
    </dgm:pt>
    <dgm:pt modelId="{DB5CD8C6-DC88-4406-AECC-5324D3E1334A}">
      <dgm:prSet phldrT="[Text]" phldr="0"/>
      <dgm:spPr/>
      <dgm:t>
        <a:bodyPr/>
        <a:lstStyle/>
        <a:p>
          <a:pPr rtl="0"/>
          <a:r>
            <a:rPr lang="en-US" dirty="0">
              <a:latin typeface="The Serif Hand Black"/>
            </a:rPr>
            <a:t>Improve social emotional well being</a:t>
          </a:r>
          <a:endParaRPr lang="en-US" dirty="0"/>
        </a:p>
      </dgm:t>
    </dgm:pt>
    <dgm:pt modelId="{9E8B3766-B6E3-4362-A3F1-2404B0C091EE}" type="parTrans" cxnId="{FF99757E-6722-4FEF-8612-F6052E1F2CDA}">
      <dgm:prSet/>
      <dgm:spPr/>
      <dgm:t>
        <a:bodyPr/>
        <a:lstStyle/>
        <a:p>
          <a:endParaRPr lang="en-US"/>
        </a:p>
      </dgm:t>
    </dgm:pt>
    <dgm:pt modelId="{AD8D2F82-0416-428A-8FA8-26917F5582F6}" type="sibTrans" cxnId="{FF99757E-6722-4FEF-8612-F6052E1F2CDA}">
      <dgm:prSet/>
      <dgm:spPr/>
      <dgm:t>
        <a:bodyPr/>
        <a:lstStyle/>
        <a:p>
          <a:endParaRPr lang="en-US"/>
        </a:p>
      </dgm:t>
    </dgm:pt>
    <dgm:pt modelId="{F22EE20C-26A5-4059-924E-429EB570E222}">
      <dgm:prSet phldrT="[Text]" phldr="0"/>
      <dgm:spPr/>
      <dgm:t>
        <a:bodyPr/>
        <a:lstStyle/>
        <a:p>
          <a:pPr rtl="0"/>
          <a:r>
            <a:rPr lang="en-US" dirty="0">
              <a:latin typeface="The Serif Hand Black"/>
            </a:rPr>
            <a:t>Safeguarding</a:t>
          </a:r>
          <a:endParaRPr lang="en-US" dirty="0"/>
        </a:p>
      </dgm:t>
    </dgm:pt>
    <dgm:pt modelId="{6B88856C-612D-454B-B899-B826F37FC02E}" type="parTrans" cxnId="{D216CA01-8C83-473D-8104-70F7E8A163E3}">
      <dgm:prSet/>
      <dgm:spPr/>
      <dgm:t>
        <a:bodyPr/>
        <a:lstStyle/>
        <a:p>
          <a:endParaRPr lang="en-US"/>
        </a:p>
      </dgm:t>
    </dgm:pt>
    <dgm:pt modelId="{8A246465-D27B-4B83-8D00-DE3C796E844C}" type="sibTrans" cxnId="{D216CA01-8C83-473D-8104-70F7E8A163E3}">
      <dgm:prSet/>
      <dgm:spPr/>
      <dgm:t>
        <a:bodyPr/>
        <a:lstStyle/>
        <a:p>
          <a:endParaRPr lang="en-US"/>
        </a:p>
      </dgm:t>
    </dgm:pt>
    <dgm:pt modelId="{3F8C7F23-AD74-4D7F-A72E-F4639103717E}">
      <dgm:prSet phldrT="[Text]" phldr="0"/>
      <dgm:spPr/>
      <dgm:t>
        <a:bodyPr/>
        <a:lstStyle/>
        <a:p>
          <a:pPr rtl="0"/>
          <a:r>
            <a:rPr lang="en-US" dirty="0">
              <a:latin typeface="The Serif Hand Black"/>
            </a:rPr>
            <a:t>Reduce crime</a:t>
          </a:r>
          <a:endParaRPr lang="en-US" dirty="0"/>
        </a:p>
      </dgm:t>
    </dgm:pt>
    <dgm:pt modelId="{9D4B1B7F-9FE0-4E22-89AA-60A23F510DFB}" type="parTrans" cxnId="{2DEB8B86-0000-4DE9-83B5-0460D0C1F6DE}">
      <dgm:prSet/>
      <dgm:spPr/>
      <dgm:t>
        <a:bodyPr/>
        <a:lstStyle/>
        <a:p>
          <a:endParaRPr lang="en-US"/>
        </a:p>
      </dgm:t>
    </dgm:pt>
    <dgm:pt modelId="{C6FF6D34-4287-402A-BD96-B5F1683592CC}" type="sibTrans" cxnId="{2DEB8B86-0000-4DE9-83B5-0460D0C1F6DE}">
      <dgm:prSet/>
      <dgm:spPr/>
      <dgm:t>
        <a:bodyPr/>
        <a:lstStyle/>
        <a:p>
          <a:endParaRPr lang="en-US"/>
        </a:p>
      </dgm:t>
    </dgm:pt>
    <dgm:pt modelId="{9B26E93B-5583-4FD6-9B1A-9E55C1DCC027}">
      <dgm:prSet phldrT="[Text]" phldr="0"/>
      <dgm:spPr/>
      <dgm:t>
        <a:bodyPr/>
        <a:lstStyle/>
        <a:p>
          <a:pPr rtl="0"/>
          <a:r>
            <a:rPr lang="en-US" dirty="0">
              <a:latin typeface="The Serif Hand Black"/>
            </a:rPr>
            <a:t>Reduce gang violence</a:t>
          </a:r>
          <a:endParaRPr lang="en-US" dirty="0"/>
        </a:p>
      </dgm:t>
    </dgm:pt>
    <dgm:pt modelId="{4CDD07DD-0800-4765-BF03-232CAA57CC70}" type="parTrans" cxnId="{208F3B17-C13D-41E0-B825-1D64F127F8CD}">
      <dgm:prSet/>
      <dgm:spPr/>
      <dgm:t>
        <a:bodyPr/>
        <a:lstStyle/>
        <a:p>
          <a:endParaRPr lang="en-US"/>
        </a:p>
      </dgm:t>
    </dgm:pt>
    <dgm:pt modelId="{77B88305-C3F4-4102-AF40-2FD57F621E41}" type="sibTrans" cxnId="{208F3B17-C13D-41E0-B825-1D64F127F8CD}">
      <dgm:prSet/>
      <dgm:spPr/>
      <dgm:t>
        <a:bodyPr/>
        <a:lstStyle/>
        <a:p>
          <a:endParaRPr lang="en-US"/>
        </a:p>
      </dgm:t>
    </dgm:pt>
    <dgm:pt modelId="{3B2D5C8A-AF46-4214-A28C-6CC4204062F8}" type="pres">
      <dgm:prSet presAssocID="{0637A90F-3168-4B05-9883-C00213452D55}" presName="linear" presStyleCnt="0">
        <dgm:presLayoutVars>
          <dgm:animLvl val="lvl"/>
          <dgm:resizeHandles val="exact"/>
        </dgm:presLayoutVars>
      </dgm:prSet>
      <dgm:spPr/>
    </dgm:pt>
    <dgm:pt modelId="{5F889CF3-A7DF-439F-817D-ED3CD61433C7}" type="pres">
      <dgm:prSet presAssocID="{1D7E998B-F41B-435F-A130-A79D21F66271}" presName="parentText" presStyleLbl="node1" presStyleIdx="0" presStyleCnt="2">
        <dgm:presLayoutVars>
          <dgm:chMax val="0"/>
          <dgm:bulletEnabled val="1"/>
        </dgm:presLayoutVars>
      </dgm:prSet>
      <dgm:spPr/>
    </dgm:pt>
    <dgm:pt modelId="{FD141131-E563-4617-9B45-B606EC8E7341}" type="pres">
      <dgm:prSet presAssocID="{1D7E998B-F41B-435F-A130-A79D21F66271}" presName="childText" presStyleLbl="revTx" presStyleIdx="0" presStyleCnt="2">
        <dgm:presLayoutVars>
          <dgm:bulletEnabled val="1"/>
        </dgm:presLayoutVars>
      </dgm:prSet>
      <dgm:spPr/>
    </dgm:pt>
    <dgm:pt modelId="{6595ED8F-7173-4AB5-A0BA-9C51CAAE52BB}" type="pres">
      <dgm:prSet presAssocID="{F22EE20C-26A5-4059-924E-429EB570E222}" presName="parentText" presStyleLbl="node1" presStyleIdx="1" presStyleCnt="2">
        <dgm:presLayoutVars>
          <dgm:chMax val="0"/>
          <dgm:bulletEnabled val="1"/>
        </dgm:presLayoutVars>
      </dgm:prSet>
      <dgm:spPr/>
    </dgm:pt>
    <dgm:pt modelId="{461A3C99-19BB-480D-9C67-54098AB42126}" type="pres">
      <dgm:prSet presAssocID="{F22EE20C-26A5-4059-924E-429EB570E222}" presName="childText" presStyleLbl="revTx" presStyleIdx="1" presStyleCnt="2">
        <dgm:presLayoutVars>
          <dgm:bulletEnabled val="1"/>
        </dgm:presLayoutVars>
      </dgm:prSet>
      <dgm:spPr/>
    </dgm:pt>
  </dgm:ptLst>
  <dgm:cxnLst>
    <dgm:cxn modelId="{D216CA01-8C83-473D-8104-70F7E8A163E3}" srcId="{0637A90F-3168-4B05-9883-C00213452D55}" destId="{F22EE20C-26A5-4059-924E-429EB570E222}" srcOrd="1" destOrd="0" parTransId="{6B88856C-612D-454B-B899-B826F37FC02E}" sibTransId="{8A246465-D27B-4B83-8D00-DE3C796E844C}"/>
    <dgm:cxn modelId="{208F3B17-C13D-41E0-B825-1D64F127F8CD}" srcId="{F22EE20C-26A5-4059-924E-429EB570E222}" destId="{9B26E93B-5583-4FD6-9B1A-9E55C1DCC027}" srcOrd="1" destOrd="0" parTransId="{4CDD07DD-0800-4765-BF03-232CAA57CC70}" sibTransId="{77B88305-C3F4-4102-AF40-2FD57F621E41}"/>
    <dgm:cxn modelId="{E850D41E-4384-4984-9931-E4F1A1EE9B87}" type="presOf" srcId="{F22EE20C-26A5-4059-924E-429EB570E222}" destId="{6595ED8F-7173-4AB5-A0BA-9C51CAAE52BB}" srcOrd="0" destOrd="0" presId="urn:microsoft.com/office/officeart/2005/8/layout/vList2"/>
    <dgm:cxn modelId="{4F2A9331-1863-4E03-8D5B-9857D940298A}" type="presOf" srcId="{1D7E998B-F41B-435F-A130-A79D21F66271}" destId="{5F889CF3-A7DF-439F-817D-ED3CD61433C7}" srcOrd="0" destOrd="0" presId="urn:microsoft.com/office/officeart/2005/8/layout/vList2"/>
    <dgm:cxn modelId="{5F730641-9D8C-43FF-9522-018F2799A6EF}" srcId="{0637A90F-3168-4B05-9883-C00213452D55}" destId="{1D7E998B-F41B-435F-A130-A79D21F66271}" srcOrd="0" destOrd="0" parTransId="{D60836C8-5D57-41F9-B4FE-CF5D9D0DFBA4}" sibTransId="{4F3606CC-04B4-45E4-A543-FE0E7BC4F349}"/>
    <dgm:cxn modelId="{6DEC5054-CEDF-43A6-B747-F3DA0593546D}" type="presOf" srcId="{49A73ED7-37AE-4E83-9599-F9DC8808A995}" destId="{FD141131-E563-4617-9B45-B606EC8E7341}" srcOrd="0" destOrd="0" presId="urn:microsoft.com/office/officeart/2005/8/layout/vList2"/>
    <dgm:cxn modelId="{FF99757E-6722-4FEF-8612-F6052E1F2CDA}" srcId="{1D7E998B-F41B-435F-A130-A79D21F66271}" destId="{DB5CD8C6-DC88-4406-AECC-5324D3E1334A}" srcOrd="1" destOrd="0" parTransId="{9E8B3766-B6E3-4362-A3F1-2404B0C091EE}" sibTransId="{AD8D2F82-0416-428A-8FA8-26917F5582F6}"/>
    <dgm:cxn modelId="{2DEB8B86-0000-4DE9-83B5-0460D0C1F6DE}" srcId="{F22EE20C-26A5-4059-924E-429EB570E222}" destId="{3F8C7F23-AD74-4D7F-A72E-F4639103717E}" srcOrd="0" destOrd="0" parTransId="{9D4B1B7F-9FE0-4E22-89AA-60A23F510DFB}" sibTransId="{C6FF6D34-4287-402A-BD96-B5F1683592CC}"/>
    <dgm:cxn modelId="{9AD9088E-ABD1-4236-BB8D-DD84E9C5DD78}" type="presOf" srcId="{9B26E93B-5583-4FD6-9B1A-9E55C1DCC027}" destId="{461A3C99-19BB-480D-9C67-54098AB42126}" srcOrd="0" destOrd="1" presId="urn:microsoft.com/office/officeart/2005/8/layout/vList2"/>
    <dgm:cxn modelId="{327AD9C0-0272-41F5-AF73-547F04FCD3A1}" srcId="{1D7E998B-F41B-435F-A130-A79D21F66271}" destId="{49A73ED7-37AE-4E83-9599-F9DC8808A995}" srcOrd="0" destOrd="0" parTransId="{C1EE4927-439E-4005-B497-20BEE3242B47}" sibTransId="{D113E8C3-9E0E-4547-90E2-993928FFA255}"/>
    <dgm:cxn modelId="{306F80D5-DF2D-4CF9-A224-B249504CB350}" type="presOf" srcId="{DB5CD8C6-DC88-4406-AECC-5324D3E1334A}" destId="{FD141131-E563-4617-9B45-B606EC8E7341}" srcOrd="0" destOrd="1" presId="urn:microsoft.com/office/officeart/2005/8/layout/vList2"/>
    <dgm:cxn modelId="{473E1AF5-5B5E-416C-B8A1-59C7CCDD13B9}" type="presOf" srcId="{3F8C7F23-AD74-4D7F-A72E-F4639103717E}" destId="{461A3C99-19BB-480D-9C67-54098AB42126}" srcOrd="0" destOrd="0" presId="urn:microsoft.com/office/officeart/2005/8/layout/vList2"/>
    <dgm:cxn modelId="{753109FF-FBE7-4BE4-8828-63E797FDA380}" type="presOf" srcId="{0637A90F-3168-4B05-9883-C00213452D55}" destId="{3B2D5C8A-AF46-4214-A28C-6CC4204062F8}" srcOrd="0" destOrd="0" presId="urn:microsoft.com/office/officeart/2005/8/layout/vList2"/>
    <dgm:cxn modelId="{2D1EED32-F6E0-4400-9A77-20B92E9C5325}" type="presParOf" srcId="{3B2D5C8A-AF46-4214-A28C-6CC4204062F8}" destId="{5F889CF3-A7DF-439F-817D-ED3CD61433C7}" srcOrd="0" destOrd="0" presId="urn:microsoft.com/office/officeart/2005/8/layout/vList2"/>
    <dgm:cxn modelId="{8EA0647B-294A-4252-9CA5-2E65C6867F05}" type="presParOf" srcId="{3B2D5C8A-AF46-4214-A28C-6CC4204062F8}" destId="{FD141131-E563-4617-9B45-B606EC8E7341}" srcOrd="1" destOrd="0" presId="urn:microsoft.com/office/officeart/2005/8/layout/vList2"/>
    <dgm:cxn modelId="{7DA80F02-D852-4624-A69B-2C02AF66C33F}" type="presParOf" srcId="{3B2D5C8A-AF46-4214-A28C-6CC4204062F8}" destId="{6595ED8F-7173-4AB5-A0BA-9C51CAAE52BB}" srcOrd="2" destOrd="0" presId="urn:microsoft.com/office/officeart/2005/8/layout/vList2"/>
    <dgm:cxn modelId="{87EF2254-E4FF-4C19-B9DB-AC8086002C84}" type="presParOf" srcId="{3B2D5C8A-AF46-4214-A28C-6CC4204062F8}" destId="{461A3C99-19BB-480D-9C67-54098AB42126}" srcOrd="3"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3FB9C9-9119-4C6B-BAAF-33CFD86F7791}" type="doc">
      <dgm:prSet loTypeId="urn:microsoft.com/office/officeart/2008/layout/LinedList" loCatId="list" qsTypeId="urn:microsoft.com/office/officeart/2005/8/quickstyle/simple4" qsCatId="simple" csTypeId="urn:microsoft.com/office/officeart/2005/8/colors/colorful2" csCatId="colorful" phldr="1"/>
      <dgm:spPr/>
    </dgm:pt>
    <dgm:pt modelId="{E63A7E96-E828-4FA8-8F5A-A2DE408D59AD}">
      <dgm:prSet phldrT="[Text]" phldr="0"/>
      <dgm:spPr/>
      <dgm:t>
        <a:bodyPr/>
        <a:lstStyle/>
        <a:p>
          <a:pPr>
            <a:defRPr cap="all"/>
          </a:pPr>
          <a:r>
            <a:rPr lang="en-US">
              <a:latin typeface="The Serif Hand Black"/>
            </a:rPr>
            <a:t>GRASSROOTS PARTICIPATION</a:t>
          </a:r>
          <a:endParaRPr lang="en-US"/>
        </a:p>
      </dgm:t>
    </dgm:pt>
    <dgm:pt modelId="{73F36437-D38C-47EC-909D-735A14536CD8}" type="parTrans" cxnId="{FC046E0A-F787-4DE0-976F-235F90BA8BF5}">
      <dgm:prSet/>
      <dgm:spPr/>
    </dgm:pt>
    <dgm:pt modelId="{4A9E39CE-86F7-4818-8148-216B2A3EF3B7}" type="sibTrans" cxnId="{FC046E0A-F787-4DE0-976F-235F90BA8BF5}">
      <dgm:prSet/>
      <dgm:spPr/>
      <dgm:t>
        <a:bodyPr/>
        <a:lstStyle/>
        <a:p>
          <a:endParaRPr lang="en-US"/>
        </a:p>
      </dgm:t>
    </dgm:pt>
    <dgm:pt modelId="{2357AB89-175F-4805-A5E9-43EB60B8061C}">
      <dgm:prSet phldrT="[Text]" phldr="0"/>
      <dgm:spPr/>
      <dgm:t>
        <a:bodyPr/>
        <a:lstStyle/>
        <a:p>
          <a:pPr>
            <a:defRPr cap="all"/>
          </a:pPr>
          <a:r>
            <a:rPr lang="en-US">
              <a:latin typeface="The Serif Hand Black"/>
            </a:rPr>
            <a:t>TALENT IDENTIFICATION AND DEVELOPMENT</a:t>
          </a:r>
          <a:endParaRPr lang="en-US"/>
        </a:p>
      </dgm:t>
    </dgm:pt>
    <dgm:pt modelId="{E1EF53C2-6F90-46BB-927F-EFB0910784A5}" type="parTrans" cxnId="{DDBAAEA5-3754-443F-9B2C-FE4E3D1E2521}">
      <dgm:prSet/>
      <dgm:spPr/>
    </dgm:pt>
    <dgm:pt modelId="{F4E54030-C59F-4989-96F0-79FCC40F3082}" type="sibTrans" cxnId="{DDBAAEA5-3754-443F-9B2C-FE4E3D1E2521}">
      <dgm:prSet/>
      <dgm:spPr/>
      <dgm:t>
        <a:bodyPr/>
        <a:lstStyle/>
        <a:p>
          <a:endParaRPr lang="en-US"/>
        </a:p>
      </dgm:t>
    </dgm:pt>
    <dgm:pt modelId="{68B74485-DB32-4293-97B4-983EF3C34CE0}">
      <dgm:prSet phldrT="[Text]" phldr="0"/>
      <dgm:spPr/>
      <dgm:t>
        <a:bodyPr/>
        <a:lstStyle/>
        <a:p>
          <a:pPr>
            <a:defRPr cap="all"/>
          </a:pPr>
          <a:r>
            <a:rPr lang="en-US">
              <a:latin typeface="The Serif Hand Black"/>
            </a:rPr>
            <a:t>SPORT INSFRASTURCUTRE</a:t>
          </a:r>
          <a:endParaRPr lang="en-US"/>
        </a:p>
      </dgm:t>
    </dgm:pt>
    <dgm:pt modelId="{ED24CA95-1AEA-47C5-958B-56EBFF84A44C}" type="parTrans" cxnId="{CB1C3C15-58F7-4590-843B-B54C89810DC5}">
      <dgm:prSet/>
      <dgm:spPr/>
    </dgm:pt>
    <dgm:pt modelId="{1730B5EB-9BDF-4604-8C1F-AD6F95D9E165}" type="sibTrans" cxnId="{CB1C3C15-58F7-4590-843B-B54C89810DC5}">
      <dgm:prSet/>
      <dgm:spPr/>
      <dgm:t>
        <a:bodyPr/>
        <a:lstStyle/>
        <a:p>
          <a:endParaRPr lang="en-US"/>
        </a:p>
      </dgm:t>
    </dgm:pt>
    <dgm:pt modelId="{42C5B534-309F-47C0-985A-F50B4C850536}">
      <dgm:prSet phldr="0"/>
      <dgm:spPr/>
      <dgm:t>
        <a:bodyPr/>
        <a:lstStyle/>
        <a:p>
          <a:pPr>
            <a:defRPr cap="all"/>
          </a:pPr>
          <a:r>
            <a:rPr lang="en-US">
              <a:latin typeface="The Serif Hand Black"/>
            </a:rPr>
            <a:t>COACH AND OFFICIAL DEVELOPMENT</a:t>
          </a:r>
        </a:p>
      </dgm:t>
    </dgm:pt>
    <dgm:pt modelId="{29D17504-B8A4-48A9-B6C3-2911492DFF35}" type="parTrans" cxnId="{467FE23E-00EE-4FE3-8D25-150F1299EAB4}">
      <dgm:prSet/>
      <dgm:spPr/>
    </dgm:pt>
    <dgm:pt modelId="{996FED17-2063-4846-9C23-B4C7FFD9EBC0}" type="sibTrans" cxnId="{467FE23E-00EE-4FE3-8D25-150F1299EAB4}">
      <dgm:prSet/>
      <dgm:spPr/>
    </dgm:pt>
    <dgm:pt modelId="{15198029-D2EA-44FD-B8A0-26764D58859A}">
      <dgm:prSet phldr="0"/>
      <dgm:spPr/>
      <dgm:t>
        <a:bodyPr/>
        <a:lstStyle/>
        <a:p>
          <a:pPr rtl="0">
            <a:defRPr cap="all"/>
          </a:pPr>
          <a:r>
            <a:rPr lang="en-US">
              <a:latin typeface="The Serif Hand Black"/>
            </a:rPr>
            <a:t>SPORT GOVERNANCE</a:t>
          </a:r>
        </a:p>
      </dgm:t>
    </dgm:pt>
    <dgm:pt modelId="{8E84680C-DA2C-490C-9DE3-49EDA27C45BB}" type="parTrans" cxnId="{7D532654-4C67-4F9D-86B6-36CEBD78E3EB}">
      <dgm:prSet/>
      <dgm:spPr/>
    </dgm:pt>
    <dgm:pt modelId="{8D2BF3DB-5AF1-4FAB-B14C-AB27212ABD24}" type="sibTrans" cxnId="{7D532654-4C67-4F9D-86B6-36CEBD78E3EB}">
      <dgm:prSet/>
      <dgm:spPr/>
    </dgm:pt>
    <dgm:pt modelId="{37F7CE9B-8943-42CA-B7B5-429B759E5D9E}">
      <dgm:prSet phldr="0"/>
      <dgm:spPr/>
      <dgm:t>
        <a:bodyPr/>
        <a:lstStyle/>
        <a:p>
          <a:pPr rtl="0">
            <a:defRPr cap="all"/>
          </a:pPr>
          <a:r>
            <a:rPr lang="en-US">
              <a:latin typeface="The Serif Hand Black"/>
            </a:rPr>
            <a:t>HIGH PERFORMANCE SPORT</a:t>
          </a:r>
        </a:p>
      </dgm:t>
    </dgm:pt>
    <dgm:pt modelId="{18923675-582F-43D7-99FD-598D20AA1A8F}" type="parTrans" cxnId="{9878E1EE-5583-4ADA-B83B-A08656120FD6}">
      <dgm:prSet/>
      <dgm:spPr/>
    </dgm:pt>
    <dgm:pt modelId="{63427C9C-2A3D-4E59-95B9-F4A6EA3D35DB}" type="sibTrans" cxnId="{9878E1EE-5583-4ADA-B83B-A08656120FD6}">
      <dgm:prSet/>
      <dgm:spPr/>
    </dgm:pt>
    <dgm:pt modelId="{0EB6A143-B216-4CE0-A139-CB898672EFAE}" type="pres">
      <dgm:prSet presAssocID="{F23FB9C9-9119-4C6B-BAAF-33CFD86F7791}" presName="vert0" presStyleCnt="0">
        <dgm:presLayoutVars>
          <dgm:dir/>
          <dgm:animOne val="branch"/>
          <dgm:animLvl val="lvl"/>
        </dgm:presLayoutVars>
      </dgm:prSet>
      <dgm:spPr/>
    </dgm:pt>
    <dgm:pt modelId="{AAE52B90-2FCD-45AE-A9DB-FA59A81C6646}" type="pres">
      <dgm:prSet presAssocID="{E63A7E96-E828-4FA8-8F5A-A2DE408D59AD}" presName="thickLine" presStyleLbl="alignNode1" presStyleIdx="0" presStyleCnt="6"/>
      <dgm:spPr/>
    </dgm:pt>
    <dgm:pt modelId="{B42252D0-B6E7-492E-AC0D-635B01CFABF1}" type="pres">
      <dgm:prSet presAssocID="{E63A7E96-E828-4FA8-8F5A-A2DE408D59AD}" presName="horz1" presStyleCnt="0"/>
      <dgm:spPr/>
    </dgm:pt>
    <dgm:pt modelId="{F467D00B-404B-4D47-BC1F-7FC519350083}" type="pres">
      <dgm:prSet presAssocID="{E63A7E96-E828-4FA8-8F5A-A2DE408D59AD}" presName="tx1" presStyleLbl="revTx" presStyleIdx="0" presStyleCnt="6"/>
      <dgm:spPr/>
    </dgm:pt>
    <dgm:pt modelId="{935DDCC7-13DF-4D5C-9EC3-55F4CAEE9373}" type="pres">
      <dgm:prSet presAssocID="{E63A7E96-E828-4FA8-8F5A-A2DE408D59AD}" presName="vert1" presStyleCnt="0"/>
      <dgm:spPr/>
    </dgm:pt>
    <dgm:pt modelId="{144BF888-236D-46F7-B44F-1F916F5E2218}" type="pres">
      <dgm:prSet presAssocID="{2357AB89-175F-4805-A5E9-43EB60B8061C}" presName="thickLine" presStyleLbl="alignNode1" presStyleIdx="1" presStyleCnt="6"/>
      <dgm:spPr/>
    </dgm:pt>
    <dgm:pt modelId="{48CD8B02-63F4-4F06-82F7-5FA321A12C2D}" type="pres">
      <dgm:prSet presAssocID="{2357AB89-175F-4805-A5E9-43EB60B8061C}" presName="horz1" presStyleCnt="0"/>
      <dgm:spPr/>
    </dgm:pt>
    <dgm:pt modelId="{4FBD0B31-77F1-40F9-8250-BEECE77607D3}" type="pres">
      <dgm:prSet presAssocID="{2357AB89-175F-4805-A5E9-43EB60B8061C}" presName="tx1" presStyleLbl="revTx" presStyleIdx="1" presStyleCnt="6"/>
      <dgm:spPr/>
    </dgm:pt>
    <dgm:pt modelId="{3823C8CB-4950-44D4-9F94-06484CCA878F}" type="pres">
      <dgm:prSet presAssocID="{2357AB89-175F-4805-A5E9-43EB60B8061C}" presName="vert1" presStyleCnt="0"/>
      <dgm:spPr/>
    </dgm:pt>
    <dgm:pt modelId="{100F86AE-178E-4FC5-83F5-93C59F2F2AF0}" type="pres">
      <dgm:prSet presAssocID="{68B74485-DB32-4293-97B4-983EF3C34CE0}" presName="thickLine" presStyleLbl="alignNode1" presStyleIdx="2" presStyleCnt="6"/>
      <dgm:spPr/>
    </dgm:pt>
    <dgm:pt modelId="{A3196D51-AC36-4A8D-85D9-863D0C462ED2}" type="pres">
      <dgm:prSet presAssocID="{68B74485-DB32-4293-97B4-983EF3C34CE0}" presName="horz1" presStyleCnt="0"/>
      <dgm:spPr/>
    </dgm:pt>
    <dgm:pt modelId="{F39E25BE-9DE2-4728-B1D4-F12CEBBCD226}" type="pres">
      <dgm:prSet presAssocID="{68B74485-DB32-4293-97B4-983EF3C34CE0}" presName="tx1" presStyleLbl="revTx" presStyleIdx="2" presStyleCnt="6"/>
      <dgm:spPr/>
    </dgm:pt>
    <dgm:pt modelId="{F2EF9B24-7492-4AB1-B305-03ED2ECD24AC}" type="pres">
      <dgm:prSet presAssocID="{68B74485-DB32-4293-97B4-983EF3C34CE0}" presName="vert1" presStyleCnt="0"/>
      <dgm:spPr/>
    </dgm:pt>
    <dgm:pt modelId="{BC111888-AB25-471B-B85A-C706F9FDC3CB}" type="pres">
      <dgm:prSet presAssocID="{42C5B534-309F-47C0-985A-F50B4C850536}" presName="thickLine" presStyleLbl="alignNode1" presStyleIdx="3" presStyleCnt="6"/>
      <dgm:spPr/>
    </dgm:pt>
    <dgm:pt modelId="{654EB997-B377-40EE-9118-00A0DF43952D}" type="pres">
      <dgm:prSet presAssocID="{42C5B534-309F-47C0-985A-F50B4C850536}" presName="horz1" presStyleCnt="0"/>
      <dgm:spPr/>
    </dgm:pt>
    <dgm:pt modelId="{B0DF19BB-AB3D-4F8E-973A-0E1A34B564FF}" type="pres">
      <dgm:prSet presAssocID="{42C5B534-309F-47C0-985A-F50B4C850536}" presName="tx1" presStyleLbl="revTx" presStyleIdx="3" presStyleCnt="6"/>
      <dgm:spPr/>
    </dgm:pt>
    <dgm:pt modelId="{856E02F9-D046-43B6-8686-F9E12C331910}" type="pres">
      <dgm:prSet presAssocID="{42C5B534-309F-47C0-985A-F50B4C850536}" presName="vert1" presStyleCnt="0"/>
      <dgm:spPr/>
    </dgm:pt>
    <dgm:pt modelId="{DE6B5497-BC9C-4330-8B46-81363DB2602D}" type="pres">
      <dgm:prSet presAssocID="{15198029-D2EA-44FD-B8A0-26764D58859A}" presName="thickLine" presStyleLbl="alignNode1" presStyleIdx="4" presStyleCnt="6"/>
      <dgm:spPr/>
    </dgm:pt>
    <dgm:pt modelId="{DA8091E4-F3D8-4C1E-BCEE-6926B5AED34D}" type="pres">
      <dgm:prSet presAssocID="{15198029-D2EA-44FD-B8A0-26764D58859A}" presName="horz1" presStyleCnt="0"/>
      <dgm:spPr/>
    </dgm:pt>
    <dgm:pt modelId="{D2E66D42-02FB-4787-9FF9-6669B4AF4D0A}" type="pres">
      <dgm:prSet presAssocID="{15198029-D2EA-44FD-B8A0-26764D58859A}" presName="tx1" presStyleLbl="revTx" presStyleIdx="4" presStyleCnt="6"/>
      <dgm:spPr/>
    </dgm:pt>
    <dgm:pt modelId="{E486A867-713A-4F18-AC8A-7969F5315AB3}" type="pres">
      <dgm:prSet presAssocID="{15198029-D2EA-44FD-B8A0-26764D58859A}" presName="vert1" presStyleCnt="0"/>
      <dgm:spPr/>
    </dgm:pt>
    <dgm:pt modelId="{0ECEFB4E-1344-4C3B-AAB9-B709631E710F}" type="pres">
      <dgm:prSet presAssocID="{37F7CE9B-8943-42CA-B7B5-429B759E5D9E}" presName="thickLine" presStyleLbl="alignNode1" presStyleIdx="5" presStyleCnt="6"/>
      <dgm:spPr/>
    </dgm:pt>
    <dgm:pt modelId="{3CD8891E-6A4A-4745-8AA1-F8B67A58C452}" type="pres">
      <dgm:prSet presAssocID="{37F7CE9B-8943-42CA-B7B5-429B759E5D9E}" presName="horz1" presStyleCnt="0"/>
      <dgm:spPr/>
    </dgm:pt>
    <dgm:pt modelId="{379CC05C-3B84-4D70-B85B-3E6245F1D839}" type="pres">
      <dgm:prSet presAssocID="{37F7CE9B-8943-42CA-B7B5-429B759E5D9E}" presName="tx1" presStyleLbl="revTx" presStyleIdx="5" presStyleCnt="6"/>
      <dgm:spPr/>
    </dgm:pt>
    <dgm:pt modelId="{6696A0F7-BA75-436C-B7C7-D8DFC7F756C5}" type="pres">
      <dgm:prSet presAssocID="{37F7CE9B-8943-42CA-B7B5-429B759E5D9E}" presName="vert1" presStyleCnt="0"/>
      <dgm:spPr/>
    </dgm:pt>
  </dgm:ptLst>
  <dgm:cxnLst>
    <dgm:cxn modelId="{5BA07008-3827-49D5-AAF1-7B701C1EFB40}" type="presOf" srcId="{68B74485-DB32-4293-97B4-983EF3C34CE0}" destId="{F39E25BE-9DE2-4728-B1D4-F12CEBBCD226}" srcOrd="0" destOrd="0" presId="urn:microsoft.com/office/officeart/2008/layout/LinedList"/>
    <dgm:cxn modelId="{FC046E0A-F787-4DE0-976F-235F90BA8BF5}" srcId="{F23FB9C9-9119-4C6B-BAAF-33CFD86F7791}" destId="{E63A7E96-E828-4FA8-8F5A-A2DE408D59AD}" srcOrd="0" destOrd="0" parTransId="{73F36437-D38C-47EC-909D-735A14536CD8}" sibTransId="{4A9E39CE-86F7-4818-8148-216B2A3EF3B7}"/>
    <dgm:cxn modelId="{CB1C3C15-58F7-4590-843B-B54C89810DC5}" srcId="{F23FB9C9-9119-4C6B-BAAF-33CFD86F7791}" destId="{68B74485-DB32-4293-97B4-983EF3C34CE0}" srcOrd="2" destOrd="0" parTransId="{ED24CA95-1AEA-47C5-958B-56EBFF84A44C}" sibTransId="{1730B5EB-9BDF-4604-8C1F-AD6F95D9E165}"/>
    <dgm:cxn modelId="{467FE23E-00EE-4FE3-8D25-150F1299EAB4}" srcId="{F23FB9C9-9119-4C6B-BAAF-33CFD86F7791}" destId="{42C5B534-309F-47C0-985A-F50B4C850536}" srcOrd="3" destOrd="0" parTransId="{29D17504-B8A4-48A9-B6C3-2911492DFF35}" sibTransId="{996FED17-2063-4846-9C23-B4C7FFD9EBC0}"/>
    <dgm:cxn modelId="{DFFD9A41-E29F-4A32-8B41-4CC91621755A}" type="presOf" srcId="{15198029-D2EA-44FD-B8A0-26764D58859A}" destId="{D2E66D42-02FB-4787-9FF9-6669B4AF4D0A}" srcOrd="0" destOrd="0" presId="urn:microsoft.com/office/officeart/2008/layout/LinedList"/>
    <dgm:cxn modelId="{984C216F-B38B-4A73-9454-616B36024230}" type="presOf" srcId="{42C5B534-309F-47C0-985A-F50B4C850536}" destId="{B0DF19BB-AB3D-4F8E-973A-0E1A34B564FF}" srcOrd="0" destOrd="0" presId="urn:microsoft.com/office/officeart/2008/layout/LinedList"/>
    <dgm:cxn modelId="{FD116270-47E8-4EB3-8EE6-01CDBEBFD84B}" type="presOf" srcId="{F23FB9C9-9119-4C6B-BAAF-33CFD86F7791}" destId="{0EB6A143-B216-4CE0-A139-CB898672EFAE}" srcOrd="0" destOrd="0" presId="urn:microsoft.com/office/officeart/2008/layout/LinedList"/>
    <dgm:cxn modelId="{7D532654-4C67-4F9D-86B6-36CEBD78E3EB}" srcId="{F23FB9C9-9119-4C6B-BAAF-33CFD86F7791}" destId="{15198029-D2EA-44FD-B8A0-26764D58859A}" srcOrd="4" destOrd="0" parTransId="{8E84680C-DA2C-490C-9DE3-49EDA27C45BB}" sibTransId="{8D2BF3DB-5AF1-4FAB-B14C-AB27212ABD24}"/>
    <dgm:cxn modelId="{81856291-05BE-4092-8406-B992C0AA2167}" type="presOf" srcId="{37F7CE9B-8943-42CA-B7B5-429B759E5D9E}" destId="{379CC05C-3B84-4D70-B85B-3E6245F1D839}" srcOrd="0" destOrd="0" presId="urn:microsoft.com/office/officeart/2008/layout/LinedList"/>
    <dgm:cxn modelId="{BEE40F95-231B-40F7-A8EB-F15F033DFC51}" type="presOf" srcId="{2357AB89-175F-4805-A5E9-43EB60B8061C}" destId="{4FBD0B31-77F1-40F9-8250-BEECE77607D3}" srcOrd="0" destOrd="0" presId="urn:microsoft.com/office/officeart/2008/layout/LinedList"/>
    <dgm:cxn modelId="{DDBAAEA5-3754-443F-9B2C-FE4E3D1E2521}" srcId="{F23FB9C9-9119-4C6B-BAAF-33CFD86F7791}" destId="{2357AB89-175F-4805-A5E9-43EB60B8061C}" srcOrd="1" destOrd="0" parTransId="{E1EF53C2-6F90-46BB-927F-EFB0910784A5}" sibTransId="{F4E54030-C59F-4989-96F0-79FCC40F3082}"/>
    <dgm:cxn modelId="{57035DB3-0944-4029-8199-56B0425A922C}" type="presOf" srcId="{E63A7E96-E828-4FA8-8F5A-A2DE408D59AD}" destId="{F467D00B-404B-4D47-BC1F-7FC519350083}" srcOrd="0" destOrd="0" presId="urn:microsoft.com/office/officeart/2008/layout/LinedList"/>
    <dgm:cxn modelId="{9878E1EE-5583-4ADA-B83B-A08656120FD6}" srcId="{F23FB9C9-9119-4C6B-BAAF-33CFD86F7791}" destId="{37F7CE9B-8943-42CA-B7B5-429B759E5D9E}" srcOrd="5" destOrd="0" parTransId="{18923675-582F-43D7-99FD-598D20AA1A8F}" sibTransId="{63427C9C-2A3D-4E59-95B9-F4A6EA3D35DB}"/>
    <dgm:cxn modelId="{8E435FAE-6931-4F8C-8EF3-71C41283EF29}" type="presParOf" srcId="{0EB6A143-B216-4CE0-A139-CB898672EFAE}" destId="{AAE52B90-2FCD-45AE-A9DB-FA59A81C6646}" srcOrd="0" destOrd="0" presId="urn:microsoft.com/office/officeart/2008/layout/LinedList"/>
    <dgm:cxn modelId="{B95BBCDA-F2ED-4903-BF0E-4C8F06560A41}" type="presParOf" srcId="{0EB6A143-B216-4CE0-A139-CB898672EFAE}" destId="{B42252D0-B6E7-492E-AC0D-635B01CFABF1}" srcOrd="1" destOrd="0" presId="urn:microsoft.com/office/officeart/2008/layout/LinedList"/>
    <dgm:cxn modelId="{3339A599-1DFD-41E6-B17C-225B03EDCDB5}" type="presParOf" srcId="{B42252D0-B6E7-492E-AC0D-635B01CFABF1}" destId="{F467D00B-404B-4D47-BC1F-7FC519350083}" srcOrd="0" destOrd="0" presId="urn:microsoft.com/office/officeart/2008/layout/LinedList"/>
    <dgm:cxn modelId="{E36B9C9F-95A3-4021-8F9F-551852AAF901}" type="presParOf" srcId="{B42252D0-B6E7-492E-AC0D-635B01CFABF1}" destId="{935DDCC7-13DF-4D5C-9EC3-55F4CAEE9373}" srcOrd="1" destOrd="0" presId="urn:microsoft.com/office/officeart/2008/layout/LinedList"/>
    <dgm:cxn modelId="{2A7DEABD-AA9E-4612-9733-18795988FE6F}" type="presParOf" srcId="{0EB6A143-B216-4CE0-A139-CB898672EFAE}" destId="{144BF888-236D-46F7-B44F-1F916F5E2218}" srcOrd="2" destOrd="0" presId="urn:microsoft.com/office/officeart/2008/layout/LinedList"/>
    <dgm:cxn modelId="{938620E3-077B-4459-B6A2-6A4A899EF36B}" type="presParOf" srcId="{0EB6A143-B216-4CE0-A139-CB898672EFAE}" destId="{48CD8B02-63F4-4F06-82F7-5FA321A12C2D}" srcOrd="3" destOrd="0" presId="urn:microsoft.com/office/officeart/2008/layout/LinedList"/>
    <dgm:cxn modelId="{F5C2F2B2-8ADC-409B-9E0B-3295600A3770}" type="presParOf" srcId="{48CD8B02-63F4-4F06-82F7-5FA321A12C2D}" destId="{4FBD0B31-77F1-40F9-8250-BEECE77607D3}" srcOrd="0" destOrd="0" presId="urn:microsoft.com/office/officeart/2008/layout/LinedList"/>
    <dgm:cxn modelId="{0C20807A-939F-4EF4-A49F-44CB97F201D8}" type="presParOf" srcId="{48CD8B02-63F4-4F06-82F7-5FA321A12C2D}" destId="{3823C8CB-4950-44D4-9F94-06484CCA878F}" srcOrd="1" destOrd="0" presId="urn:microsoft.com/office/officeart/2008/layout/LinedList"/>
    <dgm:cxn modelId="{A25746B9-5370-4012-96C7-9EF81D7273CC}" type="presParOf" srcId="{0EB6A143-B216-4CE0-A139-CB898672EFAE}" destId="{100F86AE-178E-4FC5-83F5-93C59F2F2AF0}" srcOrd="4" destOrd="0" presId="urn:microsoft.com/office/officeart/2008/layout/LinedList"/>
    <dgm:cxn modelId="{ADA7312C-ACF1-487A-B58A-CE7FB3329FE8}" type="presParOf" srcId="{0EB6A143-B216-4CE0-A139-CB898672EFAE}" destId="{A3196D51-AC36-4A8D-85D9-863D0C462ED2}" srcOrd="5" destOrd="0" presId="urn:microsoft.com/office/officeart/2008/layout/LinedList"/>
    <dgm:cxn modelId="{97295A00-AE79-4493-8714-C35A7F5EE448}" type="presParOf" srcId="{A3196D51-AC36-4A8D-85D9-863D0C462ED2}" destId="{F39E25BE-9DE2-4728-B1D4-F12CEBBCD226}" srcOrd="0" destOrd="0" presId="urn:microsoft.com/office/officeart/2008/layout/LinedList"/>
    <dgm:cxn modelId="{8CE9EABC-C5A9-4083-98EC-9E653B12A864}" type="presParOf" srcId="{A3196D51-AC36-4A8D-85D9-863D0C462ED2}" destId="{F2EF9B24-7492-4AB1-B305-03ED2ECD24AC}" srcOrd="1" destOrd="0" presId="urn:microsoft.com/office/officeart/2008/layout/LinedList"/>
    <dgm:cxn modelId="{AC3F8112-FB07-4534-A725-8A818DAF886B}" type="presParOf" srcId="{0EB6A143-B216-4CE0-A139-CB898672EFAE}" destId="{BC111888-AB25-471B-B85A-C706F9FDC3CB}" srcOrd="6" destOrd="0" presId="urn:microsoft.com/office/officeart/2008/layout/LinedList"/>
    <dgm:cxn modelId="{DD78CA0B-0E7D-4762-A64B-F687C1E39918}" type="presParOf" srcId="{0EB6A143-B216-4CE0-A139-CB898672EFAE}" destId="{654EB997-B377-40EE-9118-00A0DF43952D}" srcOrd="7" destOrd="0" presId="urn:microsoft.com/office/officeart/2008/layout/LinedList"/>
    <dgm:cxn modelId="{81FD23E0-FF2E-476F-8D61-13C07E662B56}" type="presParOf" srcId="{654EB997-B377-40EE-9118-00A0DF43952D}" destId="{B0DF19BB-AB3D-4F8E-973A-0E1A34B564FF}" srcOrd="0" destOrd="0" presId="urn:microsoft.com/office/officeart/2008/layout/LinedList"/>
    <dgm:cxn modelId="{BC2CE189-AF3C-4E1E-85E1-D303DB1BF9EC}" type="presParOf" srcId="{654EB997-B377-40EE-9118-00A0DF43952D}" destId="{856E02F9-D046-43B6-8686-F9E12C331910}" srcOrd="1" destOrd="0" presId="urn:microsoft.com/office/officeart/2008/layout/LinedList"/>
    <dgm:cxn modelId="{AE530AE0-CA45-47F6-A854-25BAC53F7BD4}" type="presParOf" srcId="{0EB6A143-B216-4CE0-A139-CB898672EFAE}" destId="{DE6B5497-BC9C-4330-8B46-81363DB2602D}" srcOrd="8" destOrd="0" presId="urn:microsoft.com/office/officeart/2008/layout/LinedList"/>
    <dgm:cxn modelId="{F3F88FEB-EFE2-4969-B78F-28558D427BA4}" type="presParOf" srcId="{0EB6A143-B216-4CE0-A139-CB898672EFAE}" destId="{DA8091E4-F3D8-4C1E-BCEE-6926B5AED34D}" srcOrd="9" destOrd="0" presId="urn:microsoft.com/office/officeart/2008/layout/LinedList"/>
    <dgm:cxn modelId="{EEBC200F-10CA-459D-A65A-D03224AD699E}" type="presParOf" srcId="{DA8091E4-F3D8-4C1E-BCEE-6926B5AED34D}" destId="{D2E66D42-02FB-4787-9FF9-6669B4AF4D0A}" srcOrd="0" destOrd="0" presId="urn:microsoft.com/office/officeart/2008/layout/LinedList"/>
    <dgm:cxn modelId="{13A809F3-1EC4-4B73-9F34-1A5580964F87}" type="presParOf" srcId="{DA8091E4-F3D8-4C1E-BCEE-6926B5AED34D}" destId="{E486A867-713A-4F18-AC8A-7969F5315AB3}" srcOrd="1" destOrd="0" presId="urn:microsoft.com/office/officeart/2008/layout/LinedList"/>
    <dgm:cxn modelId="{0B258FB9-0600-4F17-A6AF-3F96BB7E0D15}" type="presParOf" srcId="{0EB6A143-B216-4CE0-A139-CB898672EFAE}" destId="{0ECEFB4E-1344-4C3B-AAB9-B709631E710F}" srcOrd="10" destOrd="0" presId="urn:microsoft.com/office/officeart/2008/layout/LinedList"/>
    <dgm:cxn modelId="{0A4109D2-EB67-402E-8F8F-732C62EC9BCE}" type="presParOf" srcId="{0EB6A143-B216-4CE0-A139-CB898672EFAE}" destId="{3CD8891E-6A4A-4745-8AA1-F8B67A58C452}" srcOrd="11" destOrd="0" presId="urn:microsoft.com/office/officeart/2008/layout/LinedList"/>
    <dgm:cxn modelId="{2DEC88F7-30F9-48CE-B123-4B85945093CE}" type="presParOf" srcId="{3CD8891E-6A4A-4745-8AA1-F8B67A58C452}" destId="{379CC05C-3B84-4D70-B85B-3E6245F1D839}" srcOrd="0" destOrd="0" presId="urn:microsoft.com/office/officeart/2008/layout/LinedList"/>
    <dgm:cxn modelId="{B4346AE7-10F7-4D6F-9911-68348E32766A}" type="presParOf" srcId="{3CD8891E-6A4A-4745-8AA1-F8B67A58C452}" destId="{6696A0F7-BA75-436C-B7C7-D8DFC7F756C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BCE5EE3-F0D2-41B8-B098-CD9BC8286034}" type="doc">
      <dgm:prSet loTypeId="urn:microsoft.com/office/officeart/2008/layout/LinedList" loCatId="list" qsTypeId="urn:microsoft.com/office/officeart/2005/8/quickstyle/simple1" qsCatId="simple" csTypeId="urn:microsoft.com/office/officeart/2005/8/colors/accent6_2" csCatId="accent6" phldr="1"/>
      <dgm:spPr/>
      <dgm:t>
        <a:bodyPr/>
        <a:lstStyle/>
        <a:p>
          <a:endParaRPr lang="en-US"/>
        </a:p>
      </dgm:t>
    </dgm:pt>
    <dgm:pt modelId="{51836530-5D30-4FC0-A2B6-033FE90DF06B}">
      <dgm:prSet phldrT="[Text]" phldr="0"/>
      <dgm:spPr/>
      <dgm:t>
        <a:bodyPr/>
        <a:lstStyle/>
        <a:p>
          <a:pPr rtl="0"/>
          <a:r>
            <a:rPr lang="en-US" dirty="0">
              <a:latin typeface="The Serif Hand Black"/>
            </a:rPr>
            <a:t>HEALTH AND WELL BEING</a:t>
          </a:r>
          <a:endParaRPr lang="en-US" dirty="0"/>
        </a:p>
      </dgm:t>
    </dgm:pt>
    <dgm:pt modelId="{86D76116-245D-4EE8-AE72-EA985C47A7F1}" type="parTrans" cxnId="{647B1F87-7788-452E-BC7C-D01411B12F2D}">
      <dgm:prSet/>
      <dgm:spPr/>
      <dgm:t>
        <a:bodyPr/>
        <a:lstStyle/>
        <a:p>
          <a:endParaRPr lang="en-US"/>
        </a:p>
      </dgm:t>
    </dgm:pt>
    <dgm:pt modelId="{6A8E49B0-82A7-4851-A321-1B5CE048338D}" type="sibTrans" cxnId="{647B1F87-7788-452E-BC7C-D01411B12F2D}">
      <dgm:prSet/>
      <dgm:spPr/>
      <dgm:t>
        <a:bodyPr/>
        <a:lstStyle/>
        <a:p>
          <a:endParaRPr lang="en-US"/>
        </a:p>
      </dgm:t>
    </dgm:pt>
    <dgm:pt modelId="{4DA69C39-6882-458E-A179-1ADA9C065273}">
      <dgm:prSet phldrT="[Text]" phldr="0"/>
      <dgm:spPr/>
      <dgm:t>
        <a:bodyPr/>
        <a:lstStyle/>
        <a:p>
          <a:pPr rtl="0"/>
          <a:r>
            <a:rPr lang="en-US" dirty="0">
              <a:latin typeface="The Serif Hand Black"/>
            </a:rPr>
            <a:t>ENHANCING EDUCATION</a:t>
          </a:r>
          <a:endParaRPr lang="en-US" dirty="0"/>
        </a:p>
      </dgm:t>
    </dgm:pt>
    <dgm:pt modelId="{E0CEF51D-9B93-4B4E-A47E-C17A658A10B9}" type="parTrans" cxnId="{0834C39F-BCDB-4F0C-8DB8-2AB356F90708}">
      <dgm:prSet/>
      <dgm:spPr/>
      <dgm:t>
        <a:bodyPr/>
        <a:lstStyle/>
        <a:p>
          <a:endParaRPr lang="en-US"/>
        </a:p>
      </dgm:t>
    </dgm:pt>
    <dgm:pt modelId="{CF021E3D-2CEB-4079-B0F0-8F3961F3D80C}" type="sibTrans" cxnId="{0834C39F-BCDB-4F0C-8DB8-2AB356F90708}">
      <dgm:prSet/>
      <dgm:spPr/>
      <dgm:t>
        <a:bodyPr/>
        <a:lstStyle/>
        <a:p>
          <a:endParaRPr lang="en-US"/>
        </a:p>
      </dgm:t>
    </dgm:pt>
    <dgm:pt modelId="{3CB0DBB9-2252-4C9E-8DBD-1195EF8B06CB}">
      <dgm:prSet phldrT="[Text]" phldr="0"/>
      <dgm:spPr/>
      <dgm:t>
        <a:bodyPr/>
        <a:lstStyle/>
        <a:p>
          <a:pPr rtl="0"/>
          <a:r>
            <a:rPr lang="en-US" dirty="0">
              <a:latin typeface="The Serif Hand Black"/>
            </a:rPr>
            <a:t>SOCIAL INCLUSION</a:t>
          </a:r>
          <a:endParaRPr lang="en-US" dirty="0"/>
        </a:p>
      </dgm:t>
    </dgm:pt>
    <dgm:pt modelId="{AA89E911-206F-4BF4-9DF0-6D10EE1C8565}" type="parTrans" cxnId="{E79E17CA-A679-4C30-9448-710B59F4E48A}">
      <dgm:prSet/>
      <dgm:spPr/>
      <dgm:t>
        <a:bodyPr/>
        <a:lstStyle/>
        <a:p>
          <a:endParaRPr lang="en-US"/>
        </a:p>
      </dgm:t>
    </dgm:pt>
    <dgm:pt modelId="{19C86BEA-398A-4F75-8E69-98F4DEFC740D}" type="sibTrans" cxnId="{E79E17CA-A679-4C30-9448-710B59F4E48A}">
      <dgm:prSet/>
      <dgm:spPr/>
      <dgm:t>
        <a:bodyPr/>
        <a:lstStyle/>
        <a:p>
          <a:endParaRPr lang="en-US"/>
        </a:p>
      </dgm:t>
    </dgm:pt>
    <dgm:pt modelId="{156815D9-E5D4-40E5-AC0D-DA87B5B4E3A7}">
      <dgm:prSet phldrT="[Text]" phldr="0"/>
      <dgm:spPr/>
      <dgm:t>
        <a:bodyPr/>
        <a:lstStyle/>
        <a:p>
          <a:pPr rtl="0"/>
          <a:r>
            <a:rPr lang="en-US" dirty="0">
              <a:latin typeface="The Serif Hand Black"/>
            </a:rPr>
            <a:t>PEACEBUILDING AND CONFLICT RESOLUTION</a:t>
          </a:r>
          <a:endParaRPr lang="en-US" dirty="0"/>
        </a:p>
      </dgm:t>
    </dgm:pt>
    <dgm:pt modelId="{D943DB9C-F6DF-4C7B-BBDE-C91027F678DF}" type="parTrans" cxnId="{543A2989-837F-4915-85A2-CEDB54E08E4E}">
      <dgm:prSet/>
      <dgm:spPr/>
      <dgm:t>
        <a:bodyPr/>
        <a:lstStyle/>
        <a:p>
          <a:endParaRPr lang="en-US"/>
        </a:p>
      </dgm:t>
    </dgm:pt>
    <dgm:pt modelId="{B9B98241-07E4-459A-A1E4-FE692686AEBF}" type="sibTrans" cxnId="{543A2989-837F-4915-85A2-CEDB54E08E4E}">
      <dgm:prSet/>
      <dgm:spPr/>
      <dgm:t>
        <a:bodyPr/>
        <a:lstStyle/>
        <a:p>
          <a:endParaRPr lang="en-US"/>
        </a:p>
      </dgm:t>
    </dgm:pt>
    <dgm:pt modelId="{09A5E454-FB17-4691-9B59-D3ABC6E9735C}">
      <dgm:prSet phldrT="[Text]" phldr="0"/>
      <dgm:spPr/>
      <dgm:t>
        <a:bodyPr/>
        <a:lstStyle/>
        <a:p>
          <a:pPr rtl="0"/>
          <a:r>
            <a:rPr lang="en-US" dirty="0">
              <a:latin typeface="The Serif Hand Black"/>
            </a:rPr>
            <a:t>COMMUNITY DEVELOPMENT</a:t>
          </a:r>
          <a:endParaRPr lang="en-US" dirty="0"/>
        </a:p>
      </dgm:t>
    </dgm:pt>
    <dgm:pt modelId="{977462C2-DF20-4FEE-8A51-9ED768E17B97}" type="parTrans" cxnId="{FB43C804-A23D-42C7-9E7D-2B3D5DFB2100}">
      <dgm:prSet/>
      <dgm:spPr/>
      <dgm:t>
        <a:bodyPr/>
        <a:lstStyle/>
        <a:p>
          <a:endParaRPr lang="en-US"/>
        </a:p>
      </dgm:t>
    </dgm:pt>
    <dgm:pt modelId="{3D8BF224-6085-4A6C-9E0A-7191A48A07EC}" type="sibTrans" cxnId="{FB43C804-A23D-42C7-9E7D-2B3D5DFB2100}">
      <dgm:prSet/>
      <dgm:spPr/>
      <dgm:t>
        <a:bodyPr/>
        <a:lstStyle/>
        <a:p>
          <a:endParaRPr lang="en-US"/>
        </a:p>
      </dgm:t>
    </dgm:pt>
    <dgm:pt modelId="{BB292030-B4F1-46C2-891F-515167AF7B09}" type="pres">
      <dgm:prSet presAssocID="{DBCE5EE3-F0D2-41B8-B098-CD9BC8286034}" presName="vert0" presStyleCnt="0">
        <dgm:presLayoutVars>
          <dgm:dir/>
          <dgm:animOne val="branch"/>
          <dgm:animLvl val="lvl"/>
        </dgm:presLayoutVars>
      </dgm:prSet>
      <dgm:spPr/>
    </dgm:pt>
    <dgm:pt modelId="{F97C1512-ADA2-4D44-9870-5EBF0D044048}" type="pres">
      <dgm:prSet presAssocID="{51836530-5D30-4FC0-A2B6-033FE90DF06B}" presName="thickLine" presStyleLbl="alignNode1" presStyleIdx="0" presStyleCnt="5"/>
      <dgm:spPr/>
    </dgm:pt>
    <dgm:pt modelId="{BAD80D4B-B309-45D7-AD5B-C2F2CE2095C3}" type="pres">
      <dgm:prSet presAssocID="{51836530-5D30-4FC0-A2B6-033FE90DF06B}" presName="horz1" presStyleCnt="0"/>
      <dgm:spPr/>
    </dgm:pt>
    <dgm:pt modelId="{4D140C36-256C-4199-9DE5-6531A3A5B5F7}" type="pres">
      <dgm:prSet presAssocID="{51836530-5D30-4FC0-A2B6-033FE90DF06B}" presName="tx1" presStyleLbl="revTx" presStyleIdx="0" presStyleCnt="5"/>
      <dgm:spPr/>
    </dgm:pt>
    <dgm:pt modelId="{A4A67382-9854-41C6-A759-A1912275F29E}" type="pres">
      <dgm:prSet presAssocID="{51836530-5D30-4FC0-A2B6-033FE90DF06B}" presName="vert1" presStyleCnt="0"/>
      <dgm:spPr/>
    </dgm:pt>
    <dgm:pt modelId="{EF0821ED-8C62-4EB9-9094-F634ED74A1CA}" type="pres">
      <dgm:prSet presAssocID="{4DA69C39-6882-458E-A179-1ADA9C065273}" presName="thickLine" presStyleLbl="alignNode1" presStyleIdx="1" presStyleCnt="5"/>
      <dgm:spPr/>
    </dgm:pt>
    <dgm:pt modelId="{8CBD83A9-9F51-4339-90F6-6FD97E4B9F27}" type="pres">
      <dgm:prSet presAssocID="{4DA69C39-6882-458E-A179-1ADA9C065273}" presName="horz1" presStyleCnt="0"/>
      <dgm:spPr/>
    </dgm:pt>
    <dgm:pt modelId="{D5DDB031-4A74-4D68-8B4D-8CF848606682}" type="pres">
      <dgm:prSet presAssocID="{4DA69C39-6882-458E-A179-1ADA9C065273}" presName="tx1" presStyleLbl="revTx" presStyleIdx="1" presStyleCnt="5"/>
      <dgm:spPr/>
    </dgm:pt>
    <dgm:pt modelId="{9E140FA9-A66D-4E21-9911-52731078C7AF}" type="pres">
      <dgm:prSet presAssocID="{4DA69C39-6882-458E-A179-1ADA9C065273}" presName="vert1" presStyleCnt="0"/>
      <dgm:spPr/>
    </dgm:pt>
    <dgm:pt modelId="{31545B5D-472C-4A93-A55A-3D4565EBCC66}" type="pres">
      <dgm:prSet presAssocID="{3CB0DBB9-2252-4C9E-8DBD-1195EF8B06CB}" presName="thickLine" presStyleLbl="alignNode1" presStyleIdx="2" presStyleCnt="5"/>
      <dgm:spPr/>
    </dgm:pt>
    <dgm:pt modelId="{124A65C3-EABD-4347-9B8B-54BCD9F28735}" type="pres">
      <dgm:prSet presAssocID="{3CB0DBB9-2252-4C9E-8DBD-1195EF8B06CB}" presName="horz1" presStyleCnt="0"/>
      <dgm:spPr/>
    </dgm:pt>
    <dgm:pt modelId="{FCA35A19-1A4A-42DE-BA4A-567F6CDD4888}" type="pres">
      <dgm:prSet presAssocID="{3CB0DBB9-2252-4C9E-8DBD-1195EF8B06CB}" presName="tx1" presStyleLbl="revTx" presStyleIdx="2" presStyleCnt="5"/>
      <dgm:spPr/>
    </dgm:pt>
    <dgm:pt modelId="{469EBF37-78A0-47E7-A368-46EE6EA6BEB0}" type="pres">
      <dgm:prSet presAssocID="{3CB0DBB9-2252-4C9E-8DBD-1195EF8B06CB}" presName="vert1" presStyleCnt="0"/>
      <dgm:spPr/>
    </dgm:pt>
    <dgm:pt modelId="{20267AB1-8091-4D39-A9E5-7BDAFD1963EF}" type="pres">
      <dgm:prSet presAssocID="{156815D9-E5D4-40E5-AC0D-DA87B5B4E3A7}" presName="thickLine" presStyleLbl="alignNode1" presStyleIdx="3" presStyleCnt="5"/>
      <dgm:spPr/>
    </dgm:pt>
    <dgm:pt modelId="{6DF2FFA7-8707-4A3E-93D1-D885B457F1BF}" type="pres">
      <dgm:prSet presAssocID="{156815D9-E5D4-40E5-AC0D-DA87B5B4E3A7}" presName="horz1" presStyleCnt="0"/>
      <dgm:spPr/>
    </dgm:pt>
    <dgm:pt modelId="{6A8405B1-356A-496A-9CC7-D8C90DEF9FA5}" type="pres">
      <dgm:prSet presAssocID="{156815D9-E5D4-40E5-AC0D-DA87B5B4E3A7}" presName="tx1" presStyleLbl="revTx" presStyleIdx="3" presStyleCnt="5"/>
      <dgm:spPr/>
    </dgm:pt>
    <dgm:pt modelId="{2A99A10E-FFB1-4F67-9618-0A55FB0CA37B}" type="pres">
      <dgm:prSet presAssocID="{156815D9-E5D4-40E5-AC0D-DA87B5B4E3A7}" presName="vert1" presStyleCnt="0"/>
      <dgm:spPr/>
    </dgm:pt>
    <dgm:pt modelId="{5D75B5E2-664C-409A-9CA9-55CA4EE51F25}" type="pres">
      <dgm:prSet presAssocID="{09A5E454-FB17-4691-9B59-D3ABC6E9735C}" presName="thickLine" presStyleLbl="alignNode1" presStyleIdx="4" presStyleCnt="5"/>
      <dgm:spPr/>
    </dgm:pt>
    <dgm:pt modelId="{318302C8-BD5E-4744-8B52-3D1D91E7B713}" type="pres">
      <dgm:prSet presAssocID="{09A5E454-FB17-4691-9B59-D3ABC6E9735C}" presName="horz1" presStyleCnt="0"/>
      <dgm:spPr/>
    </dgm:pt>
    <dgm:pt modelId="{7600062A-EB5E-4EB7-94D9-64AD802041E4}" type="pres">
      <dgm:prSet presAssocID="{09A5E454-FB17-4691-9B59-D3ABC6E9735C}" presName="tx1" presStyleLbl="revTx" presStyleIdx="4" presStyleCnt="5"/>
      <dgm:spPr/>
    </dgm:pt>
    <dgm:pt modelId="{AC4A0C03-F933-4595-98BD-5231A61F1842}" type="pres">
      <dgm:prSet presAssocID="{09A5E454-FB17-4691-9B59-D3ABC6E9735C}" presName="vert1" presStyleCnt="0"/>
      <dgm:spPr/>
    </dgm:pt>
  </dgm:ptLst>
  <dgm:cxnLst>
    <dgm:cxn modelId="{FB43C804-A23D-42C7-9E7D-2B3D5DFB2100}" srcId="{DBCE5EE3-F0D2-41B8-B098-CD9BC8286034}" destId="{09A5E454-FB17-4691-9B59-D3ABC6E9735C}" srcOrd="4" destOrd="0" parTransId="{977462C2-DF20-4FEE-8A51-9ED768E17B97}" sibTransId="{3D8BF224-6085-4A6C-9E0A-7191A48A07EC}"/>
    <dgm:cxn modelId="{DA417548-54BB-4217-A8C3-E088AE3962B2}" type="presOf" srcId="{DBCE5EE3-F0D2-41B8-B098-CD9BC8286034}" destId="{BB292030-B4F1-46C2-891F-515167AF7B09}" srcOrd="0" destOrd="0" presId="urn:microsoft.com/office/officeart/2008/layout/LinedList"/>
    <dgm:cxn modelId="{8C165777-CF8D-466E-89E3-B80A86720610}" type="presOf" srcId="{156815D9-E5D4-40E5-AC0D-DA87B5B4E3A7}" destId="{6A8405B1-356A-496A-9CC7-D8C90DEF9FA5}" srcOrd="0" destOrd="0" presId="urn:microsoft.com/office/officeart/2008/layout/LinedList"/>
    <dgm:cxn modelId="{647B1F87-7788-452E-BC7C-D01411B12F2D}" srcId="{DBCE5EE3-F0D2-41B8-B098-CD9BC8286034}" destId="{51836530-5D30-4FC0-A2B6-033FE90DF06B}" srcOrd="0" destOrd="0" parTransId="{86D76116-245D-4EE8-AE72-EA985C47A7F1}" sibTransId="{6A8E49B0-82A7-4851-A321-1B5CE048338D}"/>
    <dgm:cxn modelId="{543A2989-837F-4915-85A2-CEDB54E08E4E}" srcId="{DBCE5EE3-F0D2-41B8-B098-CD9BC8286034}" destId="{156815D9-E5D4-40E5-AC0D-DA87B5B4E3A7}" srcOrd="3" destOrd="0" parTransId="{D943DB9C-F6DF-4C7B-BBDE-C91027F678DF}" sibTransId="{B9B98241-07E4-459A-A1E4-FE692686AEBF}"/>
    <dgm:cxn modelId="{0834C39F-BCDB-4F0C-8DB8-2AB356F90708}" srcId="{DBCE5EE3-F0D2-41B8-B098-CD9BC8286034}" destId="{4DA69C39-6882-458E-A179-1ADA9C065273}" srcOrd="1" destOrd="0" parTransId="{E0CEF51D-9B93-4B4E-A47E-C17A658A10B9}" sibTransId="{CF021E3D-2CEB-4079-B0F0-8F3961F3D80C}"/>
    <dgm:cxn modelId="{1C0F31AE-D27C-421F-AB18-852FF9B882E5}" type="presOf" srcId="{4DA69C39-6882-458E-A179-1ADA9C065273}" destId="{D5DDB031-4A74-4D68-8B4D-8CF848606682}" srcOrd="0" destOrd="0" presId="urn:microsoft.com/office/officeart/2008/layout/LinedList"/>
    <dgm:cxn modelId="{E79E17CA-A679-4C30-9448-710B59F4E48A}" srcId="{DBCE5EE3-F0D2-41B8-B098-CD9BC8286034}" destId="{3CB0DBB9-2252-4C9E-8DBD-1195EF8B06CB}" srcOrd="2" destOrd="0" parTransId="{AA89E911-206F-4BF4-9DF0-6D10EE1C8565}" sibTransId="{19C86BEA-398A-4F75-8E69-98F4DEFC740D}"/>
    <dgm:cxn modelId="{21D627CB-8883-48D9-8A3C-D6BF70AA154C}" type="presOf" srcId="{09A5E454-FB17-4691-9B59-D3ABC6E9735C}" destId="{7600062A-EB5E-4EB7-94D9-64AD802041E4}" srcOrd="0" destOrd="0" presId="urn:microsoft.com/office/officeart/2008/layout/LinedList"/>
    <dgm:cxn modelId="{041EE7E3-8624-4BFF-A1A6-0A7DF3C9562D}" type="presOf" srcId="{3CB0DBB9-2252-4C9E-8DBD-1195EF8B06CB}" destId="{FCA35A19-1A4A-42DE-BA4A-567F6CDD4888}" srcOrd="0" destOrd="0" presId="urn:microsoft.com/office/officeart/2008/layout/LinedList"/>
    <dgm:cxn modelId="{E325D4E6-0455-4651-B25A-DED5BE3EF42D}" type="presOf" srcId="{51836530-5D30-4FC0-A2B6-033FE90DF06B}" destId="{4D140C36-256C-4199-9DE5-6531A3A5B5F7}" srcOrd="0" destOrd="0" presId="urn:microsoft.com/office/officeart/2008/layout/LinedList"/>
    <dgm:cxn modelId="{D6F06D54-339A-4184-8628-3354EB131EBB}" type="presParOf" srcId="{BB292030-B4F1-46C2-891F-515167AF7B09}" destId="{F97C1512-ADA2-4D44-9870-5EBF0D044048}" srcOrd="0" destOrd="0" presId="urn:microsoft.com/office/officeart/2008/layout/LinedList"/>
    <dgm:cxn modelId="{1F46D5F7-0332-4563-ABB5-9862EEC37A6F}" type="presParOf" srcId="{BB292030-B4F1-46C2-891F-515167AF7B09}" destId="{BAD80D4B-B309-45D7-AD5B-C2F2CE2095C3}" srcOrd="1" destOrd="0" presId="urn:microsoft.com/office/officeart/2008/layout/LinedList"/>
    <dgm:cxn modelId="{D818EC94-77FB-4766-85E8-BAF8BDB87DAD}" type="presParOf" srcId="{BAD80D4B-B309-45D7-AD5B-C2F2CE2095C3}" destId="{4D140C36-256C-4199-9DE5-6531A3A5B5F7}" srcOrd="0" destOrd="0" presId="urn:microsoft.com/office/officeart/2008/layout/LinedList"/>
    <dgm:cxn modelId="{D7CAEDFB-0771-4E25-B669-B1BF97C84DB8}" type="presParOf" srcId="{BAD80D4B-B309-45D7-AD5B-C2F2CE2095C3}" destId="{A4A67382-9854-41C6-A759-A1912275F29E}" srcOrd="1" destOrd="0" presId="urn:microsoft.com/office/officeart/2008/layout/LinedList"/>
    <dgm:cxn modelId="{95B2E9AF-5AD1-4D21-9561-EEAC6F5471C2}" type="presParOf" srcId="{BB292030-B4F1-46C2-891F-515167AF7B09}" destId="{EF0821ED-8C62-4EB9-9094-F634ED74A1CA}" srcOrd="2" destOrd="0" presId="urn:microsoft.com/office/officeart/2008/layout/LinedList"/>
    <dgm:cxn modelId="{ED1D480A-EB5A-4E63-B63C-1FC42E44BC43}" type="presParOf" srcId="{BB292030-B4F1-46C2-891F-515167AF7B09}" destId="{8CBD83A9-9F51-4339-90F6-6FD97E4B9F27}" srcOrd="3" destOrd="0" presId="urn:microsoft.com/office/officeart/2008/layout/LinedList"/>
    <dgm:cxn modelId="{33190601-616E-4E5C-A7AA-17961A9159B9}" type="presParOf" srcId="{8CBD83A9-9F51-4339-90F6-6FD97E4B9F27}" destId="{D5DDB031-4A74-4D68-8B4D-8CF848606682}" srcOrd="0" destOrd="0" presId="urn:microsoft.com/office/officeart/2008/layout/LinedList"/>
    <dgm:cxn modelId="{3091D708-118C-419F-AED6-AA10B0EBF923}" type="presParOf" srcId="{8CBD83A9-9F51-4339-90F6-6FD97E4B9F27}" destId="{9E140FA9-A66D-4E21-9911-52731078C7AF}" srcOrd="1" destOrd="0" presId="urn:microsoft.com/office/officeart/2008/layout/LinedList"/>
    <dgm:cxn modelId="{A5FE0351-0646-4AE1-942D-4A501D70A7A1}" type="presParOf" srcId="{BB292030-B4F1-46C2-891F-515167AF7B09}" destId="{31545B5D-472C-4A93-A55A-3D4565EBCC66}" srcOrd="4" destOrd="0" presId="urn:microsoft.com/office/officeart/2008/layout/LinedList"/>
    <dgm:cxn modelId="{E1BE8F85-3B45-439F-8CF9-EAB979DF36CE}" type="presParOf" srcId="{BB292030-B4F1-46C2-891F-515167AF7B09}" destId="{124A65C3-EABD-4347-9B8B-54BCD9F28735}" srcOrd="5" destOrd="0" presId="urn:microsoft.com/office/officeart/2008/layout/LinedList"/>
    <dgm:cxn modelId="{F5DF6C81-1AA5-49CB-92F8-D685B7C617F6}" type="presParOf" srcId="{124A65C3-EABD-4347-9B8B-54BCD9F28735}" destId="{FCA35A19-1A4A-42DE-BA4A-567F6CDD4888}" srcOrd="0" destOrd="0" presId="urn:microsoft.com/office/officeart/2008/layout/LinedList"/>
    <dgm:cxn modelId="{BBD83813-1C1C-44D5-9C8A-46817E911C89}" type="presParOf" srcId="{124A65C3-EABD-4347-9B8B-54BCD9F28735}" destId="{469EBF37-78A0-47E7-A368-46EE6EA6BEB0}" srcOrd="1" destOrd="0" presId="urn:microsoft.com/office/officeart/2008/layout/LinedList"/>
    <dgm:cxn modelId="{1DB4E10E-CBB9-48C9-8B40-B8CDE8A7A700}" type="presParOf" srcId="{BB292030-B4F1-46C2-891F-515167AF7B09}" destId="{20267AB1-8091-4D39-A9E5-7BDAFD1963EF}" srcOrd="6" destOrd="0" presId="urn:microsoft.com/office/officeart/2008/layout/LinedList"/>
    <dgm:cxn modelId="{E8878E20-24B0-43E8-81F3-F716AF730CA1}" type="presParOf" srcId="{BB292030-B4F1-46C2-891F-515167AF7B09}" destId="{6DF2FFA7-8707-4A3E-93D1-D885B457F1BF}" srcOrd="7" destOrd="0" presId="urn:microsoft.com/office/officeart/2008/layout/LinedList"/>
    <dgm:cxn modelId="{9366615A-EAE6-403E-BBD8-F5C878753332}" type="presParOf" srcId="{6DF2FFA7-8707-4A3E-93D1-D885B457F1BF}" destId="{6A8405B1-356A-496A-9CC7-D8C90DEF9FA5}" srcOrd="0" destOrd="0" presId="urn:microsoft.com/office/officeart/2008/layout/LinedList"/>
    <dgm:cxn modelId="{9B11DF59-B39F-42A0-8305-C74AFF5D0BF0}" type="presParOf" srcId="{6DF2FFA7-8707-4A3E-93D1-D885B457F1BF}" destId="{2A99A10E-FFB1-4F67-9618-0A55FB0CA37B}" srcOrd="1" destOrd="0" presId="urn:microsoft.com/office/officeart/2008/layout/LinedList"/>
    <dgm:cxn modelId="{266A4298-8E8F-49D0-B752-A9212CB633A9}" type="presParOf" srcId="{BB292030-B4F1-46C2-891F-515167AF7B09}" destId="{5D75B5E2-664C-409A-9CA9-55CA4EE51F25}" srcOrd="8" destOrd="0" presId="urn:microsoft.com/office/officeart/2008/layout/LinedList"/>
    <dgm:cxn modelId="{90563DF5-295F-4447-BA90-7E0C402E131C}" type="presParOf" srcId="{BB292030-B4F1-46C2-891F-515167AF7B09}" destId="{318302C8-BD5E-4744-8B52-3D1D91E7B713}" srcOrd="9" destOrd="0" presId="urn:microsoft.com/office/officeart/2008/layout/LinedList"/>
    <dgm:cxn modelId="{83E44A0B-2C19-43C8-83B7-D2254E3CD0AD}" type="presParOf" srcId="{318302C8-BD5E-4744-8B52-3D1D91E7B713}" destId="{7600062A-EB5E-4EB7-94D9-64AD802041E4}" srcOrd="0" destOrd="0" presId="urn:microsoft.com/office/officeart/2008/layout/LinedList"/>
    <dgm:cxn modelId="{16414C64-58BF-4508-8EF6-49DDF2EF74B8}" type="presParOf" srcId="{318302C8-BD5E-4744-8B52-3D1D91E7B713}" destId="{AC4A0C03-F933-4595-98BD-5231A61F1842}"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4454161-03DF-4840-AC89-676EC75AFB8A}" type="doc">
      <dgm:prSet loTypeId="urn:microsoft.com/office/officeart/2005/8/layout/hierarchy4" loCatId="hierarchy" qsTypeId="urn:microsoft.com/office/officeart/2005/8/quickstyle/simple2" qsCatId="simple" csTypeId="urn:microsoft.com/office/officeart/2005/8/colors/accent3_2" csCatId="accent3" phldr="1"/>
      <dgm:spPr/>
      <dgm:t>
        <a:bodyPr/>
        <a:lstStyle/>
        <a:p>
          <a:endParaRPr lang="en-US"/>
        </a:p>
      </dgm:t>
    </dgm:pt>
    <dgm:pt modelId="{C45F39C6-CD45-41A2-A3FE-475D0509D23E}">
      <dgm:prSet phldrT="[Text]" phldr="0"/>
      <dgm:spPr/>
      <dgm:t>
        <a:bodyPr/>
        <a:lstStyle/>
        <a:p>
          <a:pPr rtl="0"/>
          <a:r>
            <a:rPr lang="en-US" dirty="0">
              <a:latin typeface="The Serif Hand Black"/>
            </a:rPr>
            <a:t>CONFLICT RESOLUTION AND PEACE BUILDING</a:t>
          </a:r>
          <a:endParaRPr lang="en-US" dirty="0"/>
        </a:p>
      </dgm:t>
    </dgm:pt>
    <dgm:pt modelId="{DA006E9F-7EB5-4E0B-85C7-7584964EAFE9}" type="parTrans" cxnId="{EB808E0F-44A5-40BE-A93F-CBD8B1A68883}">
      <dgm:prSet/>
      <dgm:spPr/>
      <dgm:t>
        <a:bodyPr/>
        <a:lstStyle/>
        <a:p>
          <a:endParaRPr lang="en-US"/>
        </a:p>
      </dgm:t>
    </dgm:pt>
    <dgm:pt modelId="{B831CA0B-C846-4724-A37F-C55787F27014}" type="sibTrans" cxnId="{EB808E0F-44A5-40BE-A93F-CBD8B1A68883}">
      <dgm:prSet/>
      <dgm:spPr/>
      <dgm:t>
        <a:bodyPr/>
        <a:lstStyle/>
        <a:p>
          <a:endParaRPr lang="en-US"/>
        </a:p>
      </dgm:t>
    </dgm:pt>
    <dgm:pt modelId="{77267460-95CF-499E-90DD-E34494714FA6}">
      <dgm:prSet phldrT="[Text]" phldr="0"/>
      <dgm:spPr/>
      <dgm:t>
        <a:bodyPr/>
        <a:lstStyle/>
        <a:p>
          <a:pPr rtl="0"/>
          <a:r>
            <a:rPr lang="en-US" dirty="0">
              <a:latin typeface="The Serif Hand Black"/>
            </a:rPr>
            <a:t>SOCIAL INCLUSION AND EMPOWERMENT</a:t>
          </a:r>
          <a:endParaRPr lang="en-US" dirty="0"/>
        </a:p>
      </dgm:t>
    </dgm:pt>
    <dgm:pt modelId="{2D95128C-8716-4E0A-BED5-2092E0172125}" type="parTrans" cxnId="{73B4E86E-B97A-4850-8133-5370792E1828}">
      <dgm:prSet/>
      <dgm:spPr/>
      <dgm:t>
        <a:bodyPr/>
        <a:lstStyle/>
        <a:p>
          <a:endParaRPr lang="en-US"/>
        </a:p>
      </dgm:t>
    </dgm:pt>
    <dgm:pt modelId="{F91DF843-0E3A-44D5-B3F9-4BB71F7D5939}" type="sibTrans" cxnId="{73B4E86E-B97A-4850-8133-5370792E1828}">
      <dgm:prSet/>
      <dgm:spPr/>
      <dgm:t>
        <a:bodyPr/>
        <a:lstStyle/>
        <a:p>
          <a:endParaRPr lang="en-US"/>
        </a:p>
      </dgm:t>
    </dgm:pt>
    <dgm:pt modelId="{CFBE8725-C62A-4A3C-95BA-04C0A8732351}">
      <dgm:prSet phldrT="[Text]" phldr="0"/>
      <dgm:spPr/>
      <dgm:t>
        <a:bodyPr/>
        <a:lstStyle/>
        <a:p>
          <a:pPr rtl="0"/>
          <a:r>
            <a:rPr lang="en-US" dirty="0">
              <a:latin typeface="The Serif Hand Black"/>
            </a:rPr>
            <a:t>HEALTH AND WELL BEING</a:t>
          </a:r>
          <a:endParaRPr lang="en-US" dirty="0"/>
        </a:p>
      </dgm:t>
    </dgm:pt>
    <dgm:pt modelId="{0396BEAC-F671-4D46-BCA4-43574D2331EA}" type="parTrans" cxnId="{A9175648-35E1-4F98-9F30-9FE3D3E0F999}">
      <dgm:prSet/>
      <dgm:spPr/>
      <dgm:t>
        <a:bodyPr/>
        <a:lstStyle/>
        <a:p>
          <a:endParaRPr lang="en-US"/>
        </a:p>
      </dgm:t>
    </dgm:pt>
    <dgm:pt modelId="{EBC5EBB4-C12A-4863-91C6-69A8FADAA9CF}" type="sibTrans" cxnId="{A9175648-35E1-4F98-9F30-9FE3D3E0F999}">
      <dgm:prSet/>
      <dgm:spPr/>
      <dgm:t>
        <a:bodyPr/>
        <a:lstStyle/>
        <a:p>
          <a:endParaRPr lang="en-US"/>
        </a:p>
      </dgm:t>
    </dgm:pt>
    <dgm:pt modelId="{0D0BA81B-10EA-450F-A96C-94282EA9F63B}">
      <dgm:prSet phldrT="[Text]" phldr="0"/>
      <dgm:spPr/>
      <dgm:t>
        <a:bodyPr/>
        <a:lstStyle/>
        <a:p>
          <a:pPr rtl="0"/>
          <a:r>
            <a:rPr lang="en-US" dirty="0">
              <a:latin typeface="The Serif Hand Black"/>
            </a:rPr>
            <a:t>EDUCATION AND LIFE SKILL DEVELOPMENT</a:t>
          </a:r>
          <a:endParaRPr lang="en-US" dirty="0"/>
        </a:p>
      </dgm:t>
    </dgm:pt>
    <dgm:pt modelId="{43DB045F-4630-49DE-8A87-1BB4E2B344C8}" type="parTrans" cxnId="{EA0B82DF-6D71-4857-B901-3C0847E9A230}">
      <dgm:prSet/>
      <dgm:spPr/>
      <dgm:t>
        <a:bodyPr/>
        <a:lstStyle/>
        <a:p>
          <a:endParaRPr lang="en-US"/>
        </a:p>
      </dgm:t>
    </dgm:pt>
    <dgm:pt modelId="{E6ECA272-FDE2-462E-84D4-79753EC0B549}" type="sibTrans" cxnId="{EA0B82DF-6D71-4857-B901-3C0847E9A230}">
      <dgm:prSet/>
      <dgm:spPr/>
      <dgm:t>
        <a:bodyPr/>
        <a:lstStyle/>
        <a:p>
          <a:endParaRPr lang="en-US"/>
        </a:p>
      </dgm:t>
    </dgm:pt>
    <dgm:pt modelId="{64F7CEE4-205C-4CDC-8073-294A399E1F0E}">
      <dgm:prSet phldrT="[Text]" phldr="0"/>
      <dgm:spPr/>
      <dgm:t>
        <a:bodyPr/>
        <a:lstStyle/>
        <a:p>
          <a:pPr rtl="0"/>
          <a:r>
            <a:rPr lang="en-US" dirty="0">
              <a:latin typeface="The Serif Hand Black"/>
            </a:rPr>
            <a:t>GENDER EQUALITY AND WOMEN EMPOWERMENT</a:t>
          </a:r>
          <a:endParaRPr lang="en-US" dirty="0"/>
        </a:p>
      </dgm:t>
    </dgm:pt>
    <dgm:pt modelId="{08509D0C-DE12-4758-B097-F1514CBFE745}" type="parTrans" cxnId="{43F172EA-FCD0-406F-8D88-FCE680B61821}">
      <dgm:prSet/>
      <dgm:spPr/>
      <dgm:t>
        <a:bodyPr/>
        <a:lstStyle/>
        <a:p>
          <a:endParaRPr lang="en-US"/>
        </a:p>
      </dgm:t>
    </dgm:pt>
    <dgm:pt modelId="{D1C691B6-5AA1-4BD0-98D8-EE57D2084640}" type="sibTrans" cxnId="{43F172EA-FCD0-406F-8D88-FCE680B61821}">
      <dgm:prSet/>
      <dgm:spPr/>
      <dgm:t>
        <a:bodyPr/>
        <a:lstStyle/>
        <a:p>
          <a:endParaRPr lang="en-US"/>
        </a:p>
      </dgm:t>
    </dgm:pt>
    <dgm:pt modelId="{6B3B8EF5-23C8-4473-9926-8D72F374F5F2}">
      <dgm:prSet phldrT="[Text]" phldr="0"/>
      <dgm:spPr/>
      <dgm:t>
        <a:bodyPr/>
        <a:lstStyle/>
        <a:p>
          <a:pPr rtl="0"/>
          <a:r>
            <a:rPr lang="en-US" dirty="0">
              <a:latin typeface="The Serif Hand Black"/>
            </a:rPr>
            <a:t>COMMUNITY DEVELOPMENT</a:t>
          </a:r>
          <a:endParaRPr lang="en-US" dirty="0"/>
        </a:p>
      </dgm:t>
    </dgm:pt>
    <dgm:pt modelId="{6C96C578-8F94-471A-AF92-1A9863A688F2}" type="parTrans" cxnId="{97A9ACB8-041C-4481-AD03-DB2FB20DAADD}">
      <dgm:prSet/>
      <dgm:spPr/>
      <dgm:t>
        <a:bodyPr/>
        <a:lstStyle/>
        <a:p>
          <a:endParaRPr lang="en-US"/>
        </a:p>
      </dgm:t>
    </dgm:pt>
    <dgm:pt modelId="{B25F46AD-A567-474C-8DE1-929DFF46F367}" type="sibTrans" cxnId="{97A9ACB8-041C-4481-AD03-DB2FB20DAADD}">
      <dgm:prSet/>
      <dgm:spPr/>
      <dgm:t>
        <a:bodyPr/>
        <a:lstStyle/>
        <a:p>
          <a:endParaRPr lang="en-US"/>
        </a:p>
      </dgm:t>
    </dgm:pt>
    <dgm:pt modelId="{F9CC17E3-372E-4B98-A9D7-A80C754ED137}" type="pres">
      <dgm:prSet presAssocID="{F4454161-03DF-4840-AC89-676EC75AFB8A}" presName="Name0" presStyleCnt="0">
        <dgm:presLayoutVars>
          <dgm:chPref val="1"/>
          <dgm:dir/>
          <dgm:animOne val="branch"/>
          <dgm:animLvl val="lvl"/>
          <dgm:resizeHandles/>
        </dgm:presLayoutVars>
      </dgm:prSet>
      <dgm:spPr/>
    </dgm:pt>
    <dgm:pt modelId="{29270D97-F10B-4B69-BC72-01190EC4D59C}" type="pres">
      <dgm:prSet presAssocID="{C45F39C6-CD45-41A2-A3FE-475D0509D23E}" presName="vertOne" presStyleCnt="0"/>
      <dgm:spPr/>
    </dgm:pt>
    <dgm:pt modelId="{9B54BCB3-AF81-4079-8154-386258735D5A}" type="pres">
      <dgm:prSet presAssocID="{C45F39C6-CD45-41A2-A3FE-475D0509D23E}" presName="txOne" presStyleLbl="node0" presStyleIdx="0" presStyleCnt="1">
        <dgm:presLayoutVars>
          <dgm:chPref val="3"/>
        </dgm:presLayoutVars>
      </dgm:prSet>
      <dgm:spPr/>
    </dgm:pt>
    <dgm:pt modelId="{6E888B1D-8CB9-44CB-BA70-76271DFF5499}" type="pres">
      <dgm:prSet presAssocID="{C45F39C6-CD45-41A2-A3FE-475D0509D23E}" presName="parTransOne" presStyleCnt="0"/>
      <dgm:spPr/>
    </dgm:pt>
    <dgm:pt modelId="{476DCC44-59E9-4546-8BF7-22D0A76BA635}" type="pres">
      <dgm:prSet presAssocID="{C45F39C6-CD45-41A2-A3FE-475D0509D23E}" presName="horzOne" presStyleCnt="0"/>
      <dgm:spPr/>
    </dgm:pt>
    <dgm:pt modelId="{11452F94-2A8A-4A6E-AF69-AE86C6A02950}" type="pres">
      <dgm:prSet presAssocID="{77267460-95CF-499E-90DD-E34494714FA6}" presName="vertTwo" presStyleCnt="0"/>
      <dgm:spPr/>
    </dgm:pt>
    <dgm:pt modelId="{EEBAA216-ADF3-4D75-9848-3D5E8464A1D8}" type="pres">
      <dgm:prSet presAssocID="{77267460-95CF-499E-90DD-E34494714FA6}" presName="txTwo" presStyleLbl="node2" presStyleIdx="0" presStyleCnt="2">
        <dgm:presLayoutVars>
          <dgm:chPref val="3"/>
        </dgm:presLayoutVars>
      </dgm:prSet>
      <dgm:spPr/>
    </dgm:pt>
    <dgm:pt modelId="{770042BC-CAF6-4948-8F54-A5436D6594D0}" type="pres">
      <dgm:prSet presAssocID="{77267460-95CF-499E-90DD-E34494714FA6}" presName="parTransTwo" presStyleCnt="0"/>
      <dgm:spPr/>
    </dgm:pt>
    <dgm:pt modelId="{A9C63D73-74E4-4C0D-9845-007E7C825487}" type="pres">
      <dgm:prSet presAssocID="{77267460-95CF-499E-90DD-E34494714FA6}" presName="horzTwo" presStyleCnt="0"/>
      <dgm:spPr/>
    </dgm:pt>
    <dgm:pt modelId="{7FFAA510-E3AE-40D6-8EBC-8385B1B829A0}" type="pres">
      <dgm:prSet presAssocID="{CFBE8725-C62A-4A3C-95BA-04C0A8732351}" presName="vertThree" presStyleCnt="0"/>
      <dgm:spPr/>
    </dgm:pt>
    <dgm:pt modelId="{2A545C8A-EEA5-4081-8640-B791746BB178}" type="pres">
      <dgm:prSet presAssocID="{CFBE8725-C62A-4A3C-95BA-04C0A8732351}" presName="txThree" presStyleLbl="node3" presStyleIdx="0" presStyleCnt="3">
        <dgm:presLayoutVars>
          <dgm:chPref val="3"/>
        </dgm:presLayoutVars>
      </dgm:prSet>
      <dgm:spPr/>
    </dgm:pt>
    <dgm:pt modelId="{A6206552-3604-42C8-A11C-C49CA888B306}" type="pres">
      <dgm:prSet presAssocID="{CFBE8725-C62A-4A3C-95BA-04C0A8732351}" presName="horzThree" presStyleCnt="0"/>
      <dgm:spPr/>
    </dgm:pt>
    <dgm:pt modelId="{D4B8B605-5078-4C77-994C-03E6B59DC31C}" type="pres">
      <dgm:prSet presAssocID="{EBC5EBB4-C12A-4863-91C6-69A8FADAA9CF}" presName="sibSpaceThree" presStyleCnt="0"/>
      <dgm:spPr/>
    </dgm:pt>
    <dgm:pt modelId="{C2379C42-9519-4F60-A620-8FE73DDAA464}" type="pres">
      <dgm:prSet presAssocID="{0D0BA81B-10EA-450F-A96C-94282EA9F63B}" presName="vertThree" presStyleCnt="0"/>
      <dgm:spPr/>
    </dgm:pt>
    <dgm:pt modelId="{F2C3C2D3-A934-45E3-B4D0-6FEF1F39187B}" type="pres">
      <dgm:prSet presAssocID="{0D0BA81B-10EA-450F-A96C-94282EA9F63B}" presName="txThree" presStyleLbl="node3" presStyleIdx="1" presStyleCnt="3">
        <dgm:presLayoutVars>
          <dgm:chPref val="3"/>
        </dgm:presLayoutVars>
      </dgm:prSet>
      <dgm:spPr/>
    </dgm:pt>
    <dgm:pt modelId="{9CE85EA1-9CBD-4B6E-A28F-817E36333988}" type="pres">
      <dgm:prSet presAssocID="{0D0BA81B-10EA-450F-A96C-94282EA9F63B}" presName="horzThree" presStyleCnt="0"/>
      <dgm:spPr/>
    </dgm:pt>
    <dgm:pt modelId="{D5A9CDE2-9187-4953-A428-2E75BB599614}" type="pres">
      <dgm:prSet presAssocID="{F91DF843-0E3A-44D5-B3F9-4BB71F7D5939}" presName="sibSpaceTwo" presStyleCnt="0"/>
      <dgm:spPr/>
    </dgm:pt>
    <dgm:pt modelId="{BF918303-EB45-4D6B-89DB-725E18C0FBC2}" type="pres">
      <dgm:prSet presAssocID="{64F7CEE4-205C-4CDC-8073-294A399E1F0E}" presName="vertTwo" presStyleCnt="0"/>
      <dgm:spPr/>
    </dgm:pt>
    <dgm:pt modelId="{E5B4947A-04F9-4618-8C06-ACEB77FD2532}" type="pres">
      <dgm:prSet presAssocID="{64F7CEE4-205C-4CDC-8073-294A399E1F0E}" presName="txTwo" presStyleLbl="node2" presStyleIdx="1" presStyleCnt="2">
        <dgm:presLayoutVars>
          <dgm:chPref val="3"/>
        </dgm:presLayoutVars>
      </dgm:prSet>
      <dgm:spPr/>
    </dgm:pt>
    <dgm:pt modelId="{304B96FC-60F9-4A3C-BF68-63034562D596}" type="pres">
      <dgm:prSet presAssocID="{64F7CEE4-205C-4CDC-8073-294A399E1F0E}" presName="parTransTwo" presStyleCnt="0"/>
      <dgm:spPr/>
    </dgm:pt>
    <dgm:pt modelId="{A26589B3-372C-47FE-8279-B8C03DFF22AB}" type="pres">
      <dgm:prSet presAssocID="{64F7CEE4-205C-4CDC-8073-294A399E1F0E}" presName="horzTwo" presStyleCnt="0"/>
      <dgm:spPr/>
    </dgm:pt>
    <dgm:pt modelId="{CAF06D2F-0E2A-4AE1-A2AC-9B6B9707F303}" type="pres">
      <dgm:prSet presAssocID="{6B3B8EF5-23C8-4473-9926-8D72F374F5F2}" presName="vertThree" presStyleCnt="0"/>
      <dgm:spPr/>
    </dgm:pt>
    <dgm:pt modelId="{17A6213B-843D-4445-8914-6F85B774CE63}" type="pres">
      <dgm:prSet presAssocID="{6B3B8EF5-23C8-4473-9926-8D72F374F5F2}" presName="txThree" presStyleLbl="node3" presStyleIdx="2" presStyleCnt="3">
        <dgm:presLayoutVars>
          <dgm:chPref val="3"/>
        </dgm:presLayoutVars>
      </dgm:prSet>
      <dgm:spPr/>
    </dgm:pt>
    <dgm:pt modelId="{5F681B9A-BFCD-43F7-A0B4-7E0B65632CA2}" type="pres">
      <dgm:prSet presAssocID="{6B3B8EF5-23C8-4473-9926-8D72F374F5F2}" presName="horzThree" presStyleCnt="0"/>
      <dgm:spPr/>
    </dgm:pt>
  </dgm:ptLst>
  <dgm:cxnLst>
    <dgm:cxn modelId="{39D1CB00-50FB-4987-87A7-FD504DC149BA}" type="presOf" srcId="{F4454161-03DF-4840-AC89-676EC75AFB8A}" destId="{F9CC17E3-372E-4B98-A9D7-A80C754ED137}" srcOrd="0" destOrd="0" presId="urn:microsoft.com/office/officeart/2005/8/layout/hierarchy4"/>
    <dgm:cxn modelId="{EB808E0F-44A5-40BE-A93F-CBD8B1A68883}" srcId="{F4454161-03DF-4840-AC89-676EC75AFB8A}" destId="{C45F39C6-CD45-41A2-A3FE-475D0509D23E}" srcOrd="0" destOrd="0" parTransId="{DA006E9F-7EB5-4E0B-85C7-7584964EAFE9}" sibTransId="{B831CA0B-C846-4724-A37F-C55787F27014}"/>
    <dgm:cxn modelId="{4A3FE813-9E76-44D9-9B83-78D7A920615A}" type="presOf" srcId="{64F7CEE4-205C-4CDC-8073-294A399E1F0E}" destId="{E5B4947A-04F9-4618-8C06-ACEB77FD2532}" srcOrd="0" destOrd="0" presId="urn:microsoft.com/office/officeart/2005/8/layout/hierarchy4"/>
    <dgm:cxn modelId="{4C6AE11B-2223-4930-B35B-DBD064CF9171}" type="presOf" srcId="{0D0BA81B-10EA-450F-A96C-94282EA9F63B}" destId="{F2C3C2D3-A934-45E3-B4D0-6FEF1F39187B}" srcOrd="0" destOrd="0" presId="urn:microsoft.com/office/officeart/2005/8/layout/hierarchy4"/>
    <dgm:cxn modelId="{AAC36E22-96BD-4C7B-ADE7-348974AF8208}" type="presOf" srcId="{CFBE8725-C62A-4A3C-95BA-04C0A8732351}" destId="{2A545C8A-EEA5-4081-8640-B791746BB178}" srcOrd="0" destOrd="0" presId="urn:microsoft.com/office/officeart/2005/8/layout/hierarchy4"/>
    <dgm:cxn modelId="{3CA13846-A434-4958-A195-17EAC7510F91}" type="presOf" srcId="{C45F39C6-CD45-41A2-A3FE-475D0509D23E}" destId="{9B54BCB3-AF81-4079-8154-386258735D5A}" srcOrd="0" destOrd="0" presId="urn:microsoft.com/office/officeart/2005/8/layout/hierarchy4"/>
    <dgm:cxn modelId="{A9175648-35E1-4F98-9F30-9FE3D3E0F999}" srcId="{77267460-95CF-499E-90DD-E34494714FA6}" destId="{CFBE8725-C62A-4A3C-95BA-04C0A8732351}" srcOrd="0" destOrd="0" parTransId="{0396BEAC-F671-4D46-BCA4-43574D2331EA}" sibTransId="{EBC5EBB4-C12A-4863-91C6-69A8FADAA9CF}"/>
    <dgm:cxn modelId="{73B4E86E-B97A-4850-8133-5370792E1828}" srcId="{C45F39C6-CD45-41A2-A3FE-475D0509D23E}" destId="{77267460-95CF-499E-90DD-E34494714FA6}" srcOrd="0" destOrd="0" parTransId="{2D95128C-8716-4E0A-BED5-2092E0172125}" sibTransId="{F91DF843-0E3A-44D5-B3F9-4BB71F7D5939}"/>
    <dgm:cxn modelId="{AC0D947C-D42E-487E-8F14-04CDFD21470E}" type="presOf" srcId="{77267460-95CF-499E-90DD-E34494714FA6}" destId="{EEBAA216-ADF3-4D75-9848-3D5E8464A1D8}" srcOrd="0" destOrd="0" presId="urn:microsoft.com/office/officeart/2005/8/layout/hierarchy4"/>
    <dgm:cxn modelId="{97A9ACB8-041C-4481-AD03-DB2FB20DAADD}" srcId="{64F7CEE4-205C-4CDC-8073-294A399E1F0E}" destId="{6B3B8EF5-23C8-4473-9926-8D72F374F5F2}" srcOrd="0" destOrd="0" parTransId="{6C96C578-8F94-471A-AF92-1A9863A688F2}" sibTransId="{B25F46AD-A567-474C-8DE1-929DFF46F367}"/>
    <dgm:cxn modelId="{EA0B82DF-6D71-4857-B901-3C0847E9A230}" srcId="{77267460-95CF-499E-90DD-E34494714FA6}" destId="{0D0BA81B-10EA-450F-A96C-94282EA9F63B}" srcOrd="1" destOrd="0" parTransId="{43DB045F-4630-49DE-8A87-1BB4E2B344C8}" sibTransId="{E6ECA272-FDE2-462E-84D4-79753EC0B549}"/>
    <dgm:cxn modelId="{43F172EA-FCD0-406F-8D88-FCE680B61821}" srcId="{C45F39C6-CD45-41A2-A3FE-475D0509D23E}" destId="{64F7CEE4-205C-4CDC-8073-294A399E1F0E}" srcOrd="1" destOrd="0" parTransId="{08509D0C-DE12-4758-B097-F1514CBFE745}" sibTransId="{D1C691B6-5AA1-4BD0-98D8-EE57D2084640}"/>
    <dgm:cxn modelId="{F6C28BED-4E5D-4952-A347-765F6C60AC05}" type="presOf" srcId="{6B3B8EF5-23C8-4473-9926-8D72F374F5F2}" destId="{17A6213B-843D-4445-8914-6F85B774CE63}" srcOrd="0" destOrd="0" presId="urn:microsoft.com/office/officeart/2005/8/layout/hierarchy4"/>
    <dgm:cxn modelId="{7FA673F3-C382-4033-BBA6-36D70DDE82D0}" type="presParOf" srcId="{F9CC17E3-372E-4B98-A9D7-A80C754ED137}" destId="{29270D97-F10B-4B69-BC72-01190EC4D59C}" srcOrd="0" destOrd="0" presId="urn:microsoft.com/office/officeart/2005/8/layout/hierarchy4"/>
    <dgm:cxn modelId="{C193544C-4408-43B4-BD6C-AAC7184B9E8F}" type="presParOf" srcId="{29270D97-F10B-4B69-BC72-01190EC4D59C}" destId="{9B54BCB3-AF81-4079-8154-386258735D5A}" srcOrd="0" destOrd="0" presId="urn:microsoft.com/office/officeart/2005/8/layout/hierarchy4"/>
    <dgm:cxn modelId="{ED655F26-BAB2-41A0-8105-15A824F8BC70}" type="presParOf" srcId="{29270D97-F10B-4B69-BC72-01190EC4D59C}" destId="{6E888B1D-8CB9-44CB-BA70-76271DFF5499}" srcOrd="1" destOrd="0" presId="urn:microsoft.com/office/officeart/2005/8/layout/hierarchy4"/>
    <dgm:cxn modelId="{681F767F-46E5-49E9-A2F2-00487536CE82}" type="presParOf" srcId="{29270D97-F10B-4B69-BC72-01190EC4D59C}" destId="{476DCC44-59E9-4546-8BF7-22D0A76BA635}" srcOrd="2" destOrd="0" presId="urn:microsoft.com/office/officeart/2005/8/layout/hierarchy4"/>
    <dgm:cxn modelId="{A4E8BA1C-6895-450E-B3DC-9A9249FA70DA}" type="presParOf" srcId="{476DCC44-59E9-4546-8BF7-22D0A76BA635}" destId="{11452F94-2A8A-4A6E-AF69-AE86C6A02950}" srcOrd="0" destOrd="0" presId="urn:microsoft.com/office/officeart/2005/8/layout/hierarchy4"/>
    <dgm:cxn modelId="{82568206-4AB1-4DE0-BF60-4E8A496D1EE5}" type="presParOf" srcId="{11452F94-2A8A-4A6E-AF69-AE86C6A02950}" destId="{EEBAA216-ADF3-4D75-9848-3D5E8464A1D8}" srcOrd="0" destOrd="0" presId="urn:microsoft.com/office/officeart/2005/8/layout/hierarchy4"/>
    <dgm:cxn modelId="{7A118877-B7F4-4F48-8E90-F56D195CE817}" type="presParOf" srcId="{11452F94-2A8A-4A6E-AF69-AE86C6A02950}" destId="{770042BC-CAF6-4948-8F54-A5436D6594D0}" srcOrd="1" destOrd="0" presId="urn:microsoft.com/office/officeart/2005/8/layout/hierarchy4"/>
    <dgm:cxn modelId="{3148096B-D596-4796-A1D4-125FBFD7EB70}" type="presParOf" srcId="{11452F94-2A8A-4A6E-AF69-AE86C6A02950}" destId="{A9C63D73-74E4-4C0D-9845-007E7C825487}" srcOrd="2" destOrd="0" presId="urn:microsoft.com/office/officeart/2005/8/layout/hierarchy4"/>
    <dgm:cxn modelId="{8A116727-4F9F-4DC6-A0C3-D01A00E1340B}" type="presParOf" srcId="{A9C63D73-74E4-4C0D-9845-007E7C825487}" destId="{7FFAA510-E3AE-40D6-8EBC-8385B1B829A0}" srcOrd="0" destOrd="0" presId="urn:microsoft.com/office/officeart/2005/8/layout/hierarchy4"/>
    <dgm:cxn modelId="{9154BCA3-EB97-43FC-8E32-5FE14CC447D7}" type="presParOf" srcId="{7FFAA510-E3AE-40D6-8EBC-8385B1B829A0}" destId="{2A545C8A-EEA5-4081-8640-B791746BB178}" srcOrd="0" destOrd="0" presId="urn:microsoft.com/office/officeart/2005/8/layout/hierarchy4"/>
    <dgm:cxn modelId="{CBEC5BF3-4889-4194-97B1-B392C8F406CF}" type="presParOf" srcId="{7FFAA510-E3AE-40D6-8EBC-8385B1B829A0}" destId="{A6206552-3604-42C8-A11C-C49CA888B306}" srcOrd="1" destOrd="0" presId="urn:microsoft.com/office/officeart/2005/8/layout/hierarchy4"/>
    <dgm:cxn modelId="{6DF68653-7D90-4C91-8060-D7F8E2CE43F1}" type="presParOf" srcId="{A9C63D73-74E4-4C0D-9845-007E7C825487}" destId="{D4B8B605-5078-4C77-994C-03E6B59DC31C}" srcOrd="1" destOrd="0" presId="urn:microsoft.com/office/officeart/2005/8/layout/hierarchy4"/>
    <dgm:cxn modelId="{D1306E91-D6FE-4926-AD82-044B8DAF87D0}" type="presParOf" srcId="{A9C63D73-74E4-4C0D-9845-007E7C825487}" destId="{C2379C42-9519-4F60-A620-8FE73DDAA464}" srcOrd="2" destOrd="0" presId="urn:microsoft.com/office/officeart/2005/8/layout/hierarchy4"/>
    <dgm:cxn modelId="{A13388EE-DB70-4FF8-BA61-0A2584397989}" type="presParOf" srcId="{C2379C42-9519-4F60-A620-8FE73DDAA464}" destId="{F2C3C2D3-A934-45E3-B4D0-6FEF1F39187B}" srcOrd="0" destOrd="0" presId="urn:microsoft.com/office/officeart/2005/8/layout/hierarchy4"/>
    <dgm:cxn modelId="{D09BDB48-3E61-4B81-A2A2-5084FE178435}" type="presParOf" srcId="{C2379C42-9519-4F60-A620-8FE73DDAA464}" destId="{9CE85EA1-9CBD-4B6E-A28F-817E36333988}" srcOrd="1" destOrd="0" presId="urn:microsoft.com/office/officeart/2005/8/layout/hierarchy4"/>
    <dgm:cxn modelId="{4FC1CBDB-0862-496F-B63A-FFACAE124086}" type="presParOf" srcId="{476DCC44-59E9-4546-8BF7-22D0A76BA635}" destId="{D5A9CDE2-9187-4953-A428-2E75BB599614}" srcOrd="1" destOrd="0" presId="urn:microsoft.com/office/officeart/2005/8/layout/hierarchy4"/>
    <dgm:cxn modelId="{2BDD1BBD-F94E-4F2F-81C2-877DF3CDFD54}" type="presParOf" srcId="{476DCC44-59E9-4546-8BF7-22D0A76BA635}" destId="{BF918303-EB45-4D6B-89DB-725E18C0FBC2}" srcOrd="2" destOrd="0" presId="urn:microsoft.com/office/officeart/2005/8/layout/hierarchy4"/>
    <dgm:cxn modelId="{57BD7570-FD62-458B-81D1-123B4402F4DB}" type="presParOf" srcId="{BF918303-EB45-4D6B-89DB-725E18C0FBC2}" destId="{E5B4947A-04F9-4618-8C06-ACEB77FD2532}" srcOrd="0" destOrd="0" presId="urn:microsoft.com/office/officeart/2005/8/layout/hierarchy4"/>
    <dgm:cxn modelId="{FC546130-7B16-465C-9D64-58B18E868AB1}" type="presParOf" srcId="{BF918303-EB45-4D6B-89DB-725E18C0FBC2}" destId="{304B96FC-60F9-4A3C-BF68-63034562D596}" srcOrd="1" destOrd="0" presId="urn:microsoft.com/office/officeart/2005/8/layout/hierarchy4"/>
    <dgm:cxn modelId="{F7B1A2B0-E87F-40AE-BEA9-C5FD93FC1741}" type="presParOf" srcId="{BF918303-EB45-4D6B-89DB-725E18C0FBC2}" destId="{A26589B3-372C-47FE-8279-B8C03DFF22AB}" srcOrd="2" destOrd="0" presId="urn:microsoft.com/office/officeart/2005/8/layout/hierarchy4"/>
    <dgm:cxn modelId="{908DFFF4-E1E7-494C-AB37-13F58064F35F}" type="presParOf" srcId="{A26589B3-372C-47FE-8279-B8C03DFF22AB}" destId="{CAF06D2F-0E2A-4AE1-A2AC-9B6B9707F303}" srcOrd="0" destOrd="0" presId="urn:microsoft.com/office/officeart/2005/8/layout/hierarchy4"/>
    <dgm:cxn modelId="{A688D160-FC7A-453A-A902-BC21E28BF3B5}" type="presParOf" srcId="{CAF06D2F-0E2A-4AE1-A2AC-9B6B9707F303}" destId="{17A6213B-843D-4445-8914-6F85B774CE63}" srcOrd="0" destOrd="0" presId="urn:microsoft.com/office/officeart/2005/8/layout/hierarchy4"/>
    <dgm:cxn modelId="{6DC4254B-D396-40E3-864D-CD97C76EDD2F}" type="presParOf" srcId="{CAF06D2F-0E2A-4AE1-A2AC-9B6B9707F303}" destId="{5F681B9A-BFCD-43F7-A0B4-7E0B65632CA2}"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33F09E3-68F1-4942-A379-1B1E13B7DA68}"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23809B62-EA8E-46C9-99C7-B0D511F5D1E0}">
      <dgm:prSet phldrT="[Text]" phldr="0"/>
      <dgm:spPr/>
      <dgm:t>
        <a:bodyPr/>
        <a:lstStyle/>
        <a:p>
          <a:r>
            <a:rPr lang="en-US">
              <a:latin typeface="The Serif Hand Black"/>
            </a:rPr>
            <a:t>WHO</a:t>
          </a:r>
          <a:endParaRPr lang="en-US"/>
        </a:p>
      </dgm:t>
    </dgm:pt>
    <dgm:pt modelId="{76207F06-87C9-4BEF-B536-4735B2C3210E}" type="parTrans" cxnId="{5B7D3EAD-CC58-44E3-8E18-28BA4D3B6201}">
      <dgm:prSet/>
      <dgm:spPr/>
      <dgm:t>
        <a:bodyPr/>
        <a:lstStyle/>
        <a:p>
          <a:endParaRPr lang="en-US"/>
        </a:p>
      </dgm:t>
    </dgm:pt>
    <dgm:pt modelId="{6CAC80EB-FDD3-4509-96A1-6145B29404BB}" type="sibTrans" cxnId="{5B7D3EAD-CC58-44E3-8E18-28BA4D3B6201}">
      <dgm:prSet/>
      <dgm:spPr/>
      <dgm:t>
        <a:bodyPr/>
        <a:lstStyle/>
        <a:p>
          <a:endParaRPr lang="en-US"/>
        </a:p>
      </dgm:t>
    </dgm:pt>
    <dgm:pt modelId="{9539EDB5-23ED-40E1-A8C1-C20A754E7C35}">
      <dgm:prSet phldrT="[Text]" phldr="0"/>
      <dgm:spPr/>
      <dgm:t>
        <a:bodyPr/>
        <a:lstStyle/>
        <a:p>
          <a:r>
            <a:rPr lang="en-US">
              <a:latin typeface="The Serif Hand Black"/>
            </a:rPr>
            <a:t>Answer "WHY" questions</a:t>
          </a:r>
          <a:endParaRPr lang="en-US"/>
        </a:p>
      </dgm:t>
    </dgm:pt>
    <dgm:pt modelId="{9317C605-2EDD-4EB6-A82D-220C6CB2BDB8}" type="parTrans" cxnId="{0D7F20EB-5FF8-419B-8314-FADCA5759BF7}">
      <dgm:prSet/>
      <dgm:spPr/>
      <dgm:t>
        <a:bodyPr/>
        <a:lstStyle/>
        <a:p>
          <a:endParaRPr lang="en-US"/>
        </a:p>
      </dgm:t>
    </dgm:pt>
    <dgm:pt modelId="{F7DE7BBE-8393-4549-81DD-1C594FA20038}" type="sibTrans" cxnId="{0D7F20EB-5FF8-419B-8314-FADCA5759BF7}">
      <dgm:prSet/>
      <dgm:spPr/>
      <dgm:t>
        <a:bodyPr/>
        <a:lstStyle/>
        <a:p>
          <a:endParaRPr lang="en-US"/>
        </a:p>
      </dgm:t>
    </dgm:pt>
    <dgm:pt modelId="{13CB2895-9A34-459A-B252-19D586F30A94}">
      <dgm:prSet phldrT="[Text]" phldr="0"/>
      <dgm:spPr/>
      <dgm:t>
        <a:bodyPr/>
        <a:lstStyle/>
        <a:p>
          <a:r>
            <a:rPr lang="en-US">
              <a:latin typeface="The Serif Hand Black"/>
            </a:rPr>
            <a:t>DATA TYPE</a:t>
          </a:r>
          <a:endParaRPr lang="en-US"/>
        </a:p>
      </dgm:t>
    </dgm:pt>
    <dgm:pt modelId="{897F1FB1-50A6-4A6D-B309-4E0766048BA0}" type="parTrans" cxnId="{A331BC5E-81C5-4018-9F32-6D281D6EA9FF}">
      <dgm:prSet/>
      <dgm:spPr/>
      <dgm:t>
        <a:bodyPr/>
        <a:lstStyle/>
        <a:p>
          <a:endParaRPr lang="en-US"/>
        </a:p>
      </dgm:t>
    </dgm:pt>
    <dgm:pt modelId="{FD658883-68AE-4DE2-9A23-656CA2A6A1CA}" type="sibTrans" cxnId="{A331BC5E-81C5-4018-9F32-6D281D6EA9FF}">
      <dgm:prSet/>
      <dgm:spPr/>
      <dgm:t>
        <a:bodyPr/>
        <a:lstStyle/>
        <a:p>
          <a:endParaRPr lang="en-US"/>
        </a:p>
      </dgm:t>
    </dgm:pt>
    <dgm:pt modelId="{D22B50EF-FD65-4E59-9909-C825126AFA97}">
      <dgm:prSet phldrT="[Text]" phldr="0"/>
      <dgm:spPr/>
      <dgm:t>
        <a:bodyPr/>
        <a:lstStyle/>
        <a:p>
          <a:r>
            <a:rPr lang="en-US">
              <a:latin typeface="The Serif Hand Black"/>
            </a:rPr>
            <a:t> Observation, symbol, word</a:t>
          </a:r>
          <a:endParaRPr lang="en-US"/>
        </a:p>
      </dgm:t>
    </dgm:pt>
    <dgm:pt modelId="{29F6052C-9A27-415B-B569-9EAD05F45507}" type="parTrans" cxnId="{296D6DB2-4E9D-4A27-B88B-2708C0CC07C9}">
      <dgm:prSet/>
      <dgm:spPr/>
      <dgm:t>
        <a:bodyPr/>
        <a:lstStyle/>
        <a:p>
          <a:endParaRPr lang="en-US"/>
        </a:p>
      </dgm:t>
    </dgm:pt>
    <dgm:pt modelId="{FA72AFA5-6F64-4156-B625-09BC1DEB0CEF}" type="sibTrans" cxnId="{296D6DB2-4E9D-4A27-B88B-2708C0CC07C9}">
      <dgm:prSet/>
      <dgm:spPr/>
      <dgm:t>
        <a:bodyPr/>
        <a:lstStyle/>
        <a:p>
          <a:endParaRPr lang="en-US"/>
        </a:p>
      </dgm:t>
    </dgm:pt>
    <dgm:pt modelId="{A0FF1C03-2233-4E58-864E-F0F7FB3C86A1}">
      <dgm:prSet phldrT="[Text]" phldr="0"/>
      <dgm:spPr/>
      <dgm:t>
        <a:bodyPr/>
        <a:lstStyle/>
        <a:p>
          <a:r>
            <a:rPr lang="en-US">
              <a:latin typeface="The Serif Hand Black"/>
            </a:rPr>
            <a:t>APPROACH</a:t>
          </a:r>
          <a:endParaRPr lang="en-US"/>
        </a:p>
      </dgm:t>
    </dgm:pt>
    <dgm:pt modelId="{8B216BCA-6021-46D7-BC7D-2749A143582C}" type="parTrans" cxnId="{0D07C85C-3AC4-45F9-BEA2-A0563A319CC9}">
      <dgm:prSet/>
      <dgm:spPr/>
      <dgm:t>
        <a:bodyPr/>
        <a:lstStyle/>
        <a:p>
          <a:endParaRPr lang="en-US"/>
        </a:p>
      </dgm:t>
    </dgm:pt>
    <dgm:pt modelId="{C916DA06-3DC6-492A-8607-820644AAE070}" type="sibTrans" cxnId="{0D07C85C-3AC4-45F9-BEA2-A0563A319CC9}">
      <dgm:prSet/>
      <dgm:spPr/>
      <dgm:t>
        <a:bodyPr/>
        <a:lstStyle/>
        <a:p>
          <a:endParaRPr lang="en-US"/>
        </a:p>
      </dgm:t>
    </dgm:pt>
    <dgm:pt modelId="{DFA64CC6-14F0-4655-994E-F50AA37E725F}">
      <dgm:prSet phldrT="[Text]" phldr="0"/>
      <dgm:spPr/>
      <dgm:t>
        <a:bodyPr/>
        <a:lstStyle/>
        <a:p>
          <a:r>
            <a:rPr lang="en-US">
              <a:latin typeface="The Serif Hand Black"/>
            </a:rPr>
            <a:t>observation</a:t>
          </a:r>
          <a:endParaRPr lang="en-US"/>
        </a:p>
      </dgm:t>
    </dgm:pt>
    <dgm:pt modelId="{610B1D4F-BF87-4EE1-AC2D-49C97069C735}" type="parTrans" cxnId="{E2B8074A-706C-4975-8B0F-B5D2AE8015D8}">
      <dgm:prSet/>
      <dgm:spPr/>
      <dgm:t>
        <a:bodyPr/>
        <a:lstStyle/>
        <a:p>
          <a:endParaRPr lang="en-US"/>
        </a:p>
      </dgm:t>
    </dgm:pt>
    <dgm:pt modelId="{037D250D-A399-44C0-ADA4-AC25A8A19298}" type="sibTrans" cxnId="{E2B8074A-706C-4975-8B0F-B5D2AE8015D8}">
      <dgm:prSet/>
      <dgm:spPr/>
      <dgm:t>
        <a:bodyPr/>
        <a:lstStyle/>
        <a:p>
          <a:endParaRPr lang="en-US"/>
        </a:p>
      </dgm:t>
    </dgm:pt>
    <dgm:pt modelId="{B75783E7-5A7A-41B3-A3A3-2C2056B442F7}">
      <dgm:prSet phldrT="[Text]" phldr="0"/>
      <dgm:spPr/>
      <dgm:t>
        <a:bodyPr/>
        <a:lstStyle/>
        <a:p>
          <a:r>
            <a:rPr lang="en-US">
              <a:latin typeface="The Serif Hand Black"/>
            </a:rPr>
            <a:t>interpretation</a:t>
          </a:r>
          <a:endParaRPr lang="en-US"/>
        </a:p>
      </dgm:t>
    </dgm:pt>
    <dgm:pt modelId="{7779FFD3-E362-4031-A637-03DD89CEBC5E}" type="parTrans" cxnId="{E322F8E5-FE49-4CA4-81AB-1BF9819A8FDE}">
      <dgm:prSet/>
      <dgm:spPr/>
      <dgm:t>
        <a:bodyPr/>
        <a:lstStyle/>
        <a:p>
          <a:endParaRPr lang="en-US"/>
        </a:p>
      </dgm:t>
    </dgm:pt>
    <dgm:pt modelId="{A7088D48-65BD-4882-9D8A-A8E8593FADE3}" type="sibTrans" cxnId="{E322F8E5-FE49-4CA4-81AB-1BF9819A8FDE}">
      <dgm:prSet/>
      <dgm:spPr/>
      <dgm:t>
        <a:bodyPr/>
        <a:lstStyle/>
        <a:p>
          <a:endParaRPr lang="en-US"/>
        </a:p>
      </dgm:t>
    </dgm:pt>
    <dgm:pt modelId="{E86B2C1F-ED10-46E7-A453-A97FE0AF8771}">
      <dgm:prSet phldr="0"/>
      <dgm:spPr/>
      <dgm:t>
        <a:bodyPr/>
        <a:lstStyle/>
        <a:p>
          <a:r>
            <a:rPr lang="en-US">
              <a:latin typeface="The Serif Hand Black"/>
            </a:rPr>
            <a:t>DATA ANALYSIS</a:t>
          </a:r>
        </a:p>
      </dgm:t>
    </dgm:pt>
    <dgm:pt modelId="{56735E73-2DFE-40EC-BB37-C30391F45C6F}" type="parTrans" cxnId="{FCAE4E7D-F230-4217-8643-81BFCCDA0D31}">
      <dgm:prSet/>
      <dgm:spPr/>
    </dgm:pt>
    <dgm:pt modelId="{4C54E86C-CA84-4857-B081-27F3A198261E}" type="sibTrans" cxnId="{FCAE4E7D-F230-4217-8643-81BFCCDA0D31}">
      <dgm:prSet/>
      <dgm:spPr/>
      <dgm:t>
        <a:bodyPr/>
        <a:lstStyle/>
        <a:p>
          <a:endParaRPr lang="en-US"/>
        </a:p>
      </dgm:t>
    </dgm:pt>
    <dgm:pt modelId="{6EBA8CDC-CC29-446C-9958-AFFB92DB4E70}">
      <dgm:prSet phldr="0"/>
      <dgm:spPr/>
      <dgm:t>
        <a:bodyPr/>
        <a:lstStyle/>
        <a:p>
          <a:r>
            <a:rPr lang="en-US">
              <a:latin typeface="The Serif Hand Black"/>
            </a:rPr>
            <a:t>Grouping of common data</a:t>
          </a:r>
        </a:p>
      </dgm:t>
    </dgm:pt>
    <dgm:pt modelId="{10D7C840-0B5A-473E-B69E-4B4FFCB25D79}" type="parTrans" cxnId="{A2C2630E-F5C1-4EE6-9F34-EF5CA64489CF}">
      <dgm:prSet/>
      <dgm:spPr/>
    </dgm:pt>
    <dgm:pt modelId="{33DE8E6D-37FB-4F64-B85E-206B6D7F6A50}" type="sibTrans" cxnId="{A2C2630E-F5C1-4EE6-9F34-EF5CA64489CF}">
      <dgm:prSet/>
      <dgm:spPr/>
      <dgm:t>
        <a:bodyPr/>
        <a:lstStyle/>
        <a:p>
          <a:endParaRPr lang="en-US"/>
        </a:p>
      </dgm:t>
    </dgm:pt>
    <dgm:pt modelId="{C6F07A60-7F90-483B-AA8E-FFBA7752F1A1}">
      <dgm:prSet phldr="0"/>
      <dgm:spPr/>
      <dgm:t>
        <a:bodyPr/>
        <a:lstStyle/>
        <a:p>
          <a:r>
            <a:rPr lang="en-US">
              <a:latin typeface="The Serif Hand Black"/>
            </a:rPr>
            <a:t>Non-statistical analysis</a:t>
          </a:r>
          <a:endParaRPr lang="en-US"/>
        </a:p>
      </dgm:t>
    </dgm:pt>
    <dgm:pt modelId="{37C8D40B-0181-48EB-9886-69B123FCAF2E}" type="parTrans" cxnId="{97AE143A-C927-46D3-B50F-1E287147A5C2}">
      <dgm:prSet/>
      <dgm:spPr/>
    </dgm:pt>
    <dgm:pt modelId="{746E7DCF-6C07-43F7-92CA-F5056E044594}" type="sibTrans" cxnId="{97AE143A-C927-46D3-B50F-1E287147A5C2}">
      <dgm:prSet/>
      <dgm:spPr/>
      <dgm:t>
        <a:bodyPr/>
        <a:lstStyle/>
        <a:p>
          <a:endParaRPr lang="en-US"/>
        </a:p>
      </dgm:t>
    </dgm:pt>
    <dgm:pt modelId="{3B68B7FD-62C4-4552-AFE6-459B52D7EDE0}" type="pres">
      <dgm:prSet presAssocID="{133F09E3-68F1-4942-A379-1B1E13B7DA68}" presName="root" presStyleCnt="0">
        <dgm:presLayoutVars>
          <dgm:dir/>
          <dgm:resizeHandles val="exact"/>
        </dgm:presLayoutVars>
      </dgm:prSet>
      <dgm:spPr/>
    </dgm:pt>
    <dgm:pt modelId="{A62B610F-FB16-40D9-BF15-A632798ADE96}" type="pres">
      <dgm:prSet presAssocID="{23809B62-EA8E-46C9-99C7-B0D511F5D1E0}" presName="compNode" presStyleCnt="0"/>
      <dgm:spPr/>
    </dgm:pt>
    <dgm:pt modelId="{D47C1F9E-A7F7-41FB-BF86-220F7FBA5399}" type="pres">
      <dgm:prSet presAssocID="{23809B62-EA8E-46C9-99C7-B0D511F5D1E0}" presName="bgRect" presStyleLbl="bgShp" presStyleIdx="0" presStyleCnt="4"/>
      <dgm:spPr/>
    </dgm:pt>
    <dgm:pt modelId="{1C7129DB-886B-494C-8BD7-1FF1EA11CC7F}" type="pres">
      <dgm:prSet presAssocID="{23809B62-EA8E-46C9-99C7-B0D511F5D1E0}"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B87621E9-C5A5-4186-9006-C444E422B037}" type="pres">
      <dgm:prSet presAssocID="{23809B62-EA8E-46C9-99C7-B0D511F5D1E0}" presName="spaceRect" presStyleCnt="0"/>
      <dgm:spPr/>
    </dgm:pt>
    <dgm:pt modelId="{9DD3C9CB-62BC-4CF5-9BC9-6424CA36571D}" type="pres">
      <dgm:prSet presAssocID="{23809B62-EA8E-46C9-99C7-B0D511F5D1E0}" presName="parTx" presStyleLbl="revTx" presStyleIdx="0" presStyleCnt="8">
        <dgm:presLayoutVars>
          <dgm:chMax val="0"/>
          <dgm:chPref val="0"/>
        </dgm:presLayoutVars>
      </dgm:prSet>
      <dgm:spPr/>
    </dgm:pt>
    <dgm:pt modelId="{145D8F10-592A-46BB-8BE7-9A3F52B83D7F}" type="pres">
      <dgm:prSet presAssocID="{23809B62-EA8E-46C9-99C7-B0D511F5D1E0}" presName="desTx" presStyleLbl="revTx" presStyleIdx="1" presStyleCnt="8">
        <dgm:presLayoutVars/>
      </dgm:prSet>
      <dgm:spPr/>
    </dgm:pt>
    <dgm:pt modelId="{90667963-26A7-4FF0-BA0E-9D5D295FE2E3}" type="pres">
      <dgm:prSet presAssocID="{6CAC80EB-FDD3-4509-96A1-6145B29404BB}" presName="sibTrans" presStyleCnt="0"/>
      <dgm:spPr/>
    </dgm:pt>
    <dgm:pt modelId="{90631476-0416-43E1-89DF-98F17AA300E5}" type="pres">
      <dgm:prSet presAssocID="{13CB2895-9A34-459A-B252-19D586F30A94}" presName="compNode" presStyleCnt="0"/>
      <dgm:spPr/>
    </dgm:pt>
    <dgm:pt modelId="{70E0EB22-AFEE-40A3-BD4B-D8FC4AED6DD3}" type="pres">
      <dgm:prSet presAssocID="{13CB2895-9A34-459A-B252-19D586F30A94}" presName="bgRect" presStyleLbl="bgShp" presStyleIdx="1" presStyleCnt="4"/>
      <dgm:spPr/>
    </dgm:pt>
    <dgm:pt modelId="{AC27BC3F-64D9-4E5C-8076-9F3CAA7069CA}" type="pres">
      <dgm:prSet presAssocID="{13CB2895-9A34-459A-B252-19D586F30A9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btitles"/>
        </a:ext>
      </dgm:extLst>
    </dgm:pt>
    <dgm:pt modelId="{351C554D-57E7-43DA-9360-CB78D69F8680}" type="pres">
      <dgm:prSet presAssocID="{13CB2895-9A34-459A-B252-19D586F30A94}" presName="spaceRect" presStyleCnt="0"/>
      <dgm:spPr/>
    </dgm:pt>
    <dgm:pt modelId="{A89E99C8-DACF-459F-8583-363A92BCB5C7}" type="pres">
      <dgm:prSet presAssocID="{13CB2895-9A34-459A-B252-19D586F30A94}" presName="parTx" presStyleLbl="revTx" presStyleIdx="2" presStyleCnt="8">
        <dgm:presLayoutVars>
          <dgm:chMax val="0"/>
          <dgm:chPref val="0"/>
        </dgm:presLayoutVars>
      </dgm:prSet>
      <dgm:spPr/>
    </dgm:pt>
    <dgm:pt modelId="{AA99A3C2-C823-4902-8809-F94A29B17DA2}" type="pres">
      <dgm:prSet presAssocID="{13CB2895-9A34-459A-B252-19D586F30A94}" presName="desTx" presStyleLbl="revTx" presStyleIdx="3" presStyleCnt="8">
        <dgm:presLayoutVars/>
      </dgm:prSet>
      <dgm:spPr/>
    </dgm:pt>
    <dgm:pt modelId="{9F50B7F4-F60F-474A-BD0D-69B9D2BAFA52}" type="pres">
      <dgm:prSet presAssocID="{FD658883-68AE-4DE2-9A23-656CA2A6A1CA}" presName="sibTrans" presStyleCnt="0"/>
      <dgm:spPr/>
    </dgm:pt>
    <dgm:pt modelId="{1DBCE355-C1A1-4CD6-A72C-A4C531519AEB}" type="pres">
      <dgm:prSet presAssocID="{A0FF1C03-2233-4E58-864E-F0F7FB3C86A1}" presName="compNode" presStyleCnt="0"/>
      <dgm:spPr/>
    </dgm:pt>
    <dgm:pt modelId="{988DE135-FB3F-4901-854B-A055CCF704A7}" type="pres">
      <dgm:prSet presAssocID="{A0FF1C03-2233-4E58-864E-F0F7FB3C86A1}" presName="bgRect" presStyleLbl="bgShp" presStyleIdx="2" presStyleCnt="4"/>
      <dgm:spPr/>
    </dgm:pt>
    <dgm:pt modelId="{E0217E02-53AA-4F3D-B0DB-3EFDA17C8D3B}" type="pres">
      <dgm:prSet presAssocID="{A0FF1C03-2233-4E58-864E-F0F7FB3C86A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ye"/>
        </a:ext>
      </dgm:extLst>
    </dgm:pt>
    <dgm:pt modelId="{D37FE66B-E2C2-4CFB-AB05-6AFE817C05AD}" type="pres">
      <dgm:prSet presAssocID="{A0FF1C03-2233-4E58-864E-F0F7FB3C86A1}" presName="spaceRect" presStyleCnt="0"/>
      <dgm:spPr/>
    </dgm:pt>
    <dgm:pt modelId="{E439F03D-796E-4026-B3CC-7873437E252F}" type="pres">
      <dgm:prSet presAssocID="{A0FF1C03-2233-4E58-864E-F0F7FB3C86A1}" presName="parTx" presStyleLbl="revTx" presStyleIdx="4" presStyleCnt="8">
        <dgm:presLayoutVars>
          <dgm:chMax val="0"/>
          <dgm:chPref val="0"/>
        </dgm:presLayoutVars>
      </dgm:prSet>
      <dgm:spPr/>
    </dgm:pt>
    <dgm:pt modelId="{FE66C965-C649-4C32-A723-EA9C5F6CFA28}" type="pres">
      <dgm:prSet presAssocID="{A0FF1C03-2233-4E58-864E-F0F7FB3C86A1}" presName="desTx" presStyleLbl="revTx" presStyleIdx="5" presStyleCnt="8">
        <dgm:presLayoutVars/>
      </dgm:prSet>
      <dgm:spPr/>
    </dgm:pt>
    <dgm:pt modelId="{AD8F8A72-B186-4ECE-9FD9-B42CF4AE172E}" type="pres">
      <dgm:prSet presAssocID="{C916DA06-3DC6-492A-8607-820644AAE070}" presName="sibTrans" presStyleCnt="0"/>
      <dgm:spPr/>
    </dgm:pt>
    <dgm:pt modelId="{96B952D9-E484-4ACB-94A3-2BAA8538E6D5}" type="pres">
      <dgm:prSet presAssocID="{E86B2C1F-ED10-46E7-A453-A97FE0AF8771}" presName="compNode" presStyleCnt="0"/>
      <dgm:spPr/>
    </dgm:pt>
    <dgm:pt modelId="{8E7DBC00-B776-4368-B314-7F2831ECCF91}" type="pres">
      <dgm:prSet presAssocID="{E86B2C1F-ED10-46E7-A453-A97FE0AF8771}" presName="bgRect" presStyleLbl="bgShp" presStyleIdx="3" presStyleCnt="4"/>
      <dgm:spPr/>
    </dgm:pt>
    <dgm:pt modelId="{468A809F-50DC-40C1-A674-E82C204F4780}" type="pres">
      <dgm:prSet presAssocID="{E86B2C1F-ED10-46E7-A453-A97FE0AF877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r chart"/>
        </a:ext>
      </dgm:extLst>
    </dgm:pt>
    <dgm:pt modelId="{BD7928D1-2B5B-4B09-A554-BFF5A08463A9}" type="pres">
      <dgm:prSet presAssocID="{E86B2C1F-ED10-46E7-A453-A97FE0AF8771}" presName="spaceRect" presStyleCnt="0"/>
      <dgm:spPr/>
    </dgm:pt>
    <dgm:pt modelId="{9D811B79-AFDE-41CE-8277-8D8B675FE809}" type="pres">
      <dgm:prSet presAssocID="{E86B2C1F-ED10-46E7-A453-A97FE0AF8771}" presName="parTx" presStyleLbl="revTx" presStyleIdx="6" presStyleCnt="8">
        <dgm:presLayoutVars>
          <dgm:chMax val="0"/>
          <dgm:chPref val="0"/>
        </dgm:presLayoutVars>
      </dgm:prSet>
      <dgm:spPr/>
    </dgm:pt>
    <dgm:pt modelId="{58D2959F-3444-41CB-9EEF-92B38117D71A}" type="pres">
      <dgm:prSet presAssocID="{E86B2C1F-ED10-46E7-A453-A97FE0AF8771}" presName="desTx" presStyleLbl="revTx" presStyleIdx="7" presStyleCnt="8">
        <dgm:presLayoutVars/>
      </dgm:prSet>
      <dgm:spPr/>
    </dgm:pt>
  </dgm:ptLst>
  <dgm:cxnLst>
    <dgm:cxn modelId="{A2C2630E-F5C1-4EE6-9F34-EF5CA64489CF}" srcId="{E86B2C1F-ED10-46E7-A453-A97FE0AF8771}" destId="{6EBA8CDC-CC29-446C-9958-AFFB92DB4E70}" srcOrd="1" destOrd="0" parTransId="{10D7C840-0B5A-473E-B69E-4B4FFCB25D79}" sibTransId="{33DE8E6D-37FB-4F64-B85E-206B6D7F6A50}"/>
    <dgm:cxn modelId="{C527382A-4742-45C7-A908-A034EDA0FE89}" type="presOf" srcId="{6EBA8CDC-CC29-446C-9958-AFFB92DB4E70}" destId="{58D2959F-3444-41CB-9EEF-92B38117D71A}" srcOrd="0" destOrd="1" presId="urn:microsoft.com/office/officeart/2018/2/layout/IconVerticalSolidList"/>
    <dgm:cxn modelId="{97AE143A-C927-46D3-B50F-1E287147A5C2}" srcId="{E86B2C1F-ED10-46E7-A453-A97FE0AF8771}" destId="{C6F07A60-7F90-483B-AA8E-FFBA7752F1A1}" srcOrd="0" destOrd="0" parTransId="{37C8D40B-0181-48EB-9886-69B123FCAF2E}" sibTransId="{746E7DCF-6C07-43F7-92CA-F5056E044594}"/>
    <dgm:cxn modelId="{0D07C85C-3AC4-45F9-BEA2-A0563A319CC9}" srcId="{133F09E3-68F1-4942-A379-1B1E13B7DA68}" destId="{A0FF1C03-2233-4E58-864E-F0F7FB3C86A1}" srcOrd="2" destOrd="0" parTransId="{8B216BCA-6021-46D7-BC7D-2749A143582C}" sibTransId="{C916DA06-3DC6-492A-8607-820644AAE070}"/>
    <dgm:cxn modelId="{A331BC5E-81C5-4018-9F32-6D281D6EA9FF}" srcId="{133F09E3-68F1-4942-A379-1B1E13B7DA68}" destId="{13CB2895-9A34-459A-B252-19D586F30A94}" srcOrd="1" destOrd="0" parTransId="{897F1FB1-50A6-4A6D-B309-4E0766048BA0}" sibTransId="{FD658883-68AE-4DE2-9A23-656CA2A6A1CA}"/>
    <dgm:cxn modelId="{2518A360-DA0C-40A6-AF3F-5EF68C4B08D8}" type="presOf" srcId="{B75783E7-5A7A-41B3-A3A3-2C2056B442F7}" destId="{FE66C965-C649-4C32-A723-EA9C5F6CFA28}" srcOrd="0" destOrd="1" presId="urn:microsoft.com/office/officeart/2018/2/layout/IconVerticalSolidList"/>
    <dgm:cxn modelId="{173EB167-09F5-4D04-85BD-D1D3C2C0677F}" type="presOf" srcId="{E86B2C1F-ED10-46E7-A453-A97FE0AF8771}" destId="{9D811B79-AFDE-41CE-8277-8D8B675FE809}" srcOrd="0" destOrd="0" presId="urn:microsoft.com/office/officeart/2018/2/layout/IconVerticalSolidList"/>
    <dgm:cxn modelId="{E2B8074A-706C-4975-8B0F-B5D2AE8015D8}" srcId="{A0FF1C03-2233-4E58-864E-F0F7FB3C86A1}" destId="{DFA64CC6-14F0-4655-994E-F50AA37E725F}" srcOrd="0" destOrd="0" parTransId="{610B1D4F-BF87-4EE1-AC2D-49C97069C735}" sibTransId="{037D250D-A399-44C0-ADA4-AC25A8A19298}"/>
    <dgm:cxn modelId="{304D8750-8DA2-4253-B4CA-13FF559EDA89}" type="presOf" srcId="{C6F07A60-7F90-483B-AA8E-FFBA7752F1A1}" destId="{58D2959F-3444-41CB-9EEF-92B38117D71A}" srcOrd="0" destOrd="0" presId="urn:microsoft.com/office/officeart/2018/2/layout/IconVerticalSolidList"/>
    <dgm:cxn modelId="{EA1FA053-286E-4A65-B910-BD5C9381EEC5}" type="presOf" srcId="{A0FF1C03-2233-4E58-864E-F0F7FB3C86A1}" destId="{E439F03D-796E-4026-B3CC-7873437E252F}" srcOrd="0" destOrd="0" presId="urn:microsoft.com/office/officeart/2018/2/layout/IconVerticalSolidList"/>
    <dgm:cxn modelId="{FCAE4E7D-F230-4217-8643-81BFCCDA0D31}" srcId="{133F09E3-68F1-4942-A379-1B1E13B7DA68}" destId="{E86B2C1F-ED10-46E7-A453-A97FE0AF8771}" srcOrd="3" destOrd="0" parTransId="{56735E73-2DFE-40EC-BB37-C30391F45C6F}" sibTransId="{4C54E86C-CA84-4857-B081-27F3A198261E}"/>
    <dgm:cxn modelId="{8D52108C-7161-4743-8075-F39A1220A19A}" type="presOf" srcId="{D22B50EF-FD65-4E59-9909-C825126AFA97}" destId="{AA99A3C2-C823-4902-8809-F94A29B17DA2}" srcOrd="0" destOrd="0" presId="urn:microsoft.com/office/officeart/2018/2/layout/IconVerticalSolidList"/>
    <dgm:cxn modelId="{1E648099-0E3B-49F4-9162-29F4C05A604B}" type="presOf" srcId="{13CB2895-9A34-459A-B252-19D586F30A94}" destId="{A89E99C8-DACF-459F-8583-363A92BCB5C7}" srcOrd="0" destOrd="0" presId="urn:microsoft.com/office/officeart/2018/2/layout/IconVerticalSolidList"/>
    <dgm:cxn modelId="{901CBA99-6F8B-499D-B0C8-3D9791687BD8}" type="presOf" srcId="{9539EDB5-23ED-40E1-A8C1-C20A754E7C35}" destId="{145D8F10-592A-46BB-8BE7-9A3F52B83D7F}" srcOrd="0" destOrd="0" presId="urn:microsoft.com/office/officeart/2018/2/layout/IconVerticalSolidList"/>
    <dgm:cxn modelId="{5B7D3EAD-CC58-44E3-8E18-28BA4D3B6201}" srcId="{133F09E3-68F1-4942-A379-1B1E13B7DA68}" destId="{23809B62-EA8E-46C9-99C7-B0D511F5D1E0}" srcOrd="0" destOrd="0" parTransId="{76207F06-87C9-4BEF-B536-4735B2C3210E}" sibTransId="{6CAC80EB-FDD3-4509-96A1-6145B29404BB}"/>
    <dgm:cxn modelId="{296D6DB2-4E9D-4A27-B88B-2708C0CC07C9}" srcId="{13CB2895-9A34-459A-B252-19D586F30A94}" destId="{D22B50EF-FD65-4E59-9909-C825126AFA97}" srcOrd="0" destOrd="0" parTransId="{29F6052C-9A27-415B-B569-9EAD05F45507}" sibTransId="{FA72AFA5-6F64-4156-B625-09BC1DEB0CEF}"/>
    <dgm:cxn modelId="{8E494DBF-2539-4A5D-8AEF-9D54A307033A}" type="presOf" srcId="{23809B62-EA8E-46C9-99C7-B0D511F5D1E0}" destId="{9DD3C9CB-62BC-4CF5-9BC9-6424CA36571D}" srcOrd="0" destOrd="0" presId="urn:microsoft.com/office/officeart/2018/2/layout/IconVerticalSolidList"/>
    <dgm:cxn modelId="{67627ADE-DB14-4636-BAB4-56D96F763EC5}" type="presOf" srcId="{133F09E3-68F1-4942-A379-1B1E13B7DA68}" destId="{3B68B7FD-62C4-4552-AFE6-459B52D7EDE0}" srcOrd="0" destOrd="0" presId="urn:microsoft.com/office/officeart/2018/2/layout/IconVerticalSolidList"/>
    <dgm:cxn modelId="{E322F8E5-FE49-4CA4-81AB-1BF9819A8FDE}" srcId="{A0FF1C03-2233-4E58-864E-F0F7FB3C86A1}" destId="{B75783E7-5A7A-41B3-A3A3-2C2056B442F7}" srcOrd="1" destOrd="0" parTransId="{7779FFD3-E362-4031-A637-03DD89CEBC5E}" sibTransId="{A7088D48-65BD-4882-9D8A-A8E8593FADE3}"/>
    <dgm:cxn modelId="{0D7F20EB-5FF8-419B-8314-FADCA5759BF7}" srcId="{23809B62-EA8E-46C9-99C7-B0D511F5D1E0}" destId="{9539EDB5-23ED-40E1-A8C1-C20A754E7C35}" srcOrd="0" destOrd="0" parTransId="{9317C605-2EDD-4EB6-A82D-220C6CB2BDB8}" sibTransId="{F7DE7BBE-8393-4549-81DD-1C594FA20038}"/>
    <dgm:cxn modelId="{B039C6F6-34C5-4F60-B2B2-F28108803230}" type="presOf" srcId="{DFA64CC6-14F0-4655-994E-F50AA37E725F}" destId="{FE66C965-C649-4C32-A723-EA9C5F6CFA28}" srcOrd="0" destOrd="0" presId="urn:microsoft.com/office/officeart/2018/2/layout/IconVerticalSolidList"/>
    <dgm:cxn modelId="{81FC0969-A81E-43E5-B8D0-1398A0C51511}" type="presParOf" srcId="{3B68B7FD-62C4-4552-AFE6-459B52D7EDE0}" destId="{A62B610F-FB16-40D9-BF15-A632798ADE96}" srcOrd="0" destOrd="0" presId="urn:microsoft.com/office/officeart/2018/2/layout/IconVerticalSolidList"/>
    <dgm:cxn modelId="{51B3EC85-B8EE-4806-BF79-FAA8EAD60E27}" type="presParOf" srcId="{A62B610F-FB16-40D9-BF15-A632798ADE96}" destId="{D47C1F9E-A7F7-41FB-BF86-220F7FBA5399}" srcOrd="0" destOrd="0" presId="urn:microsoft.com/office/officeart/2018/2/layout/IconVerticalSolidList"/>
    <dgm:cxn modelId="{E1932389-79B9-4536-AA77-154306068253}" type="presParOf" srcId="{A62B610F-FB16-40D9-BF15-A632798ADE96}" destId="{1C7129DB-886B-494C-8BD7-1FF1EA11CC7F}" srcOrd="1" destOrd="0" presId="urn:microsoft.com/office/officeart/2018/2/layout/IconVerticalSolidList"/>
    <dgm:cxn modelId="{D183C396-1AFC-4D5A-880F-C3612BD0ED8C}" type="presParOf" srcId="{A62B610F-FB16-40D9-BF15-A632798ADE96}" destId="{B87621E9-C5A5-4186-9006-C444E422B037}" srcOrd="2" destOrd="0" presId="urn:microsoft.com/office/officeart/2018/2/layout/IconVerticalSolidList"/>
    <dgm:cxn modelId="{F40C3E24-4042-4862-8E99-AE645BD3039A}" type="presParOf" srcId="{A62B610F-FB16-40D9-BF15-A632798ADE96}" destId="{9DD3C9CB-62BC-4CF5-9BC9-6424CA36571D}" srcOrd="3" destOrd="0" presId="urn:microsoft.com/office/officeart/2018/2/layout/IconVerticalSolidList"/>
    <dgm:cxn modelId="{D62F27D3-8A6E-4B24-8704-838A9AB3B611}" type="presParOf" srcId="{A62B610F-FB16-40D9-BF15-A632798ADE96}" destId="{145D8F10-592A-46BB-8BE7-9A3F52B83D7F}" srcOrd="4" destOrd="0" presId="urn:microsoft.com/office/officeart/2018/2/layout/IconVerticalSolidList"/>
    <dgm:cxn modelId="{86ED0687-574E-4EBA-AE95-48FC9BB555FF}" type="presParOf" srcId="{3B68B7FD-62C4-4552-AFE6-459B52D7EDE0}" destId="{90667963-26A7-4FF0-BA0E-9D5D295FE2E3}" srcOrd="1" destOrd="0" presId="urn:microsoft.com/office/officeart/2018/2/layout/IconVerticalSolidList"/>
    <dgm:cxn modelId="{CFFD8B6B-7FB8-456B-A676-BDD4B03807BD}" type="presParOf" srcId="{3B68B7FD-62C4-4552-AFE6-459B52D7EDE0}" destId="{90631476-0416-43E1-89DF-98F17AA300E5}" srcOrd="2" destOrd="0" presId="urn:microsoft.com/office/officeart/2018/2/layout/IconVerticalSolidList"/>
    <dgm:cxn modelId="{E27B643E-A86A-458A-A100-54C5DC01CD11}" type="presParOf" srcId="{90631476-0416-43E1-89DF-98F17AA300E5}" destId="{70E0EB22-AFEE-40A3-BD4B-D8FC4AED6DD3}" srcOrd="0" destOrd="0" presId="urn:microsoft.com/office/officeart/2018/2/layout/IconVerticalSolidList"/>
    <dgm:cxn modelId="{0CAB8975-0FF8-4293-8738-9EA83936D127}" type="presParOf" srcId="{90631476-0416-43E1-89DF-98F17AA300E5}" destId="{AC27BC3F-64D9-4E5C-8076-9F3CAA7069CA}" srcOrd="1" destOrd="0" presId="urn:microsoft.com/office/officeart/2018/2/layout/IconVerticalSolidList"/>
    <dgm:cxn modelId="{822269C2-D381-42BF-AA43-753D79159202}" type="presParOf" srcId="{90631476-0416-43E1-89DF-98F17AA300E5}" destId="{351C554D-57E7-43DA-9360-CB78D69F8680}" srcOrd="2" destOrd="0" presId="urn:microsoft.com/office/officeart/2018/2/layout/IconVerticalSolidList"/>
    <dgm:cxn modelId="{7CC93C1D-04A5-4CE9-B7D0-141F7E198970}" type="presParOf" srcId="{90631476-0416-43E1-89DF-98F17AA300E5}" destId="{A89E99C8-DACF-459F-8583-363A92BCB5C7}" srcOrd="3" destOrd="0" presId="urn:microsoft.com/office/officeart/2018/2/layout/IconVerticalSolidList"/>
    <dgm:cxn modelId="{29A5B868-F6B5-49C9-A460-BF052AE9CBAC}" type="presParOf" srcId="{90631476-0416-43E1-89DF-98F17AA300E5}" destId="{AA99A3C2-C823-4902-8809-F94A29B17DA2}" srcOrd="4" destOrd="0" presId="urn:microsoft.com/office/officeart/2018/2/layout/IconVerticalSolidList"/>
    <dgm:cxn modelId="{1713C67F-4232-4D81-ACEA-26D86B383B90}" type="presParOf" srcId="{3B68B7FD-62C4-4552-AFE6-459B52D7EDE0}" destId="{9F50B7F4-F60F-474A-BD0D-69B9D2BAFA52}" srcOrd="3" destOrd="0" presId="urn:microsoft.com/office/officeart/2018/2/layout/IconVerticalSolidList"/>
    <dgm:cxn modelId="{9546B669-CCA2-41A8-A9F5-35193E6AAC6F}" type="presParOf" srcId="{3B68B7FD-62C4-4552-AFE6-459B52D7EDE0}" destId="{1DBCE355-C1A1-4CD6-A72C-A4C531519AEB}" srcOrd="4" destOrd="0" presId="urn:microsoft.com/office/officeart/2018/2/layout/IconVerticalSolidList"/>
    <dgm:cxn modelId="{E1395C6B-B3CD-4803-9459-90C79BBE90B4}" type="presParOf" srcId="{1DBCE355-C1A1-4CD6-A72C-A4C531519AEB}" destId="{988DE135-FB3F-4901-854B-A055CCF704A7}" srcOrd="0" destOrd="0" presId="urn:microsoft.com/office/officeart/2018/2/layout/IconVerticalSolidList"/>
    <dgm:cxn modelId="{7328C3FE-1E7E-4DA8-B475-E6DD388B1978}" type="presParOf" srcId="{1DBCE355-C1A1-4CD6-A72C-A4C531519AEB}" destId="{E0217E02-53AA-4F3D-B0DB-3EFDA17C8D3B}" srcOrd="1" destOrd="0" presId="urn:microsoft.com/office/officeart/2018/2/layout/IconVerticalSolidList"/>
    <dgm:cxn modelId="{E462D06F-A60A-4A40-9B49-58573E2CD361}" type="presParOf" srcId="{1DBCE355-C1A1-4CD6-A72C-A4C531519AEB}" destId="{D37FE66B-E2C2-4CFB-AB05-6AFE817C05AD}" srcOrd="2" destOrd="0" presId="urn:microsoft.com/office/officeart/2018/2/layout/IconVerticalSolidList"/>
    <dgm:cxn modelId="{736A9A13-45C7-4B0E-9C17-72B049E18C6B}" type="presParOf" srcId="{1DBCE355-C1A1-4CD6-A72C-A4C531519AEB}" destId="{E439F03D-796E-4026-B3CC-7873437E252F}" srcOrd="3" destOrd="0" presId="urn:microsoft.com/office/officeart/2018/2/layout/IconVerticalSolidList"/>
    <dgm:cxn modelId="{AA68F28F-B69E-4312-87F9-0B400751B4ED}" type="presParOf" srcId="{1DBCE355-C1A1-4CD6-A72C-A4C531519AEB}" destId="{FE66C965-C649-4C32-A723-EA9C5F6CFA28}" srcOrd="4" destOrd="0" presId="urn:microsoft.com/office/officeart/2018/2/layout/IconVerticalSolidList"/>
    <dgm:cxn modelId="{E9350CE3-4C26-46D0-B930-AAAF07AB4004}" type="presParOf" srcId="{3B68B7FD-62C4-4552-AFE6-459B52D7EDE0}" destId="{AD8F8A72-B186-4ECE-9FD9-B42CF4AE172E}" srcOrd="5" destOrd="0" presId="urn:microsoft.com/office/officeart/2018/2/layout/IconVerticalSolidList"/>
    <dgm:cxn modelId="{62852BF0-37A7-44E5-84FD-26A268E83B00}" type="presParOf" srcId="{3B68B7FD-62C4-4552-AFE6-459B52D7EDE0}" destId="{96B952D9-E484-4ACB-94A3-2BAA8538E6D5}" srcOrd="6" destOrd="0" presId="urn:microsoft.com/office/officeart/2018/2/layout/IconVerticalSolidList"/>
    <dgm:cxn modelId="{CDE1D4A9-6D44-4A2C-BF8A-31CDAF04BC1F}" type="presParOf" srcId="{96B952D9-E484-4ACB-94A3-2BAA8538E6D5}" destId="{8E7DBC00-B776-4368-B314-7F2831ECCF91}" srcOrd="0" destOrd="0" presId="urn:microsoft.com/office/officeart/2018/2/layout/IconVerticalSolidList"/>
    <dgm:cxn modelId="{0F5DB137-0C11-4627-9737-89BB399A8581}" type="presParOf" srcId="{96B952D9-E484-4ACB-94A3-2BAA8538E6D5}" destId="{468A809F-50DC-40C1-A674-E82C204F4780}" srcOrd="1" destOrd="0" presId="urn:microsoft.com/office/officeart/2018/2/layout/IconVerticalSolidList"/>
    <dgm:cxn modelId="{B8E9D531-1F32-4BCA-8B14-C5A6FDB64FCA}" type="presParOf" srcId="{96B952D9-E484-4ACB-94A3-2BAA8538E6D5}" destId="{BD7928D1-2B5B-4B09-A554-BFF5A08463A9}" srcOrd="2" destOrd="0" presId="urn:microsoft.com/office/officeart/2018/2/layout/IconVerticalSolidList"/>
    <dgm:cxn modelId="{113EF743-0248-4472-8F29-83B3D90F1524}" type="presParOf" srcId="{96B952D9-E484-4ACB-94A3-2BAA8538E6D5}" destId="{9D811B79-AFDE-41CE-8277-8D8B675FE809}" srcOrd="3" destOrd="0" presId="urn:microsoft.com/office/officeart/2018/2/layout/IconVerticalSolidList"/>
    <dgm:cxn modelId="{9D58CA55-3C38-4AD2-AF47-EA5565B362BF}" type="presParOf" srcId="{96B952D9-E484-4ACB-94A3-2BAA8538E6D5}" destId="{58D2959F-3444-41CB-9EEF-92B38117D71A}"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901775-B4BF-45BA-B11E-C52754B3E17C}" type="doc">
      <dgm:prSet loTypeId="urn:microsoft.com/office/officeart/2008/layout/LinedList" loCatId="list" qsTypeId="urn:microsoft.com/office/officeart/2005/8/quickstyle/simple5" qsCatId="simple" csTypeId="urn:microsoft.com/office/officeart/2005/8/colors/colorful1" csCatId="colorful" phldr="1"/>
      <dgm:spPr/>
    </dgm:pt>
    <dgm:pt modelId="{E458F766-D8D9-495F-AF97-A5FD6B381F6B}">
      <dgm:prSet phldrT="[Text]" phldr="0"/>
      <dgm:spPr/>
      <dgm:t>
        <a:bodyPr/>
        <a:lstStyle/>
        <a:p>
          <a:r>
            <a:rPr lang="en-US">
              <a:latin typeface="The Serif Hand Black"/>
            </a:rPr>
            <a:t>EDUCATION</a:t>
          </a:r>
          <a:endParaRPr lang="en-US"/>
        </a:p>
      </dgm:t>
    </dgm:pt>
    <dgm:pt modelId="{2089827C-6117-42B8-A77F-FBDA29077567}" type="parTrans" cxnId="{57A44DA9-B191-409A-8803-18AAAF2BA947}">
      <dgm:prSet/>
      <dgm:spPr/>
    </dgm:pt>
    <dgm:pt modelId="{875ED3F0-4EE0-401A-8E47-9E7F0E33B152}" type="sibTrans" cxnId="{57A44DA9-B191-409A-8803-18AAAF2BA947}">
      <dgm:prSet/>
      <dgm:spPr/>
      <dgm:t>
        <a:bodyPr/>
        <a:lstStyle/>
        <a:p>
          <a:endParaRPr lang="en-US"/>
        </a:p>
      </dgm:t>
    </dgm:pt>
    <dgm:pt modelId="{E77D4F59-23DC-4600-B6EE-6558EA23454D}">
      <dgm:prSet phldrT="[Text]" phldr="0"/>
      <dgm:spPr/>
      <dgm:t>
        <a:bodyPr/>
        <a:lstStyle/>
        <a:p>
          <a:pPr rtl="0"/>
          <a:r>
            <a:rPr lang="en-US">
              <a:latin typeface="The Serif Hand Black"/>
            </a:rPr>
            <a:t>SOCIAL INCLUSION</a:t>
          </a:r>
          <a:endParaRPr lang="en-US"/>
        </a:p>
      </dgm:t>
    </dgm:pt>
    <dgm:pt modelId="{B42BE1E2-D4AC-4DE9-9824-C816CADD7EBC}" type="parTrans" cxnId="{9CC27003-2418-41CF-954F-5A8A068BA5BA}">
      <dgm:prSet/>
      <dgm:spPr/>
    </dgm:pt>
    <dgm:pt modelId="{98F907D6-943F-4872-B8ED-C8F2EED3E952}" type="sibTrans" cxnId="{9CC27003-2418-41CF-954F-5A8A068BA5BA}">
      <dgm:prSet/>
      <dgm:spPr/>
      <dgm:t>
        <a:bodyPr/>
        <a:lstStyle/>
        <a:p>
          <a:endParaRPr lang="en-US"/>
        </a:p>
      </dgm:t>
    </dgm:pt>
    <dgm:pt modelId="{79DFEBE4-2504-467F-8DEC-BB93879941A3}">
      <dgm:prSet phldrT="[Text]" phldr="0"/>
      <dgm:spPr/>
      <dgm:t>
        <a:bodyPr/>
        <a:lstStyle/>
        <a:p>
          <a:pPr rtl="0"/>
          <a:r>
            <a:rPr lang="en-US">
              <a:latin typeface="The Serif Hand Black"/>
            </a:rPr>
            <a:t>CHILD PROTECTION</a:t>
          </a:r>
          <a:endParaRPr lang="en-US"/>
        </a:p>
      </dgm:t>
    </dgm:pt>
    <dgm:pt modelId="{6127411A-6CDA-436B-A49E-2B49DBFB144A}" type="parTrans" cxnId="{B5393AC8-9735-45AA-8CF0-B00C69EE87FE}">
      <dgm:prSet/>
      <dgm:spPr/>
    </dgm:pt>
    <dgm:pt modelId="{C5B3A0F6-FC53-4A81-8A11-9603E4FD31A0}" type="sibTrans" cxnId="{B5393AC8-9735-45AA-8CF0-B00C69EE87FE}">
      <dgm:prSet/>
      <dgm:spPr/>
      <dgm:t>
        <a:bodyPr/>
        <a:lstStyle/>
        <a:p>
          <a:endParaRPr lang="en-US"/>
        </a:p>
      </dgm:t>
    </dgm:pt>
    <dgm:pt modelId="{2DC2FA5C-8C26-4149-A82C-BDF1D0D0EEF0}">
      <dgm:prSet phldr="0"/>
      <dgm:spPr/>
      <dgm:t>
        <a:bodyPr/>
        <a:lstStyle/>
        <a:p>
          <a:pPr rtl="0"/>
          <a:r>
            <a:rPr lang="en-US">
              <a:latin typeface="The Serif Hand Black"/>
            </a:rPr>
            <a:t>EMPOWERMENT</a:t>
          </a:r>
        </a:p>
      </dgm:t>
    </dgm:pt>
    <dgm:pt modelId="{28927B39-EC01-4B77-A6F6-958B2129F98B}" type="parTrans" cxnId="{A907497A-AD60-4259-BD7D-E098DA7D3F10}">
      <dgm:prSet/>
      <dgm:spPr/>
    </dgm:pt>
    <dgm:pt modelId="{0D64774D-2FDC-499D-B0C9-0E8A2B13A618}" type="sibTrans" cxnId="{A907497A-AD60-4259-BD7D-E098DA7D3F10}">
      <dgm:prSet/>
      <dgm:spPr/>
      <dgm:t>
        <a:bodyPr/>
        <a:lstStyle/>
        <a:p>
          <a:endParaRPr lang="en-US"/>
        </a:p>
      </dgm:t>
    </dgm:pt>
    <dgm:pt modelId="{12046FCA-3102-4F3B-8658-B9C0CEC84117}" type="pres">
      <dgm:prSet presAssocID="{4F901775-B4BF-45BA-B11E-C52754B3E17C}" presName="vert0" presStyleCnt="0">
        <dgm:presLayoutVars>
          <dgm:dir/>
          <dgm:animOne val="branch"/>
          <dgm:animLvl val="lvl"/>
        </dgm:presLayoutVars>
      </dgm:prSet>
      <dgm:spPr/>
    </dgm:pt>
    <dgm:pt modelId="{E5C78906-BAAF-41E8-A989-ECCA9FB938F3}" type="pres">
      <dgm:prSet presAssocID="{E458F766-D8D9-495F-AF97-A5FD6B381F6B}" presName="thickLine" presStyleLbl="alignNode1" presStyleIdx="0" presStyleCnt="4"/>
      <dgm:spPr/>
    </dgm:pt>
    <dgm:pt modelId="{042968F6-3394-4683-B6D4-1FB93274BAED}" type="pres">
      <dgm:prSet presAssocID="{E458F766-D8D9-495F-AF97-A5FD6B381F6B}" presName="horz1" presStyleCnt="0"/>
      <dgm:spPr/>
    </dgm:pt>
    <dgm:pt modelId="{8B443547-D0C2-42FA-AE2B-A5A46BF0608C}" type="pres">
      <dgm:prSet presAssocID="{E458F766-D8D9-495F-AF97-A5FD6B381F6B}" presName="tx1" presStyleLbl="revTx" presStyleIdx="0" presStyleCnt="4"/>
      <dgm:spPr/>
    </dgm:pt>
    <dgm:pt modelId="{89CC3A49-A127-4C43-BF08-D33AAA6433FE}" type="pres">
      <dgm:prSet presAssocID="{E458F766-D8D9-495F-AF97-A5FD6B381F6B}" presName="vert1" presStyleCnt="0"/>
      <dgm:spPr/>
    </dgm:pt>
    <dgm:pt modelId="{5B85F075-255D-4809-82A2-D45B0D636394}" type="pres">
      <dgm:prSet presAssocID="{E77D4F59-23DC-4600-B6EE-6558EA23454D}" presName="thickLine" presStyleLbl="alignNode1" presStyleIdx="1" presStyleCnt="4"/>
      <dgm:spPr/>
    </dgm:pt>
    <dgm:pt modelId="{DE3142E7-4651-46E8-98F5-E0AB2BDF6F3D}" type="pres">
      <dgm:prSet presAssocID="{E77D4F59-23DC-4600-B6EE-6558EA23454D}" presName="horz1" presStyleCnt="0"/>
      <dgm:spPr/>
    </dgm:pt>
    <dgm:pt modelId="{D7B2E807-C9AA-43E6-8A0F-1A00BCC6E523}" type="pres">
      <dgm:prSet presAssocID="{E77D4F59-23DC-4600-B6EE-6558EA23454D}" presName="tx1" presStyleLbl="revTx" presStyleIdx="1" presStyleCnt="4"/>
      <dgm:spPr/>
    </dgm:pt>
    <dgm:pt modelId="{C93D6C8D-32C5-49AB-B089-004FF076BA45}" type="pres">
      <dgm:prSet presAssocID="{E77D4F59-23DC-4600-B6EE-6558EA23454D}" presName="vert1" presStyleCnt="0"/>
      <dgm:spPr/>
    </dgm:pt>
    <dgm:pt modelId="{C2A76360-CF68-424F-86E3-A9FDB2E30E14}" type="pres">
      <dgm:prSet presAssocID="{79DFEBE4-2504-467F-8DEC-BB93879941A3}" presName="thickLine" presStyleLbl="alignNode1" presStyleIdx="2" presStyleCnt="4"/>
      <dgm:spPr/>
    </dgm:pt>
    <dgm:pt modelId="{75ED8933-1D6D-4D1A-B061-0C6B0EB373B8}" type="pres">
      <dgm:prSet presAssocID="{79DFEBE4-2504-467F-8DEC-BB93879941A3}" presName="horz1" presStyleCnt="0"/>
      <dgm:spPr/>
    </dgm:pt>
    <dgm:pt modelId="{26342BD8-3CB8-4B6F-9F71-E351753CA8F3}" type="pres">
      <dgm:prSet presAssocID="{79DFEBE4-2504-467F-8DEC-BB93879941A3}" presName="tx1" presStyleLbl="revTx" presStyleIdx="2" presStyleCnt="4"/>
      <dgm:spPr/>
    </dgm:pt>
    <dgm:pt modelId="{F1BA92A8-1785-4AE9-A1E3-F057BA2EF383}" type="pres">
      <dgm:prSet presAssocID="{79DFEBE4-2504-467F-8DEC-BB93879941A3}" presName="vert1" presStyleCnt="0"/>
      <dgm:spPr/>
    </dgm:pt>
    <dgm:pt modelId="{153B979A-F903-4A35-B941-FB6CFA238617}" type="pres">
      <dgm:prSet presAssocID="{2DC2FA5C-8C26-4149-A82C-BDF1D0D0EEF0}" presName="thickLine" presStyleLbl="alignNode1" presStyleIdx="3" presStyleCnt="4"/>
      <dgm:spPr/>
    </dgm:pt>
    <dgm:pt modelId="{F1BCA839-17BB-4016-B0D6-1AF697C9CC4B}" type="pres">
      <dgm:prSet presAssocID="{2DC2FA5C-8C26-4149-A82C-BDF1D0D0EEF0}" presName="horz1" presStyleCnt="0"/>
      <dgm:spPr/>
    </dgm:pt>
    <dgm:pt modelId="{87A7ED76-0AE5-4667-BC75-B0577E36616F}" type="pres">
      <dgm:prSet presAssocID="{2DC2FA5C-8C26-4149-A82C-BDF1D0D0EEF0}" presName="tx1" presStyleLbl="revTx" presStyleIdx="3" presStyleCnt="4"/>
      <dgm:spPr/>
    </dgm:pt>
    <dgm:pt modelId="{F20DF1C6-8A11-48DF-A98F-2762EAA00CAA}" type="pres">
      <dgm:prSet presAssocID="{2DC2FA5C-8C26-4149-A82C-BDF1D0D0EEF0}" presName="vert1" presStyleCnt="0"/>
      <dgm:spPr/>
    </dgm:pt>
  </dgm:ptLst>
  <dgm:cxnLst>
    <dgm:cxn modelId="{6AAA1A00-4D51-4DC7-AE1E-9694923EF3B2}" type="presOf" srcId="{4F901775-B4BF-45BA-B11E-C52754B3E17C}" destId="{12046FCA-3102-4F3B-8658-B9C0CEC84117}" srcOrd="0" destOrd="0" presId="urn:microsoft.com/office/officeart/2008/layout/LinedList"/>
    <dgm:cxn modelId="{9CC27003-2418-41CF-954F-5A8A068BA5BA}" srcId="{4F901775-B4BF-45BA-B11E-C52754B3E17C}" destId="{E77D4F59-23DC-4600-B6EE-6558EA23454D}" srcOrd="1" destOrd="0" parTransId="{B42BE1E2-D4AC-4DE9-9824-C816CADD7EBC}" sibTransId="{98F907D6-943F-4872-B8ED-C8F2EED3E952}"/>
    <dgm:cxn modelId="{73E26315-05C7-4E23-9A11-DE8DAE9A85FD}" type="presOf" srcId="{E77D4F59-23DC-4600-B6EE-6558EA23454D}" destId="{D7B2E807-C9AA-43E6-8A0F-1A00BCC6E523}" srcOrd="0" destOrd="0" presId="urn:microsoft.com/office/officeart/2008/layout/LinedList"/>
    <dgm:cxn modelId="{12BFA25D-8CBC-4A93-9AE3-DF296590A20B}" type="presOf" srcId="{E458F766-D8D9-495F-AF97-A5FD6B381F6B}" destId="{8B443547-D0C2-42FA-AE2B-A5A46BF0608C}" srcOrd="0" destOrd="0" presId="urn:microsoft.com/office/officeart/2008/layout/LinedList"/>
    <dgm:cxn modelId="{5F8AE34C-3624-40E6-BB64-17728738AC20}" type="presOf" srcId="{79DFEBE4-2504-467F-8DEC-BB93879941A3}" destId="{26342BD8-3CB8-4B6F-9F71-E351753CA8F3}" srcOrd="0" destOrd="0" presId="urn:microsoft.com/office/officeart/2008/layout/LinedList"/>
    <dgm:cxn modelId="{A907497A-AD60-4259-BD7D-E098DA7D3F10}" srcId="{4F901775-B4BF-45BA-B11E-C52754B3E17C}" destId="{2DC2FA5C-8C26-4149-A82C-BDF1D0D0EEF0}" srcOrd="3" destOrd="0" parTransId="{28927B39-EC01-4B77-A6F6-958B2129F98B}" sibTransId="{0D64774D-2FDC-499D-B0C9-0E8A2B13A618}"/>
    <dgm:cxn modelId="{57A44DA9-B191-409A-8803-18AAAF2BA947}" srcId="{4F901775-B4BF-45BA-B11E-C52754B3E17C}" destId="{E458F766-D8D9-495F-AF97-A5FD6B381F6B}" srcOrd="0" destOrd="0" parTransId="{2089827C-6117-42B8-A77F-FBDA29077567}" sibTransId="{875ED3F0-4EE0-401A-8E47-9E7F0E33B152}"/>
    <dgm:cxn modelId="{EADBD8C6-C514-4B0C-AA32-C2D0DFA024CE}" type="presOf" srcId="{2DC2FA5C-8C26-4149-A82C-BDF1D0D0EEF0}" destId="{87A7ED76-0AE5-4667-BC75-B0577E36616F}" srcOrd="0" destOrd="0" presId="urn:microsoft.com/office/officeart/2008/layout/LinedList"/>
    <dgm:cxn modelId="{B5393AC8-9735-45AA-8CF0-B00C69EE87FE}" srcId="{4F901775-B4BF-45BA-B11E-C52754B3E17C}" destId="{79DFEBE4-2504-467F-8DEC-BB93879941A3}" srcOrd="2" destOrd="0" parTransId="{6127411A-6CDA-436B-A49E-2B49DBFB144A}" sibTransId="{C5B3A0F6-FC53-4A81-8A11-9603E4FD31A0}"/>
    <dgm:cxn modelId="{7F43CE10-D54F-4D1D-AA19-1D10175013B5}" type="presParOf" srcId="{12046FCA-3102-4F3B-8658-B9C0CEC84117}" destId="{E5C78906-BAAF-41E8-A989-ECCA9FB938F3}" srcOrd="0" destOrd="0" presId="urn:microsoft.com/office/officeart/2008/layout/LinedList"/>
    <dgm:cxn modelId="{9AEEC001-DB36-4488-8829-41E74F95D024}" type="presParOf" srcId="{12046FCA-3102-4F3B-8658-B9C0CEC84117}" destId="{042968F6-3394-4683-B6D4-1FB93274BAED}" srcOrd="1" destOrd="0" presId="urn:microsoft.com/office/officeart/2008/layout/LinedList"/>
    <dgm:cxn modelId="{23F2274E-25ED-48CA-BDFF-6FB2D00593E3}" type="presParOf" srcId="{042968F6-3394-4683-B6D4-1FB93274BAED}" destId="{8B443547-D0C2-42FA-AE2B-A5A46BF0608C}" srcOrd="0" destOrd="0" presId="urn:microsoft.com/office/officeart/2008/layout/LinedList"/>
    <dgm:cxn modelId="{3563800C-1592-4EAB-A892-9700F844B270}" type="presParOf" srcId="{042968F6-3394-4683-B6D4-1FB93274BAED}" destId="{89CC3A49-A127-4C43-BF08-D33AAA6433FE}" srcOrd="1" destOrd="0" presId="urn:microsoft.com/office/officeart/2008/layout/LinedList"/>
    <dgm:cxn modelId="{9F104A44-70CD-44CD-BC76-25A9BF6F0DA7}" type="presParOf" srcId="{12046FCA-3102-4F3B-8658-B9C0CEC84117}" destId="{5B85F075-255D-4809-82A2-D45B0D636394}" srcOrd="2" destOrd="0" presId="urn:microsoft.com/office/officeart/2008/layout/LinedList"/>
    <dgm:cxn modelId="{27C880A3-3AF3-48B2-9649-54636ED81613}" type="presParOf" srcId="{12046FCA-3102-4F3B-8658-B9C0CEC84117}" destId="{DE3142E7-4651-46E8-98F5-E0AB2BDF6F3D}" srcOrd="3" destOrd="0" presId="urn:microsoft.com/office/officeart/2008/layout/LinedList"/>
    <dgm:cxn modelId="{1068A8DE-7652-4213-A3D4-BD9D6E2158DB}" type="presParOf" srcId="{DE3142E7-4651-46E8-98F5-E0AB2BDF6F3D}" destId="{D7B2E807-C9AA-43E6-8A0F-1A00BCC6E523}" srcOrd="0" destOrd="0" presId="urn:microsoft.com/office/officeart/2008/layout/LinedList"/>
    <dgm:cxn modelId="{697E25C5-72D4-4BDB-B5A9-8F05140260CD}" type="presParOf" srcId="{DE3142E7-4651-46E8-98F5-E0AB2BDF6F3D}" destId="{C93D6C8D-32C5-49AB-B089-004FF076BA45}" srcOrd="1" destOrd="0" presId="urn:microsoft.com/office/officeart/2008/layout/LinedList"/>
    <dgm:cxn modelId="{C35F96A1-5854-4319-AAD7-D17FD9EA6257}" type="presParOf" srcId="{12046FCA-3102-4F3B-8658-B9C0CEC84117}" destId="{C2A76360-CF68-424F-86E3-A9FDB2E30E14}" srcOrd="4" destOrd="0" presId="urn:microsoft.com/office/officeart/2008/layout/LinedList"/>
    <dgm:cxn modelId="{2BA47F08-BE7E-4074-9267-7D9A9E54B60E}" type="presParOf" srcId="{12046FCA-3102-4F3B-8658-B9C0CEC84117}" destId="{75ED8933-1D6D-4D1A-B061-0C6B0EB373B8}" srcOrd="5" destOrd="0" presId="urn:microsoft.com/office/officeart/2008/layout/LinedList"/>
    <dgm:cxn modelId="{C3B9919E-1E53-49FD-A0A7-47B36CB66FF2}" type="presParOf" srcId="{75ED8933-1D6D-4D1A-B061-0C6B0EB373B8}" destId="{26342BD8-3CB8-4B6F-9F71-E351753CA8F3}" srcOrd="0" destOrd="0" presId="urn:microsoft.com/office/officeart/2008/layout/LinedList"/>
    <dgm:cxn modelId="{57FB9A64-39B8-4CC6-AF97-CDBD0271BFE6}" type="presParOf" srcId="{75ED8933-1D6D-4D1A-B061-0C6B0EB373B8}" destId="{F1BA92A8-1785-4AE9-A1E3-F057BA2EF383}" srcOrd="1" destOrd="0" presId="urn:microsoft.com/office/officeart/2008/layout/LinedList"/>
    <dgm:cxn modelId="{1973A2AB-D689-4E58-9E9E-66D04D2824EE}" type="presParOf" srcId="{12046FCA-3102-4F3B-8658-B9C0CEC84117}" destId="{153B979A-F903-4A35-B941-FB6CFA238617}" srcOrd="6" destOrd="0" presId="urn:microsoft.com/office/officeart/2008/layout/LinedList"/>
    <dgm:cxn modelId="{E8BFF34B-F108-4ECB-84EB-EC69A3E969EE}" type="presParOf" srcId="{12046FCA-3102-4F3B-8658-B9C0CEC84117}" destId="{F1BCA839-17BB-4016-B0D6-1AF697C9CC4B}" srcOrd="7" destOrd="0" presId="urn:microsoft.com/office/officeart/2008/layout/LinedList"/>
    <dgm:cxn modelId="{B0F8006A-1C54-463A-BD0D-9E545162EB0F}" type="presParOf" srcId="{F1BCA839-17BB-4016-B0D6-1AF697C9CC4B}" destId="{87A7ED76-0AE5-4667-BC75-B0577E36616F}" srcOrd="0" destOrd="0" presId="urn:microsoft.com/office/officeart/2008/layout/LinedList"/>
    <dgm:cxn modelId="{1588FF00-E2D6-46BA-9567-7F2ACB063DF8}" type="presParOf" srcId="{F1BCA839-17BB-4016-B0D6-1AF697C9CC4B}" destId="{F20DF1C6-8A11-48DF-A98F-2762EAA00CAA}"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524102E-52C0-4C13-BF58-9A7D8A755954}" type="doc">
      <dgm:prSet loTypeId="urn:microsoft.com/office/officeart/2005/8/layout/vList2" loCatId="list" qsTypeId="urn:microsoft.com/office/officeart/2005/8/quickstyle/simple2" qsCatId="simple" csTypeId="urn:microsoft.com/office/officeart/2005/8/colors/accent3_2" csCatId="accent3" phldr="1"/>
      <dgm:spPr/>
      <dgm:t>
        <a:bodyPr/>
        <a:lstStyle/>
        <a:p>
          <a:endParaRPr lang="en-US"/>
        </a:p>
      </dgm:t>
    </dgm:pt>
    <dgm:pt modelId="{3C5FCDBD-58A3-4F86-A0B7-7F9A03E7730D}">
      <dgm:prSet phldrT="[Text]" phldr="0"/>
      <dgm:spPr/>
      <dgm:t>
        <a:bodyPr/>
        <a:lstStyle/>
        <a:p>
          <a:pPr>
            <a:defRPr b="1"/>
          </a:pPr>
          <a:r>
            <a:rPr lang="en-US" dirty="0">
              <a:latin typeface="The Serif Hand Black"/>
            </a:rPr>
            <a:t>Increase student engagement in education</a:t>
          </a:r>
          <a:endParaRPr lang="en-US" dirty="0"/>
        </a:p>
      </dgm:t>
    </dgm:pt>
    <dgm:pt modelId="{7C28905C-933C-4354-AC96-66EE4C5B6A3B}" type="parTrans" cxnId="{BFF4A8ED-8809-45F9-8DE8-FA001225F470}">
      <dgm:prSet/>
      <dgm:spPr/>
      <dgm:t>
        <a:bodyPr/>
        <a:lstStyle/>
        <a:p>
          <a:endParaRPr lang="en-US"/>
        </a:p>
      </dgm:t>
    </dgm:pt>
    <dgm:pt modelId="{EDE60A82-45A6-4866-B3A2-4640262ADCDF}" type="sibTrans" cxnId="{BFF4A8ED-8809-45F9-8DE8-FA001225F470}">
      <dgm:prSet/>
      <dgm:spPr/>
      <dgm:t>
        <a:bodyPr/>
        <a:lstStyle/>
        <a:p>
          <a:endParaRPr lang="en-US"/>
        </a:p>
      </dgm:t>
    </dgm:pt>
    <dgm:pt modelId="{3EA117B7-B3FF-4720-8805-77394A800698}">
      <dgm:prSet phldrT="[Text]" phldr="0"/>
      <dgm:spPr/>
      <dgm:t>
        <a:bodyPr/>
        <a:lstStyle/>
        <a:p>
          <a:r>
            <a:rPr lang="en-US" dirty="0">
              <a:latin typeface="The Serif Hand Black"/>
            </a:rPr>
            <a:t>Including those most at risk of leaving school</a:t>
          </a:r>
          <a:endParaRPr lang="en-US" dirty="0"/>
        </a:p>
      </dgm:t>
    </dgm:pt>
    <dgm:pt modelId="{5A11626A-4898-4DE5-B75E-5F6CB171B700}" type="parTrans" cxnId="{738DDF19-0DB0-40F3-ADA3-D98FA3B70E69}">
      <dgm:prSet/>
      <dgm:spPr/>
      <dgm:t>
        <a:bodyPr/>
        <a:lstStyle/>
        <a:p>
          <a:endParaRPr lang="en-US"/>
        </a:p>
      </dgm:t>
    </dgm:pt>
    <dgm:pt modelId="{40BCA210-E28F-4083-A0E5-833C45823670}" type="sibTrans" cxnId="{738DDF19-0DB0-40F3-ADA3-D98FA3B70E69}">
      <dgm:prSet/>
      <dgm:spPr/>
      <dgm:t>
        <a:bodyPr/>
        <a:lstStyle/>
        <a:p>
          <a:endParaRPr lang="en-US"/>
        </a:p>
      </dgm:t>
    </dgm:pt>
    <dgm:pt modelId="{BD2C56D5-2B99-4550-BFCF-9FE08C16CB20}">
      <dgm:prSet phldrT="[Text]" phldr="0"/>
      <dgm:spPr/>
      <dgm:t>
        <a:bodyPr/>
        <a:lstStyle/>
        <a:p>
          <a:pPr>
            <a:defRPr b="1"/>
          </a:pPr>
          <a:r>
            <a:rPr lang="en-US" dirty="0">
              <a:latin typeface="The Serif Hand Black"/>
            </a:rPr>
            <a:t>Improving children's lives as sports activities increase access to participation</a:t>
          </a:r>
          <a:endParaRPr lang="en-US" dirty="0"/>
        </a:p>
      </dgm:t>
    </dgm:pt>
    <dgm:pt modelId="{6B398EC5-10BD-4145-A8AC-64103D841A5E}" type="parTrans" cxnId="{FFB645AF-3753-42BF-9215-9BE87C60ED14}">
      <dgm:prSet/>
      <dgm:spPr/>
      <dgm:t>
        <a:bodyPr/>
        <a:lstStyle/>
        <a:p>
          <a:endParaRPr lang="en-US"/>
        </a:p>
      </dgm:t>
    </dgm:pt>
    <dgm:pt modelId="{A356DA6F-03CF-4BA2-ABDC-ECBF77D16BBD}" type="sibTrans" cxnId="{FFB645AF-3753-42BF-9215-9BE87C60ED14}">
      <dgm:prSet/>
      <dgm:spPr/>
      <dgm:t>
        <a:bodyPr/>
        <a:lstStyle/>
        <a:p>
          <a:endParaRPr lang="en-US"/>
        </a:p>
      </dgm:t>
    </dgm:pt>
    <dgm:pt modelId="{CDACC93A-54A9-456D-9CDC-0C84CC895153}">
      <dgm:prSet phldrT="[Text]" phldr="0"/>
      <dgm:spPr/>
      <dgm:t>
        <a:bodyPr/>
        <a:lstStyle/>
        <a:p>
          <a:r>
            <a:rPr lang="en-US" dirty="0">
              <a:latin typeface="The Serif Hand Black"/>
            </a:rPr>
            <a:t>Including the most marginalized group</a:t>
          </a:r>
          <a:endParaRPr lang="en-US" dirty="0"/>
        </a:p>
      </dgm:t>
    </dgm:pt>
    <dgm:pt modelId="{0016B986-8A94-473E-8559-BE07CBEDA7F9}" type="parTrans" cxnId="{8812251F-986D-459E-AB13-BB42DA88A92D}">
      <dgm:prSet/>
      <dgm:spPr/>
      <dgm:t>
        <a:bodyPr/>
        <a:lstStyle/>
        <a:p>
          <a:endParaRPr lang="en-US"/>
        </a:p>
      </dgm:t>
    </dgm:pt>
    <dgm:pt modelId="{4069CE18-B600-48E9-B59B-6A46811CCA3A}" type="sibTrans" cxnId="{8812251F-986D-459E-AB13-BB42DA88A92D}">
      <dgm:prSet/>
      <dgm:spPr/>
      <dgm:t>
        <a:bodyPr/>
        <a:lstStyle/>
        <a:p>
          <a:endParaRPr lang="en-US"/>
        </a:p>
      </dgm:t>
    </dgm:pt>
    <dgm:pt modelId="{65427C94-79EF-4859-A1B5-7C35C73E2EAF}">
      <dgm:prSet phldrT="[Text]" phldr="0"/>
      <dgm:spPr/>
      <dgm:t>
        <a:bodyPr/>
        <a:lstStyle/>
        <a:p>
          <a:pPr rtl="0">
            <a:defRPr b="1"/>
          </a:pPr>
          <a:r>
            <a:rPr lang="en-US" dirty="0">
              <a:latin typeface="The Serif Hand Black"/>
            </a:rPr>
            <a:t>Contributed to positive educational outcomes</a:t>
          </a:r>
          <a:endParaRPr lang="en-US" dirty="0"/>
        </a:p>
      </dgm:t>
    </dgm:pt>
    <dgm:pt modelId="{953474E4-8514-4A47-AF63-781589C070EC}" type="parTrans" cxnId="{04EC6BF4-1347-4D94-9EDE-E5C29A49D19B}">
      <dgm:prSet/>
      <dgm:spPr/>
      <dgm:t>
        <a:bodyPr/>
        <a:lstStyle/>
        <a:p>
          <a:endParaRPr lang="en-US"/>
        </a:p>
      </dgm:t>
    </dgm:pt>
    <dgm:pt modelId="{4D63ED70-42A6-41EA-986A-5D05B0344B2C}" type="sibTrans" cxnId="{04EC6BF4-1347-4D94-9EDE-E5C29A49D19B}">
      <dgm:prSet/>
      <dgm:spPr/>
      <dgm:t>
        <a:bodyPr/>
        <a:lstStyle/>
        <a:p>
          <a:endParaRPr lang="en-US"/>
        </a:p>
      </dgm:t>
    </dgm:pt>
    <dgm:pt modelId="{82014421-228F-4BD2-9977-3A8B97961E4A}">
      <dgm:prSet phldr="0"/>
      <dgm:spPr/>
      <dgm:t>
        <a:bodyPr/>
        <a:lstStyle/>
        <a:p>
          <a:pPr rtl="0"/>
          <a:r>
            <a:rPr lang="en-US" dirty="0">
              <a:latin typeface="The Serif Hand Black"/>
            </a:rPr>
            <a:t>Student engagement, attendance, enjoyment and behaviour</a:t>
          </a:r>
        </a:p>
      </dgm:t>
    </dgm:pt>
    <dgm:pt modelId="{571FBA52-FB60-4A4F-9F23-56F2A5355C68}" type="parTrans" cxnId="{75DD2E28-6004-4F6E-9505-AB813E0DA3C2}">
      <dgm:prSet/>
      <dgm:spPr/>
    </dgm:pt>
    <dgm:pt modelId="{6BB12C5C-387C-4F54-AABC-36D64F0C1B4D}" type="sibTrans" cxnId="{75DD2E28-6004-4F6E-9505-AB813E0DA3C2}">
      <dgm:prSet/>
      <dgm:spPr/>
      <dgm:t>
        <a:bodyPr/>
        <a:lstStyle/>
        <a:p>
          <a:endParaRPr lang="en-US"/>
        </a:p>
      </dgm:t>
    </dgm:pt>
    <dgm:pt modelId="{B05C3F2D-D8B2-4EC4-95B5-965AC987D6B6}" type="pres">
      <dgm:prSet presAssocID="{5524102E-52C0-4C13-BF58-9A7D8A755954}" presName="linear" presStyleCnt="0">
        <dgm:presLayoutVars>
          <dgm:animLvl val="lvl"/>
          <dgm:resizeHandles val="exact"/>
        </dgm:presLayoutVars>
      </dgm:prSet>
      <dgm:spPr/>
    </dgm:pt>
    <dgm:pt modelId="{F6C44C77-17E3-43B1-9D71-9CAB1F558239}" type="pres">
      <dgm:prSet presAssocID="{3C5FCDBD-58A3-4F86-A0B7-7F9A03E7730D}" presName="parentText" presStyleLbl="node1" presStyleIdx="0" presStyleCnt="3">
        <dgm:presLayoutVars>
          <dgm:chMax val="0"/>
          <dgm:bulletEnabled val="1"/>
        </dgm:presLayoutVars>
      </dgm:prSet>
      <dgm:spPr/>
    </dgm:pt>
    <dgm:pt modelId="{B0B7784A-A07D-4B74-A0D9-A4616C504FD9}" type="pres">
      <dgm:prSet presAssocID="{3C5FCDBD-58A3-4F86-A0B7-7F9A03E7730D}" presName="childText" presStyleLbl="revTx" presStyleIdx="0" presStyleCnt="3">
        <dgm:presLayoutVars>
          <dgm:bulletEnabled val="1"/>
        </dgm:presLayoutVars>
      </dgm:prSet>
      <dgm:spPr/>
    </dgm:pt>
    <dgm:pt modelId="{F0B60075-F1F4-4715-97C7-464EA6E6E9E8}" type="pres">
      <dgm:prSet presAssocID="{BD2C56D5-2B99-4550-BFCF-9FE08C16CB20}" presName="parentText" presStyleLbl="node1" presStyleIdx="1" presStyleCnt="3">
        <dgm:presLayoutVars>
          <dgm:chMax val="0"/>
          <dgm:bulletEnabled val="1"/>
        </dgm:presLayoutVars>
      </dgm:prSet>
      <dgm:spPr/>
    </dgm:pt>
    <dgm:pt modelId="{1D9A043D-92B5-4AA1-9FB9-138E199FC731}" type="pres">
      <dgm:prSet presAssocID="{BD2C56D5-2B99-4550-BFCF-9FE08C16CB20}" presName="childText" presStyleLbl="revTx" presStyleIdx="1" presStyleCnt="3">
        <dgm:presLayoutVars>
          <dgm:bulletEnabled val="1"/>
        </dgm:presLayoutVars>
      </dgm:prSet>
      <dgm:spPr/>
    </dgm:pt>
    <dgm:pt modelId="{A08307E5-4C61-48AE-9C89-03ADC7597C23}" type="pres">
      <dgm:prSet presAssocID="{65427C94-79EF-4859-A1B5-7C35C73E2EAF}" presName="parentText" presStyleLbl="node1" presStyleIdx="2" presStyleCnt="3">
        <dgm:presLayoutVars>
          <dgm:chMax val="0"/>
          <dgm:bulletEnabled val="1"/>
        </dgm:presLayoutVars>
      </dgm:prSet>
      <dgm:spPr/>
    </dgm:pt>
    <dgm:pt modelId="{EF3722CD-230F-4200-A21A-DB2770D767F4}" type="pres">
      <dgm:prSet presAssocID="{65427C94-79EF-4859-A1B5-7C35C73E2EAF}" presName="childText" presStyleLbl="revTx" presStyleIdx="2" presStyleCnt="3">
        <dgm:presLayoutVars>
          <dgm:bulletEnabled val="1"/>
        </dgm:presLayoutVars>
      </dgm:prSet>
      <dgm:spPr/>
    </dgm:pt>
  </dgm:ptLst>
  <dgm:cxnLst>
    <dgm:cxn modelId="{1968C110-7DE8-4982-A38F-0E48085C67D6}" type="presOf" srcId="{5524102E-52C0-4C13-BF58-9A7D8A755954}" destId="{B05C3F2D-D8B2-4EC4-95B5-965AC987D6B6}" srcOrd="0" destOrd="0" presId="urn:microsoft.com/office/officeart/2005/8/layout/vList2"/>
    <dgm:cxn modelId="{738DDF19-0DB0-40F3-ADA3-D98FA3B70E69}" srcId="{3C5FCDBD-58A3-4F86-A0B7-7F9A03E7730D}" destId="{3EA117B7-B3FF-4720-8805-77394A800698}" srcOrd="0" destOrd="0" parTransId="{5A11626A-4898-4DE5-B75E-5F6CB171B700}" sibTransId="{40BCA210-E28F-4083-A0E5-833C45823670}"/>
    <dgm:cxn modelId="{8812251F-986D-459E-AB13-BB42DA88A92D}" srcId="{BD2C56D5-2B99-4550-BFCF-9FE08C16CB20}" destId="{CDACC93A-54A9-456D-9CDC-0C84CC895153}" srcOrd="0" destOrd="0" parTransId="{0016B986-8A94-473E-8559-BE07CBEDA7F9}" sibTransId="{4069CE18-B600-48E9-B59B-6A46811CCA3A}"/>
    <dgm:cxn modelId="{75DD2E28-6004-4F6E-9505-AB813E0DA3C2}" srcId="{65427C94-79EF-4859-A1B5-7C35C73E2EAF}" destId="{82014421-228F-4BD2-9977-3A8B97961E4A}" srcOrd="0" destOrd="0" parTransId="{571FBA52-FB60-4A4F-9F23-56F2A5355C68}" sibTransId="{6BB12C5C-387C-4F54-AABC-36D64F0C1B4D}"/>
    <dgm:cxn modelId="{4DD3554C-2779-4F15-B4A5-520DEC5A9288}" type="presOf" srcId="{3EA117B7-B3FF-4720-8805-77394A800698}" destId="{B0B7784A-A07D-4B74-A0D9-A4616C504FD9}" srcOrd="0" destOrd="0" presId="urn:microsoft.com/office/officeart/2005/8/layout/vList2"/>
    <dgm:cxn modelId="{A1F74253-FDFC-402C-BFBE-5F2BBFB97ECE}" type="presOf" srcId="{65427C94-79EF-4859-A1B5-7C35C73E2EAF}" destId="{A08307E5-4C61-48AE-9C89-03ADC7597C23}" srcOrd="0" destOrd="0" presId="urn:microsoft.com/office/officeart/2005/8/layout/vList2"/>
    <dgm:cxn modelId="{659A9C7E-3989-4350-8FBA-26C9DE2C9FC8}" type="presOf" srcId="{BD2C56D5-2B99-4550-BFCF-9FE08C16CB20}" destId="{F0B60075-F1F4-4715-97C7-464EA6E6E9E8}" srcOrd="0" destOrd="0" presId="urn:microsoft.com/office/officeart/2005/8/layout/vList2"/>
    <dgm:cxn modelId="{40C33F80-35C4-4472-BBC1-1EEF8F44C081}" type="presOf" srcId="{82014421-228F-4BD2-9977-3A8B97961E4A}" destId="{EF3722CD-230F-4200-A21A-DB2770D767F4}" srcOrd="0" destOrd="0" presId="urn:microsoft.com/office/officeart/2005/8/layout/vList2"/>
    <dgm:cxn modelId="{FFB645AF-3753-42BF-9215-9BE87C60ED14}" srcId="{5524102E-52C0-4C13-BF58-9A7D8A755954}" destId="{BD2C56D5-2B99-4550-BFCF-9FE08C16CB20}" srcOrd="1" destOrd="0" parTransId="{6B398EC5-10BD-4145-A8AC-64103D841A5E}" sibTransId="{A356DA6F-03CF-4BA2-ABDC-ECBF77D16BBD}"/>
    <dgm:cxn modelId="{C8A698BD-88C7-44DF-8B3C-9359704DE4BB}" type="presOf" srcId="{CDACC93A-54A9-456D-9CDC-0C84CC895153}" destId="{1D9A043D-92B5-4AA1-9FB9-138E199FC731}" srcOrd="0" destOrd="0" presId="urn:microsoft.com/office/officeart/2005/8/layout/vList2"/>
    <dgm:cxn modelId="{BFF4A8ED-8809-45F9-8DE8-FA001225F470}" srcId="{5524102E-52C0-4C13-BF58-9A7D8A755954}" destId="{3C5FCDBD-58A3-4F86-A0B7-7F9A03E7730D}" srcOrd="0" destOrd="0" parTransId="{7C28905C-933C-4354-AC96-66EE4C5B6A3B}" sibTransId="{EDE60A82-45A6-4866-B3A2-4640262ADCDF}"/>
    <dgm:cxn modelId="{D5A5FBF2-1E01-4822-BB1F-FA8688BD7302}" type="presOf" srcId="{3C5FCDBD-58A3-4F86-A0B7-7F9A03E7730D}" destId="{F6C44C77-17E3-43B1-9D71-9CAB1F558239}" srcOrd="0" destOrd="0" presId="urn:microsoft.com/office/officeart/2005/8/layout/vList2"/>
    <dgm:cxn modelId="{04EC6BF4-1347-4D94-9EDE-E5C29A49D19B}" srcId="{5524102E-52C0-4C13-BF58-9A7D8A755954}" destId="{65427C94-79EF-4859-A1B5-7C35C73E2EAF}" srcOrd="2" destOrd="0" parTransId="{953474E4-8514-4A47-AF63-781589C070EC}" sibTransId="{4D63ED70-42A6-41EA-986A-5D05B0344B2C}"/>
    <dgm:cxn modelId="{D2284DF8-44E2-43A1-811D-F3B7AC3FAE99}" type="presParOf" srcId="{B05C3F2D-D8B2-4EC4-95B5-965AC987D6B6}" destId="{F6C44C77-17E3-43B1-9D71-9CAB1F558239}" srcOrd="0" destOrd="0" presId="urn:microsoft.com/office/officeart/2005/8/layout/vList2"/>
    <dgm:cxn modelId="{F92C2419-8598-4390-9347-9A3C0552A4E7}" type="presParOf" srcId="{B05C3F2D-D8B2-4EC4-95B5-965AC987D6B6}" destId="{B0B7784A-A07D-4B74-A0D9-A4616C504FD9}" srcOrd="1" destOrd="0" presId="urn:microsoft.com/office/officeart/2005/8/layout/vList2"/>
    <dgm:cxn modelId="{767DFAB6-1DBD-4256-B002-1A7A293D4B44}" type="presParOf" srcId="{B05C3F2D-D8B2-4EC4-95B5-965AC987D6B6}" destId="{F0B60075-F1F4-4715-97C7-464EA6E6E9E8}" srcOrd="2" destOrd="0" presId="urn:microsoft.com/office/officeart/2005/8/layout/vList2"/>
    <dgm:cxn modelId="{E4201EA3-EDE0-4255-A6B6-27E60E475DBF}" type="presParOf" srcId="{B05C3F2D-D8B2-4EC4-95B5-965AC987D6B6}" destId="{1D9A043D-92B5-4AA1-9FB9-138E199FC731}" srcOrd="3" destOrd="0" presId="urn:microsoft.com/office/officeart/2005/8/layout/vList2"/>
    <dgm:cxn modelId="{C82E16C9-AE3E-4556-B074-28A3B88E130E}" type="presParOf" srcId="{B05C3F2D-D8B2-4EC4-95B5-965AC987D6B6}" destId="{A08307E5-4C61-48AE-9C89-03ADC7597C23}" srcOrd="4" destOrd="0" presId="urn:microsoft.com/office/officeart/2005/8/layout/vList2"/>
    <dgm:cxn modelId="{5D825F75-A42E-4A63-8F42-57AD2598DC43}" type="presParOf" srcId="{B05C3F2D-D8B2-4EC4-95B5-965AC987D6B6}" destId="{EF3722CD-230F-4200-A21A-DB2770D767F4}"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AE4519B-858C-458E-898A-F3A05484BED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493CD937-1FC6-447E-B565-CC100BD4FF8D}">
      <dgm:prSet phldrT="[Text]" phldr="0"/>
      <dgm:spPr/>
      <dgm:t>
        <a:bodyPr/>
        <a:lstStyle/>
        <a:p>
          <a:pPr>
            <a:defRPr b="1"/>
          </a:pPr>
          <a:r>
            <a:rPr lang="en-US" dirty="0">
              <a:latin typeface="The Serif Hand Black"/>
            </a:rPr>
            <a:t>Sense of belonging and acceptance (the relational)</a:t>
          </a:r>
          <a:endParaRPr lang="en-US" dirty="0"/>
        </a:p>
      </dgm:t>
    </dgm:pt>
    <dgm:pt modelId="{B0B90207-00D5-4F1B-9E96-719C2B3E46F6}" type="parTrans" cxnId="{A2E0B137-841C-4ECE-B536-C243FD3C5A05}">
      <dgm:prSet/>
      <dgm:spPr/>
      <dgm:t>
        <a:bodyPr/>
        <a:lstStyle/>
        <a:p>
          <a:endParaRPr lang="en-US"/>
        </a:p>
      </dgm:t>
    </dgm:pt>
    <dgm:pt modelId="{DBF12902-71D6-4AB2-894F-C694C5F9E1D4}" type="sibTrans" cxnId="{A2E0B137-841C-4ECE-B536-C243FD3C5A05}">
      <dgm:prSet/>
      <dgm:spPr/>
      <dgm:t>
        <a:bodyPr/>
        <a:lstStyle/>
        <a:p>
          <a:endParaRPr lang="en-US"/>
        </a:p>
      </dgm:t>
    </dgm:pt>
    <dgm:pt modelId="{FF8FE18E-43E3-4AFB-AA12-99BAB4FA9D19}">
      <dgm:prSet phldrT="[Text]" phldr="0"/>
      <dgm:spPr/>
      <dgm:t>
        <a:bodyPr/>
        <a:lstStyle/>
        <a:p>
          <a:r>
            <a:rPr lang="en-US" dirty="0">
              <a:latin typeface="The Serif Hand Black"/>
            </a:rPr>
            <a:t>Through interaction with friends or another social interaction such as sports activities</a:t>
          </a:r>
          <a:endParaRPr lang="en-US" dirty="0"/>
        </a:p>
      </dgm:t>
    </dgm:pt>
    <dgm:pt modelId="{ECDBC676-65F4-4D70-93A9-FFF96161A7FD}" type="parTrans" cxnId="{0BB2D9BE-690E-460D-B885-CCC04F84E923}">
      <dgm:prSet/>
      <dgm:spPr/>
      <dgm:t>
        <a:bodyPr/>
        <a:lstStyle/>
        <a:p>
          <a:endParaRPr lang="en-US"/>
        </a:p>
      </dgm:t>
    </dgm:pt>
    <dgm:pt modelId="{9A6F3AC1-67D6-4769-BA79-0B5E43EF568F}" type="sibTrans" cxnId="{0BB2D9BE-690E-460D-B885-CCC04F84E923}">
      <dgm:prSet/>
      <dgm:spPr/>
      <dgm:t>
        <a:bodyPr/>
        <a:lstStyle/>
        <a:p>
          <a:endParaRPr lang="en-US"/>
        </a:p>
      </dgm:t>
    </dgm:pt>
    <dgm:pt modelId="{E635C9E3-822C-4D06-B50B-81F471FC1DC7}">
      <dgm:prSet phldrT="[Text]" phldr="0"/>
      <dgm:spPr/>
      <dgm:t>
        <a:bodyPr/>
        <a:lstStyle/>
        <a:p>
          <a:pPr>
            <a:defRPr b="1"/>
          </a:pPr>
          <a:r>
            <a:rPr lang="en-US" dirty="0">
              <a:latin typeface="The Serif Hand Black"/>
            </a:rPr>
            <a:t>(functional) social inclusion</a:t>
          </a:r>
          <a:endParaRPr lang="en-US" dirty="0"/>
        </a:p>
      </dgm:t>
    </dgm:pt>
    <dgm:pt modelId="{ED3A30B6-1734-40E9-9C66-545B23AD518A}" type="parTrans" cxnId="{DE15AC5A-DAD6-4C6F-AFDD-C9BD03CE1D00}">
      <dgm:prSet/>
      <dgm:spPr/>
      <dgm:t>
        <a:bodyPr/>
        <a:lstStyle/>
        <a:p>
          <a:endParaRPr lang="en-US"/>
        </a:p>
      </dgm:t>
    </dgm:pt>
    <dgm:pt modelId="{7D8C65E8-30D7-4268-8B04-7772C1B9F3C3}" type="sibTrans" cxnId="{DE15AC5A-DAD6-4C6F-AFDD-C9BD03CE1D00}">
      <dgm:prSet/>
      <dgm:spPr/>
      <dgm:t>
        <a:bodyPr/>
        <a:lstStyle/>
        <a:p>
          <a:endParaRPr lang="en-US"/>
        </a:p>
      </dgm:t>
    </dgm:pt>
    <dgm:pt modelId="{F39B4C85-B4D1-4E64-BE2C-5A96D0656DC3}">
      <dgm:prSet phldrT="[Text]" phldr="0"/>
      <dgm:spPr/>
      <dgm:t>
        <a:bodyPr/>
        <a:lstStyle/>
        <a:p>
          <a:r>
            <a:rPr lang="en-US" dirty="0">
              <a:latin typeface="The Serif Hand Black"/>
            </a:rPr>
            <a:t>Improve social skills facilitated by sport programmed focusing on skill development</a:t>
          </a:r>
          <a:endParaRPr lang="en-US" dirty="0"/>
        </a:p>
      </dgm:t>
    </dgm:pt>
    <dgm:pt modelId="{3C11327C-02A7-498C-94CC-90D1F33178EB}" type="parTrans" cxnId="{F53A313F-DDCF-442E-9951-5AE89BD7A771}">
      <dgm:prSet/>
      <dgm:spPr/>
      <dgm:t>
        <a:bodyPr/>
        <a:lstStyle/>
        <a:p>
          <a:endParaRPr lang="en-US"/>
        </a:p>
      </dgm:t>
    </dgm:pt>
    <dgm:pt modelId="{A34A43F2-34C0-4E67-B517-58E64D1F72C6}" type="sibTrans" cxnId="{F53A313F-DDCF-442E-9951-5AE89BD7A771}">
      <dgm:prSet/>
      <dgm:spPr/>
      <dgm:t>
        <a:bodyPr/>
        <a:lstStyle/>
        <a:p>
          <a:endParaRPr lang="en-US"/>
        </a:p>
      </dgm:t>
    </dgm:pt>
    <dgm:pt modelId="{2EA95165-DB6B-4108-944A-9F70BFD7838B}">
      <dgm:prSet phldrT="[Text]" phldr="0"/>
      <dgm:spPr/>
      <dgm:t>
        <a:bodyPr/>
        <a:lstStyle/>
        <a:p>
          <a:pPr>
            <a:defRPr b="1"/>
          </a:pPr>
          <a:r>
            <a:rPr lang="en-US" dirty="0">
              <a:latin typeface="The Serif Hand Black"/>
            </a:rPr>
            <a:t>Physical Social inclusion</a:t>
          </a:r>
          <a:endParaRPr lang="en-US" dirty="0"/>
        </a:p>
      </dgm:t>
    </dgm:pt>
    <dgm:pt modelId="{D4D9DAAF-960F-45AE-87A7-2EB4781EF29E}" type="parTrans" cxnId="{6A710194-2EE6-4404-B610-F1080EC3D682}">
      <dgm:prSet/>
      <dgm:spPr/>
      <dgm:t>
        <a:bodyPr/>
        <a:lstStyle/>
        <a:p>
          <a:endParaRPr lang="en-US"/>
        </a:p>
      </dgm:t>
    </dgm:pt>
    <dgm:pt modelId="{81F4091B-44C5-49A8-9CB0-4EAE916D5976}" type="sibTrans" cxnId="{6A710194-2EE6-4404-B610-F1080EC3D682}">
      <dgm:prSet/>
      <dgm:spPr/>
      <dgm:t>
        <a:bodyPr/>
        <a:lstStyle/>
        <a:p>
          <a:endParaRPr lang="en-US"/>
        </a:p>
      </dgm:t>
    </dgm:pt>
    <dgm:pt modelId="{1EFA0BAE-8FAF-4BBD-B1A8-5B8D945903E8}">
      <dgm:prSet phldrT="[Text]" phldr="0"/>
      <dgm:spPr/>
      <dgm:t>
        <a:bodyPr/>
        <a:lstStyle/>
        <a:p>
          <a:r>
            <a:rPr lang="en-US" b="0" dirty="0">
              <a:latin typeface="The Serif Hand Black"/>
            </a:rPr>
            <a:t>The availability and sustainability of safe space for marginalized groups spaces to interact and participate in social life</a:t>
          </a:r>
          <a:endParaRPr lang="en-US" b="0" dirty="0"/>
        </a:p>
      </dgm:t>
    </dgm:pt>
    <dgm:pt modelId="{C09A7A75-B076-42D1-9132-27210950328D}" type="parTrans" cxnId="{81A11F60-ECA8-4800-85D9-A0CEDBF5F3C1}">
      <dgm:prSet/>
      <dgm:spPr/>
      <dgm:t>
        <a:bodyPr/>
        <a:lstStyle/>
        <a:p>
          <a:endParaRPr lang="en-US"/>
        </a:p>
      </dgm:t>
    </dgm:pt>
    <dgm:pt modelId="{4A7CA06E-ACE4-42EF-85FA-17CB6AF91A09}" type="sibTrans" cxnId="{81A11F60-ECA8-4800-85D9-A0CEDBF5F3C1}">
      <dgm:prSet/>
      <dgm:spPr/>
      <dgm:t>
        <a:bodyPr/>
        <a:lstStyle/>
        <a:p>
          <a:endParaRPr lang="en-US"/>
        </a:p>
      </dgm:t>
    </dgm:pt>
    <dgm:pt modelId="{AB77AE0A-5807-4616-AD33-B6E4A023FFEA}" type="pres">
      <dgm:prSet presAssocID="{CAE4519B-858C-458E-898A-F3A05484BED6}" presName="linear" presStyleCnt="0">
        <dgm:presLayoutVars>
          <dgm:animLvl val="lvl"/>
          <dgm:resizeHandles val="exact"/>
        </dgm:presLayoutVars>
      </dgm:prSet>
      <dgm:spPr/>
    </dgm:pt>
    <dgm:pt modelId="{00518513-2B93-4FE2-9330-F09BD35C3C57}" type="pres">
      <dgm:prSet presAssocID="{493CD937-1FC6-447E-B565-CC100BD4FF8D}" presName="parentText" presStyleLbl="node1" presStyleIdx="0" presStyleCnt="3">
        <dgm:presLayoutVars>
          <dgm:chMax val="0"/>
          <dgm:bulletEnabled val="1"/>
        </dgm:presLayoutVars>
      </dgm:prSet>
      <dgm:spPr/>
    </dgm:pt>
    <dgm:pt modelId="{C3C04D17-CAF8-4F41-942F-EEB67F3049B8}" type="pres">
      <dgm:prSet presAssocID="{493CD937-1FC6-447E-B565-CC100BD4FF8D}" presName="childText" presStyleLbl="revTx" presStyleIdx="0" presStyleCnt="3">
        <dgm:presLayoutVars>
          <dgm:bulletEnabled val="1"/>
        </dgm:presLayoutVars>
      </dgm:prSet>
      <dgm:spPr/>
    </dgm:pt>
    <dgm:pt modelId="{BC65F739-DE51-4FBE-9E0C-89ECE3E2724B}" type="pres">
      <dgm:prSet presAssocID="{E635C9E3-822C-4D06-B50B-81F471FC1DC7}" presName="parentText" presStyleLbl="node1" presStyleIdx="1" presStyleCnt="3">
        <dgm:presLayoutVars>
          <dgm:chMax val="0"/>
          <dgm:bulletEnabled val="1"/>
        </dgm:presLayoutVars>
      </dgm:prSet>
      <dgm:spPr/>
    </dgm:pt>
    <dgm:pt modelId="{66AA804C-F722-4023-BD82-D7F176FB38FC}" type="pres">
      <dgm:prSet presAssocID="{E635C9E3-822C-4D06-B50B-81F471FC1DC7}" presName="childText" presStyleLbl="revTx" presStyleIdx="1" presStyleCnt="3">
        <dgm:presLayoutVars>
          <dgm:bulletEnabled val="1"/>
        </dgm:presLayoutVars>
      </dgm:prSet>
      <dgm:spPr/>
    </dgm:pt>
    <dgm:pt modelId="{F16FEC84-7F67-469A-B632-A5AF49B33973}" type="pres">
      <dgm:prSet presAssocID="{2EA95165-DB6B-4108-944A-9F70BFD7838B}" presName="parentText" presStyleLbl="node1" presStyleIdx="2" presStyleCnt="3">
        <dgm:presLayoutVars>
          <dgm:chMax val="0"/>
          <dgm:bulletEnabled val="1"/>
        </dgm:presLayoutVars>
      </dgm:prSet>
      <dgm:spPr/>
    </dgm:pt>
    <dgm:pt modelId="{B88DC44C-E505-490B-909F-CD730B086F22}" type="pres">
      <dgm:prSet presAssocID="{2EA95165-DB6B-4108-944A-9F70BFD7838B}" presName="childText" presStyleLbl="revTx" presStyleIdx="2" presStyleCnt="3">
        <dgm:presLayoutVars>
          <dgm:bulletEnabled val="1"/>
        </dgm:presLayoutVars>
      </dgm:prSet>
      <dgm:spPr/>
    </dgm:pt>
  </dgm:ptLst>
  <dgm:cxnLst>
    <dgm:cxn modelId="{A2E0B137-841C-4ECE-B536-C243FD3C5A05}" srcId="{CAE4519B-858C-458E-898A-F3A05484BED6}" destId="{493CD937-1FC6-447E-B565-CC100BD4FF8D}" srcOrd="0" destOrd="0" parTransId="{B0B90207-00D5-4F1B-9E96-719C2B3E46F6}" sibTransId="{DBF12902-71D6-4AB2-894F-C694C5F9E1D4}"/>
    <dgm:cxn modelId="{F53A313F-DDCF-442E-9951-5AE89BD7A771}" srcId="{E635C9E3-822C-4D06-B50B-81F471FC1DC7}" destId="{F39B4C85-B4D1-4E64-BE2C-5A96D0656DC3}" srcOrd="0" destOrd="0" parTransId="{3C11327C-02A7-498C-94CC-90D1F33178EB}" sibTransId="{A34A43F2-34C0-4E67-B517-58E64D1F72C6}"/>
    <dgm:cxn modelId="{81A11F60-ECA8-4800-85D9-A0CEDBF5F3C1}" srcId="{2EA95165-DB6B-4108-944A-9F70BFD7838B}" destId="{1EFA0BAE-8FAF-4BBD-B1A8-5B8D945903E8}" srcOrd="0" destOrd="0" parTransId="{C09A7A75-B076-42D1-9132-27210950328D}" sibTransId="{4A7CA06E-ACE4-42EF-85FA-17CB6AF91A09}"/>
    <dgm:cxn modelId="{F8D82469-C04C-406C-B4AA-B91BF8169F3D}" type="presOf" srcId="{FF8FE18E-43E3-4AFB-AA12-99BAB4FA9D19}" destId="{C3C04D17-CAF8-4F41-942F-EEB67F3049B8}" srcOrd="0" destOrd="0" presId="urn:microsoft.com/office/officeart/2005/8/layout/vList2"/>
    <dgm:cxn modelId="{18ACCC4A-1BC5-4CCC-923C-580DCC3B45E7}" type="presOf" srcId="{2EA95165-DB6B-4108-944A-9F70BFD7838B}" destId="{F16FEC84-7F67-469A-B632-A5AF49B33973}" srcOrd="0" destOrd="0" presId="urn:microsoft.com/office/officeart/2005/8/layout/vList2"/>
    <dgm:cxn modelId="{81D2236C-AA82-469C-9864-50FA7C58206B}" type="presOf" srcId="{CAE4519B-858C-458E-898A-F3A05484BED6}" destId="{AB77AE0A-5807-4616-AD33-B6E4A023FFEA}" srcOrd="0" destOrd="0" presId="urn:microsoft.com/office/officeart/2005/8/layout/vList2"/>
    <dgm:cxn modelId="{526D5F6C-5B79-4051-8E85-A7E6AFB1A01E}" type="presOf" srcId="{F39B4C85-B4D1-4E64-BE2C-5A96D0656DC3}" destId="{66AA804C-F722-4023-BD82-D7F176FB38FC}" srcOrd="0" destOrd="0" presId="urn:microsoft.com/office/officeart/2005/8/layout/vList2"/>
    <dgm:cxn modelId="{DE15AC5A-DAD6-4C6F-AFDD-C9BD03CE1D00}" srcId="{CAE4519B-858C-458E-898A-F3A05484BED6}" destId="{E635C9E3-822C-4D06-B50B-81F471FC1DC7}" srcOrd="1" destOrd="0" parTransId="{ED3A30B6-1734-40E9-9C66-545B23AD518A}" sibTransId="{7D8C65E8-30D7-4268-8B04-7772C1B9F3C3}"/>
    <dgm:cxn modelId="{6CCF3A91-CEDA-4242-BBD0-C80C19EB27BF}" type="presOf" srcId="{E635C9E3-822C-4D06-B50B-81F471FC1DC7}" destId="{BC65F739-DE51-4FBE-9E0C-89ECE3E2724B}" srcOrd="0" destOrd="0" presId="urn:microsoft.com/office/officeart/2005/8/layout/vList2"/>
    <dgm:cxn modelId="{6A710194-2EE6-4404-B610-F1080EC3D682}" srcId="{CAE4519B-858C-458E-898A-F3A05484BED6}" destId="{2EA95165-DB6B-4108-944A-9F70BFD7838B}" srcOrd="2" destOrd="0" parTransId="{D4D9DAAF-960F-45AE-87A7-2EB4781EF29E}" sibTransId="{81F4091B-44C5-49A8-9CB0-4EAE916D5976}"/>
    <dgm:cxn modelId="{0BB2D9BE-690E-460D-B885-CCC04F84E923}" srcId="{493CD937-1FC6-447E-B565-CC100BD4FF8D}" destId="{FF8FE18E-43E3-4AFB-AA12-99BAB4FA9D19}" srcOrd="0" destOrd="0" parTransId="{ECDBC676-65F4-4D70-93A9-FFF96161A7FD}" sibTransId="{9A6F3AC1-67D6-4769-BA79-0B5E43EF568F}"/>
    <dgm:cxn modelId="{C2FBB5CB-17E6-4E3B-96AA-70E4BBA31BB3}" type="presOf" srcId="{1EFA0BAE-8FAF-4BBD-B1A8-5B8D945903E8}" destId="{B88DC44C-E505-490B-909F-CD730B086F22}" srcOrd="0" destOrd="0" presId="urn:microsoft.com/office/officeart/2005/8/layout/vList2"/>
    <dgm:cxn modelId="{CD069AEB-6F8B-48D8-B33D-E3D79B5D5C4D}" type="presOf" srcId="{493CD937-1FC6-447E-B565-CC100BD4FF8D}" destId="{00518513-2B93-4FE2-9330-F09BD35C3C57}" srcOrd="0" destOrd="0" presId="urn:microsoft.com/office/officeart/2005/8/layout/vList2"/>
    <dgm:cxn modelId="{90FB20BE-C855-4395-8A96-5094BAA25682}" type="presParOf" srcId="{AB77AE0A-5807-4616-AD33-B6E4A023FFEA}" destId="{00518513-2B93-4FE2-9330-F09BD35C3C57}" srcOrd="0" destOrd="0" presId="urn:microsoft.com/office/officeart/2005/8/layout/vList2"/>
    <dgm:cxn modelId="{D24F9655-F3F1-47E1-BFD4-E67F194B0F22}" type="presParOf" srcId="{AB77AE0A-5807-4616-AD33-B6E4A023FFEA}" destId="{C3C04D17-CAF8-4F41-942F-EEB67F3049B8}" srcOrd="1" destOrd="0" presId="urn:microsoft.com/office/officeart/2005/8/layout/vList2"/>
    <dgm:cxn modelId="{DF00AFF8-BBA0-4418-BF86-7794D2E475A1}" type="presParOf" srcId="{AB77AE0A-5807-4616-AD33-B6E4A023FFEA}" destId="{BC65F739-DE51-4FBE-9E0C-89ECE3E2724B}" srcOrd="2" destOrd="0" presId="urn:microsoft.com/office/officeart/2005/8/layout/vList2"/>
    <dgm:cxn modelId="{B63EEC13-D701-415E-AE42-DF9D1D598D12}" type="presParOf" srcId="{AB77AE0A-5807-4616-AD33-B6E4A023FFEA}" destId="{66AA804C-F722-4023-BD82-D7F176FB38FC}" srcOrd="3" destOrd="0" presId="urn:microsoft.com/office/officeart/2005/8/layout/vList2"/>
    <dgm:cxn modelId="{A43471EE-9E5F-4BEE-ADB6-FC47CF4B872B}" type="presParOf" srcId="{AB77AE0A-5807-4616-AD33-B6E4A023FFEA}" destId="{F16FEC84-7F67-469A-B632-A5AF49B33973}" srcOrd="4" destOrd="0" presId="urn:microsoft.com/office/officeart/2005/8/layout/vList2"/>
    <dgm:cxn modelId="{4695F23D-BDF6-426F-9CC1-BFF23DAB9E17}" type="presParOf" srcId="{AB77AE0A-5807-4616-AD33-B6E4A023FFEA}" destId="{B88DC44C-E505-490B-909F-CD730B086F22}"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70EA952-5F9D-4FFC-BB15-3AAC0BF0FABE}"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n-US"/>
        </a:p>
      </dgm:t>
    </dgm:pt>
    <dgm:pt modelId="{4D97E6B2-35A9-489A-A966-2D5F9EE9C561}">
      <dgm:prSet/>
      <dgm:spPr/>
      <dgm:t>
        <a:bodyPr/>
        <a:lstStyle/>
        <a:p>
          <a:r>
            <a:rPr lang="en-US"/>
            <a:t>Contribute</a:t>
          </a:r>
        </a:p>
      </dgm:t>
    </dgm:pt>
    <dgm:pt modelId="{31DB1ACE-5093-469E-9CC2-B39BEE826838}" type="parTrans" cxnId="{FCE69053-48F3-4D20-904D-1C2C6C7A922E}">
      <dgm:prSet/>
      <dgm:spPr/>
      <dgm:t>
        <a:bodyPr/>
        <a:lstStyle/>
        <a:p>
          <a:endParaRPr lang="en-US"/>
        </a:p>
      </dgm:t>
    </dgm:pt>
    <dgm:pt modelId="{B3DA5B3A-1B04-4706-8A63-89B843A17E32}" type="sibTrans" cxnId="{FCE69053-48F3-4D20-904D-1C2C6C7A922E}">
      <dgm:prSet/>
      <dgm:spPr/>
      <dgm:t>
        <a:bodyPr/>
        <a:lstStyle/>
        <a:p>
          <a:endParaRPr lang="en-US"/>
        </a:p>
      </dgm:t>
    </dgm:pt>
    <dgm:pt modelId="{B5B933C8-0F1E-4E17-A534-E4C05CCA6477}">
      <dgm:prSet/>
      <dgm:spPr/>
      <dgm:t>
        <a:bodyPr/>
        <a:lstStyle/>
        <a:p>
          <a:r>
            <a:rPr lang="en-US"/>
            <a:t>Contribute to protection of children and young people</a:t>
          </a:r>
        </a:p>
      </dgm:t>
    </dgm:pt>
    <dgm:pt modelId="{A020EAF0-F9C6-4B2A-9FB3-248643FBCC4D}" type="parTrans" cxnId="{E80648CC-9C1F-49AE-9822-DA96B68BB3CA}">
      <dgm:prSet/>
      <dgm:spPr/>
      <dgm:t>
        <a:bodyPr/>
        <a:lstStyle/>
        <a:p>
          <a:endParaRPr lang="en-US"/>
        </a:p>
      </dgm:t>
    </dgm:pt>
    <dgm:pt modelId="{E87DE74B-3B99-4D2D-ACF0-B83C16F3582C}" type="sibTrans" cxnId="{E80648CC-9C1F-49AE-9822-DA96B68BB3CA}">
      <dgm:prSet/>
      <dgm:spPr/>
      <dgm:t>
        <a:bodyPr/>
        <a:lstStyle/>
        <a:p>
          <a:endParaRPr lang="en-US"/>
        </a:p>
      </dgm:t>
    </dgm:pt>
    <dgm:pt modelId="{26653D75-752C-4984-A1F2-65DEF02D6B52}">
      <dgm:prSet/>
      <dgm:spPr/>
      <dgm:t>
        <a:bodyPr/>
        <a:lstStyle/>
        <a:p>
          <a:r>
            <a:rPr lang="en-US"/>
            <a:t>Promotion of social capital and relationship that lead to education</a:t>
          </a:r>
        </a:p>
      </dgm:t>
    </dgm:pt>
    <dgm:pt modelId="{9EF44AA6-98B8-40B7-9423-AEED2802BC10}" type="parTrans" cxnId="{2997CFF8-C0AE-40B1-8271-048D5957AD2B}">
      <dgm:prSet/>
      <dgm:spPr/>
      <dgm:t>
        <a:bodyPr/>
        <a:lstStyle/>
        <a:p>
          <a:endParaRPr lang="en-US"/>
        </a:p>
      </dgm:t>
    </dgm:pt>
    <dgm:pt modelId="{765CD552-426E-4BD2-9B3E-7EC045D24013}" type="sibTrans" cxnId="{2997CFF8-C0AE-40B1-8271-048D5957AD2B}">
      <dgm:prSet/>
      <dgm:spPr/>
      <dgm:t>
        <a:bodyPr/>
        <a:lstStyle/>
        <a:p>
          <a:endParaRPr lang="en-US"/>
        </a:p>
      </dgm:t>
    </dgm:pt>
    <dgm:pt modelId="{89415F81-C9F2-478A-971E-771E481535B1}">
      <dgm:prSet/>
      <dgm:spPr/>
      <dgm:t>
        <a:bodyPr/>
        <a:lstStyle/>
        <a:p>
          <a:r>
            <a:rPr lang="en-US"/>
            <a:t>Set</a:t>
          </a:r>
        </a:p>
      </dgm:t>
    </dgm:pt>
    <dgm:pt modelId="{7441C76D-0723-4E48-806E-D3F2BF1926CC}" type="parTrans" cxnId="{AAE90AAD-8DC2-4774-BEA4-F8CE3BE3280F}">
      <dgm:prSet/>
      <dgm:spPr/>
      <dgm:t>
        <a:bodyPr/>
        <a:lstStyle/>
        <a:p>
          <a:endParaRPr lang="en-US"/>
        </a:p>
      </dgm:t>
    </dgm:pt>
    <dgm:pt modelId="{D2B5C68B-F49D-4FA5-887C-ADC6980E6196}" type="sibTrans" cxnId="{AAE90AAD-8DC2-4774-BEA4-F8CE3BE3280F}">
      <dgm:prSet/>
      <dgm:spPr/>
      <dgm:t>
        <a:bodyPr/>
        <a:lstStyle/>
        <a:p>
          <a:endParaRPr lang="en-US"/>
        </a:p>
      </dgm:t>
    </dgm:pt>
    <dgm:pt modelId="{0F677C1D-8F7B-4FE9-9A48-DA4195ACBECC}">
      <dgm:prSet/>
      <dgm:spPr/>
      <dgm:t>
        <a:bodyPr/>
        <a:lstStyle/>
        <a:p>
          <a:r>
            <a:rPr lang="en-US"/>
            <a:t>Set for a safe place that provide sense of security without stigmatization</a:t>
          </a:r>
        </a:p>
      </dgm:t>
    </dgm:pt>
    <dgm:pt modelId="{D4663836-DDBC-40EB-A037-A939853A8C2A}" type="parTrans" cxnId="{8D61DA2B-F5FD-4F76-8911-37F75535EB43}">
      <dgm:prSet/>
      <dgm:spPr/>
      <dgm:t>
        <a:bodyPr/>
        <a:lstStyle/>
        <a:p>
          <a:endParaRPr lang="en-US"/>
        </a:p>
      </dgm:t>
    </dgm:pt>
    <dgm:pt modelId="{69671C01-78DB-4223-A2F4-7A65B6CA1D1D}" type="sibTrans" cxnId="{8D61DA2B-F5FD-4F76-8911-37F75535EB43}">
      <dgm:prSet/>
      <dgm:spPr/>
      <dgm:t>
        <a:bodyPr/>
        <a:lstStyle/>
        <a:p>
          <a:endParaRPr lang="en-US"/>
        </a:p>
      </dgm:t>
    </dgm:pt>
    <dgm:pt modelId="{5D60A534-4567-42D2-88D3-0003943305F0}">
      <dgm:prSet/>
      <dgm:spPr/>
      <dgm:t>
        <a:bodyPr/>
        <a:lstStyle/>
        <a:p>
          <a:r>
            <a:rPr lang="en-US"/>
            <a:t>Fair play and with discipline for violations</a:t>
          </a:r>
        </a:p>
      </dgm:t>
    </dgm:pt>
    <dgm:pt modelId="{1352DC20-7044-473D-AAD1-E9039839F06A}" type="parTrans" cxnId="{A0C17B55-7181-48C2-B691-C62A2B7F7602}">
      <dgm:prSet/>
      <dgm:spPr/>
      <dgm:t>
        <a:bodyPr/>
        <a:lstStyle/>
        <a:p>
          <a:endParaRPr lang="en-US"/>
        </a:p>
      </dgm:t>
    </dgm:pt>
    <dgm:pt modelId="{1422DCEC-ADAB-424D-A8D9-0CA829DF791B}" type="sibTrans" cxnId="{A0C17B55-7181-48C2-B691-C62A2B7F7602}">
      <dgm:prSet/>
      <dgm:spPr/>
      <dgm:t>
        <a:bodyPr/>
        <a:lstStyle/>
        <a:p>
          <a:endParaRPr lang="en-US"/>
        </a:p>
      </dgm:t>
    </dgm:pt>
    <dgm:pt modelId="{607F0D27-06DC-4BC1-96CC-A277362182DC}">
      <dgm:prSet/>
      <dgm:spPr/>
      <dgm:t>
        <a:bodyPr/>
        <a:lstStyle/>
        <a:p>
          <a:r>
            <a:rPr lang="en-US"/>
            <a:t>Reduce</a:t>
          </a:r>
        </a:p>
      </dgm:t>
    </dgm:pt>
    <dgm:pt modelId="{2A99E492-FBAD-4343-A63B-38EE72FECC03}" type="parTrans" cxnId="{3C59F655-0209-4FA2-8257-131AC83F57A0}">
      <dgm:prSet/>
      <dgm:spPr/>
      <dgm:t>
        <a:bodyPr/>
        <a:lstStyle/>
        <a:p>
          <a:endParaRPr lang="en-US"/>
        </a:p>
      </dgm:t>
    </dgm:pt>
    <dgm:pt modelId="{0794B8AA-DCB8-41D0-B530-3EE2D70991E6}" type="sibTrans" cxnId="{3C59F655-0209-4FA2-8257-131AC83F57A0}">
      <dgm:prSet/>
      <dgm:spPr/>
      <dgm:t>
        <a:bodyPr/>
        <a:lstStyle/>
        <a:p>
          <a:endParaRPr lang="en-US"/>
        </a:p>
      </dgm:t>
    </dgm:pt>
    <dgm:pt modelId="{B144B7B6-106D-41BE-B4AE-87672D4FB356}">
      <dgm:prSet/>
      <dgm:spPr/>
      <dgm:t>
        <a:bodyPr/>
        <a:lstStyle/>
        <a:p>
          <a:r>
            <a:rPr lang="en-US"/>
            <a:t>Reduce gender inequalities and gender-based violence</a:t>
          </a:r>
        </a:p>
      </dgm:t>
    </dgm:pt>
    <dgm:pt modelId="{166483FA-754C-4BC3-A629-98A85708AFE1}" type="parTrans" cxnId="{A188675D-1E0A-463F-A809-195285B23D15}">
      <dgm:prSet/>
      <dgm:spPr/>
      <dgm:t>
        <a:bodyPr/>
        <a:lstStyle/>
        <a:p>
          <a:endParaRPr lang="en-US"/>
        </a:p>
      </dgm:t>
    </dgm:pt>
    <dgm:pt modelId="{4D709EA3-0112-452C-BD48-29D815E4FC8D}" type="sibTrans" cxnId="{A188675D-1E0A-463F-A809-195285B23D15}">
      <dgm:prSet/>
      <dgm:spPr/>
      <dgm:t>
        <a:bodyPr/>
        <a:lstStyle/>
        <a:p>
          <a:endParaRPr lang="en-US"/>
        </a:p>
      </dgm:t>
    </dgm:pt>
    <dgm:pt modelId="{82AAA08D-4E21-4CBD-B57A-883DFF45FA89}">
      <dgm:prSet/>
      <dgm:spPr/>
      <dgm:t>
        <a:bodyPr/>
        <a:lstStyle/>
        <a:p>
          <a:r>
            <a:rPr lang="en-US"/>
            <a:t>Generating discaussion related to violence involving female and male, athletes, and coaches.</a:t>
          </a:r>
        </a:p>
      </dgm:t>
    </dgm:pt>
    <dgm:pt modelId="{895A91C6-8DAF-4D92-9E19-6555C955EE4D}" type="parTrans" cxnId="{D54A1A8D-736F-490E-A822-B0352C0DAC2C}">
      <dgm:prSet/>
      <dgm:spPr/>
      <dgm:t>
        <a:bodyPr/>
        <a:lstStyle/>
        <a:p>
          <a:endParaRPr lang="en-US"/>
        </a:p>
      </dgm:t>
    </dgm:pt>
    <dgm:pt modelId="{E2CB803B-7D04-4562-8DD1-3B8BA6EC69AA}" type="sibTrans" cxnId="{D54A1A8D-736F-490E-A822-B0352C0DAC2C}">
      <dgm:prSet/>
      <dgm:spPr/>
      <dgm:t>
        <a:bodyPr/>
        <a:lstStyle/>
        <a:p>
          <a:endParaRPr lang="en-US"/>
        </a:p>
      </dgm:t>
    </dgm:pt>
    <dgm:pt modelId="{04842224-49B2-47BE-915C-8E9BF409E338}" type="pres">
      <dgm:prSet presAssocID="{570EA952-5F9D-4FFC-BB15-3AAC0BF0FABE}" presName="linear" presStyleCnt="0">
        <dgm:presLayoutVars>
          <dgm:animLvl val="lvl"/>
          <dgm:resizeHandles val="exact"/>
        </dgm:presLayoutVars>
      </dgm:prSet>
      <dgm:spPr/>
    </dgm:pt>
    <dgm:pt modelId="{C50D32C6-B4DD-45DD-B04B-833C2C125350}" type="pres">
      <dgm:prSet presAssocID="{4D97E6B2-35A9-489A-A966-2D5F9EE9C561}" presName="parentText" presStyleLbl="node1" presStyleIdx="0" presStyleCnt="3">
        <dgm:presLayoutVars>
          <dgm:chMax val="0"/>
          <dgm:bulletEnabled val="1"/>
        </dgm:presLayoutVars>
      </dgm:prSet>
      <dgm:spPr/>
    </dgm:pt>
    <dgm:pt modelId="{04DA0196-EBD6-477E-BB0D-569D07C9D32A}" type="pres">
      <dgm:prSet presAssocID="{4D97E6B2-35A9-489A-A966-2D5F9EE9C561}" presName="childText" presStyleLbl="revTx" presStyleIdx="0" presStyleCnt="3">
        <dgm:presLayoutVars>
          <dgm:bulletEnabled val="1"/>
        </dgm:presLayoutVars>
      </dgm:prSet>
      <dgm:spPr/>
    </dgm:pt>
    <dgm:pt modelId="{FFFB79F5-05E3-4E4E-8BBB-16C3D7C07647}" type="pres">
      <dgm:prSet presAssocID="{89415F81-C9F2-478A-971E-771E481535B1}" presName="parentText" presStyleLbl="node1" presStyleIdx="1" presStyleCnt="3">
        <dgm:presLayoutVars>
          <dgm:chMax val="0"/>
          <dgm:bulletEnabled val="1"/>
        </dgm:presLayoutVars>
      </dgm:prSet>
      <dgm:spPr/>
    </dgm:pt>
    <dgm:pt modelId="{8B4104B3-D0A5-493D-A918-9F664304C085}" type="pres">
      <dgm:prSet presAssocID="{89415F81-C9F2-478A-971E-771E481535B1}" presName="childText" presStyleLbl="revTx" presStyleIdx="1" presStyleCnt="3">
        <dgm:presLayoutVars>
          <dgm:bulletEnabled val="1"/>
        </dgm:presLayoutVars>
      </dgm:prSet>
      <dgm:spPr/>
    </dgm:pt>
    <dgm:pt modelId="{43141381-1A6A-4CA9-98FB-4C9599500432}" type="pres">
      <dgm:prSet presAssocID="{607F0D27-06DC-4BC1-96CC-A277362182DC}" presName="parentText" presStyleLbl="node1" presStyleIdx="2" presStyleCnt="3">
        <dgm:presLayoutVars>
          <dgm:chMax val="0"/>
          <dgm:bulletEnabled val="1"/>
        </dgm:presLayoutVars>
      </dgm:prSet>
      <dgm:spPr/>
    </dgm:pt>
    <dgm:pt modelId="{BBB66D26-678E-40B1-8460-EC94807222B4}" type="pres">
      <dgm:prSet presAssocID="{607F0D27-06DC-4BC1-96CC-A277362182DC}" presName="childText" presStyleLbl="revTx" presStyleIdx="2" presStyleCnt="3">
        <dgm:presLayoutVars>
          <dgm:bulletEnabled val="1"/>
        </dgm:presLayoutVars>
      </dgm:prSet>
      <dgm:spPr/>
    </dgm:pt>
  </dgm:ptLst>
  <dgm:cxnLst>
    <dgm:cxn modelId="{7B107A0F-7813-4187-9BC0-47F3B53BE529}" type="presOf" srcId="{82AAA08D-4E21-4CBD-B57A-883DFF45FA89}" destId="{BBB66D26-678E-40B1-8460-EC94807222B4}" srcOrd="0" destOrd="1" presId="urn:microsoft.com/office/officeart/2005/8/layout/vList2"/>
    <dgm:cxn modelId="{1EDD7F1B-86EC-4DF5-B0ED-C1446473B13F}" type="presOf" srcId="{89415F81-C9F2-478A-971E-771E481535B1}" destId="{FFFB79F5-05E3-4E4E-8BBB-16C3D7C07647}" srcOrd="0" destOrd="0" presId="urn:microsoft.com/office/officeart/2005/8/layout/vList2"/>
    <dgm:cxn modelId="{8D61DA2B-F5FD-4F76-8911-37F75535EB43}" srcId="{89415F81-C9F2-478A-971E-771E481535B1}" destId="{0F677C1D-8F7B-4FE9-9A48-DA4195ACBECC}" srcOrd="0" destOrd="0" parTransId="{D4663836-DDBC-40EB-A037-A939853A8C2A}" sibTransId="{69671C01-78DB-4223-A2F4-7A65B6CA1D1D}"/>
    <dgm:cxn modelId="{1B3F7B3A-7916-4E1F-ACB4-A01142E0BA01}" type="presOf" srcId="{607F0D27-06DC-4BC1-96CC-A277362182DC}" destId="{43141381-1A6A-4CA9-98FB-4C9599500432}" srcOrd="0" destOrd="0" presId="urn:microsoft.com/office/officeart/2005/8/layout/vList2"/>
    <dgm:cxn modelId="{127B233E-94E9-4E9E-ABDA-AD71F987DFAF}" type="presOf" srcId="{26653D75-752C-4984-A1F2-65DEF02D6B52}" destId="{04DA0196-EBD6-477E-BB0D-569D07C9D32A}" srcOrd="0" destOrd="1" presId="urn:microsoft.com/office/officeart/2005/8/layout/vList2"/>
    <dgm:cxn modelId="{A188675D-1E0A-463F-A809-195285B23D15}" srcId="{607F0D27-06DC-4BC1-96CC-A277362182DC}" destId="{B144B7B6-106D-41BE-B4AE-87672D4FB356}" srcOrd="0" destOrd="0" parTransId="{166483FA-754C-4BC3-A629-98A85708AFE1}" sibTransId="{4D709EA3-0112-452C-BD48-29D815E4FC8D}"/>
    <dgm:cxn modelId="{8D656767-067A-45DF-B821-7A1D3CD8F0AB}" type="presOf" srcId="{B144B7B6-106D-41BE-B4AE-87672D4FB356}" destId="{BBB66D26-678E-40B1-8460-EC94807222B4}" srcOrd="0" destOrd="0" presId="urn:microsoft.com/office/officeart/2005/8/layout/vList2"/>
    <dgm:cxn modelId="{FCE69053-48F3-4D20-904D-1C2C6C7A922E}" srcId="{570EA952-5F9D-4FFC-BB15-3AAC0BF0FABE}" destId="{4D97E6B2-35A9-489A-A966-2D5F9EE9C561}" srcOrd="0" destOrd="0" parTransId="{31DB1ACE-5093-469E-9CC2-B39BEE826838}" sibTransId="{B3DA5B3A-1B04-4706-8A63-89B843A17E32}"/>
    <dgm:cxn modelId="{A0C17B55-7181-48C2-B691-C62A2B7F7602}" srcId="{0F677C1D-8F7B-4FE9-9A48-DA4195ACBECC}" destId="{5D60A534-4567-42D2-88D3-0003943305F0}" srcOrd="0" destOrd="0" parTransId="{1352DC20-7044-473D-AAD1-E9039839F06A}" sibTransId="{1422DCEC-ADAB-424D-A8D9-0CA829DF791B}"/>
    <dgm:cxn modelId="{3C59F655-0209-4FA2-8257-131AC83F57A0}" srcId="{570EA952-5F9D-4FFC-BB15-3AAC0BF0FABE}" destId="{607F0D27-06DC-4BC1-96CC-A277362182DC}" srcOrd="2" destOrd="0" parTransId="{2A99E492-FBAD-4343-A63B-38EE72FECC03}" sibTransId="{0794B8AA-DCB8-41D0-B530-3EE2D70991E6}"/>
    <dgm:cxn modelId="{5A686580-B3C2-49EA-84A3-12AC36B81E6D}" type="presOf" srcId="{0F677C1D-8F7B-4FE9-9A48-DA4195ACBECC}" destId="{8B4104B3-D0A5-493D-A918-9F664304C085}" srcOrd="0" destOrd="0" presId="urn:microsoft.com/office/officeart/2005/8/layout/vList2"/>
    <dgm:cxn modelId="{BAFEB48C-3302-422A-A9DA-E70CBBE6E8C3}" type="presOf" srcId="{B5B933C8-0F1E-4E17-A534-E4C05CCA6477}" destId="{04DA0196-EBD6-477E-BB0D-569D07C9D32A}" srcOrd="0" destOrd="0" presId="urn:microsoft.com/office/officeart/2005/8/layout/vList2"/>
    <dgm:cxn modelId="{D54A1A8D-736F-490E-A822-B0352C0DAC2C}" srcId="{B144B7B6-106D-41BE-B4AE-87672D4FB356}" destId="{82AAA08D-4E21-4CBD-B57A-883DFF45FA89}" srcOrd="0" destOrd="0" parTransId="{895A91C6-8DAF-4D92-9E19-6555C955EE4D}" sibTransId="{E2CB803B-7D04-4562-8DD1-3B8BA6EC69AA}"/>
    <dgm:cxn modelId="{BA752AA8-14B2-4E82-A55F-2BD0A724E5AA}" type="presOf" srcId="{4D97E6B2-35A9-489A-A966-2D5F9EE9C561}" destId="{C50D32C6-B4DD-45DD-B04B-833C2C125350}" srcOrd="0" destOrd="0" presId="urn:microsoft.com/office/officeart/2005/8/layout/vList2"/>
    <dgm:cxn modelId="{702F54A8-356B-4561-9ED8-A0C5C1DD40A7}" type="presOf" srcId="{570EA952-5F9D-4FFC-BB15-3AAC0BF0FABE}" destId="{04842224-49B2-47BE-915C-8E9BF409E338}" srcOrd="0" destOrd="0" presId="urn:microsoft.com/office/officeart/2005/8/layout/vList2"/>
    <dgm:cxn modelId="{AAE90AAD-8DC2-4774-BEA4-F8CE3BE3280F}" srcId="{570EA952-5F9D-4FFC-BB15-3AAC0BF0FABE}" destId="{89415F81-C9F2-478A-971E-771E481535B1}" srcOrd="1" destOrd="0" parTransId="{7441C76D-0723-4E48-806E-D3F2BF1926CC}" sibTransId="{D2B5C68B-F49D-4FA5-887C-ADC6980E6196}"/>
    <dgm:cxn modelId="{E80648CC-9C1F-49AE-9822-DA96B68BB3CA}" srcId="{4D97E6B2-35A9-489A-A966-2D5F9EE9C561}" destId="{B5B933C8-0F1E-4E17-A534-E4C05CCA6477}" srcOrd="0" destOrd="0" parTransId="{A020EAF0-F9C6-4B2A-9FB3-248643FBCC4D}" sibTransId="{E87DE74B-3B99-4D2D-ACF0-B83C16F3582C}"/>
    <dgm:cxn modelId="{5A3904F6-20F0-4C8F-B8FD-6A5E2881F8EB}" type="presOf" srcId="{5D60A534-4567-42D2-88D3-0003943305F0}" destId="{8B4104B3-D0A5-493D-A918-9F664304C085}" srcOrd="0" destOrd="1" presId="urn:microsoft.com/office/officeart/2005/8/layout/vList2"/>
    <dgm:cxn modelId="{2997CFF8-C0AE-40B1-8271-048D5957AD2B}" srcId="{B5B933C8-0F1E-4E17-A534-E4C05CCA6477}" destId="{26653D75-752C-4984-A1F2-65DEF02D6B52}" srcOrd="0" destOrd="0" parTransId="{9EF44AA6-98B8-40B7-9423-AEED2802BC10}" sibTransId="{765CD552-426E-4BD2-9B3E-7EC045D24013}"/>
    <dgm:cxn modelId="{EAC14982-41F9-467B-865E-E9E3CCDA0409}" type="presParOf" srcId="{04842224-49B2-47BE-915C-8E9BF409E338}" destId="{C50D32C6-B4DD-45DD-B04B-833C2C125350}" srcOrd="0" destOrd="0" presId="urn:microsoft.com/office/officeart/2005/8/layout/vList2"/>
    <dgm:cxn modelId="{C9074F28-756E-4B9E-8658-4A1434C38B2C}" type="presParOf" srcId="{04842224-49B2-47BE-915C-8E9BF409E338}" destId="{04DA0196-EBD6-477E-BB0D-569D07C9D32A}" srcOrd="1" destOrd="0" presId="urn:microsoft.com/office/officeart/2005/8/layout/vList2"/>
    <dgm:cxn modelId="{234AE958-8028-49E0-AD98-2CDFE9A030F3}" type="presParOf" srcId="{04842224-49B2-47BE-915C-8E9BF409E338}" destId="{FFFB79F5-05E3-4E4E-8BBB-16C3D7C07647}" srcOrd="2" destOrd="0" presId="urn:microsoft.com/office/officeart/2005/8/layout/vList2"/>
    <dgm:cxn modelId="{FE5EE50F-6710-4E84-BB7E-5B2D192E8018}" type="presParOf" srcId="{04842224-49B2-47BE-915C-8E9BF409E338}" destId="{8B4104B3-D0A5-493D-A918-9F664304C085}" srcOrd="3" destOrd="0" presId="urn:microsoft.com/office/officeart/2005/8/layout/vList2"/>
    <dgm:cxn modelId="{F5A5AA15-E8D2-4E68-9BF5-2F94D86CB0DB}" type="presParOf" srcId="{04842224-49B2-47BE-915C-8E9BF409E338}" destId="{43141381-1A6A-4CA9-98FB-4C9599500432}" srcOrd="4" destOrd="0" presId="urn:microsoft.com/office/officeart/2005/8/layout/vList2"/>
    <dgm:cxn modelId="{ECDE2A3C-B22A-46BF-BC44-BF813AD89AD4}" type="presParOf" srcId="{04842224-49B2-47BE-915C-8E9BF409E338}" destId="{BBB66D26-678E-40B1-8460-EC94807222B4}"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F67C2-DBCF-4031-BB06-524A8C61F9B6}">
      <dsp:nvSpPr>
        <dsp:cNvPr id="0" name=""/>
        <dsp:cNvSpPr/>
      </dsp:nvSpPr>
      <dsp:spPr>
        <a:xfrm>
          <a:off x="37376" y="229662"/>
          <a:ext cx="628065" cy="62806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53DF78-20C9-4379-BD10-377859CA7715}">
      <dsp:nvSpPr>
        <dsp:cNvPr id="0" name=""/>
        <dsp:cNvSpPr/>
      </dsp:nvSpPr>
      <dsp:spPr>
        <a:xfrm>
          <a:off x="169269" y="361556"/>
          <a:ext cx="364277" cy="3642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69E8AC-8E7E-443A-A812-EF920261947A}">
      <dsp:nvSpPr>
        <dsp:cNvPr id="0" name=""/>
        <dsp:cNvSpPr/>
      </dsp:nvSpPr>
      <dsp:spPr>
        <a:xfrm>
          <a:off x="800026" y="229662"/>
          <a:ext cx="1480439" cy="62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rtl="0">
            <a:lnSpc>
              <a:spcPct val="100000"/>
            </a:lnSpc>
            <a:spcBef>
              <a:spcPct val="0"/>
            </a:spcBef>
            <a:spcAft>
              <a:spcPct val="35000"/>
            </a:spcAft>
            <a:buNone/>
          </a:pPr>
          <a:r>
            <a:rPr lang="en-US" sz="1800" kern="1200" dirty="0">
              <a:latin typeface="The Serif Hand Black"/>
            </a:rPr>
            <a:t>TYPE OF DEVELOPMENT (SPORT)</a:t>
          </a:r>
          <a:endParaRPr lang="en-US" sz="1800" kern="1200" dirty="0"/>
        </a:p>
      </dsp:txBody>
      <dsp:txXfrm>
        <a:off x="800026" y="229662"/>
        <a:ext cx="1480439" cy="628065"/>
      </dsp:txXfrm>
    </dsp:sp>
    <dsp:sp modelId="{DAE0F1F4-11B3-45E9-B6F3-61739C2FD4F3}">
      <dsp:nvSpPr>
        <dsp:cNvPr id="0" name=""/>
        <dsp:cNvSpPr/>
      </dsp:nvSpPr>
      <dsp:spPr>
        <a:xfrm>
          <a:off x="2538421" y="229662"/>
          <a:ext cx="628065" cy="62806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4269996-9919-43DE-AAB6-BB0065503E78}">
      <dsp:nvSpPr>
        <dsp:cNvPr id="0" name=""/>
        <dsp:cNvSpPr/>
      </dsp:nvSpPr>
      <dsp:spPr>
        <a:xfrm>
          <a:off x="2670315" y="361556"/>
          <a:ext cx="364277" cy="3642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6E33895-3AD2-4F0D-909A-318C7C2500EE}">
      <dsp:nvSpPr>
        <dsp:cNvPr id="0" name=""/>
        <dsp:cNvSpPr/>
      </dsp:nvSpPr>
      <dsp:spPr>
        <a:xfrm>
          <a:off x="3301072" y="229662"/>
          <a:ext cx="1480439" cy="62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t>WOMEN AND </a:t>
          </a:r>
          <a:r>
            <a:rPr lang="en-US" sz="1800" kern="1200" dirty="0">
              <a:latin typeface="The Serif Hand Black"/>
            </a:rPr>
            <a:t>SPORTS FOR DEVELOPMENT</a:t>
          </a:r>
          <a:endParaRPr lang="en-US" sz="1800" kern="1200" dirty="0"/>
        </a:p>
      </dsp:txBody>
      <dsp:txXfrm>
        <a:off x="3301072" y="229662"/>
        <a:ext cx="1480439" cy="628065"/>
      </dsp:txXfrm>
    </dsp:sp>
    <dsp:sp modelId="{596F6916-5279-4A4A-95E3-B3938BC4FC48}">
      <dsp:nvSpPr>
        <dsp:cNvPr id="0" name=""/>
        <dsp:cNvSpPr/>
      </dsp:nvSpPr>
      <dsp:spPr>
        <a:xfrm>
          <a:off x="37376" y="1461361"/>
          <a:ext cx="628065" cy="62806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603599B-D8CE-4724-9BCB-8D8E6D2887D7}">
      <dsp:nvSpPr>
        <dsp:cNvPr id="0" name=""/>
        <dsp:cNvSpPr/>
      </dsp:nvSpPr>
      <dsp:spPr>
        <a:xfrm>
          <a:off x="169269" y="1593255"/>
          <a:ext cx="364277" cy="3642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311568-4CE9-4E05-82C6-48A3AAC326FE}">
      <dsp:nvSpPr>
        <dsp:cNvPr id="0" name=""/>
        <dsp:cNvSpPr/>
      </dsp:nvSpPr>
      <dsp:spPr>
        <a:xfrm>
          <a:off x="800026" y="1461361"/>
          <a:ext cx="1480439" cy="62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The Serif Hand Black"/>
            </a:rPr>
            <a:t>SPORT FOR DEVELOPMENT IN MALAYSIA</a:t>
          </a:r>
        </a:p>
      </dsp:txBody>
      <dsp:txXfrm>
        <a:off x="800026" y="1461361"/>
        <a:ext cx="1480439" cy="628065"/>
      </dsp:txXfrm>
    </dsp:sp>
    <dsp:sp modelId="{715900D0-FBC0-4884-9ED4-3F33F9997CAF}">
      <dsp:nvSpPr>
        <dsp:cNvPr id="0" name=""/>
        <dsp:cNvSpPr/>
      </dsp:nvSpPr>
      <dsp:spPr>
        <a:xfrm>
          <a:off x="2538421" y="1461361"/>
          <a:ext cx="628065" cy="62806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0939BC-38C9-4D30-A9BA-33DA96347E11}">
      <dsp:nvSpPr>
        <dsp:cNvPr id="0" name=""/>
        <dsp:cNvSpPr/>
      </dsp:nvSpPr>
      <dsp:spPr>
        <a:xfrm>
          <a:off x="2670315" y="1593255"/>
          <a:ext cx="364277" cy="3642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7A2887-BD33-4970-BA8E-AAB702B4B180}">
      <dsp:nvSpPr>
        <dsp:cNvPr id="0" name=""/>
        <dsp:cNvSpPr/>
      </dsp:nvSpPr>
      <dsp:spPr>
        <a:xfrm>
          <a:off x="3301072" y="1461361"/>
          <a:ext cx="1480439" cy="62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The Serif Hand Black"/>
            </a:rPr>
            <a:t>WOMEN'S SPORT</a:t>
          </a:r>
          <a:r>
            <a:rPr lang="en-US" sz="1800" kern="1200" dirty="0"/>
            <a:t> IN </a:t>
          </a:r>
          <a:r>
            <a:rPr lang="en-US" sz="1800" kern="1200" dirty="0">
              <a:latin typeface="The Serif Hand Black"/>
            </a:rPr>
            <a:t>MALAYSIA</a:t>
          </a:r>
          <a:endParaRPr lang="en-US" sz="1800" kern="1200" dirty="0"/>
        </a:p>
      </dsp:txBody>
      <dsp:txXfrm>
        <a:off x="3301072" y="1461361"/>
        <a:ext cx="1480439" cy="628065"/>
      </dsp:txXfrm>
    </dsp:sp>
    <dsp:sp modelId="{6821BBBA-ABE1-4D1B-AE7C-65B3E1AA33CB}">
      <dsp:nvSpPr>
        <dsp:cNvPr id="0" name=""/>
        <dsp:cNvSpPr/>
      </dsp:nvSpPr>
      <dsp:spPr>
        <a:xfrm>
          <a:off x="37376" y="2693061"/>
          <a:ext cx="628065" cy="62806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FD7FBF4-796A-4C52-A956-F766534FFBBC}">
      <dsp:nvSpPr>
        <dsp:cNvPr id="0" name=""/>
        <dsp:cNvSpPr/>
      </dsp:nvSpPr>
      <dsp:spPr>
        <a:xfrm>
          <a:off x="169269" y="2824954"/>
          <a:ext cx="364277" cy="364277"/>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E647E33-8BC7-4DDF-AB97-2A4C59359C02}">
      <dsp:nvSpPr>
        <dsp:cNvPr id="0" name=""/>
        <dsp:cNvSpPr/>
      </dsp:nvSpPr>
      <dsp:spPr>
        <a:xfrm>
          <a:off x="800026" y="2693061"/>
          <a:ext cx="1480439" cy="628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latin typeface="The Serif Hand Black"/>
            </a:rPr>
            <a:t>THE SPORT PLUS/PLUS SPORT</a:t>
          </a:r>
        </a:p>
      </dsp:txBody>
      <dsp:txXfrm>
        <a:off x="800026" y="2693061"/>
        <a:ext cx="1480439" cy="6280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A9DAA0-E750-4D9E-B7A2-8D4E0B1D3161}">
      <dsp:nvSpPr>
        <dsp:cNvPr id="0" name=""/>
        <dsp:cNvSpPr/>
      </dsp:nvSpPr>
      <dsp:spPr>
        <a:xfrm>
          <a:off x="0" y="42331"/>
          <a:ext cx="5824728" cy="91143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defRPr b="1"/>
          </a:pPr>
          <a:r>
            <a:rPr lang="en-US" sz="3800" kern="1200" dirty="0">
              <a:latin typeface="The Serif Hand Black"/>
            </a:rPr>
            <a:t>Individual empowerment</a:t>
          </a:r>
          <a:endParaRPr lang="en-US" sz="3800" kern="1200" dirty="0"/>
        </a:p>
      </dsp:txBody>
      <dsp:txXfrm>
        <a:off x="44492" y="86823"/>
        <a:ext cx="5735744" cy="822446"/>
      </dsp:txXfrm>
    </dsp:sp>
    <dsp:sp modelId="{CD144BE6-530D-46BB-AC2B-72D70689AF04}">
      <dsp:nvSpPr>
        <dsp:cNvPr id="0" name=""/>
        <dsp:cNvSpPr/>
      </dsp:nvSpPr>
      <dsp:spPr>
        <a:xfrm>
          <a:off x="0" y="953761"/>
          <a:ext cx="5824728"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35" tIns="48260" rIns="270256" bIns="48260" numCol="1" spcCol="1270" anchor="t" anchorCtr="0">
          <a:noAutofit/>
        </a:bodyPr>
        <a:lstStyle/>
        <a:p>
          <a:pPr marL="285750" lvl="1" indent="-285750" algn="l" defTabSz="1333500">
            <a:lnSpc>
              <a:spcPct val="90000"/>
            </a:lnSpc>
            <a:spcBef>
              <a:spcPct val="0"/>
            </a:spcBef>
            <a:spcAft>
              <a:spcPct val="20000"/>
            </a:spcAft>
            <a:buChar char="•"/>
          </a:pPr>
          <a:r>
            <a:rPr lang="en-US" sz="3000" kern="1200" dirty="0">
              <a:latin typeface="The Serif Hand Black"/>
            </a:rPr>
            <a:t>Self determination</a:t>
          </a:r>
          <a:endParaRPr lang="en-US" sz="3000" kern="1200" dirty="0"/>
        </a:p>
      </dsp:txBody>
      <dsp:txXfrm>
        <a:off x="0" y="953761"/>
        <a:ext cx="5824728" cy="629280"/>
      </dsp:txXfrm>
    </dsp:sp>
    <dsp:sp modelId="{F0AA5CC5-62A1-4877-AD20-F95990056F33}">
      <dsp:nvSpPr>
        <dsp:cNvPr id="0" name=""/>
        <dsp:cNvSpPr/>
      </dsp:nvSpPr>
      <dsp:spPr>
        <a:xfrm>
          <a:off x="0" y="1583041"/>
          <a:ext cx="5824728" cy="91143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defRPr b="1"/>
          </a:pPr>
          <a:r>
            <a:rPr lang="en-US" sz="3800" kern="1200" dirty="0">
              <a:latin typeface="The Serif Hand Black"/>
            </a:rPr>
            <a:t>Group empowerment</a:t>
          </a:r>
          <a:endParaRPr lang="en-US" sz="3800" kern="1200" dirty="0"/>
        </a:p>
      </dsp:txBody>
      <dsp:txXfrm>
        <a:off x="44492" y="1627533"/>
        <a:ext cx="5735744" cy="822446"/>
      </dsp:txXfrm>
    </dsp:sp>
    <dsp:sp modelId="{B916E465-B680-4139-917E-1728CE735895}">
      <dsp:nvSpPr>
        <dsp:cNvPr id="0" name=""/>
        <dsp:cNvSpPr/>
      </dsp:nvSpPr>
      <dsp:spPr>
        <a:xfrm>
          <a:off x="0" y="2494471"/>
          <a:ext cx="5824728" cy="629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35" tIns="48260" rIns="270256" bIns="48260" numCol="1" spcCol="1270" anchor="t" anchorCtr="0">
          <a:noAutofit/>
        </a:bodyPr>
        <a:lstStyle/>
        <a:p>
          <a:pPr marL="285750" lvl="1" indent="-285750" algn="l" defTabSz="1333500" rtl="0">
            <a:lnSpc>
              <a:spcPct val="90000"/>
            </a:lnSpc>
            <a:spcBef>
              <a:spcPct val="0"/>
            </a:spcBef>
            <a:spcAft>
              <a:spcPct val="20000"/>
            </a:spcAft>
            <a:buChar char="•"/>
          </a:pPr>
          <a:r>
            <a:rPr lang="en-US" sz="3000" kern="1200" dirty="0">
              <a:latin typeface="The Serif Hand Black"/>
            </a:rPr>
            <a:t>Team sport for common goal</a:t>
          </a:r>
          <a:endParaRPr lang="en-US" sz="3000" kern="1200" dirty="0"/>
        </a:p>
      </dsp:txBody>
      <dsp:txXfrm>
        <a:off x="0" y="2494471"/>
        <a:ext cx="5824728" cy="629280"/>
      </dsp:txXfrm>
    </dsp:sp>
    <dsp:sp modelId="{0AA3244D-BC9A-44DE-BC28-77205A19CDD5}">
      <dsp:nvSpPr>
        <dsp:cNvPr id="0" name=""/>
        <dsp:cNvSpPr/>
      </dsp:nvSpPr>
      <dsp:spPr>
        <a:xfrm>
          <a:off x="0" y="3123751"/>
          <a:ext cx="5824728" cy="91143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defRPr b="1"/>
          </a:pPr>
          <a:r>
            <a:rPr lang="en-US" sz="3800" kern="1200" dirty="0">
              <a:latin typeface="The Serif Hand Black"/>
            </a:rPr>
            <a:t>Community empowerment</a:t>
          </a:r>
          <a:endParaRPr lang="en-US" sz="3800" kern="1200" dirty="0"/>
        </a:p>
      </dsp:txBody>
      <dsp:txXfrm>
        <a:off x="44492" y="3168243"/>
        <a:ext cx="5735744" cy="822446"/>
      </dsp:txXfrm>
    </dsp:sp>
    <dsp:sp modelId="{D03A069C-A57C-433F-8021-92140662DA59}">
      <dsp:nvSpPr>
        <dsp:cNvPr id="0" name=""/>
        <dsp:cNvSpPr/>
      </dsp:nvSpPr>
      <dsp:spPr>
        <a:xfrm>
          <a:off x="0" y="4035181"/>
          <a:ext cx="5824728" cy="9242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935" tIns="48260" rIns="270256" bIns="48260" numCol="1" spcCol="1270" anchor="t" anchorCtr="0">
          <a:noAutofit/>
        </a:bodyPr>
        <a:lstStyle/>
        <a:p>
          <a:pPr marL="285750" lvl="1" indent="-285750" algn="l" defTabSz="1333500" rtl="0">
            <a:lnSpc>
              <a:spcPct val="90000"/>
            </a:lnSpc>
            <a:spcBef>
              <a:spcPct val="0"/>
            </a:spcBef>
            <a:spcAft>
              <a:spcPct val="20000"/>
            </a:spcAft>
            <a:buChar char="•"/>
          </a:pPr>
          <a:r>
            <a:rPr lang="en-US" sz="3000" kern="1200">
              <a:latin typeface="The Serif Hand Black"/>
            </a:rPr>
            <a:t>Enhancement of local community for sustainable development</a:t>
          </a:r>
          <a:endParaRPr lang="en-US" sz="3000" kern="1200"/>
        </a:p>
      </dsp:txBody>
      <dsp:txXfrm>
        <a:off x="0" y="4035181"/>
        <a:ext cx="5824728" cy="92425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E449BF-A823-4E54-81A6-C73C4DBF5F4E}">
      <dsp:nvSpPr>
        <dsp:cNvPr id="0" name=""/>
        <dsp:cNvSpPr/>
      </dsp:nvSpPr>
      <dsp:spPr>
        <a:xfrm>
          <a:off x="0" y="1701"/>
          <a:ext cx="6894576"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AA4F2FCE-7990-4DE3-8625-9E53DC1A361C}">
      <dsp:nvSpPr>
        <dsp:cNvPr id="0" name=""/>
        <dsp:cNvSpPr/>
      </dsp:nvSpPr>
      <dsp:spPr>
        <a:xfrm>
          <a:off x="0" y="1701"/>
          <a:ext cx="6894576" cy="1160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a:lnSpc>
              <a:spcPct val="90000"/>
            </a:lnSpc>
            <a:spcBef>
              <a:spcPct val="0"/>
            </a:spcBef>
            <a:spcAft>
              <a:spcPct val="35000"/>
            </a:spcAft>
            <a:buNone/>
          </a:pPr>
          <a:r>
            <a:rPr lang="en-US" sz="5400" kern="1200" dirty="0">
              <a:latin typeface="The Serif Hand Black"/>
            </a:rPr>
            <a:t>practical</a:t>
          </a:r>
          <a:endParaRPr lang="en-US" sz="5400" kern="1200" dirty="0"/>
        </a:p>
      </dsp:txBody>
      <dsp:txXfrm>
        <a:off x="0" y="1701"/>
        <a:ext cx="6894576" cy="1160618"/>
      </dsp:txXfrm>
    </dsp:sp>
    <dsp:sp modelId="{B922A004-00EF-415D-81C5-9160F003BE34}">
      <dsp:nvSpPr>
        <dsp:cNvPr id="0" name=""/>
        <dsp:cNvSpPr/>
      </dsp:nvSpPr>
      <dsp:spPr>
        <a:xfrm>
          <a:off x="0" y="1162320"/>
          <a:ext cx="6894576" cy="0"/>
        </a:xfrm>
        <a:prstGeom prst="line">
          <a:avLst/>
        </a:prstGeom>
        <a:gradFill rotWithShape="0">
          <a:gsLst>
            <a:gs pos="0">
              <a:schemeClr val="accent5">
                <a:hueOff val="8704932"/>
                <a:satOff val="3846"/>
                <a:lumOff val="-4216"/>
                <a:alphaOff val="0"/>
                <a:satMod val="103000"/>
                <a:lumMod val="102000"/>
                <a:tint val="94000"/>
              </a:schemeClr>
            </a:gs>
            <a:gs pos="50000">
              <a:schemeClr val="accent5">
                <a:hueOff val="8704932"/>
                <a:satOff val="3846"/>
                <a:lumOff val="-4216"/>
                <a:alphaOff val="0"/>
                <a:satMod val="110000"/>
                <a:lumMod val="100000"/>
                <a:shade val="100000"/>
              </a:schemeClr>
            </a:gs>
            <a:gs pos="100000">
              <a:schemeClr val="accent5">
                <a:hueOff val="8704932"/>
                <a:satOff val="3846"/>
                <a:lumOff val="-4216"/>
                <a:alphaOff val="0"/>
                <a:lumMod val="99000"/>
                <a:satMod val="120000"/>
                <a:shade val="78000"/>
              </a:schemeClr>
            </a:gs>
          </a:gsLst>
          <a:lin ang="5400000" scaled="0"/>
        </a:gradFill>
        <a:ln w="6350" cap="flat" cmpd="sng" algn="ctr">
          <a:solidFill>
            <a:schemeClr val="accent5">
              <a:hueOff val="8704932"/>
              <a:satOff val="3846"/>
              <a:lumOff val="-4216"/>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26E786AC-685F-4CE1-B1C9-319319FEC198}">
      <dsp:nvSpPr>
        <dsp:cNvPr id="0" name=""/>
        <dsp:cNvSpPr/>
      </dsp:nvSpPr>
      <dsp:spPr>
        <a:xfrm>
          <a:off x="0" y="1162320"/>
          <a:ext cx="6894576" cy="1160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rtl="0">
            <a:lnSpc>
              <a:spcPct val="90000"/>
            </a:lnSpc>
            <a:spcBef>
              <a:spcPct val="0"/>
            </a:spcBef>
            <a:spcAft>
              <a:spcPct val="35000"/>
            </a:spcAft>
            <a:buNone/>
          </a:pPr>
          <a:r>
            <a:rPr lang="en-US" sz="5400" kern="1200" dirty="0">
              <a:latin typeface="The Serif Hand Black"/>
            </a:rPr>
            <a:t>Personal </a:t>
          </a:r>
          <a:endParaRPr lang="en-US" sz="5400" kern="1200" dirty="0"/>
        </a:p>
      </dsp:txBody>
      <dsp:txXfrm>
        <a:off x="0" y="1162320"/>
        <a:ext cx="6894576" cy="1160618"/>
      </dsp:txXfrm>
    </dsp:sp>
    <dsp:sp modelId="{E6D7B1AC-AE59-43F3-9542-AB8EE152FEC8}">
      <dsp:nvSpPr>
        <dsp:cNvPr id="0" name=""/>
        <dsp:cNvSpPr/>
      </dsp:nvSpPr>
      <dsp:spPr>
        <a:xfrm>
          <a:off x="0" y="2322939"/>
          <a:ext cx="6894576" cy="0"/>
        </a:xfrm>
        <a:prstGeom prst="line">
          <a:avLst/>
        </a:prstGeom>
        <a:gradFill rotWithShape="0">
          <a:gsLst>
            <a:gs pos="0">
              <a:schemeClr val="accent5">
                <a:hueOff val="17409864"/>
                <a:satOff val="7692"/>
                <a:lumOff val="-8432"/>
                <a:alphaOff val="0"/>
                <a:satMod val="103000"/>
                <a:lumMod val="102000"/>
                <a:tint val="94000"/>
              </a:schemeClr>
            </a:gs>
            <a:gs pos="50000">
              <a:schemeClr val="accent5">
                <a:hueOff val="17409864"/>
                <a:satOff val="7692"/>
                <a:lumOff val="-8432"/>
                <a:alphaOff val="0"/>
                <a:satMod val="110000"/>
                <a:lumMod val="100000"/>
                <a:shade val="100000"/>
              </a:schemeClr>
            </a:gs>
            <a:gs pos="100000">
              <a:schemeClr val="accent5">
                <a:hueOff val="17409864"/>
                <a:satOff val="7692"/>
                <a:lumOff val="-8432"/>
                <a:alphaOff val="0"/>
                <a:lumMod val="99000"/>
                <a:satMod val="120000"/>
                <a:shade val="78000"/>
              </a:schemeClr>
            </a:gs>
          </a:gsLst>
          <a:lin ang="5400000" scaled="0"/>
        </a:gradFill>
        <a:ln w="6350" cap="flat" cmpd="sng" algn="ctr">
          <a:solidFill>
            <a:schemeClr val="accent5">
              <a:hueOff val="17409864"/>
              <a:satOff val="7692"/>
              <a:lumOff val="-843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9100837-A2D6-47D9-A762-7083E83AE52D}">
      <dsp:nvSpPr>
        <dsp:cNvPr id="0" name=""/>
        <dsp:cNvSpPr/>
      </dsp:nvSpPr>
      <dsp:spPr>
        <a:xfrm>
          <a:off x="0" y="2322939"/>
          <a:ext cx="6894576" cy="11606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740" tIns="205740" rIns="205740" bIns="205740" numCol="1" spcCol="1270" anchor="t" anchorCtr="0">
          <a:noAutofit/>
        </a:bodyPr>
        <a:lstStyle/>
        <a:p>
          <a:pPr marL="0" lvl="0" indent="0" algn="l" defTabSz="2400300" rtl="0">
            <a:lnSpc>
              <a:spcPct val="90000"/>
            </a:lnSpc>
            <a:spcBef>
              <a:spcPct val="0"/>
            </a:spcBef>
            <a:spcAft>
              <a:spcPct val="35000"/>
            </a:spcAft>
            <a:buNone/>
          </a:pPr>
          <a:r>
            <a:rPr lang="en-US" sz="5400" kern="1200" dirty="0">
              <a:latin typeface="The Serif Hand Black"/>
            </a:rPr>
            <a:t>Social and cultural</a:t>
          </a:r>
          <a:endParaRPr lang="en-US" sz="5400" kern="1200" dirty="0"/>
        </a:p>
      </dsp:txBody>
      <dsp:txXfrm>
        <a:off x="0" y="2322939"/>
        <a:ext cx="6894576" cy="116061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4DD1F-0850-4E71-8A19-E017A4476D29}">
      <dsp:nvSpPr>
        <dsp:cNvPr id="0" name=""/>
        <dsp:cNvSpPr/>
      </dsp:nvSpPr>
      <dsp:spPr>
        <a:xfrm>
          <a:off x="0" y="0"/>
          <a:ext cx="481888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EB830AF3-7979-4727-9B2D-499470465D2D}">
      <dsp:nvSpPr>
        <dsp:cNvPr id="0" name=""/>
        <dsp:cNvSpPr/>
      </dsp:nvSpPr>
      <dsp:spPr>
        <a:xfrm>
          <a:off x="0" y="0"/>
          <a:ext cx="4818888" cy="177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l" defTabSz="2711450" rtl="0">
            <a:lnSpc>
              <a:spcPct val="90000"/>
            </a:lnSpc>
            <a:spcBef>
              <a:spcPct val="0"/>
            </a:spcBef>
            <a:spcAft>
              <a:spcPct val="35000"/>
            </a:spcAft>
            <a:buNone/>
          </a:pPr>
          <a:r>
            <a:rPr lang="en-US" sz="6100" kern="1200" dirty="0">
              <a:latin typeface="The Serif Hand Black"/>
            </a:rPr>
            <a:t>Sport for all</a:t>
          </a:r>
          <a:endParaRPr lang="en-US" sz="6100" kern="1200" dirty="0"/>
        </a:p>
      </dsp:txBody>
      <dsp:txXfrm>
        <a:off x="0" y="0"/>
        <a:ext cx="4818888" cy="1775394"/>
      </dsp:txXfrm>
    </dsp:sp>
    <dsp:sp modelId="{C1357B0C-C698-4896-B347-5C01E3269DFD}">
      <dsp:nvSpPr>
        <dsp:cNvPr id="0" name=""/>
        <dsp:cNvSpPr/>
      </dsp:nvSpPr>
      <dsp:spPr>
        <a:xfrm>
          <a:off x="0" y="1775394"/>
          <a:ext cx="4818888"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D3C156C2-28AD-4B99-A706-5F330BE70D11}">
      <dsp:nvSpPr>
        <dsp:cNvPr id="0" name=""/>
        <dsp:cNvSpPr/>
      </dsp:nvSpPr>
      <dsp:spPr>
        <a:xfrm>
          <a:off x="0" y="1775394"/>
          <a:ext cx="4818888" cy="17753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2410" tIns="232410" rIns="232410" bIns="232410" numCol="1" spcCol="1270" anchor="t" anchorCtr="0">
          <a:noAutofit/>
        </a:bodyPr>
        <a:lstStyle/>
        <a:p>
          <a:pPr marL="0" lvl="0" indent="0" algn="l" defTabSz="2711450" rtl="0">
            <a:lnSpc>
              <a:spcPct val="90000"/>
            </a:lnSpc>
            <a:spcBef>
              <a:spcPct val="0"/>
            </a:spcBef>
            <a:spcAft>
              <a:spcPct val="35000"/>
            </a:spcAft>
            <a:buNone/>
          </a:pPr>
          <a:r>
            <a:rPr lang="en-US" sz="6100" kern="1200" dirty="0">
              <a:latin typeface="The Serif Hand Black"/>
            </a:rPr>
            <a:t>"NO ONE LEFT BEHIND"</a:t>
          </a:r>
          <a:endParaRPr lang="en-US" sz="6100" kern="1200" dirty="0"/>
        </a:p>
      </dsp:txBody>
      <dsp:txXfrm>
        <a:off x="0" y="1775394"/>
        <a:ext cx="4818888" cy="17753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03797D-7299-4927-A435-99A5E0B48642}">
      <dsp:nvSpPr>
        <dsp:cNvPr id="0" name=""/>
        <dsp:cNvSpPr/>
      </dsp:nvSpPr>
      <dsp:spPr>
        <a:xfrm>
          <a:off x="0" y="1732"/>
          <a:ext cx="48188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B18C9D-197C-40F8-B844-1FA04A85F58B}">
      <dsp:nvSpPr>
        <dsp:cNvPr id="0" name=""/>
        <dsp:cNvSpPr/>
      </dsp:nvSpPr>
      <dsp:spPr>
        <a:xfrm>
          <a:off x="0" y="1732"/>
          <a:ext cx="4818888" cy="118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rtl="0">
            <a:lnSpc>
              <a:spcPct val="90000"/>
            </a:lnSpc>
            <a:spcBef>
              <a:spcPct val="0"/>
            </a:spcBef>
            <a:spcAft>
              <a:spcPct val="35000"/>
            </a:spcAft>
            <a:buNone/>
          </a:pPr>
          <a:r>
            <a:rPr lang="en-US" sz="5100" kern="1200" dirty="0">
              <a:latin typeface="The Serif Hand Black"/>
            </a:rPr>
            <a:t>resources</a:t>
          </a:r>
          <a:endParaRPr lang="en-US" sz="5100" kern="1200" dirty="0"/>
        </a:p>
      </dsp:txBody>
      <dsp:txXfrm>
        <a:off x="0" y="1732"/>
        <a:ext cx="4818888" cy="1181469"/>
      </dsp:txXfrm>
    </dsp:sp>
    <dsp:sp modelId="{51F61C47-EB98-4BD6-A0E3-595828788305}">
      <dsp:nvSpPr>
        <dsp:cNvPr id="0" name=""/>
        <dsp:cNvSpPr/>
      </dsp:nvSpPr>
      <dsp:spPr>
        <a:xfrm>
          <a:off x="0" y="1183201"/>
          <a:ext cx="48188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A842B46-2231-4872-A314-F64BE2A63D26}">
      <dsp:nvSpPr>
        <dsp:cNvPr id="0" name=""/>
        <dsp:cNvSpPr/>
      </dsp:nvSpPr>
      <dsp:spPr>
        <a:xfrm>
          <a:off x="0" y="1183201"/>
          <a:ext cx="4818888" cy="118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100000"/>
            </a:lnSpc>
            <a:spcBef>
              <a:spcPct val="0"/>
            </a:spcBef>
            <a:spcAft>
              <a:spcPct val="35000"/>
            </a:spcAft>
            <a:buNone/>
          </a:pPr>
          <a:r>
            <a:rPr lang="en-US" sz="5100" kern="1200" dirty="0">
              <a:latin typeface="The Serif Hand Black"/>
            </a:rPr>
            <a:t>equipment</a:t>
          </a:r>
          <a:endParaRPr lang="en-US" sz="5100" kern="1200" dirty="0"/>
        </a:p>
      </dsp:txBody>
      <dsp:txXfrm>
        <a:off x="0" y="1183201"/>
        <a:ext cx="4818888" cy="1181469"/>
      </dsp:txXfrm>
    </dsp:sp>
    <dsp:sp modelId="{B64D4A97-39E6-4880-AFF4-A9FD1CEECB7D}">
      <dsp:nvSpPr>
        <dsp:cNvPr id="0" name=""/>
        <dsp:cNvSpPr/>
      </dsp:nvSpPr>
      <dsp:spPr>
        <a:xfrm>
          <a:off x="0" y="2364670"/>
          <a:ext cx="4818888"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410EB3-6175-45D4-98B3-A11B2BCD8E3E}">
      <dsp:nvSpPr>
        <dsp:cNvPr id="0" name=""/>
        <dsp:cNvSpPr/>
      </dsp:nvSpPr>
      <dsp:spPr>
        <a:xfrm>
          <a:off x="0" y="2364670"/>
          <a:ext cx="4818888" cy="11814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4310" tIns="194310" rIns="194310" bIns="194310" numCol="1" spcCol="1270" anchor="t" anchorCtr="0">
          <a:noAutofit/>
        </a:bodyPr>
        <a:lstStyle/>
        <a:p>
          <a:pPr marL="0" lvl="0" indent="0" algn="l" defTabSz="2266950">
            <a:lnSpc>
              <a:spcPct val="100000"/>
            </a:lnSpc>
            <a:spcBef>
              <a:spcPct val="0"/>
            </a:spcBef>
            <a:spcAft>
              <a:spcPct val="35000"/>
            </a:spcAft>
            <a:buNone/>
          </a:pPr>
          <a:r>
            <a:rPr lang="en-US" sz="5100" kern="1200" dirty="0">
              <a:latin typeface="The Serif Hand Black"/>
            </a:rPr>
            <a:t>coaching</a:t>
          </a:r>
          <a:endParaRPr lang="en-US" sz="5100" kern="1200" dirty="0"/>
        </a:p>
      </dsp:txBody>
      <dsp:txXfrm>
        <a:off x="0" y="2364670"/>
        <a:ext cx="4818888" cy="1181469"/>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889CF3-A7DF-439F-817D-ED3CD61433C7}">
      <dsp:nvSpPr>
        <dsp:cNvPr id="0" name=""/>
        <dsp:cNvSpPr/>
      </dsp:nvSpPr>
      <dsp:spPr>
        <a:xfrm>
          <a:off x="0" y="42299"/>
          <a:ext cx="6713552" cy="9594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latin typeface="The Serif Hand Black"/>
            </a:rPr>
            <a:t>individual</a:t>
          </a:r>
          <a:endParaRPr lang="en-US" sz="4000" kern="1200" dirty="0"/>
        </a:p>
      </dsp:txBody>
      <dsp:txXfrm>
        <a:off x="46834" y="89133"/>
        <a:ext cx="6619884" cy="865732"/>
      </dsp:txXfrm>
    </dsp:sp>
    <dsp:sp modelId="{FD141131-E563-4617-9B45-B606EC8E7341}">
      <dsp:nvSpPr>
        <dsp:cNvPr id="0" name=""/>
        <dsp:cNvSpPr/>
      </dsp:nvSpPr>
      <dsp:spPr>
        <a:xfrm>
          <a:off x="0" y="1001699"/>
          <a:ext cx="6713552"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50800" rIns="284480" bIns="50800" numCol="1" spcCol="1270" anchor="t" anchorCtr="0">
          <a:noAutofit/>
        </a:bodyPr>
        <a:lstStyle/>
        <a:p>
          <a:pPr marL="285750" lvl="1" indent="-285750" algn="l" defTabSz="1377950" rtl="0">
            <a:lnSpc>
              <a:spcPct val="90000"/>
            </a:lnSpc>
            <a:spcBef>
              <a:spcPct val="0"/>
            </a:spcBef>
            <a:spcAft>
              <a:spcPct val="20000"/>
            </a:spcAft>
            <a:buChar char="•"/>
          </a:pPr>
          <a:r>
            <a:rPr lang="en-US" sz="3100" kern="1200" dirty="0">
              <a:latin typeface="The Serif Hand Black"/>
            </a:rPr>
            <a:t>Improve personal skills </a:t>
          </a:r>
          <a:endParaRPr lang="en-US" sz="3100" kern="1200" dirty="0"/>
        </a:p>
        <a:p>
          <a:pPr marL="285750" lvl="1" indent="-285750" algn="l" defTabSz="1377950" rtl="0">
            <a:lnSpc>
              <a:spcPct val="90000"/>
            </a:lnSpc>
            <a:spcBef>
              <a:spcPct val="0"/>
            </a:spcBef>
            <a:spcAft>
              <a:spcPct val="20000"/>
            </a:spcAft>
            <a:buChar char="•"/>
          </a:pPr>
          <a:r>
            <a:rPr lang="en-US" sz="3100" kern="1200" dirty="0">
              <a:latin typeface="The Serif Hand Black"/>
            </a:rPr>
            <a:t>Improve social emotional well being</a:t>
          </a:r>
          <a:endParaRPr lang="en-US" sz="3100" kern="1200" dirty="0"/>
        </a:p>
      </dsp:txBody>
      <dsp:txXfrm>
        <a:off x="0" y="1001699"/>
        <a:ext cx="6713552" cy="1055700"/>
      </dsp:txXfrm>
    </dsp:sp>
    <dsp:sp modelId="{6595ED8F-7173-4AB5-A0BA-9C51CAAE52BB}">
      <dsp:nvSpPr>
        <dsp:cNvPr id="0" name=""/>
        <dsp:cNvSpPr/>
      </dsp:nvSpPr>
      <dsp:spPr>
        <a:xfrm>
          <a:off x="0" y="2057400"/>
          <a:ext cx="6713552" cy="9594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rtl="0">
            <a:lnSpc>
              <a:spcPct val="90000"/>
            </a:lnSpc>
            <a:spcBef>
              <a:spcPct val="0"/>
            </a:spcBef>
            <a:spcAft>
              <a:spcPct val="35000"/>
            </a:spcAft>
            <a:buNone/>
          </a:pPr>
          <a:r>
            <a:rPr lang="en-US" sz="4000" kern="1200" dirty="0">
              <a:latin typeface="The Serif Hand Black"/>
            </a:rPr>
            <a:t>Safeguarding</a:t>
          </a:r>
          <a:endParaRPr lang="en-US" sz="4000" kern="1200" dirty="0"/>
        </a:p>
      </dsp:txBody>
      <dsp:txXfrm>
        <a:off x="46834" y="2104234"/>
        <a:ext cx="6619884" cy="865732"/>
      </dsp:txXfrm>
    </dsp:sp>
    <dsp:sp modelId="{461A3C99-19BB-480D-9C67-54098AB42126}">
      <dsp:nvSpPr>
        <dsp:cNvPr id="0" name=""/>
        <dsp:cNvSpPr/>
      </dsp:nvSpPr>
      <dsp:spPr>
        <a:xfrm>
          <a:off x="0" y="3016800"/>
          <a:ext cx="6713552" cy="1055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50800" rIns="284480" bIns="50800" numCol="1" spcCol="1270" anchor="t" anchorCtr="0">
          <a:noAutofit/>
        </a:bodyPr>
        <a:lstStyle/>
        <a:p>
          <a:pPr marL="285750" lvl="1" indent="-285750" algn="l" defTabSz="1377950" rtl="0">
            <a:lnSpc>
              <a:spcPct val="90000"/>
            </a:lnSpc>
            <a:spcBef>
              <a:spcPct val="0"/>
            </a:spcBef>
            <a:spcAft>
              <a:spcPct val="20000"/>
            </a:spcAft>
            <a:buChar char="•"/>
          </a:pPr>
          <a:r>
            <a:rPr lang="en-US" sz="3100" kern="1200" dirty="0">
              <a:latin typeface="The Serif Hand Black"/>
            </a:rPr>
            <a:t>Reduce crime</a:t>
          </a:r>
          <a:endParaRPr lang="en-US" sz="3100" kern="1200" dirty="0"/>
        </a:p>
        <a:p>
          <a:pPr marL="285750" lvl="1" indent="-285750" algn="l" defTabSz="1377950" rtl="0">
            <a:lnSpc>
              <a:spcPct val="90000"/>
            </a:lnSpc>
            <a:spcBef>
              <a:spcPct val="0"/>
            </a:spcBef>
            <a:spcAft>
              <a:spcPct val="20000"/>
            </a:spcAft>
            <a:buChar char="•"/>
          </a:pPr>
          <a:r>
            <a:rPr lang="en-US" sz="3100" kern="1200" dirty="0">
              <a:latin typeface="The Serif Hand Black"/>
            </a:rPr>
            <a:t>Reduce gang violence</a:t>
          </a:r>
          <a:endParaRPr lang="en-US" sz="3100" kern="1200" dirty="0"/>
        </a:p>
      </dsp:txBody>
      <dsp:txXfrm>
        <a:off x="0" y="3016800"/>
        <a:ext cx="6713552" cy="10557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52B90-2FCD-45AE-A9DB-FA59A81C6646}">
      <dsp:nvSpPr>
        <dsp:cNvPr id="0" name=""/>
        <dsp:cNvSpPr/>
      </dsp:nvSpPr>
      <dsp:spPr>
        <a:xfrm>
          <a:off x="0" y="1621"/>
          <a:ext cx="4243589"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467D00B-404B-4D47-BC1F-7FC519350083}">
      <dsp:nvSpPr>
        <dsp:cNvPr id="0" name=""/>
        <dsp:cNvSpPr/>
      </dsp:nvSpPr>
      <dsp:spPr>
        <a:xfrm>
          <a:off x="0" y="1621"/>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defRPr cap="all"/>
          </a:pPr>
          <a:r>
            <a:rPr lang="en-US" sz="2500" kern="1200">
              <a:latin typeface="The Serif Hand Black"/>
            </a:rPr>
            <a:t>GRASSROOTS PARTICIPATION</a:t>
          </a:r>
          <a:endParaRPr lang="en-US" sz="2500" kern="1200"/>
        </a:p>
      </dsp:txBody>
      <dsp:txXfrm>
        <a:off x="0" y="1621"/>
        <a:ext cx="4243589" cy="552904"/>
      </dsp:txXfrm>
    </dsp:sp>
    <dsp:sp modelId="{144BF888-236D-46F7-B44F-1F916F5E2218}">
      <dsp:nvSpPr>
        <dsp:cNvPr id="0" name=""/>
        <dsp:cNvSpPr/>
      </dsp:nvSpPr>
      <dsp:spPr>
        <a:xfrm>
          <a:off x="0" y="554525"/>
          <a:ext cx="4243589" cy="0"/>
        </a:xfrm>
        <a:prstGeom prst="line">
          <a:avLst/>
        </a:prstGeom>
        <a:gradFill rotWithShape="0">
          <a:gsLst>
            <a:gs pos="0">
              <a:schemeClr val="accent2">
                <a:hueOff val="-489910"/>
                <a:satOff val="-2263"/>
                <a:lumOff val="-471"/>
                <a:alphaOff val="0"/>
                <a:satMod val="103000"/>
                <a:lumMod val="102000"/>
                <a:tint val="94000"/>
              </a:schemeClr>
            </a:gs>
            <a:gs pos="50000">
              <a:schemeClr val="accent2">
                <a:hueOff val="-489910"/>
                <a:satOff val="-2263"/>
                <a:lumOff val="-471"/>
                <a:alphaOff val="0"/>
                <a:satMod val="110000"/>
                <a:lumMod val="100000"/>
                <a:shade val="100000"/>
              </a:schemeClr>
            </a:gs>
            <a:gs pos="100000">
              <a:schemeClr val="accent2">
                <a:hueOff val="-489910"/>
                <a:satOff val="-2263"/>
                <a:lumOff val="-471"/>
                <a:alphaOff val="0"/>
                <a:lumMod val="99000"/>
                <a:satMod val="120000"/>
                <a:shade val="78000"/>
              </a:schemeClr>
            </a:gs>
          </a:gsLst>
          <a:lin ang="5400000" scaled="0"/>
        </a:gradFill>
        <a:ln w="6350" cap="flat" cmpd="sng" algn="ctr">
          <a:solidFill>
            <a:schemeClr val="accent2">
              <a:hueOff val="-489910"/>
              <a:satOff val="-2263"/>
              <a:lumOff val="-471"/>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4FBD0B31-77F1-40F9-8250-BEECE77607D3}">
      <dsp:nvSpPr>
        <dsp:cNvPr id="0" name=""/>
        <dsp:cNvSpPr/>
      </dsp:nvSpPr>
      <dsp:spPr>
        <a:xfrm>
          <a:off x="0" y="554525"/>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defRPr cap="all"/>
          </a:pPr>
          <a:r>
            <a:rPr lang="en-US" sz="2500" kern="1200">
              <a:latin typeface="The Serif Hand Black"/>
            </a:rPr>
            <a:t>TALENT IDENTIFICATION AND DEVELOPMENT</a:t>
          </a:r>
          <a:endParaRPr lang="en-US" sz="2500" kern="1200"/>
        </a:p>
      </dsp:txBody>
      <dsp:txXfrm>
        <a:off x="0" y="554525"/>
        <a:ext cx="4243589" cy="552904"/>
      </dsp:txXfrm>
    </dsp:sp>
    <dsp:sp modelId="{100F86AE-178E-4FC5-83F5-93C59F2F2AF0}">
      <dsp:nvSpPr>
        <dsp:cNvPr id="0" name=""/>
        <dsp:cNvSpPr/>
      </dsp:nvSpPr>
      <dsp:spPr>
        <a:xfrm>
          <a:off x="0" y="1107429"/>
          <a:ext cx="4243589" cy="0"/>
        </a:xfrm>
        <a:prstGeom prst="line">
          <a:avLst/>
        </a:prstGeom>
        <a:gradFill rotWithShape="0">
          <a:gsLst>
            <a:gs pos="0">
              <a:schemeClr val="accent2">
                <a:hueOff val="-979820"/>
                <a:satOff val="-4526"/>
                <a:lumOff val="-942"/>
                <a:alphaOff val="0"/>
                <a:satMod val="103000"/>
                <a:lumMod val="102000"/>
                <a:tint val="94000"/>
              </a:schemeClr>
            </a:gs>
            <a:gs pos="50000">
              <a:schemeClr val="accent2">
                <a:hueOff val="-979820"/>
                <a:satOff val="-4526"/>
                <a:lumOff val="-942"/>
                <a:alphaOff val="0"/>
                <a:satMod val="110000"/>
                <a:lumMod val="100000"/>
                <a:shade val="100000"/>
              </a:schemeClr>
            </a:gs>
            <a:gs pos="100000">
              <a:schemeClr val="accent2">
                <a:hueOff val="-979820"/>
                <a:satOff val="-4526"/>
                <a:lumOff val="-942"/>
                <a:alphaOff val="0"/>
                <a:lumMod val="99000"/>
                <a:satMod val="120000"/>
                <a:shade val="78000"/>
              </a:schemeClr>
            </a:gs>
          </a:gsLst>
          <a:lin ang="5400000" scaled="0"/>
        </a:gradFill>
        <a:ln w="6350" cap="flat" cmpd="sng" algn="ctr">
          <a:solidFill>
            <a:schemeClr val="accent2">
              <a:hueOff val="-979820"/>
              <a:satOff val="-4526"/>
              <a:lumOff val="-94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F39E25BE-9DE2-4728-B1D4-F12CEBBCD226}">
      <dsp:nvSpPr>
        <dsp:cNvPr id="0" name=""/>
        <dsp:cNvSpPr/>
      </dsp:nvSpPr>
      <dsp:spPr>
        <a:xfrm>
          <a:off x="0" y="1107429"/>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defRPr cap="all"/>
          </a:pPr>
          <a:r>
            <a:rPr lang="en-US" sz="2500" kern="1200">
              <a:latin typeface="The Serif Hand Black"/>
            </a:rPr>
            <a:t>SPORT INSFRASTURCUTRE</a:t>
          </a:r>
          <a:endParaRPr lang="en-US" sz="2500" kern="1200"/>
        </a:p>
      </dsp:txBody>
      <dsp:txXfrm>
        <a:off x="0" y="1107429"/>
        <a:ext cx="4243589" cy="552904"/>
      </dsp:txXfrm>
    </dsp:sp>
    <dsp:sp modelId="{BC111888-AB25-471B-B85A-C706F9FDC3CB}">
      <dsp:nvSpPr>
        <dsp:cNvPr id="0" name=""/>
        <dsp:cNvSpPr/>
      </dsp:nvSpPr>
      <dsp:spPr>
        <a:xfrm>
          <a:off x="0" y="1660333"/>
          <a:ext cx="4243589" cy="0"/>
        </a:xfrm>
        <a:prstGeom prst="line">
          <a:avLst/>
        </a:prstGeom>
        <a:gradFill rotWithShape="0">
          <a:gsLst>
            <a:gs pos="0">
              <a:schemeClr val="accent2">
                <a:hueOff val="-1469730"/>
                <a:satOff val="-6788"/>
                <a:lumOff val="-1412"/>
                <a:alphaOff val="0"/>
                <a:satMod val="103000"/>
                <a:lumMod val="102000"/>
                <a:tint val="94000"/>
              </a:schemeClr>
            </a:gs>
            <a:gs pos="50000">
              <a:schemeClr val="accent2">
                <a:hueOff val="-1469730"/>
                <a:satOff val="-6788"/>
                <a:lumOff val="-1412"/>
                <a:alphaOff val="0"/>
                <a:satMod val="110000"/>
                <a:lumMod val="100000"/>
                <a:shade val="100000"/>
              </a:schemeClr>
            </a:gs>
            <a:gs pos="100000">
              <a:schemeClr val="accent2">
                <a:hueOff val="-1469730"/>
                <a:satOff val="-6788"/>
                <a:lumOff val="-1412"/>
                <a:alphaOff val="0"/>
                <a:lumMod val="99000"/>
                <a:satMod val="120000"/>
                <a:shade val="78000"/>
              </a:schemeClr>
            </a:gs>
          </a:gsLst>
          <a:lin ang="5400000" scaled="0"/>
        </a:gradFill>
        <a:ln w="6350" cap="flat" cmpd="sng" algn="ctr">
          <a:solidFill>
            <a:schemeClr val="accent2">
              <a:hueOff val="-1469730"/>
              <a:satOff val="-6788"/>
              <a:lumOff val="-1412"/>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0DF19BB-AB3D-4F8E-973A-0E1A34B564FF}">
      <dsp:nvSpPr>
        <dsp:cNvPr id="0" name=""/>
        <dsp:cNvSpPr/>
      </dsp:nvSpPr>
      <dsp:spPr>
        <a:xfrm>
          <a:off x="0" y="1660334"/>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defRPr cap="all"/>
          </a:pPr>
          <a:r>
            <a:rPr lang="en-US" sz="2500" kern="1200">
              <a:latin typeface="The Serif Hand Black"/>
            </a:rPr>
            <a:t>COACH AND OFFICIAL DEVELOPMENT</a:t>
          </a:r>
        </a:p>
      </dsp:txBody>
      <dsp:txXfrm>
        <a:off x="0" y="1660334"/>
        <a:ext cx="4243589" cy="552904"/>
      </dsp:txXfrm>
    </dsp:sp>
    <dsp:sp modelId="{DE6B5497-BC9C-4330-8B46-81363DB2602D}">
      <dsp:nvSpPr>
        <dsp:cNvPr id="0" name=""/>
        <dsp:cNvSpPr/>
      </dsp:nvSpPr>
      <dsp:spPr>
        <a:xfrm>
          <a:off x="0" y="2213238"/>
          <a:ext cx="4243589" cy="0"/>
        </a:xfrm>
        <a:prstGeom prst="line">
          <a:avLst/>
        </a:prstGeom>
        <a:gradFill rotWithShape="0">
          <a:gsLst>
            <a:gs pos="0">
              <a:schemeClr val="accent2">
                <a:hueOff val="-1959640"/>
                <a:satOff val="-9051"/>
                <a:lumOff val="-1883"/>
                <a:alphaOff val="0"/>
                <a:satMod val="103000"/>
                <a:lumMod val="102000"/>
                <a:tint val="94000"/>
              </a:schemeClr>
            </a:gs>
            <a:gs pos="50000">
              <a:schemeClr val="accent2">
                <a:hueOff val="-1959640"/>
                <a:satOff val="-9051"/>
                <a:lumOff val="-1883"/>
                <a:alphaOff val="0"/>
                <a:satMod val="110000"/>
                <a:lumMod val="100000"/>
                <a:shade val="100000"/>
              </a:schemeClr>
            </a:gs>
            <a:gs pos="100000">
              <a:schemeClr val="accent2">
                <a:hueOff val="-1959640"/>
                <a:satOff val="-9051"/>
                <a:lumOff val="-1883"/>
                <a:alphaOff val="0"/>
                <a:lumMod val="99000"/>
                <a:satMod val="120000"/>
                <a:shade val="78000"/>
              </a:schemeClr>
            </a:gs>
          </a:gsLst>
          <a:lin ang="5400000" scaled="0"/>
        </a:gradFill>
        <a:ln w="6350" cap="flat" cmpd="sng" algn="ctr">
          <a:solidFill>
            <a:schemeClr val="accent2">
              <a:hueOff val="-1959640"/>
              <a:satOff val="-9051"/>
              <a:lumOff val="-1883"/>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D2E66D42-02FB-4787-9FF9-6669B4AF4D0A}">
      <dsp:nvSpPr>
        <dsp:cNvPr id="0" name=""/>
        <dsp:cNvSpPr/>
      </dsp:nvSpPr>
      <dsp:spPr>
        <a:xfrm>
          <a:off x="0" y="2213238"/>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defRPr cap="all"/>
          </a:pPr>
          <a:r>
            <a:rPr lang="en-US" sz="2500" kern="1200">
              <a:latin typeface="The Serif Hand Black"/>
            </a:rPr>
            <a:t>SPORT GOVERNANCE</a:t>
          </a:r>
        </a:p>
      </dsp:txBody>
      <dsp:txXfrm>
        <a:off x="0" y="2213238"/>
        <a:ext cx="4243589" cy="552904"/>
      </dsp:txXfrm>
    </dsp:sp>
    <dsp:sp modelId="{0ECEFB4E-1344-4C3B-AAB9-B709631E710F}">
      <dsp:nvSpPr>
        <dsp:cNvPr id="0" name=""/>
        <dsp:cNvSpPr/>
      </dsp:nvSpPr>
      <dsp:spPr>
        <a:xfrm>
          <a:off x="0" y="2766142"/>
          <a:ext cx="4243589" cy="0"/>
        </a:xfrm>
        <a:prstGeom prst="line">
          <a:avLst/>
        </a:prstGeom>
        <a:gradFill rotWithShape="0">
          <a:gsLst>
            <a:gs pos="0">
              <a:schemeClr val="accent2">
                <a:hueOff val="-2449550"/>
                <a:satOff val="-11314"/>
                <a:lumOff val="-2354"/>
                <a:alphaOff val="0"/>
                <a:satMod val="103000"/>
                <a:lumMod val="102000"/>
                <a:tint val="94000"/>
              </a:schemeClr>
            </a:gs>
            <a:gs pos="50000">
              <a:schemeClr val="accent2">
                <a:hueOff val="-2449550"/>
                <a:satOff val="-11314"/>
                <a:lumOff val="-2354"/>
                <a:alphaOff val="0"/>
                <a:satMod val="110000"/>
                <a:lumMod val="100000"/>
                <a:shade val="100000"/>
              </a:schemeClr>
            </a:gs>
            <a:gs pos="100000">
              <a:schemeClr val="accent2">
                <a:hueOff val="-2449550"/>
                <a:satOff val="-11314"/>
                <a:lumOff val="-2354"/>
                <a:alphaOff val="0"/>
                <a:lumMod val="99000"/>
                <a:satMod val="120000"/>
                <a:shade val="78000"/>
              </a:schemeClr>
            </a:gs>
          </a:gsLst>
          <a:lin ang="5400000" scaled="0"/>
        </a:gradFill>
        <a:ln w="6350" cap="flat" cmpd="sng" algn="ctr">
          <a:solidFill>
            <a:schemeClr val="accent2">
              <a:hueOff val="-2449550"/>
              <a:satOff val="-11314"/>
              <a:lumOff val="-2354"/>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379CC05C-3B84-4D70-B85B-3E6245F1D839}">
      <dsp:nvSpPr>
        <dsp:cNvPr id="0" name=""/>
        <dsp:cNvSpPr/>
      </dsp:nvSpPr>
      <dsp:spPr>
        <a:xfrm>
          <a:off x="0" y="2766142"/>
          <a:ext cx="4243589" cy="5529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rtl="0">
            <a:lnSpc>
              <a:spcPct val="90000"/>
            </a:lnSpc>
            <a:spcBef>
              <a:spcPct val="0"/>
            </a:spcBef>
            <a:spcAft>
              <a:spcPct val="35000"/>
            </a:spcAft>
            <a:buNone/>
            <a:defRPr cap="all"/>
          </a:pPr>
          <a:r>
            <a:rPr lang="en-US" sz="2500" kern="1200">
              <a:latin typeface="The Serif Hand Black"/>
            </a:rPr>
            <a:t>HIGH PERFORMANCE SPORT</a:t>
          </a:r>
        </a:p>
      </dsp:txBody>
      <dsp:txXfrm>
        <a:off x="0" y="2766142"/>
        <a:ext cx="4243589" cy="5529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C1512-ADA2-4D44-9870-5EBF0D044048}">
      <dsp:nvSpPr>
        <dsp:cNvPr id="0" name=""/>
        <dsp:cNvSpPr/>
      </dsp:nvSpPr>
      <dsp:spPr>
        <a:xfrm>
          <a:off x="0" y="610"/>
          <a:ext cx="5715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40C36-256C-4199-9DE5-6531A3A5B5F7}">
      <dsp:nvSpPr>
        <dsp:cNvPr id="0" name=""/>
        <dsp:cNvSpPr/>
      </dsp:nvSpPr>
      <dsp:spPr>
        <a:xfrm>
          <a:off x="0" y="610"/>
          <a:ext cx="5715000" cy="100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dirty="0">
              <a:latin typeface="The Serif Hand Black"/>
            </a:rPr>
            <a:t>HEALTH AND WELL BEING</a:t>
          </a:r>
          <a:endParaRPr lang="en-US" sz="4000" kern="1200" dirty="0"/>
        </a:p>
      </dsp:txBody>
      <dsp:txXfrm>
        <a:off x="0" y="610"/>
        <a:ext cx="5715000" cy="1000714"/>
      </dsp:txXfrm>
    </dsp:sp>
    <dsp:sp modelId="{EF0821ED-8C62-4EB9-9094-F634ED74A1CA}">
      <dsp:nvSpPr>
        <dsp:cNvPr id="0" name=""/>
        <dsp:cNvSpPr/>
      </dsp:nvSpPr>
      <dsp:spPr>
        <a:xfrm>
          <a:off x="0" y="1001325"/>
          <a:ext cx="5715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DDB031-4A74-4D68-8B4D-8CF848606682}">
      <dsp:nvSpPr>
        <dsp:cNvPr id="0" name=""/>
        <dsp:cNvSpPr/>
      </dsp:nvSpPr>
      <dsp:spPr>
        <a:xfrm>
          <a:off x="0" y="1001325"/>
          <a:ext cx="5715000" cy="100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dirty="0">
              <a:latin typeface="The Serif Hand Black"/>
            </a:rPr>
            <a:t>ENHANCING EDUCATION</a:t>
          </a:r>
          <a:endParaRPr lang="en-US" sz="4000" kern="1200" dirty="0"/>
        </a:p>
      </dsp:txBody>
      <dsp:txXfrm>
        <a:off x="0" y="1001325"/>
        <a:ext cx="5715000" cy="1000714"/>
      </dsp:txXfrm>
    </dsp:sp>
    <dsp:sp modelId="{31545B5D-472C-4A93-A55A-3D4565EBCC66}">
      <dsp:nvSpPr>
        <dsp:cNvPr id="0" name=""/>
        <dsp:cNvSpPr/>
      </dsp:nvSpPr>
      <dsp:spPr>
        <a:xfrm>
          <a:off x="0" y="2002039"/>
          <a:ext cx="5715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A35A19-1A4A-42DE-BA4A-567F6CDD4888}">
      <dsp:nvSpPr>
        <dsp:cNvPr id="0" name=""/>
        <dsp:cNvSpPr/>
      </dsp:nvSpPr>
      <dsp:spPr>
        <a:xfrm>
          <a:off x="0" y="2002039"/>
          <a:ext cx="5715000" cy="100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dirty="0">
              <a:latin typeface="The Serif Hand Black"/>
            </a:rPr>
            <a:t>SOCIAL INCLUSION</a:t>
          </a:r>
          <a:endParaRPr lang="en-US" sz="4000" kern="1200" dirty="0"/>
        </a:p>
      </dsp:txBody>
      <dsp:txXfrm>
        <a:off x="0" y="2002039"/>
        <a:ext cx="5715000" cy="1000714"/>
      </dsp:txXfrm>
    </dsp:sp>
    <dsp:sp modelId="{20267AB1-8091-4D39-A9E5-7BDAFD1963EF}">
      <dsp:nvSpPr>
        <dsp:cNvPr id="0" name=""/>
        <dsp:cNvSpPr/>
      </dsp:nvSpPr>
      <dsp:spPr>
        <a:xfrm>
          <a:off x="0" y="3002754"/>
          <a:ext cx="5715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A8405B1-356A-496A-9CC7-D8C90DEF9FA5}">
      <dsp:nvSpPr>
        <dsp:cNvPr id="0" name=""/>
        <dsp:cNvSpPr/>
      </dsp:nvSpPr>
      <dsp:spPr>
        <a:xfrm>
          <a:off x="0" y="3002754"/>
          <a:ext cx="5715000" cy="100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dirty="0">
              <a:latin typeface="The Serif Hand Black"/>
            </a:rPr>
            <a:t>PEACEBUILDING AND CONFLICT RESOLUTION</a:t>
          </a:r>
          <a:endParaRPr lang="en-US" sz="4000" kern="1200" dirty="0"/>
        </a:p>
      </dsp:txBody>
      <dsp:txXfrm>
        <a:off x="0" y="3002754"/>
        <a:ext cx="5715000" cy="1000714"/>
      </dsp:txXfrm>
    </dsp:sp>
    <dsp:sp modelId="{5D75B5E2-664C-409A-9CA9-55CA4EE51F25}">
      <dsp:nvSpPr>
        <dsp:cNvPr id="0" name=""/>
        <dsp:cNvSpPr/>
      </dsp:nvSpPr>
      <dsp:spPr>
        <a:xfrm>
          <a:off x="0" y="4003468"/>
          <a:ext cx="5715000"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00062A-EB5E-4EB7-94D9-64AD802041E4}">
      <dsp:nvSpPr>
        <dsp:cNvPr id="0" name=""/>
        <dsp:cNvSpPr/>
      </dsp:nvSpPr>
      <dsp:spPr>
        <a:xfrm>
          <a:off x="0" y="4003468"/>
          <a:ext cx="5715000" cy="10007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dirty="0">
              <a:latin typeface="The Serif Hand Black"/>
            </a:rPr>
            <a:t>COMMUNITY DEVELOPMENT</a:t>
          </a:r>
          <a:endParaRPr lang="en-US" sz="4000" kern="1200" dirty="0"/>
        </a:p>
      </dsp:txBody>
      <dsp:txXfrm>
        <a:off x="0" y="4003468"/>
        <a:ext cx="5715000" cy="1000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4BCB3-AF81-4079-8154-386258735D5A}">
      <dsp:nvSpPr>
        <dsp:cNvPr id="0" name=""/>
        <dsp:cNvSpPr/>
      </dsp:nvSpPr>
      <dsp:spPr>
        <a:xfrm>
          <a:off x="1206" y="53"/>
          <a:ext cx="10513186" cy="127264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2489200" rtl="0">
            <a:lnSpc>
              <a:spcPct val="90000"/>
            </a:lnSpc>
            <a:spcBef>
              <a:spcPct val="0"/>
            </a:spcBef>
            <a:spcAft>
              <a:spcPct val="35000"/>
            </a:spcAft>
            <a:buNone/>
          </a:pPr>
          <a:r>
            <a:rPr lang="en-US" sz="5600" kern="1200" dirty="0">
              <a:latin typeface="The Serif Hand Black"/>
            </a:rPr>
            <a:t>CONFLICT RESOLUTION AND PEACE BUILDING</a:t>
          </a:r>
          <a:endParaRPr lang="en-US" sz="5600" kern="1200" dirty="0"/>
        </a:p>
      </dsp:txBody>
      <dsp:txXfrm>
        <a:off x="38481" y="37328"/>
        <a:ext cx="10438636" cy="1198098"/>
      </dsp:txXfrm>
    </dsp:sp>
    <dsp:sp modelId="{EEBAA216-ADF3-4D75-9848-3D5E8464A1D8}">
      <dsp:nvSpPr>
        <dsp:cNvPr id="0" name=""/>
        <dsp:cNvSpPr/>
      </dsp:nvSpPr>
      <dsp:spPr>
        <a:xfrm>
          <a:off x="1206" y="1452124"/>
          <a:ext cx="6867539" cy="127264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he Serif Hand Black"/>
            </a:rPr>
            <a:t>SOCIAL INCLUSION AND EMPOWERMENT</a:t>
          </a:r>
          <a:endParaRPr lang="en-US" sz="3400" kern="1200" dirty="0"/>
        </a:p>
      </dsp:txBody>
      <dsp:txXfrm>
        <a:off x="38481" y="1489399"/>
        <a:ext cx="6792989" cy="1198098"/>
      </dsp:txXfrm>
    </dsp:sp>
    <dsp:sp modelId="{2A545C8A-EEA5-4081-8640-B791746BB178}">
      <dsp:nvSpPr>
        <dsp:cNvPr id="0" name=""/>
        <dsp:cNvSpPr/>
      </dsp:nvSpPr>
      <dsp:spPr>
        <a:xfrm>
          <a:off x="1206" y="2904195"/>
          <a:ext cx="3363143" cy="127264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he Serif Hand Black"/>
            </a:rPr>
            <a:t>HEALTH AND WELL BEING</a:t>
          </a:r>
          <a:endParaRPr lang="en-US" sz="3400" kern="1200" dirty="0"/>
        </a:p>
      </dsp:txBody>
      <dsp:txXfrm>
        <a:off x="38481" y="2941470"/>
        <a:ext cx="3288593" cy="1198098"/>
      </dsp:txXfrm>
    </dsp:sp>
    <dsp:sp modelId="{F2C3C2D3-A934-45E3-B4D0-6FEF1F39187B}">
      <dsp:nvSpPr>
        <dsp:cNvPr id="0" name=""/>
        <dsp:cNvSpPr/>
      </dsp:nvSpPr>
      <dsp:spPr>
        <a:xfrm>
          <a:off x="3505602" y="2904195"/>
          <a:ext cx="3363143" cy="127264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he Serif Hand Black"/>
            </a:rPr>
            <a:t>EDUCATION AND LIFE SKILL DEVELOPMENT</a:t>
          </a:r>
          <a:endParaRPr lang="en-US" sz="3400" kern="1200" dirty="0"/>
        </a:p>
      </dsp:txBody>
      <dsp:txXfrm>
        <a:off x="3542877" y="2941470"/>
        <a:ext cx="3288593" cy="1198098"/>
      </dsp:txXfrm>
    </dsp:sp>
    <dsp:sp modelId="{E5B4947A-04F9-4618-8C06-ACEB77FD2532}">
      <dsp:nvSpPr>
        <dsp:cNvPr id="0" name=""/>
        <dsp:cNvSpPr/>
      </dsp:nvSpPr>
      <dsp:spPr>
        <a:xfrm>
          <a:off x="7151249" y="1452124"/>
          <a:ext cx="3363143" cy="127264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he Serif Hand Black"/>
            </a:rPr>
            <a:t>GENDER EQUALITY AND WOMEN EMPOWERMENT</a:t>
          </a:r>
          <a:endParaRPr lang="en-US" sz="3400" kern="1200" dirty="0"/>
        </a:p>
      </dsp:txBody>
      <dsp:txXfrm>
        <a:off x="7188524" y="1489399"/>
        <a:ext cx="3288593" cy="1198098"/>
      </dsp:txXfrm>
    </dsp:sp>
    <dsp:sp modelId="{17A6213B-843D-4445-8914-6F85B774CE63}">
      <dsp:nvSpPr>
        <dsp:cNvPr id="0" name=""/>
        <dsp:cNvSpPr/>
      </dsp:nvSpPr>
      <dsp:spPr>
        <a:xfrm>
          <a:off x="7151249" y="2904195"/>
          <a:ext cx="3363143" cy="127264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ctr" defTabSz="1511300" rtl="0">
            <a:lnSpc>
              <a:spcPct val="90000"/>
            </a:lnSpc>
            <a:spcBef>
              <a:spcPct val="0"/>
            </a:spcBef>
            <a:spcAft>
              <a:spcPct val="35000"/>
            </a:spcAft>
            <a:buNone/>
          </a:pPr>
          <a:r>
            <a:rPr lang="en-US" sz="3400" kern="1200" dirty="0">
              <a:latin typeface="The Serif Hand Black"/>
            </a:rPr>
            <a:t>COMMUNITY DEVELOPMENT</a:t>
          </a:r>
          <a:endParaRPr lang="en-US" sz="3400" kern="1200" dirty="0"/>
        </a:p>
      </dsp:txBody>
      <dsp:txXfrm>
        <a:off x="7188524" y="2941470"/>
        <a:ext cx="3288593" cy="11980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7C1F9E-A7F7-41FB-BF86-220F7FBA5399}">
      <dsp:nvSpPr>
        <dsp:cNvPr id="0" name=""/>
        <dsp:cNvSpPr/>
      </dsp:nvSpPr>
      <dsp:spPr>
        <a:xfrm>
          <a:off x="0" y="1378"/>
          <a:ext cx="4243589" cy="6985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7129DB-886B-494C-8BD7-1FF1EA11CC7F}">
      <dsp:nvSpPr>
        <dsp:cNvPr id="0" name=""/>
        <dsp:cNvSpPr/>
      </dsp:nvSpPr>
      <dsp:spPr>
        <a:xfrm>
          <a:off x="211298" y="158542"/>
          <a:ext cx="384179" cy="38417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D3C9CB-62BC-4CF5-9BC9-6424CA36571D}">
      <dsp:nvSpPr>
        <dsp:cNvPr id="0" name=""/>
        <dsp:cNvSpPr/>
      </dsp:nvSpPr>
      <dsp:spPr>
        <a:xfrm>
          <a:off x="806776" y="1378"/>
          <a:ext cx="1909615" cy="69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25" tIns="73925" rIns="73925" bIns="73925" numCol="1" spcCol="1270" anchor="ctr" anchorCtr="0">
          <a:noAutofit/>
        </a:bodyPr>
        <a:lstStyle/>
        <a:p>
          <a:pPr marL="0" lvl="0" indent="0" algn="l" defTabSz="977900">
            <a:lnSpc>
              <a:spcPct val="90000"/>
            </a:lnSpc>
            <a:spcBef>
              <a:spcPct val="0"/>
            </a:spcBef>
            <a:spcAft>
              <a:spcPct val="35000"/>
            </a:spcAft>
            <a:buNone/>
          </a:pPr>
          <a:r>
            <a:rPr lang="en-US" sz="2200" kern="1200">
              <a:latin typeface="The Serif Hand Black"/>
            </a:rPr>
            <a:t>WHO</a:t>
          </a:r>
          <a:endParaRPr lang="en-US" sz="2200" kern="1200"/>
        </a:p>
      </dsp:txBody>
      <dsp:txXfrm>
        <a:off x="806776" y="1378"/>
        <a:ext cx="1909615" cy="698507"/>
      </dsp:txXfrm>
    </dsp:sp>
    <dsp:sp modelId="{145D8F10-592A-46BB-8BE7-9A3F52B83D7F}">
      <dsp:nvSpPr>
        <dsp:cNvPr id="0" name=""/>
        <dsp:cNvSpPr/>
      </dsp:nvSpPr>
      <dsp:spPr>
        <a:xfrm>
          <a:off x="2716391" y="1378"/>
          <a:ext cx="1527197" cy="69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25" tIns="73925" rIns="73925" bIns="73925" numCol="1" spcCol="1270" anchor="ctr" anchorCtr="0">
          <a:noAutofit/>
        </a:bodyPr>
        <a:lstStyle/>
        <a:p>
          <a:pPr marL="0" lvl="0" indent="0" algn="l" defTabSz="577850">
            <a:lnSpc>
              <a:spcPct val="90000"/>
            </a:lnSpc>
            <a:spcBef>
              <a:spcPct val="0"/>
            </a:spcBef>
            <a:spcAft>
              <a:spcPct val="35000"/>
            </a:spcAft>
            <a:buNone/>
          </a:pPr>
          <a:r>
            <a:rPr lang="en-US" sz="1300" kern="1200">
              <a:latin typeface="The Serif Hand Black"/>
            </a:rPr>
            <a:t>Answer "WHY" questions</a:t>
          </a:r>
          <a:endParaRPr lang="en-US" sz="1300" kern="1200"/>
        </a:p>
      </dsp:txBody>
      <dsp:txXfrm>
        <a:off x="2716391" y="1378"/>
        <a:ext cx="1527197" cy="698507"/>
      </dsp:txXfrm>
    </dsp:sp>
    <dsp:sp modelId="{70E0EB22-AFEE-40A3-BD4B-D8FC4AED6DD3}">
      <dsp:nvSpPr>
        <dsp:cNvPr id="0" name=""/>
        <dsp:cNvSpPr/>
      </dsp:nvSpPr>
      <dsp:spPr>
        <a:xfrm>
          <a:off x="0" y="874512"/>
          <a:ext cx="4243589" cy="6985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27BC3F-64D9-4E5C-8076-9F3CAA7069CA}">
      <dsp:nvSpPr>
        <dsp:cNvPr id="0" name=""/>
        <dsp:cNvSpPr/>
      </dsp:nvSpPr>
      <dsp:spPr>
        <a:xfrm>
          <a:off x="211298" y="1031677"/>
          <a:ext cx="384179" cy="38417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9E99C8-DACF-459F-8583-363A92BCB5C7}">
      <dsp:nvSpPr>
        <dsp:cNvPr id="0" name=""/>
        <dsp:cNvSpPr/>
      </dsp:nvSpPr>
      <dsp:spPr>
        <a:xfrm>
          <a:off x="806776" y="874512"/>
          <a:ext cx="1909615" cy="69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25" tIns="73925" rIns="73925" bIns="73925" numCol="1" spcCol="1270" anchor="ctr" anchorCtr="0">
          <a:noAutofit/>
        </a:bodyPr>
        <a:lstStyle/>
        <a:p>
          <a:pPr marL="0" lvl="0" indent="0" algn="l" defTabSz="977900">
            <a:lnSpc>
              <a:spcPct val="90000"/>
            </a:lnSpc>
            <a:spcBef>
              <a:spcPct val="0"/>
            </a:spcBef>
            <a:spcAft>
              <a:spcPct val="35000"/>
            </a:spcAft>
            <a:buNone/>
          </a:pPr>
          <a:r>
            <a:rPr lang="en-US" sz="2200" kern="1200">
              <a:latin typeface="The Serif Hand Black"/>
            </a:rPr>
            <a:t>DATA TYPE</a:t>
          </a:r>
          <a:endParaRPr lang="en-US" sz="2200" kern="1200"/>
        </a:p>
      </dsp:txBody>
      <dsp:txXfrm>
        <a:off x="806776" y="874512"/>
        <a:ext cx="1909615" cy="698507"/>
      </dsp:txXfrm>
    </dsp:sp>
    <dsp:sp modelId="{AA99A3C2-C823-4902-8809-F94A29B17DA2}">
      <dsp:nvSpPr>
        <dsp:cNvPr id="0" name=""/>
        <dsp:cNvSpPr/>
      </dsp:nvSpPr>
      <dsp:spPr>
        <a:xfrm>
          <a:off x="2716391" y="874512"/>
          <a:ext cx="1527197" cy="69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25" tIns="73925" rIns="73925" bIns="73925" numCol="1" spcCol="1270" anchor="ctr" anchorCtr="0">
          <a:noAutofit/>
        </a:bodyPr>
        <a:lstStyle/>
        <a:p>
          <a:pPr marL="0" lvl="0" indent="0" algn="l" defTabSz="577850">
            <a:lnSpc>
              <a:spcPct val="90000"/>
            </a:lnSpc>
            <a:spcBef>
              <a:spcPct val="0"/>
            </a:spcBef>
            <a:spcAft>
              <a:spcPct val="35000"/>
            </a:spcAft>
            <a:buNone/>
          </a:pPr>
          <a:r>
            <a:rPr lang="en-US" sz="1300" kern="1200">
              <a:latin typeface="The Serif Hand Black"/>
            </a:rPr>
            <a:t> Observation, symbol, word</a:t>
          </a:r>
          <a:endParaRPr lang="en-US" sz="1300" kern="1200"/>
        </a:p>
      </dsp:txBody>
      <dsp:txXfrm>
        <a:off x="2716391" y="874512"/>
        <a:ext cx="1527197" cy="698507"/>
      </dsp:txXfrm>
    </dsp:sp>
    <dsp:sp modelId="{988DE135-FB3F-4901-854B-A055CCF704A7}">
      <dsp:nvSpPr>
        <dsp:cNvPr id="0" name=""/>
        <dsp:cNvSpPr/>
      </dsp:nvSpPr>
      <dsp:spPr>
        <a:xfrm>
          <a:off x="0" y="1747647"/>
          <a:ext cx="4243589" cy="6985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217E02-53AA-4F3D-B0DB-3EFDA17C8D3B}">
      <dsp:nvSpPr>
        <dsp:cNvPr id="0" name=""/>
        <dsp:cNvSpPr/>
      </dsp:nvSpPr>
      <dsp:spPr>
        <a:xfrm>
          <a:off x="211298" y="1904811"/>
          <a:ext cx="384179" cy="38417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39F03D-796E-4026-B3CC-7873437E252F}">
      <dsp:nvSpPr>
        <dsp:cNvPr id="0" name=""/>
        <dsp:cNvSpPr/>
      </dsp:nvSpPr>
      <dsp:spPr>
        <a:xfrm>
          <a:off x="806776" y="1747647"/>
          <a:ext cx="1909615" cy="69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25" tIns="73925" rIns="73925" bIns="73925" numCol="1" spcCol="1270" anchor="ctr" anchorCtr="0">
          <a:noAutofit/>
        </a:bodyPr>
        <a:lstStyle/>
        <a:p>
          <a:pPr marL="0" lvl="0" indent="0" algn="l" defTabSz="977900">
            <a:lnSpc>
              <a:spcPct val="90000"/>
            </a:lnSpc>
            <a:spcBef>
              <a:spcPct val="0"/>
            </a:spcBef>
            <a:spcAft>
              <a:spcPct val="35000"/>
            </a:spcAft>
            <a:buNone/>
          </a:pPr>
          <a:r>
            <a:rPr lang="en-US" sz="2200" kern="1200">
              <a:latin typeface="The Serif Hand Black"/>
            </a:rPr>
            <a:t>APPROACH</a:t>
          </a:r>
          <a:endParaRPr lang="en-US" sz="2200" kern="1200"/>
        </a:p>
      </dsp:txBody>
      <dsp:txXfrm>
        <a:off x="806776" y="1747647"/>
        <a:ext cx="1909615" cy="698507"/>
      </dsp:txXfrm>
    </dsp:sp>
    <dsp:sp modelId="{FE66C965-C649-4C32-A723-EA9C5F6CFA28}">
      <dsp:nvSpPr>
        <dsp:cNvPr id="0" name=""/>
        <dsp:cNvSpPr/>
      </dsp:nvSpPr>
      <dsp:spPr>
        <a:xfrm>
          <a:off x="2716391" y="1747647"/>
          <a:ext cx="1527197" cy="69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25" tIns="73925" rIns="73925" bIns="73925" numCol="1" spcCol="1270" anchor="ctr" anchorCtr="0">
          <a:noAutofit/>
        </a:bodyPr>
        <a:lstStyle/>
        <a:p>
          <a:pPr marL="0" lvl="0" indent="0" algn="l" defTabSz="577850">
            <a:lnSpc>
              <a:spcPct val="90000"/>
            </a:lnSpc>
            <a:spcBef>
              <a:spcPct val="0"/>
            </a:spcBef>
            <a:spcAft>
              <a:spcPct val="35000"/>
            </a:spcAft>
            <a:buNone/>
          </a:pPr>
          <a:r>
            <a:rPr lang="en-US" sz="1300" kern="1200">
              <a:latin typeface="The Serif Hand Black"/>
            </a:rPr>
            <a:t>observation</a:t>
          </a:r>
          <a:endParaRPr lang="en-US" sz="1300" kern="1200"/>
        </a:p>
        <a:p>
          <a:pPr marL="0" lvl="0" indent="0" algn="l" defTabSz="577850">
            <a:lnSpc>
              <a:spcPct val="90000"/>
            </a:lnSpc>
            <a:spcBef>
              <a:spcPct val="0"/>
            </a:spcBef>
            <a:spcAft>
              <a:spcPct val="35000"/>
            </a:spcAft>
            <a:buNone/>
          </a:pPr>
          <a:r>
            <a:rPr lang="en-US" sz="1300" kern="1200">
              <a:latin typeface="The Serif Hand Black"/>
            </a:rPr>
            <a:t>interpretation</a:t>
          </a:r>
          <a:endParaRPr lang="en-US" sz="1300" kern="1200"/>
        </a:p>
      </dsp:txBody>
      <dsp:txXfrm>
        <a:off x="2716391" y="1747647"/>
        <a:ext cx="1527197" cy="698507"/>
      </dsp:txXfrm>
    </dsp:sp>
    <dsp:sp modelId="{8E7DBC00-B776-4368-B314-7F2831ECCF91}">
      <dsp:nvSpPr>
        <dsp:cNvPr id="0" name=""/>
        <dsp:cNvSpPr/>
      </dsp:nvSpPr>
      <dsp:spPr>
        <a:xfrm>
          <a:off x="0" y="2620782"/>
          <a:ext cx="4243589" cy="698507"/>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68A809F-50DC-40C1-A674-E82C204F4780}">
      <dsp:nvSpPr>
        <dsp:cNvPr id="0" name=""/>
        <dsp:cNvSpPr/>
      </dsp:nvSpPr>
      <dsp:spPr>
        <a:xfrm>
          <a:off x="211298" y="2777946"/>
          <a:ext cx="384179" cy="38417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811B79-AFDE-41CE-8277-8D8B675FE809}">
      <dsp:nvSpPr>
        <dsp:cNvPr id="0" name=""/>
        <dsp:cNvSpPr/>
      </dsp:nvSpPr>
      <dsp:spPr>
        <a:xfrm>
          <a:off x="806776" y="2620782"/>
          <a:ext cx="1909615" cy="69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25" tIns="73925" rIns="73925" bIns="73925" numCol="1" spcCol="1270" anchor="ctr" anchorCtr="0">
          <a:noAutofit/>
        </a:bodyPr>
        <a:lstStyle/>
        <a:p>
          <a:pPr marL="0" lvl="0" indent="0" algn="l" defTabSz="977900">
            <a:lnSpc>
              <a:spcPct val="90000"/>
            </a:lnSpc>
            <a:spcBef>
              <a:spcPct val="0"/>
            </a:spcBef>
            <a:spcAft>
              <a:spcPct val="35000"/>
            </a:spcAft>
            <a:buNone/>
          </a:pPr>
          <a:r>
            <a:rPr lang="en-US" sz="2200" kern="1200">
              <a:latin typeface="The Serif Hand Black"/>
            </a:rPr>
            <a:t>DATA ANALYSIS</a:t>
          </a:r>
        </a:p>
      </dsp:txBody>
      <dsp:txXfrm>
        <a:off x="806776" y="2620782"/>
        <a:ext cx="1909615" cy="698507"/>
      </dsp:txXfrm>
    </dsp:sp>
    <dsp:sp modelId="{58D2959F-3444-41CB-9EEF-92B38117D71A}">
      <dsp:nvSpPr>
        <dsp:cNvPr id="0" name=""/>
        <dsp:cNvSpPr/>
      </dsp:nvSpPr>
      <dsp:spPr>
        <a:xfrm>
          <a:off x="2716391" y="2620782"/>
          <a:ext cx="1527197" cy="6985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3925" tIns="73925" rIns="73925" bIns="73925" numCol="1" spcCol="1270" anchor="ctr" anchorCtr="0">
          <a:noAutofit/>
        </a:bodyPr>
        <a:lstStyle/>
        <a:p>
          <a:pPr marL="0" lvl="0" indent="0" algn="l" defTabSz="577850">
            <a:lnSpc>
              <a:spcPct val="90000"/>
            </a:lnSpc>
            <a:spcBef>
              <a:spcPct val="0"/>
            </a:spcBef>
            <a:spcAft>
              <a:spcPct val="35000"/>
            </a:spcAft>
            <a:buNone/>
          </a:pPr>
          <a:r>
            <a:rPr lang="en-US" sz="1300" kern="1200">
              <a:latin typeface="The Serif Hand Black"/>
            </a:rPr>
            <a:t>Non-statistical analysis</a:t>
          </a:r>
          <a:endParaRPr lang="en-US" sz="1300" kern="1200"/>
        </a:p>
        <a:p>
          <a:pPr marL="0" lvl="0" indent="0" algn="l" defTabSz="577850">
            <a:lnSpc>
              <a:spcPct val="90000"/>
            </a:lnSpc>
            <a:spcBef>
              <a:spcPct val="0"/>
            </a:spcBef>
            <a:spcAft>
              <a:spcPct val="35000"/>
            </a:spcAft>
            <a:buNone/>
          </a:pPr>
          <a:r>
            <a:rPr lang="en-US" sz="1300" kern="1200">
              <a:latin typeface="The Serif Hand Black"/>
            </a:rPr>
            <a:t>Grouping of common data</a:t>
          </a:r>
        </a:p>
      </dsp:txBody>
      <dsp:txXfrm>
        <a:off x="2716391" y="2620782"/>
        <a:ext cx="1527197" cy="6985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78906-BAAF-41E8-A989-ECCA9FB938F3}">
      <dsp:nvSpPr>
        <dsp:cNvPr id="0" name=""/>
        <dsp:cNvSpPr/>
      </dsp:nvSpPr>
      <dsp:spPr>
        <a:xfrm>
          <a:off x="0" y="0"/>
          <a:ext cx="6894576" cy="0"/>
        </a:xfrm>
        <a:prstGeom prst="lin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w="6350" cap="flat" cmpd="sng" algn="ctr">
          <a:solidFill>
            <a:schemeClr val="accent2">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B443547-D0C2-42FA-AE2B-A5A46BF0608C}">
      <dsp:nvSpPr>
        <dsp:cNvPr id="0" name=""/>
        <dsp:cNvSpPr/>
      </dsp:nvSpPr>
      <dsp:spPr>
        <a:xfrm>
          <a:off x="0" y="0"/>
          <a:ext cx="6894576"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90000"/>
            </a:lnSpc>
            <a:spcBef>
              <a:spcPct val="0"/>
            </a:spcBef>
            <a:spcAft>
              <a:spcPct val="35000"/>
            </a:spcAft>
            <a:buNone/>
          </a:pPr>
          <a:r>
            <a:rPr lang="en-US" sz="4000" kern="1200">
              <a:latin typeface="The Serif Hand Black"/>
            </a:rPr>
            <a:t>EDUCATION</a:t>
          </a:r>
          <a:endParaRPr lang="en-US" sz="4000" kern="1200"/>
        </a:p>
      </dsp:txBody>
      <dsp:txXfrm>
        <a:off x="0" y="0"/>
        <a:ext cx="6894576" cy="870965"/>
      </dsp:txXfrm>
    </dsp:sp>
    <dsp:sp modelId="{5B85F075-255D-4809-82A2-D45B0D636394}">
      <dsp:nvSpPr>
        <dsp:cNvPr id="0" name=""/>
        <dsp:cNvSpPr/>
      </dsp:nvSpPr>
      <dsp:spPr>
        <a:xfrm>
          <a:off x="0" y="870966"/>
          <a:ext cx="6894576"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D7B2E807-C9AA-43E6-8A0F-1A00BCC6E523}">
      <dsp:nvSpPr>
        <dsp:cNvPr id="0" name=""/>
        <dsp:cNvSpPr/>
      </dsp:nvSpPr>
      <dsp:spPr>
        <a:xfrm>
          <a:off x="0" y="870965"/>
          <a:ext cx="6894576"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a:latin typeface="The Serif Hand Black"/>
            </a:rPr>
            <a:t>SOCIAL INCLUSION</a:t>
          </a:r>
          <a:endParaRPr lang="en-US" sz="4000" kern="1200"/>
        </a:p>
      </dsp:txBody>
      <dsp:txXfrm>
        <a:off x="0" y="870965"/>
        <a:ext cx="6894576" cy="870965"/>
      </dsp:txXfrm>
    </dsp:sp>
    <dsp:sp modelId="{C2A76360-CF68-424F-86E3-A9FDB2E30E14}">
      <dsp:nvSpPr>
        <dsp:cNvPr id="0" name=""/>
        <dsp:cNvSpPr/>
      </dsp:nvSpPr>
      <dsp:spPr>
        <a:xfrm>
          <a:off x="0" y="1741932"/>
          <a:ext cx="6894576" cy="0"/>
        </a:xfrm>
        <a:prstGeom prst="lin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w="6350" cap="flat" cmpd="sng" algn="ctr">
          <a:solidFill>
            <a:schemeClr val="accent4">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26342BD8-3CB8-4B6F-9F71-E351753CA8F3}">
      <dsp:nvSpPr>
        <dsp:cNvPr id="0" name=""/>
        <dsp:cNvSpPr/>
      </dsp:nvSpPr>
      <dsp:spPr>
        <a:xfrm>
          <a:off x="0" y="1741931"/>
          <a:ext cx="6894576"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a:latin typeface="The Serif Hand Black"/>
            </a:rPr>
            <a:t>CHILD PROTECTION</a:t>
          </a:r>
          <a:endParaRPr lang="en-US" sz="4000" kern="1200"/>
        </a:p>
      </dsp:txBody>
      <dsp:txXfrm>
        <a:off x="0" y="1741931"/>
        <a:ext cx="6894576" cy="870965"/>
      </dsp:txXfrm>
    </dsp:sp>
    <dsp:sp modelId="{153B979A-F903-4A35-B941-FB6CFA238617}">
      <dsp:nvSpPr>
        <dsp:cNvPr id="0" name=""/>
        <dsp:cNvSpPr/>
      </dsp:nvSpPr>
      <dsp:spPr>
        <a:xfrm>
          <a:off x="0" y="2612897"/>
          <a:ext cx="6894576"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7A7ED76-0AE5-4667-BC75-B0577E36616F}">
      <dsp:nvSpPr>
        <dsp:cNvPr id="0" name=""/>
        <dsp:cNvSpPr/>
      </dsp:nvSpPr>
      <dsp:spPr>
        <a:xfrm>
          <a:off x="0" y="2612897"/>
          <a:ext cx="6894576" cy="8709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rtl="0">
            <a:lnSpc>
              <a:spcPct val="90000"/>
            </a:lnSpc>
            <a:spcBef>
              <a:spcPct val="0"/>
            </a:spcBef>
            <a:spcAft>
              <a:spcPct val="35000"/>
            </a:spcAft>
            <a:buNone/>
          </a:pPr>
          <a:r>
            <a:rPr lang="en-US" sz="4000" kern="1200">
              <a:latin typeface="The Serif Hand Black"/>
            </a:rPr>
            <a:t>EMPOWERMENT</a:t>
          </a:r>
        </a:p>
      </dsp:txBody>
      <dsp:txXfrm>
        <a:off x="0" y="2612897"/>
        <a:ext cx="6894576" cy="8709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44C77-17E3-43B1-9D71-9CAB1F558239}">
      <dsp:nvSpPr>
        <dsp:cNvPr id="0" name=""/>
        <dsp:cNvSpPr/>
      </dsp:nvSpPr>
      <dsp:spPr>
        <a:xfrm>
          <a:off x="0" y="60303"/>
          <a:ext cx="6713552" cy="93541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defRPr b="1"/>
          </a:pPr>
          <a:r>
            <a:rPr lang="en-US" sz="2400" kern="1200" dirty="0">
              <a:latin typeface="The Serif Hand Black"/>
            </a:rPr>
            <a:t>Increase student engagement in education</a:t>
          </a:r>
          <a:endParaRPr lang="en-US" sz="2400" kern="1200" dirty="0"/>
        </a:p>
      </dsp:txBody>
      <dsp:txXfrm>
        <a:off x="45663" y="105966"/>
        <a:ext cx="6622226" cy="844088"/>
      </dsp:txXfrm>
    </dsp:sp>
    <dsp:sp modelId="{B0B7784A-A07D-4B74-A0D9-A4616C504FD9}">
      <dsp:nvSpPr>
        <dsp:cNvPr id="0" name=""/>
        <dsp:cNvSpPr/>
      </dsp:nvSpPr>
      <dsp:spPr>
        <a:xfrm>
          <a:off x="0" y="995718"/>
          <a:ext cx="6713552"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latin typeface="The Serif Hand Black"/>
            </a:rPr>
            <a:t>Including those most at risk of leaving school</a:t>
          </a:r>
          <a:endParaRPr lang="en-US" sz="1900" kern="1200" dirty="0"/>
        </a:p>
      </dsp:txBody>
      <dsp:txXfrm>
        <a:off x="0" y="995718"/>
        <a:ext cx="6713552" cy="397440"/>
      </dsp:txXfrm>
    </dsp:sp>
    <dsp:sp modelId="{F0B60075-F1F4-4715-97C7-464EA6E6E9E8}">
      <dsp:nvSpPr>
        <dsp:cNvPr id="0" name=""/>
        <dsp:cNvSpPr/>
      </dsp:nvSpPr>
      <dsp:spPr>
        <a:xfrm>
          <a:off x="0" y="1393158"/>
          <a:ext cx="6713552" cy="93541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defRPr b="1"/>
          </a:pPr>
          <a:r>
            <a:rPr lang="en-US" sz="2400" kern="1200" dirty="0">
              <a:latin typeface="The Serif Hand Black"/>
            </a:rPr>
            <a:t>Improving children's lives as sports activities increase access to participation</a:t>
          </a:r>
          <a:endParaRPr lang="en-US" sz="2400" kern="1200" dirty="0"/>
        </a:p>
      </dsp:txBody>
      <dsp:txXfrm>
        <a:off x="45663" y="1438821"/>
        <a:ext cx="6622226" cy="844088"/>
      </dsp:txXfrm>
    </dsp:sp>
    <dsp:sp modelId="{1D9A043D-92B5-4AA1-9FB9-138E199FC731}">
      <dsp:nvSpPr>
        <dsp:cNvPr id="0" name=""/>
        <dsp:cNvSpPr/>
      </dsp:nvSpPr>
      <dsp:spPr>
        <a:xfrm>
          <a:off x="0" y="2328573"/>
          <a:ext cx="6713552"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US" sz="1900" kern="1200" dirty="0">
              <a:latin typeface="The Serif Hand Black"/>
            </a:rPr>
            <a:t>Including the most marginalized group</a:t>
          </a:r>
          <a:endParaRPr lang="en-US" sz="1900" kern="1200" dirty="0"/>
        </a:p>
      </dsp:txBody>
      <dsp:txXfrm>
        <a:off x="0" y="2328573"/>
        <a:ext cx="6713552" cy="397440"/>
      </dsp:txXfrm>
    </dsp:sp>
    <dsp:sp modelId="{A08307E5-4C61-48AE-9C89-03ADC7597C23}">
      <dsp:nvSpPr>
        <dsp:cNvPr id="0" name=""/>
        <dsp:cNvSpPr/>
      </dsp:nvSpPr>
      <dsp:spPr>
        <a:xfrm>
          <a:off x="0" y="2726013"/>
          <a:ext cx="6713552" cy="93541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defRPr b="1"/>
          </a:pPr>
          <a:r>
            <a:rPr lang="en-US" sz="2400" kern="1200" dirty="0">
              <a:latin typeface="The Serif Hand Black"/>
            </a:rPr>
            <a:t>Contributed to positive educational outcomes</a:t>
          </a:r>
          <a:endParaRPr lang="en-US" sz="2400" kern="1200" dirty="0"/>
        </a:p>
      </dsp:txBody>
      <dsp:txXfrm>
        <a:off x="45663" y="2771676"/>
        <a:ext cx="6622226" cy="844088"/>
      </dsp:txXfrm>
    </dsp:sp>
    <dsp:sp modelId="{EF3722CD-230F-4200-A21A-DB2770D767F4}">
      <dsp:nvSpPr>
        <dsp:cNvPr id="0" name=""/>
        <dsp:cNvSpPr/>
      </dsp:nvSpPr>
      <dsp:spPr>
        <a:xfrm>
          <a:off x="0" y="3661428"/>
          <a:ext cx="6713552" cy="397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dirty="0">
              <a:latin typeface="The Serif Hand Black"/>
            </a:rPr>
            <a:t>Student engagement, attendance, enjoyment and behaviour</a:t>
          </a:r>
        </a:p>
      </dsp:txBody>
      <dsp:txXfrm>
        <a:off x="0" y="3661428"/>
        <a:ext cx="6713552" cy="3974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18513-2B93-4FE2-9330-F09BD35C3C57}">
      <dsp:nvSpPr>
        <dsp:cNvPr id="0" name=""/>
        <dsp:cNvSpPr/>
      </dsp:nvSpPr>
      <dsp:spPr>
        <a:xfrm>
          <a:off x="0" y="14494"/>
          <a:ext cx="6894576" cy="599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defRPr b="1"/>
          </a:pPr>
          <a:r>
            <a:rPr lang="en-US" sz="2500" kern="1200" dirty="0">
              <a:latin typeface="The Serif Hand Black"/>
            </a:rPr>
            <a:t>Sense of belonging and acceptance (the relational)</a:t>
          </a:r>
          <a:endParaRPr lang="en-US" sz="2500" kern="1200" dirty="0"/>
        </a:p>
      </dsp:txBody>
      <dsp:txXfrm>
        <a:off x="29271" y="43765"/>
        <a:ext cx="6836034" cy="541083"/>
      </dsp:txXfrm>
    </dsp:sp>
    <dsp:sp modelId="{C3C04D17-CAF8-4F41-942F-EEB67F3049B8}">
      <dsp:nvSpPr>
        <dsp:cNvPr id="0" name=""/>
        <dsp:cNvSpPr/>
      </dsp:nvSpPr>
      <dsp:spPr>
        <a:xfrm>
          <a:off x="0" y="614119"/>
          <a:ext cx="6894576"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9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The Serif Hand Black"/>
            </a:rPr>
            <a:t>Through interaction with friends or another social interaction such as sports activities</a:t>
          </a:r>
          <a:endParaRPr lang="en-US" sz="2000" kern="1200" dirty="0"/>
        </a:p>
      </dsp:txBody>
      <dsp:txXfrm>
        <a:off x="0" y="614119"/>
        <a:ext cx="6894576" cy="621000"/>
      </dsp:txXfrm>
    </dsp:sp>
    <dsp:sp modelId="{BC65F739-DE51-4FBE-9E0C-89ECE3E2724B}">
      <dsp:nvSpPr>
        <dsp:cNvPr id="0" name=""/>
        <dsp:cNvSpPr/>
      </dsp:nvSpPr>
      <dsp:spPr>
        <a:xfrm>
          <a:off x="0" y="1235119"/>
          <a:ext cx="6894576" cy="599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defRPr b="1"/>
          </a:pPr>
          <a:r>
            <a:rPr lang="en-US" sz="2500" kern="1200" dirty="0">
              <a:latin typeface="The Serif Hand Black"/>
            </a:rPr>
            <a:t>(functional) social inclusion</a:t>
          </a:r>
          <a:endParaRPr lang="en-US" sz="2500" kern="1200" dirty="0"/>
        </a:p>
      </dsp:txBody>
      <dsp:txXfrm>
        <a:off x="29271" y="1264390"/>
        <a:ext cx="6836034" cy="541083"/>
      </dsp:txXfrm>
    </dsp:sp>
    <dsp:sp modelId="{66AA804C-F722-4023-BD82-D7F176FB38FC}">
      <dsp:nvSpPr>
        <dsp:cNvPr id="0" name=""/>
        <dsp:cNvSpPr/>
      </dsp:nvSpPr>
      <dsp:spPr>
        <a:xfrm>
          <a:off x="0" y="1834744"/>
          <a:ext cx="6894576" cy="414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9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kern="1200" dirty="0">
              <a:latin typeface="The Serif Hand Black"/>
            </a:rPr>
            <a:t>Improve social skills facilitated by sport programmed focusing on skill development</a:t>
          </a:r>
          <a:endParaRPr lang="en-US" sz="2000" kern="1200" dirty="0"/>
        </a:p>
      </dsp:txBody>
      <dsp:txXfrm>
        <a:off x="0" y="1834744"/>
        <a:ext cx="6894576" cy="414000"/>
      </dsp:txXfrm>
    </dsp:sp>
    <dsp:sp modelId="{F16FEC84-7F67-469A-B632-A5AF49B33973}">
      <dsp:nvSpPr>
        <dsp:cNvPr id="0" name=""/>
        <dsp:cNvSpPr/>
      </dsp:nvSpPr>
      <dsp:spPr>
        <a:xfrm>
          <a:off x="0" y="2248744"/>
          <a:ext cx="6894576" cy="599625"/>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defRPr b="1"/>
          </a:pPr>
          <a:r>
            <a:rPr lang="en-US" sz="2500" kern="1200" dirty="0">
              <a:latin typeface="The Serif Hand Black"/>
            </a:rPr>
            <a:t>Physical Social inclusion</a:t>
          </a:r>
          <a:endParaRPr lang="en-US" sz="2500" kern="1200" dirty="0"/>
        </a:p>
      </dsp:txBody>
      <dsp:txXfrm>
        <a:off x="29271" y="2278015"/>
        <a:ext cx="6836034" cy="541083"/>
      </dsp:txXfrm>
    </dsp:sp>
    <dsp:sp modelId="{B88DC44C-E505-490B-909F-CD730B086F22}">
      <dsp:nvSpPr>
        <dsp:cNvPr id="0" name=""/>
        <dsp:cNvSpPr/>
      </dsp:nvSpPr>
      <dsp:spPr>
        <a:xfrm>
          <a:off x="0" y="2848369"/>
          <a:ext cx="6894576"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8903" tIns="31750" rIns="177800" bIns="31750" numCol="1" spcCol="1270" anchor="t" anchorCtr="0">
          <a:noAutofit/>
        </a:bodyPr>
        <a:lstStyle/>
        <a:p>
          <a:pPr marL="228600" lvl="1" indent="-228600" algn="l" defTabSz="889000">
            <a:lnSpc>
              <a:spcPct val="90000"/>
            </a:lnSpc>
            <a:spcBef>
              <a:spcPct val="0"/>
            </a:spcBef>
            <a:spcAft>
              <a:spcPct val="20000"/>
            </a:spcAft>
            <a:buChar char="•"/>
          </a:pPr>
          <a:r>
            <a:rPr lang="en-US" sz="2000" b="0" kern="1200" dirty="0">
              <a:latin typeface="The Serif Hand Black"/>
            </a:rPr>
            <a:t>The availability and sustainability of safe space for marginalized groups spaces to interact and participate in social life</a:t>
          </a:r>
          <a:endParaRPr lang="en-US" sz="2000" b="0" kern="1200" dirty="0"/>
        </a:p>
      </dsp:txBody>
      <dsp:txXfrm>
        <a:off x="0" y="2848369"/>
        <a:ext cx="6894576" cy="621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0D32C6-B4DD-45DD-B04B-833C2C125350}">
      <dsp:nvSpPr>
        <dsp:cNvPr id="0" name=""/>
        <dsp:cNvSpPr/>
      </dsp:nvSpPr>
      <dsp:spPr>
        <a:xfrm>
          <a:off x="0" y="19297"/>
          <a:ext cx="6713552"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Contribute</a:t>
          </a:r>
        </a:p>
      </dsp:txBody>
      <dsp:txXfrm>
        <a:off x="31613" y="50910"/>
        <a:ext cx="6650326" cy="584369"/>
      </dsp:txXfrm>
    </dsp:sp>
    <dsp:sp modelId="{04DA0196-EBD6-477E-BB0D-569D07C9D32A}">
      <dsp:nvSpPr>
        <dsp:cNvPr id="0" name=""/>
        <dsp:cNvSpPr/>
      </dsp:nvSpPr>
      <dsp:spPr>
        <a:xfrm>
          <a:off x="0" y="666892"/>
          <a:ext cx="6713552" cy="71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Contribute to protection of children and young people</a:t>
          </a:r>
        </a:p>
        <a:p>
          <a:pPr marL="457200" lvl="2" indent="-228600" algn="l" defTabSz="933450">
            <a:lnSpc>
              <a:spcPct val="90000"/>
            </a:lnSpc>
            <a:spcBef>
              <a:spcPct val="0"/>
            </a:spcBef>
            <a:spcAft>
              <a:spcPct val="20000"/>
            </a:spcAft>
            <a:buChar char="•"/>
          </a:pPr>
          <a:r>
            <a:rPr lang="en-US" sz="2100" kern="1200"/>
            <a:t>Promotion of social capital and relationship that lead to education</a:t>
          </a:r>
        </a:p>
      </dsp:txBody>
      <dsp:txXfrm>
        <a:off x="0" y="666892"/>
        <a:ext cx="6713552" cy="712597"/>
      </dsp:txXfrm>
    </dsp:sp>
    <dsp:sp modelId="{FFFB79F5-05E3-4E4E-8BBB-16C3D7C07647}">
      <dsp:nvSpPr>
        <dsp:cNvPr id="0" name=""/>
        <dsp:cNvSpPr/>
      </dsp:nvSpPr>
      <dsp:spPr>
        <a:xfrm>
          <a:off x="0" y="1379489"/>
          <a:ext cx="6713552"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Set</a:t>
          </a:r>
        </a:p>
      </dsp:txBody>
      <dsp:txXfrm>
        <a:off x="31613" y="1411102"/>
        <a:ext cx="6650326" cy="584369"/>
      </dsp:txXfrm>
    </dsp:sp>
    <dsp:sp modelId="{8B4104B3-D0A5-493D-A918-9F664304C085}">
      <dsp:nvSpPr>
        <dsp:cNvPr id="0" name=""/>
        <dsp:cNvSpPr/>
      </dsp:nvSpPr>
      <dsp:spPr>
        <a:xfrm>
          <a:off x="0" y="2027084"/>
          <a:ext cx="6713552" cy="71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Set for a safe place that provide sense of security without stigmatization</a:t>
          </a:r>
        </a:p>
        <a:p>
          <a:pPr marL="457200" lvl="2" indent="-228600" algn="l" defTabSz="933450">
            <a:lnSpc>
              <a:spcPct val="90000"/>
            </a:lnSpc>
            <a:spcBef>
              <a:spcPct val="0"/>
            </a:spcBef>
            <a:spcAft>
              <a:spcPct val="20000"/>
            </a:spcAft>
            <a:buChar char="•"/>
          </a:pPr>
          <a:r>
            <a:rPr lang="en-US" sz="2100" kern="1200"/>
            <a:t>Fair play and with discipline for violations</a:t>
          </a:r>
        </a:p>
      </dsp:txBody>
      <dsp:txXfrm>
        <a:off x="0" y="2027084"/>
        <a:ext cx="6713552" cy="712597"/>
      </dsp:txXfrm>
    </dsp:sp>
    <dsp:sp modelId="{43141381-1A6A-4CA9-98FB-4C9599500432}">
      <dsp:nvSpPr>
        <dsp:cNvPr id="0" name=""/>
        <dsp:cNvSpPr/>
      </dsp:nvSpPr>
      <dsp:spPr>
        <a:xfrm>
          <a:off x="0" y="2739682"/>
          <a:ext cx="6713552" cy="64759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Reduce</a:t>
          </a:r>
        </a:p>
      </dsp:txBody>
      <dsp:txXfrm>
        <a:off x="31613" y="2771295"/>
        <a:ext cx="6650326" cy="584369"/>
      </dsp:txXfrm>
    </dsp:sp>
    <dsp:sp modelId="{BBB66D26-678E-40B1-8460-EC94807222B4}">
      <dsp:nvSpPr>
        <dsp:cNvPr id="0" name=""/>
        <dsp:cNvSpPr/>
      </dsp:nvSpPr>
      <dsp:spPr>
        <a:xfrm>
          <a:off x="0" y="3387277"/>
          <a:ext cx="6713552" cy="7125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155"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a:t>Reduce gender inequalities and gender-based violence</a:t>
          </a:r>
        </a:p>
        <a:p>
          <a:pPr marL="457200" lvl="2" indent="-228600" algn="l" defTabSz="933450">
            <a:lnSpc>
              <a:spcPct val="90000"/>
            </a:lnSpc>
            <a:spcBef>
              <a:spcPct val="0"/>
            </a:spcBef>
            <a:spcAft>
              <a:spcPct val="20000"/>
            </a:spcAft>
            <a:buChar char="•"/>
          </a:pPr>
          <a:r>
            <a:rPr lang="en-US" sz="2100" kern="1200"/>
            <a:t>Generating discaussion related to violence involving female and male, athletes, and coaches.</a:t>
          </a:r>
        </a:p>
      </dsp:txBody>
      <dsp:txXfrm>
        <a:off x="0" y="3387277"/>
        <a:ext cx="6713552" cy="712597"/>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A6C86A-E696-4915-84A9-365D5136836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5EFA275-E5BD-42D5-86C3-D4A66EF382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44D676F-4DB5-46B8-8F00-05DB67D5471C}" type="datetimeFigureOut">
              <a:rPr lang="en-US" smtClean="0"/>
              <a:t>6/26/2023</a:t>
            </a:fld>
            <a:endParaRPr lang="en-US"/>
          </a:p>
        </p:txBody>
      </p:sp>
      <p:sp>
        <p:nvSpPr>
          <p:cNvPr id="4" name="Footer Placeholder 3">
            <a:extLst>
              <a:ext uri="{FF2B5EF4-FFF2-40B4-BE49-F238E27FC236}">
                <a16:creationId xmlns:a16="http://schemas.microsoft.com/office/drawing/2014/main" id="{0D08037F-BC33-4B71-9390-1FCCB44C83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F7A39EB-596B-48AB-BC3E-069215B769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BEDFD5B-C328-43D8-A4C7-929BECA315CE}" type="slidenum">
              <a:rPr lang="en-US" smtClean="0"/>
              <a:t>‹#›</a:t>
            </a:fld>
            <a:endParaRPr lang="en-US"/>
          </a:p>
        </p:txBody>
      </p:sp>
    </p:spTree>
    <p:extLst>
      <p:ext uri="{BB962C8B-B14F-4D97-AF65-F5344CB8AC3E}">
        <p14:creationId xmlns:p14="http://schemas.microsoft.com/office/powerpoint/2010/main" val="280270135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14T21:00:09.303"/>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2T16:18:14.257"/>
    </inkml:context>
    <inkml:brush xml:id="br0">
      <inkml:brushProperty name="width" value="0.1" units="cm"/>
      <inkml:brushProperty name="height" value="0.1" units="cm"/>
      <inkml:brushProperty name="color" value="#FFFFFF"/>
    </inkml:brush>
  </inkml:definitions>
  <inkml:trace contextRef="#ctx0" brushRef="#br0">1 0 128,'0'6'0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6-01T13:23:24.306"/>
    </inkml:context>
    <inkml:brush xml:id="br0">
      <inkml:brushProperty name="width" value="0.1" units="cm"/>
      <inkml:brushProperty name="height" value="0.1" units="cm"/>
      <inkml:brushProperty name="color" value="#FFFFFF"/>
    </inkml:brush>
  </inkml:definitions>
  <inkml:trace contextRef="#ctx0" brushRef="#br0">1 0 128,'0'6'0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7BE5AB-3192-4552-A220-BA06EA9D867F}" type="datetimeFigureOut">
              <a:rPr lang="en-US" smtClean="0"/>
              <a:t>6/26/2023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8D0E63-0F6A-47B0-8BD1-6E95B004C872}" type="slidenum">
              <a:rPr lang="en-US" smtClean="0"/>
              <a:t>‹#›</a:t>
            </a:fld>
            <a:endParaRPr lang="en-US"/>
          </a:p>
        </p:txBody>
      </p:sp>
    </p:spTree>
    <p:extLst>
      <p:ext uri="{BB962C8B-B14F-4D97-AF65-F5344CB8AC3E}">
        <p14:creationId xmlns:p14="http://schemas.microsoft.com/office/powerpoint/2010/main" val="532328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a:p>
            <a:r>
              <a:rPr lang="en-US" dirty="0"/>
              <a:t>Sport Development encompasses the overall growth and improvement of sport at various levels, including grassroots participation, talent identification, coaching, infrastructure development, and organizational structures. It focuses on building and enhancing the sporting system by nurturing athletes, improving sport governance, fostering talent pathways, and increasing opportunities for participation. Sport development initiatives aim to create sustainable and inclusive sports environments, providing individuals with access to quality sports experiences </a:t>
            </a:r>
            <a:r>
              <a:rPr lang="en-US" dirty="0" err="1"/>
              <a:t>Chalip</a:t>
            </a:r>
            <a:r>
              <a:rPr lang="en-US" dirty="0"/>
              <a:t> (2006).</a:t>
            </a:r>
          </a:p>
          <a:p>
            <a:endParaRPr lang="en-US" dirty="0">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3</a:t>
            </a:fld>
            <a:endParaRPr lang="en-US"/>
          </a:p>
        </p:txBody>
      </p:sp>
    </p:spTree>
    <p:extLst>
      <p:ext uri="{BB962C8B-B14F-4D97-AF65-F5344CB8AC3E}">
        <p14:creationId xmlns:p14="http://schemas.microsoft.com/office/powerpoint/2010/main" val="39213901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Sport can be a powerful and potentially radical and transformative tool in empowering women and affecting gender norms and relations throughout society.</a:t>
            </a:r>
          </a:p>
          <a:p>
            <a:r>
              <a:rPr lang="en-US" dirty="0">
                <a:ea typeface="Calibri"/>
                <a:cs typeface="Calibri"/>
              </a:rPr>
              <a:t>The relationship between both gender and sport suggests possibilities for the intersection of the two factors for development interventions. </a:t>
            </a:r>
          </a:p>
          <a:p>
            <a:r>
              <a:rPr lang="en-US" dirty="0">
                <a:ea typeface="Calibri"/>
                <a:cs typeface="Calibri"/>
              </a:rPr>
              <a:t>However, seeking to empower female through sport is somewhat paradoxical given that the world of sport can be manipulated by male dominance.</a:t>
            </a:r>
          </a:p>
        </p:txBody>
      </p:sp>
      <p:sp>
        <p:nvSpPr>
          <p:cNvPr id="4" name="Slide Number Placeholder 3"/>
          <p:cNvSpPr>
            <a:spLocks noGrp="1"/>
          </p:cNvSpPr>
          <p:nvPr>
            <p:ph type="sldNum" sz="quarter" idx="5"/>
          </p:nvPr>
        </p:nvSpPr>
        <p:spPr/>
        <p:txBody>
          <a:bodyPr/>
          <a:lstStyle/>
          <a:p>
            <a:fld id="{FF8D0E63-0F6A-47B0-8BD1-6E95B004C872}" type="slidenum">
              <a:rPr lang="en-US" smtClean="0"/>
              <a:t>12</a:t>
            </a:fld>
            <a:endParaRPr lang="en-US"/>
          </a:p>
        </p:txBody>
      </p:sp>
    </p:spTree>
    <p:extLst>
      <p:ext uri="{BB962C8B-B14F-4D97-AF65-F5344CB8AC3E}">
        <p14:creationId xmlns:p14="http://schemas.microsoft.com/office/powerpoint/2010/main" val="755385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Participation among women and girls are much lower rather than male in sport activities  especially at grassroots levels. This gender gap is caused by several factors </a:t>
            </a:r>
          </a:p>
          <a:p>
            <a:r>
              <a:rPr lang="en-US" dirty="0">
                <a:ea typeface="Calibri"/>
                <a:cs typeface="Calibri"/>
              </a:rPr>
              <a:t>Which may be </a:t>
            </a:r>
            <a:r>
              <a:rPr lang="en-US" err="1">
                <a:ea typeface="Calibri"/>
                <a:cs typeface="Calibri"/>
              </a:rPr>
              <a:t>categorised</a:t>
            </a:r>
            <a:r>
              <a:rPr lang="en-US" dirty="0">
                <a:ea typeface="Calibri"/>
                <a:cs typeface="Calibri"/>
              </a:rPr>
              <a:t> as "practical" "personal" and "social and cultural".  these factors of </a:t>
            </a:r>
            <a:r>
              <a:rPr lang="en-US" err="1">
                <a:ea typeface="Calibri"/>
                <a:cs typeface="Calibri"/>
              </a:rPr>
              <a:t>barries</a:t>
            </a:r>
            <a:r>
              <a:rPr lang="en-US" dirty="0">
                <a:ea typeface="Calibri"/>
                <a:cs typeface="Calibri"/>
              </a:rPr>
              <a:t> play a significant role in shaping women's and girls' attitudes and behavior. </a:t>
            </a:r>
          </a:p>
          <a:p>
            <a:endParaRPr lang="en-US" dirty="0">
              <a:ea typeface="Calibri"/>
              <a:cs typeface="Calibri"/>
            </a:endParaRPr>
          </a:p>
          <a:p>
            <a:r>
              <a:rPr lang="en-US" dirty="0">
                <a:ea typeface="Calibri"/>
                <a:cs typeface="Calibri"/>
              </a:rPr>
              <a:t>Practical </a:t>
            </a:r>
            <a:r>
              <a:rPr lang="en-US" dirty="0" err="1">
                <a:ea typeface="Calibri"/>
                <a:cs typeface="Calibri"/>
              </a:rPr>
              <a:t>barries</a:t>
            </a:r>
            <a:endParaRPr lang="en-US" dirty="0">
              <a:ea typeface="Calibri"/>
              <a:cs typeface="Calibri"/>
            </a:endParaRPr>
          </a:p>
          <a:p>
            <a:r>
              <a:rPr lang="en-US" dirty="0">
                <a:ea typeface="Calibri"/>
                <a:cs typeface="Calibri"/>
              </a:rPr>
              <a:t>Lack of time ( as they take on greater responsibility for housework and taking care of children)</a:t>
            </a:r>
          </a:p>
          <a:p>
            <a:r>
              <a:rPr lang="en-US" dirty="0">
                <a:ea typeface="Calibri"/>
                <a:cs typeface="Calibri"/>
              </a:rPr>
              <a:t>Lack of money (low income families may not be a able to afford to invest in sport club membership or paid for equipment​.</a:t>
            </a:r>
          </a:p>
          <a:p>
            <a:r>
              <a:rPr lang="en-US" dirty="0">
                <a:ea typeface="Calibri"/>
                <a:cs typeface="Calibri"/>
              </a:rPr>
              <a:t>Lack of transport (this particular problem for women with young children, elderly women and women and girls with disability that lived in rural areas)</a:t>
            </a:r>
          </a:p>
          <a:p>
            <a:endParaRPr lang="en-US" dirty="0">
              <a:ea typeface="Calibri"/>
              <a:cs typeface="Calibri"/>
            </a:endParaRPr>
          </a:p>
          <a:p>
            <a:r>
              <a:rPr lang="en-US" dirty="0">
                <a:ea typeface="Calibri"/>
                <a:cs typeface="Calibri"/>
              </a:rPr>
              <a:t>Personal safety</a:t>
            </a:r>
          </a:p>
          <a:p>
            <a:r>
              <a:rPr lang="en-US" dirty="0">
                <a:ea typeface="Calibri"/>
                <a:cs typeface="Calibri"/>
              </a:rPr>
              <a:t>Safety concern in public transport, on the street, in and around the sport and community venues</a:t>
            </a:r>
          </a:p>
          <a:p>
            <a:r>
              <a:rPr lang="en-US" dirty="0">
                <a:ea typeface="Calibri"/>
                <a:cs typeface="Calibri"/>
              </a:rPr>
              <a:t>Safety concern regarding the marginalized group such as women with hijab, black and minority ethnic.</a:t>
            </a:r>
          </a:p>
          <a:p>
            <a:r>
              <a:rPr lang="en-US" dirty="0">
                <a:ea typeface="Calibri"/>
                <a:cs typeface="Calibri"/>
              </a:rPr>
              <a:t>People with disability are often the target of bullying and abuse.</a:t>
            </a:r>
          </a:p>
          <a:p>
            <a:endParaRPr lang="en-US" dirty="0">
              <a:ea typeface="Calibri"/>
              <a:cs typeface="Calibri"/>
            </a:endParaRPr>
          </a:p>
          <a:p>
            <a:r>
              <a:rPr lang="en-US" dirty="0">
                <a:ea typeface="Calibri"/>
                <a:cs typeface="Calibri"/>
              </a:rPr>
              <a:t>Access to facilities</a:t>
            </a:r>
          </a:p>
          <a:p>
            <a:r>
              <a:rPr lang="en-US" dirty="0">
                <a:ea typeface="Calibri"/>
                <a:cs typeface="Calibri"/>
              </a:rPr>
              <a:t>Often sport facilities prioritize male rather than female when it comes to pitch time and their </a:t>
            </a:r>
            <a:r>
              <a:rPr lang="en-US" err="1">
                <a:ea typeface="Calibri"/>
                <a:cs typeface="Calibri"/>
              </a:rPr>
              <a:t>prefered</a:t>
            </a:r>
            <a:r>
              <a:rPr lang="en-US" dirty="0">
                <a:ea typeface="Calibri"/>
                <a:cs typeface="Calibri"/>
              </a:rPr>
              <a:t> times rather than </a:t>
            </a:r>
          </a:p>
          <a:p>
            <a:r>
              <a:rPr lang="en-US" dirty="0">
                <a:ea typeface="Calibri"/>
                <a:cs typeface="Calibri"/>
              </a:rPr>
              <a:t>female. </a:t>
            </a:r>
          </a:p>
          <a:p>
            <a:r>
              <a:rPr lang="en-US">
                <a:ea typeface="Calibri"/>
                <a:cs typeface="Calibri"/>
              </a:rPr>
              <a:t>Access to sporting facilities is particularly limited for women with disability. As one-third of young people with </a:t>
            </a:r>
            <a:r>
              <a:rPr lang="en-US" dirty="0">
                <a:ea typeface="Calibri"/>
                <a:cs typeface="Calibri"/>
              </a:rPr>
              <a:t>ability feel excluded from the local sports opportunities</a:t>
            </a:r>
          </a:p>
          <a:p>
            <a:endParaRPr lang="en-US" dirty="0">
              <a:ea typeface="Calibri"/>
              <a:cs typeface="Calibri"/>
            </a:endParaRPr>
          </a:p>
          <a:p>
            <a:r>
              <a:rPr lang="en-US" dirty="0">
                <a:ea typeface="Calibri"/>
                <a:cs typeface="Calibri"/>
              </a:rPr>
              <a:t>Personal </a:t>
            </a:r>
            <a:r>
              <a:rPr lang="en-US" dirty="0" err="1">
                <a:ea typeface="Calibri"/>
                <a:cs typeface="Calibri"/>
              </a:rPr>
              <a:t>barries</a:t>
            </a:r>
          </a:p>
          <a:p>
            <a:r>
              <a:rPr lang="en-US" dirty="0">
                <a:ea typeface="Calibri"/>
                <a:cs typeface="Calibri"/>
              </a:rPr>
              <a:t>Body image (women are far more self-conscious than men when taking part in sports and physical activities</a:t>
            </a:r>
          </a:p>
          <a:p>
            <a:endParaRPr lang="en-US" dirty="0">
              <a:ea typeface="Calibri"/>
              <a:cs typeface="Calibri"/>
            </a:endParaRPr>
          </a:p>
          <a:p>
            <a:r>
              <a:rPr lang="en-US" dirty="0">
                <a:ea typeface="Calibri"/>
                <a:cs typeface="Calibri"/>
              </a:rPr>
              <a:t>Clothing and equipment (clothing can be expensive) and some sport clothing can be reveling which create problem towards body image and cultural as mention before.</a:t>
            </a:r>
          </a:p>
          <a:p>
            <a:endParaRPr lang="en-US" dirty="0">
              <a:ea typeface="Calibri"/>
              <a:cs typeface="Calibri"/>
            </a:endParaRPr>
          </a:p>
          <a:p>
            <a:r>
              <a:rPr lang="en-US" dirty="0">
                <a:ea typeface="Calibri"/>
                <a:cs typeface="Calibri"/>
              </a:rPr>
              <a:t>Some equipment can also be inappropriate for women and r. For an example in field hockey they tend to be force to play with equipment that based on universal standard to c to cut financial expenditure. </a:t>
            </a:r>
          </a:p>
          <a:p>
            <a:endParaRPr lang="en-US" dirty="0">
              <a:ea typeface="Calibri"/>
              <a:cs typeface="Calibri"/>
            </a:endParaRPr>
          </a:p>
          <a:p>
            <a:r>
              <a:rPr lang="en-US" dirty="0">
                <a:ea typeface="Calibri"/>
                <a:cs typeface="Calibri"/>
              </a:rPr>
              <a:t>Social and cultural </a:t>
            </a:r>
            <a:r>
              <a:rPr lang="en-US" dirty="0" err="1">
                <a:ea typeface="Calibri"/>
                <a:cs typeface="Calibri"/>
              </a:rPr>
              <a:t>barries</a:t>
            </a:r>
          </a:p>
          <a:p>
            <a:r>
              <a:rPr lang="en-US" dirty="0">
                <a:ea typeface="Calibri"/>
                <a:cs typeface="Calibri"/>
              </a:rPr>
              <a:t>The male dominated culture sport</a:t>
            </a:r>
          </a:p>
          <a:p>
            <a:r>
              <a:rPr lang="en-US" dirty="0">
                <a:ea typeface="Calibri"/>
                <a:cs typeface="Calibri"/>
              </a:rPr>
              <a:t>Attitudes and prejudices about sexuality (homophobic) </a:t>
            </a:r>
          </a:p>
          <a:p>
            <a:r>
              <a:rPr lang="en-US" dirty="0">
                <a:ea typeface="Calibri"/>
                <a:cs typeface="Calibri"/>
              </a:rPr>
              <a:t>Sexual </a:t>
            </a:r>
            <a:r>
              <a:rPr lang="en-US" err="1">
                <a:ea typeface="Calibri"/>
                <a:cs typeface="Calibri"/>
              </a:rPr>
              <a:t>harrasment</a:t>
            </a:r>
            <a:r>
              <a:rPr lang="en-US" dirty="0">
                <a:ea typeface="Calibri"/>
                <a:cs typeface="Calibri"/>
              </a:rPr>
              <a:t> and abuse</a:t>
            </a:r>
          </a:p>
          <a:p>
            <a:r>
              <a:rPr lang="en-US" dirty="0">
                <a:ea typeface="Calibri"/>
                <a:cs typeface="Calibri"/>
              </a:rPr>
              <a:t>Lack of media representations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13</a:t>
            </a:fld>
            <a:endParaRPr lang="en-US"/>
          </a:p>
        </p:txBody>
      </p:sp>
    </p:spTree>
    <p:extLst>
      <p:ext uri="{BB962C8B-B14F-4D97-AF65-F5344CB8AC3E}">
        <p14:creationId xmlns:p14="http://schemas.microsoft.com/office/powerpoint/2010/main" val="26659701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One student one sport policy being introduced on 9th June 2011 for sport for development and developing well balance student in term of physical, mental and emotional.</a:t>
            </a:r>
          </a:p>
          <a:p>
            <a:r>
              <a:rPr lang="en-US" dirty="0">
                <a:cs typeface="Calibri"/>
              </a:rPr>
              <a:t>The policy is in line with the Malaysia National Sports Policy to cultivate sport in the community through "sport for all" and ensuring that no one is left behind.</a:t>
            </a:r>
            <a:endParaRPr lang="en-US" dirty="0">
              <a:ea typeface="Calibri"/>
              <a:cs typeface="Calibri"/>
            </a:endParaRPr>
          </a:p>
          <a:p>
            <a:endParaRPr lang="en-US" dirty="0">
              <a:cs typeface="Calibri"/>
            </a:endParaRPr>
          </a:p>
          <a:p>
            <a:r>
              <a:rPr lang="en-US" dirty="0">
                <a:cs typeface="Calibri"/>
              </a:rPr>
              <a:t>One student one sport policy objective is to provide access to obtaining benefits from involvement in sports, especially for less privileged, different health backgrounds or disability, and less active students and provide opportunities to all students with talents and potential to be polished to a higher level. It’s compulsory for students to have a sport to participate with. So every y Wednesday. middle and high school students will stay back for another 2 hours to continue the co-curriculum and it’s compulsory.</a:t>
            </a:r>
          </a:p>
          <a:p>
            <a:endParaRPr lang="en-US" dirty="0">
              <a:cs typeface="Calibri"/>
            </a:endParaRPr>
          </a:p>
          <a:p>
            <a:r>
              <a:rPr lang="en-US" dirty="0">
                <a:cs typeface="Calibri"/>
              </a:rPr>
              <a:t>According to the Malaysia Education Ministry, the main objective of this policy is to have a healthy social school environment and to work alongside the Ministry of Health that involve with health issues and the Ministry of Youth and sport which involve with sports for the development. Plus according to Malaysia's sport policy itiatives o on sports for development, the main objective is to empower people and ensure inclusiveness and equality which need to be started in the grass root level. </a:t>
            </a:r>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15</a:t>
            </a:fld>
            <a:endParaRPr lang="en-US"/>
          </a:p>
        </p:txBody>
      </p:sp>
    </p:spTree>
    <p:extLst>
      <p:ext uri="{BB962C8B-B14F-4D97-AF65-F5344CB8AC3E}">
        <p14:creationId xmlns:p14="http://schemas.microsoft.com/office/powerpoint/2010/main" val="1643949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Sport is one of the great platforms for gender equality which is an important factor in achieving the United Nations' sustainable development goal and sport for development objective. But in </a:t>
            </a:r>
            <a:r>
              <a:rPr lang="en-US" err="1">
                <a:cs typeface="Calibri"/>
              </a:rPr>
              <a:t>malaysia</a:t>
            </a:r>
            <a:r>
              <a:rPr lang="en-US" dirty="0">
                <a:cs typeface="Calibri"/>
              </a:rPr>
              <a:t> women sportment lack of support and recognition rather than male. The viewed of sport also different as gender disparity still exist. </a:t>
            </a:r>
          </a:p>
          <a:p>
            <a:r>
              <a:rPr lang="en-US" dirty="0">
                <a:ea typeface="Calibri"/>
                <a:cs typeface="Calibri"/>
              </a:rPr>
              <a:t>Based on the education blue print 2013 – 2025 the government makes the requirement for every student to participate in sports and seen progress in more girls taking up sports but access may still limited in certain rural areas where careers in sports are less demanding. </a:t>
            </a:r>
          </a:p>
        </p:txBody>
      </p:sp>
      <p:sp>
        <p:nvSpPr>
          <p:cNvPr id="4" name="Slide Number Placeholder 3"/>
          <p:cNvSpPr>
            <a:spLocks noGrp="1"/>
          </p:cNvSpPr>
          <p:nvPr>
            <p:ph type="sldNum" sz="quarter" idx="5"/>
          </p:nvPr>
        </p:nvSpPr>
        <p:spPr/>
        <p:txBody>
          <a:bodyPr/>
          <a:lstStyle/>
          <a:p>
            <a:fld id="{FF8D0E63-0F6A-47B0-8BD1-6E95B004C872}" type="slidenum">
              <a:rPr lang="en-US" smtClean="0"/>
              <a:t>17</a:t>
            </a:fld>
            <a:endParaRPr lang="en-US"/>
          </a:p>
        </p:txBody>
      </p:sp>
    </p:spTree>
    <p:extLst>
      <p:ext uri="{BB962C8B-B14F-4D97-AF65-F5344CB8AC3E}">
        <p14:creationId xmlns:p14="http://schemas.microsoft.com/office/powerpoint/2010/main" val="1888717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The main objective for these </a:t>
            </a:r>
            <a:r>
              <a:rPr lang="en-US" dirty="0" err="1">
                <a:ea typeface="Calibri"/>
                <a:cs typeface="Calibri"/>
              </a:rPr>
              <a:t>programme</a:t>
            </a:r>
            <a:r>
              <a:rPr lang="en-US" dirty="0">
                <a:ea typeface="Calibri"/>
                <a:cs typeface="Calibri"/>
              </a:rPr>
              <a:t> is to increase participation in sports which is using a non-profit and CSR program by sport organization or partnership with sport clubs by </a:t>
            </a:r>
          </a:p>
          <a:p>
            <a:r>
              <a:rPr lang="en-US" dirty="0">
                <a:ea typeface="Calibri"/>
                <a:cs typeface="Calibri"/>
              </a:rPr>
              <a:t>Providing resources, equipment, and coaching. </a:t>
            </a:r>
          </a:p>
          <a:p>
            <a:endParaRPr lang="en-US" dirty="0">
              <a:ea typeface="Calibri"/>
              <a:cs typeface="Calibri"/>
            </a:endParaRPr>
          </a:p>
          <a:p>
            <a:r>
              <a:rPr lang="en-US" dirty="0"/>
              <a:t>Barcelona and Chelsea are two examples of sport plus because these two giant football clubs share their knowledge of football through a foundation established by the sport clubs by providing training, equipment such as stadiums and football equipment, and their professional athletes and coaches as representatives to teach young children. </a:t>
            </a:r>
          </a:p>
          <a:p>
            <a:r>
              <a:rPr lang="en-US" dirty="0"/>
              <a:t> </a:t>
            </a:r>
            <a:endParaRPr lang="en-US" dirty="0">
              <a:ea typeface="Calibri"/>
              <a:cs typeface="Calibri"/>
            </a:endParaRPr>
          </a:p>
          <a:p>
            <a:r>
              <a:rPr lang="en-US" dirty="0"/>
              <a:t>Traditionally, it is much simpler to prove the results of a sport plus programming since the sport plus group can show the amount of money that they </a:t>
            </a:r>
            <a:r>
              <a:rPr lang="en-US" dirty="0" err="1"/>
              <a:t>utilised</a:t>
            </a:r>
            <a:r>
              <a:rPr lang="en-US" dirty="0"/>
              <a:t> to offer for the </a:t>
            </a:r>
            <a:r>
              <a:rPr lang="en-US" dirty="0" err="1"/>
              <a:t>programme</a:t>
            </a:r>
            <a:r>
              <a:rPr lang="en-US" dirty="0"/>
              <a:t>.</a:t>
            </a:r>
          </a:p>
          <a:p>
            <a:r>
              <a:rPr lang="en-US" dirty="0"/>
              <a:t> </a:t>
            </a:r>
            <a:endParaRPr lang="en-US"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19</a:t>
            </a:fld>
            <a:endParaRPr lang="en-US"/>
          </a:p>
        </p:txBody>
      </p:sp>
    </p:spTree>
    <p:extLst>
      <p:ext uri="{BB962C8B-B14F-4D97-AF65-F5344CB8AC3E}">
        <p14:creationId xmlns:p14="http://schemas.microsoft.com/office/powerpoint/2010/main" val="2227279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sport was promoted as a medium for social development by the nation. The primary purpose is to improve non-sporting outcomes such as good self-motivation and academic performance, as well as to minimize gang violence and crime, particularly among young adults. </a:t>
            </a:r>
          </a:p>
          <a:p>
            <a:endParaRPr lang="en-US" dirty="0">
              <a:ea typeface="Calibri"/>
              <a:cs typeface="Calibri"/>
            </a:endParaRPr>
          </a:p>
          <a:p>
            <a:r>
              <a:rPr lang="en-US" dirty="0"/>
              <a:t>Because this strategy is primarily focused on social issues and societal transformations, organizations typically struggle to prove particular results. </a:t>
            </a:r>
          </a:p>
          <a:p>
            <a:r>
              <a:rPr lang="en-US" dirty="0"/>
              <a:t> </a:t>
            </a:r>
            <a:endParaRPr lang="en-US" dirty="0">
              <a:ea typeface="Calibri"/>
              <a:cs typeface="Calibri"/>
            </a:endParaRPr>
          </a:p>
          <a:p>
            <a:r>
              <a:rPr lang="en-US" dirty="0"/>
              <a:t>In addition, sports are specifically meant to increase cognitive and social emotional well-being, individual skills and health and education. </a:t>
            </a:r>
            <a:endParaRPr lang="en-US" dirty="0">
              <a:ea typeface="Calibri"/>
              <a:cs typeface="Calibri"/>
            </a:endParaRPr>
          </a:p>
          <a:p>
            <a:r>
              <a:rPr lang="en-US" dirty="0"/>
              <a:t> </a:t>
            </a:r>
            <a:endParaRPr lang="en-US"/>
          </a:p>
          <a:p>
            <a:endParaRPr lang="en-US" dirty="0">
              <a:ea typeface="Calibri"/>
              <a:cs typeface="Calibri"/>
            </a:endParaRPr>
          </a:p>
          <a:p>
            <a:r>
              <a:rPr lang="en-US" dirty="0"/>
              <a:t> </a:t>
            </a:r>
            <a:endParaRPr lang="en-US" dirty="0">
              <a:ea typeface="Calibri"/>
              <a:cs typeface="Calibri"/>
            </a:endParaRPr>
          </a:p>
          <a:p>
            <a:r>
              <a:rPr lang="en-US" dirty="0"/>
              <a:t> </a:t>
            </a:r>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20</a:t>
            </a:fld>
            <a:endParaRPr lang="en-US"/>
          </a:p>
        </p:txBody>
      </p:sp>
    </p:spTree>
    <p:extLst>
      <p:ext uri="{BB962C8B-B14F-4D97-AF65-F5344CB8AC3E}">
        <p14:creationId xmlns:p14="http://schemas.microsoft.com/office/powerpoint/2010/main" val="3679217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Sport for Development refers to the intentional use of sport and physical activity to achieve specific social, educational, and health-related objectives. It involves structured programs and initiatives that utilize sports as a means to promote social inclusion, youth empowerment, gender equality, health promotion, and other positive outcomes. SFD programs often target disadvantaged communities and marginalized populations, aiming to address various social issues through sport-based interventions based on (</a:t>
            </a:r>
          </a:p>
          <a:p>
            <a:r>
              <a:rPr lang="en-US" dirty="0"/>
              <a:t>Houlihan and Malcolm, 2016).</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pPr marL="171450" indent="-171450">
              <a:buFont typeface="Arial"/>
              <a:buChar char="•"/>
            </a:pPr>
            <a:r>
              <a:rPr lang="en-US" dirty="0"/>
              <a:t>Health and Well-being: Sports programs can be designed to promote physical activity, combat obesity, and prevent non-communicable diseases. They can also contribute to mental health by providing an outlet for stress relief and improving overall well-being.</a:t>
            </a:r>
            <a:endParaRPr lang="en-US" dirty="0">
              <a:ea typeface="Calibri" panose="020F0502020204030204"/>
              <a:cs typeface="Calibri" panose="020F0502020204030204"/>
            </a:endParaRPr>
          </a:p>
          <a:p>
            <a:pPr marL="171450" indent="-171450">
              <a:buFont typeface="Arial"/>
              <a:buChar char="•"/>
            </a:pPr>
            <a:r>
              <a:rPr lang="en-US" dirty="0"/>
              <a:t>Education: Sports-based educational programs can enhance school attendance and engagement by incorporating sports into the curriculum. They can also teach important life skills, such as leadership, teamwork, and problem-solving.</a:t>
            </a:r>
            <a:endParaRPr lang="en-US" dirty="0">
              <a:ea typeface="Calibri" panose="020F0502020204030204"/>
              <a:cs typeface="Calibri" panose="020F0502020204030204"/>
            </a:endParaRPr>
          </a:p>
          <a:p>
            <a:pPr marL="171450" indent="-171450">
              <a:buFont typeface="Arial"/>
              <a:buChar char="•"/>
            </a:pPr>
            <a:r>
              <a:rPr lang="en-US" dirty="0"/>
              <a:t>Social Inclusion: Sport can bring people from different backgrounds together and break down barriers. It can promote gender equality by encouraging the participation of girls and women in sports, challenging stereotypes, and empowering them.</a:t>
            </a:r>
            <a:endParaRPr lang="en-US" dirty="0">
              <a:ea typeface="Calibri" panose="020F0502020204030204"/>
              <a:cs typeface="Calibri" panose="020F0502020204030204"/>
            </a:endParaRPr>
          </a:p>
          <a:p>
            <a:pPr marL="171450" indent="-171450">
              <a:buFont typeface="Arial"/>
              <a:buChar char="•"/>
            </a:pPr>
            <a:r>
              <a:rPr lang="en-US" dirty="0"/>
              <a:t>Peacebuilding and Conflict Resolution: Sports have been used as a means to bridge divides, foster understanding, and promote peace in conflict-affected areas. They can help create a sense of community, promote dialogue, and build relationships between different groups.</a:t>
            </a:r>
            <a:endParaRPr lang="en-US" dirty="0">
              <a:ea typeface="Calibri" panose="020F0502020204030204"/>
              <a:cs typeface="Calibri" panose="020F0502020204030204"/>
            </a:endParaRPr>
          </a:p>
          <a:p>
            <a:pPr marL="171450" indent="-171450">
              <a:buFont typeface="Arial"/>
              <a:buChar char="•"/>
            </a:pPr>
            <a:r>
              <a:rPr lang="en-US" dirty="0"/>
              <a:t>Community Development: Sports programs can revitalize communities by providing recreational opportunities, promoting social cohesion, and creating safe spaces for youth. They can also address social issues like crime prevention, substance abuse, and gang violence.</a:t>
            </a:r>
            <a:endParaRPr lang="en-US" dirty="0">
              <a:ea typeface="Calibri" panose="020F0502020204030204"/>
              <a:cs typeface="Calibri" panose="020F0502020204030204"/>
            </a:endParaRPr>
          </a:p>
          <a:p>
            <a:endParaRPr lang="en-US" dirty="0">
              <a:ea typeface="Calibri" panose="020F0502020204030204"/>
              <a:cs typeface="Calibri" panose="020F0502020204030204"/>
            </a:endParaRPr>
          </a:p>
          <a:p>
            <a:br>
              <a:rPr lang="en-US" dirty="0"/>
            </a:br>
            <a:endParaRPr lang="en-US" dirty="0"/>
          </a:p>
        </p:txBody>
      </p:sp>
      <p:sp>
        <p:nvSpPr>
          <p:cNvPr id="4" name="Slide Number Placeholder 3"/>
          <p:cNvSpPr>
            <a:spLocks noGrp="1"/>
          </p:cNvSpPr>
          <p:nvPr>
            <p:ph type="sldNum" sz="quarter" idx="5"/>
          </p:nvPr>
        </p:nvSpPr>
        <p:spPr/>
        <p:txBody>
          <a:bodyPr/>
          <a:lstStyle/>
          <a:p>
            <a:fld id="{FF8D0E63-0F6A-47B0-8BD1-6E95B004C872}" type="slidenum">
              <a:rPr lang="en-US" smtClean="0"/>
              <a:t>4</a:t>
            </a:fld>
            <a:endParaRPr lang="en-US"/>
          </a:p>
        </p:txBody>
      </p:sp>
    </p:spTree>
    <p:extLst>
      <p:ext uri="{BB962C8B-B14F-4D97-AF65-F5344CB8AC3E}">
        <p14:creationId xmlns:p14="http://schemas.microsoft.com/office/powerpoint/2010/main" val="3227374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Sport for Development and Peace refers to the utilization of sport as a catalyst for social change, peacebuilding, and conflict resolution. SDP initiatives aim to address social divisions, promote dialogue, and foster understanding and cooperation among individuals and communities affected by conflict, violence, or social unrest. By using sport as a tool, SDP programs promote values such as tolerance, teamwork, respect, and fair play to bridge divides and promote peace and social cohesion. </a:t>
            </a:r>
            <a:r>
              <a:rPr lang="en-US" dirty="0" err="1"/>
              <a:t>Levermore</a:t>
            </a:r>
            <a:r>
              <a:rPr lang="en-US" dirty="0"/>
              <a:t> 2008</a:t>
            </a:r>
          </a:p>
          <a:p>
            <a:endParaRPr lang="en-US" dirty="0">
              <a:ea typeface="Calibri"/>
              <a:cs typeface="Calibri"/>
            </a:endParaRPr>
          </a:p>
          <a:p>
            <a:endParaRPr lang="en-US"/>
          </a:p>
        </p:txBody>
      </p:sp>
      <p:sp>
        <p:nvSpPr>
          <p:cNvPr id="4" name="Slide Number Placeholder 3"/>
          <p:cNvSpPr>
            <a:spLocks noGrp="1"/>
          </p:cNvSpPr>
          <p:nvPr>
            <p:ph type="sldNum" sz="quarter" idx="5"/>
          </p:nvPr>
        </p:nvSpPr>
        <p:spPr/>
        <p:txBody>
          <a:bodyPr/>
          <a:lstStyle/>
          <a:p>
            <a:fld id="{FF8D0E63-0F6A-47B0-8BD1-6E95B004C872}" type="slidenum">
              <a:rPr lang="en-US" smtClean="0"/>
              <a:t>5</a:t>
            </a:fld>
            <a:endParaRPr lang="en-US"/>
          </a:p>
        </p:txBody>
      </p:sp>
    </p:spTree>
    <p:extLst>
      <p:ext uri="{BB962C8B-B14F-4D97-AF65-F5344CB8AC3E}">
        <p14:creationId xmlns:p14="http://schemas.microsoft.com/office/powerpoint/2010/main" val="25203061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WHO</a:t>
            </a:r>
          </a:p>
          <a:p>
            <a:r>
              <a:rPr lang="en-US" dirty="0">
                <a:ea typeface="Calibri"/>
                <a:cs typeface="Calibri"/>
              </a:rPr>
              <a:t>For answer "why" questions (RQ) </a:t>
            </a:r>
          </a:p>
          <a:p>
            <a:r>
              <a:rPr lang="en-US" dirty="0">
                <a:ea typeface="Calibri"/>
                <a:cs typeface="Calibri"/>
              </a:rPr>
              <a:t>AIM / objective </a:t>
            </a:r>
          </a:p>
          <a:p>
            <a:r>
              <a:rPr lang="en-US" dirty="0">
                <a:ea typeface="Calibri"/>
                <a:cs typeface="Calibri"/>
              </a:rPr>
              <a:t>To examine the presence of sport for development program in rural areas of </a:t>
            </a:r>
            <a:r>
              <a:rPr lang="en-US" dirty="0" err="1">
                <a:ea typeface="Calibri"/>
                <a:cs typeface="Calibri"/>
              </a:rPr>
              <a:t>malaysia</a:t>
            </a:r>
            <a:r>
              <a:rPr lang="en-US" dirty="0">
                <a:ea typeface="Calibri"/>
                <a:cs typeface="Calibri"/>
              </a:rPr>
              <a:t> and explore the relationship with feminism theories with specific focus on how these program address gender dynamic and promote women empowerment</a:t>
            </a:r>
          </a:p>
          <a:p>
            <a:r>
              <a:rPr lang="en-US" dirty="0">
                <a:ea typeface="Calibri"/>
                <a:cs typeface="Calibri"/>
              </a:rPr>
              <a:t>RQ1 how do sport for development program in rural areas of </a:t>
            </a:r>
            <a:r>
              <a:rPr lang="en-US" dirty="0" err="1">
                <a:ea typeface="Calibri"/>
                <a:cs typeface="Calibri"/>
              </a:rPr>
              <a:t>malaysia</a:t>
            </a:r>
            <a:r>
              <a:rPr lang="en-US" dirty="0">
                <a:ea typeface="Calibri"/>
                <a:cs typeface="Calibri"/>
              </a:rPr>
              <a:t>. Address gender dynamic and promote empowerment considering the intersection with feminism theories?</a:t>
            </a:r>
          </a:p>
          <a:p>
            <a:endParaRPr lang="en-US" dirty="0">
              <a:ea typeface="Calibri"/>
              <a:cs typeface="Calibri"/>
            </a:endParaRPr>
          </a:p>
          <a:p>
            <a:r>
              <a:rPr lang="en-US" dirty="0">
                <a:ea typeface="Calibri"/>
                <a:cs typeface="Calibri"/>
              </a:rPr>
              <a:t>DATA TYPE</a:t>
            </a:r>
          </a:p>
          <a:p>
            <a:r>
              <a:rPr lang="en-US" dirty="0">
                <a:ea typeface="Calibri"/>
                <a:cs typeface="Calibri"/>
              </a:rPr>
              <a:t>Observation, interview, word and symbol </a:t>
            </a:r>
          </a:p>
          <a:p>
            <a:endParaRPr lang="en-US" dirty="0">
              <a:ea typeface="Calibri"/>
              <a:cs typeface="Calibri"/>
            </a:endParaRPr>
          </a:p>
          <a:p>
            <a:r>
              <a:rPr lang="en-US" dirty="0">
                <a:ea typeface="Calibri"/>
                <a:cs typeface="Calibri"/>
              </a:rPr>
              <a:t>APPROACH</a:t>
            </a:r>
          </a:p>
          <a:p>
            <a:r>
              <a:rPr lang="en-US" dirty="0">
                <a:ea typeface="Calibri"/>
                <a:cs typeface="Calibri"/>
              </a:rPr>
              <a:t>Observation, interview</a:t>
            </a:r>
          </a:p>
          <a:p>
            <a:endParaRPr lang="en-US" dirty="0">
              <a:ea typeface="Calibri"/>
              <a:cs typeface="Calibri"/>
            </a:endParaRPr>
          </a:p>
          <a:p>
            <a:r>
              <a:rPr lang="en-US" dirty="0">
                <a:ea typeface="Calibri"/>
                <a:cs typeface="Calibri"/>
              </a:rPr>
              <a:t>DATA ANALYSIS</a:t>
            </a:r>
          </a:p>
          <a:p>
            <a:r>
              <a:rPr lang="en-US" dirty="0">
                <a:ea typeface="Calibri"/>
                <a:cs typeface="Calibri"/>
              </a:rPr>
              <a:t>Nonstatistical analysis/ grouping common data</a:t>
            </a:r>
          </a:p>
        </p:txBody>
      </p:sp>
      <p:sp>
        <p:nvSpPr>
          <p:cNvPr id="4" name="Slide Number Placeholder 3"/>
          <p:cNvSpPr>
            <a:spLocks noGrp="1"/>
          </p:cNvSpPr>
          <p:nvPr>
            <p:ph type="sldNum" sz="quarter" idx="5"/>
          </p:nvPr>
        </p:nvSpPr>
        <p:spPr/>
        <p:txBody>
          <a:bodyPr/>
          <a:lstStyle/>
          <a:p>
            <a:fld id="{FF8D0E63-0F6A-47B0-8BD1-6E95B004C872}" type="slidenum">
              <a:rPr lang="en-US" smtClean="0"/>
              <a:t>6</a:t>
            </a:fld>
            <a:endParaRPr lang="en-US"/>
          </a:p>
        </p:txBody>
      </p:sp>
    </p:spTree>
    <p:extLst>
      <p:ext uri="{BB962C8B-B14F-4D97-AF65-F5344CB8AC3E}">
        <p14:creationId xmlns:p14="http://schemas.microsoft.com/office/powerpoint/2010/main" val="1678239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goal of the research is to map current initiatives and present evidence on focusing the power of sports to improve the lives of children and youth. </a:t>
            </a:r>
            <a:endParaRPr lang="en-US">
              <a:cs typeface="Calibri"/>
            </a:endParaRPr>
          </a:p>
          <a:p>
            <a:endParaRPr lang="en-US">
              <a:cs typeface="Calibri"/>
            </a:endParaRPr>
          </a:p>
          <a:p>
            <a:r>
              <a:rPr lang="en-US" dirty="0"/>
              <a:t>These programmed  that which sport based been able to encourage participation and build individual and community capacity.</a:t>
            </a:r>
            <a:endParaRPr lang="en-US" dirty="0">
              <a:cs typeface="Calibri"/>
            </a:endParaRPr>
          </a:p>
          <a:p>
            <a:r>
              <a:rPr lang="en-US" dirty="0">
                <a:cs typeface="Calibri"/>
              </a:rPr>
              <a:t> Have potential benefits include better health, reduced stress and depression, improved confidence and self-esteem plus in the education sector improved learning abilities and academic performance. While for child protection reduces involvement in violence and crime related including the use of drugs. </a:t>
            </a:r>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7</a:t>
            </a:fld>
            <a:endParaRPr lang="en-US"/>
          </a:p>
        </p:txBody>
      </p:sp>
    </p:spTree>
    <p:extLst>
      <p:ext uri="{BB962C8B-B14F-4D97-AF65-F5344CB8AC3E}">
        <p14:creationId xmlns:p14="http://schemas.microsoft.com/office/powerpoint/2010/main" val="3432656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Education is the process of learning and gaining the knowledge, skills and competence that all children and young people need to achieve to which they have right regardless of their circumstances. </a:t>
            </a:r>
          </a:p>
          <a:p>
            <a:endParaRPr lang="en-US" dirty="0">
              <a:ea typeface="Calibri"/>
              <a:cs typeface="Calibri"/>
            </a:endParaRPr>
          </a:p>
          <a:p>
            <a:r>
              <a:rPr lang="en-US" dirty="0">
                <a:ea typeface="Calibri"/>
                <a:cs typeface="Calibri"/>
              </a:rPr>
              <a:t>Education focused on sport for development initiatives have the potential to address the challenges education face by contributing to positive educational outcomes such as student engagement, attendance and enjoyment in school at the same time improving their behavior and relationship between teacher and friends which is a key for a positive learning environment. </a:t>
            </a:r>
          </a:p>
        </p:txBody>
      </p:sp>
      <p:sp>
        <p:nvSpPr>
          <p:cNvPr id="4" name="Slide Number Placeholder 3"/>
          <p:cNvSpPr>
            <a:spLocks noGrp="1"/>
          </p:cNvSpPr>
          <p:nvPr>
            <p:ph type="sldNum" sz="quarter" idx="5"/>
          </p:nvPr>
        </p:nvSpPr>
        <p:spPr/>
        <p:txBody>
          <a:bodyPr/>
          <a:lstStyle/>
          <a:p>
            <a:fld id="{FF8D0E63-0F6A-47B0-8BD1-6E95B004C872}" type="slidenum">
              <a:rPr lang="en-US" smtClean="0"/>
              <a:t>8</a:t>
            </a:fld>
            <a:endParaRPr lang="en-US"/>
          </a:p>
        </p:txBody>
      </p:sp>
    </p:spTree>
    <p:extLst>
      <p:ext uri="{BB962C8B-B14F-4D97-AF65-F5344CB8AC3E}">
        <p14:creationId xmlns:p14="http://schemas.microsoft.com/office/powerpoint/2010/main" val="1134239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Social inclusion refer to a multidimensional concept adapted from Bailey (2005) which </a:t>
            </a:r>
            <a:r>
              <a:rPr lang="en-US" dirty="0" err="1">
                <a:ea typeface="Calibri"/>
                <a:cs typeface="Calibri"/>
              </a:rPr>
              <a:t>focuse</a:t>
            </a:r>
            <a:r>
              <a:rPr lang="en-US" dirty="0">
                <a:ea typeface="Calibri"/>
                <a:cs typeface="Calibri"/>
              </a:rPr>
              <a:t> on three dimensions with link with sport. </a:t>
            </a:r>
          </a:p>
          <a:p>
            <a:r>
              <a:rPr lang="en-US" dirty="0">
                <a:ea typeface="Calibri"/>
                <a:cs typeface="Calibri"/>
              </a:rPr>
              <a:t> The relational to ensuring the sense of belonging and acceptance through interaction with friends, or other social interaction. Sports programs are shown to facilitate this form of inclusion through team sports and increase the participation of young people from marginalized  group.</a:t>
            </a:r>
          </a:p>
          <a:p>
            <a:endParaRPr lang="en-US" dirty="0">
              <a:ea typeface="Calibri"/>
              <a:cs typeface="Calibri"/>
            </a:endParaRPr>
          </a:p>
          <a:p>
            <a:r>
              <a:rPr lang="en-US" dirty="0">
                <a:ea typeface="Calibri"/>
                <a:cs typeface="Calibri"/>
              </a:rPr>
              <a:t> the second one is </a:t>
            </a:r>
            <a:r>
              <a:rPr lang="en-US" err="1">
                <a:ea typeface="Calibri"/>
                <a:cs typeface="Calibri"/>
              </a:rPr>
              <a:t>fuctional</a:t>
            </a:r>
            <a:r>
              <a:rPr lang="en-US" dirty="0">
                <a:ea typeface="Calibri"/>
                <a:cs typeface="Calibri"/>
              </a:rPr>
              <a:t> social inclusion encompasses the improvement of skills that is facilitated by a sports program that focuses on skill development or focusing on girl empowerment.</a:t>
            </a:r>
          </a:p>
          <a:p>
            <a:endParaRPr lang="en-US" dirty="0">
              <a:ea typeface="Calibri"/>
              <a:cs typeface="Calibri"/>
            </a:endParaRPr>
          </a:p>
          <a:p>
            <a:r>
              <a:rPr lang="en-US" dirty="0">
                <a:ea typeface="Calibri"/>
                <a:cs typeface="Calibri"/>
              </a:rPr>
              <a:t>Physical social inclusion refers to the availability stainability of safe space for </a:t>
            </a:r>
            <a:r>
              <a:rPr lang="en-US" dirty="0" err="1">
                <a:ea typeface="Calibri"/>
                <a:cs typeface="Calibri"/>
              </a:rPr>
              <a:t>marginalised</a:t>
            </a:r>
            <a:r>
              <a:rPr lang="en-US" dirty="0">
                <a:ea typeface="Calibri"/>
                <a:cs typeface="Calibri"/>
              </a:rPr>
              <a:t> group to interact and participate in social life as well as to address their physical needs or preferences. </a:t>
            </a:r>
          </a:p>
          <a:p>
            <a:endParaRPr lang="en-US" dirty="0">
              <a:ea typeface="Calibri"/>
              <a:cs typeface="Calibri"/>
            </a:endParaRPr>
          </a:p>
          <a:p>
            <a:r>
              <a:rPr lang="en-US" dirty="0">
                <a:ea typeface="Calibri"/>
                <a:cs typeface="Calibri"/>
              </a:rPr>
              <a:t>Based on the three factors best to said that sport program will perform the best in making sure the social inclusion can be done to improve young people and marginalized groups' social engagement. </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9</a:t>
            </a:fld>
            <a:endParaRPr lang="en-US"/>
          </a:p>
        </p:txBody>
      </p:sp>
    </p:spTree>
    <p:extLst>
      <p:ext uri="{BB962C8B-B14F-4D97-AF65-F5344CB8AC3E}">
        <p14:creationId xmlns:p14="http://schemas.microsoft.com/office/powerpoint/2010/main" val="2443746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Child protection refers to the prevention of and response to violence, exploitation and abuse against children and youth. These program focus on children with vulnerabilities to abuse, which may include those who live without access to parental care, and those in conflict with the law or war (UNICEF, 2006)​.</a:t>
            </a:r>
          </a:p>
          <a:p>
            <a:endParaRPr lang="en-US" dirty="0">
              <a:cs typeface="Calibri"/>
            </a:endParaRPr>
          </a:p>
          <a:p>
            <a:r>
              <a:rPr lang="en-US" dirty="0">
                <a:cs typeface="Calibri"/>
              </a:rPr>
              <a:t>The result showed that sports can contribute to </a:t>
            </a:r>
            <a:r>
              <a:rPr lang="en-US" dirty="0" err="1">
                <a:cs typeface="Calibri"/>
              </a:rPr>
              <a:t>possitive</a:t>
            </a:r>
            <a:r>
              <a:rPr lang="en-US" dirty="0">
                <a:cs typeface="Calibri"/>
              </a:rPr>
              <a:t> child outcomes through the reduction of violence and risky </a:t>
            </a:r>
            <a:r>
              <a:rPr lang="en-US" dirty="0" err="1">
                <a:cs typeface="Calibri"/>
              </a:rPr>
              <a:t>behaviore</a:t>
            </a:r>
            <a:r>
              <a:rPr lang="en-US" dirty="0">
                <a:cs typeface="Calibri"/>
              </a:rPr>
              <a:t>. (vandalism, non-violence crime).</a:t>
            </a:r>
          </a:p>
          <a:p>
            <a:endParaRPr lang="en-US" dirty="0">
              <a:cs typeface="Calibri"/>
            </a:endParaRPr>
          </a:p>
          <a:p>
            <a:r>
              <a:rPr lang="en-US" dirty="0">
                <a:cs typeface="Calibri"/>
              </a:rPr>
              <a:t>S4d </a:t>
            </a:r>
            <a:r>
              <a:rPr lang="en-US" dirty="0" err="1">
                <a:cs typeface="Calibri"/>
              </a:rPr>
              <a:t>programmes</a:t>
            </a:r>
            <a:r>
              <a:rPr lang="en-US" dirty="0">
                <a:cs typeface="Calibri"/>
              </a:rPr>
              <a:t> contributed to protection of children and young people through development of promotion of social capital and relationship of support that can lead to education.</a:t>
            </a:r>
          </a:p>
          <a:p>
            <a:endParaRPr lang="en-US" dirty="0">
              <a:cs typeface="Calibri"/>
            </a:endParaRPr>
          </a:p>
          <a:p>
            <a:r>
              <a:rPr lang="en-US" dirty="0">
                <a:cs typeface="Calibri"/>
              </a:rPr>
              <a:t>S4d </a:t>
            </a:r>
            <a:r>
              <a:rPr lang="en-US" dirty="0" err="1">
                <a:cs typeface="Calibri"/>
              </a:rPr>
              <a:t>programe</a:t>
            </a:r>
            <a:r>
              <a:rPr lang="en-US" dirty="0">
                <a:cs typeface="Calibri"/>
              </a:rPr>
              <a:t> are set in a safe place that provide the sense of security to socialize without stigmatization. Develop conflict resolution with fair play with discipline for violations such as penalties. </a:t>
            </a:r>
          </a:p>
          <a:p>
            <a:endParaRPr lang="en-US" dirty="0">
              <a:cs typeface="Calibri"/>
            </a:endParaRPr>
          </a:p>
          <a:p>
            <a:r>
              <a:rPr lang="en-US" dirty="0">
                <a:cs typeface="Calibri"/>
              </a:rPr>
              <a:t>S4d to help reduce gender inequalities and gender-based violence by generating discussion related to violence involving male, females, coaches and athletes.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FF8D0E63-0F6A-47B0-8BD1-6E95B004C872}" type="slidenum">
              <a:rPr lang="en-US" smtClean="0"/>
              <a:t>10</a:t>
            </a:fld>
            <a:endParaRPr lang="en-US"/>
          </a:p>
        </p:txBody>
      </p:sp>
    </p:spTree>
    <p:extLst>
      <p:ext uri="{BB962C8B-B14F-4D97-AF65-F5344CB8AC3E}">
        <p14:creationId xmlns:p14="http://schemas.microsoft.com/office/powerpoint/2010/main" val="3720462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concept of empowerment is divided by three categories such as individual empowerment, group empowerment and community empowerment.</a:t>
            </a:r>
          </a:p>
          <a:p>
            <a:endParaRPr lang="en-US" dirty="0">
              <a:cs typeface="Calibri"/>
            </a:endParaRPr>
          </a:p>
          <a:p>
            <a:r>
              <a:rPr lang="en-US" dirty="0">
                <a:cs typeface="Calibri"/>
              </a:rPr>
              <a:t>For individual empowerment refer to self-determination which children and youth experience while participating in the sport that motivated them to master sport skill and being able to practice them.</a:t>
            </a:r>
          </a:p>
          <a:p>
            <a:endParaRPr lang="en-US" dirty="0">
              <a:cs typeface="Calibri"/>
            </a:endParaRPr>
          </a:p>
          <a:p>
            <a:r>
              <a:rPr lang="en-US" dirty="0">
                <a:cs typeface="Calibri"/>
              </a:rPr>
              <a:t>Group empowerment refer to working and playing in a group towards a common goal for an example team sport </a:t>
            </a:r>
          </a:p>
          <a:p>
            <a:endParaRPr lang="en-US" dirty="0">
              <a:cs typeface="Calibri"/>
            </a:endParaRPr>
          </a:p>
          <a:p>
            <a:r>
              <a:rPr lang="en-US" dirty="0">
                <a:cs typeface="Calibri"/>
              </a:rPr>
              <a:t>Community empowerment enhancement of local community for civic engagement and contributed to sustainable development. Most team sports are community-based and involved in community activities. </a:t>
            </a:r>
          </a:p>
        </p:txBody>
      </p:sp>
      <p:sp>
        <p:nvSpPr>
          <p:cNvPr id="4" name="Slide Number Placeholder 3"/>
          <p:cNvSpPr>
            <a:spLocks noGrp="1"/>
          </p:cNvSpPr>
          <p:nvPr>
            <p:ph type="sldNum" sz="quarter" idx="5"/>
          </p:nvPr>
        </p:nvSpPr>
        <p:spPr/>
        <p:txBody>
          <a:bodyPr/>
          <a:lstStyle/>
          <a:p>
            <a:fld id="{FF8D0E63-0F6A-47B0-8BD1-6E95B004C872}" type="slidenum">
              <a:rPr lang="en-US" smtClean="0"/>
              <a:t>11</a:t>
            </a:fld>
            <a:endParaRPr lang="en-US"/>
          </a:p>
        </p:txBody>
      </p:sp>
    </p:spTree>
    <p:extLst>
      <p:ext uri="{BB962C8B-B14F-4D97-AF65-F5344CB8AC3E}">
        <p14:creationId xmlns:p14="http://schemas.microsoft.com/office/powerpoint/2010/main" val="5335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Graphic 33" descr="Tag=AccentColor&#10;Flavor=Light&#10;Target=Fill">
            <a:extLst>
              <a:ext uri="{FF2B5EF4-FFF2-40B4-BE49-F238E27FC236}">
                <a16:creationId xmlns:a16="http://schemas.microsoft.com/office/drawing/2014/main" id="{A4E7DAC5-621F-40E6-ACD2-590570CC84F8}"/>
              </a:ext>
            </a:extLst>
          </p:cNvPr>
          <p:cNvSpPr>
            <a:spLocks noChangeAspect="1"/>
          </p:cNvSpPr>
          <p:nvPr userDrawn="1"/>
        </p:nvSpPr>
        <p:spPr>
          <a:xfrm>
            <a:off x="1318417" y="0"/>
            <a:ext cx="9570431" cy="6858000"/>
          </a:xfrm>
          <a:custGeom>
            <a:avLst/>
            <a:gdLst>
              <a:gd name="connsiteX0" fmla="*/ 7178288 w 7187261"/>
              <a:gd name="connsiteY0" fmla="*/ 2604802 h 5150263"/>
              <a:gd name="connsiteX1" fmla="*/ 7169335 w 7187261"/>
              <a:gd name="connsiteY1" fmla="*/ 2328577 h 5150263"/>
              <a:gd name="connsiteX2" fmla="*/ 7060845 w 7187261"/>
              <a:gd name="connsiteY2" fmla="*/ 1661160 h 5150263"/>
              <a:gd name="connsiteX3" fmla="*/ 6212263 w 7187261"/>
              <a:gd name="connsiteY3" fmla="*/ 243840 h 5150263"/>
              <a:gd name="connsiteX4" fmla="*/ 5953564 w 7187261"/>
              <a:gd name="connsiteY4" fmla="*/ 0 h 5150263"/>
              <a:gd name="connsiteX5" fmla="*/ 1408615 w 7187261"/>
              <a:gd name="connsiteY5" fmla="*/ 0 h 5150263"/>
              <a:gd name="connsiteX6" fmla="*/ 805111 w 7187261"/>
              <a:gd name="connsiteY6" fmla="*/ 676275 h 5150263"/>
              <a:gd name="connsiteX7" fmla="*/ 104928 w 7187261"/>
              <a:gd name="connsiteY7" fmla="*/ 2183035 h 5150263"/>
              <a:gd name="connsiteX8" fmla="*/ 51588 w 7187261"/>
              <a:gd name="connsiteY8" fmla="*/ 2400014 h 5150263"/>
              <a:gd name="connsiteX9" fmla="*/ 41301 w 7187261"/>
              <a:gd name="connsiteY9" fmla="*/ 2424208 h 5150263"/>
              <a:gd name="connsiteX10" fmla="*/ 119692 w 7187261"/>
              <a:gd name="connsiteY10" fmla="*/ 1834801 h 5150263"/>
              <a:gd name="connsiteX11" fmla="*/ 870071 w 7187261"/>
              <a:gd name="connsiteY11" fmla="*/ 462248 h 5150263"/>
              <a:gd name="connsiteX12" fmla="*/ 1389279 w 7187261"/>
              <a:gd name="connsiteY12" fmla="*/ 476 h 5150263"/>
              <a:gd name="connsiteX13" fmla="*/ 1320223 w 7187261"/>
              <a:gd name="connsiteY13" fmla="*/ 476 h 5150263"/>
              <a:gd name="connsiteX14" fmla="*/ 423158 w 7187261"/>
              <a:gd name="connsiteY14" fmla="*/ 989743 h 5150263"/>
              <a:gd name="connsiteX15" fmla="*/ 25585 w 7187261"/>
              <a:gd name="connsiteY15" fmla="*/ 2113693 h 5150263"/>
              <a:gd name="connsiteX16" fmla="*/ 2344 w 7187261"/>
              <a:gd name="connsiteY16" fmla="*/ 2725865 h 5150263"/>
              <a:gd name="connsiteX17" fmla="*/ 447256 w 7187261"/>
              <a:gd name="connsiteY17" fmla="*/ 4210717 h 5150263"/>
              <a:gd name="connsiteX18" fmla="*/ 1138962 w 7187261"/>
              <a:gd name="connsiteY18" fmla="*/ 4988910 h 5150263"/>
              <a:gd name="connsiteX19" fmla="*/ 1348512 w 7187261"/>
              <a:gd name="connsiteY19" fmla="*/ 5146834 h 5150263"/>
              <a:gd name="connsiteX20" fmla="*/ 1422712 w 7187261"/>
              <a:gd name="connsiteY20" fmla="*/ 5146834 h 5150263"/>
              <a:gd name="connsiteX21" fmla="*/ 480594 w 7187261"/>
              <a:gd name="connsiteY21" fmla="*/ 4187952 h 5150263"/>
              <a:gd name="connsiteX22" fmla="*/ 398679 w 7187261"/>
              <a:gd name="connsiteY22" fmla="*/ 4046125 h 5150263"/>
              <a:gd name="connsiteX23" fmla="*/ 411823 w 7187261"/>
              <a:gd name="connsiteY23" fmla="*/ 4053078 h 5150263"/>
              <a:gd name="connsiteX24" fmla="*/ 1439380 w 7187261"/>
              <a:gd name="connsiteY24" fmla="*/ 5147405 h 5150263"/>
              <a:gd name="connsiteX25" fmla="*/ 5710010 w 7187261"/>
              <a:gd name="connsiteY25" fmla="*/ 5150263 h 5150263"/>
              <a:gd name="connsiteX26" fmla="*/ 5999665 w 7187261"/>
              <a:gd name="connsiteY26" fmla="*/ 4910900 h 5150263"/>
              <a:gd name="connsiteX27" fmla="*/ 6954165 w 7187261"/>
              <a:gd name="connsiteY27" fmla="*/ 3545777 h 5150263"/>
              <a:gd name="connsiteX28" fmla="*/ 7137712 w 7187261"/>
              <a:gd name="connsiteY28" fmla="*/ 2799207 h 5150263"/>
              <a:gd name="connsiteX29" fmla="*/ 7142951 w 7187261"/>
              <a:gd name="connsiteY29" fmla="*/ 2754535 h 5150263"/>
              <a:gd name="connsiteX30" fmla="*/ 7149428 w 7187261"/>
              <a:gd name="connsiteY30" fmla="*/ 2774823 h 5150263"/>
              <a:gd name="connsiteX31" fmla="*/ 7066465 w 7187261"/>
              <a:gd name="connsiteY31" fmla="*/ 3465672 h 5150263"/>
              <a:gd name="connsiteX32" fmla="*/ 6452578 w 7187261"/>
              <a:gd name="connsiteY32" fmla="*/ 4552760 h 5150263"/>
              <a:gd name="connsiteX33" fmla="*/ 5752110 w 7187261"/>
              <a:gd name="connsiteY33" fmla="*/ 5150263 h 5150263"/>
              <a:gd name="connsiteX34" fmla="*/ 5827643 w 7187261"/>
              <a:gd name="connsiteY34" fmla="*/ 5150263 h 5150263"/>
              <a:gd name="connsiteX35" fmla="*/ 6642793 w 7187261"/>
              <a:gd name="connsiteY35" fmla="*/ 4389406 h 5150263"/>
              <a:gd name="connsiteX36" fmla="*/ 7102469 w 7187261"/>
              <a:gd name="connsiteY36" fmla="*/ 3490817 h 5150263"/>
              <a:gd name="connsiteX37" fmla="*/ 7187242 w 7187261"/>
              <a:gd name="connsiteY37" fmla="*/ 2990183 h 5150263"/>
              <a:gd name="connsiteX38" fmla="*/ 7178288 w 7187261"/>
              <a:gd name="connsiteY38" fmla="*/ 2604802 h 5150263"/>
              <a:gd name="connsiteX39" fmla="*/ 6342565 w 7187261"/>
              <a:gd name="connsiteY39" fmla="*/ 441389 h 5150263"/>
              <a:gd name="connsiteX40" fmla="*/ 7126567 w 7187261"/>
              <a:gd name="connsiteY40" fmla="*/ 2355056 h 5150263"/>
              <a:gd name="connsiteX41" fmla="*/ 6342565 w 7187261"/>
              <a:gd name="connsiteY41" fmla="*/ 441389 h 5150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187261" h="5150263">
                <a:moveTo>
                  <a:pt x="7178288" y="2604802"/>
                </a:moveTo>
                <a:cubicBezTo>
                  <a:pt x="7168763" y="2513076"/>
                  <a:pt x="7174478" y="2420684"/>
                  <a:pt x="7169335" y="2328577"/>
                </a:cubicBezTo>
                <a:cubicBezTo>
                  <a:pt x="7156952" y="2102882"/>
                  <a:pt x="7120586" y="1879149"/>
                  <a:pt x="7060845" y="1661160"/>
                </a:cubicBezTo>
                <a:cubicBezTo>
                  <a:pt x="6910588" y="1121007"/>
                  <a:pt x="6617428" y="631374"/>
                  <a:pt x="6212263" y="243840"/>
                </a:cubicBezTo>
                <a:cubicBezTo>
                  <a:pt x="6126538" y="162496"/>
                  <a:pt x="6040813" y="80201"/>
                  <a:pt x="5953564" y="0"/>
                </a:cubicBezTo>
                <a:lnTo>
                  <a:pt x="1408615" y="0"/>
                </a:lnTo>
                <a:cubicBezTo>
                  <a:pt x="1180967" y="200316"/>
                  <a:pt x="978332" y="427387"/>
                  <a:pt x="805111" y="676275"/>
                </a:cubicBezTo>
                <a:cubicBezTo>
                  <a:pt x="481261" y="1136523"/>
                  <a:pt x="252089" y="1640872"/>
                  <a:pt x="104928" y="2183035"/>
                </a:cubicBezTo>
                <a:cubicBezTo>
                  <a:pt x="85878" y="2254853"/>
                  <a:pt x="69495" y="2327720"/>
                  <a:pt x="51588" y="2400014"/>
                </a:cubicBezTo>
                <a:cubicBezTo>
                  <a:pt x="49683" y="2407634"/>
                  <a:pt x="51588" y="2416969"/>
                  <a:pt x="41301" y="2424208"/>
                </a:cubicBezTo>
                <a:cubicBezTo>
                  <a:pt x="45900" y="2225469"/>
                  <a:pt x="72186" y="2027834"/>
                  <a:pt x="119692" y="1834801"/>
                </a:cubicBezTo>
                <a:cubicBezTo>
                  <a:pt x="247993" y="1310926"/>
                  <a:pt x="506121" y="857726"/>
                  <a:pt x="870071" y="462248"/>
                </a:cubicBezTo>
                <a:cubicBezTo>
                  <a:pt x="1027729" y="291823"/>
                  <a:pt x="1201617" y="137169"/>
                  <a:pt x="1389279" y="476"/>
                </a:cubicBezTo>
                <a:lnTo>
                  <a:pt x="1320223" y="476"/>
                </a:lnTo>
                <a:cubicBezTo>
                  <a:pt x="960844" y="274320"/>
                  <a:pt x="656330" y="599123"/>
                  <a:pt x="423158" y="989743"/>
                </a:cubicBezTo>
                <a:cubicBezTo>
                  <a:pt x="215608" y="1337596"/>
                  <a:pt x="80258" y="1711357"/>
                  <a:pt x="25585" y="2113693"/>
                </a:cubicBezTo>
                <a:cubicBezTo>
                  <a:pt x="-2705" y="2316480"/>
                  <a:pt x="-2228" y="2521077"/>
                  <a:pt x="2344" y="2725865"/>
                </a:cubicBezTo>
                <a:cubicBezTo>
                  <a:pt x="14155" y="3261932"/>
                  <a:pt x="170650" y="3754565"/>
                  <a:pt x="447256" y="4210717"/>
                </a:cubicBezTo>
                <a:cubicBezTo>
                  <a:pt x="629851" y="4511612"/>
                  <a:pt x="866356" y="4767167"/>
                  <a:pt x="1138962" y="4988910"/>
                </a:cubicBezTo>
                <a:cubicBezTo>
                  <a:pt x="1207161" y="5044345"/>
                  <a:pt x="1277008" y="5096990"/>
                  <a:pt x="1348512" y="5146834"/>
                </a:cubicBezTo>
                <a:lnTo>
                  <a:pt x="1422712" y="5146834"/>
                </a:lnTo>
                <a:cubicBezTo>
                  <a:pt x="1043426" y="4892802"/>
                  <a:pt x="724720" y="4577334"/>
                  <a:pt x="480594" y="4187952"/>
                </a:cubicBezTo>
                <a:cubicBezTo>
                  <a:pt x="452019" y="4141851"/>
                  <a:pt x="423444" y="4095179"/>
                  <a:pt x="398679" y="4046125"/>
                </a:cubicBezTo>
                <a:cubicBezTo>
                  <a:pt x="407442" y="4043267"/>
                  <a:pt x="409156" y="4048982"/>
                  <a:pt x="411823" y="4053078"/>
                </a:cubicBezTo>
                <a:cubicBezTo>
                  <a:pt x="683572" y="4484656"/>
                  <a:pt x="1033139" y="4842701"/>
                  <a:pt x="1439380" y="5147405"/>
                </a:cubicBezTo>
                <a:lnTo>
                  <a:pt x="5710010" y="5150263"/>
                </a:lnTo>
                <a:cubicBezTo>
                  <a:pt x="5810594" y="5075482"/>
                  <a:pt x="5907272" y="4995587"/>
                  <a:pt x="5999665" y="4910900"/>
                </a:cubicBezTo>
                <a:cubicBezTo>
                  <a:pt x="6418765" y="4526661"/>
                  <a:pt x="6746901" y="4078129"/>
                  <a:pt x="6954165" y="3545777"/>
                </a:cubicBezTo>
                <a:cubicBezTo>
                  <a:pt x="7048234" y="3306175"/>
                  <a:pt x="7109956" y="3055115"/>
                  <a:pt x="7137712" y="2799207"/>
                </a:cubicBezTo>
                <a:cubicBezTo>
                  <a:pt x="7139236" y="2784920"/>
                  <a:pt x="7141046" y="2770632"/>
                  <a:pt x="7142951" y="2754535"/>
                </a:cubicBezTo>
                <a:cubicBezTo>
                  <a:pt x="7151714" y="2760440"/>
                  <a:pt x="7149237" y="2768441"/>
                  <a:pt x="7149428" y="2774823"/>
                </a:cubicBezTo>
                <a:cubicBezTo>
                  <a:pt x="7156743" y="3007967"/>
                  <a:pt x="7128777" y="3240881"/>
                  <a:pt x="7066465" y="3465672"/>
                </a:cubicBezTo>
                <a:cubicBezTo>
                  <a:pt x="6952165" y="3878580"/>
                  <a:pt x="6737948" y="4235863"/>
                  <a:pt x="6452578" y="4552760"/>
                </a:cubicBezTo>
                <a:cubicBezTo>
                  <a:pt x="6244553" y="4783836"/>
                  <a:pt x="6008809" y="4980242"/>
                  <a:pt x="5752110" y="5150263"/>
                </a:cubicBezTo>
                <a:lnTo>
                  <a:pt x="5827643" y="5150263"/>
                </a:lnTo>
                <a:cubicBezTo>
                  <a:pt x="6136539" y="4938904"/>
                  <a:pt x="6412192" y="4689348"/>
                  <a:pt x="6642793" y="4389406"/>
                </a:cubicBezTo>
                <a:cubicBezTo>
                  <a:pt x="6851295" y="4118324"/>
                  <a:pt x="7009125" y="3820859"/>
                  <a:pt x="7102469" y="3490817"/>
                </a:cubicBezTo>
                <a:cubicBezTo>
                  <a:pt x="7148646" y="3327473"/>
                  <a:pt x="7177069" y="3159624"/>
                  <a:pt x="7187242" y="2990183"/>
                </a:cubicBezTo>
                <a:cubicBezTo>
                  <a:pt x="7187623" y="2984087"/>
                  <a:pt x="7182384" y="2642330"/>
                  <a:pt x="7178288" y="2604802"/>
                </a:cubicBezTo>
                <a:close/>
                <a:moveTo>
                  <a:pt x="6342565" y="441389"/>
                </a:moveTo>
                <a:cubicBezTo>
                  <a:pt x="6829797" y="986533"/>
                  <a:pt x="7091135" y="1624422"/>
                  <a:pt x="7126567" y="2355056"/>
                </a:cubicBezTo>
                <a:cubicBezTo>
                  <a:pt x="7001123" y="1661827"/>
                  <a:pt x="6756426" y="1017365"/>
                  <a:pt x="6342565" y="441389"/>
                </a:cubicBez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2560320" y="960120"/>
            <a:ext cx="7077456" cy="2898648"/>
          </a:xfrm>
        </p:spPr>
        <p:txBody>
          <a:bodyPr anchor="b">
            <a:noAutofit/>
          </a:bodyPr>
          <a:lstStyle>
            <a:lvl1pPr algn="ctr">
              <a:defRPr sz="88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2633472" y="4535424"/>
            <a:ext cx="6931152" cy="941832"/>
          </a:xfrm>
        </p:spPr>
        <p:txBody>
          <a:bodyPr>
            <a:normAutofit/>
          </a:bodyPr>
          <a:lstStyle>
            <a:lvl1pPr marL="0" indent="0" algn="ctr">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Rectangle 6">
            <a:extLst>
              <a:ext uri="{FF2B5EF4-FFF2-40B4-BE49-F238E27FC236}">
                <a16:creationId xmlns:a16="http://schemas.microsoft.com/office/drawing/2014/main" id="{371B7A5D-C918-4744-A5FA-75C904B3B8D4}"/>
              </a:ext>
            </a:extLst>
          </p:cNvPr>
          <p:cNvSpPr/>
          <p:nvPr userDrawn="1"/>
        </p:nvSpPr>
        <p:spPr>
          <a:xfrm>
            <a:off x="3974206" y="411333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5689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2578608"/>
            <a:ext cx="5157787"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3617842"/>
            <a:ext cx="5157787"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2578608"/>
            <a:ext cx="5183188" cy="823912"/>
          </a:xfrm>
        </p:spPr>
        <p:txBody>
          <a:bodyPr anchor="b">
            <a:normAutofit/>
          </a:bodyPr>
          <a:lstStyle>
            <a:lvl1pPr marL="0" indent="0">
              <a:lnSpc>
                <a:spcPct val="100000"/>
              </a:lnSpc>
              <a:buNone/>
              <a:defRPr sz="4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3617842"/>
            <a:ext cx="5183188" cy="2572645"/>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408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lvl1pPr algn="ctr">
              <a:defRPr/>
            </a:lvl1p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hasCustomPrompt="1"/>
          </p:nvPr>
        </p:nvSpPr>
        <p:spPr>
          <a:xfrm>
            <a:off x="649224" y="2578608"/>
            <a:ext cx="3200400" cy="711244"/>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649224" y="3339547"/>
            <a:ext cx="3200400" cy="2900635"/>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hasCustomPrompt="1"/>
          </p:nvPr>
        </p:nvSpPr>
        <p:spPr>
          <a:xfrm>
            <a:off x="449884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449884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2C18C1E5-FB55-42F5-BD6D-9CC153FCDBE6}" type="slidenum">
              <a:rPr lang="en-US" smtClean="0"/>
              <a:t>‹#›</a:t>
            </a:fld>
            <a:endParaRPr lang="en-US"/>
          </a:p>
        </p:txBody>
      </p:sp>
      <p:sp>
        <p:nvSpPr>
          <p:cNvPr id="10" name="Rectangle 9" descr="Tag=AccentColor&#10;Flavor=Light&#10;Target=FillAndLine">
            <a:extLst>
              <a:ext uri="{FF2B5EF4-FFF2-40B4-BE49-F238E27FC236}">
                <a16:creationId xmlns:a16="http://schemas.microsoft.com/office/drawing/2014/main" id="{5A11B4AA-D861-4DDC-9A8A-7036C40D909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4">
            <a:extLst>
              <a:ext uri="{FF2B5EF4-FFF2-40B4-BE49-F238E27FC236}">
                <a16:creationId xmlns:a16="http://schemas.microsoft.com/office/drawing/2014/main" id="{42AA5FD4-D71A-436D-B50A-847980623CF0}"/>
              </a:ext>
            </a:extLst>
          </p:cNvPr>
          <p:cNvSpPr>
            <a:spLocks noGrp="1"/>
          </p:cNvSpPr>
          <p:nvPr>
            <p:ph type="body" sz="quarter" idx="13" hasCustomPrompt="1"/>
          </p:nvPr>
        </p:nvSpPr>
        <p:spPr>
          <a:xfrm>
            <a:off x="8339328" y="2578608"/>
            <a:ext cx="3200400" cy="713232"/>
          </a:xfrm>
        </p:spPr>
        <p:txBody>
          <a:bodyPr anchor="b">
            <a:normAutofit/>
          </a:bodyPr>
          <a:lstStyle>
            <a:lvl1pPr marL="0" indent="0">
              <a:lnSpc>
                <a:spcPct val="100000"/>
              </a:lnSpc>
              <a:buNone/>
              <a:defRPr sz="41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Subtitle</a:t>
            </a:r>
          </a:p>
        </p:txBody>
      </p:sp>
      <p:sp>
        <p:nvSpPr>
          <p:cNvPr id="12" name="Content Placeholder 5">
            <a:extLst>
              <a:ext uri="{FF2B5EF4-FFF2-40B4-BE49-F238E27FC236}">
                <a16:creationId xmlns:a16="http://schemas.microsoft.com/office/drawing/2014/main" id="{498877DB-362B-4B53-84A8-D53090240FDB}"/>
              </a:ext>
            </a:extLst>
          </p:cNvPr>
          <p:cNvSpPr>
            <a:spLocks noGrp="1"/>
          </p:cNvSpPr>
          <p:nvPr>
            <p:ph sz="quarter" idx="14"/>
          </p:nvPr>
        </p:nvSpPr>
        <p:spPr>
          <a:xfrm>
            <a:off x="8339328" y="3339548"/>
            <a:ext cx="3200400" cy="2850940"/>
          </a:xfrm>
        </p:spPr>
        <p:txBody>
          <a:bodyPr>
            <a:normAutofit/>
          </a:bodyPr>
          <a:lstStyle>
            <a:lvl1pPr>
              <a:lnSpc>
                <a:spcPct val="90000"/>
              </a:lnSpc>
              <a:defRPr sz="2400"/>
            </a:lvl1pPr>
            <a:lvl2pPr>
              <a:lnSpc>
                <a:spcPct val="90000"/>
              </a:lnSpc>
              <a:defRPr sz="2000"/>
            </a:lvl2pPr>
            <a:lvl3pPr>
              <a:lnSpc>
                <a:spcPct val="90000"/>
              </a:lnSpc>
              <a:defRPr sz="1800"/>
            </a:lvl3pPr>
            <a:lvl4pPr>
              <a:lnSpc>
                <a:spcPct val="90000"/>
              </a:lnSpc>
              <a:defRPr sz="1600"/>
            </a:lvl4pPr>
            <a:lvl5pPr>
              <a:lnSpc>
                <a:spcPct val="90000"/>
              </a:lnSpc>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759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95429EAB-EC88-4283-9CAC-5C4336D68761}"/>
              </a:ext>
            </a:extLst>
          </p:cNvPr>
          <p:cNvSpPr>
            <a:spLocks noGrp="1"/>
          </p:cNvSpPr>
          <p:nvPr>
            <p:ph type="pic" sz="quarter" idx="14"/>
          </p:nvPr>
        </p:nvSpPr>
        <p:spPr>
          <a:xfrm>
            <a:off x="8263901" y="-1"/>
            <a:ext cx="3928091" cy="4143506"/>
          </a:xfrm>
          <a:custGeom>
            <a:avLst/>
            <a:gdLst>
              <a:gd name="connsiteX0" fmla="*/ 23605 w 3928091"/>
              <a:gd name="connsiteY0" fmla="*/ 0 h 4143506"/>
              <a:gd name="connsiteX1" fmla="*/ 3928091 w 3928091"/>
              <a:gd name="connsiteY1" fmla="*/ 0 h 4143506"/>
              <a:gd name="connsiteX2" fmla="*/ 3928091 w 3928091"/>
              <a:gd name="connsiteY2" fmla="*/ 4125656 h 4143506"/>
              <a:gd name="connsiteX3" fmla="*/ 3780617 w 3928091"/>
              <a:gd name="connsiteY3" fmla="*/ 4131078 h 4143506"/>
              <a:gd name="connsiteX4" fmla="*/ 3281801 w 3928091"/>
              <a:gd name="connsiteY4" fmla="*/ 4125634 h 4143506"/>
              <a:gd name="connsiteX5" fmla="*/ 2622887 w 3928091"/>
              <a:gd name="connsiteY5" fmla="*/ 4130456 h 4143506"/>
              <a:gd name="connsiteX6" fmla="*/ 2169916 w 3928091"/>
              <a:gd name="connsiteY6" fmla="*/ 4111570 h 4143506"/>
              <a:gd name="connsiteX7" fmla="*/ 1705097 w 3928091"/>
              <a:gd name="connsiteY7" fmla="*/ 4140234 h 4143506"/>
              <a:gd name="connsiteX8" fmla="*/ 1364801 w 3928091"/>
              <a:gd name="connsiteY8" fmla="*/ 4124429 h 4143506"/>
              <a:gd name="connsiteX9" fmla="*/ 1123316 w 3928091"/>
              <a:gd name="connsiteY9" fmla="*/ 4121750 h 4143506"/>
              <a:gd name="connsiteX10" fmla="*/ 688243 w 3928091"/>
              <a:gd name="connsiteY10" fmla="*/ 4130323 h 4143506"/>
              <a:gd name="connsiteX11" fmla="*/ 298918 w 3928091"/>
              <a:gd name="connsiteY11" fmla="*/ 4118266 h 4143506"/>
              <a:gd name="connsiteX12" fmla="*/ 105785 w 3928091"/>
              <a:gd name="connsiteY12" fmla="*/ 4130037 h 4143506"/>
              <a:gd name="connsiteX13" fmla="*/ 15503 w 3928091"/>
              <a:gd name="connsiteY13" fmla="*/ 4130462 h 4143506"/>
              <a:gd name="connsiteX14" fmla="*/ 14458 w 3928091"/>
              <a:gd name="connsiteY14" fmla="*/ 4122289 h 4143506"/>
              <a:gd name="connsiteX15" fmla="*/ 346 w 3928091"/>
              <a:gd name="connsiteY15" fmla="*/ 3882149 h 4143506"/>
              <a:gd name="connsiteX16" fmla="*/ 27583 w 3928091"/>
              <a:gd name="connsiteY16" fmla="*/ 3294816 h 4143506"/>
              <a:gd name="connsiteX17" fmla="*/ 21797 w 3928091"/>
              <a:gd name="connsiteY17" fmla="*/ 3078932 h 4143506"/>
              <a:gd name="connsiteX18" fmla="*/ 30264 w 3928091"/>
              <a:gd name="connsiteY18" fmla="*/ 2835999 h 4143506"/>
              <a:gd name="connsiteX19" fmla="*/ 33510 w 3928091"/>
              <a:gd name="connsiteY19" fmla="*/ 2550270 h 4143506"/>
              <a:gd name="connsiteX20" fmla="*/ 9096 w 3928091"/>
              <a:gd name="connsiteY20" fmla="*/ 1764959 h 4143506"/>
              <a:gd name="connsiteX21" fmla="*/ 30406 w 3928091"/>
              <a:gd name="connsiteY21" fmla="*/ 1598729 h 4143506"/>
              <a:gd name="connsiteX22" fmla="*/ 20244 w 3928091"/>
              <a:gd name="connsiteY22" fmla="*/ 1114767 h 4143506"/>
              <a:gd name="connsiteX23" fmla="*/ 26736 w 3928091"/>
              <a:gd name="connsiteY23" fmla="*/ 579120 h 4143506"/>
              <a:gd name="connsiteX24" fmla="*/ 38237 w 3928091"/>
              <a:gd name="connsiteY24" fmla="*/ 288533 h 414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28091" h="4143506">
                <a:moveTo>
                  <a:pt x="23605" y="0"/>
                </a:moveTo>
                <a:lnTo>
                  <a:pt x="3928091" y="0"/>
                </a:lnTo>
                <a:lnTo>
                  <a:pt x="3928091" y="4125656"/>
                </a:lnTo>
                <a:lnTo>
                  <a:pt x="3780617" y="4131078"/>
                </a:lnTo>
                <a:cubicBezTo>
                  <a:pt x="3614346" y="4131561"/>
                  <a:pt x="3448073" y="4118803"/>
                  <a:pt x="3281801" y="4125634"/>
                </a:cubicBezTo>
                <a:cubicBezTo>
                  <a:pt x="3062120" y="4134609"/>
                  <a:pt x="2842441" y="4144923"/>
                  <a:pt x="2622887" y="4130456"/>
                </a:cubicBezTo>
                <a:cubicBezTo>
                  <a:pt x="2472401" y="4120545"/>
                  <a:pt x="2321159" y="4107551"/>
                  <a:pt x="2169916" y="4111570"/>
                </a:cubicBezTo>
                <a:cubicBezTo>
                  <a:pt x="2014640" y="4115856"/>
                  <a:pt x="1859994" y="4129920"/>
                  <a:pt x="1705097" y="4140234"/>
                </a:cubicBezTo>
                <a:cubicBezTo>
                  <a:pt x="1591463" y="4147694"/>
                  <a:pt x="1477389" y="4142391"/>
                  <a:pt x="1364801" y="4124429"/>
                </a:cubicBezTo>
                <a:cubicBezTo>
                  <a:pt x="1284516" y="4111703"/>
                  <a:pt x="1203727" y="4117195"/>
                  <a:pt x="1123316" y="4121750"/>
                </a:cubicBezTo>
                <a:cubicBezTo>
                  <a:pt x="978124" y="4130323"/>
                  <a:pt x="833434" y="4143717"/>
                  <a:pt x="688243" y="4130323"/>
                </a:cubicBezTo>
                <a:cubicBezTo>
                  <a:pt x="558551" y="4118266"/>
                  <a:pt x="427601" y="4108489"/>
                  <a:pt x="298918" y="4118266"/>
                </a:cubicBezTo>
                <a:cubicBezTo>
                  <a:pt x="234577" y="4123155"/>
                  <a:pt x="170204" y="4128045"/>
                  <a:pt x="105785" y="4130037"/>
                </a:cubicBezTo>
                <a:lnTo>
                  <a:pt x="15503" y="4130462"/>
                </a:lnTo>
                <a:lnTo>
                  <a:pt x="14458" y="4122289"/>
                </a:lnTo>
                <a:cubicBezTo>
                  <a:pt x="3338" y="4042653"/>
                  <a:pt x="-1375" y="3962394"/>
                  <a:pt x="346" y="3882149"/>
                </a:cubicBezTo>
                <a:cubicBezTo>
                  <a:pt x="205" y="3686075"/>
                  <a:pt x="9942" y="3490383"/>
                  <a:pt x="27583" y="3294816"/>
                </a:cubicBezTo>
                <a:cubicBezTo>
                  <a:pt x="31859" y="3222826"/>
                  <a:pt x="29926" y="3150656"/>
                  <a:pt x="21797" y="3078932"/>
                </a:cubicBezTo>
                <a:cubicBezTo>
                  <a:pt x="13668" y="2997950"/>
                  <a:pt x="16505" y="2916372"/>
                  <a:pt x="30264" y="2835999"/>
                </a:cubicBezTo>
                <a:cubicBezTo>
                  <a:pt x="47622" y="2740756"/>
                  <a:pt x="39860" y="2645513"/>
                  <a:pt x="33510" y="2550270"/>
                </a:cubicBezTo>
                <a:cubicBezTo>
                  <a:pt x="16152" y="2288796"/>
                  <a:pt x="-5017" y="2027322"/>
                  <a:pt x="9096" y="1764959"/>
                </a:cubicBezTo>
                <a:cubicBezTo>
                  <a:pt x="12060" y="1708956"/>
                  <a:pt x="25042" y="1654350"/>
                  <a:pt x="30406" y="1598729"/>
                </a:cubicBezTo>
                <a:cubicBezTo>
                  <a:pt x="46071" y="1437069"/>
                  <a:pt x="27723" y="1276045"/>
                  <a:pt x="20244" y="1114767"/>
                </a:cubicBezTo>
                <a:cubicBezTo>
                  <a:pt x="9491" y="936281"/>
                  <a:pt x="11664" y="757351"/>
                  <a:pt x="26736" y="579120"/>
                </a:cubicBezTo>
                <a:cubicBezTo>
                  <a:pt x="36191" y="482353"/>
                  <a:pt x="39402" y="385459"/>
                  <a:pt x="38237" y="288533"/>
                </a:cubicBezTo>
                <a:close/>
              </a:path>
            </a:pathLst>
          </a:custGeom>
        </p:spPr>
        <p:txBody>
          <a:bodyPr wrap="square" anchor="ctr">
            <a:noAutofit/>
          </a:bodyPr>
          <a:lstStyle>
            <a:lvl1pPr algn="ctr">
              <a:buNone/>
              <a:defRPr sz="2400"/>
            </a:lvl1pPr>
          </a:lstStyle>
          <a:p>
            <a:endParaRPr lang="en-US"/>
          </a:p>
        </p:txBody>
      </p:sp>
      <p:sp>
        <p:nvSpPr>
          <p:cNvPr id="25" name="Picture Placeholder 24">
            <a:extLst>
              <a:ext uri="{FF2B5EF4-FFF2-40B4-BE49-F238E27FC236}">
                <a16:creationId xmlns:a16="http://schemas.microsoft.com/office/drawing/2014/main" id="{95853130-EDA3-41D2-A3D5-E39613A79C81}"/>
              </a:ext>
            </a:extLst>
          </p:cNvPr>
          <p:cNvSpPr>
            <a:spLocks noGrp="1"/>
          </p:cNvSpPr>
          <p:nvPr>
            <p:ph type="pic" sz="quarter" idx="15"/>
          </p:nvPr>
        </p:nvSpPr>
        <p:spPr>
          <a:xfrm>
            <a:off x="8281029" y="4328340"/>
            <a:ext cx="3910962" cy="2529660"/>
          </a:xfrm>
          <a:custGeom>
            <a:avLst/>
            <a:gdLst>
              <a:gd name="connsiteX0" fmla="*/ 842684 w 3910962"/>
              <a:gd name="connsiteY0" fmla="*/ 662 h 2529660"/>
              <a:gd name="connsiteX1" fmla="*/ 1140350 w 3910962"/>
              <a:gd name="connsiteY1" fmla="*/ 3173 h 2529660"/>
              <a:gd name="connsiteX2" fmla="*/ 1350451 w 3910962"/>
              <a:gd name="connsiteY2" fmla="*/ 29025 h 2529660"/>
              <a:gd name="connsiteX3" fmla="*/ 1903495 w 3910962"/>
              <a:gd name="connsiteY3" fmla="*/ 18310 h 2529660"/>
              <a:gd name="connsiteX4" fmla="*/ 2649374 w 3910962"/>
              <a:gd name="connsiteY4" fmla="*/ 22730 h 2529660"/>
              <a:gd name="connsiteX5" fmla="*/ 3310304 w 3910962"/>
              <a:gd name="connsiteY5" fmla="*/ 10808 h 2529660"/>
              <a:gd name="connsiteX6" fmla="*/ 3684881 w 3910962"/>
              <a:gd name="connsiteY6" fmla="*/ 10808 h 2529660"/>
              <a:gd name="connsiteX7" fmla="*/ 3887420 w 3910962"/>
              <a:gd name="connsiteY7" fmla="*/ 15630 h 2529660"/>
              <a:gd name="connsiteX8" fmla="*/ 3910962 w 3910962"/>
              <a:gd name="connsiteY8" fmla="*/ 11105 h 2529660"/>
              <a:gd name="connsiteX9" fmla="*/ 3910962 w 3910962"/>
              <a:gd name="connsiteY9" fmla="*/ 2529660 h 2529660"/>
              <a:gd name="connsiteX10" fmla="*/ 6242 w 3910962"/>
              <a:gd name="connsiteY10" fmla="*/ 2529660 h 2529660"/>
              <a:gd name="connsiteX11" fmla="*/ 25280 w 3910962"/>
              <a:gd name="connsiteY11" fmla="*/ 2158134 h 2529660"/>
              <a:gd name="connsiteX12" fmla="*/ 11167 w 3910962"/>
              <a:gd name="connsiteY12" fmla="*/ 1427303 h 2529660"/>
              <a:gd name="connsiteX13" fmla="*/ 3970 w 3910962"/>
              <a:gd name="connsiteY13" fmla="*/ 934453 h 2529660"/>
              <a:gd name="connsiteX14" fmla="*/ 5805 w 3910962"/>
              <a:gd name="connsiteY14" fmla="*/ 380010 h 2529660"/>
              <a:gd name="connsiteX15" fmla="*/ 18506 w 3910962"/>
              <a:gd name="connsiteY15" fmla="*/ 139744 h 2529660"/>
              <a:gd name="connsiteX16" fmla="*/ 19072 w 3910962"/>
              <a:gd name="connsiteY16" fmla="*/ 23791 h 2529660"/>
              <a:gd name="connsiteX17" fmla="*/ 67093 w 3910962"/>
              <a:gd name="connsiteY17" fmla="*/ 27133 h 2529660"/>
              <a:gd name="connsiteX18" fmla="*/ 545085 w 3910962"/>
              <a:gd name="connsiteY18" fmla="*/ 11612 h 2529660"/>
              <a:gd name="connsiteX19" fmla="*/ 842684 w 3910962"/>
              <a:gd name="connsiteY19" fmla="*/ 662 h 252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910962" h="2529660">
                <a:moveTo>
                  <a:pt x="842684" y="662"/>
                </a:moveTo>
                <a:cubicBezTo>
                  <a:pt x="941895" y="-744"/>
                  <a:pt x="1041116" y="93"/>
                  <a:pt x="1140350" y="3173"/>
                </a:cubicBezTo>
                <a:cubicBezTo>
                  <a:pt x="1210804" y="5316"/>
                  <a:pt x="1279746" y="24605"/>
                  <a:pt x="1350451" y="29025"/>
                </a:cubicBezTo>
                <a:cubicBezTo>
                  <a:pt x="1535093" y="40276"/>
                  <a:pt x="1719483" y="30901"/>
                  <a:pt x="1903495" y="18310"/>
                </a:cubicBezTo>
                <a:cubicBezTo>
                  <a:pt x="2151898" y="628"/>
                  <a:pt x="2401172" y="2101"/>
                  <a:pt x="2649374" y="22730"/>
                </a:cubicBezTo>
                <a:cubicBezTo>
                  <a:pt x="2869445" y="43947"/>
                  <a:pt x="3091027" y="39942"/>
                  <a:pt x="3310304" y="10808"/>
                </a:cubicBezTo>
                <a:cubicBezTo>
                  <a:pt x="3434575" y="-7007"/>
                  <a:pt x="3559980" y="9067"/>
                  <a:pt x="3684881" y="10808"/>
                </a:cubicBezTo>
                <a:cubicBezTo>
                  <a:pt x="3752435" y="11746"/>
                  <a:pt x="3819992" y="12684"/>
                  <a:pt x="3887420" y="15630"/>
                </a:cubicBezTo>
                <a:lnTo>
                  <a:pt x="3910962" y="11105"/>
                </a:lnTo>
                <a:lnTo>
                  <a:pt x="3910962" y="2529660"/>
                </a:lnTo>
                <a:lnTo>
                  <a:pt x="6242" y="2529660"/>
                </a:lnTo>
                <a:lnTo>
                  <a:pt x="25280" y="2158134"/>
                </a:lnTo>
                <a:cubicBezTo>
                  <a:pt x="28243" y="1914439"/>
                  <a:pt x="36288" y="1670236"/>
                  <a:pt x="11167" y="1427303"/>
                </a:cubicBezTo>
                <a:cubicBezTo>
                  <a:pt x="-5908" y="1262723"/>
                  <a:pt x="865" y="1098905"/>
                  <a:pt x="3970" y="934453"/>
                </a:cubicBezTo>
                <a:cubicBezTo>
                  <a:pt x="7498" y="749680"/>
                  <a:pt x="5805" y="564783"/>
                  <a:pt x="5805" y="380010"/>
                </a:cubicBezTo>
                <a:cubicBezTo>
                  <a:pt x="5522" y="299625"/>
                  <a:pt x="10321" y="219748"/>
                  <a:pt x="18506" y="139744"/>
                </a:cubicBezTo>
                <a:lnTo>
                  <a:pt x="19072" y="23791"/>
                </a:lnTo>
                <a:lnTo>
                  <a:pt x="67093" y="27133"/>
                </a:lnTo>
                <a:cubicBezTo>
                  <a:pt x="226530" y="32207"/>
                  <a:pt x="385807" y="21156"/>
                  <a:pt x="545085" y="11612"/>
                </a:cubicBezTo>
                <a:cubicBezTo>
                  <a:pt x="644275" y="5719"/>
                  <a:pt x="743474" y="2069"/>
                  <a:pt x="842684" y="662"/>
                </a:cubicBezTo>
                <a:close/>
              </a:path>
            </a:pathLst>
          </a:custGeom>
        </p:spPr>
        <p:txBody>
          <a:bodyPr wrap="square" anchor="ctr">
            <a:noAutofit/>
          </a:bodyPr>
          <a:lstStyle>
            <a:lvl1pPr algn="ctr">
              <a:buNone/>
              <a:defRPr sz="2400"/>
            </a:lvl1pPr>
          </a:lstStyle>
          <a:p>
            <a:endParaRPr lang="en-US"/>
          </a:p>
        </p:txBody>
      </p:sp>
      <p:sp>
        <p:nvSpPr>
          <p:cNvPr id="24" name="Picture Placeholder 23">
            <a:extLst>
              <a:ext uri="{FF2B5EF4-FFF2-40B4-BE49-F238E27FC236}">
                <a16:creationId xmlns:a16="http://schemas.microsoft.com/office/drawing/2014/main" id="{3A9F270A-23C2-4A09-BC7C-5CB160B890C0}"/>
              </a:ext>
            </a:extLst>
          </p:cNvPr>
          <p:cNvSpPr>
            <a:spLocks noGrp="1"/>
          </p:cNvSpPr>
          <p:nvPr>
            <p:ph type="pic" sz="quarter" idx="16"/>
          </p:nvPr>
        </p:nvSpPr>
        <p:spPr>
          <a:xfrm>
            <a:off x="5021992" y="3792430"/>
            <a:ext cx="3041329" cy="3065569"/>
          </a:xfrm>
          <a:custGeom>
            <a:avLst/>
            <a:gdLst>
              <a:gd name="connsiteX0" fmla="*/ 2750933 w 3041329"/>
              <a:gd name="connsiteY0" fmla="*/ 0 h 3065569"/>
              <a:gd name="connsiteX1" fmla="*/ 3041329 w 3041329"/>
              <a:gd name="connsiteY1" fmla="*/ 10946 h 3065569"/>
              <a:gd name="connsiteX2" fmla="*/ 3041329 w 3041329"/>
              <a:gd name="connsiteY2" fmla="*/ 175882 h 3065569"/>
              <a:gd name="connsiteX3" fmla="*/ 3034394 w 3041329"/>
              <a:gd name="connsiteY3" fmla="*/ 266109 h 3065569"/>
              <a:gd name="connsiteX4" fmla="*/ 3037217 w 3041329"/>
              <a:gd name="connsiteY4" fmla="*/ 802010 h 3065569"/>
              <a:gd name="connsiteX5" fmla="*/ 3025363 w 3041329"/>
              <a:gd name="connsiteY5" fmla="*/ 1170283 h 3065569"/>
              <a:gd name="connsiteX6" fmla="*/ 3020000 w 3041329"/>
              <a:gd name="connsiteY6" fmla="*/ 1316450 h 3065569"/>
              <a:gd name="connsiteX7" fmla="*/ 3014637 w 3041329"/>
              <a:gd name="connsiteY7" fmla="*/ 1344641 h 3065569"/>
              <a:gd name="connsiteX8" fmla="*/ 3014637 w 3041329"/>
              <a:gd name="connsiteY8" fmla="*/ 1357340 h 3065569"/>
              <a:gd name="connsiteX9" fmla="*/ 3021693 w 3041329"/>
              <a:gd name="connsiteY9" fmla="*/ 1384898 h 3065569"/>
              <a:gd name="connsiteX10" fmla="*/ 3029173 w 3041329"/>
              <a:gd name="connsiteY10" fmla="*/ 1911401 h 3065569"/>
              <a:gd name="connsiteX11" fmla="*/ 3039899 w 3041329"/>
              <a:gd name="connsiteY11" fmla="*/ 2395617 h 3065569"/>
              <a:gd name="connsiteX12" fmla="*/ 3041329 w 3041329"/>
              <a:gd name="connsiteY12" fmla="*/ 2446475 h 3065569"/>
              <a:gd name="connsiteX13" fmla="*/ 3041329 w 3041329"/>
              <a:gd name="connsiteY13" fmla="*/ 2649259 h 3065569"/>
              <a:gd name="connsiteX14" fmla="*/ 3040516 w 3041329"/>
              <a:gd name="connsiteY14" fmla="*/ 2683378 h 3065569"/>
              <a:gd name="connsiteX15" fmla="*/ 3029596 w 3041329"/>
              <a:gd name="connsiteY15" fmla="*/ 2971138 h 3065569"/>
              <a:gd name="connsiteX16" fmla="*/ 3031678 w 3041329"/>
              <a:gd name="connsiteY16" fmla="*/ 3022824 h 3065569"/>
              <a:gd name="connsiteX17" fmla="*/ 3034625 w 3041329"/>
              <a:gd name="connsiteY17" fmla="*/ 3065569 h 3065569"/>
              <a:gd name="connsiteX18" fmla="*/ 24938 w 3041329"/>
              <a:gd name="connsiteY18" fmla="*/ 3065569 h 3065569"/>
              <a:gd name="connsiteX19" fmla="*/ 25911 w 3041329"/>
              <a:gd name="connsiteY19" fmla="*/ 3001918 h 3065569"/>
              <a:gd name="connsiteX20" fmla="*/ 38276 w 3041329"/>
              <a:gd name="connsiteY20" fmla="*/ 2918677 h 3065569"/>
              <a:gd name="connsiteX21" fmla="*/ 28835 w 3041329"/>
              <a:gd name="connsiteY21" fmla="*/ 2491295 h 3065569"/>
              <a:gd name="connsiteX22" fmla="*/ 21053 w 3041329"/>
              <a:gd name="connsiteY22" fmla="*/ 2094786 h 3065569"/>
              <a:gd name="connsiteX23" fmla="*/ 16716 w 3041329"/>
              <a:gd name="connsiteY23" fmla="*/ 1719456 h 3065569"/>
              <a:gd name="connsiteX24" fmla="*/ 3192 w 3041329"/>
              <a:gd name="connsiteY24" fmla="*/ 1622752 h 3065569"/>
              <a:gd name="connsiteX25" fmla="*/ 24242 w 3041329"/>
              <a:gd name="connsiteY25" fmla="*/ 1269110 h 3065569"/>
              <a:gd name="connsiteX26" fmla="*/ 24242 w 3041329"/>
              <a:gd name="connsiteY26" fmla="*/ 1044447 h 3065569"/>
              <a:gd name="connsiteX27" fmla="*/ 13654 w 3041329"/>
              <a:gd name="connsiteY27" fmla="*/ 884594 h 3065569"/>
              <a:gd name="connsiteX28" fmla="*/ 23477 w 3041329"/>
              <a:gd name="connsiteY28" fmla="*/ 597929 h 3065569"/>
              <a:gd name="connsiteX29" fmla="*/ 26284 w 3041329"/>
              <a:gd name="connsiteY29" fmla="*/ 408605 h 3065569"/>
              <a:gd name="connsiteX30" fmla="*/ 33300 w 3041329"/>
              <a:gd name="connsiteY30" fmla="*/ 153452 h 3065569"/>
              <a:gd name="connsiteX31" fmla="*/ 16058 w 3041329"/>
              <a:gd name="connsiteY31" fmla="*/ 52511 h 3065569"/>
              <a:gd name="connsiteX32" fmla="*/ 13611 w 3041329"/>
              <a:gd name="connsiteY32" fmla="*/ 10473 h 3065569"/>
              <a:gd name="connsiteX33" fmla="*/ 222689 w 3041329"/>
              <a:gd name="connsiteY33" fmla="*/ 5194 h 3065569"/>
              <a:gd name="connsiteX34" fmla="*/ 988364 w 3041329"/>
              <a:gd name="connsiteY34" fmla="*/ 17002 h 3065569"/>
              <a:gd name="connsiteX35" fmla="*/ 1316477 w 3041329"/>
              <a:gd name="connsiteY35" fmla="*/ 7977 h 3065569"/>
              <a:gd name="connsiteX36" fmla="*/ 1738973 w 3041329"/>
              <a:gd name="connsiteY36" fmla="*/ 11247 h 3065569"/>
              <a:gd name="connsiteX37" fmla="*/ 2438148 w 3041329"/>
              <a:gd name="connsiteY37" fmla="*/ 11247 h 3065569"/>
              <a:gd name="connsiteX38" fmla="*/ 2750933 w 3041329"/>
              <a:gd name="connsiteY38" fmla="*/ 0 h 3065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041329" h="3065569">
                <a:moveTo>
                  <a:pt x="2750933" y="0"/>
                </a:moveTo>
                <a:lnTo>
                  <a:pt x="3041329" y="10946"/>
                </a:lnTo>
                <a:lnTo>
                  <a:pt x="3041329" y="175882"/>
                </a:lnTo>
                <a:lnTo>
                  <a:pt x="3034394" y="266109"/>
                </a:lnTo>
                <a:cubicBezTo>
                  <a:pt x="3019012" y="444912"/>
                  <a:pt x="3025927" y="623588"/>
                  <a:pt x="3037217" y="802010"/>
                </a:cubicBezTo>
                <a:cubicBezTo>
                  <a:pt x="3044443" y="924849"/>
                  <a:pt x="3040477" y="1048016"/>
                  <a:pt x="3025363" y="1170283"/>
                </a:cubicBezTo>
                <a:cubicBezTo>
                  <a:pt x="3020000" y="1218920"/>
                  <a:pt x="3020987" y="1267685"/>
                  <a:pt x="3020000" y="1316450"/>
                </a:cubicBezTo>
                <a:cubicBezTo>
                  <a:pt x="3019717" y="1325847"/>
                  <a:pt x="3026069" y="1336767"/>
                  <a:pt x="3014637" y="1344641"/>
                </a:cubicBezTo>
                <a:lnTo>
                  <a:pt x="3014637" y="1357340"/>
                </a:lnTo>
                <a:cubicBezTo>
                  <a:pt x="3027198" y="1364325"/>
                  <a:pt x="3020706" y="1375754"/>
                  <a:pt x="3021693" y="1384898"/>
                </a:cubicBezTo>
                <a:cubicBezTo>
                  <a:pt x="3038360" y="1560005"/>
                  <a:pt x="3040872" y="1735963"/>
                  <a:pt x="3029173" y="1911401"/>
                </a:cubicBezTo>
                <a:cubicBezTo>
                  <a:pt x="3020564" y="2072933"/>
                  <a:pt x="3029455" y="2234211"/>
                  <a:pt x="3039899" y="2395617"/>
                </a:cubicBezTo>
                <a:lnTo>
                  <a:pt x="3041329" y="2446475"/>
                </a:lnTo>
                <a:lnTo>
                  <a:pt x="3041329" y="2649259"/>
                </a:lnTo>
                <a:lnTo>
                  <a:pt x="3040516" y="2683378"/>
                </a:lnTo>
                <a:cubicBezTo>
                  <a:pt x="3036759" y="2779288"/>
                  <a:pt x="3031078" y="2875197"/>
                  <a:pt x="3029596" y="2971138"/>
                </a:cubicBezTo>
                <a:cubicBezTo>
                  <a:pt x="3029314" y="2988346"/>
                  <a:pt x="3030372" y="3005585"/>
                  <a:pt x="3031678" y="3022824"/>
                </a:cubicBezTo>
                <a:lnTo>
                  <a:pt x="3034625" y="3065569"/>
                </a:lnTo>
                <a:lnTo>
                  <a:pt x="24938" y="3065569"/>
                </a:lnTo>
                <a:lnTo>
                  <a:pt x="25911" y="3001918"/>
                </a:lnTo>
                <a:cubicBezTo>
                  <a:pt x="28191" y="2973959"/>
                  <a:pt x="32318" y="2946151"/>
                  <a:pt x="38276" y="2918677"/>
                </a:cubicBezTo>
                <a:cubicBezTo>
                  <a:pt x="68779" y="2777462"/>
                  <a:pt x="65552" y="2631030"/>
                  <a:pt x="28835" y="2491295"/>
                </a:cubicBezTo>
                <a:cubicBezTo>
                  <a:pt x="-4463" y="2359636"/>
                  <a:pt x="-11352" y="2227594"/>
                  <a:pt x="21053" y="2094786"/>
                </a:cubicBezTo>
                <a:cubicBezTo>
                  <a:pt x="51646" y="1971356"/>
                  <a:pt x="50153" y="1842146"/>
                  <a:pt x="16716" y="1719456"/>
                </a:cubicBezTo>
                <a:cubicBezTo>
                  <a:pt x="9316" y="1687689"/>
                  <a:pt x="4787" y="1655323"/>
                  <a:pt x="3192" y="1622752"/>
                </a:cubicBezTo>
                <a:cubicBezTo>
                  <a:pt x="-6887" y="1503851"/>
                  <a:pt x="10081" y="1386608"/>
                  <a:pt x="24242" y="1269110"/>
                </a:cubicBezTo>
                <a:cubicBezTo>
                  <a:pt x="33683" y="1194222"/>
                  <a:pt x="48099" y="1118569"/>
                  <a:pt x="24242" y="1044447"/>
                </a:cubicBezTo>
                <a:cubicBezTo>
                  <a:pt x="7899" y="992791"/>
                  <a:pt x="4264" y="937959"/>
                  <a:pt x="13654" y="884594"/>
                </a:cubicBezTo>
                <a:cubicBezTo>
                  <a:pt x="29486" y="789881"/>
                  <a:pt x="32790" y="693497"/>
                  <a:pt x="23477" y="597929"/>
                </a:cubicBezTo>
                <a:cubicBezTo>
                  <a:pt x="17328" y="534919"/>
                  <a:pt x="18272" y="471411"/>
                  <a:pt x="26284" y="408605"/>
                </a:cubicBezTo>
                <a:cubicBezTo>
                  <a:pt x="36872" y="324149"/>
                  <a:pt x="53330" y="238162"/>
                  <a:pt x="33300" y="153452"/>
                </a:cubicBezTo>
                <a:cubicBezTo>
                  <a:pt x="25327" y="119804"/>
                  <a:pt x="19745" y="86163"/>
                  <a:pt x="16058" y="52511"/>
                </a:cubicBezTo>
                <a:lnTo>
                  <a:pt x="13611" y="10473"/>
                </a:lnTo>
                <a:lnTo>
                  <a:pt x="222689" y="5194"/>
                </a:lnTo>
                <a:cubicBezTo>
                  <a:pt x="477949" y="4054"/>
                  <a:pt x="733156" y="16119"/>
                  <a:pt x="988364" y="17002"/>
                </a:cubicBezTo>
                <a:cubicBezTo>
                  <a:pt x="1097946" y="17394"/>
                  <a:pt x="1207148" y="12424"/>
                  <a:pt x="1316477" y="7977"/>
                </a:cubicBezTo>
                <a:cubicBezTo>
                  <a:pt x="1457478" y="2353"/>
                  <a:pt x="1598225" y="13470"/>
                  <a:pt x="1738973" y="11247"/>
                </a:cubicBezTo>
                <a:cubicBezTo>
                  <a:pt x="1972073" y="7585"/>
                  <a:pt x="2205047" y="18310"/>
                  <a:pt x="2438148" y="11247"/>
                </a:cubicBezTo>
                <a:cubicBezTo>
                  <a:pt x="2542410" y="7977"/>
                  <a:pt x="2646671" y="3007"/>
                  <a:pt x="2750933" y="0"/>
                </a:cubicBezTo>
                <a:close/>
              </a:path>
            </a:pathLst>
          </a:custGeom>
        </p:spPr>
        <p:txBody>
          <a:bodyPr wrap="square" anchor="ctr">
            <a:noAutofit/>
          </a:bodyPr>
          <a:lstStyle>
            <a:lvl1pPr algn="ctr">
              <a:buNone/>
              <a:defRPr sz="2400"/>
            </a:lvl1pPr>
          </a:lstStyle>
          <a:p>
            <a:endParaRPr lang="en-US"/>
          </a:p>
        </p:txBody>
      </p:sp>
      <p:sp>
        <p:nvSpPr>
          <p:cNvPr id="23" name="Picture Placeholder 22">
            <a:extLst>
              <a:ext uri="{FF2B5EF4-FFF2-40B4-BE49-F238E27FC236}">
                <a16:creationId xmlns:a16="http://schemas.microsoft.com/office/drawing/2014/main" id="{AE3DF8F2-18BB-45CB-8A9F-A6F8DED4CE61}"/>
              </a:ext>
            </a:extLst>
          </p:cNvPr>
          <p:cNvSpPr>
            <a:spLocks noGrp="1"/>
          </p:cNvSpPr>
          <p:nvPr>
            <p:ph type="pic" sz="quarter" idx="13"/>
          </p:nvPr>
        </p:nvSpPr>
        <p:spPr>
          <a:xfrm>
            <a:off x="5027598" y="0"/>
            <a:ext cx="3035794" cy="3597039"/>
          </a:xfrm>
          <a:custGeom>
            <a:avLst/>
            <a:gdLst>
              <a:gd name="connsiteX0" fmla="*/ 19840 w 3035794"/>
              <a:gd name="connsiteY0" fmla="*/ 0 h 3597039"/>
              <a:gd name="connsiteX1" fmla="*/ 3028263 w 3035794"/>
              <a:gd name="connsiteY1" fmla="*/ 0 h 3597039"/>
              <a:gd name="connsiteX2" fmla="*/ 3024697 w 3035794"/>
              <a:gd name="connsiteY2" fmla="*/ 140686 h 3597039"/>
              <a:gd name="connsiteX3" fmla="*/ 3035552 w 3035794"/>
              <a:gd name="connsiteY3" fmla="*/ 655695 h 3597039"/>
              <a:gd name="connsiteX4" fmla="*/ 3017206 w 3035794"/>
              <a:gd name="connsiteY4" fmla="*/ 941424 h 3597039"/>
              <a:gd name="connsiteX5" fmla="*/ 3027314 w 3035794"/>
              <a:gd name="connsiteY5" fmla="*/ 1375590 h 3597039"/>
              <a:gd name="connsiteX6" fmla="*/ 3035723 w 3035794"/>
              <a:gd name="connsiteY6" fmla="*/ 1661758 h 3597039"/>
              <a:gd name="connsiteX7" fmla="*/ 3035723 w 3035794"/>
              <a:gd name="connsiteY7" fmla="*/ 2108768 h 3597039"/>
              <a:gd name="connsiteX8" fmla="*/ 3024686 w 3035794"/>
              <a:gd name="connsiteY8" fmla="*/ 2232285 h 3597039"/>
              <a:gd name="connsiteX9" fmla="*/ 3025391 w 3035794"/>
              <a:gd name="connsiteY9" fmla="*/ 2548746 h 3597039"/>
              <a:gd name="connsiteX10" fmla="*/ 3024544 w 3035794"/>
              <a:gd name="connsiteY10" fmla="*/ 2932131 h 3597039"/>
              <a:gd name="connsiteX11" fmla="*/ 3029484 w 3035794"/>
              <a:gd name="connsiteY11" fmla="*/ 3206050 h 3597039"/>
              <a:gd name="connsiteX12" fmla="*/ 3029484 w 3035794"/>
              <a:gd name="connsiteY12" fmla="*/ 3492287 h 3597039"/>
              <a:gd name="connsiteX13" fmla="*/ 3026528 w 3035794"/>
              <a:gd name="connsiteY13" fmla="*/ 3584038 h 3597039"/>
              <a:gd name="connsiteX14" fmla="*/ 2536033 w 3035794"/>
              <a:gd name="connsiteY14" fmla="*/ 3578457 h 3597039"/>
              <a:gd name="connsiteX15" fmla="*/ 2062105 w 3035794"/>
              <a:gd name="connsiteY15" fmla="*/ 3578457 h 3597039"/>
              <a:gd name="connsiteX16" fmla="*/ 1545736 w 3035794"/>
              <a:gd name="connsiteY16" fmla="*/ 3591536 h 3597039"/>
              <a:gd name="connsiteX17" fmla="*/ 1047737 w 3035794"/>
              <a:gd name="connsiteY17" fmla="*/ 3582381 h 3597039"/>
              <a:gd name="connsiteX18" fmla="*/ 522627 w 3035794"/>
              <a:gd name="connsiteY18" fmla="*/ 3586174 h 3597039"/>
              <a:gd name="connsiteX19" fmla="*/ 179310 w 3035794"/>
              <a:gd name="connsiteY19" fmla="*/ 3582119 h 3597039"/>
              <a:gd name="connsiteX20" fmla="*/ 12768 w 3035794"/>
              <a:gd name="connsiteY20" fmla="*/ 3583434 h 3597039"/>
              <a:gd name="connsiteX21" fmla="*/ 14927 w 3035794"/>
              <a:gd name="connsiteY21" fmla="*/ 3541208 h 3597039"/>
              <a:gd name="connsiteX22" fmla="*/ 15947 w 3035794"/>
              <a:gd name="connsiteY22" fmla="*/ 3236172 h 3597039"/>
              <a:gd name="connsiteX23" fmla="*/ 15947 w 3035794"/>
              <a:gd name="connsiteY23" fmla="*/ 3093031 h 3597039"/>
              <a:gd name="connsiteX24" fmla="*/ 22581 w 3035794"/>
              <a:gd name="connsiteY24" fmla="*/ 2901666 h 3597039"/>
              <a:gd name="connsiteX25" fmla="*/ 9823 w 3035794"/>
              <a:gd name="connsiteY25" fmla="*/ 2816955 h 3597039"/>
              <a:gd name="connsiteX26" fmla="*/ 16074 w 3035794"/>
              <a:gd name="connsiteY26" fmla="*/ 2600075 h 3597039"/>
              <a:gd name="connsiteX27" fmla="*/ 22836 w 3035794"/>
              <a:gd name="connsiteY27" fmla="*/ 2349514 h 3597039"/>
              <a:gd name="connsiteX28" fmla="*/ 23857 w 3035794"/>
              <a:gd name="connsiteY28" fmla="*/ 2147560 h 3597039"/>
              <a:gd name="connsiteX29" fmla="*/ 26663 w 3035794"/>
              <a:gd name="connsiteY29" fmla="*/ 1765978 h 3597039"/>
              <a:gd name="connsiteX30" fmla="*/ 24367 w 3035794"/>
              <a:gd name="connsiteY30" fmla="*/ 1543612 h 3597039"/>
              <a:gd name="connsiteX31" fmla="*/ 24367 w 3035794"/>
              <a:gd name="connsiteY31" fmla="*/ 1033305 h 3597039"/>
              <a:gd name="connsiteX32" fmla="*/ 25133 w 3035794"/>
              <a:gd name="connsiteY32" fmla="*/ 759271 h 3597039"/>
              <a:gd name="connsiteX33" fmla="*/ 14289 w 3035794"/>
              <a:gd name="connsiteY33" fmla="*/ 353321 h 3597039"/>
              <a:gd name="connsiteX34" fmla="*/ 22581 w 3035794"/>
              <a:gd name="connsiteY34" fmla="*/ 20346 h 359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035794" h="3597039">
                <a:moveTo>
                  <a:pt x="19840" y="0"/>
                </a:moveTo>
                <a:lnTo>
                  <a:pt x="3028263" y="0"/>
                </a:lnTo>
                <a:lnTo>
                  <a:pt x="3024697" y="140686"/>
                </a:lnTo>
                <a:cubicBezTo>
                  <a:pt x="3025259" y="312749"/>
                  <a:pt x="3037669" y="484544"/>
                  <a:pt x="3035552" y="655695"/>
                </a:cubicBezTo>
                <a:cubicBezTo>
                  <a:pt x="3034423" y="750938"/>
                  <a:pt x="3013255" y="845927"/>
                  <a:pt x="3017206" y="941424"/>
                </a:cubicBezTo>
                <a:cubicBezTo>
                  <a:pt x="3022992" y="1086130"/>
                  <a:pt x="3024933" y="1230868"/>
                  <a:pt x="3027314" y="1375590"/>
                </a:cubicBezTo>
                <a:lnTo>
                  <a:pt x="3035723" y="1661758"/>
                </a:lnTo>
                <a:lnTo>
                  <a:pt x="3035723" y="2108768"/>
                </a:lnTo>
                <a:lnTo>
                  <a:pt x="3024686" y="2232285"/>
                </a:lnTo>
                <a:cubicBezTo>
                  <a:pt x="3008033" y="2337306"/>
                  <a:pt x="3018335" y="2443217"/>
                  <a:pt x="3025391" y="2548746"/>
                </a:cubicBezTo>
                <a:cubicBezTo>
                  <a:pt x="3034000" y="2676499"/>
                  <a:pt x="3038657" y="2804125"/>
                  <a:pt x="3024544" y="2932131"/>
                </a:cubicBezTo>
                <a:cubicBezTo>
                  <a:pt x="3014384" y="3023183"/>
                  <a:pt x="3023839" y="3114743"/>
                  <a:pt x="3029484" y="3206050"/>
                </a:cubicBezTo>
                <a:cubicBezTo>
                  <a:pt x="3036822" y="3301343"/>
                  <a:pt x="3036822" y="3396994"/>
                  <a:pt x="3029484" y="3492287"/>
                </a:cubicBezTo>
                <a:lnTo>
                  <a:pt x="3026528" y="3584038"/>
                </a:lnTo>
                <a:lnTo>
                  <a:pt x="2536033" y="3578457"/>
                </a:lnTo>
                <a:cubicBezTo>
                  <a:pt x="2378057" y="3583558"/>
                  <a:pt x="2220080" y="3585390"/>
                  <a:pt x="2062105" y="3578457"/>
                </a:cubicBezTo>
                <a:cubicBezTo>
                  <a:pt x="1889685" y="3570479"/>
                  <a:pt x="1717648" y="3579504"/>
                  <a:pt x="1545736" y="3591536"/>
                </a:cubicBezTo>
                <a:cubicBezTo>
                  <a:pt x="1379525" y="3603177"/>
                  <a:pt x="1213695" y="3594544"/>
                  <a:pt x="1047737" y="3582381"/>
                </a:cubicBezTo>
                <a:cubicBezTo>
                  <a:pt x="872873" y="3569328"/>
                  <a:pt x="697288" y="3570585"/>
                  <a:pt x="522627" y="3586174"/>
                </a:cubicBezTo>
                <a:cubicBezTo>
                  <a:pt x="408103" y="3596376"/>
                  <a:pt x="293327" y="3581074"/>
                  <a:pt x="179310" y="3582119"/>
                </a:cubicBezTo>
                <a:lnTo>
                  <a:pt x="12768" y="3583434"/>
                </a:lnTo>
                <a:lnTo>
                  <a:pt x="14927" y="3541208"/>
                </a:lnTo>
                <a:cubicBezTo>
                  <a:pt x="24495" y="3440295"/>
                  <a:pt x="35084" y="3338234"/>
                  <a:pt x="15947" y="3236172"/>
                </a:cubicBezTo>
                <a:cubicBezTo>
                  <a:pt x="7719" y="3188816"/>
                  <a:pt x="7719" y="3140388"/>
                  <a:pt x="15947" y="3093031"/>
                </a:cubicBezTo>
                <a:cubicBezTo>
                  <a:pt x="25898" y="3029243"/>
                  <a:pt x="35339" y="2966092"/>
                  <a:pt x="22581" y="2901666"/>
                </a:cubicBezTo>
                <a:cubicBezTo>
                  <a:pt x="16968" y="2873599"/>
                  <a:pt x="12758" y="2845277"/>
                  <a:pt x="9823" y="2816955"/>
                </a:cubicBezTo>
                <a:cubicBezTo>
                  <a:pt x="3980" y="2744645"/>
                  <a:pt x="6072" y="2671926"/>
                  <a:pt x="16074" y="2600075"/>
                </a:cubicBezTo>
                <a:cubicBezTo>
                  <a:pt x="25643" y="2516640"/>
                  <a:pt x="10079" y="2432694"/>
                  <a:pt x="22836" y="2349514"/>
                </a:cubicBezTo>
                <a:cubicBezTo>
                  <a:pt x="31895" y="2282524"/>
                  <a:pt x="32239" y="2214640"/>
                  <a:pt x="23857" y="2147560"/>
                </a:cubicBezTo>
                <a:cubicBezTo>
                  <a:pt x="8778" y="2020749"/>
                  <a:pt x="9721" y="1892547"/>
                  <a:pt x="26663" y="1765978"/>
                </a:cubicBezTo>
                <a:cubicBezTo>
                  <a:pt x="37125" y="1692111"/>
                  <a:pt x="43121" y="1616076"/>
                  <a:pt x="24367" y="1543612"/>
                </a:cubicBezTo>
                <a:cubicBezTo>
                  <a:pt x="-19775" y="1373297"/>
                  <a:pt x="5996" y="1202727"/>
                  <a:pt x="24367" y="1033305"/>
                </a:cubicBezTo>
                <a:cubicBezTo>
                  <a:pt x="35530" y="942318"/>
                  <a:pt x="35786" y="850322"/>
                  <a:pt x="25133" y="759271"/>
                </a:cubicBezTo>
                <a:cubicBezTo>
                  <a:pt x="6226" y="624792"/>
                  <a:pt x="2577" y="488614"/>
                  <a:pt x="14289" y="353321"/>
                </a:cubicBezTo>
                <a:cubicBezTo>
                  <a:pt x="24877" y="242712"/>
                  <a:pt x="35339" y="131848"/>
                  <a:pt x="22581" y="20346"/>
                </a:cubicBezTo>
                <a:close/>
              </a:path>
            </a:pathLst>
          </a:custGeom>
        </p:spPr>
        <p:txBody>
          <a:bodyPr wrap="square" anchor="ctr">
            <a:noAutofit/>
          </a:bodyPr>
          <a:lstStyle>
            <a:lvl1pPr algn="ctr">
              <a:buNone/>
              <a:defRPr sz="2400"/>
            </a:lvl1pPr>
          </a:lstStyle>
          <a:p>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630936" y="429768"/>
            <a:ext cx="3922776" cy="1645920"/>
          </a:xfrm>
        </p:spPr>
        <p:txBody>
          <a:bodyPr anchor="b"/>
          <a:lstStyle>
            <a:lvl1pPr>
              <a:defRPr sz="5400"/>
            </a:lvl1pPr>
          </a:lstStyle>
          <a:p>
            <a:r>
              <a:rPr lang="en-US"/>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0936" y="2706624"/>
            <a:ext cx="3931920" cy="3383280"/>
          </a:xfrm>
        </p:spPr>
        <p:txBody>
          <a:bodyPr>
            <a:normAutofit/>
          </a:bodyPr>
          <a:lstStyle>
            <a:lvl1pPr marL="0" indent="0">
              <a:buNone/>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descr="Tag=AccentColor&#10;Flavor=Light&#10;Target=FillAndLine">
            <a:extLst>
              <a:ext uri="{FF2B5EF4-FFF2-40B4-BE49-F238E27FC236}">
                <a16:creationId xmlns:a16="http://schemas.microsoft.com/office/drawing/2014/main" id="{3D56BB16-3103-4F61-889C-DDC4E4A678C2}"/>
              </a:ext>
            </a:extLst>
          </p:cNvPr>
          <p:cNvSpPr/>
          <p:nvPr userDrawn="1"/>
        </p:nvSpPr>
        <p:spPr>
          <a:xfrm>
            <a:off x="629328" y="2423160"/>
            <a:ext cx="3877056" cy="27432"/>
          </a:xfrm>
          <a:custGeom>
            <a:avLst/>
            <a:gdLst>
              <a:gd name="connsiteX0" fmla="*/ 0 w 3877056"/>
              <a:gd name="connsiteY0" fmla="*/ 0 h 27432"/>
              <a:gd name="connsiteX1" fmla="*/ 723717 w 3877056"/>
              <a:gd name="connsiteY1" fmla="*/ 0 h 27432"/>
              <a:gd name="connsiteX2" fmla="*/ 1408664 w 3877056"/>
              <a:gd name="connsiteY2" fmla="*/ 0 h 27432"/>
              <a:gd name="connsiteX3" fmla="*/ 2093610 w 3877056"/>
              <a:gd name="connsiteY3" fmla="*/ 0 h 27432"/>
              <a:gd name="connsiteX4" fmla="*/ 2623475 w 3877056"/>
              <a:gd name="connsiteY4" fmla="*/ 0 h 27432"/>
              <a:gd name="connsiteX5" fmla="*/ 3192109 w 3877056"/>
              <a:gd name="connsiteY5" fmla="*/ 0 h 27432"/>
              <a:gd name="connsiteX6" fmla="*/ 3877056 w 3877056"/>
              <a:gd name="connsiteY6" fmla="*/ 0 h 27432"/>
              <a:gd name="connsiteX7" fmla="*/ 3877056 w 3877056"/>
              <a:gd name="connsiteY7" fmla="*/ 27432 h 27432"/>
              <a:gd name="connsiteX8" fmla="*/ 3230880 w 3877056"/>
              <a:gd name="connsiteY8" fmla="*/ 27432 h 27432"/>
              <a:gd name="connsiteX9" fmla="*/ 2701016 w 3877056"/>
              <a:gd name="connsiteY9" fmla="*/ 27432 h 27432"/>
              <a:gd name="connsiteX10" fmla="*/ 2171151 w 3877056"/>
              <a:gd name="connsiteY10" fmla="*/ 27432 h 27432"/>
              <a:gd name="connsiteX11" fmla="*/ 1486205 w 3877056"/>
              <a:gd name="connsiteY11" fmla="*/ 27432 h 27432"/>
              <a:gd name="connsiteX12" fmla="*/ 917570 w 3877056"/>
              <a:gd name="connsiteY12" fmla="*/ 27432 h 27432"/>
              <a:gd name="connsiteX13" fmla="*/ 0 w 3877056"/>
              <a:gd name="connsiteY13" fmla="*/ 27432 h 27432"/>
              <a:gd name="connsiteX14" fmla="*/ 0 w 3877056"/>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77056" h="27432" fill="none" extrusionOk="0">
                <a:moveTo>
                  <a:pt x="0" y="0"/>
                </a:moveTo>
                <a:cubicBezTo>
                  <a:pt x="212376" y="-32836"/>
                  <a:pt x="570944" y="24926"/>
                  <a:pt x="723717" y="0"/>
                </a:cubicBezTo>
                <a:cubicBezTo>
                  <a:pt x="876490" y="-24926"/>
                  <a:pt x="1149502" y="-13047"/>
                  <a:pt x="1408664" y="0"/>
                </a:cubicBezTo>
                <a:cubicBezTo>
                  <a:pt x="1667826" y="13047"/>
                  <a:pt x="1931449" y="-10086"/>
                  <a:pt x="2093610" y="0"/>
                </a:cubicBezTo>
                <a:cubicBezTo>
                  <a:pt x="2255771" y="10086"/>
                  <a:pt x="2364217" y="17704"/>
                  <a:pt x="2623475" y="0"/>
                </a:cubicBezTo>
                <a:cubicBezTo>
                  <a:pt x="2882734" y="-17704"/>
                  <a:pt x="3039913" y="-18191"/>
                  <a:pt x="3192109" y="0"/>
                </a:cubicBezTo>
                <a:cubicBezTo>
                  <a:pt x="3344305" y="18191"/>
                  <a:pt x="3704655" y="9863"/>
                  <a:pt x="3877056" y="0"/>
                </a:cubicBezTo>
                <a:cubicBezTo>
                  <a:pt x="3876099" y="8431"/>
                  <a:pt x="3876707" y="14612"/>
                  <a:pt x="3877056" y="27432"/>
                </a:cubicBezTo>
                <a:cubicBezTo>
                  <a:pt x="3653020" y="26009"/>
                  <a:pt x="3480940" y="44647"/>
                  <a:pt x="3230880" y="27432"/>
                </a:cubicBezTo>
                <a:cubicBezTo>
                  <a:pt x="2980820" y="10217"/>
                  <a:pt x="2872670" y="48866"/>
                  <a:pt x="2701016" y="27432"/>
                </a:cubicBezTo>
                <a:cubicBezTo>
                  <a:pt x="2529362" y="5998"/>
                  <a:pt x="2364157" y="35954"/>
                  <a:pt x="2171151" y="27432"/>
                </a:cubicBezTo>
                <a:cubicBezTo>
                  <a:pt x="1978146" y="18910"/>
                  <a:pt x="1773461" y="38798"/>
                  <a:pt x="1486205" y="27432"/>
                </a:cubicBezTo>
                <a:cubicBezTo>
                  <a:pt x="1198949" y="16066"/>
                  <a:pt x="1139376" y="-574"/>
                  <a:pt x="917570" y="27432"/>
                </a:cubicBezTo>
                <a:cubicBezTo>
                  <a:pt x="695765" y="55438"/>
                  <a:pt x="293344" y="-5450"/>
                  <a:pt x="0" y="27432"/>
                </a:cubicBezTo>
                <a:cubicBezTo>
                  <a:pt x="226" y="18208"/>
                  <a:pt x="-648" y="12891"/>
                  <a:pt x="0" y="0"/>
                </a:cubicBezTo>
                <a:close/>
              </a:path>
              <a:path w="3877056" h="27432" stroke="0" extrusionOk="0">
                <a:moveTo>
                  <a:pt x="0" y="0"/>
                </a:moveTo>
                <a:cubicBezTo>
                  <a:pt x="192669" y="-10137"/>
                  <a:pt x="331692" y="-29256"/>
                  <a:pt x="607405" y="0"/>
                </a:cubicBezTo>
                <a:cubicBezTo>
                  <a:pt x="883118" y="29256"/>
                  <a:pt x="907253" y="-6037"/>
                  <a:pt x="1137270" y="0"/>
                </a:cubicBezTo>
                <a:cubicBezTo>
                  <a:pt x="1367288" y="6037"/>
                  <a:pt x="1546023" y="-32212"/>
                  <a:pt x="1860987" y="0"/>
                </a:cubicBezTo>
                <a:cubicBezTo>
                  <a:pt x="2175951" y="32212"/>
                  <a:pt x="2298836" y="29855"/>
                  <a:pt x="2468392" y="0"/>
                </a:cubicBezTo>
                <a:cubicBezTo>
                  <a:pt x="2637949" y="-29855"/>
                  <a:pt x="2790821" y="13504"/>
                  <a:pt x="3075798" y="0"/>
                </a:cubicBezTo>
                <a:cubicBezTo>
                  <a:pt x="3360775" y="-13504"/>
                  <a:pt x="3584812" y="38899"/>
                  <a:pt x="3877056" y="0"/>
                </a:cubicBezTo>
                <a:cubicBezTo>
                  <a:pt x="3875701" y="9524"/>
                  <a:pt x="3875854" y="13975"/>
                  <a:pt x="3877056" y="27432"/>
                </a:cubicBezTo>
                <a:cubicBezTo>
                  <a:pt x="3651600" y="-703"/>
                  <a:pt x="3532844" y="44229"/>
                  <a:pt x="3230880" y="27432"/>
                </a:cubicBezTo>
                <a:cubicBezTo>
                  <a:pt x="2928916" y="10635"/>
                  <a:pt x="2860399" y="20237"/>
                  <a:pt x="2701016" y="27432"/>
                </a:cubicBezTo>
                <a:cubicBezTo>
                  <a:pt x="2541633" y="34627"/>
                  <a:pt x="2238516" y="40277"/>
                  <a:pt x="2054840" y="27432"/>
                </a:cubicBezTo>
                <a:cubicBezTo>
                  <a:pt x="1871164" y="14587"/>
                  <a:pt x="1583795" y="3252"/>
                  <a:pt x="1408664" y="27432"/>
                </a:cubicBezTo>
                <a:cubicBezTo>
                  <a:pt x="1233533" y="51612"/>
                  <a:pt x="956608" y="20984"/>
                  <a:pt x="801258" y="27432"/>
                </a:cubicBezTo>
                <a:cubicBezTo>
                  <a:pt x="645908" y="33880"/>
                  <a:pt x="165566" y="12646"/>
                  <a:pt x="0" y="27432"/>
                </a:cubicBezTo>
                <a:cubicBezTo>
                  <a:pt x="-800" y="16780"/>
                  <a:pt x="-583" y="1291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9366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9" name="Freeform: Shape 8" descr="Tag=AccentColor&#10;Flavor=Light&#10;Target=Fill">
            <a:extLst>
              <a:ext uri="{FF2B5EF4-FFF2-40B4-BE49-F238E27FC236}">
                <a16:creationId xmlns:a16="http://schemas.microsoft.com/office/drawing/2014/main" id="{6E9FA88B-AFEE-4852-B85E-7E7C8AF78BFF}"/>
              </a:ext>
            </a:extLst>
          </p:cNvPr>
          <p:cNvSpPr/>
          <p:nvPr userDrawn="1"/>
        </p:nvSpPr>
        <p:spPr>
          <a:xfrm>
            <a:off x="0" y="0"/>
            <a:ext cx="12192000" cy="2347414"/>
          </a:xfrm>
          <a:custGeom>
            <a:avLst/>
            <a:gdLst>
              <a:gd name="connsiteX0" fmla="*/ 0 w 12192000"/>
              <a:gd name="connsiteY0" fmla="*/ 0 h 2347414"/>
              <a:gd name="connsiteX1" fmla="*/ 12192000 w 12192000"/>
              <a:gd name="connsiteY1" fmla="*/ 0 h 2347414"/>
              <a:gd name="connsiteX2" fmla="*/ 12192000 w 12192000"/>
              <a:gd name="connsiteY2" fmla="*/ 1736458 h 2347414"/>
              <a:gd name="connsiteX3" fmla="*/ 11967601 w 12192000"/>
              <a:gd name="connsiteY3" fmla="*/ 1784034 h 2347414"/>
              <a:gd name="connsiteX4" fmla="*/ 10829000 w 12192000"/>
              <a:gd name="connsiteY4" fmla="*/ 1983294 h 2347414"/>
              <a:gd name="connsiteX5" fmla="*/ 10743779 w 12192000"/>
              <a:gd name="connsiteY5" fmla="*/ 1996027 h 2347414"/>
              <a:gd name="connsiteX6" fmla="*/ 10829254 w 12192000"/>
              <a:gd name="connsiteY6" fmla="*/ 1987751 h 2347414"/>
              <a:gd name="connsiteX7" fmla="*/ 10847162 w 12192000"/>
              <a:gd name="connsiteY7" fmla="*/ 1988388 h 2347414"/>
              <a:gd name="connsiteX8" fmla="*/ 11575155 w 12192000"/>
              <a:gd name="connsiteY8" fmla="*/ 1921415 h 2347414"/>
              <a:gd name="connsiteX9" fmla="*/ 12192000 w 12192000"/>
              <a:gd name="connsiteY9" fmla="*/ 1851213 h 2347414"/>
              <a:gd name="connsiteX10" fmla="*/ 12192000 w 12192000"/>
              <a:gd name="connsiteY10" fmla="*/ 1907356 h 2347414"/>
              <a:gd name="connsiteX11" fmla="*/ 12035532 w 12192000"/>
              <a:gd name="connsiteY11" fmla="*/ 1927033 h 2347414"/>
              <a:gd name="connsiteX12" fmla="*/ 11576932 w 12192000"/>
              <a:gd name="connsiteY12" fmla="*/ 1976291 h 2347414"/>
              <a:gd name="connsiteX13" fmla="*/ 10627316 w 12192000"/>
              <a:gd name="connsiteY13" fmla="*/ 2061470 h 2347414"/>
              <a:gd name="connsiteX14" fmla="*/ 9804196 w 12192000"/>
              <a:gd name="connsiteY14" fmla="*/ 2123478 h 2347414"/>
              <a:gd name="connsiteX15" fmla="*/ 9243851 w 12192000"/>
              <a:gd name="connsiteY15" fmla="*/ 2180008 h 2347414"/>
              <a:gd name="connsiteX16" fmla="*/ 8731259 w 12192000"/>
              <a:gd name="connsiteY16" fmla="*/ 2225081 h 2347414"/>
              <a:gd name="connsiteX17" fmla="*/ 8065752 w 12192000"/>
              <a:gd name="connsiteY17" fmla="*/ 2271681 h 2347414"/>
              <a:gd name="connsiteX18" fmla="*/ 7658065 w 12192000"/>
              <a:gd name="connsiteY18" fmla="*/ 2292562 h 2347414"/>
              <a:gd name="connsiteX19" fmla="*/ 6531024 w 12192000"/>
              <a:gd name="connsiteY19" fmla="*/ 2324138 h 2347414"/>
              <a:gd name="connsiteX20" fmla="*/ 6178331 w 12192000"/>
              <a:gd name="connsiteY20" fmla="*/ 2345655 h 2347414"/>
              <a:gd name="connsiteX21" fmla="*/ 5977282 w 12192000"/>
              <a:gd name="connsiteY21" fmla="*/ 2344127 h 2347414"/>
              <a:gd name="connsiteX22" fmla="*/ 5367658 w 12192000"/>
              <a:gd name="connsiteY22" fmla="*/ 2329230 h 2347414"/>
              <a:gd name="connsiteX23" fmla="*/ 4387306 w 12192000"/>
              <a:gd name="connsiteY23" fmla="*/ 2288614 h 2347414"/>
              <a:gd name="connsiteX24" fmla="*/ 4180287 w 12192000"/>
              <a:gd name="connsiteY24" fmla="*/ 2280211 h 2347414"/>
              <a:gd name="connsiteX25" fmla="*/ 3842199 w 12192000"/>
              <a:gd name="connsiteY25" fmla="*/ 2257039 h 2347414"/>
              <a:gd name="connsiteX26" fmla="*/ 3730309 w 12192000"/>
              <a:gd name="connsiteY26" fmla="*/ 2251182 h 2347414"/>
              <a:gd name="connsiteX27" fmla="*/ 3425496 w 12192000"/>
              <a:gd name="connsiteY27" fmla="*/ 2231320 h 2347414"/>
              <a:gd name="connsiteX28" fmla="*/ 3076106 w 12192000"/>
              <a:gd name="connsiteY28" fmla="*/ 2201781 h 2347414"/>
              <a:gd name="connsiteX29" fmla="*/ 2819682 w 12192000"/>
              <a:gd name="connsiteY29" fmla="*/ 2182427 h 2347414"/>
              <a:gd name="connsiteX30" fmla="*/ 2525539 w 12192000"/>
              <a:gd name="connsiteY30" fmla="*/ 2152888 h 2347414"/>
              <a:gd name="connsiteX31" fmla="*/ 2311915 w 12192000"/>
              <a:gd name="connsiteY31" fmla="*/ 2133536 h 2347414"/>
              <a:gd name="connsiteX32" fmla="*/ 2054223 w 12192000"/>
              <a:gd name="connsiteY32" fmla="*/ 2104760 h 2347414"/>
              <a:gd name="connsiteX33" fmla="*/ 1865367 w 12192000"/>
              <a:gd name="connsiteY33" fmla="*/ 2084770 h 2347414"/>
              <a:gd name="connsiteX34" fmla="*/ 1629263 w 12192000"/>
              <a:gd name="connsiteY34" fmla="*/ 2055996 h 2347414"/>
              <a:gd name="connsiteX35" fmla="*/ 1458823 w 12192000"/>
              <a:gd name="connsiteY35" fmla="*/ 2035751 h 2347414"/>
              <a:gd name="connsiteX36" fmla="*/ 1241390 w 12192000"/>
              <a:gd name="connsiteY36" fmla="*/ 2007103 h 2347414"/>
              <a:gd name="connsiteX37" fmla="*/ 1047453 w 12192000"/>
              <a:gd name="connsiteY37" fmla="*/ 1980748 h 2347414"/>
              <a:gd name="connsiteX38" fmla="*/ 814907 w 12192000"/>
              <a:gd name="connsiteY38" fmla="*/ 1949045 h 2347414"/>
              <a:gd name="connsiteX39" fmla="*/ 592649 w 12192000"/>
              <a:gd name="connsiteY39" fmla="*/ 1913776 h 2347414"/>
              <a:gd name="connsiteX40" fmla="*/ 343591 w 12192000"/>
              <a:gd name="connsiteY40" fmla="*/ 1872650 h 2347414"/>
              <a:gd name="connsiteX41" fmla="*/ 35731 w 12192000"/>
              <a:gd name="connsiteY41" fmla="*/ 1821722 h 2347414"/>
              <a:gd name="connsiteX42" fmla="*/ 0 w 12192000"/>
              <a:gd name="connsiteY42" fmla="*/ 1814848 h 2347414"/>
              <a:gd name="connsiteX43" fmla="*/ 0 w 12192000"/>
              <a:gd name="connsiteY43" fmla="*/ 1758489 h 2347414"/>
              <a:gd name="connsiteX44" fmla="*/ 274248 w 12192000"/>
              <a:gd name="connsiteY44" fmla="*/ 1808735 h 2347414"/>
              <a:gd name="connsiteX45" fmla="*/ 498157 w 12192000"/>
              <a:gd name="connsiteY45" fmla="*/ 1846167 h 2347414"/>
              <a:gd name="connsiteX46" fmla="*/ 722828 w 12192000"/>
              <a:gd name="connsiteY46" fmla="*/ 1878635 h 2347414"/>
              <a:gd name="connsiteX47" fmla="*/ 949913 w 12192000"/>
              <a:gd name="connsiteY47" fmla="*/ 1912375 h 2347414"/>
              <a:gd name="connsiteX48" fmla="*/ 1195414 w 12192000"/>
              <a:gd name="connsiteY48" fmla="*/ 1947516 h 2347414"/>
              <a:gd name="connsiteX49" fmla="*/ 1342867 w 12192000"/>
              <a:gd name="connsiteY49" fmla="*/ 1968397 h 2347414"/>
              <a:gd name="connsiteX50" fmla="*/ 1518007 w 12192000"/>
              <a:gd name="connsiteY50" fmla="*/ 1988006 h 2347414"/>
              <a:gd name="connsiteX51" fmla="*/ 1701403 w 12192000"/>
              <a:gd name="connsiteY51" fmla="*/ 2010669 h 2347414"/>
              <a:gd name="connsiteX52" fmla="*/ 1879210 w 12192000"/>
              <a:gd name="connsiteY52" fmla="*/ 2031167 h 2347414"/>
              <a:gd name="connsiteX53" fmla="*/ 2068702 w 12192000"/>
              <a:gd name="connsiteY53" fmla="*/ 2052940 h 2347414"/>
              <a:gd name="connsiteX54" fmla="*/ 2212090 w 12192000"/>
              <a:gd name="connsiteY54" fmla="*/ 2067583 h 2347414"/>
              <a:gd name="connsiteX55" fmla="*/ 2416949 w 12192000"/>
              <a:gd name="connsiteY55" fmla="*/ 2089609 h 2347414"/>
              <a:gd name="connsiteX56" fmla="*/ 2582055 w 12192000"/>
              <a:gd name="connsiteY56" fmla="*/ 2105397 h 2347414"/>
              <a:gd name="connsiteX57" fmla="*/ 2802282 w 12192000"/>
              <a:gd name="connsiteY57" fmla="*/ 2126405 h 2347414"/>
              <a:gd name="connsiteX58" fmla="*/ 2984916 w 12192000"/>
              <a:gd name="connsiteY58" fmla="*/ 2141684 h 2347414"/>
              <a:gd name="connsiteX59" fmla="*/ 3241847 w 12192000"/>
              <a:gd name="connsiteY59" fmla="*/ 2164094 h 2347414"/>
              <a:gd name="connsiteX60" fmla="*/ 3439848 w 12192000"/>
              <a:gd name="connsiteY60" fmla="*/ 2176826 h 2347414"/>
              <a:gd name="connsiteX61" fmla="*/ 3658678 w 12192000"/>
              <a:gd name="connsiteY61" fmla="*/ 2194523 h 2347414"/>
              <a:gd name="connsiteX62" fmla="*/ 3881317 w 12192000"/>
              <a:gd name="connsiteY62" fmla="*/ 2206491 h 2347414"/>
              <a:gd name="connsiteX63" fmla="*/ 4148916 w 12192000"/>
              <a:gd name="connsiteY63" fmla="*/ 2225081 h 2347414"/>
              <a:gd name="connsiteX64" fmla="*/ 4468337 w 12192000"/>
              <a:gd name="connsiteY64" fmla="*/ 2237813 h 2347414"/>
              <a:gd name="connsiteX65" fmla="*/ 4605375 w 12192000"/>
              <a:gd name="connsiteY65" fmla="*/ 2240232 h 2347414"/>
              <a:gd name="connsiteX66" fmla="*/ 4527647 w 12192000"/>
              <a:gd name="connsiteY66" fmla="*/ 2236412 h 2347414"/>
              <a:gd name="connsiteX67" fmla="*/ 4175589 w 12192000"/>
              <a:gd name="connsiteY67" fmla="*/ 2212985 h 2347414"/>
              <a:gd name="connsiteX68" fmla="*/ 3988255 w 12192000"/>
              <a:gd name="connsiteY68" fmla="*/ 2200253 h 2347414"/>
              <a:gd name="connsiteX69" fmla="*/ 3686492 w 12192000"/>
              <a:gd name="connsiteY69" fmla="*/ 2176062 h 2347414"/>
              <a:gd name="connsiteX70" fmla="*/ 3517320 w 12192000"/>
              <a:gd name="connsiteY70" fmla="*/ 2163330 h 2347414"/>
              <a:gd name="connsiteX71" fmla="*/ 3258357 w 12192000"/>
              <a:gd name="connsiteY71" fmla="*/ 2139519 h 2347414"/>
              <a:gd name="connsiteX72" fmla="*/ 3101506 w 12192000"/>
              <a:gd name="connsiteY72" fmla="*/ 2126787 h 2347414"/>
              <a:gd name="connsiteX73" fmla="*/ 2809395 w 12192000"/>
              <a:gd name="connsiteY73" fmla="*/ 2097502 h 2347414"/>
              <a:gd name="connsiteX74" fmla="*/ 2598566 w 12192000"/>
              <a:gd name="connsiteY74" fmla="*/ 2078532 h 2347414"/>
              <a:gd name="connsiteX75" fmla="*/ 2337444 w 12192000"/>
              <a:gd name="connsiteY75" fmla="*/ 2048611 h 2347414"/>
              <a:gd name="connsiteX76" fmla="*/ 2091054 w 12192000"/>
              <a:gd name="connsiteY76" fmla="*/ 2023146 h 2347414"/>
              <a:gd name="connsiteX77" fmla="*/ 1755761 w 12192000"/>
              <a:gd name="connsiteY77" fmla="*/ 1981384 h 2347414"/>
              <a:gd name="connsiteX78" fmla="*/ 1441169 w 12192000"/>
              <a:gd name="connsiteY78" fmla="*/ 1943824 h 2347414"/>
              <a:gd name="connsiteX79" fmla="*/ 1017607 w 12192000"/>
              <a:gd name="connsiteY79" fmla="*/ 1883345 h 2347414"/>
              <a:gd name="connsiteX80" fmla="*/ 594427 w 12192000"/>
              <a:gd name="connsiteY80" fmla="*/ 1821849 h 2347414"/>
              <a:gd name="connsiteX81" fmla="*/ 200711 w 12192000"/>
              <a:gd name="connsiteY81" fmla="*/ 1755132 h 2347414"/>
              <a:gd name="connsiteX82" fmla="*/ 0 w 12192000"/>
              <a:gd name="connsiteY82" fmla="*/ 1718743 h 234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12192000" h="2347414">
                <a:moveTo>
                  <a:pt x="0" y="0"/>
                </a:moveTo>
                <a:lnTo>
                  <a:pt x="12192000" y="0"/>
                </a:lnTo>
                <a:lnTo>
                  <a:pt x="12192000" y="1736458"/>
                </a:lnTo>
                <a:lnTo>
                  <a:pt x="11967601" y="1784034"/>
                </a:lnTo>
                <a:cubicBezTo>
                  <a:pt x="11589888" y="1859409"/>
                  <a:pt x="11209762" y="1923961"/>
                  <a:pt x="10829000" y="1983294"/>
                </a:cubicBezTo>
                <a:lnTo>
                  <a:pt x="10743779" y="1996027"/>
                </a:lnTo>
                <a:cubicBezTo>
                  <a:pt x="10772495" y="1996778"/>
                  <a:pt x="10801211" y="1993989"/>
                  <a:pt x="10829254" y="1987751"/>
                </a:cubicBezTo>
                <a:cubicBezTo>
                  <a:pt x="10835198" y="1988337"/>
                  <a:pt x="10841180" y="1988553"/>
                  <a:pt x="10847162" y="1988388"/>
                </a:cubicBezTo>
                <a:cubicBezTo>
                  <a:pt x="11090123" y="1968907"/>
                  <a:pt x="11332703" y="1945734"/>
                  <a:pt x="11575155" y="1921415"/>
                </a:cubicBezTo>
                <a:lnTo>
                  <a:pt x="12192000" y="1851213"/>
                </a:lnTo>
                <a:lnTo>
                  <a:pt x="12192000" y="1907356"/>
                </a:lnTo>
                <a:lnTo>
                  <a:pt x="12035532" y="1927033"/>
                </a:lnTo>
                <a:cubicBezTo>
                  <a:pt x="11882793" y="1944747"/>
                  <a:pt x="11729910" y="1961077"/>
                  <a:pt x="11576932" y="1976291"/>
                </a:cubicBezTo>
                <a:cubicBezTo>
                  <a:pt x="11260690" y="2008122"/>
                  <a:pt x="10944193" y="2037279"/>
                  <a:pt x="10627316" y="2061470"/>
                </a:cubicBezTo>
                <a:cubicBezTo>
                  <a:pt x="10352985" y="2082351"/>
                  <a:pt x="10078401" y="2100431"/>
                  <a:pt x="9804196" y="2123478"/>
                </a:cubicBezTo>
                <a:cubicBezTo>
                  <a:pt x="9617118" y="2139137"/>
                  <a:pt x="9430675" y="2161674"/>
                  <a:pt x="9243851" y="2180008"/>
                </a:cubicBezTo>
                <a:cubicBezTo>
                  <a:pt x="9073157" y="2196433"/>
                  <a:pt x="8902207" y="2211966"/>
                  <a:pt x="8731259" y="2225081"/>
                </a:cubicBezTo>
                <a:cubicBezTo>
                  <a:pt x="8509507" y="2242054"/>
                  <a:pt x="8287667" y="2257586"/>
                  <a:pt x="8065752" y="2271681"/>
                </a:cubicBezTo>
                <a:cubicBezTo>
                  <a:pt x="7929984" y="2280466"/>
                  <a:pt x="7793961" y="2285814"/>
                  <a:pt x="7658065" y="2292562"/>
                </a:cubicBezTo>
                <a:cubicBezTo>
                  <a:pt x="7282640" y="2311661"/>
                  <a:pt x="6906704" y="2314208"/>
                  <a:pt x="6531024" y="2324138"/>
                </a:cubicBezTo>
                <a:cubicBezTo>
                  <a:pt x="6413417" y="2327322"/>
                  <a:pt x="6295937" y="2338399"/>
                  <a:pt x="6178331" y="2345655"/>
                </a:cubicBezTo>
                <a:cubicBezTo>
                  <a:pt x="6111271" y="2349730"/>
                  <a:pt x="6044342" y="2345655"/>
                  <a:pt x="5977282" y="2344127"/>
                </a:cubicBezTo>
                <a:cubicBezTo>
                  <a:pt x="5774073" y="2338908"/>
                  <a:pt x="5570866" y="2334960"/>
                  <a:pt x="5367658" y="2329230"/>
                </a:cubicBezTo>
                <a:cubicBezTo>
                  <a:pt x="5040746" y="2319809"/>
                  <a:pt x="4713963" y="2306274"/>
                  <a:pt x="4387306" y="2288614"/>
                </a:cubicBezTo>
                <a:cubicBezTo>
                  <a:pt x="4318342" y="2284796"/>
                  <a:pt x="4249253" y="2284286"/>
                  <a:pt x="4180287" y="2280211"/>
                </a:cubicBezTo>
                <a:cubicBezTo>
                  <a:pt x="4067634" y="2273463"/>
                  <a:pt x="3954980" y="2265060"/>
                  <a:pt x="3842199" y="2257039"/>
                </a:cubicBezTo>
                <a:cubicBezTo>
                  <a:pt x="3804988" y="2254492"/>
                  <a:pt x="3767648" y="2254620"/>
                  <a:pt x="3730309" y="2251182"/>
                </a:cubicBezTo>
                <a:cubicBezTo>
                  <a:pt x="3628704" y="2242142"/>
                  <a:pt x="3527101" y="2238449"/>
                  <a:pt x="3425496" y="2231320"/>
                </a:cubicBezTo>
                <a:cubicBezTo>
                  <a:pt x="3308906" y="2222534"/>
                  <a:pt x="3192569" y="2211330"/>
                  <a:pt x="3076106" y="2201781"/>
                </a:cubicBezTo>
                <a:cubicBezTo>
                  <a:pt x="2990757" y="2194905"/>
                  <a:pt x="2905157" y="2190067"/>
                  <a:pt x="2819682" y="2182427"/>
                </a:cubicBezTo>
                <a:cubicBezTo>
                  <a:pt x="2721507" y="2173515"/>
                  <a:pt x="2623586" y="2162311"/>
                  <a:pt x="2525539" y="2152888"/>
                </a:cubicBezTo>
                <a:cubicBezTo>
                  <a:pt x="2454289" y="2145886"/>
                  <a:pt x="2383038" y="2140920"/>
                  <a:pt x="2311915" y="2133536"/>
                </a:cubicBezTo>
                <a:cubicBezTo>
                  <a:pt x="2225933" y="2124749"/>
                  <a:pt x="2140204" y="2114182"/>
                  <a:pt x="2054223" y="2104760"/>
                </a:cubicBezTo>
                <a:cubicBezTo>
                  <a:pt x="1990719" y="2097758"/>
                  <a:pt x="1928233" y="2092028"/>
                  <a:pt x="1865367" y="2084770"/>
                </a:cubicBezTo>
                <a:cubicBezTo>
                  <a:pt x="1786622" y="2075603"/>
                  <a:pt x="1708006" y="2065545"/>
                  <a:pt x="1629263" y="2055996"/>
                </a:cubicBezTo>
                <a:cubicBezTo>
                  <a:pt x="1572492" y="2049120"/>
                  <a:pt x="1515595" y="2043264"/>
                  <a:pt x="1458823" y="2035751"/>
                </a:cubicBezTo>
                <a:cubicBezTo>
                  <a:pt x="1386303" y="2026585"/>
                  <a:pt x="1313784" y="2016780"/>
                  <a:pt x="1241390" y="2007103"/>
                </a:cubicBezTo>
                <a:lnTo>
                  <a:pt x="1047453" y="1980748"/>
                </a:lnTo>
                <a:cubicBezTo>
                  <a:pt x="969980" y="1970180"/>
                  <a:pt x="892254" y="1960377"/>
                  <a:pt x="814907" y="1949045"/>
                </a:cubicBezTo>
                <a:cubicBezTo>
                  <a:pt x="740609" y="1938094"/>
                  <a:pt x="666692" y="1925744"/>
                  <a:pt x="592649" y="1913776"/>
                </a:cubicBezTo>
                <a:cubicBezTo>
                  <a:pt x="509587" y="1900280"/>
                  <a:pt x="426653" y="1886274"/>
                  <a:pt x="343591" y="1872650"/>
                </a:cubicBezTo>
                <a:cubicBezTo>
                  <a:pt x="240972" y="1855716"/>
                  <a:pt x="138225" y="1839673"/>
                  <a:pt x="35731" y="1821722"/>
                </a:cubicBezTo>
                <a:lnTo>
                  <a:pt x="0" y="1814848"/>
                </a:lnTo>
                <a:lnTo>
                  <a:pt x="0" y="1758489"/>
                </a:lnTo>
                <a:lnTo>
                  <a:pt x="274248" y="1808735"/>
                </a:lnTo>
                <a:cubicBezTo>
                  <a:pt x="348926" y="1821467"/>
                  <a:pt x="423604" y="1832798"/>
                  <a:pt x="498157" y="1846167"/>
                </a:cubicBezTo>
                <a:cubicBezTo>
                  <a:pt x="572708" y="1859536"/>
                  <a:pt x="647896" y="1867813"/>
                  <a:pt x="722828" y="1878635"/>
                </a:cubicBezTo>
                <a:cubicBezTo>
                  <a:pt x="797762" y="1889457"/>
                  <a:pt x="874219" y="1901426"/>
                  <a:pt x="949913" y="1912375"/>
                </a:cubicBezTo>
                <a:cubicBezTo>
                  <a:pt x="1031704" y="1924343"/>
                  <a:pt x="1113496" y="1935802"/>
                  <a:pt x="1195414" y="1947516"/>
                </a:cubicBezTo>
                <a:cubicBezTo>
                  <a:pt x="1244566" y="1954519"/>
                  <a:pt x="1293589" y="1962285"/>
                  <a:pt x="1342867" y="1968397"/>
                </a:cubicBezTo>
                <a:cubicBezTo>
                  <a:pt x="1401162" y="1975656"/>
                  <a:pt x="1459712" y="1981130"/>
                  <a:pt x="1518007" y="1988006"/>
                </a:cubicBezTo>
                <a:cubicBezTo>
                  <a:pt x="1579224" y="1995263"/>
                  <a:pt x="1640186" y="2003411"/>
                  <a:pt x="1701403" y="2010669"/>
                </a:cubicBezTo>
                <a:cubicBezTo>
                  <a:pt x="1762618" y="2017926"/>
                  <a:pt x="1820279" y="2024292"/>
                  <a:pt x="1879210" y="2031167"/>
                </a:cubicBezTo>
                <a:cubicBezTo>
                  <a:pt x="1942712" y="2038425"/>
                  <a:pt x="2006214" y="2046064"/>
                  <a:pt x="2068702" y="2052940"/>
                </a:cubicBezTo>
                <a:cubicBezTo>
                  <a:pt x="2116455" y="2058160"/>
                  <a:pt x="2164335" y="2062362"/>
                  <a:pt x="2212090" y="2067583"/>
                </a:cubicBezTo>
                <a:cubicBezTo>
                  <a:pt x="2280419" y="2074967"/>
                  <a:pt x="2348493" y="2085152"/>
                  <a:pt x="2416949" y="2089609"/>
                </a:cubicBezTo>
                <a:cubicBezTo>
                  <a:pt x="2472070" y="2093302"/>
                  <a:pt x="2526936" y="2099540"/>
                  <a:pt x="2582055" y="2105397"/>
                </a:cubicBezTo>
                <a:cubicBezTo>
                  <a:pt x="2655337" y="2113291"/>
                  <a:pt x="2729001" y="2119785"/>
                  <a:pt x="2802282" y="2126405"/>
                </a:cubicBezTo>
                <a:cubicBezTo>
                  <a:pt x="2862991" y="2131753"/>
                  <a:pt x="2924207" y="2136337"/>
                  <a:pt x="2984916" y="2141684"/>
                </a:cubicBezTo>
                <a:cubicBezTo>
                  <a:pt x="3070516" y="2149324"/>
                  <a:pt x="3156373" y="2152888"/>
                  <a:pt x="3241847" y="2164094"/>
                </a:cubicBezTo>
                <a:cubicBezTo>
                  <a:pt x="3307255" y="2172624"/>
                  <a:pt x="3374060" y="2169822"/>
                  <a:pt x="3439848" y="2176826"/>
                </a:cubicBezTo>
                <a:cubicBezTo>
                  <a:pt x="3512622" y="2184592"/>
                  <a:pt x="3585777" y="2186247"/>
                  <a:pt x="3658678" y="2194523"/>
                </a:cubicBezTo>
                <a:cubicBezTo>
                  <a:pt x="3731578" y="2202800"/>
                  <a:pt x="3807019" y="2201781"/>
                  <a:pt x="3881317" y="2206491"/>
                </a:cubicBezTo>
                <a:cubicBezTo>
                  <a:pt x="3970222" y="2212094"/>
                  <a:pt x="4059124" y="2223552"/>
                  <a:pt x="4148916" y="2225081"/>
                </a:cubicBezTo>
                <a:cubicBezTo>
                  <a:pt x="4255600" y="2226736"/>
                  <a:pt x="4361779" y="2236539"/>
                  <a:pt x="4468337" y="2237813"/>
                </a:cubicBezTo>
                <a:cubicBezTo>
                  <a:pt x="4511390" y="2238577"/>
                  <a:pt x="4554190" y="2246852"/>
                  <a:pt x="4605375" y="2240232"/>
                </a:cubicBezTo>
                <a:cubicBezTo>
                  <a:pt x="4574131" y="2238704"/>
                  <a:pt x="4550762" y="2237940"/>
                  <a:pt x="4527647" y="2236412"/>
                </a:cubicBezTo>
                <a:cubicBezTo>
                  <a:pt x="4410293" y="2228773"/>
                  <a:pt x="4292942" y="2220751"/>
                  <a:pt x="4175589" y="2212985"/>
                </a:cubicBezTo>
                <a:cubicBezTo>
                  <a:pt x="4113101" y="2208783"/>
                  <a:pt x="4050615" y="2205219"/>
                  <a:pt x="3988255" y="2200253"/>
                </a:cubicBezTo>
                <a:cubicBezTo>
                  <a:pt x="3887668" y="2192487"/>
                  <a:pt x="3787079" y="2184082"/>
                  <a:pt x="3686492" y="2176062"/>
                </a:cubicBezTo>
                <a:cubicBezTo>
                  <a:pt x="3630102" y="2171605"/>
                  <a:pt x="3573711" y="2168040"/>
                  <a:pt x="3517320" y="2163330"/>
                </a:cubicBezTo>
                <a:cubicBezTo>
                  <a:pt x="3430958" y="2155689"/>
                  <a:pt x="3344721" y="2147159"/>
                  <a:pt x="3258357" y="2139519"/>
                </a:cubicBezTo>
                <a:cubicBezTo>
                  <a:pt x="3206031" y="2134809"/>
                  <a:pt x="3153705" y="2131371"/>
                  <a:pt x="3101506" y="2126787"/>
                </a:cubicBezTo>
                <a:cubicBezTo>
                  <a:pt x="3004220" y="2117365"/>
                  <a:pt x="2907061" y="2106798"/>
                  <a:pt x="2809395" y="2097502"/>
                </a:cubicBezTo>
                <a:cubicBezTo>
                  <a:pt x="2739161" y="2090628"/>
                  <a:pt x="2668673" y="2085916"/>
                  <a:pt x="2598566" y="2078532"/>
                </a:cubicBezTo>
                <a:cubicBezTo>
                  <a:pt x="2511441" y="2069365"/>
                  <a:pt x="2424569" y="2058160"/>
                  <a:pt x="2337444" y="2048611"/>
                </a:cubicBezTo>
                <a:cubicBezTo>
                  <a:pt x="2255399" y="2039699"/>
                  <a:pt x="2173099" y="2032950"/>
                  <a:pt x="2091054" y="2023146"/>
                </a:cubicBezTo>
                <a:cubicBezTo>
                  <a:pt x="1979162" y="2010414"/>
                  <a:pt x="1867524" y="1995008"/>
                  <a:pt x="1755761" y="1981384"/>
                </a:cubicBezTo>
                <a:cubicBezTo>
                  <a:pt x="1650982" y="1968652"/>
                  <a:pt x="1545821" y="1957830"/>
                  <a:pt x="1441169" y="1943824"/>
                </a:cubicBezTo>
                <a:cubicBezTo>
                  <a:pt x="1299813" y="1924980"/>
                  <a:pt x="1158837" y="1903718"/>
                  <a:pt x="1017607" y="1883345"/>
                </a:cubicBezTo>
                <a:cubicBezTo>
                  <a:pt x="876378" y="1862974"/>
                  <a:pt x="735402" y="1844003"/>
                  <a:pt x="594427" y="1821849"/>
                </a:cubicBezTo>
                <a:cubicBezTo>
                  <a:pt x="462850" y="1801222"/>
                  <a:pt x="331526" y="1778304"/>
                  <a:pt x="200711" y="1755132"/>
                </a:cubicBezTo>
                <a:lnTo>
                  <a:pt x="0" y="1718743"/>
                </a:lnTo>
                <a:close/>
              </a:path>
            </a:pathLst>
          </a:custGeom>
          <a:solidFill>
            <a:schemeClr val="accent1"/>
          </a:solidFill>
          <a:ln w="8199"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41248" y="402336"/>
            <a:ext cx="10515600" cy="1344168"/>
          </a:xfrm>
        </p:spPr>
        <p:txBody>
          <a:bodyPr/>
          <a:lstStyle>
            <a:lvl1pPr algn="ctr">
              <a:defRPr sz="72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a:p>
        </p:txBody>
      </p:sp>
      <p:sp>
        <p:nvSpPr>
          <p:cNvPr id="10" name="Picture Placeholder 9">
            <a:extLst>
              <a:ext uri="{FF2B5EF4-FFF2-40B4-BE49-F238E27FC236}">
                <a16:creationId xmlns:a16="http://schemas.microsoft.com/office/drawing/2014/main" id="{4308AE94-7094-4D70-9812-D22ECD79C7D9}"/>
              </a:ext>
            </a:extLst>
          </p:cNvPr>
          <p:cNvSpPr>
            <a:spLocks noGrp="1"/>
          </p:cNvSpPr>
          <p:nvPr>
            <p:ph type="pic" sz="quarter" idx="17"/>
          </p:nvPr>
        </p:nvSpPr>
        <p:spPr>
          <a:xfrm>
            <a:off x="970635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endParaRPr lang="en-US"/>
          </a:p>
        </p:txBody>
      </p:sp>
      <p:sp>
        <p:nvSpPr>
          <p:cNvPr id="11" name="Picture Placeholder 10">
            <a:extLst>
              <a:ext uri="{FF2B5EF4-FFF2-40B4-BE49-F238E27FC236}">
                <a16:creationId xmlns:a16="http://schemas.microsoft.com/office/drawing/2014/main" id="{2B505429-1B51-4AA8-8307-05F64474936C}"/>
              </a:ext>
            </a:extLst>
          </p:cNvPr>
          <p:cNvSpPr>
            <a:spLocks noGrp="1"/>
          </p:cNvSpPr>
          <p:nvPr>
            <p:ph type="pic" sz="quarter" idx="15"/>
          </p:nvPr>
        </p:nvSpPr>
        <p:spPr>
          <a:xfrm>
            <a:off x="5728716" y="3511296"/>
            <a:ext cx="731520" cy="731520"/>
          </a:xfrm>
          <a:prstGeom prst="rect">
            <a:avLst/>
          </a:prstGeom>
        </p:spPr>
        <p:txBody>
          <a:bodyPr wrap="square" anchor="ctr">
            <a:noAutofit/>
          </a:bodyPr>
          <a:lstStyle>
            <a:lvl1pPr marL="0" indent="0" algn="ctr">
              <a:lnSpc>
                <a:spcPct val="100000"/>
              </a:lnSpc>
              <a:spcBef>
                <a:spcPts val="0"/>
              </a:spcBef>
              <a:buNone/>
              <a:defRPr sz="2000"/>
            </a:lvl1pPr>
          </a:lstStyle>
          <a:p>
            <a:endParaRPr lang="en-US"/>
          </a:p>
        </p:txBody>
      </p:sp>
      <p:sp>
        <p:nvSpPr>
          <p:cNvPr id="12" name="Picture Placeholder 11">
            <a:extLst>
              <a:ext uri="{FF2B5EF4-FFF2-40B4-BE49-F238E27FC236}">
                <a16:creationId xmlns:a16="http://schemas.microsoft.com/office/drawing/2014/main" id="{F3F3360D-2801-410A-A4E5-7AE529A3E3C8}"/>
              </a:ext>
            </a:extLst>
          </p:cNvPr>
          <p:cNvSpPr>
            <a:spLocks noGrp="1"/>
          </p:cNvSpPr>
          <p:nvPr>
            <p:ph type="pic" sz="quarter" idx="13"/>
          </p:nvPr>
        </p:nvSpPr>
        <p:spPr>
          <a:xfrm>
            <a:off x="1751076" y="3511296"/>
            <a:ext cx="731520" cy="731520"/>
          </a:xfrm>
          <a:prstGeom prst="rect">
            <a:avLst/>
          </a:prstGeom>
        </p:spPr>
        <p:txBody>
          <a:bodyPr wrap="square" anchor="ctr">
            <a:noAutofit/>
          </a:bodyPr>
          <a:lstStyle>
            <a:lvl1pPr algn="ctr">
              <a:buNone/>
              <a:defRPr sz="2000"/>
            </a:lvl1pPr>
          </a:lstStyle>
          <a:p>
            <a:endParaRPr lang="en-US"/>
          </a:p>
        </p:txBody>
      </p:sp>
      <p:sp>
        <p:nvSpPr>
          <p:cNvPr id="13" name="Text Placeholder 32">
            <a:extLst>
              <a:ext uri="{FF2B5EF4-FFF2-40B4-BE49-F238E27FC236}">
                <a16:creationId xmlns:a16="http://schemas.microsoft.com/office/drawing/2014/main" id="{B745A5D6-A4E0-4308-9600-DE5E19572946}"/>
              </a:ext>
            </a:extLst>
          </p:cNvPr>
          <p:cNvSpPr>
            <a:spLocks noGrp="1"/>
          </p:cNvSpPr>
          <p:nvPr>
            <p:ph type="body" sz="quarter" idx="18" hasCustomPrompt="1"/>
          </p:nvPr>
        </p:nvSpPr>
        <p:spPr>
          <a:xfrm>
            <a:off x="585216" y="4315968"/>
            <a:ext cx="3063240" cy="548640"/>
          </a:xfrm>
          <a:prstGeom prst="rect">
            <a:avLst/>
          </a:prstGeo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a:t>Presenter Name</a:t>
            </a:r>
          </a:p>
        </p:txBody>
      </p:sp>
      <p:sp>
        <p:nvSpPr>
          <p:cNvPr id="14" name="Text Placeholder 32">
            <a:extLst>
              <a:ext uri="{FF2B5EF4-FFF2-40B4-BE49-F238E27FC236}">
                <a16:creationId xmlns:a16="http://schemas.microsoft.com/office/drawing/2014/main" id="{C3466BB8-D955-4280-BA4D-66F3DC034164}"/>
              </a:ext>
            </a:extLst>
          </p:cNvPr>
          <p:cNvSpPr>
            <a:spLocks noGrp="1"/>
          </p:cNvSpPr>
          <p:nvPr>
            <p:ph type="body" sz="quarter" idx="20" hasCustomPrompt="1"/>
          </p:nvPr>
        </p:nvSpPr>
        <p:spPr>
          <a:xfrm>
            <a:off x="456285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a:t>Email</a:t>
            </a:r>
          </a:p>
        </p:txBody>
      </p:sp>
      <p:sp>
        <p:nvSpPr>
          <p:cNvPr id="15" name="Text Placeholder 32">
            <a:extLst>
              <a:ext uri="{FF2B5EF4-FFF2-40B4-BE49-F238E27FC236}">
                <a16:creationId xmlns:a16="http://schemas.microsoft.com/office/drawing/2014/main" id="{F829B8DE-3184-4E0A-AAD4-8F27B55DA95F}"/>
              </a:ext>
            </a:extLst>
          </p:cNvPr>
          <p:cNvSpPr>
            <a:spLocks noGrp="1"/>
          </p:cNvSpPr>
          <p:nvPr>
            <p:ph type="body" sz="quarter" idx="22" hasCustomPrompt="1"/>
          </p:nvPr>
        </p:nvSpPr>
        <p:spPr>
          <a:xfrm>
            <a:off x="8540496" y="4315968"/>
            <a:ext cx="3063240" cy="548640"/>
          </a:xfrm>
        </p:spPr>
        <p:txBody>
          <a:bodyPr/>
          <a:lstStyle>
            <a:lvl1pPr marL="0" indent="0" algn="ctr">
              <a:lnSpc>
                <a:spcPct val="110000"/>
              </a:lnSpc>
              <a:spcBef>
                <a:spcPts val="1000"/>
              </a:spcBef>
              <a:buNone/>
              <a:defRPr sz="2400"/>
            </a:lvl1pPr>
            <a:lvl2pPr marL="0" indent="0" algn="ctr">
              <a:lnSpc>
                <a:spcPct val="100000"/>
              </a:lnSpc>
              <a:spcBef>
                <a:spcPts val="0"/>
              </a:spcBef>
              <a:buNone/>
              <a:defRPr sz="1800"/>
            </a:lvl2pPr>
          </a:lstStyle>
          <a:p>
            <a:pPr lvl="0"/>
            <a:r>
              <a:rPr lang="en-US"/>
              <a:t>Website</a:t>
            </a:r>
          </a:p>
        </p:txBody>
      </p:sp>
    </p:spTree>
    <p:extLst>
      <p:ext uri="{BB962C8B-B14F-4D97-AF65-F5344CB8AC3E}">
        <p14:creationId xmlns:p14="http://schemas.microsoft.com/office/powerpoint/2010/main" val="24803387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2C18C1E5-FB55-42F5-BD6D-9CC153FCDBE6}" type="slidenum">
              <a:rPr lang="en-US" smtClean="0"/>
              <a:t>‹#›</a:t>
            </a:fld>
            <a:endParaRPr lang="en-US"/>
          </a:p>
        </p:txBody>
      </p:sp>
    </p:spTree>
    <p:extLst>
      <p:ext uri="{BB962C8B-B14F-4D97-AF65-F5344CB8AC3E}">
        <p14:creationId xmlns:p14="http://schemas.microsoft.com/office/powerpoint/2010/main" val="964186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2C18C1E5-FB55-42F5-BD6D-9CC153FCDBE6}"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71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2C18C1E5-FB55-42F5-BD6D-9CC153FCDBE6}"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6312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7CE2522-15B5-4BC5-91A9-523F325A8324}"/>
              </a:ext>
            </a:extLst>
          </p:cNvPr>
          <p:cNvSpPr/>
          <p:nvPr userDrawn="1"/>
        </p:nvSpPr>
        <p:spPr>
          <a:xfrm>
            <a:off x="5477731" y="0"/>
            <a:ext cx="6714269" cy="6858000"/>
          </a:xfrm>
          <a:custGeom>
            <a:avLst/>
            <a:gdLst>
              <a:gd name="connsiteX0" fmla="*/ 1097203 w 6714269"/>
              <a:gd name="connsiteY0" fmla="*/ 0 h 6858000"/>
              <a:gd name="connsiteX1" fmla="*/ 1154155 w 6714269"/>
              <a:gd name="connsiteY1" fmla="*/ 0 h 6858000"/>
              <a:gd name="connsiteX2" fmla="*/ 972305 w 6714269"/>
              <a:gd name="connsiteY2" fmla="*/ 343212 h 6858000"/>
              <a:gd name="connsiteX3" fmla="*/ 780524 w 6714269"/>
              <a:gd name="connsiteY3" fmla="*/ 761067 h 6858000"/>
              <a:gd name="connsiteX4" fmla="*/ 737045 w 6714269"/>
              <a:gd name="connsiteY4" fmla="*/ 865164 h 6858000"/>
              <a:gd name="connsiteX5" fmla="*/ 762322 w 6714269"/>
              <a:gd name="connsiteY5" fmla="*/ 830676 h 6858000"/>
              <a:gd name="connsiteX6" fmla="*/ 1118805 w 6714269"/>
              <a:gd name="connsiteY6" fmla="*/ 160440 h 6858000"/>
              <a:gd name="connsiteX7" fmla="*/ 1221640 w 6714269"/>
              <a:gd name="connsiteY7" fmla="*/ 0 h 6858000"/>
              <a:gd name="connsiteX8" fmla="*/ 6714269 w 6714269"/>
              <a:gd name="connsiteY8" fmla="*/ 0 h 6858000"/>
              <a:gd name="connsiteX9" fmla="*/ 6714269 w 6714269"/>
              <a:gd name="connsiteY9" fmla="*/ 6858000 h 6858000"/>
              <a:gd name="connsiteX10" fmla="*/ 704817 w 6714269"/>
              <a:gd name="connsiteY10" fmla="*/ 6858000 h 6858000"/>
              <a:gd name="connsiteX11" fmla="*/ 618717 w 6714269"/>
              <a:gd name="connsiteY11" fmla="*/ 6672538 h 6858000"/>
              <a:gd name="connsiteX12" fmla="*/ 309324 w 6714269"/>
              <a:gd name="connsiteY12" fmla="*/ 5833618 h 6858000"/>
              <a:gd name="connsiteX13" fmla="*/ 209850 w 6714269"/>
              <a:gd name="connsiteY13" fmla="*/ 5484180 h 6858000"/>
              <a:gd name="connsiteX14" fmla="*/ 211619 w 6714269"/>
              <a:gd name="connsiteY14" fmla="*/ 5517653 h 6858000"/>
              <a:gd name="connsiteX15" fmla="*/ 361778 w 6714269"/>
              <a:gd name="connsiteY15" fmla="*/ 6145524 h 6858000"/>
              <a:gd name="connsiteX16" fmla="*/ 591356 w 6714269"/>
              <a:gd name="connsiteY16" fmla="*/ 6843306 h 6858000"/>
              <a:gd name="connsiteX17" fmla="*/ 597415 w 6714269"/>
              <a:gd name="connsiteY17" fmla="*/ 6858000 h 6858000"/>
              <a:gd name="connsiteX18" fmla="*/ 545224 w 6714269"/>
              <a:gd name="connsiteY18" fmla="*/ 6858000 h 6858000"/>
              <a:gd name="connsiteX19" fmla="*/ 533604 w 6714269"/>
              <a:gd name="connsiteY19" fmla="*/ 6830072 h 6858000"/>
              <a:gd name="connsiteX20" fmla="*/ 169657 w 6714269"/>
              <a:gd name="connsiteY20" fmla="*/ 5556577 h 6858000"/>
              <a:gd name="connsiteX21" fmla="*/ 12169 w 6714269"/>
              <a:gd name="connsiteY21" fmla="*/ 4362835 h 6858000"/>
              <a:gd name="connsiteX22" fmla="*/ 46168 w 6714269"/>
              <a:gd name="connsiteY22" fmla="*/ 3338487 h 6858000"/>
              <a:gd name="connsiteX23" fmla="*/ 490574 w 6714269"/>
              <a:gd name="connsiteY23" fmla="*/ 1381078 h 6858000"/>
              <a:gd name="connsiteX24" fmla="*/ 984701 w 6714269"/>
              <a:gd name="connsiteY24" fmla="*/ 20824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714269" h="6858000">
                <a:moveTo>
                  <a:pt x="1097203" y="0"/>
                </a:moveTo>
                <a:lnTo>
                  <a:pt x="1154155" y="0"/>
                </a:lnTo>
                <a:lnTo>
                  <a:pt x="972305" y="343212"/>
                </a:lnTo>
                <a:cubicBezTo>
                  <a:pt x="904739" y="480367"/>
                  <a:pt x="840941" y="619727"/>
                  <a:pt x="780524" y="761067"/>
                </a:cubicBezTo>
                <a:cubicBezTo>
                  <a:pt x="765737" y="795681"/>
                  <a:pt x="751579" y="830550"/>
                  <a:pt x="737045" y="865164"/>
                </a:cubicBezTo>
                <a:cubicBezTo>
                  <a:pt x="748306" y="856057"/>
                  <a:pt x="757014" y="844174"/>
                  <a:pt x="762322" y="830676"/>
                </a:cubicBezTo>
                <a:cubicBezTo>
                  <a:pt x="870201" y="600612"/>
                  <a:pt x="988539" y="376889"/>
                  <a:pt x="1118805" y="160440"/>
                </a:cubicBezTo>
                <a:lnTo>
                  <a:pt x="1221640" y="0"/>
                </a:lnTo>
                <a:lnTo>
                  <a:pt x="6714269" y="0"/>
                </a:lnTo>
                <a:lnTo>
                  <a:pt x="6714269" y="6858000"/>
                </a:lnTo>
                <a:lnTo>
                  <a:pt x="704817" y="6858000"/>
                </a:lnTo>
                <a:lnTo>
                  <a:pt x="618717" y="6672538"/>
                </a:lnTo>
                <a:cubicBezTo>
                  <a:pt x="501618" y="6400947"/>
                  <a:pt x="398622" y="6121213"/>
                  <a:pt x="309324" y="5833618"/>
                </a:cubicBezTo>
                <a:cubicBezTo>
                  <a:pt x="275071" y="5723183"/>
                  <a:pt x="246125" y="5611225"/>
                  <a:pt x="209850" y="5484180"/>
                </a:cubicBezTo>
                <a:cubicBezTo>
                  <a:pt x="209859" y="5495363"/>
                  <a:pt x="210448" y="5506534"/>
                  <a:pt x="211619" y="5517653"/>
                </a:cubicBezTo>
                <a:cubicBezTo>
                  <a:pt x="261166" y="5727113"/>
                  <a:pt x="303888" y="5938474"/>
                  <a:pt x="361778" y="6145524"/>
                </a:cubicBezTo>
                <a:cubicBezTo>
                  <a:pt x="428356" y="6383258"/>
                  <a:pt x="504422" y="6616111"/>
                  <a:pt x="591356" y="6843306"/>
                </a:cubicBezTo>
                <a:lnTo>
                  <a:pt x="597415" y="6858000"/>
                </a:lnTo>
                <a:lnTo>
                  <a:pt x="545224" y="6858000"/>
                </a:lnTo>
                <a:lnTo>
                  <a:pt x="533604" y="6830072"/>
                </a:lnTo>
                <a:cubicBezTo>
                  <a:pt x="376384" y="6416985"/>
                  <a:pt x="257344" y="5991917"/>
                  <a:pt x="169657" y="5556577"/>
                </a:cubicBezTo>
                <a:cubicBezTo>
                  <a:pt x="90154" y="5162256"/>
                  <a:pt x="43261" y="4763750"/>
                  <a:pt x="12169" y="4362835"/>
                </a:cubicBezTo>
                <a:cubicBezTo>
                  <a:pt x="-14122" y="4019865"/>
                  <a:pt x="4458" y="3679429"/>
                  <a:pt x="46168" y="3338487"/>
                </a:cubicBezTo>
                <a:cubicBezTo>
                  <a:pt x="125796" y="2672248"/>
                  <a:pt x="274744" y="2016203"/>
                  <a:pt x="490574" y="1381078"/>
                </a:cubicBezTo>
                <a:cubicBezTo>
                  <a:pt x="629230" y="976550"/>
                  <a:pt x="791584" y="584320"/>
                  <a:pt x="984701" y="208241"/>
                </a:cubicBezTo>
                <a:close/>
              </a:path>
            </a:pathLst>
          </a:custGeom>
          <a:solidFill>
            <a:schemeClr val="accent1"/>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133856" y="649224"/>
            <a:ext cx="4178808" cy="5568696"/>
          </a:xfrm>
        </p:spPr>
        <p:txBody>
          <a:bodyPr>
            <a:noAutofit/>
          </a:bodyPr>
          <a:lstStyle>
            <a:lvl1pPr>
              <a:defRPr sz="72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6364224" y="1307592"/>
            <a:ext cx="4992624" cy="4251960"/>
          </a:xfrm>
        </p:spPr>
        <p:txBody>
          <a:bodyPr anchor="ctr">
            <a:normAutofit/>
          </a:bodyPr>
          <a:lstStyle>
            <a:lvl1pPr marL="0" indent="0">
              <a:buNone/>
              <a:defRPr sz="4400">
                <a:solidFill>
                  <a:schemeClr val="bg1"/>
                </a:solidFill>
              </a:defRPr>
            </a:lvl1pPr>
            <a:lvl2pPr marL="228600">
              <a:defRPr sz="4000">
                <a:solidFill>
                  <a:schemeClr val="bg1"/>
                </a:solidFill>
              </a:defRPr>
            </a:lvl2pPr>
            <a:lvl3pPr marL="457200">
              <a:defRPr sz="36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a:p>
            <a:pPr lvl="2"/>
            <a:r>
              <a:rPr lang="en-US"/>
              <a:t>Third level</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a:xfrm>
            <a:off x="6364224" y="6355080"/>
            <a:ext cx="3200400" cy="365125"/>
          </a:xfrm>
        </p:spPr>
        <p:txBody>
          <a:bodyPr/>
          <a:lstStyle>
            <a:lvl1pPr algn="l">
              <a:defRPr>
                <a:solidFill>
                  <a:schemeClr val="bg1"/>
                </a:solidFill>
              </a:defRPr>
            </a:lvl1pPr>
          </a:lstStyle>
          <a:p>
            <a:r>
              <a:rPr lang="en-US">
                <a:solidFill>
                  <a:schemeClr val="bg1"/>
                </a:solidFill>
              </a:rPr>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10067544" y="6355080"/>
            <a:ext cx="1280160" cy="365125"/>
          </a:xfrm>
        </p:spPr>
        <p:txBody>
          <a:bodyPr/>
          <a:lstStyle>
            <a:lvl1pPr>
              <a:defRPr>
                <a:solidFill>
                  <a:schemeClr val="bg1"/>
                </a:solidFill>
              </a:defRPr>
            </a:lvl1pPr>
          </a:lstStyle>
          <a:p>
            <a:fld id="{2C18C1E5-FB55-42F5-BD6D-9CC153FCDBE6}" type="slidenum">
              <a:rPr lang="en-US" smtClean="0"/>
              <a:pPr/>
              <a:t>‹#›</a:t>
            </a:fld>
            <a:endParaRPr lang="en-US">
              <a:solidFill>
                <a:schemeClr val="bg1"/>
              </a:solidFill>
            </a:endParaRPr>
          </a:p>
        </p:txBody>
      </p:sp>
    </p:spTree>
    <p:extLst>
      <p:ext uri="{BB962C8B-B14F-4D97-AF65-F5344CB8AC3E}">
        <p14:creationId xmlns:p14="http://schemas.microsoft.com/office/powerpoint/2010/main" val="42322053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17D0AB67-E176-475C-977C-73640253B922}"/>
              </a:ext>
            </a:extLst>
          </p:cNvPr>
          <p:cNvSpPr>
            <a:spLocks noGrp="1"/>
          </p:cNvSpPr>
          <p:nvPr>
            <p:ph type="pic" sz="quarter" idx="14"/>
          </p:nvPr>
        </p:nvSpPr>
        <p:spPr>
          <a:xfrm>
            <a:off x="2" y="4361970"/>
            <a:ext cx="4038599" cy="2496030"/>
          </a:xfrm>
          <a:custGeom>
            <a:avLst/>
            <a:gdLst>
              <a:gd name="connsiteX0" fmla="*/ 2464753 w 4038599"/>
              <a:gd name="connsiteY0" fmla="*/ 4 h 2496030"/>
              <a:gd name="connsiteX1" fmla="*/ 2599067 w 4038599"/>
              <a:gd name="connsiteY1" fmla="*/ 4428 h 2496030"/>
              <a:gd name="connsiteX2" fmla="*/ 3052443 w 4038599"/>
              <a:gd name="connsiteY2" fmla="*/ 14222 h 2496030"/>
              <a:gd name="connsiteX3" fmla="*/ 3417420 w 4038599"/>
              <a:gd name="connsiteY3" fmla="*/ 9782 h 2496030"/>
              <a:gd name="connsiteX4" fmla="*/ 3757835 w 4038599"/>
              <a:gd name="connsiteY4" fmla="*/ 19315 h 2496030"/>
              <a:gd name="connsiteX5" fmla="*/ 3892671 w 4038599"/>
              <a:gd name="connsiteY5" fmla="*/ 13177 h 2496030"/>
              <a:gd name="connsiteX6" fmla="*/ 4016790 w 4038599"/>
              <a:gd name="connsiteY6" fmla="*/ 8134 h 2496030"/>
              <a:gd name="connsiteX7" fmla="*/ 4034037 w 4038599"/>
              <a:gd name="connsiteY7" fmla="*/ 8999 h 2496030"/>
              <a:gd name="connsiteX8" fmla="*/ 4035370 w 4038599"/>
              <a:gd name="connsiteY8" fmla="*/ 62503 h 2496030"/>
              <a:gd name="connsiteX9" fmla="*/ 4020562 w 4038599"/>
              <a:gd name="connsiteY9" fmla="*/ 231143 h 2496030"/>
              <a:gd name="connsiteX10" fmla="*/ 4019168 w 4038599"/>
              <a:gd name="connsiteY10" fmla="*/ 393470 h 2496030"/>
              <a:gd name="connsiteX11" fmla="*/ 4014100 w 4038599"/>
              <a:gd name="connsiteY11" fmla="*/ 651618 h 2496030"/>
              <a:gd name="connsiteX12" fmla="*/ 4019295 w 4038599"/>
              <a:gd name="connsiteY12" fmla="*/ 902406 h 2496030"/>
              <a:gd name="connsiteX13" fmla="*/ 4033231 w 4038599"/>
              <a:gd name="connsiteY13" fmla="*/ 1078946 h 2496030"/>
              <a:gd name="connsiteX14" fmla="*/ 4011566 w 4038599"/>
              <a:gd name="connsiteY14" fmla="*/ 1189872 h 2496030"/>
              <a:gd name="connsiteX15" fmla="*/ 4011566 w 4038599"/>
              <a:gd name="connsiteY15" fmla="*/ 1387989 h 2496030"/>
              <a:gd name="connsiteX16" fmla="*/ 4038599 w 4038599"/>
              <a:gd name="connsiteY16" fmla="*/ 1495613 h 2496030"/>
              <a:gd name="connsiteX17" fmla="*/ 4038599 w 4038599"/>
              <a:gd name="connsiteY17" fmla="*/ 1746509 h 2496030"/>
              <a:gd name="connsiteX18" fmla="*/ 4038283 w 4038599"/>
              <a:gd name="connsiteY18" fmla="*/ 1749734 h 2496030"/>
              <a:gd name="connsiteX19" fmla="*/ 4026896 w 4038599"/>
              <a:gd name="connsiteY19" fmla="*/ 1837274 h 2496030"/>
              <a:gd name="connsiteX20" fmla="*/ 4029684 w 4038599"/>
              <a:gd name="connsiteY20" fmla="*/ 2121948 h 2496030"/>
              <a:gd name="connsiteX21" fmla="*/ 4032978 w 4038599"/>
              <a:gd name="connsiteY21" fmla="*/ 2359155 h 2496030"/>
              <a:gd name="connsiteX22" fmla="*/ 4023519 w 4038599"/>
              <a:gd name="connsiteY22" fmla="*/ 2496030 h 2496030"/>
              <a:gd name="connsiteX23" fmla="*/ 0 w 4038599"/>
              <a:gd name="connsiteY23" fmla="*/ 2496030 h 2496030"/>
              <a:gd name="connsiteX24" fmla="*/ 0 w 4038599"/>
              <a:gd name="connsiteY24" fmla="*/ 12459 h 2496030"/>
              <a:gd name="connsiteX25" fmla="*/ 17104 w 4038599"/>
              <a:gd name="connsiteY25" fmla="*/ 15006 h 2496030"/>
              <a:gd name="connsiteX26" fmla="*/ 216416 w 4038599"/>
              <a:gd name="connsiteY26" fmla="*/ 7824 h 2496030"/>
              <a:gd name="connsiteX27" fmla="*/ 651370 w 4038599"/>
              <a:gd name="connsiteY27" fmla="*/ 17748 h 2496030"/>
              <a:gd name="connsiteX28" fmla="*/ 958396 w 4038599"/>
              <a:gd name="connsiteY28" fmla="*/ 14092 h 2496030"/>
              <a:gd name="connsiteX29" fmla="*/ 1519486 w 4038599"/>
              <a:gd name="connsiteY29" fmla="*/ 21666 h 2496030"/>
              <a:gd name="connsiteX30" fmla="*/ 2062411 w 4038599"/>
              <a:gd name="connsiteY30" fmla="*/ 17487 h 2496030"/>
              <a:gd name="connsiteX31" fmla="*/ 2464753 w 4038599"/>
              <a:gd name="connsiteY31" fmla="*/ 4 h 2496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4038599"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lnTo>
                  <a:pt x="4038599" y="1495613"/>
                </a:lnTo>
                <a:lnTo>
                  <a:pt x="4038599" y="1746509"/>
                </a:lnTo>
                <a:lnTo>
                  <a:pt x="4038283" y="1749734"/>
                </a:lnTo>
                <a:cubicBezTo>
                  <a:pt x="4035575" y="1779147"/>
                  <a:pt x="4032408" y="180846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txBody>
          <a:bodyPr wrap="square" anchor="ctr">
            <a:noAutofit/>
          </a:bodyPr>
          <a:lstStyle>
            <a:lvl1pPr algn="ctr">
              <a:buNone/>
              <a:defRPr sz="2400"/>
            </a:lvl1pPr>
          </a:lstStyle>
          <a:p>
            <a:endParaRPr lang="en-US"/>
          </a:p>
        </p:txBody>
      </p:sp>
      <p:sp>
        <p:nvSpPr>
          <p:cNvPr id="16" name="Picture Placeholder 15">
            <a:extLst>
              <a:ext uri="{FF2B5EF4-FFF2-40B4-BE49-F238E27FC236}">
                <a16:creationId xmlns:a16="http://schemas.microsoft.com/office/drawing/2014/main" id="{2ABE113B-49CB-42B2-AC93-B3DF04407878}"/>
              </a:ext>
            </a:extLst>
          </p:cNvPr>
          <p:cNvSpPr>
            <a:spLocks noGrp="1"/>
          </p:cNvSpPr>
          <p:nvPr>
            <p:ph type="pic" sz="quarter" idx="13"/>
          </p:nvPr>
        </p:nvSpPr>
        <p:spPr>
          <a:xfrm>
            <a:off x="0" y="0"/>
            <a:ext cx="4041336" cy="4193763"/>
          </a:xfrm>
          <a:custGeom>
            <a:avLst/>
            <a:gdLst>
              <a:gd name="connsiteX0" fmla="*/ 0 w 4041336"/>
              <a:gd name="connsiteY0" fmla="*/ 0 h 4193763"/>
              <a:gd name="connsiteX1" fmla="*/ 4019848 w 4041336"/>
              <a:gd name="connsiteY1" fmla="*/ 0 h 4193763"/>
              <a:gd name="connsiteX2" fmla="*/ 4021195 w 4041336"/>
              <a:gd name="connsiteY2" fmla="*/ 11419 h 4193763"/>
              <a:gd name="connsiteX3" fmla="*/ 4037665 w 4041336"/>
              <a:gd name="connsiteY3" fmla="*/ 264364 h 4193763"/>
              <a:gd name="connsiteX4" fmla="*/ 4034118 w 4041336"/>
              <a:gd name="connsiteY4" fmla="*/ 574168 h 4193763"/>
              <a:gd name="connsiteX5" fmla="*/ 4026263 w 4041336"/>
              <a:gd name="connsiteY5" fmla="*/ 838028 h 4193763"/>
              <a:gd name="connsiteX6" fmla="*/ 4026263 w 4041336"/>
              <a:gd name="connsiteY6" fmla="*/ 847166 h 4193763"/>
              <a:gd name="connsiteX7" fmla="*/ 4026263 w 4041336"/>
              <a:gd name="connsiteY7" fmla="*/ 1138186 h 4193763"/>
              <a:gd name="connsiteX8" fmla="*/ 4024109 w 4041336"/>
              <a:gd name="connsiteY8" fmla="*/ 1259137 h 4193763"/>
              <a:gd name="connsiteX9" fmla="*/ 4016887 w 4041336"/>
              <a:gd name="connsiteY9" fmla="*/ 1412960 h 4193763"/>
              <a:gd name="connsiteX10" fmla="*/ 4026263 w 4041336"/>
              <a:gd name="connsiteY10" fmla="*/ 1539116 h 4193763"/>
              <a:gd name="connsiteX11" fmla="*/ 4024869 w 4041336"/>
              <a:gd name="connsiteY11" fmla="*/ 1823155 h 4193763"/>
              <a:gd name="connsiteX12" fmla="*/ 4017014 w 4041336"/>
              <a:gd name="connsiteY12" fmla="*/ 2154154 h 4193763"/>
              <a:gd name="connsiteX13" fmla="*/ 4017014 w 4041336"/>
              <a:gd name="connsiteY13" fmla="*/ 2421948 h 4193763"/>
              <a:gd name="connsiteX14" fmla="*/ 4029684 w 4041336"/>
              <a:gd name="connsiteY14" fmla="*/ 2667279 h 4193763"/>
              <a:gd name="connsiteX15" fmla="*/ 4019421 w 4041336"/>
              <a:gd name="connsiteY15" fmla="*/ 2956268 h 4193763"/>
              <a:gd name="connsiteX16" fmla="*/ 4022082 w 4041336"/>
              <a:gd name="connsiteY16" fmla="*/ 3094480 h 4193763"/>
              <a:gd name="connsiteX17" fmla="*/ 4027656 w 4041336"/>
              <a:gd name="connsiteY17" fmla="*/ 3260614 h 4193763"/>
              <a:gd name="connsiteX18" fmla="*/ 4009412 w 4041336"/>
              <a:gd name="connsiteY18" fmla="*/ 3538181 h 4193763"/>
              <a:gd name="connsiteX19" fmla="*/ 4031711 w 4041336"/>
              <a:gd name="connsiteY19" fmla="*/ 3694923 h 4193763"/>
              <a:gd name="connsiteX20" fmla="*/ 4038425 w 4041336"/>
              <a:gd name="connsiteY20" fmla="*/ 3836308 h 4193763"/>
              <a:gd name="connsiteX21" fmla="*/ 4029810 w 4041336"/>
              <a:gd name="connsiteY21" fmla="*/ 3956245 h 4193763"/>
              <a:gd name="connsiteX22" fmla="*/ 4013847 w 4041336"/>
              <a:gd name="connsiteY22" fmla="*/ 4114764 h 4193763"/>
              <a:gd name="connsiteX23" fmla="*/ 4010970 w 4041336"/>
              <a:gd name="connsiteY23" fmla="*/ 4161894 h 4193763"/>
              <a:gd name="connsiteX24" fmla="*/ 4002764 w 4041336"/>
              <a:gd name="connsiteY24" fmla="*/ 4161042 h 4193763"/>
              <a:gd name="connsiteX25" fmla="*/ 3868108 w 4041336"/>
              <a:gd name="connsiteY25" fmla="*/ 4163980 h 4193763"/>
              <a:gd name="connsiteX26" fmla="*/ 3174741 w 4041336"/>
              <a:gd name="connsiteY26" fmla="*/ 4175341 h 4193763"/>
              <a:gd name="connsiteX27" fmla="*/ 2247906 w 4041336"/>
              <a:gd name="connsiteY27" fmla="*/ 4167376 h 4193763"/>
              <a:gd name="connsiteX28" fmla="*/ 2057934 w 4041336"/>
              <a:gd name="connsiteY28" fmla="*/ 4175733 h 4193763"/>
              <a:gd name="connsiteX29" fmla="*/ 1797729 w 4041336"/>
              <a:gd name="connsiteY29" fmla="*/ 4165547 h 4193763"/>
              <a:gd name="connsiteX30" fmla="*/ 1485458 w 4041336"/>
              <a:gd name="connsiteY30" fmla="*/ 4175995 h 4193763"/>
              <a:gd name="connsiteX31" fmla="*/ 949185 w 4041336"/>
              <a:gd name="connsiteY31" fmla="*/ 4186181 h 4193763"/>
              <a:gd name="connsiteX32" fmla="*/ 357136 w 4041336"/>
              <a:gd name="connsiteY32" fmla="*/ 4175995 h 4193763"/>
              <a:gd name="connsiteX33" fmla="*/ 0 w 4041336"/>
              <a:gd name="connsiteY33" fmla="*/ 4175060 h 4193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txBody>
          <a:bodyPr wrap="square" anchor="ctr">
            <a:noAutofit/>
          </a:bodyPr>
          <a:lstStyle>
            <a:lvl1pPr algn="ctr">
              <a:buNone/>
              <a:defRPr sz="2400"/>
            </a:lvl1pPr>
          </a:lstStyle>
          <a:p>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4654296" y="329184"/>
            <a:ext cx="6894576" cy="1783080"/>
          </a:xfrm>
        </p:spPr>
        <p:txBody>
          <a:bodyPr anchor="b"/>
          <a:lstStyle>
            <a:lvl1pPr>
              <a:defRPr sz="7200"/>
            </a:lvl1pPr>
          </a:lstStyle>
          <a:p>
            <a:r>
              <a:rPr lang="en-US"/>
              <a:t>title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4654296" y="2706624"/>
            <a:ext cx="6894576" cy="3483864"/>
          </a:xfrm>
        </p:spPr>
        <p:txBody>
          <a:bodyPr>
            <a:normAutofit/>
          </a:bodyPr>
          <a:lstStyle>
            <a:lvl1pPr marL="0" indent="0">
              <a:buNone/>
              <a:defRPr sz="2400"/>
            </a:lvl1pPr>
            <a:lvl2pPr marL="228600">
              <a:defRPr sz="2000"/>
            </a:lvl2pPr>
            <a:lvl3pPr marL="457200">
              <a:defRPr sz="1800"/>
            </a:lvl3pPr>
            <a:lvl4pPr marL="685800">
              <a:defRPr sz="1600"/>
            </a:lvl4pPr>
            <a:lvl5pPr marL="914400">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a:xfrm>
            <a:off x="8641080" y="6356350"/>
            <a:ext cx="2743200" cy="365125"/>
          </a:xfrm>
        </p:spPr>
        <p:txBody>
          <a:bodyPr/>
          <a:lstStyle>
            <a:lvl1pPr>
              <a:defRPr>
                <a:solidFill>
                  <a:schemeClr val="tx1"/>
                </a:solidFill>
              </a:defRPr>
            </a:lvl1pPr>
          </a:lstStyle>
          <a:p>
            <a:fld id="{2C18C1E5-FB55-42F5-BD6D-9CC153FCDBE6}" type="slidenum">
              <a:rPr lang="en-US" smtClean="0"/>
              <a:pPr/>
              <a:t>‹#›</a:t>
            </a:fld>
            <a:endParaRPr lang="en-US"/>
          </a:p>
        </p:txBody>
      </p:sp>
      <p:sp>
        <p:nvSpPr>
          <p:cNvPr id="7" name="Rectangle 6" descr="Tag=AccentColor&#10;Flavor=Light&#10;Target=FillAndLine">
            <a:extLst>
              <a:ext uri="{FF2B5EF4-FFF2-40B4-BE49-F238E27FC236}">
                <a16:creationId xmlns:a16="http://schemas.microsoft.com/office/drawing/2014/main" id="{9B1377BC-1A5F-4113-953E-30CA51FC6F91}"/>
              </a:ext>
            </a:extLst>
          </p:cNvPr>
          <p:cNvSpPr/>
          <p:nvPr userDrawn="1"/>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380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CB56F624-1B75-47D6-8B9E-1F3E7840AE13}"/>
              </a:ext>
            </a:extLst>
          </p:cNvPr>
          <p:cNvSpPr>
            <a:spLocks noChangeAspect="1"/>
          </p:cNvSpPr>
          <p:nvPr userDrawn="1"/>
        </p:nvSpPr>
        <p:spPr>
          <a:xfrm>
            <a:off x="807242" y="612648"/>
            <a:ext cx="10577516" cy="5566372"/>
          </a:xfrm>
          <a:custGeom>
            <a:avLst/>
            <a:gdLst>
              <a:gd name="connsiteX0" fmla="*/ 2871593 w 10577516"/>
              <a:gd name="connsiteY0" fmla="*/ 5218333 h 5566372"/>
              <a:gd name="connsiteX1" fmla="*/ 3890441 w 10577516"/>
              <a:gd name="connsiteY1" fmla="*/ 5441298 h 5566372"/>
              <a:gd name="connsiteX2" fmla="*/ 4931282 w 10577516"/>
              <a:gd name="connsiteY2" fmla="*/ 5506891 h 5566372"/>
              <a:gd name="connsiteX3" fmla="*/ 2871593 w 10577516"/>
              <a:gd name="connsiteY3" fmla="*/ 5218333 h 5566372"/>
              <a:gd name="connsiteX4" fmla="*/ 4720395 w 10577516"/>
              <a:gd name="connsiteY4" fmla="*/ 128662 h 5566372"/>
              <a:gd name="connsiteX5" fmla="*/ 3554723 w 10577516"/>
              <a:gd name="connsiteY5" fmla="*/ 250059 h 5566372"/>
              <a:gd name="connsiteX6" fmla="*/ 2497230 w 10577516"/>
              <a:gd name="connsiteY6" fmla="*/ 530354 h 5566372"/>
              <a:gd name="connsiteX7" fmla="*/ 2960194 w 10577516"/>
              <a:gd name="connsiteY7" fmla="*/ 403237 h 5566372"/>
              <a:gd name="connsiteX8" fmla="*/ 3980314 w 10577516"/>
              <a:gd name="connsiteY8" fmla="*/ 212560 h 5566372"/>
              <a:gd name="connsiteX9" fmla="*/ 4677428 w 10577516"/>
              <a:gd name="connsiteY9" fmla="*/ 139593 h 5566372"/>
              <a:gd name="connsiteX10" fmla="*/ 4760675 w 10577516"/>
              <a:gd name="connsiteY10" fmla="*/ 134906 h 5566372"/>
              <a:gd name="connsiteX11" fmla="*/ 4792997 w 10577516"/>
              <a:gd name="connsiteY11" fmla="*/ 130123 h 5566372"/>
              <a:gd name="connsiteX12" fmla="*/ 4798006 w 10577516"/>
              <a:gd name="connsiteY12" fmla="*/ 130828 h 5566372"/>
              <a:gd name="connsiteX13" fmla="*/ 4798006 w 10577516"/>
              <a:gd name="connsiteY13" fmla="*/ 129381 h 5566372"/>
              <a:gd name="connsiteX14" fmla="*/ 4792997 w 10577516"/>
              <a:gd name="connsiteY14" fmla="*/ 130123 h 5566372"/>
              <a:gd name="connsiteX15" fmla="*/ 4788863 w 10577516"/>
              <a:gd name="connsiteY15" fmla="*/ 129541 h 5566372"/>
              <a:gd name="connsiteX16" fmla="*/ 4720395 w 10577516"/>
              <a:gd name="connsiteY16" fmla="*/ 128662 h 5566372"/>
              <a:gd name="connsiteX17" fmla="*/ 6438297 w 10577516"/>
              <a:gd name="connsiteY17" fmla="*/ 19 h 5566372"/>
              <a:gd name="connsiteX18" fmla="*/ 7523724 w 10577516"/>
              <a:gd name="connsiteY18" fmla="*/ 104129 h 5566372"/>
              <a:gd name="connsiteX19" fmla="*/ 8525668 w 10577516"/>
              <a:gd name="connsiteY19" fmla="*/ 421922 h 5566372"/>
              <a:gd name="connsiteX20" fmla="*/ 9518204 w 10577516"/>
              <a:gd name="connsiteY20" fmla="*/ 1055605 h 5566372"/>
              <a:gd name="connsiteX21" fmla="*/ 10008242 w 10577516"/>
              <a:gd name="connsiteY21" fmla="*/ 1589500 h 5566372"/>
              <a:gd name="connsiteX22" fmla="*/ 10325274 w 10577516"/>
              <a:gd name="connsiteY22" fmla="*/ 2051574 h 5566372"/>
              <a:gd name="connsiteX23" fmla="*/ 10565908 w 10577516"/>
              <a:gd name="connsiteY23" fmla="*/ 2649028 h 5566372"/>
              <a:gd name="connsiteX24" fmla="*/ 10542137 w 10577516"/>
              <a:gd name="connsiteY24" fmla="*/ 2966823 h 5566372"/>
              <a:gd name="connsiteX25" fmla="*/ 10513789 w 10577516"/>
              <a:gd name="connsiteY25" fmla="*/ 3066355 h 5566372"/>
              <a:gd name="connsiteX26" fmla="*/ 10417308 w 10577516"/>
              <a:gd name="connsiteY26" fmla="*/ 3369150 h 5566372"/>
              <a:gd name="connsiteX27" fmla="*/ 9794430 w 10577516"/>
              <a:gd name="connsiteY27" fmla="*/ 4220840 h 5566372"/>
              <a:gd name="connsiteX28" fmla="*/ 8719522 w 10577516"/>
              <a:gd name="connsiteY28" fmla="*/ 4888463 h 5566372"/>
              <a:gd name="connsiteX29" fmla="*/ 7693808 w 10577516"/>
              <a:gd name="connsiteY29" fmla="*/ 5234223 h 5566372"/>
              <a:gd name="connsiteX30" fmla="*/ 7092669 w 10577516"/>
              <a:gd name="connsiteY30" fmla="*/ 5363248 h 5566372"/>
              <a:gd name="connsiteX31" fmla="*/ 6240978 w 10577516"/>
              <a:gd name="connsiteY31" fmla="*/ 5507272 h 5566372"/>
              <a:gd name="connsiteX32" fmla="*/ 5462508 w 10577516"/>
              <a:gd name="connsiteY32" fmla="*/ 5559010 h 5566372"/>
              <a:gd name="connsiteX33" fmla="*/ 4386329 w 10577516"/>
              <a:gd name="connsiteY33" fmla="*/ 5548839 h 5566372"/>
              <a:gd name="connsiteX34" fmla="*/ 3501461 w 10577516"/>
              <a:gd name="connsiteY34" fmla="*/ 5432782 h 5566372"/>
              <a:gd name="connsiteX35" fmla="*/ 2624348 w 10577516"/>
              <a:gd name="connsiteY35" fmla="*/ 5200409 h 5566372"/>
              <a:gd name="connsiteX36" fmla="*/ 2221385 w 10577516"/>
              <a:gd name="connsiteY36" fmla="*/ 5053589 h 5566372"/>
              <a:gd name="connsiteX37" fmla="*/ 1173934 w 10577516"/>
              <a:gd name="connsiteY37" fmla="*/ 4636388 h 5566372"/>
              <a:gd name="connsiteX38" fmla="*/ 438176 w 10577516"/>
              <a:gd name="connsiteY38" fmla="*/ 4080883 h 5566372"/>
              <a:gd name="connsiteX39" fmla="*/ 18687 w 10577516"/>
              <a:gd name="connsiteY39" fmla="*/ 2942161 h 5566372"/>
              <a:gd name="connsiteX40" fmla="*/ 0 w 10577516"/>
              <a:gd name="connsiteY40" fmla="*/ 2832713 h 5566372"/>
              <a:gd name="connsiteX41" fmla="*/ 0 w 10577516"/>
              <a:gd name="connsiteY41" fmla="*/ 2747290 h 5566372"/>
              <a:gd name="connsiteX42" fmla="*/ 14746 w 10577516"/>
              <a:gd name="connsiteY42" fmla="*/ 2661993 h 5566372"/>
              <a:gd name="connsiteX43" fmla="*/ 292753 w 10577516"/>
              <a:gd name="connsiteY43" fmla="*/ 1968947 h 5566372"/>
              <a:gd name="connsiteX44" fmla="*/ 923893 w 10577516"/>
              <a:gd name="connsiteY44" fmla="*/ 1299417 h 5566372"/>
              <a:gd name="connsiteX45" fmla="*/ 2035538 w 10577516"/>
              <a:gd name="connsiteY45" fmla="*/ 648828 h 5566372"/>
              <a:gd name="connsiteX46" fmla="*/ 3545571 w 10577516"/>
              <a:gd name="connsiteY46" fmla="*/ 196289 h 5566372"/>
              <a:gd name="connsiteX47" fmla="*/ 5211705 w 10577516"/>
              <a:gd name="connsiteY47" fmla="*/ 78323 h 5566372"/>
              <a:gd name="connsiteX48" fmla="*/ 5467720 w 10577516"/>
              <a:gd name="connsiteY48" fmla="*/ 77052 h 5566372"/>
              <a:gd name="connsiteX49" fmla="*/ 6073564 w 10577516"/>
              <a:gd name="connsiteY49" fmla="*/ 11840 h 5566372"/>
              <a:gd name="connsiteX50" fmla="*/ 6438297 w 10577516"/>
              <a:gd name="connsiteY50" fmla="*/ 19 h 5566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77516" h="5566372">
                <a:moveTo>
                  <a:pt x="2871593" y="5218333"/>
                </a:moveTo>
                <a:cubicBezTo>
                  <a:pt x="2990956" y="5269180"/>
                  <a:pt x="3517223" y="5383586"/>
                  <a:pt x="3890441" y="5441298"/>
                </a:cubicBezTo>
                <a:cubicBezTo>
                  <a:pt x="4162855" y="5483248"/>
                  <a:pt x="4828063" y="5526341"/>
                  <a:pt x="4931282" y="5506891"/>
                </a:cubicBezTo>
                <a:cubicBezTo>
                  <a:pt x="4236330" y="5449560"/>
                  <a:pt x="3552816" y="5364900"/>
                  <a:pt x="2871593" y="5218333"/>
                </a:cubicBezTo>
                <a:close/>
                <a:moveTo>
                  <a:pt x="4720395" y="128662"/>
                </a:moveTo>
                <a:cubicBezTo>
                  <a:pt x="4329266" y="138551"/>
                  <a:pt x="3939509" y="179153"/>
                  <a:pt x="3554723" y="250059"/>
                </a:cubicBezTo>
                <a:cubicBezTo>
                  <a:pt x="3195336" y="315207"/>
                  <a:pt x="2841707" y="408943"/>
                  <a:pt x="2497230" y="530354"/>
                </a:cubicBezTo>
                <a:cubicBezTo>
                  <a:pt x="2650917" y="485354"/>
                  <a:pt x="2804728" y="441372"/>
                  <a:pt x="2960194" y="403237"/>
                </a:cubicBezTo>
                <a:cubicBezTo>
                  <a:pt x="3296586" y="321538"/>
                  <a:pt x="3637121" y="257890"/>
                  <a:pt x="3980314" y="212560"/>
                </a:cubicBezTo>
                <a:cubicBezTo>
                  <a:pt x="4212050" y="181797"/>
                  <a:pt x="4444422" y="158280"/>
                  <a:pt x="4677428" y="139593"/>
                </a:cubicBezTo>
                <a:cubicBezTo>
                  <a:pt x="4704949" y="137369"/>
                  <a:pt x="4732915" y="137369"/>
                  <a:pt x="4760675" y="134906"/>
                </a:cubicBezTo>
                <a:lnTo>
                  <a:pt x="4792997" y="130123"/>
                </a:lnTo>
                <a:lnTo>
                  <a:pt x="4798006" y="130828"/>
                </a:lnTo>
                <a:lnTo>
                  <a:pt x="4798006" y="129381"/>
                </a:lnTo>
                <a:lnTo>
                  <a:pt x="4792997" y="130123"/>
                </a:lnTo>
                <a:lnTo>
                  <a:pt x="4788863" y="129541"/>
                </a:lnTo>
                <a:cubicBezTo>
                  <a:pt x="4766106" y="127801"/>
                  <a:pt x="4743237" y="127505"/>
                  <a:pt x="4720395" y="128662"/>
                </a:cubicBezTo>
                <a:close/>
                <a:moveTo>
                  <a:pt x="6438297" y="19"/>
                </a:moveTo>
                <a:cubicBezTo>
                  <a:pt x="6802322" y="-887"/>
                  <a:pt x="7164203" y="31671"/>
                  <a:pt x="7523724" y="104129"/>
                </a:cubicBezTo>
                <a:cubicBezTo>
                  <a:pt x="7868594" y="172060"/>
                  <a:pt x="8204694" y="278661"/>
                  <a:pt x="8525668" y="421922"/>
                </a:cubicBezTo>
                <a:cubicBezTo>
                  <a:pt x="8886414" y="582180"/>
                  <a:pt x="9221001" y="795802"/>
                  <a:pt x="9518204" y="1055605"/>
                </a:cubicBezTo>
                <a:cubicBezTo>
                  <a:pt x="9701176" y="1214502"/>
                  <a:pt x="9865578" y="1393612"/>
                  <a:pt x="10008242" y="1589500"/>
                </a:cubicBezTo>
                <a:cubicBezTo>
                  <a:pt x="10117308" y="1741190"/>
                  <a:pt x="10222982" y="1895218"/>
                  <a:pt x="10325274" y="2051574"/>
                </a:cubicBezTo>
                <a:cubicBezTo>
                  <a:pt x="10446215" y="2231789"/>
                  <a:pt x="10528180" y="2435291"/>
                  <a:pt x="10565908" y="2649028"/>
                </a:cubicBezTo>
                <a:cubicBezTo>
                  <a:pt x="10584595" y="2757459"/>
                  <a:pt x="10583451" y="2862839"/>
                  <a:pt x="10542137" y="2966823"/>
                </a:cubicBezTo>
                <a:cubicBezTo>
                  <a:pt x="10530023" y="2999186"/>
                  <a:pt x="10520540" y="3032466"/>
                  <a:pt x="10513789" y="3066355"/>
                </a:cubicBezTo>
                <a:cubicBezTo>
                  <a:pt x="10490298" y="3169843"/>
                  <a:pt x="10458023" y="3271142"/>
                  <a:pt x="10417308" y="3369150"/>
                </a:cubicBezTo>
                <a:cubicBezTo>
                  <a:pt x="10279257" y="3703851"/>
                  <a:pt x="10062140" y="3980714"/>
                  <a:pt x="9794430" y="4220840"/>
                </a:cubicBezTo>
                <a:cubicBezTo>
                  <a:pt x="9475364" y="4506346"/>
                  <a:pt x="9109391" y="4716599"/>
                  <a:pt x="8719522" y="4888463"/>
                </a:cubicBezTo>
                <a:cubicBezTo>
                  <a:pt x="8388126" y="5034394"/>
                  <a:pt x="8044526" y="5145368"/>
                  <a:pt x="7693808" y="5234223"/>
                </a:cubicBezTo>
                <a:cubicBezTo>
                  <a:pt x="7495123" y="5285070"/>
                  <a:pt x="7294022" y="5324223"/>
                  <a:pt x="7092669" y="5363248"/>
                </a:cubicBezTo>
                <a:cubicBezTo>
                  <a:pt x="6809577" y="5418035"/>
                  <a:pt x="6527120" y="5474730"/>
                  <a:pt x="6240978" y="5507272"/>
                </a:cubicBezTo>
                <a:cubicBezTo>
                  <a:pt x="5982166" y="5536509"/>
                  <a:pt x="5722845" y="5554814"/>
                  <a:pt x="5462508" y="5559010"/>
                </a:cubicBezTo>
                <a:cubicBezTo>
                  <a:pt x="5103782" y="5564730"/>
                  <a:pt x="4744928" y="5576298"/>
                  <a:pt x="4386329" y="5548839"/>
                </a:cubicBezTo>
                <a:cubicBezTo>
                  <a:pt x="4089394" y="5527103"/>
                  <a:pt x="3793960" y="5488344"/>
                  <a:pt x="3501461" y="5432782"/>
                </a:cubicBezTo>
                <a:cubicBezTo>
                  <a:pt x="3204247" y="5374930"/>
                  <a:pt x="2911229" y="5297299"/>
                  <a:pt x="2624348" y="5200409"/>
                </a:cubicBezTo>
                <a:cubicBezTo>
                  <a:pt x="2488841" y="5154775"/>
                  <a:pt x="2358417" y="5094775"/>
                  <a:pt x="2221385" y="5053589"/>
                </a:cubicBezTo>
                <a:cubicBezTo>
                  <a:pt x="1859988" y="4945157"/>
                  <a:pt x="1506856" y="4815878"/>
                  <a:pt x="1173934" y="4636388"/>
                </a:cubicBezTo>
                <a:cubicBezTo>
                  <a:pt x="900250" y="4488931"/>
                  <a:pt x="647539" y="4313508"/>
                  <a:pt x="438176" y="4080883"/>
                </a:cubicBezTo>
                <a:cubicBezTo>
                  <a:pt x="146695" y="3757114"/>
                  <a:pt x="3178" y="3378811"/>
                  <a:pt x="18687" y="2942161"/>
                </a:cubicBezTo>
                <a:cubicBezTo>
                  <a:pt x="19582" y="2904814"/>
                  <a:pt x="13236" y="2867645"/>
                  <a:pt x="0" y="2832713"/>
                </a:cubicBezTo>
                <a:lnTo>
                  <a:pt x="0" y="2747290"/>
                </a:lnTo>
                <a:cubicBezTo>
                  <a:pt x="13474" y="2720341"/>
                  <a:pt x="10296" y="2690468"/>
                  <a:pt x="14746" y="2661993"/>
                </a:cubicBezTo>
                <a:cubicBezTo>
                  <a:pt x="54533" y="2409665"/>
                  <a:pt x="152923" y="2181106"/>
                  <a:pt x="292753" y="1968947"/>
                </a:cubicBezTo>
                <a:cubicBezTo>
                  <a:pt x="464108" y="1708991"/>
                  <a:pt x="680970" y="1491747"/>
                  <a:pt x="923893" y="1299417"/>
                </a:cubicBezTo>
                <a:cubicBezTo>
                  <a:pt x="1263678" y="1030182"/>
                  <a:pt x="1638930" y="820945"/>
                  <a:pt x="2035538" y="648828"/>
                </a:cubicBezTo>
                <a:cubicBezTo>
                  <a:pt x="2521001" y="438575"/>
                  <a:pt x="3025660" y="291755"/>
                  <a:pt x="3545571" y="196289"/>
                </a:cubicBezTo>
                <a:cubicBezTo>
                  <a:pt x="4094899" y="95674"/>
                  <a:pt x="4653670" y="56116"/>
                  <a:pt x="5211705" y="78323"/>
                </a:cubicBezTo>
                <a:cubicBezTo>
                  <a:pt x="5297128" y="81756"/>
                  <a:pt x="5383313" y="88620"/>
                  <a:pt x="5467720" y="77052"/>
                </a:cubicBezTo>
                <a:cubicBezTo>
                  <a:pt x="5669076" y="49467"/>
                  <a:pt x="5870557" y="24299"/>
                  <a:pt x="6073564" y="11840"/>
                </a:cubicBezTo>
                <a:cubicBezTo>
                  <a:pt x="6195374" y="4340"/>
                  <a:pt x="6316955" y="320"/>
                  <a:pt x="6438297" y="19"/>
                </a:cubicBezTo>
                <a:close/>
              </a:path>
            </a:pathLst>
          </a:custGeom>
          <a:solidFill>
            <a:schemeClr val="accent1"/>
          </a:solidFill>
          <a:ln w="9525" cap="flat">
            <a:noFill/>
            <a:prstDash val="solid"/>
            <a:miter/>
          </a:ln>
        </p:spPr>
        <p:txBody>
          <a:bodyPr rtlCol="0" anchor="ctr"/>
          <a:lstStyle/>
          <a:p>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hasCustomPrompt="1"/>
          </p:nvPr>
        </p:nvSpPr>
        <p:spPr>
          <a:xfrm>
            <a:off x="2066544" y="1911096"/>
            <a:ext cx="8055864" cy="2075688"/>
          </a:xfrm>
        </p:spPr>
        <p:txBody>
          <a:bodyPr anchor="b"/>
          <a:lstStyle>
            <a:lvl1pPr algn="ctr">
              <a:defRPr sz="8000">
                <a:solidFill>
                  <a:schemeClr val="bg1"/>
                </a:solidFill>
              </a:defRPr>
            </a:lvl1pPr>
          </a:lstStyle>
          <a:p>
            <a:r>
              <a:rPr lang="en-US"/>
              <a:t>Title</a:t>
            </a:r>
          </a:p>
        </p:txBody>
      </p:sp>
      <p:sp>
        <p:nvSpPr>
          <p:cNvPr id="11" name="Rectangle 6">
            <a:extLst>
              <a:ext uri="{FF2B5EF4-FFF2-40B4-BE49-F238E27FC236}">
                <a16:creationId xmlns:a16="http://schemas.microsoft.com/office/drawing/2014/main" id="{EC686F5F-8990-4C72-9CE5-9517854EA994}"/>
              </a:ext>
            </a:extLst>
          </p:cNvPr>
          <p:cNvSpPr/>
          <p:nvPr userDrawn="1"/>
        </p:nvSpPr>
        <p:spPr>
          <a:xfrm>
            <a:off x="3974206" y="417349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1BBF36E3-BC05-42D6-BE88-CFA8276D6AAD}"/>
              </a:ext>
            </a:extLst>
          </p:cNvPr>
          <p:cNvSpPr>
            <a:spLocks noGrp="1"/>
          </p:cNvSpPr>
          <p:nvPr>
            <p:ph type="body" sz="quarter" idx="13" hasCustomPrompt="1"/>
          </p:nvPr>
        </p:nvSpPr>
        <p:spPr>
          <a:xfrm>
            <a:off x="3227832" y="4352544"/>
            <a:ext cx="5733288" cy="932688"/>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29157733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768096" y="365125"/>
            <a:ext cx="10515600" cy="1325563"/>
          </a:xfrm>
        </p:spPr>
        <p:txBody>
          <a:bodyPr/>
          <a:lstStyle>
            <a:lvl1pPr>
              <a:defRPr sz="54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2075688"/>
            <a:ext cx="10515600" cy="41056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552069 w 10515600"/>
              <a:gd name="connsiteY1" fmla="*/ 0 h 27432"/>
              <a:gd name="connsiteX2" fmla="*/ 893826 w 10515600"/>
              <a:gd name="connsiteY2" fmla="*/ 0 h 27432"/>
              <a:gd name="connsiteX3" fmla="*/ 1761363 w 10515600"/>
              <a:gd name="connsiteY3" fmla="*/ 0 h 27432"/>
              <a:gd name="connsiteX4" fmla="*/ 2313432 w 10515600"/>
              <a:gd name="connsiteY4" fmla="*/ 0 h 27432"/>
              <a:gd name="connsiteX5" fmla="*/ 2865501 w 10515600"/>
              <a:gd name="connsiteY5" fmla="*/ 0 h 27432"/>
              <a:gd name="connsiteX6" fmla="*/ 3733038 w 10515600"/>
              <a:gd name="connsiteY6" fmla="*/ 0 h 27432"/>
              <a:gd name="connsiteX7" fmla="*/ 4179951 w 10515600"/>
              <a:gd name="connsiteY7" fmla="*/ 0 h 27432"/>
              <a:gd name="connsiteX8" fmla="*/ 5047488 w 10515600"/>
              <a:gd name="connsiteY8" fmla="*/ 0 h 27432"/>
              <a:gd name="connsiteX9" fmla="*/ 5915025 w 10515600"/>
              <a:gd name="connsiteY9" fmla="*/ 0 h 27432"/>
              <a:gd name="connsiteX10" fmla="*/ 6572250 w 10515600"/>
              <a:gd name="connsiteY10" fmla="*/ 0 h 27432"/>
              <a:gd name="connsiteX11" fmla="*/ 7439787 w 10515600"/>
              <a:gd name="connsiteY11" fmla="*/ 0 h 27432"/>
              <a:gd name="connsiteX12" fmla="*/ 7991856 w 10515600"/>
              <a:gd name="connsiteY12" fmla="*/ 0 h 27432"/>
              <a:gd name="connsiteX13" fmla="*/ 8543925 w 10515600"/>
              <a:gd name="connsiteY13" fmla="*/ 0 h 27432"/>
              <a:gd name="connsiteX14" fmla="*/ 9306306 w 10515600"/>
              <a:gd name="connsiteY14" fmla="*/ 0 h 27432"/>
              <a:gd name="connsiteX15" fmla="*/ 9858375 w 10515600"/>
              <a:gd name="connsiteY15" fmla="*/ 0 h 27432"/>
              <a:gd name="connsiteX16" fmla="*/ 10515600 w 10515600"/>
              <a:gd name="connsiteY16" fmla="*/ 0 h 27432"/>
              <a:gd name="connsiteX17" fmla="*/ 10515600 w 10515600"/>
              <a:gd name="connsiteY17" fmla="*/ 27432 h 27432"/>
              <a:gd name="connsiteX18" fmla="*/ 9753219 w 10515600"/>
              <a:gd name="connsiteY18" fmla="*/ 27432 h 27432"/>
              <a:gd name="connsiteX19" fmla="*/ 9411462 w 10515600"/>
              <a:gd name="connsiteY19" fmla="*/ 27432 h 27432"/>
              <a:gd name="connsiteX20" fmla="*/ 8964549 w 10515600"/>
              <a:gd name="connsiteY20" fmla="*/ 27432 h 27432"/>
              <a:gd name="connsiteX21" fmla="*/ 8097012 w 10515600"/>
              <a:gd name="connsiteY21" fmla="*/ 27432 h 27432"/>
              <a:gd name="connsiteX22" fmla="*/ 7439787 w 10515600"/>
              <a:gd name="connsiteY22" fmla="*/ 27432 h 27432"/>
              <a:gd name="connsiteX23" fmla="*/ 6992874 w 10515600"/>
              <a:gd name="connsiteY23" fmla="*/ 27432 h 27432"/>
              <a:gd name="connsiteX24" fmla="*/ 6335649 w 10515600"/>
              <a:gd name="connsiteY24" fmla="*/ 27432 h 27432"/>
              <a:gd name="connsiteX25" fmla="*/ 5993892 w 10515600"/>
              <a:gd name="connsiteY25" fmla="*/ 27432 h 27432"/>
              <a:gd name="connsiteX26" fmla="*/ 5652135 w 10515600"/>
              <a:gd name="connsiteY26" fmla="*/ 27432 h 27432"/>
              <a:gd name="connsiteX27" fmla="*/ 4994910 w 10515600"/>
              <a:gd name="connsiteY27" fmla="*/ 27432 h 27432"/>
              <a:gd name="connsiteX28" fmla="*/ 4547997 w 10515600"/>
              <a:gd name="connsiteY28" fmla="*/ 27432 h 27432"/>
              <a:gd name="connsiteX29" fmla="*/ 3785616 w 10515600"/>
              <a:gd name="connsiteY29" fmla="*/ 27432 h 27432"/>
              <a:gd name="connsiteX30" fmla="*/ 3338703 w 10515600"/>
              <a:gd name="connsiteY30" fmla="*/ 27432 h 27432"/>
              <a:gd name="connsiteX31" fmla="*/ 2576322 w 10515600"/>
              <a:gd name="connsiteY31" fmla="*/ 27432 h 27432"/>
              <a:gd name="connsiteX32" fmla="*/ 2234565 w 10515600"/>
              <a:gd name="connsiteY32" fmla="*/ 27432 h 27432"/>
              <a:gd name="connsiteX33" fmla="*/ 1472184 w 10515600"/>
              <a:gd name="connsiteY33" fmla="*/ 27432 h 27432"/>
              <a:gd name="connsiteX34" fmla="*/ 1025271 w 10515600"/>
              <a:gd name="connsiteY34" fmla="*/ 27432 h 27432"/>
              <a:gd name="connsiteX35" fmla="*/ 683514 w 10515600"/>
              <a:gd name="connsiteY35" fmla="*/ 27432 h 27432"/>
              <a:gd name="connsiteX36" fmla="*/ 0 w 10515600"/>
              <a:gd name="connsiteY36" fmla="*/ 27432 h 27432"/>
              <a:gd name="connsiteX37" fmla="*/ 0 w 10515600"/>
              <a:gd name="connsiteY37"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515600" h="27432"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no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87643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Freeform: Shape 6" descr="Tag=AccentColor&#10;Flavor=Light&#10;Target=Fill">
            <a:extLst>
              <a:ext uri="{FF2B5EF4-FFF2-40B4-BE49-F238E27FC236}">
                <a16:creationId xmlns:a16="http://schemas.microsoft.com/office/drawing/2014/main" id="{76F9E1DA-21B7-46CB-A98B-FA0C2179E1DE}"/>
              </a:ext>
            </a:extLst>
          </p:cNvPr>
          <p:cNvSpPr/>
          <p:nvPr userDrawn="1"/>
        </p:nvSpPr>
        <p:spPr>
          <a:xfrm>
            <a:off x="0" y="1"/>
            <a:ext cx="12192000" cy="6054983"/>
          </a:xfrm>
          <a:custGeom>
            <a:avLst/>
            <a:gdLst>
              <a:gd name="connsiteX0" fmla="*/ 6788003 w 12188952"/>
              <a:gd name="connsiteY0" fmla="*/ 5986774 h 6054983"/>
              <a:gd name="connsiteX1" fmla="*/ 6787005 w 12188952"/>
              <a:gd name="connsiteY1" fmla="*/ 5986852 h 6054983"/>
              <a:gd name="connsiteX2" fmla="*/ 6786779 w 12188952"/>
              <a:gd name="connsiteY2" fmla="*/ 5987386 h 6054983"/>
              <a:gd name="connsiteX3" fmla="*/ 0 w 12188952"/>
              <a:gd name="connsiteY3" fmla="*/ 0 h 6054983"/>
              <a:gd name="connsiteX4" fmla="*/ 12188952 w 12188952"/>
              <a:gd name="connsiteY4" fmla="*/ 0 h 6054983"/>
              <a:gd name="connsiteX5" fmla="*/ 12188952 w 12188952"/>
              <a:gd name="connsiteY5" fmla="*/ 5092539 h 6054983"/>
              <a:gd name="connsiteX6" fmla="*/ 12058081 w 12188952"/>
              <a:gd name="connsiteY6" fmla="*/ 5131579 h 6054983"/>
              <a:gd name="connsiteX7" fmla="*/ 11673881 w 12188952"/>
              <a:gd name="connsiteY7" fmla="*/ 5235154 h 6054983"/>
              <a:gd name="connsiteX8" fmla="*/ 10422749 w 12188952"/>
              <a:gd name="connsiteY8" fmla="*/ 5518693 h 6054983"/>
              <a:gd name="connsiteX9" fmla="*/ 9421666 w 12188952"/>
              <a:gd name="connsiteY9" fmla="*/ 5693855 h 6054983"/>
              <a:gd name="connsiteX10" fmla="*/ 8456304 w 12188952"/>
              <a:gd name="connsiteY10" fmla="*/ 5827556 h 6054983"/>
              <a:gd name="connsiteX11" fmla="*/ 7714041 w 12188952"/>
              <a:gd name="connsiteY11" fmla="*/ 5907503 h 6054983"/>
              <a:gd name="connsiteX12" fmla="*/ 6949978 w 12188952"/>
              <a:gd name="connsiteY12" fmla="*/ 5973283 h 6054983"/>
              <a:gd name="connsiteX13" fmla="*/ 6934569 w 12188952"/>
              <a:gd name="connsiteY13" fmla="*/ 5975354 h 6054983"/>
              <a:gd name="connsiteX14" fmla="*/ 6788750 w 12188952"/>
              <a:gd name="connsiteY14" fmla="*/ 5986715 h 6054983"/>
              <a:gd name="connsiteX15" fmla="*/ 6798241 w 12188952"/>
              <a:gd name="connsiteY15" fmla="*/ 5988535 h 6054983"/>
              <a:gd name="connsiteX16" fmla="*/ 6833723 w 12188952"/>
              <a:gd name="connsiteY16" fmla="*/ 5986828 h 6054983"/>
              <a:gd name="connsiteX17" fmla="*/ 6882282 w 12188952"/>
              <a:gd name="connsiteY17" fmla="*/ 5983850 h 6054983"/>
              <a:gd name="connsiteX18" fmla="*/ 7576876 w 12188952"/>
              <a:gd name="connsiteY18" fmla="*/ 5951323 h 6054983"/>
              <a:gd name="connsiteX19" fmla="*/ 8621689 w 12188952"/>
              <a:gd name="connsiteY19" fmla="*/ 5864426 h 6054983"/>
              <a:gd name="connsiteX20" fmla="*/ 9477600 w 12188952"/>
              <a:gd name="connsiteY20" fmla="*/ 5760520 h 6054983"/>
              <a:gd name="connsiteX21" fmla="*/ 10626651 w 12188952"/>
              <a:gd name="connsiteY21" fmla="*/ 5566363 h 6054983"/>
              <a:gd name="connsiteX22" fmla="*/ 11995498 w 12188952"/>
              <a:gd name="connsiteY22" fmla="*/ 5240369 h 6054983"/>
              <a:gd name="connsiteX23" fmla="*/ 12188952 w 12188952"/>
              <a:gd name="connsiteY23" fmla="*/ 5183370 h 6054983"/>
              <a:gd name="connsiteX24" fmla="*/ 12188952 w 12188952"/>
              <a:gd name="connsiteY24" fmla="*/ 5238107 h 6054983"/>
              <a:gd name="connsiteX25" fmla="*/ 11826300 w 12188952"/>
              <a:gd name="connsiteY25" fmla="*/ 5343406 h 6054983"/>
              <a:gd name="connsiteX26" fmla="*/ 10936448 w 12188952"/>
              <a:gd name="connsiteY26" fmla="*/ 5557921 h 6054983"/>
              <a:gd name="connsiteX27" fmla="*/ 9983034 w 12188952"/>
              <a:gd name="connsiteY27" fmla="*/ 5737926 h 6054983"/>
              <a:gd name="connsiteX28" fmla="*/ 9184585 w 12188952"/>
              <a:gd name="connsiteY28" fmla="*/ 5853873 h 6054983"/>
              <a:gd name="connsiteX29" fmla="*/ 8576053 w 12188952"/>
              <a:gd name="connsiteY29" fmla="*/ 5923392 h 6054983"/>
              <a:gd name="connsiteX30" fmla="*/ 7862392 w 12188952"/>
              <a:gd name="connsiteY30" fmla="*/ 5984843 h 6054983"/>
              <a:gd name="connsiteX31" fmla="*/ 6933768 w 12188952"/>
              <a:gd name="connsiteY31" fmla="*/ 6036237 h 6054983"/>
              <a:gd name="connsiteX32" fmla="*/ 6476130 w 12188952"/>
              <a:gd name="connsiteY32" fmla="*/ 6050140 h 6054983"/>
              <a:gd name="connsiteX33" fmla="*/ 6360703 w 12188952"/>
              <a:gd name="connsiteY33" fmla="*/ 6054983 h 6054983"/>
              <a:gd name="connsiteX34" fmla="*/ 6055614 w 12188952"/>
              <a:gd name="connsiteY34" fmla="*/ 6054983 h 6054983"/>
              <a:gd name="connsiteX35" fmla="*/ 5976289 w 12188952"/>
              <a:gd name="connsiteY35" fmla="*/ 6050389 h 6054983"/>
              <a:gd name="connsiteX36" fmla="*/ 5263770 w 12188952"/>
              <a:gd name="connsiteY36" fmla="*/ 6014140 h 6054983"/>
              <a:gd name="connsiteX37" fmla="*/ 4345190 w 12188952"/>
              <a:gd name="connsiteY37" fmla="*/ 5952070 h 6054983"/>
              <a:gd name="connsiteX38" fmla="*/ 3372201 w 12188952"/>
              <a:gd name="connsiteY38" fmla="*/ 5853501 h 6054983"/>
              <a:gd name="connsiteX39" fmla="*/ 2361582 w 12188952"/>
              <a:gd name="connsiteY39" fmla="*/ 5734574 h 6054983"/>
              <a:gd name="connsiteX40" fmla="*/ 1232869 w 12188952"/>
              <a:gd name="connsiteY40" fmla="*/ 5561398 h 6054983"/>
              <a:gd name="connsiteX41" fmla="*/ 68483 w 12188952"/>
              <a:gd name="connsiteY41" fmla="*/ 5321691 h 6054983"/>
              <a:gd name="connsiteX42" fmla="*/ 0 w 12188952"/>
              <a:gd name="connsiteY42" fmla="*/ 5304336 h 6054983"/>
              <a:gd name="connsiteX43" fmla="*/ 0 w 12188952"/>
              <a:gd name="connsiteY43" fmla="*/ 5247847 h 6054983"/>
              <a:gd name="connsiteX44" fmla="*/ 72423 w 12188952"/>
              <a:gd name="connsiteY44" fmla="*/ 5266624 h 6054983"/>
              <a:gd name="connsiteX45" fmla="*/ 600566 w 12188952"/>
              <a:gd name="connsiteY45" fmla="*/ 5384994 h 6054983"/>
              <a:gd name="connsiteX46" fmla="*/ 1769069 w 12188952"/>
              <a:gd name="connsiteY46" fmla="*/ 5595162 h 6054983"/>
              <a:gd name="connsiteX47" fmla="*/ 2612900 w 12188952"/>
              <a:gd name="connsiteY47" fmla="*/ 5712104 h 6054983"/>
              <a:gd name="connsiteX48" fmla="*/ 2580488 w 12188952"/>
              <a:gd name="connsiteY48" fmla="*/ 5702173 h 6054983"/>
              <a:gd name="connsiteX49" fmla="*/ 1112357 w 12188952"/>
              <a:gd name="connsiteY49" fmla="*/ 5369476 h 6054983"/>
              <a:gd name="connsiteX50" fmla="*/ 420307 w 12188952"/>
              <a:gd name="connsiteY50" fmla="*/ 5170043 h 6054983"/>
              <a:gd name="connsiteX51" fmla="*/ 0 w 12188952"/>
              <a:gd name="connsiteY51" fmla="*/ 5031126 h 605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88952" h="6054983">
                <a:moveTo>
                  <a:pt x="6788003" y="5986774"/>
                </a:moveTo>
                <a:lnTo>
                  <a:pt x="6787005" y="5986852"/>
                </a:lnTo>
                <a:lnTo>
                  <a:pt x="6786779" y="5987386"/>
                </a:lnTo>
                <a:close/>
                <a:moveTo>
                  <a:pt x="0" y="0"/>
                </a:moveTo>
                <a:lnTo>
                  <a:pt x="12188952" y="0"/>
                </a:lnTo>
                <a:lnTo>
                  <a:pt x="12188952" y="5092539"/>
                </a:lnTo>
                <a:lnTo>
                  <a:pt x="12058081" y="5131579"/>
                </a:lnTo>
                <a:cubicBezTo>
                  <a:pt x="11930517" y="5167793"/>
                  <a:pt x="11802439" y="5202322"/>
                  <a:pt x="11673881" y="5235154"/>
                </a:cubicBezTo>
                <a:cubicBezTo>
                  <a:pt x="11259973" y="5342661"/>
                  <a:pt x="10842632" y="5436263"/>
                  <a:pt x="10422749" y="5518693"/>
                </a:cubicBezTo>
                <a:cubicBezTo>
                  <a:pt x="10090287" y="5583904"/>
                  <a:pt x="9756593" y="5642301"/>
                  <a:pt x="9421666" y="5693855"/>
                </a:cubicBezTo>
                <a:cubicBezTo>
                  <a:pt x="9100721" y="5743512"/>
                  <a:pt x="8778938" y="5788079"/>
                  <a:pt x="8456304" y="5827556"/>
                </a:cubicBezTo>
                <a:cubicBezTo>
                  <a:pt x="8209307" y="5857722"/>
                  <a:pt x="7961801" y="5883295"/>
                  <a:pt x="7714041" y="5907503"/>
                </a:cubicBezTo>
                <a:lnTo>
                  <a:pt x="6949978" y="5973283"/>
                </a:lnTo>
                <a:lnTo>
                  <a:pt x="6934569" y="5975354"/>
                </a:lnTo>
                <a:lnTo>
                  <a:pt x="6788750" y="5986715"/>
                </a:lnTo>
                <a:lnTo>
                  <a:pt x="6798241" y="5988535"/>
                </a:lnTo>
                <a:cubicBezTo>
                  <a:pt x="6809920" y="5989001"/>
                  <a:pt x="6822028" y="5986828"/>
                  <a:pt x="6833723" y="5986828"/>
                </a:cubicBezTo>
                <a:cubicBezTo>
                  <a:pt x="6849867" y="5986828"/>
                  <a:pt x="6866012" y="5984221"/>
                  <a:pt x="6882282" y="5983850"/>
                </a:cubicBezTo>
                <a:cubicBezTo>
                  <a:pt x="7114026" y="5978388"/>
                  <a:pt x="7345514" y="5966221"/>
                  <a:pt x="7576876" y="5951323"/>
                </a:cubicBezTo>
                <a:cubicBezTo>
                  <a:pt x="7925570" y="5928855"/>
                  <a:pt x="8274011" y="5900676"/>
                  <a:pt x="8621689" y="5864426"/>
                </a:cubicBezTo>
                <a:cubicBezTo>
                  <a:pt x="8907712" y="5835128"/>
                  <a:pt x="9193011" y="5800493"/>
                  <a:pt x="9477600" y="5760520"/>
                </a:cubicBezTo>
                <a:cubicBezTo>
                  <a:pt x="9862435" y="5706146"/>
                  <a:pt x="10245452" y="5641432"/>
                  <a:pt x="10626651" y="5566363"/>
                </a:cubicBezTo>
                <a:cubicBezTo>
                  <a:pt x="11087341" y="5475243"/>
                  <a:pt x="11544088" y="5367737"/>
                  <a:pt x="11995498" y="5240369"/>
                </a:cubicBezTo>
                <a:lnTo>
                  <a:pt x="12188952" y="5183370"/>
                </a:lnTo>
                <a:lnTo>
                  <a:pt x="12188952" y="5238107"/>
                </a:lnTo>
                <a:lnTo>
                  <a:pt x="11826300" y="5343406"/>
                </a:lnTo>
                <a:cubicBezTo>
                  <a:pt x="11531885" y="5423103"/>
                  <a:pt x="11235310" y="5493989"/>
                  <a:pt x="10936448" y="5557921"/>
                </a:cubicBezTo>
                <a:cubicBezTo>
                  <a:pt x="10620168" y="5625703"/>
                  <a:pt x="10302365" y="5685700"/>
                  <a:pt x="9983034" y="5737926"/>
                </a:cubicBezTo>
                <a:cubicBezTo>
                  <a:pt x="9717606" y="5781375"/>
                  <a:pt x="9451451" y="5820020"/>
                  <a:pt x="9184585" y="5853873"/>
                </a:cubicBezTo>
                <a:cubicBezTo>
                  <a:pt x="8981951" y="5879447"/>
                  <a:pt x="8779319" y="5903530"/>
                  <a:pt x="8576053" y="5923392"/>
                </a:cubicBezTo>
                <a:cubicBezTo>
                  <a:pt x="8338462" y="5946112"/>
                  <a:pt x="8100618" y="5967587"/>
                  <a:pt x="7862392" y="5984843"/>
                </a:cubicBezTo>
                <a:cubicBezTo>
                  <a:pt x="7553105" y="6007187"/>
                  <a:pt x="7243690" y="6025065"/>
                  <a:pt x="6933768" y="6036237"/>
                </a:cubicBezTo>
                <a:cubicBezTo>
                  <a:pt x="6781221" y="6041700"/>
                  <a:pt x="6628676" y="6045548"/>
                  <a:pt x="6476130" y="6050140"/>
                </a:cubicBezTo>
                <a:cubicBezTo>
                  <a:pt x="6437585" y="6048056"/>
                  <a:pt x="6398929" y="6049681"/>
                  <a:pt x="6360703" y="6054983"/>
                </a:cubicBezTo>
                <a:lnTo>
                  <a:pt x="6055614" y="6054983"/>
                </a:lnTo>
                <a:lnTo>
                  <a:pt x="5976289" y="6050389"/>
                </a:lnTo>
                <a:cubicBezTo>
                  <a:pt x="5738826" y="6037976"/>
                  <a:pt x="5501363" y="6024197"/>
                  <a:pt x="5263770" y="6014140"/>
                </a:cubicBezTo>
                <a:cubicBezTo>
                  <a:pt x="4957027" y="6001724"/>
                  <a:pt x="4650663" y="5981244"/>
                  <a:pt x="4345190" y="5952070"/>
                </a:cubicBezTo>
                <a:cubicBezTo>
                  <a:pt x="4020648" y="5921158"/>
                  <a:pt x="3696870" y="5886523"/>
                  <a:pt x="3372201" y="5853501"/>
                </a:cubicBezTo>
                <a:cubicBezTo>
                  <a:pt x="3034653" y="5819239"/>
                  <a:pt x="2697781" y="5779600"/>
                  <a:pt x="2361582" y="5734574"/>
                </a:cubicBezTo>
                <a:cubicBezTo>
                  <a:pt x="1984196" y="5684421"/>
                  <a:pt x="1607962" y="5626695"/>
                  <a:pt x="1232869" y="5561398"/>
                </a:cubicBezTo>
                <a:cubicBezTo>
                  <a:pt x="841970" y="5492685"/>
                  <a:pt x="453644" y="5414197"/>
                  <a:pt x="68483" y="5321691"/>
                </a:cubicBezTo>
                <a:lnTo>
                  <a:pt x="0" y="5304336"/>
                </a:lnTo>
                <a:lnTo>
                  <a:pt x="0" y="5247847"/>
                </a:lnTo>
                <a:lnTo>
                  <a:pt x="72423" y="5266624"/>
                </a:lnTo>
                <a:cubicBezTo>
                  <a:pt x="247899" y="5308802"/>
                  <a:pt x="424058" y="5348062"/>
                  <a:pt x="600566" y="5384994"/>
                </a:cubicBezTo>
                <a:cubicBezTo>
                  <a:pt x="988032" y="5465808"/>
                  <a:pt x="1377788" y="5534706"/>
                  <a:pt x="1769069" y="5595162"/>
                </a:cubicBezTo>
                <a:cubicBezTo>
                  <a:pt x="2051913" y="5638738"/>
                  <a:pt x="2335141" y="5678835"/>
                  <a:pt x="2612900" y="5712104"/>
                </a:cubicBezTo>
                <a:cubicBezTo>
                  <a:pt x="2604892" y="5714711"/>
                  <a:pt x="2593962" y="5704655"/>
                  <a:pt x="2580488" y="5702173"/>
                </a:cubicBezTo>
                <a:cubicBezTo>
                  <a:pt x="2086656" y="5610221"/>
                  <a:pt x="1597284" y="5499328"/>
                  <a:pt x="1112357" y="5369476"/>
                </a:cubicBezTo>
                <a:cubicBezTo>
                  <a:pt x="880233" y="5307405"/>
                  <a:pt x="649550" y="5240927"/>
                  <a:pt x="420307" y="5170043"/>
                </a:cubicBezTo>
                <a:lnTo>
                  <a:pt x="0" y="5031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1527048" y="932688"/>
            <a:ext cx="9144000" cy="2523744"/>
          </a:xfrm>
        </p:spPr>
        <p:txBody>
          <a:bodyPr anchor="b"/>
          <a:lstStyle>
            <a:lvl1pPr algn="ctr">
              <a:defRPr sz="6000">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a:p>
        </p:txBody>
      </p:sp>
      <p:sp>
        <p:nvSpPr>
          <p:cNvPr id="12" name="Rectangle 11">
            <a:extLst>
              <a:ext uri="{FF2B5EF4-FFF2-40B4-BE49-F238E27FC236}">
                <a16:creationId xmlns:a16="http://schemas.microsoft.com/office/drawing/2014/main" id="{9474AF53-8E5D-4CC4-B341-32DDBD4237D3}"/>
              </a:ext>
            </a:extLst>
          </p:cNvPr>
          <p:cNvSpPr/>
          <p:nvPr userDrawn="1"/>
        </p:nvSpPr>
        <p:spPr>
          <a:xfrm>
            <a:off x="3974206" y="3542284"/>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12">
            <a:extLst>
              <a:ext uri="{FF2B5EF4-FFF2-40B4-BE49-F238E27FC236}">
                <a16:creationId xmlns:a16="http://schemas.microsoft.com/office/drawing/2014/main" id="{D9470D2B-C603-4551-B51F-8216C72B2DD5}"/>
              </a:ext>
            </a:extLst>
          </p:cNvPr>
          <p:cNvSpPr>
            <a:spLocks noGrp="1"/>
          </p:cNvSpPr>
          <p:nvPr>
            <p:ph type="body" sz="quarter" idx="13" hasCustomPrompt="1"/>
          </p:nvPr>
        </p:nvSpPr>
        <p:spPr>
          <a:xfrm>
            <a:off x="1527048" y="3694176"/>
            <a:ext cx="9144000" cy="1627632"/>
          </a:xfrm>
        </p:spPr>
        <p:txBody>
          <a:bodyPr/>
          <a:lstStyle>
            <a:lvl1pPr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Subtitle</a:t>
            </a:r>
          </a:p>
        </p:txBody>
      </p:sp>
    </p:spTree>
    <p:extLst>
      <p:ext uri="{BB962C8B-B14F-4D97-AF65-F5344CB8AC3E}">
        <p14:creationId xmlns:p14="http://schemas.microsoft.com/office/powerpoint/2010/main" val="3744367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BCD35F50-8168-4166-90C4-6A55BA443EBF}"/>
              </a:ext>
            </a:extLst>
          </p:cNvPr>
          <p:cNvSpPr>
            <a:spLocks noGrp="1"/>
          </p:cNvSpPr>
          <p:nvPr>
            <p:ph type="pic" sz="quarter" idx="16"/>
          </p:nvPr>
        </p:nvSpPr>
        <p:spPr>
          <a:xfrm>
            <a:off x="7732109" y="3063095"/>
            <a:ext cx="1463039" cy="1479810"/>
          </a:xfrm>
          <a:custGeom>
            <a:avLst/>
            <a:gdLst>
              <a:gd name="connsiteX0" fmla="*/ 866622 w 1463039"/>
              <a:gd name="connsiteY0" fmla="*/ 571 h 1479810"/>
              <a:gd name="connsiteX1" fmla="*/ 964706 w 1463039"/>
              <a:gd name="connsiteY1" fmla="*/ 8669 h 1479810"/>
              <a:gd name="connsiteX2" fmla="*/ 1111825 w 1463039"/>
              <a:gd name="connsiteY2" fmla="*/ 8366 h 1479810"/>
              <a:gd name="connsiteX3" fmla="*/ 1290055 w 1463039"/>
              <a:gd name="connsiteY3" fmla="*/ 8730 h 1479810"/>
              <a:gd name="connsiteX4" fmla="*/ 1417397 w 1463039"/>
              <a:gd name="connsiteY4" fmla="*/ 6608 h 1479810"/>
              <a:gd name="connsiteX5" fmla="*/ 1454473 w 1463039"/>
              <a:gd name="connsiteY5" fmla="*/ 5290 h 1479810"/>
              <a:gd name="connsiteX6" fmla="*/ 1449518 w 1463039"/>
              <a:gd name="connsiteY6" fmla="*/ 94305 h 1479810"/>
              <a:gd name="connsiteX7" fmla="*/ 1454054 w 1463039"/>
              <a:gd name="connsiteY7" fmla="*/ 198723 h 1479810"/>
              <a:gd name="connsiteX8" fmla="*/ 1456615 w 1463039"/>
              <a:gd name="connsiteY8" fmla="*/ 391199 h 1479810"/>
              <a:gd name="connsiteX9" fmla="*/ 1452607 w 1463039"/>
              <a:gd name="connsiteY9" fmla="*/ 565102 h 1479810"/>
              <a:gd name="connsiteX10" fmla="*/ 1461012 w 1463039"/>
              <a:gd name="connsiteY10" fmla="*/ 624834 h 1479810"/>
              <a:gd name="connsiteX11" fmla="*/ 1451383 w 1463039"/>
              <a:gd name="connsiteY11" fmla="*/ 907022 h 1479810"/>
              <a:gd name="connsiteX12" fmla="*/ 1452663 w 1463039"/>
              <a:gd name="connsiteY12" fmla="*/ 1009694 h 1479810"/>
              <a:gd name="connsiteX13" fmla="*/ 1456002 w 1463039"/>
              <a:gd name="connsiteY13" fmla="*/ 1096988 h 1479810"/>
              <a:gd name="connsiteX14" fmla="*/ 1453720 w 1463039"/>
              <a:gd name="connsiteY14" fmla="*/ 1174562 h 1479810"/>
              <a:gd name="connsiteX15" fmla="*/ 1461722 w 1463039"/>
              <a:gd name="connsiteY15" fmla="*/ 1280018 h 1479810"/>
              <a:gd name="connsiteX16" fmla="*/ 1463039 w 1463039"/>
              <a:gd name="connsiteY16" fmla="*/ 1330769 h 1479810"/>
              <a:gd name="connsiteX17" fmla="*/ 1463039 w 1463039"/>
              <a:gd name="connsiteY17" fmla="*/ 1433804 h 1479810"/>
              <a:gd name="connsiteX18" fmla="*/ 1458897 w 1463039"/>
              <a:gd name="connsiteY18" fmla="*/ 1471900 h 1479810"/>
              <a:gd name="connsiteX19" fmla="*/ 1458306 w 1463039"/>
              <a:gd name="connsiteY19" fmla="*/ 1476109 h 1479810"/>
              <a:gd name="connsiteX20" fmla="*/ 1456251 w 1463039"/>
              <a:gd name="connsiteY20" fmla="*/ 1476006 h 1479810"/>
              <a:gd name="connsiteX21" fmla="*/ 1358699 w 1463039"/>
              <a:gd name="connsiteY21" fmla="*/ 1478795 h 1479810"/>
              <a:gd name="connsiteX22" fmla="*/ 1337088 w 1463039"/>
              <a:gd name="connsiteY22" fmla="*/ 1479810 h 1479810"/>
              <a:gd name="connsiteX23" fmla="*/ 1199842 w 1463039"/>
              <a:gd name="connsiteY23" fmla="*/ 1479810 h 1479810"/>
              <a:gd name="connsiteX24" fmla="*/ 1178285 w 1463039"/>
              <a:gd name="connsiteY24" fmla="*/ 1478795 h 1479810"/>
              <a:gd name="connsiteX25" fmla="*/ 859950 w 1463039"/>
              <a:gd name="connsiteY25" fmla="*/ 1471898 h 1479810"/>
              <a:gd name="connsiteX26" fmla="*/ 711774 w 1463039"/>
              <a:gd name="connsiteY26" fmla="*/ 1479810 h 1479810"/>
              <a:gd name="connsiteX27" fmla="*/ 637511 w 1463039"/>
              <a:gd name="connsiteY27" fmla="*/ 1479810 h 1479810"/>
              <a:gd name="connsiteX28" fmla="*/ 500700 w 1463039"/>
              <a:gd name="connsiteY28" fmla="*/ 1474455 h 1479810"/>
              <a:gd name="connsiteX29" fmla="*/ 234328 w 1463039"/>
              <a:gd name="connsiteY29" fmla="*/ 1468257 h 1479810"/>
              <a:gd name="connsiteX30" fmla="*/ 183686 w 1463039"/>
              <a:gd name="connsiteY30" fmla="*/ 1476228 h 1479810"/>
              <a:gd name="connsiteX31" fmla="*/ 157756 w 1463039"/>
              <a:gd name="connsiteY31" fmla="*/ 1479810 h 1479810"/>
              <a:gd name="connsiteX32" fmla="*/ 13214 w 1463039"/>
              <a:gd name="connsiteY32" fmla="*/ 1479810 h 1479810"/>
              <a:gd name="connsiteX33" fmla="*/ 15315 w 1463039"/>
              <a:gd name="connsiteY33" fmla="*/ 1462749 h 1479810"/>
              <a:gd name="connsiteX34" fmla="*/ 11891 w 1463039"/>
              <a:gd name="connsiteY34" fmla="*/ 1410409 h 1479810"/>
              <a:gd name="connsiteX35" fmla="*/ 6411 w 1463039"/>
              <a:gd name="connsiteY35" fmla="*/ 1244508 h 1479810"/>
              <a:gd name="connsiteX36" fmla="*/ 6849 w 1463039"/>
              <a:gd name="connsiteY36" fmla="*/ 1119455 h 1479810"/>
              <a:gd name="connsiteX37" fmla="*/ 6849 w 1463039"/>
              <a:gd name="connsiteY37" fmla="*/ 1060773 h 1479810"/>
              <a:gd name="connsiteX38" fmla="*/ 9698 w 1463039"/>
              <a:gd name="connsiteY38" fmla="*/ 982321 h 1479810"/>
              <a:gd name="connsiteX39" fmla="*/ 4219 w 1463039"/>
              <a:gd name="connsiteY39" fmla="*/ 947592 h 1479810"/>
              <a:gd name="connsiteX40" fmla="*/ 6903 w 1463039"/>
              <a:gd name="connsiteY40" fmla="*/ 858680 h 1479810"/>
              <a:gd name="connsiteX41" fmla="*/ 9808 w 1463039"/>
              <a:gd name="connsiteY41" fmla="*/ 755960 h 1479810"/>
              <a:gd name="connsiteX42" fmla="*/ 10247 w 1463039"/>
              <a:gd name="connsiteY42" fmla="*/ 673166 h 1479810"/>
              <a:gd name="connsiteX43" fmla="*/ 11452 w 1463039"/>
              <a:gd name="connsiteY43" fmla="*/ 516733 h 1479810"/>
              <a:gd name="connsiteX44" fmla="*/ 10465 w 1463039"/>
              <a:gd name="connsiteY44" fmla="*/ 425571 h 1479810"/>
              <a:gd name="connsiteX45" fmla="*/ 10465 w 1463039"/>
              <a:gd name="connsiteY45" fmla="*/ 216366 h 1479810"/>
              <a:gd name="connsiteX46" fmla="*/ 10795 w 1463039"/>
              <a:gd name="connsiteY46" fmla="*/ 104023 h 1479810"/>
              <a:gd name="connsiteX47" fmla="*/ 3534 w 1463039"/>
              <a:gd name="connsiteY47" fmla="*/ 20936 h 1479810"/>
              <a:gd name="connsiteX48" fmla="*/ 3924 w 1463039"/>
              <a:gd name="connsiteY48" fmla="*/ 8444 h 1479810"/>
              <a:gd name="connsiteX49" fmla="*/ 72291 w 1463039"/>
              <a:gd name="connsiteY49" fmla="*/ 7146 h 1479810"/>
              <a:gd name="connsiteX50" fmla="*/ 231770 w 1463039"/>
              <a:gd name="connsiteY50" fmla="*/ 4001 h 1479810"/>
              <a:gd name="connsiteX51" fmla="*/ 364602 w 1463039"/>
              <a:gd name="connsiteY51" fmla="*/ 11882 h 1479810"/>
              <a:gd name="connsiteX52" fmla="*/ 768233 w 1463039"/>
              <a:gd name="connsiteY52" fmla="*/ 2061 h 1479810"/>
              <a:gd name="connsiteX53" fmla="*/ 866622 w 1463039"/>
              <a:gd name="connsiteY53" fmla="*/ 571 h 147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463039" h="1479810">
                <a:moveTo>
                  <a:pt x="866622" y="571"/>
                </a:moveTo>
                <a:cubicBezTo>
                  <a:pt x="899405" y="1673"/>
                  <a:pt x="932136" y="4374"/>
                  <a:pt x="964706" y="8669"/>
                </a:cubicBezTo>
                <a:cubicBezTo>
                  <a:pt x="1013529" y="15823"/>
                  <a:pt x="1062766" y="11397"/>
                  <a:pt x="1111825" y="8366"/>
                </a:cubicBezTo>
                <a:cubicBezTo>
                  <a:pt x="1171216" y="4668"/>
                  <a:pt x="1230547" y="2667"/>
                  <a:pt x="1290055" y="8730"/>
                </a:cubicBezTo>
                <a:cubicBezTo>
                  <a:pt x="1332384" y="13094"/>
                  <a:pt x="1374949" y="9033"/>
                  <a:pt x="1417397" y="6608"/>
                </a:cubicBezTo>
                <a:lnTo>
                  <a:pt x="1454473" y="5290"/>
                </a:lnTo>
                <a:lnTo>
                  <a:pt x="1449518" y="94305"/>
                </a:lnTo>
                <a:cubicBezTo>
                  <a:pt x="1449059" y="129134"/>
                  <a:pt x="1450325" y="163951"/>
                  <a:pt x="1454054" y="198723"/>
                </a:cubicBezTo>
                <a:cubicBezTo>
                  <a:pt x="1459999" y="262767"/>
                  <a:pt x="1460856" y="327062"/>
                  <a:pt x="1456615" y="391199"/>
                </a:cubicBezTo>
                <a:cubicBezTo>
                  <a:pt x="1453665" y="449151"/>
                  <a:pt x="1446428" y="507012"/>
                  <a:pt x="1452607" y="565102"/>
                </a:cubicBezTo>
                <a:cubicBezTo>
                  <a:pt x="1454722" y="585089"/>
                  <a:pt x="1459843" y="604710"/>
                  <a:pt x="1461012" y="624834"/>
                </a:cubicBezTo>
                <a:cubicBezTo>
                  <a:pt x="1466578" y="719110"/>
                  <a:pt x="1458229" y="813066"/>
                  <a:pt x="1451383" y="907022"/>
                </a:cubicBezTo>
                <a:cubicBezTo>
                  <a:pt x="1448878" y="941246"/>
                  <a:pt x="1445816" y="975470"/>
                  <a:pt x="1452663" y="1009694"/>
                </a:cubicBezTo>
                <a:cubicBezTo>
                  <a:pt x="1458090" y="1038574"/>
                  <a:pt x="1459209" y="1067889"/>
                  <a:pt x="1456002" y="1096988"/>
                </a:cubicBezTo>
                <a:cubicBezTo>
                  <a:pt x="1452796" y="1122760"/>
                  <a:pt x="1452034" y="1148693"/>
                  <a:pt x="1453720" y="1174562"/>
                </a:cubicBezTo>
                <a:cubicBezTo>
                  <a:pt x="1457199" y="1209699"/>
                  <a:pt x="1459899" y="1244847"/>
                  <a:pt x="1461722" y="1280018"/>
                </a:cubicBezTo>
                <a:lnTo>
                  <a:pt x="1463039" y="1330769"/>
                </a:lnTo>
                <a:lnTo>
                  <a:pt x="1463039" y="1433804"/>
                </a:lnTo>
                <a:lnTo>
                  <a:pt x="1458897" y="1471900"/>
                </a:lnTo>
                <a:lnTo>
                  <a:pt x="1458306" y="1476109"/>
                </a:lnTo>
                <a:lnTo>
                  <a:pt x="1456251" y="1476006"/>
                </a:lnTo>
                <a:cubicBezTo>
                  <a:pt x="1423775" y="1477710"/>
                  <a:pt x="1391236" y="1478252"/>
                  <a:pt x="1358699" y="1478795"/>
                </a:cubicBezTo>
                <a:lnTo>
                  <a:pt x="1337088" y="1479810"/>
                </a:lnTo>
                <a:lnTo>
                  <a:pt x="1199842" y="1479810"/>
                </a:lnTo>
                <a:lnTo>
                  <a:pt x="1178285" y="1478795"/>
                </a:lnTo>
                <a:cubicBezTo>
                  <a:pt x="1072671" y="1461942"/>
                  <a:pt x="965946" y="1459625"/>
                  <a:pt x="859950" y="1471898"/>
                </a:cubicBezTo>
                <a:lnTo>
                  <a:pt x="711774" y="1479810"/>
                </a:lnTo>
                <a:lnTo>
                  <a:pt x="637511" y="1479810"/>
                </a:lnTo>
                <a:lnTo>
                  <a:pt x="500700" y="1474455"/>
                </a:lnTo>
                <a:cubicBezTo>
                  <a:pt x="412071" y="1467172"/>
                  <a:pt x="323261" y="1461748"/>
                  <a:pt x="234328" y="1468257"/>
                </a:cubicBezTo>
                <a:cubicBezTo>
                  <a:pt x="217301" y="1469536"/>
                  <a:pt x="200486" y="1472964"/>
                  <a:pt x="183686" y="1476228"/>
                </a:cubicBezTo>
                <a:lnTo>
                  <a:pt x="157756" y="1479810"/>
                </a:lnTo>
                <a:lnTo>
                  <a:pt x="13214" y="1479810"/>
                </a:lnTo>
                <a:lnTo>
                  <a:pt x="15315" y="1462749"/>
                </a:lnTo>
                <a:cubicBezTo>
                  <a:pt x="16576" y="1445267"/>
                  <a:pt x="16192" y="1427772"/>
                  <a:pt x="11891" y="1410409"/>
                </a:cubicBezTo>
                <a:cubicBezTo>
                  <a:pt x="-1809" y="1355230"/>
                  <a:pt x="931" y="1300104"/>
                  <a:pt x="6411" y="1244508"/>
                </a:cubicBezTo>
                <a:cubicBezTo>
                  <a:pt x="10521" y="1203137"/>
                  <a:pt x="15069" y="1161296"/>
                  <a:pt x="6849" y="1119455"/>
                </a:cubicBezTo>
                <a:cubicBezTo>
                  <a:pt x="3315" y="1100041"/>
                  <a:pt x="3315" y="1080187"/>
                  <a:pt x="6849" y="1060773"/>
                </a:cubicBezTo>
                <a:cubicBezTo>
                  <a:pt x="11123" y="1034622"/>
                  <a:pt x="15178" y="1008733"/>
                  <a:pt x="9698" y="982321"/>
                </a:cubicBezTo>
                <a:cubicBezTo>
                  <a:pt x="7288" y="970815"/>
                  <a:pt x="5480" y="959204"/>
                  <a:pt x="4219" y="947592"/>
                </a:cubicBezTo>
                <a:cubicBezTo>
                  <a:pt x="1709" y="917948"/>
                  <a:pt x="2608" y="888136"/>
                  <a:pt x="6903" y="858680"/>
                </a:cubicBezTo>
                <a:cubicBezTo>
                  <a:pt x="11014" y="824475"/>
                  <a:pt x="4328" y="790061"/>
                  <a:pt x="9808" y="755960"/>
                </a:cubicBezTo>
                <a:cubicBezTo>
                  <a:pt x="13699" y="728497"/>
                  <a:pt x="13847" y="700667"/>
                  <a:pt x="10247" y="673166"/>
                </a:cubicBezTo>
                <a:cubicBezTo>
                  <a:pt x="3769" y="621179"/>
                  <a:pt x="4174" y="568621"/>
                  <a:pt x="11452" y="516733"/>
                </a:cubicBezTo>
                <a:cubicBezTo>
                  <a:pt x="15946" y="486450"/>
                  <a:pt x="18521" y="455279"/>
                  <a:pt x="10465" y="425571"/>
                </a:cubicBezTo>
                <a:cubicBezTo>
                  <a:pt x="-8495" y="355749"/>
                  <a:pt x="2575" y="285822"/>
                  <a:pt x="10465" y="216366"/>
                </a:cubicBezTo>
                <a:cubicBezTo>
                  <a:pt x="15261" y="179065"/>
                  <a:pt x="15370" y="141350"/>
                  <a:pt x="10795" y="104023"/>
                </a:cubicBezTo>
                <a:cubicBezTo>
                  <a:pt x="6734" y="76457"/>
                  <a:pt x="4312" y="48717"/>
                  <a:pt x="3534" y="20936"/>
                </a:cubicBezTo>
                <a:lnTo>
                  <a:pt x="3924" y="8444"/>
                </a:lnTo>
                <a:lnTo>
                  <a:pt x="72291" y="7146"/>
                </a:lnTo>
                <a:cubicBezTo>
                  <a:pt x="125549" y="5562"/>
                  <a:pt x="178727" y="3395"/>
                  <a:pt x="231770" y="4001"/>
                </a:cubicBezTo>
                <a:cubicBezTo>
                  <a:pt x="276048" y="4486"/>
                  <a:pt x="320207" y="13579"/>
                  <a:pt x="364602" y="11882"/>
                </a:cubicBezTo>
                <a:cubicBezTo>
                  <a:pt x="499146" y="6911"/>
                  <a:pt x="633749" y="8548"/>
                  <a:pt x="768233" y="2061"/>
                </a:cubicBezTo>
                <a:cubicBezTo>
                  <a:pt x="801007" y="-37"/>
                  <a:pt x="833840" y="-532"/>
                  <a:pt x="866622" y="571"/>
                </a:cubicBezTo>
                <a:close/>
              </a:path>
            </a:pathLst>
          </a:custGeom>
        </p:spPr>
        <p:txBody>
          <a:bodyPr wrap="square" anchor="ctr">
            <a:noAutofit/>
          </a:bodyPr>
          <a:lstStyle>
            <a:lvl1pPr algn="ctr">
              <a:buNone/>
              <a:defRPr sz="2000"/>
            </a:lvl1pPr>
          </a:lstStyle>
          <a:p>
            <a:endParaRPr lang="en-US"/>
          </a:p>
        </p:txBody>
      </p:sp>
      <p:sp>
        <p:nvSpPr>
          <p:cNvPr id="30" name="Picture Placeholder 29">
            <a:extLst>
              <a:ext uri="{FF2B5EF4-FFF2-40B4-BE49-F238E27FC236}">
                <a16:creationId xmlns:a16="http://schemas.microsoft.com/office/drawing/2014/main" id="{163C3609-48D8-42DB-AD9E-61699A6F1318}"/>
              </a:ext>
            </a:extLst>
          </p:cNvPr>
          <p:cNvSpPr>
            <a:spLocks noGrp="1"/>
          </p:cNvSpPr>
          <p:nvPr>
            <p:ph type="pic" sz="quarter" idx="17"/>
          </p:nvPr>
        </p:nvSpPr>
        <p:spPr>
          <a:xfrm>
            <a:off x="10101259" y="3064916"/>
            <a:ext cx="1442437" cy="1477990"/>
          </a:xfrm>
          <a:custGeom>
            <a:avLst/>
            <a:gdLst>
              <a:gd name="connsiteX0" fmla="*/ 866623 w 1442437"/>
              <a:gd name="connsiteY0" fmla="*/ 571 h 1477990"/>
              <a:gd name="connsiteX1" fmla="*/ 964707 w 1442437"/>
              <a:gd name="connsiteY1" fmla="*/ 8669 h 1477990"/>
              <a:gd name="connsiteX2" fmla="*/ 1111826 w 1442437"/>
              <a:gd name="connsiteY2" fmla="*/ 8366 h 1477990"/>
              <a:gd name="connsiteX3" fmla="*/ 1290056 w 1442437"/>
              <a:gd name="connsiteY3" fmla="*/ 8730 h 1477990"/>
              <a:gd name="connsiteX4" fmla="*/ 1417398 w 1442437"/>
              <a:gd name="connsiteY4" fmla="*/ 6608 h 1477990"/>
              <a:gd name="connsiteX5" fmla="*/ 1442437 w 1442437"/>
              <a:gd name="connsiteY5" fmla="*/ 5718 h 1477990"/>
              <a:gd name="connsiteX6" fmla="*/ 1442437 w 1442437"/>
              <a:gd name="connsiteY6" fmla="*/ 1476401 h 1477990"/>
              <a:gd name="connsiteX7" fmla="*/ 1386857 w 1442437"/>
              <a:gd name="connsiteY7" fmla="*/ 1477990 h 1477990"/>
              <a:gd name="connsiteX8" fmla="*/ 1169378 w 1442437"/>
              <a:gd name="connsiteY8" fmla="*/ 1477990 h 1477990"/>
              <a:gd name="connsiteX9" fmla="*/ 1019262 w 1442437"/>
              <a:gd name="connsiteY9" fmla="*/ 1464424 h 1477990"/>
              <a:gd name="connsiteX10" fmla="*/ 859951 w 1442437"/>
              <a:gd name="connsiteY10" fmla="*/ 1471898 h 1477990"/>
              <a:gd name="connsiteX11" fmla="*/ 745859 w 1442437"/>
              <a:gd name="connsiteY11" fmla="*/ 1477990 h 1477990"/>
              <a:gd name="connsiteX12" fmla="*/ 591014 w 1442437"/>
              <a:gd name="connsiteY12" fmla="*/ 1477990 h 1477990"/>
              <a:gd name="connsiteX13" fmla="*/ 500701 w 1442437"/>
              <a:gd name="connsiteY13" fmla="*/ 1474455 h 1477990"/>
              <a:gd name="connsiteX14" fmla="*/ 234329 w 1442437"/>
              <a:gd name="connsiteY14" fmla="*/ 1468257 h 1477990"/>
              <a:gd name="connsiteX15" fmla="*/ 183687 w 1442437"/>
              <a:gd name="connsiteY15" fmla="*/ 1476228 h 1477990"/>
              <a:gd name="connsiteX16" fmla="*/ 170933 w 1442437"/>
              <a:gd name="connsiteY16" fmla="*/ 1477990 h 1477990"/>
              <a:gd name="connsiteX17" fmla="*/ 13439 w 1442437"/>
              <a:gd name="connsiteY17" fmla="*/ 1477990 h 1477990"/>
              <a:gd name="connsiteX18" fmla="*/ 15316 w 1442437"/>
              <a:gd name="connsiteY18" fmla="*/ 1462749 h 1477990"/>
              <a:gd name="connsiteX19" fmla="*/ 11892 w 1442437"/>
              <a:gd name="connsiteY19" fmla="*/ 1410409 h 1477990"/>
              <a:gd name="connsiteX20" fmla="*/ 6412 w 1442437"/>
              <a:gd name="connsiteY20" fmla="*/ 1244508 h 1477990"/>
              <a:gd name="connsiteX21" fmla="*/ 6850 w 1442437"/>
              <a:gd name="connsiteY21" fmla="*/ 1119455 h 1477990"/>
              <a:gd name="connsiteX22" fmla="*/ 6850 w 1442437"/>
              <a:gd name="connsiteY22" fmla="*/ 1060773 h 1477990"/>
              <a:gd name="connsiteX23" fmla="*/ 9699 w 1442437"/>
              <a:gd name="connsiteY23" fmla="*/ 982321 h 1477990"/>
              <a:gd name="connsiteX24" fmla="*/ 4220 w 1442437"/>
              <a:gd name="connsiteY24" fmla="*/ 947592 h 1477990"/>
              <a:gd name="connsiteX25" fmla="*/ 6904 w 1442437"/>
              <a:gd name="connsiteY25" fmla="*/ 858680 h 1477990"/>
              <a:gd name="connsiteX26" fmla="*/ 9809 w 1442437"/>
              <a:gd name="connsiteY26" fmla="*/ 755960 h 1477990"/>
              <a:gd name="connsiteX27" fmla="*/ 10248 w 1442437"/>
              <a:gd name="connsiteY27" fmla="*/ 673166 h 1477990"/>
              <a:gd name="connsiteX28" fmla="*/ 11453 w 1442437"/>
              <a:gd name="connsiteY28" fmla="*/ 516733 h 1477990"/>
              <a:gd name="connsiteX29" fmla="*/ 10466 w 1442437"/>
              <a:gd name="connsiteY29" fmla="*/ 425571 h 1477990"/>
              <a:gd name="connsiteX30" fmla="*/ 10466 w 1442437"/>
              <a:gd name="connsiteY30" fmla="*/ 216366 h 1477990"/>
              <a:gd name="connsiteX31" fmla="*/ 10796 w 1442437"/>
              <a:gd name="connsiteY31" fmla="*/ 104023 h 1477990"/>
              <a:gd name="connsiteX32" fmla="*/ 3535 w 1442437"/>
              <a:gd name="connsiteY32" fmla="*/ 20936 h 1477990"/>
              <a:gd name="connsiteX33" fmla="*/ 3925 w 1442437"/>
              <a:gd name="connsiteY33" fmla="*/ 8444 h 1477990"/>
              <a:gd name="connsiteX34" fmla="*/ 72292 w 1442437"/>
              <a:gd name="connsiteY34" fmla="*/ 7146 h 1477990"/>
              <a:gd name="connsiteX35" fmla="*/ 231771 w 1442437"/>
              <a:gd name="connsiteY35" fmla="*/ 4001 h 1477990"/>
              <a:gd name="connsiteX36" fmla="*/ 364603 w 1442437"/>
              <a:gd name="connsiteY36" fmla="*/ 11882 h 1477990"/>
              <a:gd name="connsiteX37" fmla="*/ 768234 w 1442437"/>
              <a:gd name="connsiteY37" fmla="*/ 2061 h 1477990"/>
              <a:gd name="connsiteX38" fmla="*/ 866623 w 1442437"/>
              <a:gd name="connsiteY38" fmla="*/ 571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42437" h="1477990">
                <a:moveTo>
                  <a:pt x="866623" y="571"/>
                </a:moveTo>
                <a:cubicBezTo>
                  <a:pt x="899406" y="1673"/>
                  <a:pt x="932137" y="4374"/>
                  <a:pt x="964707" y="8669"/>
                </a:cubicBezTo>
                <a:cubicBezTo>
                  <a:pt x="1013530" y="15823"/>
                  <a:pt x="1062767" y="11397"/>
                  <a:pt x="1111826" y="8366"/>
                </a:cubicBezTo>
                <a:cubicBezTo>
                  <a:pt x="1171217" y="4668"/>
                  <a:pt x="1230548" y="2667"/>
                  <a:pt x="1290056" y="8730"/>
                </a:cubicBezTo>
                <a:cubicBezTo>
                  <a:pt x="1332385" y="13094"/>
                  <a:pt x="1374950" y="9033"/>
                  <a:pt x="1417398" y="6608"/>
                </a:cubicBezTo>
                <a:lnTo>
                  <a:pt x="1442437" y="5718"/>
                </a:lnTo>
                <a:lnTo>
                  <a:pt x="1442437" y="1476401"/>
                </a:lnTo>
                <a:lnTo>
                  <a:pt x="1386857" y="1477990"/>
                </a:lnTo>
                <a:lnTo>
                  <a:pt x="1169378" y="1477990"/>
                </a:lnTo>
                <a:lnTo>
                  <a:pt x="1019262" y="1464424"/>
                </a:lnTo>
                <a:cubicBezTo>
                  <a:pt x="966129" y="1463273"/>
                  <a:pt x="912949" y="1465762"/>
                  <a:pt x="859951" y="1471898"/>
                </a:cubicBezTo>
                <a:lnTo>
                  <a:pt x="745859" y="1477990"/>
                </a:lnTo>
                <a:lnTo>
                  <a:pt x="591014" y="1477990"/>
                </a:lnTo>
                <a:lnTo>
                  <a:pt x="500701" y="1474455"/>
                </a:lnTo>
                <a:cubicBezTo>
                  <a:pt x="412072" y="1467172"/>
                  <a:pt x="323262" y="1461748"/>
                  <a:pt x="234329" y="1468257"/>
                </a:cubicBezTo>
                <a:cubicBezTo>
                  <a:pt x="217302" y="1469536"/>
                  <a:pt x="200487" y="1472964"/>
                  <a:pt x="183687" y="1476228"/>
                </a:cubicBezTo>
                <a:lnTo>
                  <a:pt x="170933" y="1477990"/>
                </a:lnTo>
                <a:lnTo>
                  <a:pt x="13439" y="1477990"/>
                </a:lnTo>
                <a:lnTo>
                  <a:pt x="15316" y="1462749"/>
                </a:lnTo>
                <a:cubicBezTo>
                  <a:pt x="16577" y="1445267"/>
                  <a:pt x="16193" y="1427772"/>
                  <a:pt x="11892" y="1410409"/>
                </a:cubicBezTo>
                <a:cubicBezTo>
                  <a:pt x="-1808" y="1355230"/>
                  <a:pt x="932" y="1300104"/>
                  <a:pt x="6412" y="1244508"/>
                </a:cubicBezTo>
                <a:cubicBezTo>
                  <a:pt x="10522" y="1203137"/>
                  <a:pt x="15070" y="1161296"/>
                  <a:pt x="6850" y="1119455"/>
                </a:cubicBezTo>
                <a:cubicBezTo>
                  <a:pt x="3316" y="1100041"/>
                  <a:pt x="3316" y="1080187"/>
                  <a:pt x="6850" y="1060773"/>
                </a:cubicBezTo>
                <a:cubicBezTo>
                  <a:pt x="11124" y="1034622"/>
                  <a:pt x="15179" y="1008733"/>
                  <a:pt x="9699" y="982321"/>
                </a:cubicBezTo>
                <a:cubicBezTo>
                  <a:pt x="7289" y="970815"/>
                  <a:pt x="5481" y="959204"/>
                  <a:pt x="4220" y="947592"/>
                </a:cubicBezTo>
                <a:cubicBezTo>
                  <a:pt x="1710" y="917948"/>
                  <a:pt x="2609" y="888136"/>
                  <a:pt x="6904" y="858680"/>
                </a:cubicBezTo>
                <a:cubicBezTo>
                  <a:pt x="11015" y="824475"/>
                  <a:pt x="4329" y="790061"/>
                  <a:pt x="9809" y="755960"/>
                </a:cubicBezTo>
                <a:cubicBezTo>
                  <a:pt x="13700" y="728497"/>
                  <a:pt x="13848" y="700667"/>
                  <a:pt x="10248" y="673166"/>
                </a:cubicBezTo>
                <a:cubicBezTo>
                  <a:pt x="3770" y="621179"/>
                  <a:pt x="4175" y="568621"/>
                  <a:pt x="11453" y="516733"/>
                </a:cubicBezTo>
                <a:cubicBezTo>
                  <a:pt x="15947" y="486450"/>
                  <a:pt x="18522" y="455279"/>
                  <a:pt x="10466" y="425571"/>
                </a:cubicBezTo>
                <a:cubicBezTo>
                  <a:pt x="-8494" y="355749"/>
                  <a:pt x="2576" y="285822"/>
                  <a:pt x="10466" y="216366"/>
                </a:cubicBezTo>
                <a:cubicBezTo>
                  <a:pt x="15262" y="179065"/>
                  <a:pt x="15371" y="141350"/>
                  <a:pt x="10796" y="104023"/>
                </a:cubicBezTo>
                <a:cubicBezTo>
                  <a:pt x="6735" y="76457"/>
                  <a:pt x="4313" y="48717"/>
                  <a:pt x="3535" y="20936"/>
                </a:cubicBezTo>
                <a:lnTo>
                  <a:pt x="3925" y="8444"/>
                </a:lnTo>
                <a:lnTo>
                  <a:pt x="72292" y="7146"/>
                </a:lnTo>
                <a:cubicBezTo>
                  <a:pt x="125550" y="5562"/>
                  <a:pt x="178728" y="3395"/>
                  <a:pt x="231771" y="4001"/>
                </a:cubicBezTo>
                <a:cubicBezTo>
                  <a:pt x="276049" y="4486"/>
                  <a:pt x="320208" y="13579"/>
                  <a:pt x="364603" y="11882"/>
                </a:cubicBezTo>
                <a:cubicBezTo>
                  <a:pt x="499147" y="6911"/>
                  <a:pt x="633750" y="8548"/>
                  <a:pt x="768234" y="2061"/>
                </a:cubicBezTo>
                <a:cubicBezTo>
                  <a:pt x="801008" y="-37"/>
                  <a:pt x="833841" y="-532"/>
                  <a:pt x="866623" y="571"/>
                </a:cubicBezTo>
                <a:close/>
              </a:path>
            </a:pathLst>
          </a:custGeom>
        </p:spPr>
        <p:txBody>
          <a:bodyPr wrap="square" anchor="ctr">
            <a:noAutofit/>
          </a:bodyPr>
          <a:lstStyle>
            <a:lvl1pPr algn="ctr">
              <a:buNone/>
              <a:defRPr sz="2000"/>
            </a:lvl1pPr>
          </a:lstStyle>
          <a:p>
            <a:endParaRPr lang="en-US"/>
          </a:p>
        </p:txBody>
      </p:sp>
      <p:sp>
        <p:nvSpPr>
          <p:cNvPr id="28" name="Picture Placeholder 27">
            <a:extLst>
              <a:ext uri="{FF2B5EF4-FFF2-40B4-BE49-F238E27FC236}">
                <a16:creationId xmlns:a16="http://schemas.microsoft.com/office/drawing/2014/main" id="{2B03F1E7-A2BE-4059-85FC-6546945FA3FB}"/>
              </a:ext>
            </a:extLst>
          </p:cNvPr>
          <p:cNvSpPr>
            <a:spLocks noGrp="1"/>
          </p:cNvSpPr>
          <p:nvPr>
            <p:ph type="pic" sz="quarter" idx="15"/>
          </p:nvPr>
        </p:nvSpPr>
        <p:spPr>
          <a:xfrm>
            <a:off x="5370488" y="3064916"/>
            <a:ext cx="1455507" cy="1477990"/>
          </a:xfrm>
          <a:custGeom>
            <a:avLst/>
            <a:gdLst>
              <a:gd name="connsiteX0" fmla="*/ 100458 w 1455507"/>
              <a:gd name="connsiteY0" fmla="*/ 0 h 1477990"/>
              <a:gd name="connsiteX1" fmla="*/ 258284 w 1455507"/>
              <a:gd name="connsiteY1" fmla="*/ 0 h 1477990"/>
              <a:gd name="connsiteX2" fmla="*/ 290610 w 1455507"/>
              <a:gd name="connsiteY2" fmla="*/ 2318 h 1477990"/>
              <a:gd name="connsiteX3" fmla="*/ 357070 w 1455507"/>
              <a:gd name="connsiteY3" fmla="*/ 5440 h 1477990"/>
              <a:gd name="connsiteX4" fmla="*/ 558908 w 1455507"/>
              <a:gd name="connsiteY4" fmla="*/ 1098 h 1477990"/>
              <a:gd name="connsiteX5" fmla="*/ 599348 w 1455507"/>
              <a:gd name="connsiteY5" fmla="*/ 0 h 1477990"/>
              <a:gd name="connsiteX6" fmla="*/ 930201 w 1455507"/>
              <a:gd name="connsiteY6" fmla="*/ 0 h 1477990"/>
              <a:gd name="connsiteX7" fmla="*/ 957174 w 1455507"/>
              <a:gd name="connsiteY7" fmla="*/ 2227 h 1477990"/>
              <a:gd name="connsiteX8" fmla="*/ 1104293 w 1455507"/>
              <a:gd name="connsiteY8" fmla="*/ 1924 h 1477990"/>
              <a:gd name="connsiteX9" fmla="*/ 1153561 w 1455507"/>
              <a:gd name="connsiteY9" fmla="*/ 0 h 1477990"/>
              <a:gd name="connsiteX10" fmla="*/ 1229432 w 1455507"/>
              <a:gd name="connsiteY10" fmla="*/ 0 h 1477990"/>
              <a:gd name="connsiteX11" fmla="*/ 1282523 w 1455507"/>
              <a:gd name="connsiteY11" fmla="*/ 2288 h 1477990"/>
              <a:gd name="connsiteX12" fmla="*/ 1409865 w 1455507"/>
              <a:gd name="connsiteY12" fmla="*/ 166 h 1477990"/>
              <a:gd name="connsiteX13" fmla="*/ 1414535 w 1455507"/>
              <a:gd name="connsiteY13" fmla="*/ 0 h 1477990"/>
              <a:gd name="connsiteX14" fmla="*/ 1446877 w 1455507"/>
              <a:gd name="connsiteY14" fmla="*/ 0 h 1477990"/>
              <a:gd name="connsiteX15" fmla="*/ 1441986 w 1455507"/>
              <a:gd name="connsiteY15" fmla="*/ 87863 h 1477990"/>
              <a:gd name="connsiteX16" fmla="*/ 1446522 w 1455507"/>
              <a:gd name="connsiteY16" fmla="*/ 192281 h 1477990"/>
              <a:gd name="connsiteX17" fmla="*/ 1449083 w 1455507"/>
              <a:gd name="connsiteY17" fmla="*/ 384757 h 1477990"/>
              <a:gd name="connsiteX18" fmla="*/ 1445075 w 1455507"/>
              <a:gd name="connsiteY18" fmla="*/ 558660 h 1477990"/>
              <a:gd name="connsiteX19" fmla="*/ 1453480 w 1455507"/>
              <a:gd name="connsiteY19" fmla="*/ 618392 h 1477990"/>
              <a:gd name="connsiteX20" fmla="*/ 1443851 w 1455507"/>
              <a:gd name="connsiteY20" fmla="*/ 900580 h 1477990"/>
              <a:gd name="connsiteX21" fmla="*/ 1445131 w 1455507"/>
              <a:gd name="connsiteY21" fmla="*/ 1003252 h 1477990"/>
              <a:gd name="connsiteX22" fmla="*/ 1448470 w 1455507"/>
              <a:gd name="connsiteY22" fmla="*/ 1090546 h 1477990"/>
              <a:gd name="connsiteX23" fmla="*/ 1446188 w 1455507"/>
              <a:gd name="connsiteY23" fmla="*/ 1168120 h 1477990"/>
              <a:gd name="connsiteX24" fmla="*/ 1454190 w 1455507"/>
              <a:gd name="connsiteY24" fmla="*/ 1273576 h 1477990"/>
              <a:gd name="connsiteX25" fmla="*/ 1455507 w 1455507"/>
              <a:gd name="connsiteY25" fmla="*/ 1324327 h 1477990"/>
              <a:gd name="connsiteX26" fmla="*/ 1455507 w 1455507"/>
              <a:gd name="connsiteY26" fmla="*/ 1427362 h 1477990"/>
              <a:gd name="connsiteX27" fmla="*/ 1451365 w 1455507"/>
              <a:gd name="connsiteY27" fmla="*/ 1465458 h 1477990"/>
              <a:gd name="connsiteX28" fmla="*/ 1450774 w 1455507"/>
              <a:gd name="connsiteY28" fmla="*/ 1469667 h 1477990"/>
              <a:gd name="connsiteX29" fmla="*/ 1448719 w 1455507"/>
              <a:gd name="connsiteY29" fmla="*/ 1469564 h 1477990"/>
              <a:gd name="connsiteX30" fmla="*/ 1351167 w 1455507"/>
              <a:gd name="connsiteY30" fmla="*/ 1472353 h 1477990"/>
              <a:gd name="connsiteX31" fmla="*/ 1170753 w 1455507"/>
              <a:gd name="connsiteY31" fmla="*/ 1472353 h 1477990"/>
              <a:gd name="connsiteX32" fmla="*/ 852418 w 1455507"/>
              <a:gd name="connsiteY32" fmla="*/ 1465456 h 1477990"/>
              <a:gd name="connsiteX33" fmla="*/ 493168 w 1455507"/>
              <a:gd name="connsiteY33" fmla="*/ 1468013 h 1477990"/>
              <a:gd name="connsiteX34" fmla="*/ 226796 w 1455507"/>
              <a:gd name="connsiteY34" fmla="*/ 1461815 h 1477990"/>
              <a:gd name="connsiteX35" fmla="*/ 125602 w 1455507"/>
              <a:gd name="connsiteY35" fmla="*/ 1476769 h 1477990"/>
              <a:gd name="connsiteX36" fmla="*/ 5112 w 1455507"/>
              <a:gd name="connsiteY36" fmla="*/ 1477990 h 1477990"/>
              <a:gd name="connsiteX37" fmla="*/ 7783 w 1455507"/>
              <a:gd name="connsiteY37" fmla="*/ 1456307 h 1477990"/>
              <a:gd name="connsiteX38" fmla="*/ 4359 w 1455507"/>
              <a:gd name="connsiteY38" fmla="*/ 1403967 h 1477990"/>
              <a:gd name="connsiteX39" fmla="*/ 295 w 1455507"/>
              <a:gd name="connsiteY39" fmla="*/ 1370091 h 1477990"/>
              <a:gd name="connsiteX40" fmla="*/ 295 w 1455507"/>
              <a:gd name="connsiteY40" fmla="*/ 1219835 h 1477990"/>
              <a:gd name="connsiteX41" fmla="*/ 3722 w 1455507"/>
              <a:gd name="connsiteY41" fmla="*/ 1175716 h 1477990"/>
              <a:gd name="connsiteX42" fmla="*/ 295 w 1455507"/>
              <a:gd name="connsiteY42" fmla="*/ 1126935 h 1477990"/>
              <a:gd name="connsiteX43" fmla="*/ 295 w 1455507"/>
              <a:gd name="connsiteY43" fmla="*/ 1046801 h 1477990"/>
              <a:gd name="connsiteX44" fmla="*/ 4400 w 1455507"/>
              <a:gd name="connsiteY44" fmla="*/ 1015203 h 1477990"/>
              <a:gd name="connsiteX45" fmla="*/ 2166 w 1455507"/>
              <a:gd name="connsiteY45" fmla="*/ 975879 h 1477990"/>
              <a:gd name="connsiteX46" fmla="*/ 295 w 1455507"/>
              <a:gd name="connsiteY46" fmla="*/ 964020 h 1477990"/>
              <a:gd name="connsiteX47" fmla="*/ 295 w 1455507"/>
              <a:gd name="connsiteY47" fmla="*/ 801667 h 1477990"/>
              <a:gd name="connsiteX48" fmla="*/ 310 w 1455507"/>
              <a:gd name="connsiteY48" fmla="*/ 800839 h 1477990"/>
              <a:gd name="connsiteX49" fmla="*/ 2276 w 1455507"/>
              <a:gd name="connsiteY49" fmla="*/ 749518 h 1477990"/>
              <a:gd name="connsiteX50" fmla="*/ 2715 w 1455507"/>
              <a:gd name="connsiteY50" fmla="*/ 666724 h 1477990"/>
              <a:gd name="connsiteX51" fmla="*/ 295 w 1455507"/>
              <a:gd name="connsiteY51" fmla="*/ 625158 h 1477990"/>
              <a:gd name="connsiteX52" fmla="*/ 295 w 1455507"/>
              <a:gd name="connsiteY52" fmla="*/ 559484 h 1477990"/>
              <a:gd name="connsiteX53" fmla="*/ 3920 w 1455507"/>
              <a:gd name="connsiteY53" fmla="*/ 510291 h 1477990"/>
              <a:gd name="connsiteX54" fmla="*/ 2933 w 1455507"/>
              <a:gd name="connsiteY54" fmla="*/ 419129 h 1477990"/>
              <a:gd name="connsiteX55" fmla="*/ 295 w 1455507"/>
              <a:gd name="connsiteY55" fmla="*/ 403959 h 1477990"/>
              <a:gd name="connsiteX56" fmla="*/ 295 w 1455507"/>
              <a:gd name="connsiteY56" fmla="*/ 237294 h 1477990"/>
              <a:gd name="connsiteX57" fmla="*/ 2933 w 1455507"/>
              <a:gd name="connsiteY57" fmla="*/ 209924 h 1477990"/>
              <a:gd name="connsiteX58" fmla="*/ 3263 w 1455507"/>
              <a:gd name="connsiteY58" fmla="*/ 97581 h 1477990"/>
              <a:gd name="connsiteX59" fmla="*/ 295 w 1455507"/>
              <a:gd name="connsiteY59" fmla="*/ 63619 h 1477990"/>
              <a:gd name="connsiteX60" fmla="*/ 295 w 1455507"/>
              <a:gd name="connsiteY60" fmla="*/ 1928 h 1477990"/>
              <a:gd name="connsiteX61" fmla="*/ 64759 w 1455507"/>
              <a:gd name="connsiteY61"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1455507" h="1477990">
                <a:moveTo>
                  <a:pt x="100458" y="0"/>
                </a:moveTo>
                <a:lnTo>
                  <a:pt x="258284" y="0"/>
                </a:lnTo>
                <a:lnTo>
                  <a:pt x="290610" y="2318"/>
                </a:lnTo>
                <a:cubicBezTo>
                  <a:pt x="312734" y="4440"/>
                  <a:pt x="334873" y="6289"/>
                  <a:pt x="357070" y="5440"/>
                </a:cubicBezTo>
                <a:cubicBezTo>
                  <a:pt x="424342" y="2955"/>
                  <a:pt x="491629" y="2121"/>
                  <a:pt x="558908" y="1098"/>
                </a:cubicBezTo>
                <a:lnTo>
                  <a:pt x="599348" y="0"/>
                </a:lnTo>
                <a:lnTo>
                  <a:pt x="930201" y="0"/>
                </a:lnTo>
                <a:lnTo>
                  <a:pt x="957174" y="2227"/>
                </a:lnTo>
                <a:cubicBezTo>
                  <a:pt x="1005997" y="9381"/>
                  <a:pt x="1055234" y="4955"/>
                  <a:pt x="1104293" y="1924"/>
                </a:cubicBezTo>
                <a:lnTo>
                  <a:pt x="1153561" y="0"/>
                </a:lnTo>
                <a:lnTo>
                  <a:pt x="1229432" y="0"/>
                </a:lnTo>
                <a:lnTo>
                  <a:pt x="1282523" y="2288"/>
                </a:lnTo>
                <a:cubicBezTo>
                  <a:pt x="1324852" y="6652"/>
                  <a:pt x="1367417" y="2591"/>
                  <a:pt x="1409865" y="166"/>
                </a:cubicBezTo>
                <a:lnTo>
                  <a:pt x="1414535" y="0"/>
                </a:lnTo>
                <a:lnTo>
                  <a:pt x="1446877" y="0"/>
                </a:lnTo>
                <a:lnTo>
                  <a:pt x="1441986" y="87863"/>
                </a:lnTo>
                <a:cubicBezTo>
                  <a:pt x="1441527" y="122692"/>
                  <a:pt x="1442793" y="157509"/>
                  <a:pt x="1446522" y="192281"/>
                </a:cubicBezTo>
                <a:cubicBezTo>
                  <a:pt x="1452467" y="256325"/>
                  <a:pt x="1453324" y="320620"/>
                  <a:pt x="1449083" y="384757"/>
                </a:cubicBezTo>
                <a:cubicBezTo>
                  <a:pt x="1446133" y="442709"/>
                  <a:pt x="1438896" y="500570"/>
                  <a:pt x="1445075" y="558660"/>
                </a:cubicBezTo>
                <a:cubicBezTo>
                  <a:pt x="1447190" y="578647"/>
                  <a:pt x="1452311" y="598268"/>
                  <a:pt x="1453480" y="618392"/>
                </a:cubicBezTo>
                <a:cubicBezTo>
                  <a:pt x="1459046" y="712668"/>
                  <a:pt x="1450697" y="806624"/>
                  <a:pt x="1443851" y="900580"/>
                </a:cubicBezTo>
                <a:cubicBezTo>
                  <a:pt x="1441346" y="934804"/>
                  <a:pt x="1438284" y="969028"/>
                  <a:pt x="1445131" y="1003252"/>
                </a:cubicBezTo>
                <a:cubicBezTo>
                  <a:pt x="1450558" y="1032132"/>
                  <a:pt x="1451677" y="1061447"/>
                  <a:pt x="1448470" y="1090546"/>
                </a:cubicBezTo>
                <a:cubicBezTo>
                  <a:pt x="1445264" y="1116318"/>
                  <a:pt x="1444502" y="1142251"/>
                  <a:pt x="1446188" y="1168120"/>
                </a:cubicBezTo>
                <a:cubicBezTo>
                  <a:pt x="1449667" y="1203257"/>
                  <a:pt x="1452367" y="1238405"/>
                  <a:pt x="1454190" y="1273576"/>
                </a:cubicBezTo>
                <a:lnTo>
                  <a:pt x="1455507" y="1324327"/>
                </a:lnTo>
                <a:lnTo>
                  <a:pt x="1455507" y="1427362"/>
                </a:lnTo>
                <a:lnTo>
                  <a:pt x="1451365" y="1465458"/>
                </a:lnTo>
                <a:lnTo>
                  <a:pt x="1450774" y="1469667"/>
                </a:lnTo>
                <a:lnTo>
                  <a:pt x="1448719" y="1469564"/>
                </a:lnTo>
                <a:cubicBezTo>
                  <a:pt x="1416243" y="1471268"/>
                  <a:pt x="1383704" y="1471810"/>
                  <a:pt x="1351167" y="1472353"/>
                </a:cubicBezTo>
                <a:cubicBezTo>
                  <a:pt x="1291009" y="1473360"/>
                  <a:pt x="1230608" y="1482658"/>
                  <a:pt x="1170753" y="1472353"/>
                </a:cubicBezTo>
                <a:cubicBezTo>
                  <a:pt x="1065139" y="1455500"/>
                  <a:pt x="958414" y="1453183"/>
                  <a:pt x="852418" y="1465456"/>
                </a:cubicBezTo>
                <a:cubicBezTo>
                  <a:pt x="732873" y="1477389"/>
                  <a:pt x="612811" y="1478242"/>
                  <a:pt x="493168" y="1468013"/>
                </a:cubicBezTo>
                <a:cubicBezTo>
                  <a:pt x="404539" y="1460730"/>
                  <a:pt x="315729" y="1455306"/>
                  <a:pt x="226796" y="1461815"/>
                </a:cubicBezTo>
                <a:cubicBezTo>
                  <a:pt x="192742" y="1464372"/>
                  <a:pt x="159536" y="1475530"/>
                  <a:pt x="125602" y="1476769"/>
                </a:cubicBezTo>
                <a:lnTo>
                  <a:pt x="5112" y="1477990"/>
                </a:lnTo>
                <a:lnTo>
                  <a:pt x="7783" y="1456307"/>
                </a:lnTo>
                <a:cubicBezTo>
                  <a:pt x="9044" y="1438825"/>
                  <a:pt x="8660" y="1421330"/>
                  <a:pt x="4359" y="1403967"/>
                </a:cubicBezTo>
                <a:lnTo>
                  <a:pt x="295" y="1370091"/>
                </a:lnTo>
                <a:lnTo>
                  <a:pt x="295" y="1219835"/>
                </a:lnTo>
                <a:lnTo>
                  <a:pt x="3722" y="1175716"/>
                </a:lnTo>
                <a:lnTo>
                  <a:pt x="295" y="1126935"/>
                </a:lnTo>
                <a:lnTo>
                  <a:pt x="295" y="1046801"/>
                </a:lnTo>
                <a:lnTo>
                  <a:pt x="4400" y="1015203"/>
                </a:lnTo>
                <a:cubicBezTo>
                  <a:pt x="5263" y="1002160"/>
                  <a:pt x="4906" y="989085"/>
                  <a:pt x="2166" y="975879"/>
                </a:cubicBezTo>
                <a:lnTo>
                  <a:pt x="295" y="964020"/>
                </a:lnTo>
                <a:lnTo>
                  <a:pt x="295" y="801667"/>
                </a:lnTo>
                <a:lnTo>
                  <a:pt x="310" y="800839"/>
                </a:lnTo>
                <a:cubicBezTo>
                  <a:pt x="-163" y="783697"/>
                  <a:pt x="-464" y="766569"/>
                  <a:pt x="2276" y="749518"/>
                </a:cubicBezTo>
                <a:cubicBezTo>
                  <a:pt x="6167" y="722055"/>
                  <a:pt x="6315" y="694225"/>
                  <a:pt x="2715" y="666724"/>
                </a:cubicBezTo>
                <a:lnTo>
                  <a:pt x="295" y="625158"/>
                </a:lnTo>
                <a:lnTo>
                  <a:pt x="295" y="559484"/>
                </a:lnTo>
                <a:lnTo>
                  <a:pt x="3920" y="510291"/>
                </a:lnTo>
                <a:cubicBezTo>
                  <a:pt x="8414" y="480008"/>
                  <a:pt x="10989" y="448837"/>
                  <a:pt x="2933" y="419129"/>
                </a:cubicBezTo>
                <a:lnTo>
                  <a:pt x="295" y="403959"/>
                </a:lnTo>
                <a:lnTo>
                  <a:pt x="295" y="237294"/>
                </a:lnTo>
                <a:lnTo>
                  <a:pt x="2933" y="209924"/>
                </a:lnTo>
                <a:cubicBezTo>
                  <a:pt x="7729" y="172623"/>
                  <a:pt x="7838" y="134908"/>
                  <a:pt x="3263" y="97581"/>
                </a:cubicBezTo>
                <a:lnTo>
                  <a:pt x="295" y="63619"/>
                </a:lnTo>
                <a:lnTo>
                  <a:pt x="295" y="1928"/>
                </a:lnTo>
                <a:lnTo>
                  <a:pt x="64759" y="704"/>
                </a:lnTo>
                <a:close/>
              </a:path>
            </a:pathLst>
          </a:custGeom>
        </p:spPr>
        <p:txBody>
          <a:bodyPr wrap="square" anchor="ctr">
            <a:noAutofit/>
          </a:bodyPr>
          <a:lstStyle>
            <a:lvl1pPr algn="ctr">
              <a:buNone/>
              <a:defRPr sz="2000"/>
            </a:lvl1pPr>
          </a:lstStyle>
          <a:p>
            <a:endParaRPr lang="en-US"/>
          </a:p>
        </p:txBody>
      </p:sp>
      <p:sp>
        <p:nvSpPr>
          <p:cNvPr id="27" name="Picture Placeholder 26">
            <a:extLst>
              <a:ext uri="{FF2B5EF4-FFF2-40B4-BE49-F238E27FC236}">
                <a16:creationId xmlns:a16="http://schemas.microsoft.com/office/drawing/2014/main" id="{C62C212D-2434-4610-A983-7FC587B517B4}"/>
              </a:ext>
            </a:extLst>
          </p:cNvPr>
          <p:cNvSpPr>
            <a:spLocks noGrp="1"/>
          </p:cNvSpPr>
          <p:nvPr>
            <p:ph type="pic" sz="quarter" idx="14"/>
          </p:nvPr>
        </p:nvSpPr>
        <p:spPr>
          <a:xfrm>
            <a:off x="3009627" y="3064916"/>
            <a:ext cx="1447216" cy="1477990"/>
          </a:xfrm>
          <a:custGeom>
            <a:avLst/>
            <a:gdLst>
              <a:gd name="connsiteX0" fmla="*/ 107991 w 1447216"/>
              <a:gd name="connsiteY0" fmla="*/ 0 h 1477990"/>
              <a:gd name="connsiteX1" fmla="*/ 265817 w 1447216"/>
              <a:gd name="connsiteY1" fmla="*/ 0 h 1477990"/>
              <a:gd name="connsiteX2" fmla="*/ 298143 w 1447216"/>
              <a:gd name="connsiteY2" fmla="*/ 2318 h 1477990"/>
              <a:gd name="connsiteX3" fmla="*/ 364603 w 1447216"/>
              <a:gd name="connsiteY3" fmla="*/ 5440 h 1477990"/>
              <a:gd name="connsiteX4" fmla="*/ 566441 w 1447216"/>
              <a:gd name="connsiteY4" fmla="*/ 1098 h 1477990"/>
              <a:gd name="connsiteX5" fmla="*/ 606880 w 1447216"/>
              <a:gd name="connsiteY5" fmla="*/ 0 h 1477990"/>
              <a:gd name="connsiteX6" fmla="*/ 937733 w 1447216"/>
              <a:gd name="connsiteY6" fmla="*/ 0 h 1477990"/>
              <a:gd name="connsiteX7" fmla="*/ 964707 w 1447216"/>
              <a:gd name="connsiteY7" fmla="*/ 2227 h 1477990"/>
              <a:gd name="connsiteX8" fmla="*/ 1111826 w 1447216"/>
              <a:gd name="connsiteY8" fmla="*/ 1924 h 1477990"/>
              <a:gd name="connsiteX9" fmla="*/ 1161094 w 1447216"/>
              <a:gd name="connsiteY9" fmla="*/ 0 h 1477990"/>
              <a:gd name="connsiteX10" fmla="*/ 1236965 w 1447216"/>
              <a:gd name="connsiteY10" fmla="*/ 0 h 1477990"/>
              <a:gd name="connsiteX11" fmla="*/ 1290056 w 1447216"/>
              <a:gd name="connsiteY11" fmla="*/ 2288 h 1477990"/>
              <a:gd name="connsiteX12" fmla="*/ 1417398 w 1447216"/>
              <a:gd name="connsiteY12" fmla="*/ 166 h 1477990"/>
              <a:gd name="connsiteX13" fmla="*/ 1422068 w 1447216"/>
              <a:gd name="connsiteY13" fmla="*/ 0 h 1477990"/>
              <a:gd name="connsiteX14" fmla="*/ 1447216 w 1447216"/>
              <a:gd name="connsiteY14" fmla="*/ 0 h 1477990"/>
              <a:gd name="connsiteX15" fmla="*/ 1447216 w 1447216"/>
              <a:gd name="connsiteY15" fmla="*/ 1469823 h 1477990"/>
              <a:gd name="connsiteX16" fmla="*/ 1358700 w 1447216"/>
              <a:gd name="connsiteY16" fmla="*/ 1472353 h 1477990"/>
              <a:gd name="connsiteX17" fmla="*/ 1178286 w 1447216"/>
              <a:gd name="connsiteY17" fmla="*/ 1472353 h 1477990"/>
              <a:gd name="connsiteX18" fmla="*/ 859951 w 1447216"/>
              <a:gd name="connsiteY18" fmla="*/ 1465456 h 1477990"/>
              <a:gd name="connsiteX19" fmla="*/ 500701 w 1447216"/>
              <a:gd name="connsiteY19" fmla="*/ 1468013 h 1477990"/>
              <a:gd name="connsiteX20" fmla="*/ 234329 w 1447216"/>
              <a:gd name="connsiteY20" fmla="*/ 1461815 h 1477990"/>
              <a:gd name="connsiteX21" fmla="*/ 133135 w 1447216"/>
              <a:gd name="connsiteY21" fmla="*/ 1476769 h 1477990"/>
              <a:gd name="connsiteX22" fmla="*/ 12645 w 1447216"/>
              <a:gd name="connsiteY22" fmla="*/ 1477990 h 1477990"/>
              <a:gd name="connsiteX23" fmla="*/ 15316 w 1447216"/>
              <a:gd name="connsiteY23" fmla="*/ 1456307 h 1477990"/>
              <a:gd name="connsiteX24" fmla="*/ 11892 w 1447216"/>
              <a:gd name="connsiteY24" fmla="*/ 1403967 h 1477990"/>
              <a:gd name="connsiteX25" fmla="*/ 6412 w 1447216"/>
              <a:gd name="connsiteY25" fmla="*/ 1238066 h 1477990"/>
              <a:gd name="connsiteX26" fmla="*/ 6850 w 1447216"/>
              <a:gd name="connsiteY26" fmla="*/ 1113013 h 1477990"/>
              <a:gd name="connsiteX27" fmla="*/ 6850 w 1447216"/>
              <a:gd name="connsiteY27" fmla="*/ 1054331 h 1477990"/>
              <a:gd name="connsiteX28" fmla="*/ 9699 w 1447216"/>
              <a:gd name="connsiteY28" fmla="*/ 975879 h 1477990"/>
              <a:gd name="connsiteX29" fmla="*/ 4220 w 1447216"/>
              <a:gd name="connsiteY29" fmla="*/ 941150 h 1477990"/>
              <a:gd name="connsiteX30" fmla="*/ 6904 w 1447216"/>
              <a:gd name="connsiteY30" fmla="*/ 852238 h 1477990"/>
              <a:gd name="connsiteX31" fmla="*/ 9809 w 1447216"/>
              <a:gd name="connsiteY31" fmla="*/ 749518 h 1477990"/>
              <a:gd name="connsiteX32" fmla="*/ 10248 w 1447216"/>
              <a:gd name="connsiteY32" fmla="*/ 666724 h 1477990"/>
              <a:gd name="connsiteX33" fmla="*/ 11453 w 1447216"/>
              <a:gd name="connsiteY33" fmla="*/ 510291 h 1477990"/>
              <a:gd name="connsiteX34" fmla="*/ 10466 w 1447216"/>
              <a:gd name="connsiteY34" fmla="*/ 419129 h 1477990"/>
              <a:gd name="connsiteX35" fmla="*/ 10466 w 1447216"/>
              <a:gd name="connsiteY35" fmla="*/ 209924 h 1477990"/>
              <a:gd name="connsiteX36" fmla="*/ 10796 w 1447216"/>
              <a:gd name="connsiteY36" fmla="*/ 97581 h 1477990"/>
              <a:gd name="connsiteX37" fmla="*/ 3535 w 1447216"/>
              <a:gd name="connsiteY37" fmla="*/ 14494 h 1477990"/>
              <a:gd name="connsiteX38" fmla="*/ 3925 w 1447216"/>
              <a:gd name="connsiteY38" fmla="*/ 2002 h 1477990"/>
              <a:gd name="connsiteX39" fmla="*/ 72292 w 1447216"/>
              <a:gd name="connsiteY39" fmla="*/ 704 h 1477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447216" h="1477990">
                <a:moveTo>
                  <a:pt x="107991" y="0"/>
                </a:moveTo>
                <a:lnTo>
                  <a:pt x="265817" y="0"/>
                </a:lnTo>
                <a:lnTo>
                  <a:pt x="298143" y="2318"/>
                </a:lnTo>
                <a:cubicBezTo>
                  <a:pt x="320267" y="4440"/>
                  <a:pt x="342406" y="6289"/>
                  <a:pt x="364603" y="5440"/>
                </a:cubicBezTo>
                <a:cubicBezTo>
                  <a:pt x="431875" y="2955"/>
                  <a:pt x="499162" y="2121"/>
                  <a:pt x="566441" y="1098"/>
                </a:cubicBezTo>
                <a:lnTo>
                  <a:pt x="606880" y="0"/>
                </a:lnTo>
                <a:lnTo>
                  <a:pt x="937733" y="0"/>
                </a:lnTo>
                <a:lnTo>
                  <a:pt x="964707" y="2227"/>
                </a:lnTo>
                <a:cubicBezTo>
                  <a:pt x="1013530" y="9381"/>
                  <a:pt x="1062767" y="4955"/>
                  <a:pt x="1111826" y="1924"/>
                </a:cubicBezTo>
                <a:lnTo>
                  <a:pt x="1161094" y="0"/>
                </a:lnTo>
                <a:lnTo>
                  <a:pt x="1236965" y="0"/>
                </a:lnTo>
                <a:lnTo>
                  <a:pt x="1290056" y="2288"/>
                </a:lnTo>
                <a:cubicBezTo>
                  <a:pt x="1332385" y="6652"/>
                  <a:pt x="1374950" y="2591"/>
                  <a:pt x="1417398" y="166"/>
                </a:cubicBezTo>
                <a:lnTo>
                  <a:pt x="1422068" y="0"/>
                </a:lnTo>
                <a:lnTo>
                  <a:pt x="1447216" y="0"/>
                </a:lnTo>
                <a:lnTo>
                  <a:pt x="1447216" y="1469823"/>
                </a:lnTo>
                <a:lnTo>
                  <a:pt x="1358700" y="1472353"/>
                </a:lnTo>
                <a:cubicBezTo>
                  <a:pt x="1298542" y="1473360"/>
                  <a:pt x="1238141" y="1482658"/>
                  <a:pt x="1178286" y="1472353"/>
                </a:cubicBezTo>
                <a:cubicBezTo>
                  <a:pt x="1072672" y="1455500"/>
                  <a:pt x="965947" y="1453183"/>
                  <a:pt x="859951" y="1465456"/>
                </a:cubicBezTo>
                <a:cubicBezTo>
                  <a:pt x="740406" y="1477389"/>
                  <a:pt x="620344" y="1478242"/>
                  <a:pt x="500701" y="1468013"/>
                </a:cubicBezTo>
                <a:cubicBezTo>
                  <a:pt x="412072" y="1460730"/>
                  <a:pt x="323262" y="1455306"/>
                  <a:pt x="234329" y="1461815"/>
                </a:cubicBezTo>
                <a:cubicBezTo>
                  <a:pt x="200275" y="1464372"/>
                  <a:pt x="167069" y="1475530"/>
                  <a:pt x="133135" y="1476769"/>
                </a:cubicBezTo>
                <a:lnTo>
                  <a:pt x="12645" y="1477990"/>
                </a:lnTo>
                <a:lnTo>
                  <a:pt x="15316" y="1456307"/>
                </a:lnTo>
                <a:cubicBezTo>
                  <a:pt x="16577" y="1438825"/>
                  <a:pt x="16193" y="1421330"/>
                  <a:pt x="11892" y="1403967"/>
                </a:cubicBezTo>
                <a:cubicBezTo>
                  <a:pt x="-1808" y="1348788"/>
                  <a:pt x="932" y="1293662"/>
                  <a:pt x="6412" y="1238066"/>
                </a:cubicBezTo>
                <a:cubicBezTo>
                  <a:pt x="10522" y="1196695"/>
                  <a:pt x="15070" y="1154854"/>
                  <a:pt x="6850" y="1113013"/>
                </a:cubicBezTo>
                <a:cubicBezTo>
                  <a:pt x="3316" y="1093599"/>
                  <a:pt x="3316" y="1073745"/>
                  <a:pt x="6850" y="1054331"/>
                </a:cubicBezTo>
                <a:cubicBezTo>
                  <a:pt x="11124" y="1028180"/>
                  <a:pt x="15179" y="1002291"/>
                  <a:pt x="9699" y="975879"/>
                </a:cubicBezTo>
                <a:cubicBezTo>
                  <a:pt x="7289" y="964373"/>
                  <a:pt x="5481" y="952762"/>
                  <a:pt x="4220" y="941150"/>
                </a:cubicBezTo>
                <a:cubicBezTo>
                  <a:pt x="1710" y="911506"/>
                  <a:pt x="2609" y="881694"/>
                  <a:pt x="6904" y="852238"/>
                </a:cubicBezTo>
                <a:cubicBezTo>
                  <a:pt x="11015" y="818033"/>
                  <a:pt x="4329" y="783619"/>
                  <a:pt x="9809" y="749518"/>
                </a:cubicBezTo>
                <a:cubicBezTo>
                  <a:pt x="13700" y="722055"/>
                  <a:pt x="13848" y="694225"/>
                  <a:pt x="10248" y="666724"/>
                </a:cubicBezTo>
                <a:cubicBezTo>
                  <a:pt x="3770" y="614737"/>
                  <a:pt x="4175" y="562179"/>
                  <a:pt x="11453" y="510291"/>
                </a:cubicBezTo>
                <a:cubicBezTo>
                  <a:pt x="15947" y="480008"/>
                  <a:pt x="18522" y="448837"/>
                  <a:pt x="10466" y="419129"/>
                </a:cubicBezTo>
                <a:cubicBezTo>
                  <a:pt x="-8494" y="349307"/>
                  <a:pt x="2576" y="279380"/>
                  <a:pt x="10466" y="209924"/>
                </a:cubicBezTo>
                <a:cubicBezTo>
                  <a:pt x="15262" y="172623"/>
                  <a:pt x="15371" y="134908"/>
                  <a:pt x="10796" y="97581"/>
                </a:cubicBezTo>
                <a:cubicBezTo>
                  <a:pt x="6735" y="70015"/>
                  <a:pt x="4313" y="42275"/>
                  <a:pt x="3535" y="14494"/>
                </a:cubicBezTo>
                <a:lnTo>
                  <a:pt x="3925" y="2002"/>
                </a:lnTo>
                <a:lnTo>
                  <a:pt x="72292" y="704"/>
                </a:lnTo>
                <a:close/>
              </a:path>
            </a:pathLst>
          </a:custGeom>
        </p:spPr>
        <p:txBody>
          <a:bodyPr wrap="square" anchor="ctr">
            <a:noAutofit/>
          </a:bodyPr>
          <a:lstStyle>
            <a:lvl1pPr algn="ctr">
              <a:buNone/>
              <a:defRPr sz="2000"/>
            </a:lvl1pPr>
          </a:lstStyle>
          <a:p>
            <a:endParaRPr lang="en-US"/>
          </a:p>
        </p:txBody>
      </p:sp>
      <p:sp>
        <p:nvSpPr>
          <p:cNvPr id="26" name="Picture Placeholder 25">
            <a:extLst>
              <a:ext uri="{FF2B5EF4-FFF2-40B4-BE49-F238E27FC236}">
                <a16:creationId xmlns:a16="http://schemas.microsoft.com/office/drawing/2014/main" id="{32959C17-53EC-4A48-8276-E73A5CF1258A}"/>
              </a:ext>
            </a:extLst>
          </p:cNvPr>
          <p:cNvSpPr>
            <a:spLocks noGrp="1"/>
          </p:cNvSpPr>
          <p:nvPr>
            <p:ph type="pic" sz="quarter" idx="13"/>
          </p:nvPr>
        </p:nvSpPr>
        <p:spPr>
          <a:xfrm>
            <a:off x="648304" y="3058476"/>
            <a:ext cx="1463039" cy="1484431"/>
          </a:xfrm>
          <a:custGeom>
            <a:avLst/>
            <a:gdLst>
              <a:gd name="connsiteX0" fmla="*/ 866623 w 1463039"/>
              <a:gd name="connsiteY0" fmla="*/ 570 h 1484431"/>
              <a:gd name="connsiteX1" fmla="*/ 964707 w 1463039"/>
              <a:gd name="connsiteY1" fmla="*/ 8668 h 1484431"/>
              <a:gd name="connsiteX2" fmla="*/ 1111826 w 1463039"/>
              <a:gd name="connsiteY2" fmla="*/ 8365 h 1484431"/>
              <a:gd name="connsiteX3" fmla="*/ 1290056 w 1463039"/>
              <a:gd name="connsiteY3" fmla="*/ 8729 h 1484431"/>
              <a:gd name="connsiteX4" fmla="*/ 1417398 w 1463039"/>
              <a:gd name="connsiteY4" fmla="*/ 6607 h 1484431"/>
              <a:gd name="connsiteX5" fmla="*/ 1454474 w 1463039"/>
              <a:gd name="connsiteY5" fmla="*/ 5289 h 1484431"/>
              <a:gd name="connsiteX6" fmla="*/ 1449519 w 1463039"/>
              <a:gd name="connsiteY6" fmla="*/ 94304 h 1484431"/>
              <a:gd name="connsiteX7" fmla="*/ 1454055 w 1463039"/>
              <a:gd name="connsiteY7" fmla="*/ 198722 h 1484431"/>
              <a:gd name="connsiteX8" fmla="*/ 1456616 w 1463039"/>
              <a:gd name="connsiteY8" fmla="*/ 391198 h 1484431"/>
              <a:gd name="connsiteX9" fmla="*/ 1452608 w 1463039"/>
              <a:gd name="connsiteY9" fmla="*/ 565101 h 1484431"/>
              <a:gd name="connsiteX10" fmla="*/ 1461013 w 1463039"/>
              <a:gd name="connsiteY10" fmla="*/ 624833 h 1484431"/>
              <a:gd name="connsiteX11" fmla="*/ 1451384 w 1463039"/>
              <a:gd name="connsiteY11" fmla="*/ 907021 h 1484431"/>
              <a:gd name="connsiteX12" fmla="*/ 1452664 w 1463039"/>
              <a:gd name="connsiteY12" fmla="*/ 1009693 h 1484431"/>
              <a:gd name="connsiteX13" fmla="*/ 1456003 w 1463039"/>
              <a:gd name="connsiteY13" fmla="*/ 1096987 h 1484431"/>
              <a:gd name="connsiteX14" fmla="*/ 1453721 w 1463039"/>
              <a:gd name="connsiteY14" fmla="*/ 1174561 h 1484431"/>
              <a:gd name="connsiteX15" fmla="*/ 1461723 w 1463039"/>
              <a:gd name="connsiteY15" fmla="*/ 1280017 h 1484431"/>
              <a:gd name="connsiteX16" fmla="*/ 1463039 w 1463039"/>
              <a:gd name="connsiteY16" fmla="*/ 1330730 h 1484431"/>
              <a:gd name="connsiteX17" fmla="*/ 1463039 w 1463039"/>
              <a:gd name="connsiteY17" fmla="*/ 1433812 h 1484431"/>
              <a:gd name="connsiteX18" fmla="*/ 1458898 w 1463039"/>
              <a:gd name="connsiteY18" fmla="*/ 1471899 h 1484431"/>
              <a:gd name="connsiteX19" fmla="*/ 1458307 w 1463039"/>
              <a:gd name="connsiteY19" fmla="*/ 1476108 h 1484431"/>
              <a:gd name="connsiteX20" fmla="*/ 1456252 w 1463039"/>
              <a:gd name="connsiteY20" fmla="*/ 1476005 h 1484431"/>
              <a:gd name="connsiteX21" fmla="*/ 1358700 w 1463039"/>
              <a:gd name="connsiteY21" fmla="*/ 1478794 h 1484431"/>
              <a:gd name="connsiteX22" fmla="*/ 1178286 w 1463039"/>
              <a:gd name="connsiteY22" fmla="*/ 1478794 h 1484431"/>
              <a:gd name="connsiteX23" fmla="*/ 859951 w 1463039"/>
              <a:gd name="connsiteY23" fmla="*/ 1471897 h 1484431"/>
              <a:gd name="connsiteX24" fmla="*/ 500701 w 1463039"/>
              <a:gd name="connsiteY24" fmla="*/ 1474454 h 1484431"/>
              <a:gd name="connsiteX25" fmla="*/ 234329 w 1463039"/>
              <a:gd name="connsiteY25" fmla="*/ 1468256 h 1484431"/>
              <a:gd name="connsiteX26" fmla="*/ 133135 w 1463039"/>
              <a:gd name="connsiteY26" fmla="*/ 1483210 h 1484431"/>
              <a:gd name="connsiteX27" fmla="*/ 12645 w 1463039"/>
              <a:gd name="connsiteY27" fmla="*/ 1484431 h 1484431"/>
              <a:gd name="connsiteX28" fmla="*/ 15316 w 1463039"/>
              <a:gd name="connsiteY28" fmla="*/ 1462748 h 1484431"/>
              <a:gd name="connsiteX29" fmla="*/ 11892 w 1463039"/>
              <a:gd name="connsiteY29" fmla="*/ 1410408 h 1484431"/>
              <a:gd name="connsiteX30" fmla="*/ 6412 w 1463039"/>
              <a:gd name="connsiteY30" fmla="*/ 1244507 h 1484431"/>
              <a:gd name="connsiteX31" fmla="*/ 6850 w 1463039"/>
              <a:gd name="connsiteY31" fmla="*/ 1119454 h 1484431"/>
              <a:gd name="connsiteX32" fmla="*/ 6850 w 1463039"/>
              <a:gd name="connsiteY32" fmla="*/ 1060772 h 1484431"/>
              <a:gd name="connsiteX33" fmla="*/ 9699 w 1463039"/>
              <a:gd name="connsiteY33" fmla="*/ 982320 h 1484431"/>
              <a:gd name="connsiteX34" fmla="*/ 4220 w 1463039"/>
              <a:gd name="connsiteY34" fmla="*/ 947591 h 1484431"/>
              <a:gd name="connsiteX35" fmla="*/ 6904 w 1463039"/>
              <a:gd name="connsiteY35" fmla="*/ 858679 h 1484431"/>
              <a:gd name="connsiteX36" fmla="*/ 9809 w 1463039"/>
              <a:gd name="connsiteY36" fmla="*/ 755959 h 1484431"/>
              <a:gd name="connsiteX37" fmla="*/ 10248 w 1463039"/>
              <a:gd name="connsiteY37" fmla="*/ 673165 h 1484431"/>
              <a:gd name="connsiteX38" fmla="*/ 11453 w 1463039"/>
              <a:gd name="connsiteY38" fmla="*/ 516732 h 1484431"/>
              <a:gd name="connsiteX39" fmla="*/ 10466 w 1463039"/>
              <a:gd name="connsiteY39" fmla="*/ 425570 h 1484431"/>
              <a:gd name="connsiteX40" fmla="*/ 10466 w 1463039"/>
              <a:gd name="connsiteY40" fmla="*/ 216365 h 1484431"/>
              <a:gd name="connsiteX41" fmla="*/ 10796 w 1463039"/>
              <a:gd name="connsiteY41" fmla="*/ 104022 h 1484431"/>
              <a:gd name="connsiteX42" fmla="*/ 3535 w 1463039"/>
              <a:gd name="connsiteY42" fmla="*/ 20935 h 1484431"/>
              <a:gd name="connsiteX43" fmla="*/ 3925 w 1463039"/>
              <a:gd name="connsiteY43" fmla="*/ 8443 h 1484431"/>
              <a:gd name="connsiteX44" fmla="*/ 72292 w 1463039"/>
              <a:gd name="connsiteY44" fmla="*/ 7145 h 1484431"/>
              <a:gd name="connsiteX45" fmla="*/ 231771 w 1463039"/>
              <a:gd name="connsiteY45" fmla="*/ 4000 h 1484431"/>
              <a:gd name="connsiteX46" fmla="*/ 364603 w 1463039"/>
              <a:gd name="connsiteY46" fmla="*/ 11881 h 1484431"/>
              <a:gd name="connsiteX47" fmla="*/ 768234 w 1463039"/>
              <a:gd name="connsiteY47" fmla="*/ 2060 h 1484431"/>
              <a:gd name="connsiteX48" fmla="*/ 866623 w 1463039"/>
              <a:gd name="connsiteY48" fmla="*/ 570 h 148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63039" h="1484431">
                <a:moveTo>
                  <a:pt x="866623" y="570"/>
                </a:moveTo>
                <a:cubicBezTo>
                  <a:pt x="899406" y="1672"/>
                  <a:pt x="932137" y="4373"/>
                  <a:pt x="964707" y="8668"/>
                </a:cubicBezTo>
                <a:cubicBezTo>
                  <a:pt x="1013530" y="15822"/>
                  <a:pt x="1062767" y="11396"/>
                  <a:pt x="1111826" y="8365"/>
                </a:cubicBezTo>
                <a:cubicBezTo>
                  <a:pt x="1171217" y="4667"/>
                  <a:pt x="1230548" y="2666"/>
                  <a:pt x="1290056" y="8729"/>
                </a:cubicBezTo>
                <a:cubicBezTo>
                  <a:pt x="1332385" y="13093"/>
                  <a:pt x="1374950" y="9032"/>
                  <a:pt x="1417398" y="6607"/>
                </a:cubicBezTo>
                <a:lnTo>
                  <a:pt x="1454474" y="5289"/>
                </a:lnTo>
                <a:lnTo>
                  <a:pt x="1449519" y="94304"/>
                </a:lnTo>
                <a:cubicBezTo>
                  <a:pt x="1449060" y="129133"/>
                  <a:pt x="1450326" y="163950"/>
                  <a:pt x="1454055" y="198722"/>
                </a:cubicBezTo>
                <a:cubicBezTo>
                  <a:pt x="1460000" y="262766"/>
                  <a:pt x="1460857" y="327061"/>
                  <a:pt x="1456616" y="391198"/>
                </a:cubicBezTo>
                <a:cubicBezTo>
                  <a:pt x="1453666" y="449150"/>
                  <a:pt x="1446429" y="507011"/>
                  <a:pt x="1452608" y="565101"/>
                </a:cubicBezTo>
                <a:cubicBezTo>
                  <a:pt x="1454723" y="585088"/>
                  <a:pt x="1459844" y="604709"/>
                  <a:pt x="1461013" y="624833"/>
                </a:cubicBezTo>
                <a:cubicBezTo>
                  <a:pt x="1466579" y="719109"/>
                  <a:pt x="1458230" y="813065"/>
                  <a:pt x="1451384" y="907021"/>
                </a:cubicBezTo>
                <a:cubicBezTo>
                  <a:pt x="1448879" y="941245"/>
                  <a:pt x="1445817" y="975469"/>
                  <a:pt x="1452664" y="1009693"/>
                </a:cubicBezTo>
                <a:cubicBezTo>
                  <a:pt x="1458091" y="1038573"/>
                  <a:pt x="1459210" y="1067888"/>
                  <a:pt x="1456003" y="1096987"/>
                </a:cubicBezTo>
                <a:cubicBezTo>
                  <a:pt x="1452797" y="1122759"/>
                  <a:pt x="1452035" y="1148692"/>
                  <a:pt x="1453721" y="1174561"/>
                </a:cubicBezTo>
                <a:cubicBezTo>
                  <a:pt x="1457200" y="1209698"/>
                  <a:pt x="1459900" y="1244846"/>
                  <a:pt x="1461723" y="1280017"/>
                </a:cubicBezTo>
                <a:lnTo>
                  <a:pt x="1463039" y="1330730"/>
                </a:lnTo>
                <a:lnTo>
                  <a:pt x="1463039" y="1433812"/>
                </a:lnTo>
                <a:lnTo>
                  <a:pt x="1458898" y="1471899"/>
                </a:lnTo>
                <a:lnTo>
                  <a:pt x="1458307" y="1476108"/>
                </a:lnTo>
                <a:lnTo>
                  <a:pt x="1456252" y="1476005"/>
                </a:lnTo>
                <a:cubicBezTo>
                  <a:pt x="1423776" y="1477709"/>
                  <a:pt x="1391237" y="1478251"/>
                  <a:pt x="1358700" y="1478794"/>
                </a:cubicBezTo>
                <a:cubicBezTo>
                  <a:pt x="1298542" y="1479801"/>
                  <a:pt x="1238141" y="1489099"/>
                  <a:pt x="1178286" y="1478794"/>
                </a:cubicBezTo>
                <a:cubicBezTo>
                  <a:pt x="1072672" y="1461941"/>
                  <a:pt x="965947" y="1459624"/>
                  <a:pt x="859951" y="1471897"/>
                </a:cubicBezTo>
                <a:cubicBezTo>
                  <a:pt x="740406" y="1483830"/>
                  <a:pt x="620344" y="1484683"/>
                  <a:pt x="500701" y="1474454"/>
                </a:cubicBezTo>
                <a:cubicBezTo>
                  <a:pt x="412072" y="1467171"/>
                  <a:pt x="323262" y="1461747"/>
                  <a:pt x="234329" y="1468256"/>
                </a:cubicBezTo>
                <a:cubicBezTo>
                  <a:pt x="200275" y="1470813"/>
                  <a:pt x="167069" y="1481971"/>
                  <a:pt x="133135" y="1483210"/>
                </a:cubicBezTo>
                <a:lnTo>
                  <a:pt x="12645" y="1484431"/>
                </a:lnTo>
                <a:lnTo>
                  <a:pt x="15316" y="1462748"/>
                </a:lnTo>
                <a:cubicBezTo>
                  <a:pt x="16577" y="1445266"/>
                  <a:pt x="16193" y="1427771"/>
                  <a:pt x="11892" y="1410408"/>
                </a:cubicBezTo>
                <a:cubicBezTo>
                  <a:pt x="-1808" y="1355229"/>
                  <a:pt x="932" y="1300103"/>
                  <a:pt x="6412" y="1244507"/>
                </a:cubicBezTo>
                <a:cubicBezTo>
                  <a:pt x="10522" y="1203136"/>
                  <a:pt x="15070" y="1161295"/>
                  <a:pt x="6850" y="1119454"/>
                </a:cubicBezTo>
                <a:cubicBezTo>
                  <a:pt x="3316" y="1100040"/>
                  <a:pt x="3316" y="1080186"/>
                  <a:pt x="6850" y="1060772"/>
                </a:cubicBezTo>
                <a:cubicBezTo>
                  <a:pt x="11124" y="1034621"/>
                  <a:pt x="15179" y="1008732"/>
                  <a:pt x="9699" y="982320"/>
                </a:cubicBezTo>
                <a:cubicBezTo>
                  <a:pt x="7289" y="970814"/>
                  <a:pt x="5481" y="959203"/>
                  <a:pt x="4220" y="947591"/>
                </a:cubicBezTo>
                <a:cubicBezTo>
                  <a:pt x="1710" y="917947"/>
                  <a:pt x="2609" y="888135"/>
                  <a:pt x="6904" y="858679"/>
                </a:cubicBezTo>
                <a:cubicBezTo>
                  <a:pt x="11015" y="824474"/>
                  <a:pt x="4329" y="790060"/>
                  <a:pt x="9809" y="755959"/>
                </a:cubicBezTo>
                <a:cubicBezTo>
                  <a:pt x="13700" y="728496"/>
                  <a:pt x="13848" y="700666"/>
                  <a:pt x="10248" y="673165"/>
                </a:cubicBezTo>
                <a:cubicBezTo>
                  <a:pt x="3770" y="621178"/>
                  <a:pt x="4175" y="568620"/>
                  <a:pt x="11453" y="516732"/>
                </a:cubicBezTo>
                <a:cubicBezTo>
                  <a:pt x="15947" y="486449"/>
                  <a:pt x="18522" y="455278"/>
                  <a:pt x="10466" y="425570"/>
                </a:cubicBezTo>
                <a:cubicBezTo>
                  <a:pt x="-8494" y="355748"/>
                  <a:pt x="2576" y="285821"/>
                  <a:pt x="10466" y="216365"/>
                </a:cubicBezTo>
                <a:cubicBezTo>
                  <a:pt x="15262" y="179064"/>
                  <a:pt x="15371" y="141349"/>
                  <a:pt x="10796" y="104022"/>
                </a:cubicBezTo>
                <a:cubicBezTo>
                  <a:pt x="6735" y="76456"/>
                  <a:pt x="4313" y="48716"/>
                  <a:pt x="3535" y="20935"/>
                </a:cubicBezTo>
                <a:lnTo>
                  <a:pt x="3925" y="8443"/>
                </a:lnTo>
                <a:lnTo>
                  <a:pt x="72292" y="7145"/>
                </a:lnTo>
                <a:cubicBezTo>
                  <a:pt x="125550" y="5561"/>
                  <a:pt x="178728" y="3394"/>
                  <a:pt x="231771" y="4000"/>
                </a:cubicBezTo>
                <a:cubicBezTo>
                  <a:pt x="276049" y="4485"/>
                  <a:pt x="320208" y="13578"/>
                  <a:pt x="364603" y="11881"/>
                </a:cubicBezTo>
                <a:cubicBezTo>
                  <a:pt x="499147" y="6910"/>
                  <a:pt x="633750" y="8547"/>
                  <a:pt x="768234" y="2060"/>
                </a:cubicBezTo>
                <a:cubicBezTo>
                  <a:pt x="801008" y="-38"/>
                  <a:pt x="833841" y="-533"/>
                  <a:pt x="866623" y="570"/>
                </a:cubicBezTo>
                <a:close/>
              </a:path>
            </a:pathLst>
          </a:custGeom>
        </p:spPr>
        <p:txBody>
          <a:bodyPr wrap="square" anchor="ctr">
            <a:noAutofit/>
          </a:bodyPr>
          <a:lstStyle>
            <a:lvl1pPr algn="ctr">
              <a:buNone/>
              <a:defRPr sz="2000"/>
            </a:lvl1pPr>
          </a:lstStyle>
          <a:p>
            <a:endParaRPr lang="en-US"/>
          </a:p>
        </p:txBody>
      </p:sp>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0" y="365125"/>
            <a:ext cx="12188952" cy="1325563"/>
          </a:xfrm>
        </p:spPr>
        <p:txBody>
          <a:bodyPr/>
          <a:lstStyle>
            <a:lvl1pPr algn="ctr">
              <a:defRPr sz="7200"/>
            </a:lvl1pPr>
          </a:lstStyle>
          <a:p>
            <a:r>
              <a:rPr lang="en-US"/>
              <a:t>Click to edit Master title style</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2C18C1E5-FB55-42F5-BD6D-9CC153FCDBE6}" type="slidenum">
              <a:rPr lang="en-US" smtClean="0"/>
              <a:t>‹#›</a:t>
            </a:fld>
            <a:endParaRPr lang="en-US"/>
          </a:p>
        </p:txBody>
      </p:sp>
      <p:sp>
        <p:nvSpPr>
          <p:cNvPr id="19" name="Rectangle 18" descr="Tag=AccentColor&#10;Flavor=Light&#10;Target=FillAndLine">
            <a:extLst>
              <a:ext uri="{FF2B5EF4-FFF2-40B4-BE49-F238E27FC236}">
                <a16:creationId xmlns:a16="http://schemas.microsoft.com/office/drawing/2014/main" id="{2D7984C8-AF4A-4D59-BB2D-72D92F873C0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 Placeholder 32">
            <a:extLst>
              <a:ext uri="{FF2B5EF4-FFF2-40B4-BE49-F238E27FC236}">
                <a16:creationId xmlns:a16="http://schemas.microsoft.com/office/drawing/2014/main" id="{EC125114-9BE9-4C21-BEC1-81B685162210}"/>
              </a:ext>
            </a:extLst>
          </p:cNvPr>
          <p:cNvSpPr>
            <a:spLocks noGrp="1"/>
          </p:cNvSpPr>
          <p:nvPr>
            <p:ph type="body" sz="quarter" idx="18" hasCustomPrompt="1"/>
          </p:nvPr>
        </p:nvSpPr>
        <p:spPr>
          <a:xfrm>
            <a:off x="6309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4" name="Text Placeholder 32">
            <a:extLst>
              <a:ext uri="{FF2B5EF4-FFF2-40B4-BE49-F238E27FC236}">
                <a16:creationId xmlns:a16="http://schemas.microsoft.com/office/drawing/2014/main" id="{2AB98BFD-4068-4EDA-8DE5-E5D978EDDF2E}"/>
              </a:ext>
            </a:extLst>
          </p:cNvPr>
          <p:cNvSpPr>
            <a:spLocks noGrp="1"/>
          </p:cNvSpPr>
          <p:nvPr>
            <p:ph type="body" sz="quarter" idx="19" hasCustomPrompt="1"/>
          </p:nvPr>
        </p:nvSpPr>
        <p:spPr>
          <a:xfrm>
            <a:off x="29931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5" name="Text Placeholder 32">
            <a:extLst>
              <a:ext uri="{FF2B5EF4-FFF2-40B4-BE49-F238E27FC236}">
                <a16:creationId xmlns:a16="http://schemas.microsoft.com/office/drawing/2014/main" id="{937737FC-57C8-4243-BE91-4E9684B83613}"/>
              </a:ext>
            </a:extLst>
          </p:cNvPr>
          <p:cNvSpPr>
            <a:spLocks noGrp="1"/>
          </p:cNvSpPr>
          <p:nvPr>
            <p:ph type="body" sz="quarter" idx="20" hasCustomPrompt="1"/>
          </p:nvPr>
        </p:nvSpPr>
        <p:spPr>
          <a:xfrm>
            <a:off x="53553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6" name="Text Placeholder 32">
            <a:extLst>
              <a:ext uri="{FF2B5EF4-FFF2-40B4-BE49-F238E27FC236}">
                <a16:creationId xmlns:a16="http://schemas.microsoft.com/office/drawing/2014/main" id="{CA78FA67-D083-4763-B647-4554C3C50977}"/>
              </a:ext>
            </a:extLst>
          </p:cNvPr>
          <p:cNvSpPr>
            <a:spLocks noGrp="1"/>
          </p:cNvSpPr>
          <p:nvPr>
            <p:ph type="body" sz="quarter" idx="21" hasCustomPrompt="1"/>
          </p:nvPr>
        </p:nvSpPr>
        <p:spPr>
          <a:xfrm>
            <a:off x="77175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
        <p:nvSpPr>
          <p:cNvPr id="37" name="Text Placeholder 32">
            <a:extLst>
              <a:ext uri="{FF2B5EF4-FFF2-40B4-BE49-F238E27FC236}">
                <a16:creationId xmlns:a16="http://schemas.microsoft.com/office/drawing/2014/main" id="{F1892FE5-DAA3-4902-93EF-46D6565FFB48}"/>
              </a:ext>
            </a:extLst>
          </p:cNvPr>
          <p:cNvSpPr>
            <a:spLocks noGrp="1"/>
          </p:cNvSpPr>
          <p:nvPr>
            <p:ph type="body" sz="quarter" idx="22" hasCustomPrompt="1"/>
          </p:nvPr>
        </p:nvSpPr>
        <p:spPr>
          <a:xfrm>
            <a:off x="10079736" y="4754880"/>
            <a:ext cx="1481328" cy="740664"/>
          </a:xfrm>
        </p:spPr>
        <p:txBody>
          <a:bodyPr>
            <a:noAutofit/>
          </a:bodyPr>
          <a:lstStyle>
            <a:lvl1pPr marL="0" indent="0" algn="ctr">
              <a:lnSpc>
                <a:spcPct val="100000"/>
              </a:lnSpc>
              <a:spcBef>
                <a:spcPts val="0"/>
              </a:spcBef>
              <a:buNone/>
              <a:defRPr sz="2400"/>
            </a:lvl1pPr>
            <a:lvl2pPr marL="0" indent="0" algn="ctr">
              <a:lnSpc>
                <a:spcPct val="100000"/>
              </a:lnSpc>
              <a:spcBef>
                <a:spcPts val="0"/>
              </a:spcBef>
              <a:buNone/>
              <a:defRPr sz="1800"/>
            </a:lvl2pPr>
          </a:lstStyle>
          <a:p>
            <a:pPr lvl="0"/>
            <a:r>
              <a:rPr lang="en-US"/>
              <a:t>Name</a:t>
            </a:r>
          </a:p>
          <a:p>
            <a:pPr lvl="1"/>
            <a:r>
              <a:rPr lang="en-US"/>
              <a:t>Title</a:t>
            </a:r>
          </a:p>
        </p:txBody>
      </p:sp>
    </p:spTree>
    <p:extLst>
      <p:ext uri="{BB962C8B-B14F-4D97-AF65-F5344CB8AC3E}">
        <p14:creationId xmlns:p14="http://schemas.microsoft.com/office/powerpoint/2010/main" val="2183427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Center Headi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a:xfrm>
            <a:off x="838200" y="365124"/>
            <a:ext cx="10515600" cy="1325880"/>
          </a:xfrm>
        </p:spPr>
        <p:txBody>
          <a:bodyPr/>
          <a:lstStyle>
            <a:lvl1pPr algn="ctr">
              <a:defRPr sz="7200"/>
            </a:lvl1pPr>
          </a:lstStyle>
          <a:p>
            <a:r>
              <a:rPr lang="en-US"/>
              <a:t>Click to edit Master title style</a:t>
            </a:r>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41248" y="2304288"/>
            <a:ext cx="10515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lvl1pPr>
              <a:defRPr>
                <a:solidFill>
                  <a:schemeClr val="tx1"/>
                </a:solidFill>
              </a:defRPr>
            </a:lvl1pPr>
          </a:lstStyle>
          <a:p>
            <a:r>
              <a:rPr lang="en-US"/>
              <a:t>Presentation Title</a:t>
            </a:r>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lvl1pPr>
              <a:defRPr>
                <a:solidFill>
                  <a:schemeClr val="tx1"/>
                </a:solidFill>
              </a:defRPr>
            </a:lvl1pPr>
          </a:lstStyle>
          <a:p>
            <a:fld id="{2C18C1E5-FB55-42F5-BD6D-9CC153FCDBE6}" type="slidenum">
              <a:rPr lang="en-US" smtClean="0"/>
              <a:pPr/>
              <a:t>‹#›</a:t>
            </a:fld>
            <a:endParaRPr lang="en-US"/>
          </a:p>
        </p:txBody>
      </p:sp>
      <p:sp>
        <p:nvSpPr>
          <p:cNvPr id="7" name="Rectangle 6" descr="Tag=AccentColor&#10;Flavor=Light&#10;Target=FillAndLine">
            <a:extLst>
              <a:ext uri="{FF2B5EF4-FFF2-40B4-BE49-F238E27FC236}">
                <a16:creationId xmlns:a16="http://schemas.microsoft.com/office/drawing/2014/main" id="{83465705-093A-460D-83A5-4A4F3275ADB7}"/>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8290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2304288"/>
            <a:ext cx="5181600" cy="3877056"/>
          </a:xfrm>
        </p:spPr>
        <p:txBody>
          <a:bodyPr>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2C18C1E5-FB55-42F5-BD6D-9CC153FCDBE6}"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23FEB8C5-87FB-41BA-B300-D935D5EEAECC}"/>
              </a:ext>
            </a:extLst>
          </p:cNvPr>
          <p:cNvSpPr/>
          <p:nvPr userDrawn="1"/>
        </p:nvSpPr>
        <p:spPr>
          <a:xfrm flipV="1">
            <a:off x="648305" y="2067561"/>
            <a:ext cx="10900219" cy="18288"/>
          </a:xfrm>
          <a:custGeom>
            <a:avLst/>
            <a:gdLst>
              <a:gd name="connsiteX0" fmla="*/ 0 w 10900219"/>
              <a:gd name="connsiteY0" fmla="*/ 0 h 18288"/>
              <a:gd name="connsiteX1" fmla="*/ 463259 w 10900219"/>
              <a:gd name="connsiteY1" fmla="*/ 0 h 18288"/>
              <a:gd name="connsiteX2" fmla="*/ 1144523 w 10900219"/>
              <a:gd name="connsiteY2" fmla="*/ 0 h 18288"/>
              <a:gd name="connsiteX3" fmla="*/ 1934789 w 10900219"/>
              <a:gd name="connsiteY3" fmla="*/ 0 h 18288"/>
              <a:gd name="connsiteX4" fmla="*/ 2289046 w 10900219"/>
              <a:gd name="connsiteY4" fmla="*/ 0 h 18288"/>
              <a:gd name="connsiteX5" fmla="*/ 2643303 w 10900219"/>
              <a:gd name="connsiteY5" fmla="*/ 0 h 18288"/>
              <a:gd name="connsiteX6" fmla="*/ 3542571 w 10900219"/>
              <a:gd name="connsiteY6" fmla="*/ 0 h 18288"/>
              <a:gd name="connsiteX7" fmla="*/ 4223835 w 10900219"/>
              <a:gd name="connsiteY7" fmla="*/ 0 h 18288"/>
              <a:gd name="connsiteX8" fmla="*/ 4578092 w 10900219"/>
              <a:gd name="connsiteY8" fmla="*/ 0 h 18288"/>
              <a:gd name="connsiteX9" fmla="*/ 5259356 w 10900219"/>
              <a:gd name="connsiteY9" fmla="*/ 0 h 18288"/>
              <a:gd name="connsiteX10" fmla="*/ 6158624 w 10900219"/>
              <a:gd name="connsiteY10" fmla="*/ 0 h 18288"/>
              <a:gd name="connsiteX11" fmla="*/ 6730885 w 10900219"/>
              <a:gd name="connsiteY11" fmla="*/ 0 h 18288"/>
              <a:gd name="connsiteX12" fmla="*/ 7303147 w 10900219"/>
              <a:gd name="connsiteY12" fmla="*/ 0 h 18288"/>
              <a:gd name="connsiteX13" fmla="*/ 7984410 w 10900219"/>
              <a:gd name="connsiteY13" fmla="*/ 0 h 18288"/>
              <a:gd name="connsiteX14" fmla="*/ 8774676 w 10900219"/>
              <a:gd name="connsiteY14" fmla="*/ 0 h 18288"/>
              <a:gd name="connsiteX15" fmla="*/ 9564942 w 10900219"/>
              <a:gd name="connsiteY15" fmla="*/ 0 h 18288"/>
              <a:gd name="connsiteX16" fmla="*/ 10900219 w 10900219"/>
              <a:gd name="connsiteY16" fmla="*/ 0 h 18288"/>
              <a:gd name="connsiteX17" fmla="*/ 10900219 w 10900219"/>
              <a:gd name="connsiteY17" fmla="*/ 18288 h 18288"/>
              <a:gd name="connsiteX18" fmla="*/ 10436960 w 10900219"/>
              <a:gd name="connsiteY18" fmla="*/ 18288 h 18288"/>
              <a:gd name="connsiteX19" fmla="*/ 9537692 w 10900219"/>
              <a:gd name="connsiteY19" fmla="*/ 18288 h 18288"/>
              <a:gd name="connsiteX20" fmla="*/ 8856428 w 10900219"/>
              <a:gd name="connsiteY20" fmla="*/ 18288 h 18288"/>
              <a:gd name="connsiteX21" fmla="*/ 8502171 w 10900219"/>
              <a:gd name="connsiteY21" fmla="*/ 18288 h 18288"/>
              <a:gd name="connsiteX22" fmla="*/ 7820907 w 10900219"/>
              <a:gd name="connsiteY22" fmla="*/ 18288 h 18288"/>
              <a:gd name="connsiteX23" fmla="*/ 7248646 w 10900219"/>
              <a:gd name="connsiteY23" fmla="*/ 18288 h 18288"/>
              <a:gd name="connsiteX24" fmla="*/ 6676384 w 10900219"/>
              <a:gd name="connsiteY24" fmla="*/ 18288 h 18288"/>
              <a:gd name="connsiteX25" fmla="*/ 6104123 w 10900219"/>
              <a:gd name="connsiteY25" fmla="*/ 18288 h 18288"/>
              <a:gd name="connsiteX26" fmla="*/ 5531861 w 10900219"/>
              <a:gd name="connsiteY26" fmla="*/ 18288 h 18288"/>
              <a:gd name="connsiteX27" fmla="*/ 4741595 w 10900219"/>
              <a:gd name="connsiteY27" fmla="*/ 18288 h 18288"/>
              <a:gd name="connsiteX28" fmla="*/ 4060332 w 10900219"/>
              <a:gd name="connsiteY28" fmla="*/ 18288 h 18288"/>
              <a:gd name="connsiteX29" fmla="*/ 3706074 w 10900219"/>
              <a:gd name="connsiteY29" fmla="*/ 18288 h 18288"/>
              <a:gd name="connsiteX30" fmla="*/ 3133813 w 10900219"/>
              <a:gd name="connsiteY30" fmla="*/ 18288 h 18288"/>
              <a:gd name="connsiteX31" fmla="*/ 2343547 w 10900219"/>
              <a:gd name="connsiteY31" fmla="*/ 18288 h 18288"/>
              <a:gd name="connsiteX32" fmla="*/ 1880288 w 10900219"/>
              <a:gd name="connsiteY32" fmla="*/ 18288 h 18288"/>
              <a:gd name="connsiteX33" fmla="*/ 981020 w 10900219"/>
              <a:gd name="connsiteY33" fmla="*/ 18288 h 18288"/>
              <a:gd name="connsiteX34" fmla="*/ 0 w 10900219"/>
              <a:gd name="connsiteY34" fmla="*/ 18288 h 18288"/>
              <a:gd name="connsiteX35" fmla="*/ 0 w 10900219"/>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900219" h="18288" fill="none" extrusionOk="0">
                <a:moveTo>
                  <a:pt x="0" y="0"/>
                </a:moveTo>
                <a:cubicBezTo>
                  <a:pt x="118469" y="-6619"/>
                  <a:pt x="329397" y="-5525"/>
                  <a:pt x="463259" y="0"/>
                </a:cubicBezTo>
                <a:cubicBezTo>
                  <a:pt x="597121" y="5525"/>
                  <a:pt x="866598" y="4881"/>
                  <a:pt x="1144523" y="0"/>
                </a:cubicBezTo>
                <a:cubicBezTo>
                  <a:pt x="1422448" y="-4881"/>
                  <a:pt x="1761178" y="17159"/>
                  <a:pt x="1934789" y="0"/>
                </a:cubicBezTo>
                <a:cubicBezTo>
                  <a:pt x="2108400" y="-17159"/>
                  <a:pt x="2119134" y="-4032"/>
                  <a:pt x="2289046" y="0"/>
                </a:cubicBezTo>
                <a:cubicBezTo>
                  <a:pt x="2458958" y="4032"/>
                  <a:pt x="2472610" y="15385"/>
                  <a:pt x="2643303" y="0"/>
                </a:cubicBezTo>
                <a:cubicBezTo>
                  <a:pt x="2813996" y="-15385"/>
                  <a:pt x="3334189" y="-21234"/>
                  <a:pt x="3542571" y="0"/>
                </a:cubicBezTo>
                <a:cubicBezTo>
                  <a:pt x="3750953" y="21234"/>
                  <a:pt x="3991639" y="13212"/>
                  <a:pt x="4223835" y="0"/>
                </a:cubicBezTo>
                <a:cubicBezTo>
                  <a:pt x="4456031" y="-13212"/>
                  <a:pt x="4466914" y="13318"/>
                  <a:pt x="4578092" y="0"/>
                </a:cubicBezTo>
                <a:cubicBezTo>
                  <a:pt x="4689270" y="-13318"/>
                  <a:pt x="5120635" y="31363"/>
                  <a:pt x="5259356" y="0"/>
                </a:cubicBezTo>
                <a:cubicBezTo>
                  <a:pt x="5398077" y="-31363"/>
                  <a:pt x="5954119" y="-7091"/>
                  <a:pt x="6158624" y="0"/>
                </a:cubicBezTo>
                <a:cubicBezTo>
                  <a:pt x="6363129" y="7091"/>
                  <a:pt x="6535071" y="-8480"/>
                  <a:pt x="6730885" y="0"/>
                </a:cubicBezTo>
                <a:cubicBezTo>
                  <a:pt x="6926699" y="8480"/>
                  <a:pt x="7091018" y="19194"/>
                  <a:pt x="7303147" y="0"/>
                </a:cubicBezTo>
                <a:cubicBezTo>
                  <a:pt x="7515276" y="-19194"/>
                  <a:pt x="7840361" y="30755"/>
                  <a:pt x="7984410" y="0"/>
                </a:cubicBezTo>
                <a:cubicBezTo>
                  <a:pt x="8128459" y="-30755"/>
                  <a:pt x="8498590" y="39460"/>
                  <a:pt x="8774676" y="0"/>
                </a:cubicBezTo>
                <a:cubicBezTo>
                  <a:pt x="9050762" y="-39460"/>
                  <a:pt x="9204381" y="36508"/>
                  <a:pt x="9564942" y="0"/>
                </a:cubicBezTo>
                <a:cubicBezTo>
                  <a:pt x="9925503" y="-36508"/>
                  <a:pt x="10235542" y="59225"/>
                  <a:pt x="10900219" y="0"/>
                </a:cubicBezTo>
                <a:cubicBezTo>
                  <a:pt x="10900865" y="4451"/>
                  <a:pt x="10900709" y="9226"/>
                  <a:pt x="10900219" y="18288"/>
                </a:cubicBezTo>
                <a:cubicBezTo>
                  <a:pt x="10675942" y="21751"/>
                  <a:pt x="10609372" y="26977"/>
                  <a:pt x="10436960" y="18288"/>
                </a:cubicBezTo>
                <a:cubicBezTo>
                  <a:pt x="10264548" y="9599"/>
                  <a:pt x="9961150" y="-11074"/>
                  <a:pt x="9537692" y="18288"/>
                </a:cubicBezTo>
                <a:cubicBezTo>
                  <a:pt x="9114234" y="47650"/>
                  <a:pt x="9087386" y="35169"/>
                  <a:pt x="8856428" y="18288"/>
                </a:cubicBezTo>
                <a:cubicBezTo>
                  <a:pt x="8625470" y="1407"/>
                  <a:pt x="8634361" y="13786"/>
                  <a:pt x="8502171" y="18288"/>
                </a:cubicBezTo>
                <a:cubicBezTo>
                  <a:pt x="8369981" y="22790"/>
                  <a:pt x="8132296" y="22561"/>
                  <a:pt x="7820907" y="18288"/>
                </a:cubicBezTo>
                <a:cubicBezTo>
                  <a:pt x="7509518" y="14015"/>
                  <a:pt x="7432447" y="29431"/>
                  <a:pt x="7248646" y="18288"/>
                </a:cubicBezTo>
                <a:cubicBezTo>
                  <a:pt x="7064845" y="7145"/>
                  <a:pt x="6954380" y="2746"/>
                  <a:pt x="6676384" y="18288"/>
                </a:cubicBezTo>
                <a:cubicBezTo>
                  <a:pt x="6398388" y="33830"/>
                  <a:pt x="6292480" y="-4579"/>
                  <a:pt x="6104123" y="18288"/>
                </a:cubicBezTo>
                <a:cubicBezTo>
                  <a:pt x="5915766" y="41155"/>
                  <a:pt x="5703359" y="-8437"/>
                  <a:pt x="5531861" y="18288"/>
                </a:cubicBezTo>
                <a:cubicBezTo>
                  <a:pt x="5360363" y="45013"/>
                  <a:pt x="5056784" y="-12121"/>
                  <a:pt x="4741595" y="18288"/>
                </a:cubicBezTo>
                <a:cubicBezTo>
                  <a:pt x="4426406" y="48697"/>
                  <a:pt x="4364529" y="-10910"/>
                  <a:pt x="4060332" y="18288"/>
                </a:cubicBezTo>
                <a:cubicBezTo>
                  <a:pt x="3756135" y="47486"/>
                  <a:pt x="3816049" y="13364"/>
                  <a:pt x="3706074" y="18288"/>
                </a:cubicBezTo>
                <a:cubicBezTo>
                  <a:pt x="3596099" y="23212"/>
                  <a:pt x="3382238" y="37686"/>
                  <a:pt x="3133813" y="18288"/>
                </a:cubicBezTo>
                <a:cubicBezTo>
                  <a:pt x="2885388" y="-1110"/>
                  <a:pt x="2523125" y="15465"/>
                  <a:pt x="2343547" y="18288"/>
                </a:cubicBezTo>
                <a:cubicBezTo>
                  <a:pt x="2163969" y="21111"/>
                  <a:pt x="1985160" y="33196"/>
                  <a:pt x="1880288" y="18288"/>
                </a:cubicBezTo>
                <a:cubicBezTo>
                  <a:pt x="1775416" y="3380"/>
                  <a:pt x="1261751" y="-9914"/>
                  <a:pt x="981020" y="18288"/>
                </a:cubicBezTo>
                <a:cubicBezTo>
                  <a:pt x="700289" y="46490"/>
                  <a:pt x="314212" y="-15659"/>
                  <a:pt x="0" y="18288"/>
                </a:cubicBezTo>
                <a:cubicBezTo>
                  <a:pt x="-213" y="9468"/>
                  <a:pt x="187" y="4459"/>
                  <a:pt x="0" y="0"/>
                </a:cubicBezTo>
                <a:close/>
              </a:path>
              <a:path w="10900219" h="18288" stroke="0" extrusionOk="0">
                <a:moveTo>
                  <a:pt x="0" y="0"/>
                </a:moveTo>
                <a:cubicBezTo>
                  <a:pt x="269624" y="3698"/>
                  <a:pt x="383061" y="-5818"/>
                  <a:pt x="572261" y="0"/>
                </a:cubicBezTo>
                <a:cubicBezTo>
                  <a:pt x="761461" y="5818"/>
                  <a:pt x="826360" y="-1890"/>
                  <a:pt x="926519" y="0"/>
                </a:cubicBezTo>
                <a:cubicBezTo>
                  <a:pt x="1026678" y="1890"/>
                  <a:pt x="1621671" y="-1096"/>
                  <a:pt x="1825787" y="0"/>
                </a:cubicBezTo>
                <a:cubicBezTo>
                  <a:pt x="2029903" y="1096"/>
                  <a:pt x="2212612" y="17145"/>
                  <a:pt x="2398048" y="0"/>
                </a:cubicBezTo>
                <a:cubicBezTo>
                  <a:pt x="2583484" y="-17145"/>
                  <a:pt x="2739759" y="-14168"/>
                  <a:pt x="2970310" y="0"/>
                </a:cubicBezTo>
                <a:cubicBezTo>
                  <a:pt x="3200861" y="14168"/>
                  <a:pt x="3502691" y="33180"/>
                  <a:pt x="3869578" y="0"/>
                </a:cubicBezTo>
                <a:cubicBezTo>
                  <a:pt x="4236465" y="-33180"/>
                  <a:pt x="4122134" y="-10470"/>
                  <a:pt x="4332837" y="0"/>
                </a:cubicBezTo>
                <a:cubicBezTo>
                  <a:pt x="4543540" y="10470"/>
                  <a:pt x="4834652" y="3572"/>
                  <a:pt x="5232105" y="0"/>
                </a:cubicBezTo>
                <a:cubicBezTo>
                  <a:pt x="5629558" y="-3572"/>
                  <a:pt x="5773178" y="-6604"/>
                  <a:pt x="6131373" y="0"/>
                </a:cubicBezTo>
                <a:cubicBezTo>
                  <a:pt x="6489568" y="6604"/>
                  <a:pt x="6621532" y="18870"/>
                  <a:pt x="6812637" y="0"/>
                </a:cubicBezTo>
                <a:cubicBezTo>
                  <a:pt x="7003742" y="-18870"/>
                  <a:pt x="7311146" y="18959"/>
                  <a:pt x="7711905" y="0"/>
                </a:cubicBezTo>
                <a:cubicBezTo>
                  <a:pt x="8112664" y="-18959"/>
                  <a:pt x="8080793" y="-24744"/>
                  <a:pt x="8284166" y="0"/>
                </a:cubicBezTo>
                <a:cubicBezTo>
                  <a:pt x="8487539" y="24744"/>
                  <a:pt x="8615041" y="-1627"/>
                  <a:pt x="8856428" y="0"/>
                </a:cubicBezTo>
                <a:cubicBezTo>
                  <a:pt x="9097815" y="1627"/>
                  <a:pt x="9475052" y="26322"/>
                  <a:pt x="9646694" y="0"/>
                </a:cubicBezTo>
                <a:cubicBezTo>
                  <a:pt x="9818336" y="-26322"/>
                  <a:pt x="9938906" y="-121"/>
                  <a:pt x="10218955" y="0"/>
                </a:cubicBezTo>
                <a:cubicBezTo>
                  <a:pt x="10499004" y="121"/>
                  <a:pt x="10697467" y="15326"/>
                  <a:pt x="10900219" y="0"/>
                </a:cubicBezTo>
                <a:cubicBezTo>
                  <a:pt x="10899812" y="8690"/>
                  <a:pt x="10900065" y="14141"/>
                  <a:pt x="10900219" y="18288"/>
                </a:cubicBezTo>
                <a:cubicBezTo>
                  <a:pt x="10543007" y="31201"/>
                  <a:pt x="10472057" y="15684"/>
                  <a:pt x="10109953" y="18288"/>
                </a:cubicBezTo>
                <a:cubicBezTo>
                  <a:pt x="9747849" y="20892"/>
                  <a:pt x="9872856" y="33007"/>
                  <a:pt x="9755696" y="18288"/>
                </a:cubicBezTo>
                <a:cubicBezTo>
                  <a:pt x="9638536" y="3569"/>
                  <a:pt x="9442681" y="6596"/>
                  <a:pt x="9292437" y="18288"/>
                </a:cubicBezTo>
                <a:cubicBezTo>
                  <a:pt x="9142193" y="29980"/>
                  <a:pt x="8817861" y="-11343"/>
                  <a:pt x="8393169" y="18288"/>
                </a:cubicBezTo>
                <a:cubicBezTo>
                  <a:pt x="7968477" y="47919"/>
                  <a:pt x="7919655" y="23228"/>
                  <a:pt x="7711905" y="18288"/>
                </a:cubicBezTo>
                <a:cubicBezTo>
                  <a:pt x="7504155" y="13348"/>
                  <a:pt x="7365667" y="6452"/>
                  <a:pt x="7248646" y="18288"/>
                </a:cubicBezTo>
                <a:cubicBezTo>
                  <a:pt x="7131625" y="30124"/>
                  <a:pt x="6776155" y="2871"/>
                  <a:pt x="6567382" y="18288"/>
                </a:cubicBezTo>
                <a:cubicBezTo>
                  <a:pt x="6358609" y="33705"/>
                  <a:pt x="6372933" y="1091"/>
                  <a:pt x="6213125" y="18288"/>
                </a:cubicBezTo>
                <a:cubicBezTo>
                  <a:pt x="6053317" y="35485"/>
                  <a:pt x="5980913" y="1290"/>
                  <a:pt x="5858868" y="18288"/>
                </a:cubicBezTo>
                <a:cubicBezTo>
                  <a:pt x="5736823" y="35286"/>
                  <a:pt x="5481395" y="5492"/>
                  <a:pt x="5177604" y="18288"/>
                </a:cubicBezTo>
                <a:cubicBezTo>
                  <a:pt x="4873813" y="31084"/>
                  <a:pt x="4854222" y="37160"/>
                  <a:pt x="4714345" y="18288"/>
                </a:cubicBezTo>
                <a:cubicBezTo>
                  <a:pt x="4574468" y="-584"/>
                  <a:pt x="4298550" y="22981"/>
                  <a:pt x="3924079" y="18288"/>
                </a:cubicBezTo>
                <a:cubicBezTo>
                  <a:pt x="3549608" y="13595"/>
                  <a:pt x="3645461" y="-921"/>
                  <a:pt x="3460820" y="18288"/>
                </a:cubicBezTo>
                <a:cubicBezTo>
                  <a:pt x="3276179" y="37497"/>
                  <a:pt x="3004470" y="-15027"/>
                  <a:pt x="2670554" y="18288"/>
                </a:cubicBezTo>
                <a:cubicBezTo>
                  <a:pt x="2336638" y="51603"/>
                  <a:pt x="2425773" y="17517"/>
                  <a:pt x="2316297" y="18288"/>
                </a:cubicBezTo>
                <a:cubicBezTo>
                  <a:pt x="2206821" y="19059"/>
                  <a:pt x="1757890" y="42158"/>
                  <a:pt x="1526031" y="18288"/>
                </a:cubicBezTo>
                <a:cubicBezTo>
                  <a:pt x="1294172" y="-5582"/>
                  <a:pt x="1213137" y="12281"/>
                  <a:pt x="1062771" y="18288"/>
                </a:cubicBezTo>
                <a:cubicBezTo>
                  <a:pt x="912405" y="24295"/>
                  <a:pt x="829444" y="7304"/>
                  <a:pt x="708514" y="18288"/>
                </a:cubicBezTo>
                <a:cubicBezTo>
                  <a:pt x="587584" y="29272"/>
                  <a:pt x="227877" y="37311"/>
                  <a:pt x="0" y="18288"/>
                </a:cubicBezTo>
                <a:cubicBezTo>
                  <a:pt x="-53" y="11301"/>
                  <a:pt x="-649" y="7756"/>
                  <a:pt x="0" y="0"/>
                </a:cubicBezTo>
                <a:close/>
              </a:path>
            </a:pathLst>
          </a:custGeom>
          <a:solidFill>
            <a:schemeClr val="accent1"/>
          </a:solidFill>
          <a:ln w="34925">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3232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solidFill>
              </a:defRPr>
            </a:lvl1pPr>
          </a:lstStyle>
          <a:p>
            <a:r>
              <a:rPr lang="en-US"/>
              <a:t>9/3/20XX</a:t>
            </a:r>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solidFill>
              </a:defRPr>
            </a:lvl1pPr>
          </a:lstStyle>
          <a:p>
            <a:r>
              <a:rPr lang="en-US">
                <a:solidFill>
                  <a:schemeClr val="tx1"/>
                </a:solidFill>
              </a:rPr>
              <a:t>Presentation Title</a:t>
            </a:r>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solidFill>
              </a:defRPr>
            </a:lvl1pPr>
          </a:lstStyle>
          <a:p>
            <a:fld id="{2C18C1E5-FB55-42F5-BD6D-9CC153FCDBE6}" type="slidenum">
              <a:rPr lang="en-US" smtClean="0"/>
              <a:pPr/>
              <a:t>‹#›</a:t>
            </a:fld>
            <a:endParaRPr lang="en-US"/>
          </a:p>
        </p:txBody>
      </p:sp>
    </p:spTree>
    <p:extLst>
      <p:ext uri="{BB962C8B-B14F-4D97-AF65-F5344CB8AC3E}">
        <p14:creationId xmlns:p14="http://schemas.microsoft.com/office/powerpoint/2010/main" val="289588331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44" r:id="rId5"/>
    <p:sldLayoutId id="2147483751" r:id="rId6"/>
    <p:sldLayoutId id="2147483752" r:id="rId7"/>
    <p:sldLayoutId id="2147483753" r:id="rId8"/>
    <p:sldLayoutId id="2147483724" r:id="rId9"/>
    <p:sldLayoutId id="2147483737" r:id="rId10"/>
    <p:sldLayoutId id="2147483755" r:id="rId11"/>
    <p:sldLayoutId id="2147483754" r:id="rId12"/>
    <p:sldLayoutId id="2147483756" r:id="rId13"/>
    <p:sldLayoutId id="2147483739" r:id="rId14"/>
    <p:sldLayoutId id="2147483740" r:id="rId15"/>
    <p:sldLayoutId id="2147483741" r:id="rId16"/>
  </p:sldLayoutIdLst>
  <p:hf hdr="0"/>
  <p:txStyles>
    <p:titleStyle>
      <a:lvl1pPr algn="l" defTabSz="914400" rtl="0" eaLnBrk="1" latinLnBrk="0" hangingPunct="1">
        <a:lnSpc>
          <a:spcPct val="100000"/>
        </a:lnSpc>
        <a:spcBef>
          <a:spcPct val="0"/>
        </a:spcBef>
        <a:buNone/>
        <a:defRPr sz="72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image" Target="../media/image30.png"/><Relationship Id="rId7" Type="http://schemas.openxmlformats.org/officeDocument/2006/relationships/diagramQuickStyle" Target="../diagrams/quickStyle9.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diagramLayout" Target="../diagrams/layout9.xml"/><Relationship Id="rId5" Type="http://schemas.openxmlformats.org/officeDocument/2006/relationships/diagramData" Target="../diagrams/data9.xml"/><Relationship Id="rId4" Type="http://schemas.openxmlformats.org/officeDocument/2006/relationships/hyperlink" Target="http://blessedbeyondwords.com/tag/child-safety/" TargetMode="External"/><Relationship Id="rId9" Type="http://schemas.microsoft.com/office/2007/relationships/diagramDrawing" Target="../diagrams/drawing9.xml"/></Relationships>
</file>

<file path=ppt/slides/_rels/slide11.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1.jpeg"/><Relationship Id="rId7" Type="http://schemas.openxmlformats.org/officeDocument/2006/relationships/diagramColors" Target="../diagrams/colors10.xm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microsoft.com/office/2007/relationships/diagramDrawing" Target="../diagrams/drawing11.xml"/><Relationship Id="rId3" Type="http://schemas.openxmlformats.org/officeDocument/2006/relationships/image" Target="../media/image33.png"/><Relationship Id="rId7" Type="http://schemas.openxmlformats.org/officeDocument/2006/relationships/diagramColors" Target="../diagrams/colors11.xml"/><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diagramQuickStyle" Target="../diagrams/quickStyle11.xml"/><Relationship Id="rId5" Type="http://schemas.openxmlformats.org/officeDocument/2006/relationships/diagramLayout" Target="../diagrams/layout11.xml"/><Relationship Id="rId4" Type="http://schemas.openxmlformats.org/officeDocument/2006/relationships/diagramData" Target="../diagrams/data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customXml" Target="../ink/ink2.xml"/><Relationship Id="rId7" Type="http://schemas.openxmlformats.org/officeDocument/2006/relationships/diagramData" Target="../diagrams/data1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mahiralovesphotography.blogspot.com/2011/09/taste-of-malaysia-part-4.html" TargetMode="External"/><Relationship Id="rId11" Type="http://schemas.microsoft.com/office/2007/relationships/diagramDrawing" Target="../diagrams/drawing12.xml"/><Relationship Id="rId5" Type="http://schemas.openxmlformats.org/officeDocument/2006/relationships/image" Target="../media/image35.jpeg"/><Relationship Id="rId10" Type="http://schemas.openxmlformats.org/officeDocument/2006/relationships/diagramColors" Target="../diagrams/colors12.xml"/><Relationship Id="rId4" Type="http://schemas.openxmlformats.org/officeDocument/2006/relationships/image" Target="../media/image220.png"/><Relationship Id="rId9" Type="http://schemas.openxmlformats.org/officeDocument/2006/relationships/diagramQuickStyle" Target="../diagrams/quickStyle12.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customXml" Target="../ink/ink3.xml"/><Relationship Id="rId7" Type="http://schemas.openxmlformats.org/officeDocument/2006/relationships/diagramData" Target="../diagrams/data13.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deviantart.com/dandreamer/art/Animated-Baseball-player-355392522" TargetMode="External"/><Relationship Id="rId11" Type="http://schemas.microsoft.com/office/2007/relationships/diagramDrawing" Target="../diagrams/drawing13.xml"/><Relationship Id="rId5" Type="http://schemas.openxmlformats.org/officeDocument/2006/relationships/image" Target="../media/image39.gif"/><Relationship Id="rId10" Type="http://schemas.openxmlformats.org/officeDocument/2006/relationships/diagramColors" Target="../diagrams/colors13.xml"/><Relationship Id="rId4" Type="http://schemas.openxmlformats.org/officeDocument/2006/relationships/image" Target="../media/image250.png"/><Relationship Id="rId9" Type="http://schemas.openxmlformats.org/officeDocument/2006/relationships/diagramQuickStyle" Target="../diagrams/quickStyle13.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4.xml"/><Relationship Id="rId3" Type="http://schemas.openxmlformats.org/officeDocument/2006/relationships/image" Target="../media/image40.png"/><Relationship Id="rId7" Type="http://schemas.openxmlformats.org/officeDocument/2006/relationships/diagramQuickStyle" Target="../diagrams/quickStyle14.xml"/><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diagramLayout" Target="../diagrams/layout14.xml"/><Relationship Id="rId5" Type="http://schemas.openxmlformats.org/officeDocument/2006/relationships/diagramData" Target="../diagrams/data14.xml"/><Relationship Id="rId4" Type="http://schemas.openxmlformats.org/officeDocument/2006/relationships/hyperlink" Target="http://www.pngall.com/jogging-png" TargetMode="External"/><Relationship Id="rId9" Type="http://schemas.microsoft.com/office/2007/relationships/diagramDrawing" Target="../diagrams/drawing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13.xml"/><Relationship Id="rId5" Type="http://schemas.openxmlformats.org/officeDocument/2006/relationships/image" Target="../media/image44.sv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5.jpeg"/><Relationship Id="rId7" Type="http://schemas.openxmlformats.org/officeDocument/2006/relationships/diagramColors" Target="../diagrams/colors3.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6.jpeg"/><Relationship Id="rId7" Type="http://schemas.openxmlformats.org/officeDocument/2006/relationships/diagramColors" Target="../diagrams/colors4.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7.jpeg"/><Relationship Id="rId7" Type="http://schemas.openxmlformats.org/officeDocument/2006/relationships/diagramColors" Target="../diagrams/colors5.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26.png"/><Relationship Id="rId7" Type="http://schemas.openxmlformats.org/officeDocument/2006/relationships/diagramQuickStyle" Target="../diagrams/quickStyle6.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27.png"/><Relationship Id="rId9" Type="http://schemas.microsoft.com/office/2007/relationships/diagramDrawing" Target="../diagrams/drawing6.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8.jpeg"/><Relationship Id="rId7" Type="http://schemas.openxmlformats.org/officeDocument/2006/relationships/diagramQuickStyle" Target="../diagrams/quickStyle7.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hyperlink" Target="https://www.glutenfreealchemist.com/p/travelling-gluten-free.html" TargetMode="External"/><Relationship Id="rId9" Type="http://schemas.microsoft.com/office/2007/relationships/diagramDrawing" Target="../diagrams/drawing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29.png"/><Relationship Id="rId7" Type="http://schemas.openxmlformats.org/officeDocument/2006/relationships/diagramQuickStyle" Target="../diagrams/quickStyle8.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hyperlink" Target="https://blog.ucem.ac.uk/onlineeducation/posts/394" TargetMode="External"/><Relationship Id="rId9" Type="http://schemas.microsoft.com/office/2007/relationships/diagramDrawing" Target="../diagrams/drawing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2" name="Rectangle 34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Directions to Combat COVID-19 in sports, arts and culture amended">
            <a:extLst>
              <a:ext uri="{FF2B5EF4-FFF2-40B4-BE49-F238E27FC236}">
                <a16:creationId xmlns:a16="http://schemas.microsoft.com/office/drawing/2014/main" id="{4039D050-08A8-1852-09C5-1D7E6D9E0908}"/>
              </a:ext>
            </a:extLst>
          </p:cNvPr>
          <p:cNvPicPr>
            <a:picLocks noChangeAspect="1"/>
          </p:cNvPicPr>
          <p:nvPr/>
        </p:nvPicPr>
        <p:blipFill rotWithShape="1">
          <a:blip r:embed="rId2">
            <a:alphaModFix/>
          </a:blip>
          <a:srcRect l="25"/>
          <a:stretch/>
        </p:blipFill>
        <p:spPr>
          <a:xfrm>
            <a:off x="20" y="10"/>
            <a:ext cx="12188930" cy="6857990"/>
          </a:xfrm>
          <a:prstGeom prst="rect">
            <a:avLst/>
          </a:prstGeom>
        </p:spPr>
      </p:pic>
      <p:sp>
        <p:nvSpPr>
          <p:cNvPr id="344" name="Rectangle 343">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31B3DD-35BD-42F7-9AD7-7F3402B2623E}"/>
              </a:ext>
            </a:extLst>
          </p:cNvPr>
          <p:cNvSpPr>
            <a:spLocks noGrp="1"/>
          </p:cNvSpPr>
          <p:nvPr>
            <p:ph type="ctrTitle"/>
          </p:nvPr>
        </p:nvSpPr>
        <p:spPr>
          <a:xfrm>
            <a:off x="1524000" y="1122363"/>
            <a:ext cx="9144000" cy="3063240"/>
          </a:xfrm>
        </p:spPr>
        <p:txBody>
          <a:bodyPr vert="horz" lIns="91440" tIns="45720" rIns="91440" bIns="45720" rtlCol="0">
            <a:normAutofit/>
          </a:bodyPr>
          <a:lstStyle/>
          <a:p>
            <a:pPr>
              <a:lnSpc>
                <a:spcPct val="90000"/>
              </a:lnSpc>
            </a:pPr>
            <a:r>
              <a:rPr lang="en-US" sz="3500">
                <a:latin typeface="Sitka Text"/>
              </a:rPr>
              <a:t>FEMINISM, WOMEN AND SPORTS FOR DEVELOPMENT PROGRAMS TOWARDS FEMALE PARTICIPATION IN SPORTS CULTURE IN RURAL AREAS IN MALAYSIA</a:t>
            </a:r>
          </a:p>
        </p:txBody>
      </p:sp>
      <p:sp>
        <p:nvSpPr>
          <p:cNvPr id="3" name="Subtitle 2">
            <a:extLst>
              <a:ext uri="{FF2B5EF4-FFF2-40B4-BE49-F238E27FC236}">
                <a16:creationId xmlns:a16="http://schemas.microsoft.com/office/drawing/2014/main" id="{AF5A2D86-784C-417D-9AD4-AF18311FBC6D}"/>
              </a:ext>
            </a:extLst>
          </p:cNvPr>
          <p:cNvSpPr>
            <a:spLocks noGrp="1"/>
          </p:cNvSpPr>
          <p:nvPr>
            <p:ph type="subTitle" idx="1"/>
          </p:nvPr>
        </p:nvSpPr>
        <p:spPr>
          <a:xfrm>
            <a:off x="1527048" y="4599432"/>
            <a:ext cx="9144000" cy="1536192"/>
          </a:xfrm>
        </p:spPr>
        <p:txBody>
          <a:bodyPr vert="horz" lIns="91440" tIns="45720" rIns="91440" bIns="45720" rtlCol="0" anchor="t">
            <a:normAutofit/>
          </a:bodyPr>
          <a:lstStyle/>
          <a:p>
            <a:r>
              <a:rPr lang="en-US" dirty="0">
                <a:latin typeface="Sitka Text"/>
              </a:rPr>
              <a:t>NOORHIDAYU ISMAIL</a:t>
            </a:r>
          </a:p>
          <a:p>
            <a:r>
              <a:rPr lang="en-US" dirty="0">
                <a:latin typeface="Sitka Text"/>
              </a:rPr>
              <a:t>(100089499)</a:t>
            </a:r>
          </a:p>
        </p:txBody>
      </p:sp>
      <p:sp>
        <p:nvSpPr>
          <p:cNvPr id="346"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773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4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00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400"/>
                                        <p:tgtEl>
                                          <p:spTgt spid="3">
                                            <p:txEl>
                                              <p:pRg st="1" end="1"/>
                                            </p:txEl>
                                          </p:spTgt>
                                        </p:tgtEl>
                                      </p:cBhvr>
                                    </p:animEffect>
                                  </p:childTnLst>
                                </p:cTn>
                              </p:par>
                              <p:par>
                                <p:cTn id="13" presetID="10" presetClass="entr" presetSubtype="0" fill="hold" grpId="0" nodeType="withEffect">
                                  <p:stCondLst>
                                    <p:cond delay="1000"/>
                                  </p:stCondLst>
                                  <p:iterate type="lt">
                                    <p:tmPct val="10000"/>
                                  </p:iterate>
                                  <p:childTnLst>
                                    <p:set>
                                      <p:cBhvr>
                                        <p:cTn id="14" dur="1" fill="hold">
                                          <p:stCondLst>
                                            <p:cond delay="0"/>
                                          </p:stCondLst>
                                        </p:cTn>
                                        <p:tgtEl>
                                          <p:spTgt spid="2"/>
                                        </p:tgtEl>
                                        <p:attrNameLst>
                                          <p:attrName>style.visibility</p:attrName>
                                        </p:attrNameLst>
                                      </p:cBhvr>
                                      <p:to>
                                        <p:strVal val="visible"/>
                                      </p:to>
                                    </p:set>
                                    <p:animEffect transition="in" filter="fade">
                                      <p:cBhvr>
                                        <p:cTn id="15"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50" name="Rectangle 13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15B4EA4-3536-9CE9-5CA1-654208265DB1}"/>
              </a:ext>
            </a:extLst>
          </p:cNvPr>
          <p:cNvSpPr>
            <a:spLocks noGrp="1"/>
          </p:cNvSpPr>
          <p:nvPr>
            <p:ph type="title"/>
          </p:nvPr>
        </p:nvSpPr>
        <p:spPr>
          <a:xfrm>
            <a:off x="576072" y="238539"/>
            <a:ext cx="11018520" cy="1434415"/>
          </a:xfrm>
        </p:spPr>
        <p:txBody>
          <a:bodyPr vert="horz" lIns="91440" tIns="45720" rIns="91440" bIns="45720" rtlCol="0" anchor="b">
            <a:normAutofit/>
          </a:bodyPr>
          <a:lstStyle/>
          <a:p>
            <a:r>
              <a:rPr lang="en-US"/>
              <a:t>CHILD PROTECTION</a:t>
            </a:r>
          </a:p>
        </p:txBody>
      </p:sp>
      <p:sp>
        <p:nvSpPr>
          <p:cNvPr id="151"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3DA18"/>
          </a:solidFill>
          <a:ln w="38100" cap="rnd">
            <a:solidFill>
              <a:srgbClr val="F3DA1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5">
            <a:extLst>
              <a:ext uri="{FF2B5EF4-FFF2-40B4-BE49-F238E27FC236}">
                <a16:creationId xmlns:a16="http://schemas.microsoft.com/office/drawing/2014/main" id="{9C0144AB-E747-8AC5-7202-08C54CFE7EC9}"/>
              </a:ext>
            </a:extLst>
          </p:cNvPr>
          <p:cNvPicPr>
            <a:picLocks noGrp="1" noChangeAspect="1"/>
          </p:cNvPicPr>
          <p:nvPr>
            <p:ph type="pic" sz="quarter" idx="13"/>
          </p:nvPr>
        </p:nvPicPr>
        <p:blipFill rotWithShape="1">
          <a:blip r:embed="rId3">
            <a:extLst>
              <a:ext uri="{837473B0-CC2E-450A-ABE3-18F120FF3D39}">
                <a1611:picAttrSrcUrl xmlns:a1611="http://schemas.microsoft.com/office/drawing/2016/11/main" r:id="rId4"/>
              </a:ext>
            </a:extLst>
          </a:blip>
          <a:srcRect l="3382" r="3106"/>
          <a:stretch/>
        </p:blipFill>
        <p:spPr>
          <a:xfrm>
            <a:off x="7675658" y="2093976"/>
            <a:ext cx="3941064" cy="4096512"/>
          </a:xfrm>
          <a:prstGeom prst="rect">
            <a:avLst/>
          </a:prstGeom>
        </p:spPr>
      </p:pic>
      <p:sp>
        <p:nvSpPr>
          <p:cNvPr id="6" name="Slide Number Placeholder 5">
            <a:extLst>
              <a:ext uri="{FF2B5EF4-FFF2-40B4-BE49-F238E27FC236}">
                <a16:creationId xmlns:a16="http://schemas.microsoft.com/office/drawing/2014/main" id="{CFEEED32-E5C9-A6BB-289F-997AB6D7964A}"/>
              </a:ext>
            </a:extLst>
          </p:cNvPr>
          <p:cNvSpPr>
            <a:spLocks noGrp="1"/>
          </p:cNvSpPr>
          <p:nvPr>
            <p:ph type="sldNum" sz="quarter" idx="12"/>
          </p:nvPr>
        </p:nvSpPr>
        <p:spPr>
          <a:xfrm>
            <a:off x="9790706" y="6356350"/>
            <a:ext cx="18288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10</a:t>
            </a:fld>
            <a:endParaRPr lang="en-US"/>
          </a:p>
        </p:txBody>
      </p:sp>
      <p:graphicFrame>
        <p:nvGraphicFramePr>
          <p:cNvPr id="83" name="Diagram 20">
            <a:extLst>
              <a:ext uri="{FF2B5EF4-FFF2-40B4-BE49-F238E27FC236}">
                <a16:creationId xmlns:a16="http://schemas.microsoft.com/office/drawing/2014/main" id="{6CF8EF84-D0FF-A46A-1408-EF2C214D7A6C}"/>
              </a:ext>
            </a:extLst>
          </p:cNvPr>
          <p:cNvGraphicFramePr/>
          <p:nvPr>
            <p:extLst>
              <p:ext uri="{D42A27DB-BD31-4B8C-83A1-F6EECF244321}">
                <p14:modId xmlns:p14="http://schemas.microsoft.com/office/powerpoint/2010/main" val="166457085"/>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8689597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93" name="Rectangle 192">
            <a:extLst>
              <a:ext uri="{FF2B5EF4-FFF2-40B4-BE49-F238E27FC236}">
                <a16:creationId xmlns:a16="http://schemas.microsoft.com/office/drawing/2014/main" id="{AED1D94F-BC8C-4ABD-9133-E5FE8FD01D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8" descr="Support">
            <a:extLst>
              <a:ext uri="{FF2B5EF4-FFF2-40B4-BE49-F238E27FC236}">
                <a16:creationId xmlns:a16="http://schemas.microsoft.com/office/drawing/2014/main" id="{30BDF0FA-D671-BE5F-52A1-ED23DB500C49}"/>
              </a:ext>
            </a:extLst>
          </p:cNvPr>
          <p:cNvPicPr>
            <a:picLocks noChangeAspect="1"/>
          </p:cNvPicPr>
          <p:nvPr/>
        </p:nvPicPr>
        <p:blipFill rotWithShape="1">
          <a:blip r:embed="rId3">
            <a:alphaModFix amt="40000"/>
          </a:blip>
          <a:srcRect t="9274"/>
          <a:stretch/>
        </p:blipFill>
        <p:spPr>
          <a:xfrm>
            <a:off x="20" y="10"/>
            <a:ext cx="12191979" cy="6857990"/>
          </a:xfrm>
          <a:prstGeom prst="rect">
            <a:avLst/>
          </a:prstGeom>
        </p:spPr>
      </p:pic>
      <p:sp>
        <p:nvSpPr>
          <p:cNvPr id="4" name="Title 3">
            <a:extLst>
              <a:ext uri="{FF2B5EF4-FFF2-40B4-BE49-F238E27FC236}">
                <a16:creationId xmlns:a16="http://schemas.microsoft.com/office/drawing/2014/main" id="{A792213C-D4B4-7C88-EC6B-CE1D55E4B771}"/>
              </a:ext>
            </a:extLst>
          </p:cNvPr>
          <p:cNvSpPr>
            <a:spLocks noGrp="1"/>
          </p:cNvSpPr>
          <p:nvPr>
            <p:ph type="title"/>
          </p:nvPr>
        </p:nvSpPr>
        <p:spPr>
          <a:xfrm>
            <a:off x="7525512" y="494951"/>
            <a:ext cx="4023360" cy="5722227"/>
          </a:xfrm>
        </p:spPr>
        <p:txBody>
          <a:bodyPr vert="horz" lIns="91440" tIns="45720" rIns="91440" bIns="45720" rtlCol="0" anchor="ctr">
            <a:normAutofit/>
          </a:bodyPr>
          <a:lstStyle/>
          <a:p>
            <a:r>
              <a:rPr lang="en-US"/>
              <a:t>EMPOWERMENT</a:t>
            </a:r>
          </a:p>
        </p:txBody>
      </p:sp>
      <p:sp>
        <p:nvSpPr>
          <p:cNvPr id="195" name="sketchy content container">
            <a:extLst>
              <a:ext uri="{FF2B5EF4-FFF2-40B4-BE49-F238E27FC236}">
                <a16:creationId xmlns:a16="http://schemas.microsoft.com/office/drawing/2014/main" id="{65C49067-A40C-4881-A0C6-21B6125510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5" y="494951"/>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6B6E4E03-0C4F-21FA-8C7B-03F6248390E3}"/>
              </a:ext>
            </a:extLst>
          </p:cNvPr>
          <p:cNvSpPr>
            <a:spLocks noGrp="1"/>
          </p:cNvSpPr>
          <p:nvPr>
            <p:ph type="sldNum" sz="quarter" idx="12"/>
          </p:nvPr>
        </p:nvSpPr>
        <p:spPr>
          <a:xfrm>
            <a:off x="8805672" y="6356350"/>
            <a:ext cx="27432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11</a:t>
            </a:fld>
            <a:endParaRPr lang="en-US"/>
          </a:p>
        </p:txBody>
      </p:sp>
      <p:graphicFrame>
        <p:nvGraphicFramePr>
          <p:cNvPr id="7" name="Diagram 7">
            <a:extLst>
              <a:ext uri="{FF2B5EF4-FFF2-40B4-BE49-F238E27FC236}">
                <a16:creationId xmlns:a16="http://schemas.microsoft.com/office/drawing/2014/main" id="{609E879B-CBC6-B92E-771F-9D38BFCB2161}"/>
              </a:ext>
            </a:extLst>
          </p:cNvPr>
          <p:cNvGraphicFramePr>
            <a:graphicFrameLocks noGrp="1"/>
          </p:cNvGraphicFramePr>
          <p:nvPr>
            <p:ph idx="1"/>
            <p:extLst>
              <p:ext uri="{D42A27DB-BD31-4B8C-83A1-F6EECF244321}">
                <p14:modId xmlns:p14="http://schemas.microsoft.com/office/powerpoint/2010/main" val="4182406179"/>
              </p:ext>
            </p:extLst>
          </p:nvPr>
        </p:nvGraphicFramePr>
        <p:xfrm>
          <a:off x="841248" y="850392"/>
          <a:ext cx="5824728" cy="50017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3539844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4"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86" name="Rectangle 8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Dart on bullseye">
            <a:extLst>
              <a:ext uri="{FF2B5EF4-FFF2-40B4-BE49-F238E27FC236}">
                <a16:creationId xmlns:a16="http://schemas.microsoft.com/office/drawing/2014/main" id="{63A90DFF-EC02-AD35-6C80-E3CFC6DC34BE}"/>
              </a:ext>
            </a:extLst>
          </p:cNvPr>
          <p:cNvPicPr>
            <a:picLocks noChangeAspect="1"/>
          </p:cNvPicPr>
          <p:nvPr/>
        </p:nvPicPr>
        <p:blipFill rotWithShape="1">
          <a:blip r:embed="rId3">
            <a:alphaModFix amt="50000"/>
          </a:blip>
          <a:srcRect r="-1" b="15708"/>
          <a:stretch/>
        </p:blipFill>
        <p:spPr>
          <a:xfrm>
            <a:off x="20" y="10"/>
            <a:ext cx="12188930" cy="6857990"/>
          </a:xfrm>
          <a:prstGeom prst="rect">
            <a:avLst/>
          </a:prstGeom>
        </p:spPr>
      </p:pic>
      <p:sp>
        <p:nvSpPr>
          <p:cNvPr id="4" name="Title 3">
            <a:extLst>
              <a:ext uri="{FF2B5EF4-FFF2-40B4-BE49-F238E27FC236}">
                <a16:creationId xmlns:a16="http://schemas.microsoft.com/office/drawing/2014/main" id="{47A350B4-1995-F564-AEE9-6B3484F965F2}"/>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lnSpc>
                <a:spcPct val="90000"/>
              </a:lnSpc>
            </a:pPr>
            <a:r>
              <a:rPr lang="en-US" sz="10800"/>
              <a:t>Women and sport for development</a:t>
            </a:r>
          </a:p>
        </p:txBody>
      </p:sp>
      <p:sp>
        <p:nvSpPr>
          <p:cNvPr id="88"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FC11B1E-8817-0E21-5017-4D40D6F2237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C18C1E5-FB55-42F5-BD6D-9CC153FCDBE6}" type="slidenum">
              <a:rPr lang="en-US"/>
              <a:pPr>
                <a:spcAft>
                  <a:spcPts val="600"/>
                </a:spcAft>
              </a:pPr>
              <a:t>12</a:t>
            </a:fld>
            <a:endParaRPr lang="en-US"/>
          </a:p>
        </p:txBody>
      </p:sp>
    </p:spTree>
    <p:extLst>
      <p:ext uri="{BB962C8B-B14F-4D97-AF65-F5344CB8AC3E}">
        <p14:creationId xmlns:p14="http://schemas.microsoft.com/office/powerpoint/2010/main" val="27470994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7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68" name="Rectangle 6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2927703-815F-018B-B776-9A303C3E4C43}"/>
              </a:ext>
            </a:extLst>
          </p:cNvPr>
          <p:cNvSpPr>
            <a:spLocks noGrp="1"/>
          </p:cNvSpPr>
          <p:nvPr>
            <p:ph type="title"/>
          </p:nvPr>
        </p:nvSpPr>
        <p:spPr>
          <a:xfrm>
            <a:off x="640080" y="325370"/>
            <a:ext cx="6894576" cy="1784538"/>
          </a:xfrm>
        </p:spPr>
        <p:txBody>
          <a:bodyPr vert="horz" lIns="91440" tIns="45720" rIns="91440" bIns="45720" rtlCol="0" anchor="b">
            <a:normAutofit/>
          </a:bodyPr>
          <a:lstStyle/>
          <a:p>
            <a:r>
              <a:rPr lang="en-US" dirty="0"/>
              <a:t>Barriers in participation</a:t>
            </a:r>
          </a:p>
        </p:txBody>
      </p:sp>
      <p:sp>
        <p:nvSpPr>
          <p:cNvPr id="69"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395391"/>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DAC2C"/>
          </a:solidFill>
          <a:ln w="38100" cap="rnd">
            <a:solidFill>
              <a:srgbClr val="FDAC2C"/>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740C1C62-46C8-CFF3-D1B5-0A365F74750A}"/>
              </a:ext>
            </a:extLst>
          </p:cNvPr>
          <p:cNvSpPr>
            <a:spLocks noGrp="1"/>
          </p:cNvSpPr>
          <p:nvPr>
            <p:ph type="sldNum" sz="quarter" idx="12"/>
          </p:nvPr>
        </p:nvSpPr>
        <p:spPr>
          <a:xfrm>
            <a:off x="6163056" y="6356350"/>
            <a:ext cx="13716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13</a:t>
            </a:fld>
            <a:endParaRPr lang="en-US"/>
          </a:p>
        </p:txBody>
      </p:sp>
      <p:pic>
        <p:nvPicPr>
          <p:cNvPr id="20" name="Picture 20" descr="women and children clip art 10 free Cliparts | Download images on ...">
            <a:extLst>
              <a:ext uri="{FF2B5EF4-FFF2-40B4-BE49-F238E27FC236}">
                <a16:creationId xmlns:a16="http://schemas.microsoft.com/office/drawing/2014/main" id="{304A156A-0288-D9E1-3C36-57D8C3CDA488}"/>
              </a:ext>
            </a:extLst>
          </p:cNvPr>
          <p:cNvPicPr>
            <a:picLocks noChangeAspect="1"/>
          </p:cNvPicPr>
          <p:nvPr/>
        </p:nvPicPr>
        <p:blipFill rotWithShape="1">
          <a:blip r:embed="rId3"/>
          <a:srcRect l="1153" r="7292" b="4"/>
          <a:stretch/>
        </p:blipFill>
        <p:spPr>
          <a:xfrm>
            <a:off x="8141399" y="10"/>
            <a:ext cx="4050601" cy="6857990"/>
          </a:xfrm>
          <a:custGeom>
            <a:avLst/>
            <a:gdLst/>
            <a:ahLst/>
            <a:cxnLst/>
            <a:rect l="l" t="t" r="r" b="b"/>
            <a:pathLst>
              <a:path w="4050601" h="6858000">
                <a:moveTo>
                  <a:pt x="26697" y="0"/>
                </a:moveTo>
                <a:lnTo>
                  <a:pt x="4050601" y="0"/>
                </a:lnTo>
                <a:lnTo>
                  <a:pt x="4050601" y="6858000"/>
                </a:lnTo>
                <a:lnTo>
                  <a:pt x="28376" y="6858000"/>
                </a:lnTo>
                <a:lnTo>
                  <a:pt x="28782" y="6851321"/>
                </a:lnTo>
                <a:cubicBezTo>
                  <a:pt x="31911" y="6730915"/>
                  <a:pt x="35027" y="6610471"/>
                  <a:pt x="38157" y="6489990"/>
                </a:cubicBezTo>
                <a:cubicBezTo>
                  <a:pt x="38284" y="6484913"/>
                  <a:pt x="39171" y="6479963"/>
                  <a:pt x="39171" y="6474886"/>
                </a:cubicBezTo>
                <a:cubicBezTo>
                  <a:pt x="48166" y="6361042"/>
                  <a:pt x="53107" y="6247198"/>
                  <a:pt x="18899" y="6136019"/>
                </a:cubicBezTo>
                <a:cubicBezTo>
                  <a:pt x="15871" y="6125573"/>
                  <a:pt x="14262" y="6114773"/>
                  <a:pt x="14084" y="6103909"/>
                </a:cubicBezTo>
                <a:cubicBezTo>
                  <a:pt x="12413" y="6006983"/>
                  <a:pt x="16644" y="5910056"/>
                  <a:pt x="26754" y="5813650"/>
                </a:cubicBezTo>
                <a:cubicBezTo>
                  <a:pt x="31949" y="5754507"/>
                  <a:pt x="26754" y="5694475"/>
                  <a:pt x="43478" y="5635967"/>
                </a:cubicBezTo>
                <a:cubicBezTo>
                  <a:pt x="50864" y="5606890"/>
                  <a:pt x="55109" y="5577103"/>
                  <a:pt x="56147" y="5547125"/>
                </a:cubicBezTo>
                <a:cubicBezTo>
                  <a:pt x="59948" y="5474529"/>
                  <a:pt x="38537" y="5406248"/>
                  <a:pt x="18139" y="5337713"/>
                </a:cubicBezTo>
                <a:cubicBezTo>
                  <a:pt x="7370" y="5301414"/>
                  <a:pt x="-5426" y="5264355"/>
                  <a:pt x="2429" y="5226280"/>
                </a:cubicBezTo>
                <a:cubicBezTo>
                  <a:pt x="16707" y="5167720"/>
                  <a:pt x="24854" y="5107828"/>
                  <a:pt x="26754" y="5047581"/>
                </a:cubicBezTo>
                <a:cubicBezTo>
                  <a:pt x="26754" y="5004937"/>
                  <a:pt x="16365" y="4963181"/>
                  <a:pt x="20039" y="4920664"/>
                </a:cubicBezTo>
                <a:cubicBezTo>
                  <a:pt x="28211" y="4838181"/>
                  <a:pt x="30238" y="4755203"/>
                  <a:pt x="26121" y="4672415"/>
                </a:cubicBezTo>
                <a:cubicBezTo>
                  <a:pt x="26095" y="4639315"/>
                  <a:pt x="29846" y="4606317"/>
                  <a:pt x="37270" y="4574054"/>
                </a:cubicBezTo>
                <a:cubicBezTo>
                  <a:pt x="46506" y="4517120"/>
                  <a:pt x="48419" y="4459246"/>
                  <a:pt x="42971" y="4401829"/>
                </a:cubicBezTo>
                <a:cubicBezTo>
                  <a:pt x="37016" y="4335324"/>
                  <a:pt x="19279" y="4269835"/>
                  <a:pt x="14845" y="4203331"/>
                </a:cubicBezTo>
                <a:cubicBezTo>
                  <a:pt x="7876" y="4093167"/>
                  <a:pt x="17759" y="3983003"/>
                  <a:pt x="27514" y="3873347"/>
                </a:cubicBezTo>
                <a:cubicBezTo>
                  <a:pt x="35116" y="3803010"/>
                  <a:pt x="37143" y="3732178"/>
                  <a:pt x="33596" y="3661523"/>
                </a:cubicBezTo>
                <a:cubicBezTo>
                  <a:pt x="29161" y="3605426"/>
                  <a:pt x="22193" y="3549329"/>
                  <a:pt x="20926" y="3493232"/>
                </a:cubicBezTo>
                <a:cubicBezTo>
                  <a:pt x="18646" y="3392967"/>
                  <a:pt x="19532" y="3292703"/>
                  <a:pt x="25360" y="3192439"/>
                </a:cubicBezTo>
                <a:cubicBezTo>
                  <a:pt x="28274" y="3142180"/>
                  <a:pt x="32962" y="3092429"/>
                  <a:pt x="34989" y="3041789"/>
                </a:cubicBezTo>
                <a:cubicBezTo>
                  <a:pt x="37016" y="2991149"/>
                  <a:pt x="41071" y="2940002"/>
                  <a:pt x="29542" y="2890377"/>
                </a:cubicBezTo>
                <a:cubicBezTo>
                  <a:pt x="10030" y="2805978"/>
                  <a:pt x="24347" y="2721959"/>
                  <a:pt x="28528" y="2637813"/>
                </a:cubicBezTo>
                <a:cubicBezTo>
                  <a:pt x="31062" y="2585523"/>
                  <a:pt x="46266" y="2531964"/>
                  <a:pt x="32836" y="2481198"/>
                </a:cubicBezTo>
                <a:cubicBezTo>
                  <a:pt x="11677" y="2401621"/>
                  <a:pt x="25487" y="2323694"/>
                  <a:pt x="32836" y="2245386"/>
                </a:cubicBezTo>
                <a:cubicBezTo>
                  <a:pt x="41311" y="2171280"/>
                  <a:pt x="39816" y="2096361"/>
                  <a:pt x="28401" y="2022648"/>
                </a:cubicBezTo>
                <a:cubicBezTo>
                  <a:pt x="14084" y="1949518"/>
                  <a:pt x="14084" y="1874307"/>
                  <a:pt x="28401" y="1801178"/>
                </a:cubicBezTo>
                <a:cubicBezTo>
                  <a:pt x="40260" y="1740816"/>
                  <a:pt x="41628" y="1678868"/>
                  <a:pt x="32455" y="1618037"/>
                </a:cubicBezTo>
                <a:cubicBezTo>
                  <a:pt x="26247" y="1574505"/>
                  <a:pt x="15098" y="1531226"/>
                  <a:pt x="13578" y="1487694"/>
                </a:cubicBezTo>
                <a:cubicBezTo>
                  <a:pt x="10436" y="1396656"/>
                  <a:pt x="12298" y="1305517"/>
                  <a:pt x="19153" y="1214696"/>
                </a:cubicBezTo>
                <a:cubicBezTo>
                  <a:pt x="27134" y="1111259"/>
                  <a:pt x="42464" y="1008202"/>
                  <a:pt x="31822" y="904004"/>
                </a:cubicBezTo>
                <a:cubicBezTo>
                  <a:pt x="28148" y="868213"/>
                  <a:pt x="20673" y="832549"/>
                  <a:pt x="19913" y="796632"/>
                </a:cubicBezTo>
                <a:cubicBezTo>
                  <a:pt x="18266" y="729366"/>
                  <a:pt x="17505" y="662989"/>
                  <a:pt x="21306" y="593565"/>
                </a:cubicBezTo>
                <a:cubicBezTo>
                  <a:pt x="25107" y="524142"/>
                  <a:pt x="39550" y="453703"/>
                  <a:pt x="29795" y="385549"/>
                </a:cubicBezTo>
                <a:cubicBezTo>
                  <a:pt x="20039" y="317394"/>
                  <a:pt x="26374" y="250382"/>
                  <a:pt x="32709" y="183497"/>
                </a:cubicBezTo>
                <a:cubicBezTo>
                  <a:pt x="35750" y="151705"/>
                  <a:pt x="37809" y="120261"/>
                  <a:pt x="37254" y="88945"/>
                </a:cubicBezTo>
                <a:close/>
              </a:path>
            </a:pathLst>
          </a:custGeom>
        </p:spPr>
      </p:pic>
      <p:graphicFrame>
        <p:nvGraphicFramePr>
          <p:cNvPr id="7" name="Diagram 7">
            <a:extLst>
              <a:ext uri="{FF2B5EF4-FFF2-40B4-BE49-F238E27FC236}">
                <a16:creationId xmlns:a16="http://schemas.microsoft.com/office/drawing/2014/main" id="{7AF07234-4AE4-0404-E028-1663D5F9428F}"/>
              </a:ext>
            </a:extLst>
          </p:cNvPr>
          <p:cNvGraphicFramePr>
            <a:graphicFrameLocks noGrp="1"/>
          </p:cNvGraphicFramePr>
          <p:nvPr>
            <p:ph idx="1"/>
            <p:extLst>
              <p:ext uri="{D42A27DB-BD31-4B8C-83A1-F6EECF244321}">
                <p14:modId xmlns:p14="http://schemas.microsoft.com/office/powerpoint/2010/main" val="1931873315"/>
              </p:ext>
            </p:extLst>
          </p:nvPr>
        </p:nvGraphicFramePr>
        <p:xfrm>
          <a:off x="640080" y="2708307"/>
          <a:ext cx="6894576" cy="34852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585109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4" name="Picture 7" descr="Person In A Track Field">
            <a:extLst>
              <a:ext uri="{FF2B5EF4-FFF2-40B4-BE49-F238E27FC236}">
                <a16:creationId xmlns:a16="http://schemas.microsoft.com/office/drawing/2014/main" id="{23DD60A3-F00D-5996-14F5-4FA39EA694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3047" y="10"/>
            <a:ext cx="12191999" cy="6857990"/>
          </a:xfrm>
          <a:prstGeom prst="rect">
            <a:avLst/>
          </a:prstGeom>
        </p:spPr>
      </p:pic>
      <p:sp>
        <p:nvSpPr>
          <p:cNvPr id="35" name="Rectangle 13">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chemeClr val="tx1">
                  <a:alpha val="0"/>
                </a:schemeClr>
              </a:gs>
              <a:gs pos="50000">
                <a:schemeClr val="tx1">
                  <a:alpha val="3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F0FA59D-0B8E-07B7-1549-3EBDA38D06B0}"/>
              </a:ext>
            </a:extLst>
          </p:cNvPr>
          <p:cNvSpPr>
            <a:spLocks noGrp="1"/>
          </p:cNvSpPr>
          <p:nvPr>
            <p:ph type="title"/>
          </p:nvPr>
        </p:nvSpPr>
        <p:spPr>
          <a:xfrm>
            <a:off x="6566938" y="2012729"/>
            <a:ext cx="5269134" cy="1572902"/>
          </a:xfrm>
          <a:effectLst>
            <a:outerShdw blurRad="50800" dist="38100" dir="2700000" algn="tl" rotWithShape="0">
              <a:prstClr val="black">
                <a:alpha val="40000"/>
              </a:prstClr>
            </a:outerShdw>
          </a:effectLst>
        </p:spPr>
        <p:txBody>
          <a:bodyPr vert="horz" lIns="91440" tIns="45720" rIns="91440" bIns="45720" rtlCol="0" anchor="b">
            <a:noAutofit/>
          </a:bodyPr>
          <a:lstStyle/>
          <a:p>
            <a:r>
              <a:rPr lang="en-US" sz="6000">
                <a:solidFill>
                  <a:schemeClr val="bg1"/>
                </a:solidFill>
              </a:rPr>
              <a:t>Sport for development in </a:t>
            </a:r>
            <a:r>
              <a:rPr lang="en-US" sz="6000" err="1">
                <a:solidFill>
                  <a:schemeClr val="bg1"/>
                </a:solidFill>
              </a:rPr>
              <a:t>malaysia</a:t>
            </a:r>
            <a:r>
              <a:rPr lang="en-US" sz="6000">
                <a:solidFill>
                  <a:schemeClr val="bg1"/>
                </a:solidFill>
              </a:rPr>
              <a:t> </a:t>
            </a:r>
          </a:p>
        </p:txBody>
      </p:sp>
      <p:cxnSp>
        <p:nvCxnSpPr>
          <p:cNvPr id="36" name="Straight Connector 15">
            <a:extLst>
              <a:ext uri="{FF2B5EF4-FFF2-40B4-BE49-F238E27FC236}">
                <a16:creationId xmlns:a16="http://schemas.microsoft.com/office/drawing/2014/main" id="{34E5597F-CE67-4085-9548-E6A8036DA3B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93881" y="4035362"/>
            <a:ext cx="5404237" cy="0"/>
          </a:xfrm>
          <a:prstGeom prst="line">
            <a:avLst/>
          </a:prstGeom>
          <a:ln>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032E4D6E-DEC2-9707-4279-58DFF147A9E6}"/>
              </a:ext>
            </a:extLst>
          </p:cNvPr>
          <p:cNvSpPr>
            <a:spLocks noGrp="1"/>
          </p:cNvSpPr>
          <p:nvPr>
            <p:ph type="sldNum" sz="quarter" idx="12"/>
          </p:nvPr>
        </p:nvSpPr>
        <p:spPr>
          <a:xfrm>
            <a:off x="8803808" y="6214533"/>
            <a:ext cx="2743200" cy="365125"/>
          </a:xfrm>
        </p:spPr>
        <p:txBody>
          <a:bodyPr vert="horz" lIns="91440" tIns="45720" rIns="91440" bIns="45720" rtlCol="0" anchor="ctr">
            <a:normAutofit/>
          </a:bodyPr>
          <a:lstStyle/>
          <a:p>
            <a:pPr>
              <a:spcAft>
                <a:spcPts val="600"/>
              </a:spcAft>
            </a:pPr>
            <a:fld id="{2C18C1E5-FB55-42F5-BD6D-9CC153FCDBE6}" type="slidenum">
              <a:rPr lang="en-US">
                <a:solidFill>
                  <a:schemeClr val="bg1"/>
                </a:solidFill>
              </a:rPr>
              <a:pPr>
                <a:spcAft>
                  <a:spcPts val="600"/>
                </a:spcAft>
              </a:pPr>
              <a:t>14</a:t>
            </a:fld>
            <a:endParaRPr lang="en-US">
              <a:solidFill>
                <a:schemeClr val="bg1"/>
              </a:solidFill>
            </a:endParaRPr>
          </a:p>
        </p:txBody>
      </p:sp>
    </p:spTree>
    <p:extLst>
      <p:ext uri="{BB962C8B-B14F-4D97-AF65-F5344CB8AC3E}">
        <p14:creationId xmlns:p14="http://schemas.microsoft.com/office/powerpoint/2010/main" val="294501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4" name="Rectangle 93">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7D45186-A663-0A8B-08EE-07CA710616BC}"/>
              </a:ext>
            </a:extLst>
          </p:cNvPr>
          <p:cNvSpPr>
            <a:spLocks noGrp="1"/>
          </p:cNvSpPr>
          <p:nvPr>
            <p:ph type="title"/>
          </p:nvPr>
        </p:nvSpPr>
        <p:spPr>
          <a:xfrm>
            <a:off x="6739128" y="638089"/>
            <a:ext cx="4818888" cy="1476801"/>
          </a:xfrm>
        </p:spPr>
        <p:txBody>
          <a:bodyPr vert="horz" lIns="91440" tIns="45720" rIns="91440" bIns="45720" rtlCol="0" anchor="b">
            <a:normAutofit/>
          </a:bodyPr>
          <a:lstStyle/>
          <a:p>
            <a:pPr>
              <a:lnSpc>
                <a:spcPct val="90000"/>
              </a:lnSpc>
            </a:pPr>
            <a:r>
              <a:rPr lang="en-US" sz="4800"/>
              <a:t>One student one sport policy</a:t>
            </a:r>
          </a:p>
        </p:txBody>
      </p:sp>
      <p:sp>
        <p:nvSpPr>
          <p:cNvPr id="96"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81825"/>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rgbClr val="78B0EF"/>
          </a:solidFill>
          <a:ln w="38100" cap="rnd">
            <a:solidFill>
              <a:srgbClr val="78B0E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A4005D46-8DB6-134A-0A1F-71867C2B182A}"/>
              </a:ext>
            </a:extLst>
          </p:cNvPr>
          <p:cNvSpPr>
            <a:spLocks noGrp="1"/>
          </p:cNvSpPr>
          <p:nvPr>
            <p:ph type="sldNum" sz="quarter" idx="12"/>
          </p:nvPr>
        </p:nvSpPr>
        <p:spPr>
          <a:xfrm>
            <a:off x="9528048" y="6356350"/>
            <a:ext cx="1828800" cy="365125"/>
          </a:xfrm>
        </p:spPr>
        <p:txBody>
          <a:bodyPr vert="horz" lIns="91440" tIns="45720" rIns="91440" bIns="45720" rtlCol="0" anchor="ctr">
            <a:normAutofit/>
          </a:bodyPr>
          <a:lstStyle/>
          <a:p>
            <a:pPr>
              <a:spcAft>
                <a:spcPts val="600"/>
              </a:spcAft>
            </a:pPr>
            <a:fld id="{2C18C1E5-FB55-42F5-BD6D-9CC153FCDBE6}" type="slidenum">
              <a:rPr lang="en-US"/>
              <a:pPr>
                <a:spcAft>
                  <a:spcPts val="600"/>
                </a:spcAft>
              </a:pPr>
              <a:t>15</a:t>
            </a:fld>
            <a:endParaRPr lang="en-US"/>
          </a:p>
        </p:txBody>
      </p:sp>
      <mc:AlternateContent xmlns:mc="http://schemas.openxmlformats.org/markup-compatibility/2006" xmlns:p14="http://schemas.microsoft.com/office/powerpoint/2010/main">
        <mc:Choice Requires="p14">
          <p:contentPart p14:bwMode="auto" r:id="rId3">
            <p14:nvContentPartPr>
              <p14:cNvPr id="98" name="Ink 9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98" name="Ink 97">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6418237" y="1956150"/>
                <a:ext cx="36000" cy="32709"/>
              </a:xfrm>
              <a:prstGeom prst="rect">
                <a:avLst/>
              </a:prstGeom>
            </p:spPr>
          </p:pic>
        </mc:Fallback>
      </mc:AlternateContent>
      <p:pic>
        <p:nvPicPr>
          <p:cNvPr id="41" name="Picture 41" descr="A picture containing person, outdoor&#10;&#10;Description automatically generated">
            <a:extLst>
              <a:ext uri="{FF2B5EF4-FFF2-40B4-BE49-F238E27FC236}">
                <a16:creationId xmlns:a16="http://schemas.microsoft.com/office/drawing/2014/main" id="{675485C5-F000-0394-067A-AFE2A431737B}"/>
              </a:ext>
            </a:extLst>
          </p:cNvPr>
          <p:cNvPicPr>
            <a:picLocks noGrp="1" noChangeAspect="1"/>
          </p:cNvPicPr>
          <p:nvPr>
            <p:ph type="pic" sz="quarter" idx="13"/>
          </p:nvPr>
        </p:nvPicPr>
        <p:blipFill rotWithShape="1">
          <a:blip r:embed="rId5">
            <a:extLst>
              <a:ext uri="{837473B0-CC2E-450A-ABE3-18F120FF3D39}">
                <a1611:picAttrSrcUrl xmlns:a1611="http://schemas.microsoft.com/office/drawing/2016/11/main" r:id="rId6"/>
              </a:ext>
            </a:extLst>
          </a:blip>
          <a:srcRect l="12386" r="12386"/>
          <a:stretch/>
        </p:blipFill>
        <p:spPr>
          <a:xfrm>
            <a:off x="630936" y="707789"/>
            <a:ext cx="5458968" cy="5442422"/>
          </a:xfrm>
          <a:prstGeom prst="rect">
            <a:avLst/>
          </a:prstGeom>
        </p:spPr>
      </p:pic>
      <p:graphicFrame>
        <p:nvGraphicFramePr>
          <p:cNvPr id="7" name="Diagram 7">
            <a:extLst>
              <a:ext uri="{FF2B5EF4-FFF2-40B4-BE49-F238E27FC236}">
                <a16:creationId xmlns:a16="http://schemas.microsoft.com/office/drawing/2014/main" id="{E2C3C417-2436-07E1-3E05-9375C3B858BD}"/>
              </a:ext>
            </a:extLst>
          </p:cNvPr>
          <p:cNvGraphicFramePr>
            <a:graphicFrameLocks noGrp="1"/>
          </p:cNvGraphicFramePr>
          <p:nvPr>
            <p:ph idx="1"/>
            <p:extLst>
              <p:ext uri="{D42A27DB-BD31-4B8C-83A1-F6EECF244321}">
                <p14:modId xmlns:p14="http://schemas.microsoft.com/office/powerpoint/2010/main" val="2597699338"/>
              </p:ext>
            </p:extLst>
          </p:nvPr>
        </p:nvGraphicFramePr>
        <p:xfrm>
          <a:off x="6739128" y="2664886"/>
          <a:ext cx="4818888" cy="355078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306448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42" name="Rectangle 4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descr="Malaysia Tour Packages, Kuala Lumpur Vacation at low Price - TripDezire">
            <a:extLst>
              <a:ext uri="{FF2B5EF4-FFF2-40B4-BE49-F238E27FC236}">
                <a16:creationId xmlns:a16="http://schemas.microsoft.com/office/drawing/2014/main" id="{596255B4-1519-8D25-0D04-354427D62D94}"/>
              </a:ext>
            </a:extLst>
          </p:cNvPr>
          <p:cNvPicPr>
            <a:picLocks noGrp="1" noChangeAspect="1"/>
          </p:cNvPicPr>
          <p:nvPr>
            <p:ph type="pic" sz="quarter" idx="14"/>
          </p:nvPr>
        </p:nvPicPr>
        <p:blipFill rotWithShape="1">
          <a:blip r:embed="rId2">
            <a:alphaModFix amt="50000"/>
          </a:blip>
          <a:srcRect l="8232" r="8235" b="1"/>
          <a:stretch/>
        </p:blipFill>
        <p:spPr>
          <a:xfrm>
            <a:off x="20" y="10"/>
            <a:ext cx="12188930" cy="6857990"/>
          </a:xfrm>
          <a:prstGeom prst="rect">
            <a:avLst/>
          </a:prstGeom>
        </p:spPr>
      </p:pic>
      <p:sp>
        <p:nvSpPr>
          <p:cNvPr id="4" name="Title 3">
            <a:extLst>
              <a:ext uri="{FF2B5EF4-FFF2-40B4-BE49-F238E27FC236}">
                <a16:creationId xmlns:a16="http://schemas.microsoft.com/office/drawing/2014/main" id="{25E488AB-6D23-1E74-1CCE-43E40B084FE6}"/>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lnSpc>
                <a:spcPct val="90000"/>
              </a:lnSpc>
            </a:pPr>
            <a:r>
              <a:rPr lang="en-US" sz="10800" dirty="0"/>
              <a:t>Women sport in Malaysia</a:t>
            </a:r>
          </a:p>
        </p:txBody>
      </p:sp>
      <p:sp>
        <p:nvSpPr>
          <p:cNvPr id="44"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90D9886B-1D96-B97B-C09C-6845ED815AC0}"/>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16</a:t>
            </a:fld>
            <a:endParaRPr lang="en-US"/>
          </a:p>
        </p:txBody>
      </p:sp>
    </p:spTree>
    <p:extLst>
      <p:ext uri="{BB962C8B-B14F-4D97-AF65-F5344CB8AC3E}">
        <p14:creationId xmlns:p14="http://schemas.microsoft.com/office/powerpoint/2010/main" val="168158118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4"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56" name="Rectangle 15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BD3E2DD-3E45-EA86-25DC-B2F8A15049A0}"/>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WOMEN IN SPORT (WIS) PROGRAMME</a:t>
            </a:r>
          </a:p>
        </p:txBody>
      </p:sp>
      <p:sp>
        <p:nvSpPr>
          <p:cNvPr id="15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EF176A"/>
          </a:solidFill>
          <a:ln w="38100" cap="rnd">
            <a:solidFill>
              <a:srgbClr val="EF176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41F02E48-D657-9F55-E4D4-46473D91F7C0}"/>
              </a:ext>
            </a:extLst>
          </p:cNvPr>
          <p:cNvSpPr>
            <a:spLocks noGrp="1"/>
          </p:cNvSpPr>
          <p:nvPr>
            <p:ph type="sldNum" sz="quarter" idx="12"/>
          </p:nvPr>
        </p:nvSpPr>
        <p:spPr>
          <a:xfrm>
            <a:off x="10041460" y="6356350"/>
            <a:ext cx="1827452" cy="365125"/>
          </a:xfrm>
        </p:spPr>
        <p:txBody>
          <a:bodyPr vert="horz" lIns="91440" tIns="45720" rIns="91440" bIns="45720" rtlCol="0" anchor="ctr">
            <a:normAutofit/>
          </a:bodyPr>
          <a:lstStyle/>
          <a:p>
            <a:pPr>
              <a:spcAft>
                <a:spcPts val="600"/>
              </a:spcAft>
            </a:pPr>
            <a:fld id="{2C18C1E5-FB55-42F5-BD6D-9CC153FCDBE6}" type="slidenum">
              <a:rPr lang="en-US"/>
              <a:pPr>
                <a:spcAft>
                  <a:spcPts val="600"/>
                </a:spcAft>
              </a:pPr>
              <a:t>17</a:t>
            </a:fld>
            <a:endParaRPr lang="en-US"/>
          </a:p>
        </p:txBody>
      </p:sp>
      <p:pic>
        <p:nvPicPr>
          <p:cNvPr id="55" name="Picture 55">
            <a:extLst>
              <a:ext uri="{FF2B5EF4-FFF2-40B4-BE49-F238E27FC236}">
                <a16:creationId xmlns:a16="http://schemas.microsoft.com/office/drawing/2014/main" id="{AA061E7E-EEDE-E744-F922-B9092BF598BC}"/>
              </a:ext>
            </a:extLst>
          </p:cNvPr>
          <p:cNvPicPr>
            <a:picLocks noChangeAspect="1"/>
          </p:cNvPicPr>
          <p:nvPr/>
        </p:nvPicPr>
        <p:blipFill>
          <a:blip r:embed="rId3"/>
          <a:stretch>
            <a:fillRect/>
          </a:stretch>
        </p:blipFill>
        <p:spPr>
          <a:xfrm>
            <a:off x="5079663" y="640080"/>
            <a:ext cx="6349504" cy="5794823"/>
          </a:xfrm>
          <a:prstGeom prst="rect">
            <a:avLst/>
          </a:prstGeom>
        </p:spPr>
      </p:pic>
    </p:spTree>
    <p:extLst>
      <p:ext uri="{BB962C8B-B14F-4D97-AF65-F5344CB8AC3E}">
        <p14:creationId xmlns:p14="http://schemas.microsoft.com/office/powerpoint/2010/main" val="1148500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ahLst/>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3" name="Picture 32" descr="Bouncing Tennis Ball">
            <a:extLst>
              <a:ext uri="{FF2B5EF4-FFF2-40B4-BE49-F238E27FC236}">
                <a16:creationId xmlns:a16="http://schemas.microsoft.com/office/drawing/2014/main" id="{D4C9C3E5-23F0-9D1A-48DC-1C2BCBE29B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r="6250" b="6250"/>
          <a:stretch/>
        </p:blipFill>
        <p:spPr>
          <a:xfrm>
            <a:off x="-3047" y="10"/>
            <a:ext cx="12191999" cy="6857990"/>
          </a:xfrm>
          <a:prstGeom prst="rect">
            <a:avLst/>
          </a:prstGeom>
        </p:spPr>
      </p:pic>
      <p:sp>
        <p:nvSpPr>
          <p:cNvPr id="39" name="Rectangle 38">
            <a:extLst>
              <a:ext uri="{FF2B5EF4-FFF2-40B4-BE49-F238E27FC236}">
                <a16:creationId xmlns:a16="http://schemas.microsoft.com/office/drawing/2014/main" id="{5683D043-25BB-4AC9-8130-641179672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323345"/>
          </a:xfrm>
          <a:prstGeom prst="rect">
            <a:avLst/>
          </a:prstGeom>
          <a:gradFill flip="none" rotWithShape="1">
            <a:gsLst>
              <a:gs pos="57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EE6A61-70EE-E19A-1248-54542C9E28E7}"/>
              </a:ext>
            </a:extLst>
          </p:cNvPr>
          <p:cNvSpPr>
            <a:spLocks noGrp="1"/>
          </p:cNvSpPr>
          <p:nvPr>
            <p:ph type="title"/>
          </p:nvPr>
        </p:nvSpPr>
        <p:spPr>
          <a:xfrm>
            <a:off x="321733" y="321733"/>
            <a:ext cx="11548532" cy="4229305"/>
          </a:xfrm>
        </p:spPr>
        <p:txBody>
          <a:bodyPr vert="horz" lIns="91440" tIns="45720" rIns="91440" bIns="45720" rtlCol="0" anchor="t">
            <a:normAutofit/>
          </a:bodyPr>
          <a:lstStyle/>
          <a:p>
            <a:pPr algn="ctr"/>
            <a:r>
              <a:rPr lang="en-US" sz="11500">
                <a:solidFill>
                  <a:schemeClr val="bg1"/>
                </a:solidFill>
              </a:rPr>
              <a:t>THE SPORT PLUS / PLUS SPORT</a:t>
            </a:r>
            <a:endParaRPr lang="en-US"/>
          </a:p>
        </p:txBody>
      </p:sp>
      <p:sp>
        <p:nvSpPr>
          <p:cNvPr id="41" name="Rectangle 40">
            <a:extLst>
              <a:ext uri="{FF2B5EF4-FFF2-40B4-BE49-F238E27FC236}">
                <a16:creationId xmlns:a16="http://schemas.microsoft.com/office/drawing/2014/main" id="{AA61CCAC-6875-474C-8E9E-F57ABF078C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095" y="4702516"/>
            <a:ext cx="12191999" cy="2155484"/>
          </a:xfrm>
          <a:prstGeom prst="rect">
            <a:avLst/>
          </a:prstGeom>
          <a:gradFill flip="none" rotWithShape="1">
            <a:gsLst>
              <a:gs pos="59000">
                <a:schemeClr val="tx1">
                  <a:alpha val="3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8BFE4A56-50F9-1E97-8CAA-053D35108597}"/>
              </a:ext>
            </a:extLst>
          </p:cNvPr>
          <p:cNvSpPr>
            <a:spLocks noGrp="1"/>
          </p:cNvSpPr>
          <p:nvPr>
            <p:ph type="sldNum" sz="quarter" idx="12"/>
          </p:nvPr>
        </p:nvSpPr>
        <p:spPr>
          <a:xfrm>
            <a:off x="9125712" y="6202681"/>
            <a:ext cx="2743200" cy="365125"/>
          </a:xfrm>
        </p:spPr>
        <p:txBody>
          <a:bodyPr vert="horz" lIns="91440" tIns="45720" rIns="91440" bIns="45720" rtlCol="0" anchor="ctr">
            <a:normAutofit/>
          </a:bodyPr>
          <a:lstStyle/>
          <a:p>
            <a:pPr>
              <a:spcAft>
                <a:spcPts val="600"/>
              </a:spcAft>
            </a:pPr>
            <a:fld id="{2C18C1E5-FB55-42F5-BD6D-9CC153FCDBE6}" type="slidenum">
              <a:rPr lang="en-US">
                <a:solidFill>
                  <a:schemeClr val="bg1"/>
                </a:solidFill>
              </a:rPr>
              <a:pPr>
                <a:spcAft>
                  <a:spcPts val="600"/>
                </a:spcAft>
              </a:pPr>
              <a:t>18</a:t>
            </a:fld>
            <a:endParaRPr lang="en-US">
              <a:solidFill>
                <a:schemeClr val="bg1"/>
              </a:solidFill>
            </a:endParaRPr>
          </a:p>
        </p:txBody>
      </p:sp>
    </p:spTree>
    <p:extLst>
      <p:ext uri="{BB962C8B-B14F-4D97-AF65-F5344CB8AC3E}">
        <p14:creationId xmlns:p14="http://schemas.microsoft.com/office/powerpoint/2010/main" val="3950424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62" name="Rectangle 12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D50A767-675B-126E-8253-16494EA5BB24}"/>
              </a:ext>
            </a:extLst>
          </p:cNvPr>
          <p:cNvSpPr>
            <a:spLocks noGrp="1"/>
          </p:cNvSpPr>
          <p:nvPr>
            <p:ph type="title"/>
          </p:nvPr>
        </p:nvSpPr>
        <p:spPr>
          <a:xfrm>
            <a:off x="630936" y="640080"/>
            <a:ext cx="4818888" cy="1481328"/>
          </a:xfrm>
        </p:spPr>
        <p:txBody>
          <a:bodyPr vert="horz" lIns="91440" tIns="45720" rIns="91440" bIns="45720" rtlCol="0" anchor="b">
            <a:normAutofit/>
          </a:bodyPr>
          <a:lstStyle/>
          <a:p>
            <a:r>
              <a:rPr lang="en-US" sz="5600"/>
              <a:t>SPORT PLUS</a:t>
            </a:r>
          </a:p>
        </p:txBody>
      </p:sp>
      <p:sp>
        <p:nvSpPr>
          <p:cNvPr id="163"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2386584"/>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3663A3B-47B8-2F19-4AAA-47AC6ABBB916}"/>
              </a:ext>
            </a:extLst>
          </p:cNvPr>
          <p:cNvSpPr>
            <a:spLocks noGrp="1"/>
          </p:cNvSpPr>
          <p:nvPr>
            <p:ph type="sldNum" sz="quarter" idx="12"/>
          </p:nvPr>
        </p:nvSpPr>
        <p:spPr>
          <a:xfrm>
            <a:off x="9729216" y="6356350"/>
            <a:ext cx="1828800" cy="365125"/>
          </a:xfrm>
        </p:spPr>
        <p:txBody>
          <a:bodyPr vert="horz" lIns="91440" tIns="45720" rIns="91440" bIns="45720" rtlCol="0" anchor="ctr">
            <a:normAutofit/>
          </a:bodyPr>
          <a:lstStyle/>
          <a:p>
            <a:pPr>
              <a:spcAft>
                <a:spcPts val="600"/>
              </a:spcAft>
            </a:pPr>
            <a:fld id="{2C18C1E5-FB55-42F5-BD6D-9CC153FCDBE6}" type="slidenum">
              <a:rPr lang="en-US"/>
              <a:pPr>
                <a:spcAft>
                  <a:spcPts val="600"/>
                </a:spcAft>
              </a:pPr>
              <a:t>19</a:t>
            </a:fld>
            <a:endParaRPr lang="en-US"/>
          </a:p>
        </p:txBody>
      </p:sp>
      <mc:AlternateContent xmlns:mc="http://schemas.openxmlformats.org/markup-compatibility/2006" xmlns:p14="http://schemas.microsoft.com/office/powerpoint/2010/main">
        <mc:Choice Requires="p14">
          <p:contentPart p14:bwMode="auto" r:id="rId3">
            <p14:nvContentPartPr>
              <p14:cNvPr id="164" name="Ink 13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5755403" y="1971579"/>
              <a:ext cx="360" cy="2160"/>
            </p14:xfrm>
          </p:contentPart>
        </mc:Choice>
        <mc:Fallback xmlns="">
          <p:pic>
            <p:nvPicPr>
              <p:cNvPr id="164" name="Ink 133">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4"/>
              <a:stretch>
                <a:fillRect/>
              </a:stretch>
            </p:blipFill>
            <p:spPr>
              <a:xfrm>
                <a:off x="5737403" y="1956150"/>
                <a:ext cx="36000" cy="32709"/>
              </a:xfrm>
              <a:prstGeom prst="rect">
                <a:avLst/>
              </a:prstGeom>
            </p:spPr>
          </p:pic>
        </mc:Fallback>
      </mc:AlternateContent>
      <p:pic>
        <p:nvPicPr>
          <p:cNvPr id="84" name="Picture 84" descr="A picture containing sport&#10;&#10;Description automatically generated">
            <a:extLst>
              <a:ext uri="{FF2B5EF4-FFF2-40B4-BE49-F238E27FC236}">
                <a16:creationId xmlns:a16="http://schemas.microsoft.com/office/drawing/2014/main" id="{DC49DB15-7DF8-35EB-975A-703C40F093A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099048" y="1443921"/>
            <a:ext cx="5458968" cy="3970158"/>
          </a:xfrm>
          <a:prstGeom prst="rect">
            <a:avLst/>
          </a:prstGeom>
        </p:spPr>
      </p:pic>
      <p:graphicFrame>
        <p:nvGraphicFramePr>
          <p:cNvPr id="75" name="Diagram 75">
            <a:extLst>
              <a:ext uri="{FF2B5EF4-FFF2-40B4-BE49-F238E27FC236}">
                <a16:creationId xmlns:a16="http://schemas.microsoft.com/office/drawing/2014/main" id="{04F8FC12-0AB2-A13C-65C5-65AD0B3DBCE0}"/>
              </a:ext>
            </a:extLst>
          </p:cNvPr>
          <p:cNvGraphicFramePr/>
          <p:nvPr>
            <p:extLst>
              <p:ext uri="{D42A27DB-BD31-4B8C-83A1-F6EECF244321}">
                <p14:modId xmlns:p14="http://schemas.microsoft.com/office/powerpoint/2010/main" val="2509151131"/>
              </p:ext>
            </p:extLst>
          </p:nvPr>
        </p:nvGraphicFramePr>
        <p:xfrm>
          <a:off x="630936" y="2660904"/>
          <a:ext cx="4818888" cy="35478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24734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7" name="Rectangle 2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64A1D1-DD07-4DD2-A527-4B1F52D6AB78}"/>
              </a:ext>
            </a:extLst>
          </p:cNvPr>
          <p:cNvSpPr>
            <a:spLocks noGrp="1"/>
          </p:cNvSpPr>
          <p:nvPr>
            <p:ph type="title"/>
          </p:nvPr>
        </p:nvSpPr>
        <p:spPr>
          <a:xfrm>
            <a:off x="6739128" y="638089"/>
            <a:ext cx="4818888" cy="1476801"/>
          </a:xfrm>
        </p:spPr>
        <p:txBody>
          <a:bodyPr anchor="b">
            <a:normAutofit/>
          </a:bodyPr>
          <a:lstStyle/>
          <a:p>
            <a:r>
              <a:rPr lang="en-US" sz="5600"/>
              <a:t>Agenda</a:t>
            </a:r>
          </a:p>
        </p:txBody>
      </p:sp>
      <p:sp>
        <p:nvSpPr>
          <p:cNvPr id="219"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81825"/>
            <a:ext cx="4114800" cy="18288"/>
          </a:xfrm>
          <a:custGeom>
            <a:avLst/>
            <a:gdLst>
              <a:gd name="connsiteX0" fmla="*/ 0 w 4114800"/>
              <a:gd name="connsiteY0" fmla="*/ 0 h 18288"/>
              <a:gd name="connsiteX1" fmla="*/ 768096 w 4114800"/>
              <a:gd name="connsiteY1" fmla="*/ 0 h 18288"/>
              <a:gd name="connsiteX2" fmla="*/ 1495044 w 4114800"/>
              <a:gd name="connsiteY2" fmla="*/ 0 h 18288"/>
              <a:gd name="connsiteX3" fmla="*/ 2221992 w 4114800"/>
              <a:gd name="connsiteY3" fmla="*/ 0 h 18288"/>
              <a:gd name="connsiteX4" fmla="*/ 2784348 w 4114800"/>
              <a:gd name="connsiteY4" fmla="*/ 0 h 18288"/>
              <a:gd name="connsiteX5" fmla="*/ 3387852 w 4114800"/>
              <a:gd name="connsiteY5" fmla="*/ 0 h 18288"/>
              <a:gd name="connsiteX6" fmla="*/ 4114800 w 4114800"/>
              <a:gd name="connsiteY6" fmla="*/ 0 h 18288"/>
              <a:gd name="connsiteX7" fmla="*/ 4114800 w 4114800"/>
              <a:gd name="connsiteY7" fmla="*/ 18288 h 18288"/>
              <a:gd name="connsiteX8" fmla="*/ 3429000 w 4114800"/>
              <a:gd name="connsiteY8" fmla="*/ 18288 h 18288"/>
              <a:gd name="connsiteX9" fmla="*/ 2866644 w 4114800"/>
              <a:gd name="connsiteY9" fmla="*/ 18288 h 18288"/>
              <a:gd name="connsiteX10" fmla="*/ 2304288 w 4114800"/>
              <a:gd name="connsiteY10" fmla="*/ 18288 h 18288"/>
              <a:gd name="connsiteX11" fmla="*/ 1577340 w 4114800"/>
              <a:gd name="connsiteY11" fmla="*/ 18288 h 18288"/>
              <a:gd name="connsiteX12" fmla="*/ 973836 w 4114800"/>
              <a:gd name="connsiteY12" fmla="*/ 18288 h 18288"/>
              <a:gd name="connsiteX13" fmla="*/ 0 w 4114800"/>
              <a:gd name="connsiteY13" fmla="*/ 18288 h 18288"/>
              <a:gd name="connsiteX14" fmla="*/ 0 w 4114800"/>
              <a:gd name="connsiteY14"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114800" h="18288" fill="none" extrusionOk="0">
                <a:moveTo>
                  <a:pt x="0" y="0"/>
                </a:moveTo>
                <a:cubicBezTo>
                  <a:pt x="338280" y="-26110"/>
                  <a:pt x="483942" y="6555"/>
                  <a:pt x="768096" y="0"/>
                </a:cubicBezTo>
                <a:cubicBezTo>
                  <a:pt x="1052250" y="-6555"/>
                  <a:pt x="1331484" y="24616"/>
                  <a:pt x="1495044" y="0"/>
                </a:cubicBezTo>
                <a:cubicBezTo>
                  <a:pt x="1658604" y="-24616"/>
                  <a:pt x="2056661" y="-33562"/>
                  <a:pt x="2221992" y="0"/>
                </a:cubicBezTo>
                <a:cubicBezTo>
                  <a:pt x="2387323" y="33562"/>
                  <a:pt x="2629463" y="-20094"/>
                  <a:pt x="2784348" y="0"/>
                </a:cubicBezTo>
                <a:cubicBezTo>
                  <a:pt x="2939233" y="20094"/>
                  <a:pt x="3151981" y="1524"/>
                  <a:pt x="3387852" y="0"/>
                </a:cubicBezTo>
                <a:cubicBezTo>
                  <a:pt x="3623723" y="-1524"/>
                  <a:pt x="3882724" y="26165"/>
                  <a:pt x="4114800" y="0"/>
                </a:cubicBezTo>
                <a:cubicBezTo>
                  <a:pt x="4114300" y="8855"/>
                  <a:pt x="4114909" y="14521"/>
                  <a:pt x="4114800" y="18288"/>
                </a:cubicBezTo>
                <a:cubicBezTo>
                  <a:pt x="3910038" y="37744"/>
                  <a:pt x="3683432" y="-3969"/>
                  <a:pt x="3429000" y="18288"/>
                </a:cubicBezTo>
                <a:cubicBezTo>
                  <a:pt x="3174568" y="40545"/>
                  <a:pt x="3085815" y="44166"/>
                  <a:pt x="2866644" y="18288"/>
                </a:cubicBezTo>
                <a:cubicBezTo>
                  <a:pt x="2647473" y="-7590"/>
                  <a:pt x="2580474" y="31338"/>
                  <a:pt x="2304288" y="18288"/>
                </a:cubicBezTo>
                <a:cubicBezTo>
                  <a:pt x="2028102" y="5238"/>
                  <a:pt x="1863008" y="-2001"/>
                  <a:pt x="1577340" y="18288"/>
                </a:cubicBezTo>
                <a:cubicBezTo>
                  <a:pt x="1291672" y="38577"/>
                  <a:pt x="1243931" y="9893"/>
                  <a:pt x="973836" y="18288"/>
                </a:cubicBezTo>
                <a:cubicBezTo>
                  <a:pt x="703741" y="26683"/>
                  <a:pt x="317656" y="-5910"/>
                  <a:pt x="0" y="18288"/>
                </a:cubicBezTo>
                <a:cubicBezTo>
                  <a:pt x="683" y="12014"/>
                  <a:pt x="724" y="5908"/>
                  <a:pt x="0" y="0"/>
                </a:cubicBezTo>
                <a:close/>
              </a:path>
              <a:path w="4114800" h="18288" stroke="0"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13902" y="7180"/>
                  <a:pt x="4114969" y="13790"/>
                  <a:pt x="4114800" y="18288"/>
                </a:cubicBezTo>
                <a:cubicBezTo>
                  <a:pt x="3968901" y="8593"/>
                  <a:pt x="3623428" y="17559"/>
                  <a:pt x="3429000" y="18288"/>
                </a:cubicBezTo>
                <a:cubicBezTo>
                  <a:pt x="3234572" y="19017"/>
                  <a:pt x="3085079" y="41804"/>
                  <a:pt x="2866644" y="18288"/>
                </a:cubicBezTo>
                <a:cubicBezTo>
                  <a:pt x="2648209" y="-5228"/>
                  <a:pt x="2451737" y="24580"/>
                  <a:pt x="2180844" y="18288"/>
                </a:cubicBezTo>
                <a:cubicBezTo>
                  <a:pt x="1909951" y="11996"/>
                  <a:pt x="1681589" y="12244"/>
                  <a:pt x="1495044" y="18288"/>
                </a:cubicBezTo>
                <a:cubicBezTo>
                  <a:pt x="1308499" y="24332"/>
                  <a:pt x="1136614" y="21789"/>
                  <a:pt x="850392" y="18288"/>
                </a:cubicBezTo>
                <a:cubicBezTo>
                  <a:pt x="564170" y="14787"/>
                  <a:pt x="210636" y="54701"/>
                  <a:pt x="0" y="18288"/>
                </a:cubicBezTo>
                <a:cubicBezTo>
                  <a:pt x="571" y="10093"/>
                  <a:pt x="-125" y="8407"/>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13E18432-CFA9-4F2E-902D-95B380693D0C}"/>
              </a:ext>
            </a:extLst>
          </p:cNvPr>
          <p:cNvSpPr>
            <a:spLocks noGrp="1"/>
          </p:cNvSpPr>
          <p:nvPr>
            <p:ph type="ftr" sz="quarter" idx="11"/>
          </p:nvPr>
        </p:nvSpPr>
        <p:spPr>
          <a:xfrm>
            <a:off x="4267200" y="6356350"/>
            <a:ext cx="3657600" cy="365125"/>
          </a:xfrm>
        </p:spPr>
        <p:txBody>
          <a:bodyPr>
            <a:normAutofit/>
          </a:bodyPr>
          <a:lstStyle/>
          <a:p>
            <a:pPr>
              <a:spcAft>
                <a:spcPts val="600"/>
              </a:spcAft>
            </a:pPr>
            <a:r>
              <a:rPr lang="en-US" dirty="0">
                <a:solidFill>
                  <a:schemeClr val="tx1"/>
                </a:solidFill>
              </a:rPr>
              <a:t>FEMINISM, WOMEN AND SPORT FOR DEVELOPMENT (100089499)</a:t>
            </a:r>
          </a:p>
        </p:txBody>
      </p:sp>
      <p:sp>
        <p:nvSpPr>
          <p:cNvPr id="6" name="Slide Number Placeholder 5">
            <a:extLst>
              <a:ext uri="{FF2B5EF4-FFF2-40B4-BE49-F238E27FC236}">
                <a16:creationId xmlns:a16="http://schemas.microsoft.com/office/drawing/2014/main" id="{082C8496-0D63-4559-BFA5-683F5780142B}"/>
              </a:ext>
            </a:extLst>
          </p:cNvPr>
          <p:cNvSpPr>
            <a:spLocks noGrp="1"/>
          </p:cNvSpPr>
          <p:nvPr>
            <p:ph type="sldNum" sz="quarter" idx="12"/>
          </p:nvPr>
        </p:nvSpPr>
        <p:spPr>
          <a:xfrm>
            <a:off x="9528048" y="6356350"/>
            <a:ext cx="1828800" cy="365125"/>
          </a:xfrm>
        </p:spPr>
        <p:txBody>
          <a:bodyPr>
            <a:normAutofit/>
          </a:bodyPr>
          <a:lstStyle/>
          <a:p>
            <a:pPr>
              <a:spcAft>
                <a:spcPts val="600"/>
              </a:spcAft>
            </a:pPr>
            <a:fld id="{2C18C1E5-FB55-42F5-BD6D-9CC153FCDBE6}" type="slidenum">
              <a:rPr lang="en-US">
                <a:solidFill>
                  <a:schemeClr val="tx1"/>
                </a:solidFill>
              </a:rPr>
              <a:pPr>
                <a:spcAft>
                  <a:spcPts val="600"/>
                </a:spcAft>
              </a:pPr>
              <a:t>2</a:t>
            </a:fld>
            <a:endParaRPr lang="en-US">
              <a:solidFill>
                <a:schemeClr val="tx1"/>
              </a:solidFill>
            </a:endParaRPr>
          </a:p>
        </p:txBody>
      </p:sp>
      <mc:AlternateContent xmlns:mc="http://schemas.openxmlformats.org/markup-compatibility/2006" xmlns:p14="http://schemas.microsoft.com/office/powerpoint/2010/main">
        <mc:Choice Requires="p14">
          <p:contentPart p14:bwMode="auto" r:id="rId2">
            <p14:nvContentPartPr>
              <p14:cNvPr id="221" name="Ink 22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6436237" y="1971579"/>
              <a:ext cx="360" cy="2160"/>
            </p14:xfrm>
          </p:contentPart>
        </mc:Choice>
        <mc:Fallback xmlns="">
          <p:pic>
            <p:nvPicPr>
              <p:cNvPr id="221" name="Ink 220">
                <a:extLst>
                  <a:ext uri="{FF2B5EF4-FFF2-40B4-BE49-F238E27FC236}">
                    <a16:creationId xmlns:a16="http://schemas.microsoft.com/office/drawing/2014/main" id="{070477C5-0410-4E4F-97A1-F84C2465C1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3"/>
              <a:stretch>
                <a:fillRect/>
              </a:stretch>
            </p:blipFill>
            <p:spPr>
              <a:xfrm>
                <a:off x="6418237" y="1956150"/>
                <a:ext cx="36000" cy="32709"/>
              </a:xfrm>
              <a:prstGeom prst="rect">
                <a:avLst/>
              </a:prstGeom>
            </p:spPr>
          </p:pic>
        </mc:Fallback>
      </mc:AlternateContent>
      <p:pic>
        <p:nvPicPr>
          <p:cNvPr id="171" name="Picture 171" descr="Coureur Vitesse Course · Images vectorielles gratuites sur Pixabay">
            <a:extLst>
              <a:ext uri="{FF2B5EF4-FFF2-40B4-BE49-F238E27FC236}">
                <a16:creationId xmlns:a16="http://schemas.microsoft.com/office/drawing/2014/main" id="{5352A256-FBDD-3D1F-4B79-89EF8EB73AC8}"/>
              </a:ext>
            </a:extLst>
          </p:cNvPr>
          <p:cNvPicPr>
            <a:picLocks noChangeAspect="1"/>
          </p:cNvPicPr>
          <p:nvPr/>
        </p:nvPicPr>
        <p:blipFill rotWithShape="1">
          <a:blip r:embed="rId4"/>
          <a:srcRect l="5434" r="16080" b="2"/>
          <a:stretch/>
        </p:blipFill>
        <p:spPr>
          <a:xfrm>
            <a:off x="630936" y="707778"/>
            <a:ext cx="5458968" cy="5442443"/>
          </a:xfrm>
          <a:prstGeom prst="rect">
            <a:avLst/>
          </a:prstGeom>
        </p:spPr>
      </p:pic>
      <p:graphicFrame>
        <p:nvGraphicFramePr>
          <p:cNvPr id="18" name="Content Placeholder 2">
            <a:extLst>
              <a:ext uri="{FF2B5EF4-FFF2-40B4-BE49-F238E27FC236}">
                <a16:creationId xmlns:a16="http://schemas.microsoft.com/office/drawing/2014/main" id="{B614C21D-52BD-A01C-298F-46BC4D7F228B}"/>
              </a:ext>
            </a:extLst>
          </p:cNvPr>
          <p:cNvGraphicFramePr>
            <a:graphicFrameLocks noGrp="1"/>
          </p:cNvGraphicFramePr>
          <p:nvPr>
            <p:ph idx="1"/>
            <p:extLst>
              <p:ext uri="{D42A27DB-BD31-4B8C-83A1-F6EECF244321}">
                <p14:modId xmlns:p14="http://schemas.microsoft.com/office/powerpoint/2010/main" val="2159947495"/>
              </p:ext>
            </p:extLst>
          </p:nvPr>
        </p:nvGraphicFramePr>
        <p:xfrm>
          <a:off x="6739128" y="2664886"/>
          <a:ext cx="4818888" cy="355078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428429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61" name="Rectangle 47">
            <a:extLst>
              <a:ext uri="{FF2B5EF4-FFF2-40B4-BE49-F238E27FC236}">
                <a16:creationId xmlns:a16="http://schemas.microsoft.com/office/drawing/2014/main" id="{A6D37EE4-EA1B-46EE-A54B-5233C63C96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6C08571-4AE6-FF56-340A-EC0888E115DD}"/>
              </a:ext>
            </a:extLst>
          </p:cNvPr>
          <p:cNvSpPr>
            <a:spLocks noGrp="1"/>
          </p:cNvSpPr>
          <p:nvPr>
            <p:ph type="title"/>
          </p:nvPr>
        </p:nvSpPr>
        <p:spPr>
          <a:xfrm>
            <a:off x="572493" y="238539"/>
            <a:ext cx="11047013" cy="1434415"/>
          </a:xfrm>
        </p:spPr>
        <p:txBody>
          <a:bodyPr vert="horz" lIns="91440" tIns="45720" rIns="91440" bIns="45720" rtlCol="0" anchor="b">
            <a:normAutofit/>
          </a:bodyPr>
          <a:lstStyle/>
          <a:p>
            <a:r>
              <a:rPr lang="en-US"/>
              <a:t>PLUS SPORT</a:t>
            </a:r>
          </a:p>
        </p:txBody>
      </p:sp>
      <p:sp>
        <p:nvSpPr>
          <p:cNvPr id="6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4"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FFA886"/>
          </a:solidFill>
          <a:ln w="38100" cap="rnd">
            <a:solidFill>
              <a:srgbClr val="FFA886"/>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7">
            <a:extLst>
              <a:ext uri="{FF2B5EF4-FFF2-40B4-BE49-F238E27FC236}">
                <a16:creationId xmlns:a16="http://schemas.microsoft.com/office/drawing/2014/main" id="{3C032896-B047-EFAA-6BFE-D9009DCAAD92}"/>
              </a:ext>
            </a:extLst>
          </p:cNvPr>
          <p:cNvPicPr>
            <a:picLocks noGrp="1" noChangeAspect="1"/>
          </p:cNvPicPr>
          <p:nvPr>
            <p:ph type="pic" sz="quarter" idx="14"/>
          </p:nvPr>
        </p:nvPicPr>
        <p:blipFill rotWithShape="1">
          <a:blip r:embed="rId3">
            <a:extLst>
              <a:ext uri="{837473B0-CC2E-450A-ABE3-18F120FF3D39}">
                <a1611:picAttrSrcUrl xmlns:a1611="http://schemas.microsoft.com/office/drawing/2016/11/main" r:id="rId4"/>
              </a:ext>
            </a:extLst>
          </a:blip>
          <a:srcRect l="25272" r="21708" b="1"/>
          <a:stretch/>
        </p:blipFill>
        <p:spPr>
          <a:xfrm>
            <a:off x="572492" y="2002056"/>
            <a:ext cx="3943849" cy="4184060"/>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6" name="Slide Number Placeholder 5">
            <a:extLst>
              <a:ext uri="{FF2B5EF4-FFF2-40B4-BE49-F238E27FC236}">
                <a16:creationId xmlns:a16="http://schemas.microsoft.com/office/drawing/2014/main" id="{B292B3BC-E1D5-8C65-39A4-E29D5FD5EF2C}"/>
              </a:ext>
            </a:extLst>
          </p:cNvPr>
          <p:cNvSpPr>
            <a:spLocks noGrp="1"/>
          </p:cNvSpPr>
          <p:nvPr>
            <p:ph type="sldNum" sz="quarter" idx="12"/>
          </p:nvPr>
        </p:nvSpPr>
        <p:spPr>
          <a:xfrm>
            <a:off x="9524999" y="6356350"/>
            <a:ext cx="1828800" cy="365125"/>
          </a:xfrm>
        </p:spPr>
        <p:txBody>
          <a:bodyPr vert="horz" lIns="91440" tIns="45720" rIns="91440" bIns="45720" rtlCol="0" anchor="ctr">
            <a:normAutofit/>
          </a:bodyPr>
          <a:lstStyle/>
          <a:p>
            <a:pPr>
              <a:spcAft>
                <a:spcPts val="600"/>
              </a:spcAft>
            </a:pPr>
            <a:fld id="{2C18C1E5-FB55-42F5-BD6D-9CC153FCDBE6}" type="slidenum">
              <a:rPr lang="en-US"/>
              <a:pPr>
                <a:spcAft>
                  <a:spcPts val="600"/>
                </a:spcAft>
              </a:pPr>
              <a:t>20</a:t>
            </a:fld>
            <a:endParaRPr lang="en-US"/>
          </a:p>
        </p:txBody>
      </p:sp>
      <p:graphicFrame>
        <p:nvGraphicFramePr>
          <p:cNvPr id="10" name="Diagram 10">
            <a:extLst>
              <a:ext uri="{FF2B5EF4-FFF2-40B4-BE49-F238E27FC236}">
                <a16:creationId xmlns:a16="http://schemas.microsoft.com/office/drawing/2014/main" id="{9BF7C270-9E23-8C24-2F6E-6AAE483D58A2}"/>
              </a:ext>
            </a:extLst>
          </p:cNvPr>
          <p:cNvGraphicFramePr>
            <a:graphicFrameLocks noGrp="1"/>
          </p:cNvGraphicFramePr>
          <p:nvPr>
            <p:ph idx="1"/>
            <p:extLst>
              <p:ext uri="{D42A27DB-BD31-4B8C-83A1-F6EECF244321}">
                <p14:modId xmlns:p14="http://schemas.microsoft.com/office/powerpoint/2010/main" val="1538834459"/>
              </p:ext>
            </p:extLst>
          </p:nvPr>
        </p:nvGraphicFramePr>
        <p:xfrm>
          <a:off x="4905955" y="2071316"/>
          <a:ext cx="6713552" cy="4114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059103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5BB92-813C-4042-B316-05BBE4D46BC7}"/>
              </a:ext>
            </a:extLst>
          </p:cNvPr>
          <p:cNvSpPr>
            <a:spLocks noGrp="1"/>
          </p:cNvSpPr>
          <p:nvPr>
            <p:ph type="title"/>
          </p:nvPr>
        </p:nvSpPr>
        <p:spPr/>
        <p:txBody>
          <a:bodyPr/>
          <a:lstStyle/>
          <a:p>
            <a:r>
              <a:rPr lang="en-US"/>
              <a:t>Thank you</a:t>
            </a:r>
          </a:p>
        </p:txBody>
      </p:sp>
      <p:pic>
        <p:nvPicPr>
          <p:cNvPr id="23" name="Online Image Placeholder 23" descr="User">
            <a:extLst>
              <a:ext uri="{FF2B5EF4-FFF2-40B4-BE49-F238E27FC236}">
                <a16:creationId xmlns:a16="http://schemas.microsoft.com/office/drawing/2014/main" id="{B4D6CBD8-BAE2-4829-AC80-ACEA4658DDC9}"/>
              </a:ext>
            </a:extLst>
          </p:cNvPr>
          <p:cNvPicPr>
            <a:picLocks noGrp="1" noChangeAspect="1"/>
          </p:cNvPicPr>
          <p:nvPr>
            <p:ph type="pic" sz="quarter" idx="13"/>
          </p:nvPr>
        </p:nvPicPr>
        <p:blipFill rotWithShape="1">
          <a:blip r:embed="rId2">
            <a:extLst>
              <a:ext uri="{96DAC541-7B7A-43D3-8B79-37D633B846F1}">
                <asvg:svgBlip xmlns:asvg="http://schemas.microsoft.com/office/drawing/2016/SVG/main" r:embed="rId3"/>
              </a:ext>
            </a:extLst>
          </a:blip>
          <a:srcRect/>
          <a:stretch/>
        </p:blipFill>
        <p:spPr/>
      </p:pic>
      <p:sp>
        <p:nvSpPr>
          <p:cNvPr id="9" name="Text Placeholder 8">
            <a:extLst>
              <a:ext uri="{FF2B5EF4-FFF2-40B4-BE49-F238E27FC236}">
                <a16:creationId xmlns:a16="http://schemas.microsoft.com/office/drawing/2014/main" id="{41690B51-B7AB-4D15-951F-60CB62BB8DCF}"/>
              </a:ext>
            </a:extLst>
          </p:cNvPr>
          <p:cNvSpPr>
            <a:spLocks noGrp="1"/>
          </p:cNvSpPr>
          <p:nvPr>
            <p:ph type="body" sz="quarter" idx="18"/>
          </p:nvPr>
        </p:nvSpPr>
        <p:spPr/>
        <p:txBody>
          <a:bodyPr vert="horz" lIns="91440" tIns="45720" rIns="91440" bIns="45720" rtlCol="0" anchor="t">
            <a:normAutofit/>
          </a:bodyPr>
          <a:lstStyle/>
          <a:p>
            <a:r>
              <a:rPr lang="en-US"/>
              <a:t>NOORHIDAYU ISMAIL</a:t>
            </a:r>
          </a:p>
          <a:p>
            <a:endParaRPr lang="en-US"/>
          </a:p>
        </p:txBody>
      </p:sp>
      <p:pic>
        <p:nvPicPr>
          <p:cNvPr id="25" name="Online Image Placeholder 27" descr="Envelope">
            <a:extLst>
              <a:ext uri="{FF2B5EF4-FFF2-40B4-BE49-F238E27FC236}">
                <a16:creationId xmlns:a16="http://schemas.microsoft.com/office/drawing/2014/main" id="{329FB706-264C-44A5-B17E-0D396F61AEF7}"/>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9740422" y="3511296"/>
            <a:ext cx="731520" cy="731520"/>
          </a:xfrm>
        </p:spPr>
      </p:pic>
      <p:sp>
        <p:nvSpPr>
          <p:cNvPr id="10" name="Text Placeholder 9">
            <a:extLst>
              <a:ext uri="{FF2B5EF4-FFF2-40B4-BE49-F238E27FC236}">
                <a16:creationId xmlns:a16="http://schemas.microsoft.com/office/drawing/2014/main" id="{53C6B086-BC3B-4FE1-A23D-D1396E627EE6}"/>
              </a:ext>
            </a:extLst>
          </p:cNvPr>
          <p:cNvSpPr>
            <a:spLocks noGrp="1"/>
          </p:cNvSpPr>
          <p:nvPr>
            <p:ph type="body" sz="quarter" idx="20"/>
          </p:nvPr>
        </p:nvSpPr>
        <p:spPr>
          <a:xfrm>
            <a:off x="8653003" y="4371997"/>
            <a:ext cx="3063240" cy="548640"/>
          </a:xfrm>
        </p:spPr>
        <p:txBody>
          <a:bodyPr vert="horz" lIns="91440" tIns="45720" rIns="91440" bIns="45720" rtlCol="0" anchor="t">
            <a:normAutofit/>
          </a:bodyPr>
          <a:lstStyle/>
          <a:p>
            <a:r>
              <a:rPr lang="en-US"/>
              <a:t>AI512@canterbury.ac.uk</a:t>
            </a:r>
          </a:p>
          <a:p>
            <a:endParaRPr lang="en-US"/>
          </a:p>
        </p:txBody>
      </p:sp>
      <p:sp>
        <p:nvSpPr>
          <p:cNvPr id="4" name="Footer Placeholder 3">
            <a:extLst>
              <a:ext uri="{FF2B5EF4-FFF2-40B4-BE49-F238E27FC236}">
                <a16:creationId xmlns:a16="http://schemas.microsoft.com/office/drawing/2014/main" id="{8B357B38-EB06-465C-8F7E-F7E1E7079D1F}"/>
              </a:ext>
            </a:extLst>
          </p:cNvPr>
          <p:cNvSpPr>
            <a:spLocks noGrp="1"/>
          </p:cNvSpPr>
          <p:nvPr>
            <p:ph type="ftr" sz="quarter" idx="11"/>
          </p:nvPr>
        </p:nvSpPr>
        <p:spPr/>
        <p:txBody>
          <a:bodyPr/>
          <a:lstStyle/>
          <a:p>
            <a:r>
              <a:rPr lang="en-US"/>
              <a:t>FEMINISM, WOMEN AND SPORT FOR DEVELOPMENT </a:t>
            </a:r>
          </a:p>
        </p:txBody>
      </p:sp>
      <p:sp>
        <p:nvSpPr>
          <p:cNvPr id="5" name="Slide Number Placeholder 4">
            <a:extLst>
              <a:ext uri="{FF2B5EF4-FFF2-40B4-BE49-F238E27FC236}">
                <a16:creationId xmlns:a16="http://schemas.microsoft.com/office/drawing/2014/main" id="{763B58A6-180C-4F65-9C7E-460497F34301}"/>
              </a:ext>
            </a:extLst>
          </p:cNvPr>
          <p:cNvSpPr>
            <a:spLocks noGrp="1"/>
          </p:cNvSpPr>
          <p:nvPr>
            <p:ph type="sldNum" sz="quarter" idx="12"/>
          </p:nvPr>
        </p:nvSpPr>
        <p:spPr/>
        <p:txBody>
          <a:bodyPr/>
          <a:lstStyle/>
          <a:p>
            <a:fld id="{2C18C1E5-FB55-42F5-BD6D-9CC153FCDBE6}" type="slidenum">
              <a:rPr lang="en-US" smtClean="0"/>
              <a:pPr/>
              <a:t>21</a:t>
            </a:fld>
            <a:endParaRPr lang="en-US"/>
          </a:p>
        </p:txBody>
      </p:sp>
      <p:sp>
        <p:nvSpPr>
          <p:cNvPr id="6" name="Picture Placeholder 5">
            <a:extLst>
              <a:ext uri="{FF2B5EF4-FFF2-40B4-BE49-F238E27FC236}">
                <a16:creationId xmlns:a16="http://schemas.microsoft.com/office/drawing/2014/main" id="{2D99575F-5B6B-7FF6-7AF3-B740060CBBAA}"/>
              </a:ext>
            </a:extLst>
          </p:cNvPr>
          <p:cNvSpPr>
            <a:spLocks noGrp="1"/>
          </p:cNvSpPr>
          <p:nvPr>
            <p:ph type="pic" sz="quarter" idx="17"/>
          </p:nvPr>
        </p:nvSpPr>
        <p:spPr/>
      </p:sp>
    </p:spTree>
    <p:extLst>
      <p:ext uri="{BB962C8B-B14F-4D97-AF65-F5344CB8AC3E}">
        <p14:creationId xmlns:p14="http://schemas.microsoft.com/office/powerpoint/2010/main" val="2151942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6"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667" name="Rectangle 65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2" name="TextBox 631">
            <a:extLst>
              <a:ext uri="{FF2B5EF4-FFF2-40B4-BE49-F238E27FC236}">
                <a16:creationId xmlns:a16="http://schemas.microsoft.com/office/drawing/2014/main" id="{8768CBCE-8DBD-D6A7-184C-9433735C2E5F}"/>
              </a:ext>
            </a:extLst>
          </p:cNvPr>
          <p:cNvSpPr txBox="1"/>
          <p:nvPr/>
        </p:nvSpPr>
        <p:spPr>
          <a:xfrm>
            <a:off x="640080" y="325369"/>
            <a:ext cx="4368602" cy="1956841"/>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6600">
                <a:latin typeface="+mj-lt"/>
                <a:ea typeface="+mj-ea"/>
                <a:cs typeface="+mj-cs"/>
              </a:rPr>
              <a:t>SPORT DEVELOPMENT </a:t>
            </a:r>
          </a:p>
        </p:txBody>
      </p:sp>
      <p:sp>
        <p:nvSpPr>
          <p:cNvPr id="66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1769C8"/>
          </a:solidFill>
          <a:ln w="38100" cap="rnd">
            <a:solidFill>
              <a:srgbClr val="1769C8"/>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Little league baseball players">
            <a:extLst>
              <a:ext uri="{FF2B5EF4-FFF2-40B4-BE49-F238E27FC236}">
                <a16:creationId xmlns:a16="http://schemas.microsoft.com/office/drawing/2014/main" id="{B161EB78-666B-6A37-171B-5F504D548E53}"/>
              </a:ext>
            </a:extLst>
          </p:cNvPr>
          <p:cNvPicPr>
            <a:picLocks noChangeAspect="1"/>
          </p:cNvPicPr>
          <p:nvPr/>
        </p:nvPicPr>
        <p:blipFill rotWithShape="1">
          <a:blip r:embed="rId3"/>
          <a:srcRect l="1883" r="3116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2" name="Diagram 3">
            <a:extLst>
              <a:ext uri="{FF2B5EF4-FFF2-40B4-BE49-F238E27FC236}">
                <a16:creationId xmlns:a16="http://schemas.microsoft.com/office/drawing/2014/main" id="{6C17EEBA-D339-E670-95B0-ED4C44E0492A}"/>
              </a:ext>
            </a:extLst>
          </p:cNvPr>
          <p:cNvGraphicFramePr/>
          <p:nvPr>
            <p:extLst>
              <p:ext uri="{D42A27DB-BD31-4B8C-83A1-F6EECF244321}">
                <p14:modId xmlns:p14="http://schemas.microsoft.com/office/powerpoint/2010/main" val="3328149633"/>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01432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33" name="Rectangle 523">
            <a:extLst>
              <a:ext uri="{FF2B5EF4-FFF2-40B4-BE49-F238E27FC236}">
                <a16:creationId xmlns:a16="http://schemas.microsoft.com/office/drawing/2014/main" id="{A9D2268A-D939-4E78-91B6-6C7E46406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7" name="Picture 517" descr="nature, Landscape, Mountains, Trees, Forest, Sunset, Mist Wallpapers HD ...">
            <a:extLst>
              <a:ext uri="{FF2B5EF4-FFF2-40B4-BE49-F238E27FC236}">
                <a16:creationId xmlns:a16="http://schemas.microsoft.com/office/drawing/2014/main" id="{AA057D4E-8E2A-03B1-28B8-0E74EDE8D802}"/>
              </a:ext>
            </a:extLst>
          </p:cNvPr>
          <p:cNvPicPr>
            <a:picLocks noChangeAspect="1"/>
          </p:cNvPicPr>
          <p:nvPr/>
        </p:nvPicPr>
        <p:blipFill rotWithShape="1">
          <a:blip r:embed="rId3">
            <a:alphaModFix amt="40000"/>
          </a:blip>
          <a:srcRect/>
          <a:stretch/>
        </p:blipFill>
        <p:spPr>
          <a:xfrm>
            <a:off x="20" y="10"/>
            <a:ext cx="12191979" cy="6857990"/>
          </a:xfrm>
          <a:prstGeom prst="rect">
            <a:avLst/>
          </a:prstGeom>
        </p:spPr>
      </p:pic>
      <p:sp>
        <p:nvSpPr>
          <p:cNvPr id="2" name="Title 1">
            <a:extLst>
              <a:ext uri="{FF2B5EF4-FFF2-40B4-BE49-F238E27FC236}">
                <a16:creationId xmlns:a16="http://schemas.microsoft.com/office/drawing/2014/main" id="{4D8688D8-26C8-0BD2-E840-A9176CCCA24B}"/>
              </a:ext>
            </a:extLst>
          </p:cNvPr>
          <p:cNvSpPr>
            <a:spLocks noGrp="1"/>
          </p:cNvSpPr>
          <p:nvPr>
            <p:ph type="title"/>
          </p:nvPr>
        </p:nvSpPr>
        <p:spPr>
          <a:xfrm>
            <a:off x="640080" y="853673"/>
            <a:ext cx="4023360" cy="5004794"/>
          </a:xfrm>
        </p:spPr>
        <p:txBody>
          <a:bodyPr vert="horz" lIns="91440" tIns="45720" rIns="91440" bIns="45720" rtlCol="0" anchor="ctr">
            <a:normAutofit/>
          </a:bodyPr>
          <a:lstStyle/>
          <a:p>
            <a:pPr algn="l"/>
            <a:r>
              <a:rPr lang="en-US" sz="7200">
                <a:solidFill>
                  <a:schemeClr val="tx1"/>
                </a:solidFill>
              </a:rPr>
              <a:t>SPORT FOR DEVELOPMENT</a:t>
            </a:r>
          </a:p>
        </p:txBody>
      </p:sp>
      <p:sp>
        <p:nvSpPr>
          <p:cNvPr id="534"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Diagram 4">
            <a:extLst>
              <a:ext uri="{FF2B5EF4-FFF2-40B4-BE49-F238E27FC236}">
                <a16:creationId xmlns:a16="http://schemas.microsoft.com/office/drawing/2014/main" id="{0E13E90D-6701-502D-0314-28E8E21487F5}"/>
              </a:ext>
            </a:extLst>
          </p:cNvPr>
          <p:cNvGraphicFramePr/>
          <p:nvPr>
            <p:extLst>
              <p:ext uri="{D42A27DB-BD31-4B8C-83A1-F6EECF244321}">
                <p14:modId xmlns:p14="http://schemas.microsoft.com/office/powerpoint/2010/main" val="592755591"/>
              </p:ext>
            </p:extLst>
          </p:nvPr>
        </p:nvGraphicFramePr>
        <p:xfrm>
          <a:off x="5599083" y="853673"/>
          <a:ext cx="5715000" cy="50047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310892587"/>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7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580" name="Rectangle 579">
            <a:extLst>
              <a:ext uri="{FF2B5EF4-FFF2-40B4-BE49-F238E27FC236}">
                <a16:creationId xmlns:a16="http://schemas.microsoft.com/office/drawing/2014/main" id="{1A9F7B4E-B03D-4F64-BE33-00D074458D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Picture 40" descr="Nature Background Free Stock Photo - Public Domain Pictures">
            <a:extLst>
              <a:ext uri="{FF2B5EF4-FFF2-40B4-BE49-F238E27FC236}">
                <a16:creationId xmlns:a16="http://schemas.microsoft.com/office/drawing/2014/main" id="{1A4C6176-3177-D1A9-7F2F-D028A842B6F5}"/>
              </a:ext>
            </a:extLst>
          </p:cNvPr>
          <p:cNvPicPr>
            <a:picLocks noChangeAspect="1"/>
          </p:cNvPicPr>
          <p:nvPr/>
        </p:nvPicPr>
        <p:blipFill rotWithShape="1">
          <a:blip r:embed="rId3">
            <a:alphaModFix amt="40000"/>
          </a:blip>
          <a:srcRect t="105" b="15626"/>
          <a:stretch/>
        </p:blipFill>
        <p:spPr>
          <a:xfrm>
            <a:off x="20" y="10"/>
            <a:ext cx="12191979" cy="6857990"/>
          </a:xfrm>
          <a:prstGeom prst="rect">
            <a:avLst/>
          </a:prstGeom>
        </p:spPr>
      </p:pic>
      <p:sp>
        <p:nvSpPr>
          <p:cNvPr id="2" name="Title 1">
            <a:extLst>
              <a:ext uri="{FF2B5EF4-FFF2-40B4-BE49-F238E27FC236}">
                <a16:creationId xmlns:a16="http://schemas.microsoft.com/office/drawing/2014/main" id="{963B4A17-83A0-502A-A36B-C1774123B5E4}"/>
              </a:ext>
            </a:extLst>
          </p:cNvPr>
          <p:cNvSpPr>
            <a:spLocks noGrp="1"/>
          </p:cNvSpPr>
          <p:nvPr>
            <p:ph type="title"/>
          </p:nvPr>
        </p:nvSpPr>
        <p:spPr>
          <a:xfrm>
            <a:off x="838200" y="365125"/>
            <a:ext cx="10515600" cy="1325563"/>
          </a:xfrm>
        </p:spPr>
        <p:txBody>
          <a:bodyPr vert="horz" lIns="91440" tIns="45720" rIns="91440" bIns="45720" rtlCol="0" anchor="ctr">
            <a:normAutofit/>
          </a:bodyPr>
          <a:lstStyle/>
          <a:p>
            <a:pPr algn="l"/>
            <a:r>
              <a:rPr lang="en-US" sz="7200">
                <a:solidFill>
                  <a:schemeClr val="tx1"/>
                </a:solidFill>
              </a:rPr>
              <a:t>SPORT FOR DEVELOPMENT AND PEACE </a:t>
            </a:r>
          </a:p>
        </p:txBody>
      </p:sp>
      <p:sp>
        <p:nvSpPr>
          <p:cNvPr id="582" name="Rectangle 6">
            <a:extLst>
              <a:ext uri="{FF2B5EF4-FFF2-40B4-BE49-F238E27FC236}">
                <a16:creationId xmlns:a16="http://schemas.microsoft.com/office/drawing/2014/main" id="{1CA8A97F-67F0-4D5F-A850-0C30727D1C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578" y="1802192"/>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Diagram 15">
            <a:extLst>
              <a:ext uri="{FF2B5EF4-FFF2-40B4-BE49-F238E27FC236}">
                <a16:creationId xmlns:a16="http://schemas.microsoft.com/office/drawing/2014/main" id="{5873FD28-5880-20E5-625D-282E5B5FE77C}"/>
              </a:ext>
            </a:extLst>
          </p:cNvPr>
          <p:cNvGraphicFramePr/>
          <p:nvPr>
            <p:extLst>
              <p:ext uri="{D42A27DB-BD31-4B8C-83A1-F6EECF244321}">
                <p14:modId xmlns:p14="http://schemas.microsoft.com/office/powerpoint/2010/main" val="119908411"/>
              </p:ext>
            </p:extLst>
          </p:nvPr>
        </p:nvGraphicFramePr>
        <p:xfrm>
          <a:off x="838200" y="2004446"/>
          <a:ext cx="10515600" cy="41768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4479850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4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143" name="Rectangle 214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9AE63F-B2A4-B78B-49B8-83574F1B14B8}"/>
              </a:ext>
            </a:extLst>
          </p:cNvPr>
          <p:cNvSpPr>
            <a:spLocks noGrp="1"/>
          </p:cNvSpPr>
          <p:nvPr>
            <p:ph type="title"/>
          </p:nvPr>
        </p:nvSpPr>
        <p:spPr>
          <a:xfrm>
            <a:off x="640080" y="325369"/>
            <a:ext cx="4368602" cy="1956841"/>
          </a:xfrm>
        </p:spPr>
        <p:txBody>
          <a:bodyPr vert="horz" lIns="91440" tIns="45720" rIns="91440" bIns="45720" rtlCol="0" anchor="b">
            <a:normAutofit/>
          </a:bodyPr>
          <a:lstStyle/>
          <a:p>
            <a:pPr algn="l"/>
            <a:r>
              <a:rPr lang="en-US" sz="6600">
                <a:solidFill>
                  <a:schemeClr val="tx1"/>
                </a:solidFill>
              </a:rPr>
              <a:t>methodologies</a:t>
            </a:r>
          </a:p>
        </p:txBody>
      </p:sp>
      <p:sp>
        <p:nvSpPr>
          <p:cNvPr id="214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00E39F"/>
          </a:solidFill>
          <a:ln w="38100" cap="rnd">
            <a:solidFill>
              <a:srgbClr val="00E39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36" name="Picture 2136" descr="Constitutional Reform First before claiming Sabah!">
            <a:extLst>
              <a:ext uri="{FF2B5EF4-FFF2-40B4-BE49-F238E27FC236}">
                <a16:creationId xmlns:a16="http://schemas.microsoft.com/office/drawing/2014/main" id="{224C54D5-9A67-A134-270B-26C897A44EE0}"/>
              </a:ext>
            </a:extLst>
          </p:cNvPr>
          <p:cNvPicPr>
            <a:picLocks noChangeAspect="1"/>
          </p:cNvPicPr>
          <p:nvPr/>
        </p:nvPicPr>
        <p:blipFill rotWithShape="1">
          <a:blip r:embed="rId3"/>
          <a:srcRect l="26814" r="6232"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graphicFrame>
        <p:nvGraphicFramePr>
          <p:cNvPr id="20" name="Diagram 20">
            <a:extLst>
              <a:ext uri="{FF2B5EF4-FFF2-40B4-BE49-F238E27FC236}">
                <a16:creationId xmlns:a16="http://schemas.microsoft.com/office/drawing/2014/main" id="{30847701-7669-FB34-4181-6A34DEFDB5B9}"/>
              </a:ext>
            </a:extLst>
          </p:cNvPr>
          <p:cNvGraphicFramePr/>
          <p:nvPr>
            <p:extLst>
              <p:ext uri="{D42A27DB-BD31-4B8C-83A1-F6EECF244321}">
                <p14:modId xmlns:p14="http://schemas.microsoft.com/office/powerpoint/2010/main" val="3607800046"/>
              </p:ext>
            </p:extLst>
          </p:nvPr>
        </p:nvGraphicFramePr>
        <p:xfrm>
          <a:off x="640080" y="2872899"/>
          <a:ext cx="4243589" cy="332066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2559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96" name="Rectangle 95">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58C0DDC-D116-43DA-B0B5-A6A82668AD5D}"/>
              </a:ext>
            </a:extLst>
          </p:cNvPr>
          <p:cNvSpPr>
            <a:spLocks noGrp="1"/>
          </p:cNvSpPr>
          <p:nvPr>
            <p:ph type="title"/>
          </p:nvPr>
        </p:nvSpPr>
        <p:spPr>
          <a:xfrm>
            <a:off x="4654296" y="329184"/>
            <a:ext cx="6894576" cy="1783080"/>
          </a:xfrm>
        </p:spPr>
        <p:txBody>
          <a:bodyPr vert="horz" lIns="91440" tIns="45720" rIns="91440" bIns="45720" rtlCol="0" anchor="b">
            <a:normAutofit/>
          </a:bodyPr>
          <a:lstStyle/>
          <a:p>
            <a:pPr>
              <a:lnSpc>
                <a:spcPct val="90000"/>
              </a:lnSpc>
            </a:pPr>
            <a:r>
              <a:rPr lang="en-US" sz="6100" dirty="0"/>
              <a:t>FOUR POSITIVE OUTCOMES FROM SPORT FOR DEVELOPMENT (S4D)</a:t>
            </a:r>
          </a:p>
        </p:txBody>
      </p:sp>
      <p:pic>
        <p:nvPicPr>
          <p:cNvPr id="8" name="Picture Placeholder 7" descr="group of people high fiving&#10;">
            <a:extLst>
              <a:ext uri="{FF2B5EF4-FFF2-40B4-BE49-F238E27FC236}">
                <a16:creationId xmlns:a16="http://schemas.microsoft.com/office/drawing/2014/main" id="{F602090C-4003-4A9A-8F17-0FDDFD83F825}"/>
              </a:ext>
            </a:extLst>
          </p:cNvPr>
          <p:cNvPicPr>
            <a:picLocks noGrp="1" noChangeAspect="1"/>
          </p:cNvPicPr>
          <p:nvPr>
            <p:ph type="pic" sz="quarter" idx="13"/>
          </p:nvPr>
        </p:nvPicPr>
        <p:blipFill rotWithShape="1">
          <a:blip r:embed="rId3"/>
          <a:srcRect t="119" r="1" b="1"/>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p:spPr>
      </p:pic>
      <p:sp>
        <p:nvSpPr>
          <p:cNvPr id="98"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CFA67F"/>
          </a:solidFill>
          <a:ln w="38100" cap="rnd">
            <a:solidFill>
              <a:srgbClr val="CFA67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hands tying a shoe">
            <a:extLst>
              <a:ext uri="{FF2B5EF4-FFF2-40B4-BE49-F238E27FC236}">
                <a16:creationId xmlns:a16="http://schemas.microsoft.com/office/drawing/2014/main" id="{BD99CA7F-8B87-4431-852C-815754D1C5A7}"/>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r="3" b="626"/>
          <a:stretch/>
        </p:blipFill>
        <p:spPr>
          <a:xfrm>
            <a:off x="1" y="4361970"/>
            <a:ext cx="4051081" cy="249603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p:spPr>
      </p:pic>
      <p:sp>
        <p:nvSpPr>
          <p:cNvPr id="6" name="Slide Number Placeholder 5">
            <a:extLst>
              <a:ext uri="{FF2B5EF4-FFF2-40B4-BE49-F238E27FC236}">
                <a16:creationId xmlns:a16="http://schemas.microsoft.com/office/drawing/2014/main" id="{D9E1B180-F4BB-46B9-937E-3469FC6819B6}"/>
              </a:ext>
            </a:extLst>
          </p:cNvPr>
          <p:cNvSpPr>
            <a:spLocks noGrp="1"/>
          </p:cNvSpPr>
          <p:nvPr>
            <p:ph type="sldNum" sz="quarter" idx="12"/>
          </p:nvPr>
        </p:nvSpPr>
        <p:spPr>
          <a:xfrm>
            <a:off x="10186416" y="6356350"/>
            <a:ext cx="13716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7</a:t>
            </a:fld>
            <a:endParaRPr lang="en-US"/>
          </a:p>
        </p:txBody>
      </p:sp>
      <p:graphicFrame>
        <p:nvGraphicFramePr>
          <p:cNvPr id="2" name="Diagram 2">
            <a:extLst>
              <a:ext uri="{FF2B5EF4-FFF2-40B4-BE49-F238E27FC236}">
                <a16:creationId xmlns:a16="http://schemas.microsoft.com/office/drawing/2014/main" id="{A5B39D98-B3EE-DB64-8434-4E1F35E2FA75}"/>
              </a:ext>
            </a:extLst>
          </p:cNvPr>
          <p:cNvGraphicFramePr>
            <a:graphicFrameLocks noGrp="1"/>
          </p:cNvGraphicFramePr>
          <p:nvPr>
            <p:ph idx="1"/>
            <p:extLst>
              <p:ext uri="{D42A27DB-BD31-4B8C-83A1-F6EECF244321}">
                <p14:modId xmlns:p14="http://schemas.microsoft.com/office/powerpoint/2010/main" val="543466177"/>
              </p:ext>
            </p:extLst>
          </p:nvPr>
        </p:nvGraphicFramePr>
        <p:xfrm>
          <a:off x="4654296" y="2706624"/>
          <a:ext cx="6894576" cy="34838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795373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0"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261" name="Rectangle 206">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F87D5C3-E8A5-479C-243D-A9AA606DE60D}"/>
              </a:ext>
            </a:extLst>
          </p:cNvPr>
          <p:cNvSpPr>
            <a:spLocks noGrp="1"/>
          </p:cNvSpPr>
          <p:nvPr>
            <p:ph type="title"/>
          </p:nvPr>
        </p:nvSpPr>
        <p:spPr>
          <a:xfrm>
            <a:off x="576072" y="238539"/>
            <a:ext cx="11018520" cy="1434415"/>
          </a:xfrm>
        </p:spPr>
        <p:txBody>
          <a:bodyPr vert="horz" lIns="91440" tIns="45720" rIns="91440" bIns="45720" rtlCol="0" anchor="b">
            <a:normAutofit/>
          </a:bodyPr>
          <a:lstStyle/>
          <a:p>
            <a:r>
              <a:rPr lang="en-US"/>
              <a:t>EDUCATION</a:t>
            </a:r>
          </a:p>
        </p:txBody>
      </p:sp>
      <p:sp>
        <p:nvSpPr>
          <p:cNvPr id="262" name="Rectangle 6">
            <a:extLst>
              <a:ext uri="{FF2B5EF4-FFF2-40B4-BE49-F238E27FC236}">
                <a16:creationId xmlns:a16="http://schemas.microsoft.com/office/drawing/2014/main" id="{3CE8AF5E-D374-4CF1-90CC-35CF73B81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6072" y="1817073"/>
            <a:ext cx="11018520" cy="18288"/>
          </a:xfrm>
          <a:custGeom>
            <a:avLst/>
            <a:gdLst>
              <a:gd name="connsiteX0" fmla="*/ 0 w 11018520"/>
              <a:gd name="connsiteY0" fmla="*/ 0 h 18288"/>
              <a:gd name="connsiteX1" fmla="*/ 468287 w 11018520"/>
              <a:gd name="connsiteY1" fmla="*/ 0 h 18288"/>
              <a:gd name="connsiteX2" fmla="*/ 1156945 w 11018520"/>
              <a:gd name="connsiteY2" fmla="*/ 0 h 18288"/>
              <a:gd name="connsiteX3" fmla="*/ 1955787 w 11018520"/>
              <a:gd name="connsiteY3" fmla="*/ 0 h 18288"/>
              <a:gd name="connsiteX4" fmla="*/ 2313889 w 11018520"/>
              <a:gd name="connsiteY4" fmla="*/ 0 h 18288"/>
              <a:gd name="connsiteX5" fmla="*/ 2671991 w 11018520"/>
              <a:gd name="connsiteY5" fmla="*/ 0 h 18288"/>
              <a:gd name="connsiteX6" fmla="*/ 3581019 w 11018520"/>
              <a:gd name="connsiteY6" fmla="*/ 0 h 18288"/>
              <a:gd name="connsiteX7" fmla="*/ 4269677 w 11018520"/>
              <a:gd name="connsiteY7" fmla="*/ 0 h 18288"/>
              <a:gd name="connsiteX8" fmla="*/ 4627778 w 11018520"/>
              <a:gd name="connsiteY8" fmla="*/ 0 h 18288"/>
              <a:gd name="connsiteX9" fmla="*/ 5316436 w 11018520"/>
              <a:gd name="connsiteY9" fmla="*/ 0 h 18288"/>
              <a:gd name="connsiteX10" fmla="*/ 6225464 w 11018520"/>
              <a:gd name="connsiteY10" fmla="*/ 0 h 18288"/>
              <a:gd name="connsiteX11" fmla="*/ 6803936 w 11018520"/>
              <a:gd name="connsiteY11" fmla="*/ 0 h 18288"/>
              <a:gd name="connsiteX12" fmla="*/ 7382408 w 11018520"/>
              <a:gd name="connsiteY12" fmla="*/ 0 h 18288"/>
              <a:gd name="connsiteX13" fmla="*/ 8071066 w 11018520"/>
              <a:gd name="connsiteY13" fmla="*/ 0 h 18288"/>
              <a:gd name="connsiteX14" fmla="*/ 8869909 w 11018520"/>
              <a:gd name="connsiteY14" fmla="*/ 0 h 18288"/>
              <a:gd name="connsiteX15" fmla="*/ 9668751 w 11018520"/>
              <a:gd name="connsiteY15" fmla="*/ 0 h 18288"/>
              <a:gd name="connsiteX16" fmla="*/ 11018520 w 11018520"/>
              <a:gd name="connsiteY16" fmla="*/ 0 h 18288"/>
              <a:gd name="connsiteX17" fmla="*/ 11018520 w 11018520"/>
              <a:gd name="connsiteY17" fmla="*/ 18288 h 18288"/>
              <a:gd name="connsiteX18" fmla="*/ 10550233 w 11018520"/>
              <a:gd name="connsiteY18" fmla="*/ 18288 h 18288"/>
              <a:gd name="connsiteX19" fmla="*/ 9641205 w 11018520"/>
              <a:gd name="connsiteY19" fmla="*/ 18288 h 18288"/>
              <a:gd name="connsiteX20" fmla="*/ 8952548 w 11018520"/>
              <a:gd name="connsiteY20" fmla="*/ 18288 h 18288"/>
              <a:gd name="connsiteX21" fmla="*/ 8594446 w 11018520"/>
              <a:gd name="connsiteY21" fmla="*/ 18288 h 18288"/>
              <a:gd name="connsiteX22" fmla="*/ 7905788 w 11018520"/>
              <a:gd name="connsiteY22" fmla="*/ 18288 h 18288"/>
              <a:gd name="connsiteX23" fmla="*/ 7327316 w 11018520"/>
              <a:gd name="connsiteY23" fmla="*/ 18288 h 18288"/>
              <a:gd name="connsiteX24" fmla="*/ 6748844 w 11018520"/>
              <a:gd name="connsiteY24" fmla="*/ 18288 h 18288"/>
              <a:gd name="connsiteX25" fmla="*/ 6170371 w 11018520"/>
              <a:gd name="connsiteY25" fmla="*/ 18288 h 18288"/>
              <a:gd name="connsiteX26" fmla="*/ 5591899 w 11018520"/>
              <a:gd name="connsiteY26" fmla="*/ 18288 h 18288"/>
              <a:gd name="connsiteX27" fmla="*/ 4793056 w 11018520"/>
              <a:gd name="connsiteY27" fmla="*/ 18288 h 18288"/>
              <a:gd name="connsiteX28" fmla="*/ 4104399 w 11018520"/>
              <a:gd name="connsiteY28" fmla="*/ 18288 h 18288"/>
              <a:gd name="connsiteX29" fmla="*/ 3746297 w 11018520"/>
              <a:gd name="connsiteY29" fmla="*/ 18288 h 18288"/>
              <a:gd name="connsiteX30" fmla="*/ 3167825 w 11018520"/>
              <a:gd name="connsiteY30" fmla="*/ 18288 h 18288"/>
              <a:gd name="connsiteX31" fmla="*/ 2368982 w 11018520"/>
              <a:gd name="connsiteY31" fmla="*/ 18288 h 18288"/>
              <a:gd name="connsiteX32" fmla="*/ 1900695 w 11018520"/>
              <a:gd name="connsiteY32" fmla="*/ 18288 h 18288"/>
              <a:gd name="connsiteX33" fmla="*/ 991667 w 11018520"/>
              <a:gd name="connsiteY33" fmla="*/ 18288 h 18288"/>
              <a:gd name="connsiteX34" fmla="*/ 0 w 11018520"/>
              <a:gd name="connsiteY34" fmla="*/ 18288 h 18288"/>
              <a:gd name="connsiteX35" fmla="*/ 0 w 11018520"/>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18520" h="18288" fill="none" extrusionOk="0">
                <a:moveTo>
                  <a:pt x="0" y="0"/>
                </a:moveTo>
                <a:cubicBezTo>
                  <a:pt x="176840" y="19448"/>
                  <a:pt x="369510" y="1686"/>
                  <a:pt x="468287" y="0"/>
                </a:cubicBezTo>
                <a:cubicBezTo>
                  <a:pt x="567064" y="-1686"/>
                  <a:pt x="844925" y="28710"/>
                  <a:pt x="1156945" y="0"/>
                </a:cubicBezTo>
                <a:cubicBezTo>
                  <a:pt x="1468965" y="-28710"/>
                  <a:pt x="1755775" y="35306"/>
                  <a:pt x="1955787" y="0"/>
                </a:cubicBezTo>
                <a:cubicBezTo>
                  <a:pt x="2155799" y="-35306"/>
                  <a:pt x="2224532" y="-16632"/>
                  <a:pt x="2313889" y="0"/>
                </a:cubicBezTo>
                <a:cubicBezTo>
                  <a:pt x="2403246" y="16632"/>
                  <a:pt x="2494050" y="6083"/>
                  <a:pt x="2671991" y="0"/>
                </a:cubicBezTo>
                <a:cubicBezTo>
                  <a:pt x="2849932" y="-6083"/>
                  <a:pt x="3354152" y="34614"/>
                  <a:pt x="3581019" y="0"/>
                </a:cubicBezTo>
                <a:cubicBezTo>
                  <a:pt x="3807886" y="-34614"/>
                  <a:pt x="4022451" y="14254"/>
                  <a:pt x="4269677" y="0"/>
                </a:cubicBezTo>
                <a:cubicBezTo>
                  <a:pt x="4516903" y="-14254"/>
                  <a:pt x="4514495" y="-13291"/>
                  <a:pt x="4627778" y="0"/>
                </a:cubicBezTo>
                <a:cubicBezTo>
                  <a:pt x="4741061" y="13291"/>
                  <a:pt x="5120758" y="-22660"/>
                  <a:pt x="5316436" y="0"/>
                </a:cubicBezTo>
                <a:cubicBezTo>
                  <a:pt x="5512114" y="22660"/>
                  <a:pt x="5812155" y="-9513"/>
                  <a:pt x="6225464" y="0"/>
                </a:cubicBezTo>
                <a:cubicBezTo>
                  <a:pt x="6638773" y="9513"/>
                  <a:pt x="6545417" y="2479"/>
                  <a:pt x="6803936" y="0"/>
                </a:cubicBezTo>
                <a:cubicBezTo>
                  <a:pt x="7062455" y="-2479"/>
                  <a:pt x="7245098" y="-20209"/>
                  <a:pt x="7382408" y="0"/>
                </a:cubicBezTo>
                <a:cubicBezTo>
                  <a:pt x="7519718" y="20209"/>
                  <a:pt x="7801947" y="19736"/>
                  <a:pt x="8071066" y="0"/>
                </a:cubicBezTo>
                <a:cubicBezTo>
                  <a:pt x="8340185" y="-19736"/>
                  <a:pt x="8495312" y="-6666"/>
                  <a:pt x="8869909" y="0"/>
                </a:cubicBezTo>
                <a:cubicBezTo>
                  <a:pt x="9244506" y="6666"/>
                  <a:pt x="9501461" y="-13745"/>
                  <a:pt x="9668751" y="0"/>
                </a:cubicBezTo>
                <a:cubicBezTo>
                  <a:pt x="9836041" y="13745"/>
                  <a:pt x="10607605" y="14143"/>
                  <a:pt x="11018520" y="0"/>
                </a:cubicBezTo>
                <a:cubicBezTo>
                  <a:pt x="11019166" y="4451"/>
                  <a:pt x="11019010" y="9226"/>
                  <a:pt x="11018520" y="18288"/>
                </a:cubicBezTo>
                <a:cubicBezTo>
                  <a:pt x="10834966" y="15274"/>
                  <a:pt x="10754561" y="35250"/>
                  <a:pt x="10550233" y="18288"/>
                </a:cubicBezTo>
                <a:cubicBezTo>
                  <a:pt x="10345905" y="1326"/>
                  <a:pt x="9906342" y="45884"/>
                  <a:pt x="9641205" y="18288"/>
                </a:cubicBezTo>
                <a:cubicBezTo>
                  <a:pt x="9376068" y="-9308"/>
                  <a:pt x="9177188" y="43988"/>
                  <a:pt x="8952548" y="18288"/>
                </a:cubicBezTo>
                <a:cubicBezTo>
                  <a:pt x="8727908" y="-7412"/>
                  <a:pt x="8707007" y="3271"/>
                  <a:pt x="8594446" y="18288"/>
                </a:cubicBezTo>
                <a:cubicBezTo>
                  <a:pt x="8481885" y="33305"/>
                  <a:pt x="8175004" y="35109"/>
                  <a:pt x="7905788" y="18288"/>
                </a:cubicBezTo>
                <a:cubicBezTo>
                  <a:pt x="7636572" y="1467"/>
                  <a:pt x="7535638" y="7399"/>
                  <a:pt x="7327316" y="18288"/>
                </a:cubicBezTo>
                <a:cubicBezTo>
                  <a:pt x="7118994" y="29177"/>
                  <a:pt x="6978247" y="47205"/>
                  <a:pt x="6748844" y="18288"/>
                </a:cubicBezTo>
                <a:cubicBezTo>
                  <a:pt x="6519441" y="-10629"/>
                  <a:pt x="6459241" y="43308"/>
                  <a:pt x="6170371" y="18288"/>
                </a:cubicBezTo>
                <a:cubicBezTo>
                  <a:pt x="5881501" y="-6732"/>
                  <a:pt x="5736201" y="35971"/>
                  <a:pt x="5591899" y="18288"/>
                </a:cubicBezTo>
                <a:cubicBezTo>
                  <a:pt x="5447597" y="605"/>
                  <a:pt x="4990303" y="20409"/>
                  <a:pt x="4793056" y="18288"/>
                </a:cubicBezTo>
                <a:cubicBezTo>
                  <a:pt x="4595809" y="16167"/>
                  <a:pt x="4271723" y="2909"/>
                  <a:pt x="4104399" y="18288"/>
                </a:cubicBezTo>
                <a:cubicBezTo>
                  <a:pt x="3937075" y="33667"/>
                  <a:pt x="3923235" y="10730"/>
                  <a:pt x="3746297" y="18288"/>
                </a:cubicBezTo>
                <a:cubicBezTo>
                  <a:pt x="3569359" y="25846"/>
                  <a:pt x="3351081" y="24702"/>
                  <a:pt x="3167825" y="18288"/>
                </a:cubicBezTo>
                <a:cubicBezTo>
                  <a:pt x="2984569" y="11874"/>
                  <a:pt x="2708033" y="13293"/>
                  <a:pt x="2368982" y="18288"/>
                </a:cubicBezTo>
                <a:cubicBezTo>
                  <a:pt x="2029931" y="23283"/>
                  <a:pt x="2009060" y="37671"/>
                  <a:pt x="1900695" y="18288"/>
                </a:cubicBezTo>
                <a:cubicBezTo>
                  <a:pt x="1792330" y="-1095"/>
                  <a:pt x="1183178" y="9337"/>
                  <a:pt x="991667" y="18288"/>
                </a:cubicBezTo>
                <a:cubicBezTo>
                  <a:pt x="800156" y="27239"/>
                  <a:pt x="375690" y="34110"/>
                  <a:pt x="0" y="18288"/>
                </a:cubicBezTo>
                <a:cubicBezTo>
                  <a:pt x="-213" y="9468"/>
                  <a:pt x="187" y="4459"/>
                  <a:pt x="0" y="0"/>
                </a:cubicBezTo>
                <a:close/>
              </a:path>
              <a:path w="11018520" h="18288" stroke="0" extrusionOk="0">
                <a:moveTo>
                  <a:pt x="0" y="0"/>
                </a:moveTo>
                <a:cubicBezTo>
                  <a:pt x="266588" y="-23405"/>
                  <a:pt x="350503" y="-27031"/>
                  <a:pt x="578472" y="0"/>
                </a:cubicBezTo>
                <a:cubicBezTo>
                  <a:pt x="806441" y="27031"/>
                  <a:pt x="803976" y="13604"/>
                  <a:pt x="936574" y="0"/>
                </a:cubicBezTo>
                <a:cubicBezTo>
                  <a:pt x="1069172" y="-13604"/>
                  <a:pt x="1661335" y="-31902"/>
                  <a:pt x="1845602" y="0"/>
                </a:cubicBezTo>
                <a:cubicBezTo>
                  <a:pt x="2029869" y="31902"/>
                  <a:pt x="2273452" y="17005"/>
                  <a:pt x="2424074" y="0"/>
                </a:cubicBezTo>
                <a:cubicBezTo>
                  <a:pt x="2574696" y="-17005"/>
                  <a:pt x="2790864" y="-28133"/>
                  <a:pt x="3002547" y="0"/>
                </a:cubicBezTo>
                <a:cubicBezTo>
                  <a:pt x="3214230" y="28133"/>
                  <a:pt x="3605033" y="-14934"/>
                  <a:pt x="3911575" y="0"/>
                </a:cubicBezTo>
                <a:cubicBezTo>
                  <a:pt x="4218117" y="14934"/>
                  <a:pt x="4198004" y="3604"/>
                  <a:pt x="4379862" y="0"/>
                </a:cubicBezTo>
                <a:cubicBezTo>
                  <a:pt x="4561720" y="-3604"/>
                  <a:pt x="4941151" y="-37368"/>
                  <a:pt x="5288890" y="0"/>
                </a:cubicBezTo>
                <a:cubicBezTo>
                  <a:pt x="5636629" y="37368"/>
                  <a:pt x="6011513" y="-33898"/>
                  <a:pt x="6197918" y="0"/>
                </a:cubicBezTo>
                <a:cubicBezTo>
                  <a:pt x="6384323" y="33898"/>
                  <a:pt x="6555799" y="11241"/>
                  <a:pt x="6886575" y="0"/>
                </a:cubicBezTo>
                <a:cubicBezTo>
                  <a:pt x="7217351" y="-11241"/>
                  <a:pt x="7604472" y="-44614"/>
                  <a:pt x="7795603" y="0"/>
                </a:cubicBezTo>
                <a:cubicBezTo>
                  <a:pt x="7986734" y="44614"/>
                  <a:pt x="8098870" y="-11086"/>
                  <a:pt x="8374075" y="0"/>
                </a:cubicBezTo>
                <a:cubicBezTo>
                  <a:pt x="8649280" y="11086"/>
                  <a:pt x="8701749" y="-25020"/>
                  <a:pt x="8952548" y="0"/>
                </a:cubicBezTo>
                <a:cubicBezTo>
                  <a:pt x="9203347" y="25020"/>
                  <a:pt x="9519297" y="4274"/>
                  <a:pt x="9751390" y="0"/>
                </a:cubicBezTo>
                <a:cubicBezTo>
                  <a:pt x="9983483" y="-4274"/>
                  <a:pt x="10169881" y="16480"/>
                  <a:pt x="10329863" y="0"/>
                </a:cubicBezTo>
                <a:cubicBezTo>
                  <a:pt x="10489845" y="-16480"/>
                  <a:pt x="10750941" y="-9727"/>
                  <a:pt x="11018520" y="0"/>
                </a:cubicBezTo>
                <a:cubicBezTo>
                  <a:pt x="11018113" y="8690"/>
                  <a:pt x="11018366" y="14141"/>
                  <a:pt x="11018520" y="18288"/>
                </a:cubicBezTo>
                <a:cubicBezTo>
                  <a:pt x="10841176" y="-3597"/>
                  <a:pt x="10399304" y="41504"/>
                  <a:pt x="10219677" y="18288"/>
                </a:cubicBezTo>
                <a:cubicBezTo>
                  <a:pt x="10040050" y="-4928"/>
                  <a:pt x="10030762" y="16144"/>
                  <a:pt x="9861575" y="18288"/>
                </a:cubicBezTo>
                <a:cubicBezTo>
                  <a:pt x="9692388" y="20432"/>
                  <a:pt x="9529439" y="40380"/>
                  <a:pt x="9393288" y="18288"/>
                </a:cubicBezTo>
                <a:cubicBezTo>
                  <a:pt x="9257137" y="-3804"/>
                  <a:pt x="8825003" y="25592"/>
                  <a:pt x="8484260" y="18288"/>
                </a:cubicBezTo>
                <a:cubicBezTo>
                  <a:pt x="8143517" y="10984"/>
                  <a:pt x="8082894" y="45968"/>
                  <a:pt x="7795603" y="18288"/>
                </a:cubicBezTo>
                <a:cubicBezTo>
                  <a:pt x="7508312" y="-9392"/>
                  <a:pt x="7466074" y="19486"/>
                  <a:pt x="7327316" y="18288"/>
                </a:cubicBezTo>
                <a:cubicBezTo>
                  <a:pt x="7188558" y="17090"/>
                  <a:pt x="6869645" y="4657"/>
                  <a:pt x="6638658" y="18288"/>
                </a:cubicBezTo>
                <a:cubicBezTo>
                  <a:pt x="6407671" y="31919"/>
                  <a:pt x="6359238" y="35967"/>
                  <a:pt x="6280556" y="18288"/>
                </a:cubicBezTo>
                <a:cubicBezTo>
                  <a:pt x="6201874" y="609"/>
                  <a:pt x="6041216" y="22404"/>
                  <a:pt x="5922455" y="18288"/>
                </a:cubicBezTo>
                <a:cubicBezTo>
                  <a:pt x="5803694" y="14172"/>
                  <a:pt x="5555521" y="48848"/>
                  <a:pt x="5233797" y="18288"/>
                </a:cubicBezTo>
                <a:cubicBezTo>
                  <a:pt x="4912073" y="-12272"/>
                  <a:pt x="4986440" y="-2740"/>
                  <a:pt x="4765510" y="18288"/>
                </a:cubicBezTo>
                <a:cubicBezTo>
                  <a:pt x="4544580" y="39316"/>
                  <a:pt x="4177715" y="18248"/>
                  <a:pt x="3966667" y="18288"/>
                </a:cubicBezTo>
                <a:cubicBezTo>
                  <a:pt x="3755619" y="18328"/>
                  <a:pt x="3664519" y="22387"/>
                  <a:pt x="3498380" y="18288"/>
                </a:cubicBezTo>
                <a:cubicBezTo>
                  <a:pt x="3332241" y="14189"/>
                  <a:pt x="3065858" y="-7524"/>
                  <a:pt x="2699537" y="18288"/>
                </a:cubicBezTo>
                <a:cubicBezTo>
                  <a:pt x="2333216" y="44100"/>
                  <a:pt x="2505666" y="4650"/>
                  <a:pt x="2341436" y="18288"/>
                </a:cubicBezTo>
                <a:cubicBezTo>
                  <a:pt x="2177206" y="31926"/>
                  <a:pt x="1790164" y="19880"/>
                  <a:pt x="1542593" y="18288"/>
                </a:cubicBezTo>
                <a:cubicBezTo>
                  <a:pt x="1295022" y="16696"/>
                  <a:pt x="1218012" y="39325"/>
                  <a:pt x="1074306" y="18288"/>
                </a:cubicBezTo>
                <a:cubicBezTo>
                  <a:pt x="930600" y="-2749"/>
                  <a:pt x="797266" y="24589"/>
                  <a:pt x="716204" y="18288"/>
                </a:cubicBezTo>
                <a:cubicBezTo>
                  <a:pt x="635142" y="11987"/>
                  <a:pt x="344503" y="41396"/>
                  <a:pt x="0" y="18288"/>
                </a:cubicBezTo>
                <a:cubicBezTo>
                  <a:pt x="-53" y="11301"/>
                  <a:pt x="-649" y="7756"/>
                  <a:pt x="0" y="0"/>
                </a:cubicBezTo>
                <a:close/>
              </a:path>
            </a:pathLst>
          </a:custGeom>
          <a:solidFill>
            <a:srgbClr val="4CDDFF"/>
          </a:solidFill>
          <a:ln w="38100" cap="rnd">
            <a:solidFill>
              <a:srgbClr val="4CDD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0" name="Picture 160" descr="Diagram, map&#10;&#10;Description automatically generated">
            <a:extLst>
              <a:ext uri="{FF2B5EF4-FFF2-40B4-BE49-F238E27FC236}">
                <a16:creationId xmlns:a16="http://schemas.microsoft.com/office/drawing/2014/main" id="{A7484891-C5C6-A55E-F905-5F6527845916}"/>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352" r="477" b="-3"/>
          <a:stretch/>
        </p:blipFill>
        <p:spPr>
          <a:xfrm>
            <a:off x="7675658" y="2093976"/>
            <a:ext cx="3941064" cy="4096512"/>
          </a:xfrm>
          <a:prstGeom prst="rect">
            <a:avLst/>
          </a:prstGeom>
        </p:spPr>
      </p:pic>
      <p:sp>
        <p:nvSpPr>
          <p:cNvPr id="6" name="Slide Number Placeholder 5">
            <a:extLst>
              <a:ext uri="{FF2B5EF4-FFF2-40B4-BE49-F238E27FC236}">
                <a16:creationId xmlns:a16="http://schemas.microsoft.com/office/drawing/2014/main" id="{151B7322-73F8-EA6D-37C9-E09C743E7A5E}"/>
              </a:ext>
            </a:extLst>
          </p:cNvPr>
          <p:cNvSpPr>
            <a:spLocks noGrp="1"/>
          </p:cNvSpPr>
          <p:nvPr>
            <p:ph type="sldNum" sz="quarter" idx="12"/>
          </p:nvPr>
        </p:nvSpPr>
        <p:spPr>
          <a:xfrm>
            <a:off x="9790706" y="6356350"/>
            <a:ext cx="18288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8</a:t>
            </a:fld>
            <a:endParaRPr lang="en-US"/>
          </a:p>
        </p:txBody>
      </p:sp>
      <p:graphicFrame>
        <p:nvGraphicFramePr>
          <p:cNvPr id="7" name="Diagram 7">
            <a:extLst>
              <a:ext uri="{FF2B5EF4-FFF2-40B4-BE49-F238E27FC236}">
                <a16:creationId xmlns:a16="http://schemas.microsoft.com/office/drawing/2014/main" id="{9AA9FC81-01F6-11EC-A2E9-C61943C5276C}"/>
              </a:ext>
            </a:extLst>
          </p:cNvPr>
          <p:cNvGraphicFramePr>
            <a:graphicFrameLocks noGrp="1"/>
          </p:cNvGraphicFramePr>
          <p:nvPr>
            <p:ph idx="1"/>
            <p:extLst>
              <p:ext uri="{D42A27DB-BD31-4B8C-83A1-F6EECF244321}">
                <p14:modId xmlns:p14="http://schemas.microsoft.com/office/powerpoint/2010/main" val="656502372"/>
              </p:ext>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72520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ahLst/>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109" name="Rectangle 2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ECEBED-93EB-D23C-FB2A-01E4984B95CB}"/>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a:t>SOCIAL INCLUSION</a:t>
            </a:r>
          </a:p>
        </p:txBody>
      </p:sp>
      <p:pic>
        <p:nvPicPr>
          <p:cNvPr id="7" name="Picture 7">
            <a:extLst>
              <a:ext uri="{FF2B5EF4-FFF2-40B4-BE49-F238E27FC236}">
                <a16:creationId xmlns:a16="http://schemas.microsoft.com/office/drawing/2014/main" id="{1CCC0047-E16D-6B98-0DDB-8483C8D38BCD}"/>
              </a:ext>
            </a:extLst>
          </p:cNvPr>
          <p:cNvPicPr>
            <a:picLocks noGrp="1" noChangeAspect="1"/>
          </p:cNvPicPr>
          <p:nvPr>
            <p:ph idx="1"/>
          </p:nvPr>
        </p:nvPicPr>
        <p:blipFill rotWithShape="1">
          <a:blip r:embed="rId3">
            <a:extLst>
              <a:ext uri="{837473B0-CC2E-450A-ABE3-18F120FF3D39}">
                <a1611:picAttrSrcUrl xmlns:a1611="http://schemas.microsoft.com/office/drawing/2016/11/main" r:id="rId4"/>
              </a:ext>
            </a:extLst>
          </a:blip>
          <a:srcRect l="42686" r="37222" b="-1"/>
          <a:stretch/>
        </p:blipFill>
        <p:spPr>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p:spPr>
      </p:pic>
      <p:sp>
        <p:nvSpPr>
          <p:cNvPr id="110"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F3C00"/>
          </a:solidFill>
          <a:ln w="38100" cap="rnd">
            <a:solidFill>
              <a:srgbClr val="FF3C00"/>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5307E4EC-16A5-4789-2B71-E2946782AE83}"/>
              </a:ext>
            </a:extLst>
          </p:cNvPr>
          <p:cNvSpPr>
            <a:spLocks noGrp="1"/>
          </p:cNvSpPr>
          <p:nvPr>
            <p:ph type="sldNum" sz="quarter" idx="12"/>
          </p:nvPr>
        </p:nvSpPr>
        <p:spPr>
          <a:xfrm>
            <a:off x="10186416" y="6356350"/>
            <a:ext cx="1371600" cy="365125"/>
          </a:xfrm>
        </p:spPr>
        <p:txBody>
          <a:bodyPr vert="horz" lIns="91440" tIns="45720" rIns="91440" bIns="45720" rtlCol="0" anchor="ctr">
            <a:normAutofit/>
          </a:bodyPr>
          <a:lstStyle/>
          <a:p>
            <a:pPr>
              <a:spcAft>
                <a:spcPts val="600"/>
              </a:spcAft>
            </a:pPr>
            <a:fld id="{2C18C1E5-FB55-42F5-BD6D-9CC153FCDBE6}" type="slidenum">
              <a:rPr lang="en-US" smtClean="0"/>
              <a:pPr>
                <a:spcAft>
                  <a:spcPts val="600"/>
                </a:spcAft>
              </a:pPr>
              <a:t>9</a:t>
            </a:fld>
            <a:endParaRPr lang="en-US"/>
          </a:p>
        </p:txBody>
      </p:sp>
      <p:graphicFrame>
        <p:nvGraphicFramePr>
          <p:cNvPr id="10" name="Diagram 10">
            <a:extLst>
              <a:ext uri="{FF2B5EF4-FFF2-40B4-BE49-F238E27FC236}">
                <a16:creationId xmlns:a16="http://schemas.microsoft.com/office/drawing/2014/main" id="{E0A7A33B-109D-F527-C66A-EE7D29900274}"/>
              </a:ext>
            </a:extLst>
          </p:cNvPr>
          <p:cNvGraphicFramePr/>
          <p:nvPr>
            <p:extLst>
              <p:ext uri="{D42A27DB-BD31-4B8C-83A1-F6EECF244321}">
                <p14:modId xmlns:p14="http://schemas.microsoft.com/office/powerpoint/2010/main" val="3087189248"/>
              </p:ext>
            </p:extLst>
          </p:nvPr>
        </p:nvGraphicFramePr>
        <p:xfrm>
          <a:off x="4654296" y="2706624"/>
          <a:ext cx="6894576" cy="348386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43979899"/>
      </p:ext>
    </p:extLst>
  </p:cSld>
  <p:clrMapOvr>
    <a:masterClrMapping/>
  </p:clrMapOvr>
</p:sld>
</file>

<file path=ppt/theme/theme1.xml><?xml version="1.0" encoding="utf-8"?>
<a:theme xmlns:a="http://schemas.openxmlformats.org/drawingml/2006/main" name="SketchyVTI">
  <a:themeElements>
    <a:clrScheme name="SketchyVTI">
      <a:dk1>
        <a:sysClr val="windowText" lastClr="000000"/>
      </a:dk1>
      <a:lt1>
        <a:sysClr val="window" lastClr="FFFFFF"/>
      </a:lt1>
      <a:dk2>
        <a:srgbClr val="39302A"/>
      </a:dk2>
      <a:lt2>
        <a:srgbClr val="E5DEDB"/>
      </a:lt2>
      <a:accent1>
        <a:srgbClr val="E4650E"/>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Custom 30">
      <a:majorFont>
        <a:latin typeface="The Serif Hand Black"/>
        <a:ea typeface=""/>
        <a:cs typeface=""/>
      </a:majorFont>
      <a:minorFont>
        <a:latin typeface="The Hand Blac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8A49B05-820E-4F16-BCC1-12B2E13002E2}">
  <ds:schemaRefs>
    <ds:schemaRef ds:uri="http://schemas.microsoft.com/sharepoint/v3/contenttype/forms"/>
  </ds:schemaRefs>
</ds:datastoreItem>
</file>

<file path=customXml/itemProps2.xml><?xml version="1.0" encoding="utf-8"?>
<ds:datastoreItem xmlns:ds="http://schemas.openxmlformats.org/officeDocument/2006/customXml" ds:itemID="{F2AD9EFA-E074-4C2F-8F25-BF862B8AB684}">
  <ds:schemaRefs>
    <ds:schemaRef ds:uri="71af3243-3dd4-4a8d-8c0d-dd76da1f02a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05A595FF-F2D2-434C-A89B-B6A4364C47AE}">
  <ds:schemaRefs>
    <ds:schemaRef ds:uri="16c05727-aa75-4e4a-9b5f-8a80a1165891"/>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TM00621257</Template>
  <Application>Microsoft Office PowerPoint</Application>
  <PresentationFormat>Widescreen</PresentationFormat>
  <Slides>21</Slides>
  <Notes>15</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SketchyVTI</vt:lpstr>
      <vt:lpstr>FEMINISM, WOMEN AND SPORTS FOR DEVELOPMENT PROGRAMS TOWARDS FEMALE PARTICIPATION IN SPORTS CULTURE IN RURAL AREAS IN MALAYSIA</vt:lpstr>
      <vt:lpstr>Agenda</vt:lpstr>
      <vt:lpstr>PowerPoint Presentation</vt:lpstr>
      <vt:lpstr>SPORT FOR DEVELOPMENT</vt:lpstr>
      <vt:lpstr>SPORT FOR DEVELOPMENT AND PEACE </vt:lpstr>
      <vt:lpstr>methodologies</vt:lpstr>
      <vt:lpstr>FOUR POSITIVE OUTCOMES FROM SPORT FOR DEVELOPMENT (S4D)</vt:lpstr>
      <vt:lpstr>EDUCATION</vt:lpstr>
      <vt:lpstr>SOCIAL INCLUSION</vt:lpstr>
      <vt:lpstr>CHILD PROTECTION</vt:lpstr>
      <vt:lpstr>EMPOWERMENT</vt:lpstr>
      <vt:lpstr>Women and sport for development</vt:lpstr>
      <vt:lpstr>Barriers in participation</vt:lpstr>
      <vt:lpstr>Sport for development in malaysia </vt:lpstr>
      <vt:lpstr>One student one sport policy</vt:lpstr>
      <vt:lpstr>Women sport in Malaysia</vt:lpstr>
      <vt:lpstr>WOMEN IN SPORT (WIS) PROGRAMME</vt:lpstr>
      <vt:lpstr>THE SPORT PLUS / PLUS SPORT</vt:lpstr>
      <vt:lpstr>SPORT PLUS</vt:lpstr>
      <vt:lpstr>PLUS SPORT</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Sketch</dc:title>
  <dc:creator/>
  <cp:revision>2017</cp:revision>
  <dcterms:created xsi:type="dcterms:W3CDTF">2023-05-11T09:41:00Z</dcterms:created>
  <dcterms:modified xsi:type="dcterms:W3CDTF">2023-06-26T15:25:28Z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