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4"/>
  </p:sldMasterIdLst>
  <p:notesMasterIdLst>
    <p:notesMasterId r:id="rId20"/>
  </p:notesMasterIdLst>
  <p:sldIdLst>
    <p:sldId id="283" r:id="rId5"/>
    <p:sldId id="301" r:id="rId6"/>
    <p:sldId id="302" r:id="rId7"/>
    <p:sldId id="285" r:id="rId8"/>
    <p:sldId id="316" r:id="rId9"/>
    <p:sldId id="312" r:id="rId10"/>
    <p:sldId id="311" r:id="rId11"/>
    <p:sldId id="310" r:id="rId12"/>
    <p:sldId id="306" r:id="rId13"/>
    <p:sldId id="313" r:id="rId14"/>
    <p:sldId id="314" r:id="rId15"/>
    <p:sldId id="308" r:id="rId16"/>
    <p:sldId id="307" r:id="rId17"/>
    <p:sldId id="309" r:id="rId18"/>
    <p:sldId id="288"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03A2F"/>
    <a:srgbClr val="474134"/>
    <a:srgbClr val="554D3D"/>
    <a:srgbClr val="595515"/>
    <a:srgbClr val="5A532C"/>
    <a:srgbClr val="5B542C"/>
    <a:srgbClr val="59522B"/>
    <a:srgbClr val="5D562D"/>
    <a:srgbClr val="655D31"/>
    <a:srgbClr val="6B63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5B4C67F-BF66-2F4C-A5F7-4B65DB35A8AA}" v="2060" dt="2024-11-13T07:46:11.833"/>
    <p1510:client id="{FD7A68BD-D365-544D-93CA-B4FA268B9929}" v="15" dt="2024-11-12T09:50:49.296"/>
  </p1510:revLst>
</p1510:revInfo>
</file>

<file path=ppt/tableStyles.xml><?xml version="1.0" encoding="utf-8"?>
<a:tblStyleLst xmlns:a="http://schemas.openxmlformats.org/drawingml/2006/main" def="{5C22544A-7EE6-4342-B048-85BDC9FD1C3A}">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varScale="1">
        <p:scale>
          <a:sx n="66" d="100"/>
          <a:sy n="66" d="100"/>
        </p:scale>
        <p:origin x="0" y="0"/>
      </p:cViewPr>
      <p:guideLst>
        <p:guide orient="horz" pos="2184"/>
        <p:guide pos="3840"/>
      </p:guideLst>
    </p:cSldViewPr>
  </p:slide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8/10/relationships/authors" Target="authors.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8A26648-F114-4402-B049-AA57EA7F2020}" type="datetimeFigureOut">
              <a:rPr lang="en-US" smtClean="0"/>
              <a:t>11/13/24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2815FE-BC4D-474E-9AA3-6983BC3D8777}" type="slidenum">
              <a:rPr lang="en-US" smtClean="0"/>
              <a:t>‹#›</a:t>
            </a:fld>
            <a:endParaRPr lang="en-US"/>
          </a:p>
        </p:txBody>
      </p:sp>
    </p:spTree>
    <p:extLst>
      <p:ext uri="{BB962C8B-B14F-4D97-AF65-F5344CB8AC3E}">
        <p14:creationId xmlns:p14="http://schemas.microsoft.com/office/powerpoint/2010/main" val="36135596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22815FE-BC4D-474E-9AA3-6983BC3D8777}" type="slidenum">
              <a:rPr lang="en-US" smtClean="0"/>
              <a:t>1</a:t>
            </a:fld>
            <a:endParaRPr lang="en-US"/>
          </a:p>
        </p:txBody>
      </p:sp>
    </p:spTree>
    <p:extLst>
      <p:ext uri="{BB962C8B-B14F-4D97-AF65-F5344CB8AC3E}">
        <p14:creationId xmlns:p14="http://schemas.microsoft.com/office/powerpoint/2010/main" val="35372703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lnSpc>
                <a:spcPts val="1800"/>
              </a:lnSpc>
              <a:spcAft>
                <a:spcPts val="750"/>
              </a:spcAft>
            </a:pPr>
            <a:r>
              <a:rPr lang="en-GB" sz="1800" kern="0">
                <a:effectLst/>
                <a:latin typeface="Aptos" panose="020B0004020202020204" pitchFamily="34" charset="0"/>
                <a:ea typeface="Aptos" panose="020B0004020202020204" pitchFamily="34" charset="0"/>
                <a:cs typeface="Times New Roman" panose="02020603050405020304" pitchFamily="18" charset="0"/>
              </a:rPr>
              <a:t>Betty joined the ‘lady launchers’ in 1963 and along with Judith, remained in service until they were stood down in 1979. Betty continued to play a key role in the station’s fundraising team, now for over 55 years and also served as Chairperson of a number of years.</a:t>
            </a:r>
            <a:r>
              <a:rPr lang="en-GB" sz="2800">
                <a:effectLst/>
              </a:rPr>
              <a:t> </a:t>
            </a:r>
          </a:p>
          <a:p>
            <a:pPr algn="l">
              <a:lnSpc>
                <a:spcPts val="1800"/>
              </a:lnSpc>
              <a:spcAft>
                <a:spcPts val="750"/>
              </a:spcAft>
            </a:pPr>
            <a:endParaRPr lang="en-GB" sz="2800" b="0" i="0" u="none" strike="noStrike">
              <a:solidFill>
                <a:srgbClr val="001D35"/>
              </a:solidFill>
              <a:effectLst/>
              <a:latin typeface="Google Sans"/>
            </a:endParaRPr>
          </a:p>
          <a:p>
            <a:pPr algn="l">
              <a:lnSpc>
                <a:spcPts val="1800"/>
              </a:lnSpc>
              <a:spcAft>
                <a:spcPts val="750"/>
              </a:spcAft>
            </a:pPr>
            <a:r>
              <a:rPr lang="en-GB" sz="2800" b="0" i="0" u="none" strike="noStrike">
                <a:solidFill>
                  <a:srgbClr val="001D35"/>
                </a:solidFill>
                <a:effectLst/>
                <a:latin typeface="Google Sans"/>
              </a:rPr>
              <a:t>Talked more about the social aspect of the role – Basis in “the Shed” whilst waiting for the men to return and how the women together helped each other – try not to think of it as dangerous and more just what needed to be done.</a:t>
            </a:r>
          </a:p>
          <a:p>
            <a:pPr algn="l">
              <a:lnSpc>
                <a:spcPts val="1800"/>
              </a:lnSpc>
              <a:spcAft>
                <a:spcPts val="750"/>
              </a:spcAft>
            </a:pPr>
            <a:r>
              <a:rPr lang="en-GB" sz="2800" b="0" i="0" u="none" strike="noStrike">
                <a:solidFill>
                  <a:srgbClr val="001D35"/>
                </a:solidFill>
                <a:effectLst/>
                <a:latin typeface="Google Sans"/>
              </a:rPr>
              <a:t>The work is always thought of a necessity rather than something extra ordinary.</a:t>
            </a:r>
          </a:p>
          <a:p>
            <a:pPr algn="l">
              <a:lnSpc>
                <a:spcPts val="1800"/>
              </a:lnSpc>
              <a:spcAft>
                <a:spcPts val="750"/>
              </a:spcAft>
            </a:pPr>
            <a:endParaRPr lang="en-GB" b="0" i="0" u="none" strike="noStrike">
              <a:solidFill>
                <a:srgbClr val="001D35"/>
              </a:solidFill>
              <a:effectLst/>
              <a:latin typeface="Google Sans"/>
            </a:endParaRPr>
          </a:p>
        </p:txBody>
      </p:sp>
      <p:sp>
        <p:nvSpPr>
          <p:cNvPr id="4" name="Slide Number Placeholder 3"/>
          <p:cNvSpPr>
            <a:spLocks noGrp="1"/>
          </p:cNvSpPr>
          <p:nvPr>
            <p:ph type="sldNum" sz="quarter" idx="5"/>
          </p:nvPr>
        </p:nvSpPr>
        <p:spPr/>
        <p:txBody>
          <a:bodyPr/>
          <a:lstStyle/>
          <a:p>
            <a:fld id="{E22815FE-BC4D-474E-9AA3-6983BC3D8777}" type="slidenum">
              <a:rPr lang="en-US" smtClean="0"/>
              <a:t>11</a:t>
            </a:fld>
            <a:endParaRPr lang="en-US"/>
          </a:p>
        </p:txBody>
      </p:sp>
    </p:spTree>
    <p:extLst>
      <p:ext uri="{BB962C8B-B14F-4D97-AF65-F5344CB8AC3E}">
        <p14:creationId xmlns:p14="http://schemas.microsoft.com/office/powerpoint/2010/main" val="11170892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u="none" strike="noStrike">
                <a:solidFill>
                  <a:srgbClr val="000000"/>
                </a:solidFill>
                <a:effectLst/>
                <a:latin typeface="-webkit-standard"/>
              </a:rPr>
              <a:t>rescue service records see women's contributions were consistently minimized. This systematic erasure of individual identity reflects how women's vital contributions were historically documented</a:t>
            </a:r>
          </a:p>
          <a:p>
            <a:endParaRPr lang="en-GB" b="0" i="0" u="none" strike="noStrike">
              <a:solidFill>
                <a:srgbClr val="000000"/>
              </a:solidFill>
              <a:effectLst/>
              <a:latin typeface="-webkit-standard"/>
            </a:endParaRPr>
          </a:p>
          <a:p>
            <a:r>
              <a:rPr lang="en-GB" b="0" i="0" u="none" strike="noStrike">
                <a:solidFill>
                  <a:srgbClr val="000000"/>
                </a:solidFill>
                <a:effectLst/>
              </a:rPr>
              <a:t>Historical accounts primarily written by male authors * Reference Ray Kipling's 1979 'Women's Work' article - written from male perspective * Publications focusing on rescues and achievements of male crew members * Maritime histories centred on men at sea rather than shore-based support</a:t>
            </a:r>
          </a:p>
          <a:p>
            <a:endParaRPr lang="en-GB" b="0" i="0" u="none" strike="noStrike">
              <a:solidFill>
                <a:srgbClr val="000000"/>
              </a:solidFill>
              <a:effectLst/>
              <a:latin typeface="-webkit-standard"/>
            </a:endParaRPr>
          </a:p>
          <a:p>
            <a:r>
              <a:rPr lang="en-GB" b="0" i="0" u="none" strike="noStrike">
                <a:solidFill>
                  <a:srgbClr val="000000"/>
                </a:solidFill>
                <a:effectLst/>
              </a:rPr>
              <a:t>INSTITUTION: RNLI's historical focus on sea-going crew * Record-keeping practices that prioritized certain roles * Women's work seen as 'auxiliary' rather than essential</a:t>
            </a:r>
          </a:p>
          <a:p>
            <a:r>
              <a:rPr lang="en-GB" b="0" i="0" u="none" strike="noStrike">
                <a:solidFill>
                  <a:srgbClr val="000000"/>
                </a:solidFill>
                <a:effectLst/>
              </a:rPr>
              <a:t>SOCIAL: * Women's modesty about their contributions * Quote from Betty Paine: "We just did what needed doing" * Cultural expectations about women's roles</a:t>
            </a:r>
          </a:p>
          <a:p>
            <a:endParaRPr lang="en-GB" b="0" i="0" u="none" strike="noStrike">
              <a:solidFill>
                <a:srgbClr val="000000"/>
              </a:solidFill>
              <a:effectLst/>
              <a:latin typeface="-webkit-standard"/>
            </a:endParaRPr>
          </a:p>
          <a:p>
            <a:r>
              <a:rPr lang="en-GB" b="0" i="0" u="none" strike="noStrike">
                <a:solidFill>
                  <a:srgbClr val="000000"/>
                </a:solidFill>
                <a:effectLst/>
                <a:latin typeface="-webkit-standard"/>
              </a:rPr>
              <a:t>took until 2023 for Judith Richardson to receive her British Empire Medal for services to the RNLI. This 50-year delay between service and recognition exemplifies how women's contributions have been historically undervalued.</a:t>
            </a:r>
          </a:p>
          <a:p>
            <a:endParaRPr lang="en-GB" sz="1600" spc="-10">
              <a:effectLst/>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22815FE-BC4D-474E-9AA3-6983BC3D8777}" type="slidenum">
              <a:rPr lang="en-US" smtClean="0"/>
              <a:t>12</a:t>
            </a:fld>
            <a:endParaRPr lang="en-US"/>
          </a:p>
        </p:txBody>
      </p:sp>
    </p:spTree>
    <p:extLst>
      <p:ext uri="{BB962C8B-B14F-4D97-AF65-F5344CB8AC3E}">
        <p14:creationId xmlns:p14="http://schemas.microsoft.com/office/powerpoint/2010/main" val="5598428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u="none" strike="noStrike">
                <a:solidFill>
                  <a:srgbClr val="000000"/>
                </a:solidFill>
                <a:effectLst/>
                <a:latin typeface="-webkit-standard"/>
              </a:rPr>
              <a:t>The stories of Dungeness's 'lady launchers' fundamentally change how we understand coastal rescue operations. Through women like Judith Richardson and Betty Paine, who served until 1979, we see that saving lives at sea was truly a community effort, not just the work of those on the boats.</a:t>
            </a:r>
          </a:p>
          <a:p>
            <a:endParaRPr lang="en-GB" b="0" i="0" u="none" strike="noStrike">
              <a:solidFill>
                <a:srgbClr val="000000"/>
              </a:solidFill>
              <a:effectLst/>
              <a:latin typeface="-webkit-standard"/>
            </a:endParaRPr>
          </a:p>
          <a:p>
            <a:r>
              <a:rPr lang="en-GB" b="0" i="0" u="none" strike="noStrike">
                <a:solidFill>
                  <a:srgbClr val="000000"/>
                </a:solidFill>
                <a:effectLst/>
              </a:rPr>
              <a:t>Reference modern women crew members like Maria Bull * How understanding historical roles influences current recruitment * Changes in RNLI culture and recognition of women's contributions</a:t>
            </a:r>
          </a:p>
          <a:p>
            <a:endParaRPr lang="en-GB" b="0" i="0" u="none" strike="noStrike">
              <a:solidFill>
                <a:srgbClr val="000000"/>
              </a:solidFill>
              <a:effectLst/>
              <a:latin typeface="-webkit-standard"/>
            </a:endParaRPr>
          </a:p>
          <a:p>
            <a:r>
              <a:rPr lang="en-GB" b="0" i="0" u="none" strike="noStrike">
                <a:solidFill>
                  <a:srgbClr val="000000"/>
                </a:solidFill>
                <a:effectLst/>
              </a:rPr>
              <a:t>Preservation of Dungeness's unique cultural heritage * Family legacies: three generations of women volunteers * Quote from Sheila Bunney about her mother's influence</a:t>
            </a:r>
            <a:endParaRPr lang="en-GB" b="0" i="0" u="none" strike="noStrike">
              <a:solidFill>
                <a:srgbClr val="000000"/>
              </a:solidFill>
              <a:effectLst/>
              <a:latin typeface="-webkit-standard"/>
            </a:endParaRPr>
          </a:p>
          <a:p>
            <a:endParaRPr lang="en-GB" b="0" i="0" u="none" strike="noStrike">
              <a:solidFill>
                <a:srgbClr val="000000"/>
              </a:solidFill>
              <a:effectLst/>
              <a:latin typeface="-webkit-standard"/>
            </a:endParaRPr>
          </a:p>
          <a:p>
            <a:r>
              <a:rPr lang="en-GB" b="0" i="0" u="none" strike="noStrike">
                <a:solidFill>
                  <a:srgbClr val="000000"/>
                </a:solidFill>
                <a:effectLst/>
                <a:latin typeface="-webkit-standard"/>
              </a:rPr>
              <a:t>As we preserve these stories, we're not just recording history - we're creating a new understanding of maritime heritage that recognises all contributors. This work continues to influence how we think about gender roles in emergency services today.</a:t>
            </a:r>
          </a:p>
          <a:p>
            <a:endParaRPr lang="en-GB" b="0" i="0" u="none" strike="noStrike">
              <a:solidFill>
                <a:srgbClr val="000000"/>
              </a:solidFill>
              <a:effectLst/>
              <a:latin typeface="-webkit-standard"/>
            </a:endParaRPr>
          </a:p>
          <a:p>
            <a:r>
              <a:rPr lang="en-GB" b="0" i="0" u="none" strike="noStrike">
                <a:solidFill>
                  <a:srgbClr val="000000"/>
                </a:solidFill>
                <a:effectLst/>
              </a:rPr>
              <a:t>Link between historical understanding and current practice - Connection between individual stories and broader social change - Relationship between local history and national heritage - Impact on future generations</a:t>
            </a:r>
            <a:endParaRPr lang="en-GB" b="0" i="0" u="none" strike="noStrike">
              <a:solidFill>
                <a:srgbClr val="000000"/>
              </a:solidFill>
              <a:effectLst/>
              <a:latin typeface="-webkit-standard"/>
            </a:endParaRPr>
          </a:p>
          <a:p>
            <a:endParaRPr lang="en-GB" sz="2400" b="0" i="0" u="none" strike="noStrike" spc="-10">
              <a:solidFill>
                <a:srgbClr val="000000"/>
              </a:solidFill>
              <a:effectLst/>
              <a:latin typeface="-webkit-standard"/>
              <a:ea typeface="Times New Roman" panose="02020603050405020304" pitchFamily="18" charset="0"/>
            </a:endParaRPr>
          </a:p>
          <a:p>
            <a:endParaRPr lang="en-GB" sz="2400" spc="-10">
              <a:effectLst/>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22815FE-BC4D-474E-9AA3-6983BC3D8777}" type="slidenum">
              <a:rPr lang="en-US" smtClean="0"/>
              <a:t>13</a:t>
            </a:fld>
            <a:endParaRPr lang="en-US"/>
          </a:p>
        </p:txBody>
      </p:sp>
    </p:spTree>
    <p:extLst>
      <p:ext uri="{BB962C8B-B14F-4D97-AF65-F5344CB8AC3E}">
        <p14:creationId xmlns:p14="http://schemas.microsoft.com/office/powerpoint/2010/main" val="28577634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 we've seen today, the story of the 'lady launchers' of Dungeness is far more than a footnote in local and </a:t>
            </a:r>
            <a:r>
              <a:rPr lang="en-US" err="1"/>
              <a:t>marintime</a:t>
            </a:r>
            <a:r>
              <a:rPr lang="en-US"/>
              <a:t> history. These women - who were recorded simply as 'other helpers' in official documents - were in fact crucial to the operation of the lifeboat service for generations. </a:t>
            </a:r>
          </a:p>
          <a:p>
            <a:endParaRPr lang="en-US"/>
          </a:p>
          <a:p>
            <a:r>
              <a:rPr lang="en-US"/>
              <a:t>Their legacy lives on not just in the proud histories of families like the </a:t>
            </a:r>
            <a:r>
              <a:rPr lang="en-US" err="1"/>
              <a:t>Richardsons</a:t>
            </a:r>
            <a:r>
              <a:rPr lang="en-US"/>
              <a:t>, </a:t>
            </a:r>
            <a:r>
              <a:rPr lang="en-US" err="1"/>
              <a:t>Paines</a:t>
            </a:r>
            <a:r>
              <a:rPr lang="en-US"/>
              <a:t>, and Bates, but in how they demonstrate the often-invisible roles women played in maritime communities. As Judith Richardson's British Empire Medal in 2023 shows, recognition of these contributions is long overdue.</a:t>
            </a:r>
          </a:p>
          <a:p>
            <a:endParaRPr lang="en-US"/>
          </a:p>
          <a:p>
            <a:r>
              <a:rPr lang="en-US"/>
              <a:t>As the generation who served as 'lady launchers' reaches their later years, it becomes increasingly urgent to capture and preserve their stories. These narratives not only enrich our understanding of local history but challenge us to reconsider whose stories we tell and how we tell them. In doing so, we ensure that future generations will know that the history of the RNLI, and indeed of Dungeness itself, is not just a story of men at sea, but of entire communities - women and men - working together to save lives.</a:t>
            </a:r>
          </a:p>
        </p:txBody>
      </p:sp>
      <p:sp>
        <p:nvSpPr>
          <p:cNvPr id="4" name="Slide Number Placeholder 3"/>
          <p:cNvSpPr>
            <a:spLocks noGrp="1"/>
          </p:cNvSpPr>
          <p:nvPr>
            <p:ph type="sldNum" sz="quarter" idx="5"/>
          </p:nvPr>
        </p:nvSpPr>
        <p:spPr/>
        <p:txBody>
          <a:bodyPr/>
          <a:lstStyle/>
          <a:p>
            <a:fld id="{E22815FE-BC4D-474E-9AA3-6983BC3D8777}" type="slidenum">
              <a:rPr lang="en-US" smtClean="0"/>
              <a:t>14</a:t>
            </a:fld>
            <a:endParaRPr lang="en-US"/>
          </a:p>
        </p:txBody>
      </p:sp>
    </p:spTree>
    <p:extLst>
      <p:ext uri="{BB962C8B-B14F-4D97-AF65-F5344CB8AC3E}">
        <p14:creationId xmlns:p14="http://schemas.microsoft.com/office/powerpoint/2010/main" val="14966905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Opening hook: "In the official RNLI rescue records from Dungeness, they were simply listed as 'other helpers' - a number, not even names." </a:t>
            </a:r>
          </a:p>
          <a:p>
            <a:endParaRPr lang="en-GB"/>
          </a:p>
          <a:p>
            <a:r>
              <a:rPr lang="en-GB"/>
              <a:t>Brief overview of the 'lady launchers' - who they were, their role at Dungeness </a:t>
            </a:r>
          </a:p>
          <a:p>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a:t>Core research question: </a:t>
            </a:r>
            <a:r>
              <a:rPr lang="en-GB" sz="1200">
                <a:solidFill>
                  <a:srgbClr val="000000"/>
                </a:solidFill>
                <a:effectLst/>
                <a:ea typeface="Aptos" panose="020B0004020202020204" pitchFamily="34" charset="0"/>
              </a:rPr>
              <a:t>How have women in the RNLI been represented in the past, looking at their contribution and roles as volunteers?</a:t>
            </a:r>
            <a:r>
              <a:rPr lang="en-GB" sz="1200">
                <a:effectLst/>
                <a:ea typeface="Aptos" panose="020B0004020202020204" pitchFamily="34" charset="0"/>
              </a:rPr>
              <a:t> </a:t>
            </a:r>
          </a:p>
          <a:p>
            <a:endParaRPr lang="en-US"/>
          </a:p>
        </p:txBody>
      </p:sp>
      <p:sp>
        <p:nvSpPr>
          <p:cNvPr id="4" name="Slide Number Placeholder 3"/>
          <p:cNvSpPr>
            <a:spLocks noGrp="1"/>
          </p:cNvSpPr>
          <p:nvPr>
            <p:ph type="sldNum" sz="quarter" idx="5"/>
          </p:nvPr>
        </p:nvSpPr>
        <p:spPr/>
        <p:txBody>
          <a:bodyPr/>
          <a:lstStyle/>
          <a:p>
            <a:fld id="{E22815FE-BC4D-474E-9AA3-6983BC3D8777}" type="slidenum">
              <a:rPr lang="en-US" smtClean="0"/>
              <a:t>2</a:t>
            </a:fld>
            <a:endParaRPr lang="en-US"/>
          </a:p>
        </p:txBody>
      </p:sp>
    </p:spTree>
    <p:extLst>
      <p:ext uri="{BB962C8B-B14F-4D97-AF65-F5344CB8AC3E}">
        <p14:creationId xmlns:p14="http://schemas.microsoft.com/office/powerpoint/2010/main" val="34440166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lnSpc>
                <a:spcPts val="1800"/>
              </a:lnSpc>
              <a:spcAft>
                <a:spcPts val="750"/>
              </a:spcAft>
            </a:pPr>
            <a:r>
              <a:rPr lang="en-GB" b="0" i="0" u="none" strike="noStrike">
                <a:solidFill>
                  <a:srgbClr val="001D35"/>
                </a:solidFill>
                <a:effectLst/>
                <a:latin typeface="Google Sans"/>
              </a:rPr>
              <a:t>all weather conditions, day and night, and often only wore their coats and scarves for protection.</a:t>
            </a:r>
          </a:p>
          <a:p>
            <a:pPr algn="l">
              <a:lnSpc>
                <a:spcPts val="1800"/>
              </a:lnSpc>
              <a:spcAft>
                <a:spcPts val="750"/>
              </a:spcAft>
            </a:pPr>
            <a:endParaRPr lang="en-GB" b="0" i="0" u="none" strike="noStrike">
              <a:solidFill>
                <a:srgbClr val="001D35"/>
              </a:solidFill>
              <a:effectLst/>
              <a:latin typeface="Google Sans"/>
            </a:endParaRPr>
          </a:p>
          <a:p>
            <a:pPr algn="l" fontAlgn="ctr">
              <a:lnSpc>
                <a:spcPts val="1800"/>
              </a:lnSpc>
              <a:spcBef>
                <a:spcPts val="750"/>
              </a:spcBef>
              <a:spcAft>
                <a:spcPts val="750"/>
              </a:spcAft>
            </a:pPr>
            <a:r>
              <a:rPr lang="en-GB" b="0" i="0" u="none" strike="noStrike">
                <a:solidFill>
                  <a:srgbClr val="001D35"/>
                </a:solidFill>
                <a:effectLst/>
                <a:latin typeface="Google Sans"/>
              </a:rPr>
              <a:t>The Dungeness Lifeboat Station received its first launching tractor in 1977, ending the era of the Lady Launchers. </a:t>
            </a:r>
          </a:p>
        </p:txBody>
      </p:sp>
      <p:sp>
        <p:nvSpPr>
          <p:cNvPr id="4" name="Slide Number Placeholder 3"/>
          <p:cNvSpPr>
            <a:spLocks noGrp="1"/>
          </p:cNvSpPr>
          <p:nvPr>
            <p:ph type="sldNum" sz="quarter" idx="5"/>
          </p:nvPr>
        </p:nvSpPr>
        <p:spPr/>
        <p:txBody>
          <a:bodyPr/>
          <a:lstStyle/>
          <a:p>
            <a:fld id="{E22815FE-BC4D-474E-9AA3-6983BC3D8777}" type="slidenum">
              <a:rPr lang="en-US" smtClean="0"/>
              <a:t>3</a:t>
            </a:fld>
            <a:endParaRPr lang="en-US"/>
          </a:p>
        </p:txBody>
      </p:sp>
    </p:spTree>
    <p:extLst>
      <p:ext uri="{BB962C8B-B14F-4D97-AF65-F5344CB8AC3E}">
        <p14:creationId xmlns:p14="http://schemas.microsoft.com/office/powerpoint/2010/main" val="35298986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u="none" strike="noStrike">
                <a:solidFill>
                  <a:srgbClr val="001D35"/>
                </a:solidFill>
                <a:effectLst/>
                <a:latin typeface="Google Sans"/>
              </a:rPr>
              <a:t>The women, who were often the wives of the crew members, would: Drag wooden skids (the woods) across the shingle beach, Lay the skids under the lifeboat's keel, Haul the lifeboat into the water using ropes, Repeat the process to recover the lifeboat.</a:t>
            </a:r>
          </a:p>
          <a:p>
            <a:endParaRPr lang="en-GB"/>
          </a:p>
        </p:txBody>
      </p:sp>
      <p:sp>
        <p:nvSpPr>
          <p:cNvPr id="4" name="Slide Number Placeholder 3"/>
          <p:cNvSpPr>
            <a:spLocks noGrp="1"/>
          </p:cNvSpPr>
          <p:nvPr>
            <p:ph type="sldNum" sz="quarter" idx="5"/>
          </p:nvPr>
        </p:nvSpPr>
        <p:spPr/>
        <p:txBody>
          <a:bodyPr/>
          <a:lstStyle/>
          <a:p>
            <a:fld id="{E22815FE-BC4D-474E-9AA3-6983BC3D8777}" type="slidenum">
              <a:rPr lang="en-US" smtClean="0"/>
              <a:t>4</a:t>
            </a:fld>
            <a:endParaRPr lang="en-US"/>
          </a:p>
        </p:txBody>
      </p:sp>
    </p:spTree>
    <p:extLst>
      <p:ext uri="{BB962C8B-B14F-4D97-AF65-F5344CB8AC3E}">
        <p14:creationId xmlns:p14="http://schemas.microsoft.com/office/powerpoint/2010/main" val="42428946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sz="1200"/>
              <a:t>Taken from the record 11</a:t>
            </a:r>
            <a:r>
              <a:rPr lang="en-GB" sz="1200" baseline="30000"/>
              <a:t>th</a:t>
            </a:r>
            <a:r>
              <a:rPr lang="en-GB" sz="1200"/>
              <a:t> Feb 1974</a:t>
            </a:r>
          </a:p>
          <a:p>
            <a:pPr marL="0" indent="0">
              <a:buNone/>
            </a:pPr>
            <a:r>
              <a:rPr lang="en-GB" b="0" i="0" u="none" strike="noStrike">
                <a:solidFill>
                  <a:srgbClr val="293238"/>
                </a:solidFill>
                <a:effectLst/>
                <a:latin typeface="Arial" panose="020B0604020202020204" pitchFamily="34" charset="0"/>
              </a:rPr>
              <a:t>Rescue of an injured man from the motor vessel </a:t>
            </a:r>
            <a:r>
              <a:rPr lang="en-GB" b="0" i="1" u="none" strike="noStrike">
                <a:solidFill>
                  <a:srgbClr val="293238"/>
                </a:solidFill>
                <a:effectLst/>
                <a:latin typeface="Arial" panose="020B0604020202020204" pitchFamily="34" charset="0"/>
              </a:rPr>
              <a:t>Merc </a:t>
            </a:r>
            <a:r>
              <a:rPr lang="en-GB" b="0" i="1" u="none" strike="noStrike" err="1">
                <a:solidFill>
                  <a:srgbClr val="293238"/>
                </a:solidFill>
                <a:effectLst/>
                <a:latin typeface="Arial" panose="020B0604020202020204" pitchFamily="34" charset="0"/>
              </a:rPr>
              <a:t>Texco</a:t>
            </a:r>
            <a:r>
              <a:rPr lang="en-GB" b="0" i="0" u="none" strike="noStrike">
                <a:solidFill>
                  <a:srgbClr val="293238"/>
                </a:solidFill>
                <a:effectLst/>
                <a:latin typeface="Arial" panose="020B0604020202020204" pitchFamily="34" charset="0"/>
              </a:rPr>
              <a:t>.</a:t>
            </a:r>
          </a:p>
          <a:p>
            <a:pPr marL="0" indent="0">
              <a:buNone/>
            </a:pPr>
            <a:endParaRPr lang="en-GB" b="0" i="0" u="none" strike="noStrike">
              <a:solidFill>
                <a:srgbClr val="293238"/>
              </a:solidFill>
              <a:effectLst/>
              <a:latin typeface="Arial" panose="020B0604020202020204" pitchFamily="34" charset="0"/>
            </a:endParaRPr>
          </a:p>
          <a:p>
            <a:pPr marL="0" indent="0">
              <a:buNone/>
            </a:pPr>
            <a:r>
              <a:rPr lang="en-GB" b="0" i="0" u="none" strike="noStrike">
                <a:solidFill>
                  <a:srgbClr val="293238"/>
                </a:solidFill>
                <a:effectLst/>
                <a:latin typeface="Arial" panose="020B0604020202020204" pitchFamily="34" charset="0"/>
              </a:rPr>
              <a:t>The lifeboat was launched into very dangerous surf conditions and was manoeuvred alongside the vessel on two occasions before the injured man, with the help of the assistant mechanic who boarded the vessel, could be taken off. Thanks of the Institution inscribed on Vellum were accorded to the other five members of the lifeboat crew and to the launchers and the shore helpers.  For this service Coxswain Tart received the Maud Smith Award for the bravest act of lifesaving in 1974.</a:t>
            </a:r>
            <a:endParaRPr lang="en-US" sz="1200"/>
          </a:p>
        </p:txBody>
      </p:sp>
      <p:sp>
        <p:nvSpPr>
          <p:cNvPr id="4" name="Slide Number Placeholder 3"/>
          <p:cNvSpPr>
            <a:spLocks noGrp="1"/>
          </p:cNvSpPr>
          <p:nvPr>
            <p:ph type="sldNum" sz="quarter" idx="5"/>
          </p:nvPr>
        </p:nvSpPr>
        <p:spPr/>
        <p:txBody>
          <a:bodyPr/>
          <a:lstStyle/>
          <a:p>
            <a:fld id="{E22815FE-BC4D-474E-9AA3-6983BC3D8777}" type="slidenum">
              <a:rPr lang="en-US" smtClean="0"/>
              <a:t>6</a:t>
            </a:fld>
            <a:endParaRPr lang="en-US"/>
          </a:p>
        </p:txBody>
      </p:sp>
    </p:spTree>
    <p:extLst>
      <p:ext uri="{BB962C8B-B14F-4D97-AF65-F5344CB8AC3E}">
        <p14:creationId xmlns:p14="http://schemas.microsoft.com/office/powerpoint/2010/main" val="19952385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sz="1200"/>
              <a:t>Taken from the record 11</a:t>
            </a:r>
            <a:r>
              <a:rPr lang="en-GB" sz="1200" baseline="30000"/>
              <a:t>th</a:t>
            </a:r>
            <a:r>
              <a:rPr lang="en-GB" sz="1200"/>
              <a:t> Feb 1974</a:t>
            </a:r>
          </a:p>
          <a:p>
            <a:pPr marL="0" indent="0">
              <a:buNone/>
            </a:pPr>
            <a:r>
              <a:rPr lang="en-GB" b="0" i="0" u="none" strike="noStrike">
                <a:solidFill>
                  <a:srgbClr val="293238"/>
                </a:solidFill>
                <a:effectLst/>
                <a:latin typeface="Arial" panose="020B0604020202020204" pitchFamily="34" charset="0"/>
              </a:rPr>
              <a:t>Rescue of an injured man from the motor vessel </a:t>
            </a:r>
            <a:r>
              <a:rPr lang="en-GB" b="0" i="1" u="none" strike="noStrike">
                <a:solidFill>
                  <a:srgbClr val="293238"/>
                </a:solidFill>
                <a:effectLst/>
                <a:latin typeface="Arial" panose="020B0604020202020204" pitchFamily="34" charset="0"/>
              </a:rPr>
              <a:t>Merc </a:t>
            </a:r>
            <a:r>
              <a:rPr lang="en-GB" b="0" i="1" u="none" strike="noStrike" err="1">
                <a:solidFill>
                  <a:srgbClr val="293238"/>
                </a:solidFill>
                <a:effectLst/>
                <a:latin typeface="Arial" panose="020B0604020202020204" pitchFamily="34" charset="0"/>
              </a:rPr>
              <a:t>Texco</a:t>
            </a:r>
            <a:r>
              <a:rPr lang="en-GB" b="0" i="0" u="none" strike="noStrike">
                <a:solidFill>
                  <a:srgbClr val="293238"/>
                </a:solidFill>
                <a:effectLst/>
                <a:latin typeface="Arial" panose="020B0604020202020204" pitchFamily="34" charset="0"/>
              </a:rPr>
              <a:t>.</a:t>
            </a:r>
          </a:p>
          <a:p>
            <a:pPr marL="0" indent="0">
              <a:buNone/>
            </a:pPr>
            <a:endParaRPr lang="en-GB" b="0" i="0" u="none" strike="noStrike">
              <a:solidFill>
                <a:srgbClr val="293238"/>
              </a:solidFill>
              <a:effectLst/>
              <a:latin typeface="Arial" panose="020B0604020202020204" pitchFamily="34" charset="0"/>
            </a:endParaRPr>
          </a:p>
          <a:p>
            <a:pPr marL="0" indent="0">
              <a:buNone/>
            </a:pPr>
            <a:r>
              <a:rPr lang="en-GB" b="0" i="0" u="none" strike="noStrike">
                <a:solidFill>
                  <a:srgbClr val="293238"/>
                </a:solidFill>
                <a:effectLst/>
                <a:latin typeface="Arial" panose="020B0604020202020204" pitchFamily="34" charset="0"/>
              </a:rPr>
              <a:t>The lifeboat was launched into very dangerous surf conditions and was manoeuvred alongside the vessel on two occasions before the injured man, with the help of the assistant mechanic who boarded the vessel, could be taken off. Thanks of the Institution inscribed on Vellum were accorded to the other five members of the lifeboat crew and to the launchers and the shore helpers.  For this service Coxswain Tart received the Maud Smith Award for the bravest act of lifesaving in 1974.</a:t>
            </a:r>
            <a:endParaRPr lang="en-US" sz="1200"/>
          </a:p>
        </p:txBody>
      </p:sp>
      <p:sp>
        <p:nvSpPr>
          <p:cNvPr id="4" name="Slide Number Placeholder 3"/>
          <p:cNvSpPr>
            <a:spLocks noGrp="1"/>
          </p:cNvSpPr>
          <p:nvPr>
            <p:ph type="sldNum" sz="quarter" idx="5"/>
          </p:nvPr>
        </p:nvSpPr>
        <p:spPr/>
        <p:txBody>
          <a:bodyPr/>
          <a:lstStyle/>
          <a:p>
            <a:fld id="{E22815FE-BC4D-474E-9AA3-6983BC3D8777}" type="slidenum">
              <a:rPr lang="en-US" smtClean="0"/>
              <a:t>7</a:t>
            </a:fld>
            <a:endParaRPr lang="en-US"/>
          </a:p>
        </p:txBody>
      </p:sp>
    </p:spTree>
    <p:extLst>
      <p:ext uri="{BB962C8B-B14F-4D97-AF65-F5344CB8AC3E}">
        <p14:creationId xmlns:p14="http://schemas.microsoft.com/office/powerpoint/2010/main" val="31517059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lnSpc>
                <a:spcPts val="1800"/>
              </a:lnSpc>
              <a:spcAft>
                <a:spcPts val="750"/>
              </a:spcAft>
            </a:pPr>
            <a:endParaRPr lang="en-GB" b="0" i="0" u="none" strike="noStrike">
              <a:solidFill>
                <a:srgbClr val="001D35"/>
              </a:solidFill>
              <a:effectLst/>
              <a:latin typeface="Google Sans"/>
            </a:endParaRPr>
          </a:p>
        </p:txBody>
      </p:sp>
      <p:sp>
        <p:nvSpPr>
          <p:cNvPr id="4" name="Slide Number Placeholder 3"/>
          <p:cNvSpPr>
            <a:spLocks noGrp="1"/>
          </p:cNvSpPr>
          <p:nvPr>
            <p:ph type="sldNum" sz="quarter" idx="5"/>
          </p:nvPr>
        </p:nvSpPr>
        <p:spPr/>
        <p:txBody>
          <a:bodyPr/>
          <a:lstStyle/>
          <a:p>
            <a:fld id="{E22815FE-BC4D-474E-9AA3-6983BC3D8777}" type="slidenum">
              <a:rPr lang="en-US" smtClean="0"/>
              <a:t>8</a:t>
            </a:fld>
            <a:endParaRPr lang="en-US"/>
          </a:p>
        </p:txBody>
      </p:sp>
    </p:spTree>
    <p:extLst>
      <p:ext uri="{BB962C8B-B14F-4D97-AF65-F5344CB8AC3E}">
        <p14:creationId xmlns:p14="http://schemas.microsoft.com/office/powerpoint/2010/main" val="34214392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22815FE-BC4D-474E-9AA3-6983BC3D8777}" type="slidenum">
              <a:rPr lang="en-US" smtClean="0"/>
              <a:t>9</a:t>
            </a:fld>
            <a:endParaRPr lang="en-US"/>
          </a:p>
        </p:txBody>
      </p:sp>
    </p:spTree>
    <p:extLst>
      <p:ext uri="{BB962C8B-B14F-4D97-AF65-F5344CB8AC3E}">
        <p14:creationId xmlns:p14="http://schemas.microsoft.com/office/powerpoint/2010/main" val="28582587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lnSpc>
                <a:spcPts val="1800"/>
              </a:lnSpc>
              <a:spcAft>
                <a:spcPts val="750"/>
              </a:spcAft>
            </a:pPr>
            <a:r>
              <a:rPr lang="en-GB" sz="1800" kern="0">
                <a:effectLst/>
                <a:latin typeface="Aptos" panose="020B0004020202020204" pitchFamily="34" charset="0"/>
                <a:ea typeface="Aptos" panose="020B0004020202020204" pitchFamily="34" charset="0"/>
                <a:cs typeface="Times New Roman" panose="02020603050405020304" pitchFamily="18" charset="0"/>
              </a:rPr>
              <a:t>Judith joined the ‘lady launchers’ in 1967 when she met her then to-be-husband before they married and settled in 1968. Judith along with Betty have been locally dubbed the ‘last of the lady launchers’, having served up until 1977 when the work of the ‘lady launchers’ became redundant with the build of the new RNLI lifeboat station. </a:t>
            </a:r>
          </a:p>
          <a:p>
            <a:pPr algn="l">
              <a:lnSpc>
                <a:spcPts val="1800"/>
              </a:lnSpc>
              <a:spcAft>
                <a:spcPts val="750"/>
              </a:spcAft>
            </a:pPr>
            <a:endParaRPr lang="en-GB" sz="1800" b="0" i="0" u="none" strike="noStrike" kern="0">
              <a:solidFill>
                <a:srgbClr val="001D35"/>
              </a:solidFill>
              <a:effectLst/>
              <a:latin typeface="Aptos" panose="020B0004020202020204" pitchFamily="34" charset="0"/>
              <a:cs typeface="Times New Roman" panose="02020603050405020304" pitchFamily="18" charset="0"/>
            </a:endParaRPr>
          </a:p>
          <a:p>
            <a:pPr algn="l">
              <a:lnSpc>
                <a:spcPts val="1800"/>
              </a:lnSpc>
              <a:spcAft>
                <a:spcPts val="750"/>
              </a:spcAft>
            </a:pPr>
            <a:r>
              <a:rPr lang="en-GB" sz="1800" kern="0">
                <a:effectLst/>
                <a:latin typeface="Aptos" panose="020B0004020202020204" pitchFamily="34" charset="0"/>
                <a:ea typeface="Aptos" panose="020B0004020202020204" pitchFamily="34" charset="0"/>
                <a:cs typeface="Times New Roman" panose="02020603050405020304" pitchFamily="18" charset="0"/>
              </a:rPr>
              <a:t>Judith remained a full-figure at Dungeness RNLI being a continued volunteer and fundraiser as well as their Press Officer and Management Committee member.</a:t>
            </a:r>
            <a:r>
              <a:rPr lang="en-GB">
                <a:effectLst/>
              </a:rPr>
              <a:t> </a:t>
            </a:r>
            <a:endParaRPr lang="en-GB" sz="1800" b="0" i="0" u="none" strike="noStrike" kern="0">
              <a:solidFill>
                <a:srgbClr val="001D35"/>
              </a:solidFill>
              <a:effectLst/>
              <a:latin typeface="Aptos" panose="020B0004020202020204" pitchFamily="34" charset="0"/>
              <a:cs typeface="Times New Roman" panose="02020603050405020304" pitchFamily="18" charset="0"/>
            </a:endParaRPr>
          </a:p>
          <a:p>
            <a:pPr algn="l">
              <a:lnSpc>
                <a:spcPts val="1800"/>
              </a:lnSpc>
              <a:spcAft>
                <a:spcPts val="750"/>
              </a:spcAft>
            </a:pPr>
            <a:endParaRPr lang="en-GB" sz="1800" b="0" i="0" u="none" strike="noStrike" kern="0">
              <a:solidFill>
                <a:srgbClr val="001D35"/>
              </a:solidFill>
              <a:effectLst/>
              <a:latin typeface="Aptos" panose="020B0004020202020204" pitchFamily="34" charset="0"/>
              <a:cs typeface="Times New Roman" panose="02020603050405020304" pitchFamily="18" charset="0"/>
            </a:endParaRPr>
          </a:p>
          <a:p>
            <a:pPr marL="171450" indent="-171450" algn="l">
              <a:lnSpc>
                <a:spcPts val="1800"/>
              </a:lnSpc>
              <a:spcAft>
                <a:spcPts val="750"/>
              </a:spcAft>
              <a:buFont typeface="Arial" panose="020B0604020202020204" pitchFamily="34" charset="0"/>
              <a:buChar char="•"/>
            </a:pPr>
            <a:r>
              <a:rPr lang="en-GB" b="0" i="0" u="none" strike="noStrike">
                <a:solidFill>
                  <a:srgbClr val="001D35"/>
                </a:solidFill>
                <a:effectLst/>
                <a:latin typeface="Google Sans"/>
              </a:rPr>
              <a:t>Underplayed her role and significance in the part she has played over the years (female way of talking)</a:t>
            </a:r>
          </a:p>
          <a:p>
            <a:pPr marL="171450" indent="-171450" algn="l">
              <a:lnSpc>
                <a:spcPts val="1800"/>
              </a:lnSpc>
              <a:spcAft>
                <a:spcPts val="750"/>
              </a:spcAft>
              <a:buFont typeface="Arial" panose="020B0604020202020204" pitchFamily="34" charset="0"/>
              <a:buChar char="•"/>
            </a:pPr>
            <a:r>
              <a:rPr lang="en-GB" b="0" i="0" u="none" strike="noStrike">
                <a:solidFill>
                  <a:srgbClr val="001D35"/>
                </a:solidFill>
                <a:effectLst/>
                <a:latin typeface="Google Sans"/>
              </a:rPr>
              <a:t>Just seen to be doing “what must be done”</a:t>
            </a:r>
          </a:p>
          <a:p>
            <a:pPr marL="171450" indent="-171450" algn="l">
              <a:lnSpc>
                <a:spcPts val="1800"/>
              </a:lnSpc>
              <a:spcAft>
                <a:spcPts val="750"/>
              </a:spcAft>
              <a:buFont typeface="Arial" panose="020B0604020202020204" pitchFamily="34" charset="0"/>
              <a:buChar char="•"/>
            </a:pPr>
            <a:r>
              <a:rPr lang="en-GB" b="0" i="0" u="none" strike="noStrike">
                <a:solidFill>
                  <a:srgbClr val="001D35"/>
                </a:solidFill>
                <a:effectLst/>
                <a:latin typeface="Google Sans"/>
              </a:rPr>
              <a:t>RNLI has always been at the fore-front for her and this is passed on to her sons – rural community, being part of the same circle.</a:t>
            </a:r>
          </a:p>
          <a:p>
            <a:pPr marL="171450" indent="-171450" algn="l">
              <a:lnSpc>
                <a:spcPts val="1800"/>
              </a:lnSpc>
              <a:spcAft>
                <a:spcPts val="750"/>
              </a:spcAft>
              <a:buFont typeface="Arial" panose="020B0604020202020204" pitchFamily="34" charset="0"/>
              <a:buChar char="•"/>
            </a:pPr>
            <a:r>
              <a:rPr lang="en-GB" b="0" i="0" u="none" strike="noStrike">
                <a:solidFill>
                  <a:srgbClr val="001D35"/>
                </a:solidFill>
                <a:effectLst/>
                <a:latin typeface="Google Sans"/>
              </a:rPr>
              <a:t>Talks about acceptance by the other women, becoming part of the “family” and a networked community in Dungeness</a:t>
            </a:r>
          </a:p>
          <a:p>
            <a:pPr marL="171450" indent="-171450" algn="l">
              <a:lnSpc>
                <a:spcPts val="1800"/>
              </a:lnSpc>
              <a:spcAft>
                <a:spcPts val="750"/>
              </a:spcAft>
              <a:buFont typeface="Arial" panose="020B0604020202020204" pitchFamily="34" charset="0"/>
              <a:buChar char="•"/>
            </a:pPr>
            <a:r>
              <a:rPr lang="en-GB" b="0" i="0" u="none" strike="noStrike">
                <a:solidFill>
                  <a:srgbClr val="001D35"/>
                </a:solidFill>
                <a:effectLst/>
                <a:latin typeface="Google Sans"/>
              </a:rPr>
              <a:t>Kept talking more about the job rather than Motherhood, shows the importance this work has had and the impact of her life socially.</a:t>
            </a:r>
          </a:p>
          <a:p>
            <a:pPr algn="l">
              <a:lnSpc>
                <a:spcPts val="1800"/>
              </a:lnSpc>
              <a:spcAft>
                <a:spcPts val="750"/>
              </a:spcAft>
            </a:pPr>
            <a:endParaRPr lang="en-GB" b="0" i="0" u="none" strike="noStrike">
              <a:solidFill>
                <a:srgbClr val="001D35"/>
              </a:solidFill>
              <a:effectLst/>
              <a:latin typeface="Google Sans"/>
            </a:endParaRPr>
          </a:p>
          <a:p>
            <a:pPr algn="l">
              <a:lnSpc>
                <a:spcPts val="1800"/>
              </a:lnSpc>
              <a:spcAft>
                <a:spcPts val="750"/>
              </a:spcAft>
            </a:pPr>
            <a:endParaRPr lang="en-GB" b="0" i="0" u="none" strike="noStrike">
              <a:solidFill>
                <a:srgbClr val="001D35"/>
              </a:solidFill>
              <a:effectLst/>
              <a:latin typeface="Google Sans"/>
            </a:endParaRPr>
          </a:p>
        </p:txBody>
      </p:sp>
      <p:sp>
        <p:nvSpPr>
          <p:cNvPr id="4" name="Slide Number Placeholder 3"/>
          <p:cNvSpPr>
            <a:spLocks noGrp="1"/>
          </p:cNvSpPr>
          <p:nvPr>
            <p:ph type="sldNum" sz="quarter" idx="5"/>
          </p:nvPr>
        </p:nvSpPr>
        <p:spPr/>
        <p:txBody>
          <a:bodyPr/>
          <a:lstStyle/>
          <a:p>
            <a:fld id="{E22815FE-BC4D-474E-9AA3-6983BC3D8777}" type="slidenum">
              <a:rPr lang="en-US" smtClean="0"/>
              <a:t>10</a:t>
            </a:fld>
            <a:endParaRPr lang="en-US"/>
          </a:p>
        </p:txBody>
      </p:sp>
    </p:spTree>
    <p:extLst>
      <p:ext uri="{BB962C8B-B14F-4D97-AF65-F5344CB8AC3E}">
        <p14:creationId xmlns:p14="http://schemas.microsoft.com/office/powerpoint/2010/main" val="13270860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2"/>
        </a:solidFill>
        <a:effectLst/>
      </p:bgPr>
    </p:bg>
    <p:spTree>
      <p:nvGrpSpPr>
        <p:cNvPr id="1" name=""/>
        <p:cNvGrpSpPr/>
        <p:nvPr/>
      </p:nvGrpSpPr>
      <p:grpSpPr>
        <a:xfrm>
          <a:off x="0" y="0"/>
          <a:ext cx="0" cy="0"/>
          <a:chOff x="0" y="0"/>
          <a:chExt cx="0" cy="0"/>
        </a:xfrm>
      </p:grpSpPr>
      <p:sp>
        <p:nvSpPr>
          <p:cNvPr id="20" name="Picture Placeholder 19">
            <a:extLst>
              <a:ext uri="{FF2B5EF4-FFF2-40B4-BE49-F238E27FC236}">
                <a16:creationId xmlns:a16="http://schemas.microsoft.com/office/drawing/2014/main" id="{0177DF1D-D731-86FC-22F9-00221AD8C227}"/>
              </a:ext>
            </a:extLst>
          </p:cNvPr>
          <p:cNvSpPr>
            <a:spLocks noGrp="1"/>
          </p:cNvSpPr>
          <p:nvPr>
            <p:ph type="pic" sz="quarter" idx="10"/>
          </p:nvPr>
        </p:nvSpPr>
        <p:spPr>
          <a:xfrm>
            <a:off x="1289143" y="440217"/>
            <a:ext cx="9613711" cy="2327086"/>
          </a:xfrm>
          <a:ln w="15875">
            <a:solidFill>
              <a:schemeClr val="accent1"/>
            </a:solidFill>
          </a:ln>
        </p:spPr>
        <p:txBody>
          <a:bodyPr anchor="ctr">
            <a:noAutofit/>
          </a:bodyPr>
          <a:lstStyle>
            <a:lvl1pPr marL="0" indent="0" algn="ctr">
              <a:buNone/>
              <a:defRPr>
                <a:solidFill>
                  <a:schemeClr val="accent1"/>
                </a:solidFill>
              </a:defRPr>
            </a:lvl1pPr>
          </a:lstStyle>
          <a:p>
            <a:endParaRPr lang="en-US"/>
          </a:p>
        </p:txBody>
      </p:sp>
      <p:sp>
        <p:nvSpPr>
          <p:cNvPr id="2" name="Title 1">
            <a:extLst>
              <a:ext uri="{FF2B5EF4-FFF2-40B4-BE49-F238E27FC236}">
                <a16:creationId xmlns:a16="http://schemas.microsoft.com/office/drawing/2014/main" id="{C7A4FE67-D925-EFE3-2BA5-C28DA7C030D8}"/>
              </a:ext>
            </a:extLst>
          </p:cNvPr>
          <p:cNvSpPr>
            <a:spLocks noGrp="1"/>
          </p:cNvSpPr>
          <p:nvPr>
            <p:ph type="ctrTitle"/>
          </p:nvPr>
        </p:nvSpPr>
        <p:spPr>
          <a:xfrm>
            <a:off x="1143000" y="3236976"/>
            <a:ext cx="6867144" cy="2386584"/>
          </a:xfrm>
        </p:spPr>
        <p:txBody>
          <a:bodyPr anchor="b">
            <a:noAutofit/>
          </a:bodyPr>
          <a:lstStyle>
            <a:lvl1pPr algn="l">
              <a:defRPr sz="6600">
                <a:solidFill>
                  <a:schemeClr val="accent1"/>
                </a:solidFill>
              </a:defRPr>
            </a:lvl1pPr>
          </a:lstStyle>
          <a:p>
            <a:r>
              <a:rPr lang="en-US"/>
              <a:t>Click to edit Master title style</a:t>
            </a:r>
          </a:p>
        </p:txBody>
      </p:sp>
      <p:sp>
        <p:nvSpPr>
          <p:cNvPr id="3" name="Subtitle 2">
            <a:extLst>
              <a:ext uri="{FF2B5EF4-FFF2-40B4-BE49-F238E27FC236}">
                <a16:creationId xmlns:a16="http://schemas.microsoft.com/office/drawing/2014/main" id="{33D58524-513B-3FD2-4ED0-CB0CA3A3DF58}"/>
              </a:ext>
            </a:extLst>
          </p:cNvPr>
          <p:cNvSpPr>
            <a:spLocks noGrp="1"/>
          </p:cNvSpPr>
          <p:nvPr>
            <p:ph type="subTitle" idx="1"/>
          </p:nvPr>
        </p:nvSpPr>
        <p:spPr>
          <a:xfrm>
            <a:off x="6327648" y="5971032"/>
            <a:ext cx="3776472" cy="530352"/>
          </a:xfrm>
        </p:spPr>
        <p:txBody>
          <a:bodyPr>
            <a:noAutofit/>
          </a:bodyPr>
          <a:lstStyle>
            <a:lvl1pPr marL="0" indent="0" algn="ctr">
              <a:buNone/>
              <a:defRPr sz="2000">
                <a:solidFill>
                  <a:schemeClr val="accent1"/>
                </a:solidFill>
                <a:latin typeface="Gill Sans Nova Light" panose="020B03020201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8" name="Straight Connector 7">
            <a:extLst>
              <a:ext uri="{FF2B5EF4-FFF2-40B4-BE49-F238E27FC236}">
                <a16:creationId xmlns:a16="http://schemas.microsoft.com/office/drawing/2014/main" id="{AAA2A54F-058C-EF24-C892-91614AF2D7E8}"/>
              </a:ext>
            </a:extLst>
          </p:cNvPr>
          <p:cNvCxnSpPr>
            <a:cxnSpLocks/>
          </p:cNvCxnSpPr>
          <p:nvPr userDrawn="1"/>
        </p:nvCxnSpPr>
        <p:spPr>
          <a:xfrm flipV="1">
            <a:off x="398367" y="0"/>
            <a:ext cx="0" cy="68580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A313A15-57C2-5BD9-DE2B-442792010C50}"/>
              </a:ext>
            </a:extLst>
          </p:cNvPr>
          <p:cNvCxnSpPr>
            <a:cxnSpLocks/>
          </p:cNvCxnSpPr>
          <p:nvPr userDrawn="1"/>
        </p:nvCxnSpPr>
        <p:spPr>
          <a:xfrm flipV="1">
            <a:off x="11793633" y="0"/>
            <a:ext cx="0" cy="68580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9D750DB-651A-3C95-E822-712897C2D5A4}"/>
              </a:ext>
            </a:extLst>
          </p:cNvPr>
          <p:cNvCxnSpPr>
            <a:cxnSpLocks/>
          </p:cNvCxnSpPr>
          <p:nvPr userDrawn="1"/>
        </p:nvCxnSpPr>
        <p:spPr>
          <a:xfrm>
            <a:off x="398366" y="3226467"/>
            <a:ext cx="11395267" cy="443"/>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136281F-EE75-A92A-B85E-00B02B5C0B67}"/>
              </a:ext>
            </a:extLst>
          </p:cNvPr>
          <p:cNvCxnSpPr>
            <a:cxnSpLocks/>
          </p:cNvCxnSpPr>
          <p:nvPr userDrawn="1"/>
        </p:nvCxnSpPr>
        <p:spPr>
          <a:xfrm>
            <a:off x="-11430" y="6165891"/>
            <a:ext cx="6339792" cy="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5B98AA9-64E2-C5F9-3E90-D02F312EDC52}"/>
              </a:ext>
            </a:extLst>
          </p:cNvPr>
          <p:cNvCxnSpPr>
            <a:cxnSpLocks/>
          </p:cNvCxnSpPr>
          <p:nvPr userDrawn="1"/>
        </p:nvCxnSpPr>
        <p:spPr>
          <a:xfrm>
            <a:off x="10103564" y="6165891"/>
            <a:ext cx="2088436" cy="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64403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meline">
    <p:bg>
      <p:bgPr>
        <a:solidFill>
          <a:schemeClr val="tx2"/>
        </a:solidFill>
        <a:effectLst/>
      </p:bgPr>
    </p:bg>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2FEDE488-304D-8F7B-7181-CB5794855926}"/>
              </a:ext>
            </a:extLst>
          </p:cNvPr>
          <p:cNvCxnSpPr>
            <a:cxnSpLocks/>
          </p:cNvCxnSpPr>
          <p:nvPr userDrawn="1"/>
        </p:nvCxnSpPr>
        <p:spPr>
          <a:xfrm>
            <a:off x="1565155" y="1983947"/>
            <a:ext cx="10626845" cy="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95A0BD26-4C3C-C934-E3C5-C4ABD369E612}"/>
              </a:ext>
            </a:extLst>
          </p:cNvPr>
          <p:cNvSpPr>
            <a:spLocks noGrp="1"/>
          </p:cNvSpPr>
          <p:nvPr>
            <p:ph type="title"/>
          </p:nvPr>
        </p:nvSpPr>
        <p:spPr>
          <a:xfrm>
            <a:off x="640080" y="73152"/>
            <a:ext cx="3227832" cy="969264"/>
          </a:xfrm>
        </p:spPr>
        <p:txBody>
          <a:bodyPr/>
          <a:lstStyle>
            <a:lvl1pPr>
              <a:defRPr>
                <a:solidFill>
                  <a:schemeClr val="accent1"/>
                </a:solidFill>
              </a:defRPr>
            </a:lvl1pPr>
          </a:lstStyle>
          <a:p>
            <a:r>
              <a:rPr lang="en-US"/>
              <a:t>Click to edit Master title style</a:t>
            </a:r>
          </a:p>
        </p:txBody>
      </p:sp>
      <p:sp>
        <p:nvSpPr>
          <p:cNvPr id="32" name="Picture Placeholder 31">
            <a:extLst>
              <a:ext uri="{FF2B5EF4-FFF2-40B4-BE49-F238E27FC236}">
                <a16:creationId xmlns:a16="http://schemas.microsoft.com/office/drawing/2014/main" id="{87F13219-232C-C38C-7D86-D48FAC7D8270}"/>
              </a:ext>
            </a:extLst>
          </p:cNvPr>
          <p:cNvSpPr>
            <a:spLocks noGrp="1"/>
          </p:cNvSpPr>
          <p:nvPr>
            <p:ph type="pic" sz="quarter" idx="22"/>
          </p:nvPr>
        </p:nvSpPr>
        <p:spPr>
          <a:xfrm>
            <a:off x="594360" y="1481328"/>
            <a:ext cx="969264" cy="969264"/>
          </a:xfrm>
          <a:solidFill>
            <a:schemeClr val="tx2">
              <a:lumMod val="60000"/>
              <a:lumOff val="40000"/>
            </a:schemeClr>
          </a:solidFill>
          <a:ln w="15875">
            <a:solidFill>
              <a:schemeClr val="accent1"/>
            </a:solidFill>
          </a:ln>
        </p:spPr>
        <p:txBody>
          <a:bodyPr anchor="ctr"/>
          <a:lstStyle>
            <a:lvl1pPr marL="0" indent="0" algn="ctr">
              <a:buNone/>
              <a:defRPr sz="1200"/>
            </a:lvl1pPr>
          </a:lstStyle>
          <a:p>
            <a:endParaRPr lang="en-US"/>
          </a:p>
        </p:txBody>
      </p:sp>
      <p:sp>
        <p:nvSpPr>
          <p:cNvPr id="19" name="Text Placeholder 2">
            <a:extLst>
              <a:ext uri="{FF2B5EF4-FFF2-40B4-BE49-F238E27FC236}">
                <a16:creationId xmlns:a16="http://schemas.microsoft.com/office/drawing/2014/main" id="{CB1722C2-4C66-F8BA-B3DD-6199116EFB25}"/>
              </a:ext>
            </a:extLst>
          </p:cNvPr>
          <p:cNvSpPr>
            <a:spLocks noGrp="1"/>
          </p:cNvSpPr>
          <p:nvPr>
            <p:ph type="body" idx="1"/>
          </p:nvPr>
        </p:nvSpPr>
        <p:spPr>
          <a:xfrm>
            <a:off x="512064" y="2743200"/>
            <a:ext cx="1389888" cy="466344"/>
          </a:xfrm>
        </p:spPr>
        <p:txBody>
          <a:bodyPr anchor="ctr"/>
          <a:lstStyle>
            <a:lvl1pPr marL="0" indent="0">
              <a:lnSpc>
                <a:spcPct val="100000"/>
              </a:lnSpc>
              <a:spcBef>
                <a:spcPts val="0"/>
              </a:spcBef>
              <a:buNone/>
              <a:defRPr sz="2400" b="0">
                <a:solidFill>
                  <a:schemeClr val="accent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4" name="Text Placeholder 2">
            <a:extLst>
              <a:ext uri="{FF2B5EF4-FFF2-40B4-BE49-F238E27FC236}">
                <a16:creationId xmlns:a16="http://schemas.microsoft.com/office/drawing/2014/main" id="{68F906E4-47B1-BEE5-E30F-146C6869BF2D}"/>
              </a:ext>
            </a:extLst>
          </p:cNvPr>
          <p:cNvSpPr>
            <a:spLocks noGrp="1"/>
          </p:cNvSpPr>
          <p:nvPr>
            <p:ph type="body" idx="17"/>
          </p:nvPr>
        </p:nvSpPr>
        <p:spPr>
          <a:xfrm>
            <a:off x="512064" y="3218688"/>
            <a:ext cx="1801368" cy="1481328"/>
          </a:xfrm>
        </p:spPr>
        <p:txBody>
          <a:bodyPr anchor="t"/>
          <a:lstStyle>
            <a:lvl1pPr marL="0" indent="0">
              <a:lnSpc>
                <a:spcPct val="100000"/>
              </a:lnSpc>
              <a:spcBef>
                <a:spcPts val="0"/>
              </a:spcBef>
              <a:buNone/>
              <a:defRPr sz="1800" b="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3" name="Picture Placeholder 31">
            <a:extLst>
              <a:ext uri="{FF2B5EF4-FFF2-40B4-BE49-F238E27FC236}">
                <a16:creationId xmlns:a16="http://schemas.microsoft.com/office/drawing/2014/main" id="{F8C639A8-0897-2015-9829-94E98335DF21}"/>
              </a:ext>
            </a:extLst>
          </p:cNvPr>
          <p:cNvSpPr>
            <a:spLocks noGrp="1"/>
          </p:cNvSpPr>
          <p:nvPr>
            <p:ph type="pic" sz="quarter" idx="23"/>
          </p:nvPr>
        </p:nvSpPr>
        <p:spPr>
          <a:xfrm>
            <a:off x="3017520" y="1481328"/>
            <a:ext cx="969264" cy="969264"/>
          </a:xfrm>
          <a:solidFill>
            <a:schemeClr val="tx2">
              <a:lumMod val="60000"/>
              <a:lumOff val="40000"/>
            </a:schemeClr>
          </a:solidFill>
          <a:ln w="15875">
            <a:solidFill>
              <a:schemeClr val="accent1"/>
            </a:solidFill>
          </a:ln>
        </p:spPr>
        <p:txBody>
          <a:bodyPr anchor="ctr"/>
          <a:lstStyle>
            <a:lvl1pPr marL="0" indent="0" algn="ctr">
              <a:buNone/>
              <a:defRPr sz="1200"/>
            </a:lvl1pPr>
          </a:lstStyle>
          <a:p>
            <a:endParaRPr lang="en-US"/>
          </a:p>
        </p:txBody>
      </p:sp>
      <p:sp>
        <p:nvSpPr>
          <p:cNvPr id="21" name="Text Placeholder 2">
            <a:extLst>
              <a:ext uri="{FF2B5EF4-FFF2-40B4-BE49-F238E27FC236}">
                <a16:creationId xmlns:a16="http://schemas.microsoft.com/office/drawing/2014/main" id="{EEF857FA-9C5E-BED3-1ABB-A734EE39340B}"/>
              </a:ext>
            </a:extLst>
          </p:cNvPr>
          <p:cNvSpPr>
            <a:spLocks noGrp="1"/>
          </p:cNvSpPr>
          <p:nvPr>
            <p:ph type="body" idx="14"/>
          </p:nvPr>
        </p:nvSpPr>
        <p:spPr>
          <a:xfrm>
            <a:off x="2916936" y="2743200"/>
            <a:ext cx="1389888" cy="466344"/>
          </a:xfrm>
        </p:spPr>
        <p:txBody>
          <a:bodyPr anchor="ctr"/>
          <a:lstStyle>
            <a:lvl1pPr marL="0" indent="0">
              <a:lnSpc>
                <a:spcPct val="100000"/>
              </a:lnSpc>
              <a:spcBef>
                <a:spcPts val="0"/>
              </a:spcBef>
              <a:buNone/>
              <a:defRPr sz="2400" b="0">
                <a:solidFill>
                  <a:schemeClr val="accent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Text Placeholder 2">
            <a:extLst>
              <a:ext uri="{FF2B5EF4-FFF2-40B4-BE49-F238E27FC236}">
                <a16:creationId xmlns:a16="http://schemas.microsoft.com/office/drawing/2014/main" id="{5C6EFDC5-2080-3126-AB93-FB89817B2C28}"/>
              </a:ext>
            </a:extLst>
          </p:cNvPr>
          <p:cNvSpPr>
            <a:spLocks noGrp="1"/>
          </p:cNvSpPr>
          <p:nvPr>
            <p:ph type="body" idx="19"/>
          </p:nvPr>
        </p:nvSpPr>
        <p:spPr>
          <a:xfrm>
            <a:off x="2916936" y="3218688"/>
            <a:ext cx="1801368" cy="1481328"/>
          </a:xfrm>
        </p:spPr>
        <p:txBody>
          <a:bodyPr anchor="t"/>
          <a:lstStyle>
            <a:lvl1pPr marL="0" indent="0">
              <a:lnSpc>
                <a:spcPct val="100000"/>
              </a:lnSpc>
              <a:spcBef>
                <a:spcPts val="0"/>
              </a:spcBef>
              <a:buNone/>
              <a:defRPr sz="1800" b="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4" name="Picture Placeholder 31">
            <a:extLst>
              <a:ext uri="{FF2B5EF4-FFF2-40B4-BE49-F238E27FC236}">
                <a16:creationId xmlns:a16="http://schemas.microsoft.com/office/drawing/2014/main" id="{6CBA6ABC-D5D1-9758-59EA-8DE549CC612D}"/>
              </a:ext>
            </a:extLst>
          </p:cNvPr>
          <p:cNvSpPr>
            <a:spLocks noGrp="1"/>
          </p:cNvSpPr>
          <p:nvPr>
            <p:ph type="pic" sz="quarter" idx="24"/>
          </p:nvPr>
        </p:nvSpPr>
        <p:spPr>
          <a:xfrm>
            <a:off x="5440680" y="1481328"/>
            <a:ext cx="969264" cy="969264"/>
          </a:xfrm>
          <a:solidFill>
            <a:schemeClr val="tx2">
              <a:lumMod val="60000"/>
              <a:lumOff val="40000"/>
            </a:schemeClr>
          </a:solidFill>
          <a:ln w="15875">
            <a:solidFill>
              <a:schemeClr val="accent1"/>
            </a:solidFill>
          </a:ln>
        </p:spPr>
        <p:txBody>
          <a:bodyPr anchor="ctr"/>
          <a:lstStyle>
            <a:lvl1pPr marL="0" indent="0" algn="ctr">
              <a:buNone/>
              <a:defRPr sz="1200"/>
            </a:lvl1pPr>
          </a:lstStyle>
          <a:p>
            <a:endParaRPr lang="en-US"/>
          </a:p>
        </p:txBody>
      </p:sp>
      <p:sp>
        <p:nvSpPr>
          <p:cNvPr id="22" name="Text Placeholder 2">
            <a:extLst>
              <a:ext uri="{FF2B5EF4-FFF2-40B4-BE49-F238E27FC236}">
                <a16:creationId xmlns:a16="http://schemas.microsoft.com/office/drawing/2014/main" id="{F990F14B-1D1F-AA8D-BB23-FA8F7EEF666B}"/>
              </a:ext>
            </a:extLst>
          </p:cNvPr>
          <p:cNvSpPr>
            <a:spLocks noGrp="1"/>
          </p:cNvSpPr>
          <p:nvPr>
            <p:ph type="body" idx="15"/>
          </p:nvPr>
        </p:nvSpPr>
        <p:spPr>
          <a:xfrm>
            <a:off x="5358384" y="2743200"/>
            <a:ext cx="1389888" cy="466344"/>
          </a:xfrm>
        </p:spPr>
        <p:txBody>
          <a:bodyPr anchor="ctr"/>
          <a:lstStyle>
            <a:lvl1pPr marL="0" indent="0">
              <a:lnSpc>
                <a:spcPct val="100000"/>
              </a:lnSpc>
              <a:spcBef>
                <a:spcPts val="0"/>
              </a:spcBef>
              <a:buNone/>
              <a:defRPr sz="2400" b="0">
                <a:solidFill>
                  <a:schemeClr val="accent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7" name="Text Placeholder 2">
            <a:extLst>
              <a:ext uri="{FF2B5EF4-FFF2-40B4-BE49-F238E27FC236}">
                <a16:creationId xmlns:a16="http://schemas.microsoft.com/office/drawing/2014/main" id="{D6CD9CDA-E122-F6EB-30B5-26D7E17771AB}"/>
              </a:ext>
            </a:extLst>
          </p:cNvPr>
          <p:cNvSpPr>
            <a:spLocks noGrp="1"/>
          </p:cNvSpPr>
          <p:nvPr>
            <p:ph type="body" idx="20"/>
          </p:nvPr>
        </p:nvSpPr>
        <p:spPr>
          <a:xfrm>
            <a:off x="5358384" y="3218688"/>
            <a:ext cx="1801368" cy="1481328"/>
          </a:xfrm>
        </p:spPr>
        <p:txBody>
          <a:bodyPr anchor="t"/>
          <a:lstStyle>
            <a:lvl1pPr marL="0" indent="0">
              <a:lnSpc>
                <a:spcPct val="100000"/>
              </a:lnSpc>
              <a:spcBef>
                <a:spcPts val="0"/>
              </a:spcBef>
              <a:buNone/>
              <a:defRPr sz="1800" b="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5" name="Picture Placeholder 31">
            <a:extLst>
              <a:ext uri="{FF2B5EF4-FFF2-40B4-BE49-F238E27FC236}">
                <a16:creationId xmlns:a16="http://schemas.microsoft.com/office/drawing/2014/main" id="{8AC38C98-F011-6729-EA3D-B9F72D88DBB5}"/>
              </a:ext>
            </a:extLst>
          </p:cNvPr>
          <p:cNvSpPr>
            <a:spLocks noGrp="1"/>
          </p:cNvSpPr>
          <p:nvPr>
            <p:ph type="pic" sz="quarter" idx="25"/>
          </p:nvPr>
        </p:nvSpPr>
        <p:spPr>
          <a:xfrm>
            <a:off x="7744968" y="1481328"/>
            <a:ext cx="969264" cy="969264"/>
          </a:xfrm>
          <a:solidFill>
            <a:schemeClr val="tx2">
              <a:lumMod val="60000"/>
              <a:lumOff val="40000"/>
            </a:schemeClr>
          </a:solidFill>
          <a:ln w="15875">
            <a:solidFill>
              <a:schemeClr val="accent1"/>
            </a:solidFill>
          </a:ln>
        </p:spPr>
        <p:txBody>
          <a:bodyPr anchor="ctr"/>
          <a:lstStyle>
            <a:lvl1pPr marL="0" indent="0" algn="ctr">
              <a:buNone/>
              <a:defRPr sz="1200"/>
            </a:lvl1pPr>
          </a:lstStyle>
          <a:p>
            <a:endParaRPr lang="en-US"/>
          </a:p>
        </p:txBody>
      </p:sp>
      <p:sp>
        <p:nvSpPr>
          <p:cNvPr id="23" name="Text Placeholder 2">
            <a:extLst>
              <a:ext uri="{FF2B5EF4-FFF2-40B4-BE49-F238E27FC236}">
                <a16:creationId xmlns:a16="http://schemas.microsoft.com/office/drawing/2014/main" id="{01D32DAF-E8E7-6294-0961-BC9CCFB6F413}"/>
              </a:ext>
            </a:extLst>
          </p:cNvPr>
          <p:cNvSpPr>
            <a:spLocks noGrp="1"/>
          </p:cNvSpPr>
          <p:nvPr>
            <p:ph type="body" idx="16"/>
          </p:nvPr>
        </p:nvSpPr>
        <p:spPr>
          <a:xfrm>
            <a:off x="7644384" y="2743200"/>
            <a:ext cx="1389888" cy="466344"/>
          </a:xfrm>
        </p:spPr>
        <p:txBody>
          <a:bodyPr anchor="ctr"/>
          <a:lstStyle>
            <a:lvl1pPr marL="0" indent="0">
              <a:lnSpc>
                <a:spcPct val="100000"/>
              </a:lnSpc>
              <a:spcBef>
                <a:spcPts val="0"/>
              </a:spcBef>
              <a:buNone/>
              <a:defRPr sz="2400" b="0">
                <a:solidFill>
                  <a:schemeClr val="accent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8" name="Text Placeholder 2">
            <a:extLst>
              <a:ext uri="{FF2B5EF4-FFF2-40B4-BE49-F238E27FC236}">
                <a16:creationId xmlns:a16="http://schemas.microsoft.com/office/drawing/2014/main" id="{C9875650-BD0D-32C5-3819-F8C14365B414}"/>
              </a:ext>
            </a:extLst>
          </p:cNvPr>
          <p:cNvSpPr>
            <a:spLocks noGrp="1"/>
          </p:cNvSpPr>
          <p:nvPr>
            <p:ph type="body" idx="21"/>
          </p:nvPr>
        </p:nvSpPr>
        <p:spPr>
          <a:xfrm>
            <a:off x="7644384" y="3218688"/>
            <a:ext cx="1801368" cy="1481328"/>
          </a:xfrm>
        </p:spPr>
        <p:txBody>
          <a:bodyPr anchor="t"/>
          <a:lstStyle>
            <a:lvl1pPr marL="0" indent="0">
              <a:lnSpc>
                <a:spcPct val="100000"/>
              </a:lnSpc>
              <a:spcBef>
                <a:spcPts val="0"/>
              </a:spcBef>
              <a:buNone/>
              <a:defRPr sz="1800" b="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6" name="Picture Placeholder 31">
            <a:extLst>
              <a:ext uri="{FF2B5EF4-FFF2-40B4-BE49-F238E27FC236}">
                <a16:creationId xmlns:a16="http://schemas.microsoft.com/office/drawing/2014/main" id="{40E68EB8-B0D8-E5D4-CE19-45219E4D7038}"/>
              </a:ext>
            </a:extLst>
          </p:cNvPr>
          <p:cNvSpPr>
            <a:spLocks noGrp="1"/>
          </p:cNvSpPr>
          <p:nvPr>
            <p:ph type="pic" sz="quarter" idx="26"/>
          </p:nvPr>
        </p:nvSpPr>
        <p:spPr>
          <a:xfrm>
            <a:off x="10204704" y="1481328"/>
            <a:ext cx="969264" cy="969264"/>
          </a:xfrm>
          <a:solidFill>
            <a:schemeClr val="tx2">
              <a:lumMod val="60000"/>
              <a:lumOff val="40000"/>
            </a:schemeClr>
          </a:solidFill>
          <a:ln w="15875">
            <a:solidFill>
              <a:schemeClr val="accent1"/>
            </a:solidFill>
          </a:ln>
        </p:spPr>
        <p:txBody>
          <a:bodyPr anchor="ctr"/>
          <a:lstStyle>
            <a:lvl1pPr marL="0" indent="0" algn="ctr">
              <a:buNone/>
              <a:defRPr sz="1200"/>
            </a:lvl1pPr>
          </a:lstStyle>
          <a:p>
            <a:endParaRPr lang="en-US"/>
          </a:p>
        </p:txBody>
      </p:sp>
      <p:sp>
        <p:nvSpPr>
          <p:cNvPr id="20" name="Text Placeholder 4">
            <a:extLst>
              <a:ext uri="{FF2B5EF4-FFF2-40B4-BE49-F238E27FC236}">
                <a16:creationId xmlns:a16="http://schemas.microsoft.com/office/drawing/2014/main" id="{7D1D0610-E513-F5EA-0393-622F692CA0F2}"/>
              </a:ext>
            </a:extLst>
          </p:cNvPr>
          <p:cNvSpPr>
            <a:spLocks noGrp="1"/>
          </p:cNvSpPr>
          <p:nvPr>
            <p:ph type="body" sz="quarter" idx="3"/>
          </p:nvPr>
        </p:nvSpPr>
        <p:spPr>
          <a:xfrm>
            <a:off x="10113264" y="2743200"/>
            <a:ext cx="1389888" cy="466344"/>
          </a:xfrm>
        </p:spPr>
        <p:txBody>
          <a:bodyPr anchor="ctr"/>
          <a:lstStyle>
            <a:lvl1pPr marL="0" indent="0">
              <a:lnSpc>
                <a:spcPct val="100000"/>
              </a:lnSpc>
              <a:spcBef>
                <a:spcPts val="0"/>
              </a:spcBef>
              <a:buNone/>
              <a:defRPr sz="2400" b="0">
                <a:solidFill>
                  <a:schemeClr val="accent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5" name="Text Placeholder 4">
            <a:extLst>
              <a:ext uri="{FF2B5EF4-FFF2-40B4-BE49-F238E27FC236}">
                <a16:creationId xmlns:a16="http://schemas.microsoft.com/office/drawing/2014/main" id="{3BF37293-4E33-5570-29ED-04EB525DD199}"/>
              </a:ext>
            </a:extLst>
          </p:cNvPr>
          <p:cNvSpPr>
            <a:spLocks noGrp="1"/>
          </p:cNvSpPr>
          <p:nvPr>
            <p:ph type="body" sz="quarter" idx="18"/>
          </p:nvPr>
        </p:nvSpPr>
        <p:spPr>
          <a:xfrm>
            <a:off x="10113264" y="3218688"/>
            <a:ext cx="1801368" cy="1481328"/>
          </a:xfrm>
        </p:spPr>
        <p:txBody>
          <a:bodyPr anchor="t"/>
          <a:lstStyle>
            <a:lvl1pPr marL="0" indent="0">
              <a:lnSpc>
                <a:spcPct val="100000"/>
              </a:lnSpc>
              <a:spcBef>
                <a:spcPts val="0"/>
              </a:spcBef>
              <a:buNone/>
              <a:defRPr sz="1800" b="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Slide Number Placeholder 5">
            <a:extLst>
              <a:ext uri="{FF2B5EF4-FFF2-40B4-BE49-F238E27FC236}">
                <a16:creationId xmlns:a16="http://schemas.microsoft.com/office/drawing/2014/main" id="{2101ABA6-5EA3-1AE9-0825-523073F786ED}"/>
              </a:ext>
            </a:extLst>
          </p:cNvPr>
          <p:cNvSpPr>
            <a:spLocks noGrp="1"/>
          </p:cNvSpPr>
          <p:nvPr>
            <p:ph type="sldNum" sz="quarter" idx="12"/>
          </p:nvPr>
        </p:nvSpPr>
        <p:spPr>
          <a:xfrm>
            <a:off x="616640" y="6517634"/>
            <a:ext cx="950258" cy="274320"/>
          </a:xfrm>
          <a:prstGeom prst="rect">
            <a:avLst/>
          </a:prstGeom>
        </p:spPr>
        <p:txBody>
          <a:bodyPr/>
          <a:lstStyle>
            <a:lvl1pPr>
              <a:defRPr>
                <a:solidFill>
                  <a:schemeClr val="accent1"/>
                </a:solidFill>
              </a:defRPr>
            </a:lvl1pPr>
          </a:lstStyle>
          <a:p>
            <a:fld id="{84D792B7-0397-C047-AE12-1A03F7E3DC83}" type="slidenum">
              <a:rPr lang="en-US" smtClean="0"/>
              <a:pPr/>
              <a:t>‹#›</a:t>
            </a:fld>
            <a:endParaRPr lang="en-US"/>
          </a:p>
        </p:txBody>
      </p:sp>
      <p:sp>
        <p:nvSpPr>
          <p:cNvPr id="5" name="Footer Placeholder 4">
            <a:extLst>
              <a:ext uri="{FF2B5EF4-FFF2-40B4-BE49-F238E27FC236}">
                <a16:creationId xmlns:a16="http://schemas.microsoft.com/office/drawing/2014/main" id="{726C5317-E14C-8E61-2C1E-0430778E8A0C}"/>
              </a:ext>
            </a:extLst>
          </p:cNvPr>
          <p:cNvSpPr>
            <a:spLocks noGrp="1"/>
          </p:cNvSpPr>
          <p:nvPr>
            <p:ph type="ftr" sz="quarter" idx="11"/>
          </p:nvPr>
        </p:nvSpPr>
        <p:spPr>
          <a:xfrm>
            <a:off x="4808250" y="6517634"/>
            <a:ext cx="2572870" cy="274320"/>
          </a:xfrm>
          <a:prstGeom prst="rect">
            <a:avLst/>
          </a:prstGeom>
        </p:spPr>
        <p:txBody>
          <a:bodyPr/>
          <a:lstStyle>
            <a:lvl1pPr>
              <a:defRPr>
                <a:solidFill>
                  <a:schemeClr val="accent1"/>
                </a:solidFill>
              </a:defRPr>
            </a:lvl1pPr>
          </a:lstStyle>
          <a:p>
            <a:r>
              <a:rPr lang="en-US"/>
              <a:t>presentation title</a:t>
            </a:r>
          </a:p>
        </p:txBody>
      </p:sp>
      <p:sp>
        <p:nvSpPr>
          <p:cNvPr id="4" name="Date Placeholder 3">
            <a:extLst>
              <a:ext uri="{FF2B5EF4-FFF2-40B4-BE49-F238E27FC236}">
                <a16:creationId xmlns:a16="http://schemas.microsoft.com/office/drawing/2014/main" id="{5A514D0E-ED92-E1A4-0E78-546375A0A63E}"/>
              </a:ext>
            </a:extLst>
          </p:cNvPr>
          <p:cNvSpPr>
            <a:spLocks noGrp="1"/>
          </p:cNvSpPr>
          <p:nvPr>
            <p:ph type="dt" sz="half" idx="10"/>
          </p:nvPr>
        </p:nvSpPr>
        <p:spPr>
          <a:xfrm>
            <a:off x="10622471" y="6517634"/>
            <a:ext cx="950260" cy="274320"/>
          </a:xfrm>
          <a:prstGeom prst="rect">
            <a:avLst/>
          </a:prstGeom>
        </p:spPr>
        <p:txBody>
          <a:bodyPr/>
          <a:lstStyle>
            <a:lvl1pPr>
              <a:defRPr>
                <a:solidFill>
                  <a:schemeClr val="accent1"/>
                </a:solidFill>
              </a:defRPr>
            </a:lvl1pPr>
          </a:lstStyle>
          <a:p>
            <a:r>
              <a:rPr lang="en-US"/>
              <a:t>20XX</a:t>
            </a:r>
          </a:p>
        </p:txBody>
      </p:sp>
      <p:cxnSp>
        <p:nvCxnSpPr>
          <p:cNvPr id="8" name="Straight Connector 7">
            <a:extLst>
              <a:ext uri="{FF2B5EF4-FFF2-40B4-BE49-F238E27FC236}">
                <a16:creationId xmlns:a16="http://schemas.microsoft.com/office/drawing/2014/main" id="{DEEA677E-8DEA-5E75-BA4B-23D1BA7F8E99}"/>
              </a:ext>
            </a:extLst>
          </p:cNvPr>
          <p:cNvCxnSpPr>
            <a:cxnSpLocks/>
          </p:cNvCxnSpPr>
          <p:nvPr userDrawn="1"/>
        </p:nvCxnSpPr>
        <p:spPr>
          <a:xfrm>
            <a:off x="3866404" y="522548"/>
            <a:ext cx="8325596" cy="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3B3319DB-4A46-5428-C6CC-D0751895D66F}"/>
              </a:ext>
            </a:extLst>
          </p:cNvPr>
          <p:cNvCxnSpPr>
            <a:cxnSpLocks/>
          </p:cNvCxnSpPr>
          <p:nvPr userDrawn="1"/>
        </p:nvCxnSpPr>
        <p:spPr>
          <a:xfrm>
            <a:off x="0" y="5757057"/>
            <a:ext cx="8504858" cy="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62B810B-B523-F767-647B-12432989B2E9}"/>
              </a:ext>
            </a:extLst>
          </p:cNvPr>
          <p:cNvCxnSpPr>
            <a:cxnSpLocks/>
          </p:cNvCxnSpPr>
          <p:nvPr userDrawn="1"/>
        </p:nvCxnSpPr>
        <p:spPr>
          <a:xfrm>
            <a:off x="0" y="6439485"/>
            <a:ext cx="12192000" cy="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8" name="Text Placeholder 16">
            <a:extLst>
              <a:ext uri="{FF2B5EF4-FFF2-40B4-BE49-F238E27FC236}">
                <a16:creationId xmlns:a16="http://schemas.microsoft.com/office/drawing/2014/main" id="{2A089CB3-1FD6-52E9-890B-0C5EC799D8A1}"/>
              </a:ext>
            </a:extLst>
          </p:cNvPr>
          <p:cNvSpPr>
            <a:spLocks noGrp="1"/>
          </p:cNvSpPr>
          <p:nvPr>
            <p:ph type="body" sz="quarter" idx="13"/>
          </p:nvPr>
        </p:nvSpPr>
        <p:spPr>
          <a:xfrm>
            <a:off x="8836655" y="5143104"/>
            <a:ext cx="3355345" cy="1252728"/>
          </a:xfrm>
        </p:spPr>
        <p:txBody>
          <a:bodyPr anchor="ctr"/>
          <a:lstStyle>
            <a:lvl1pPr marL="0" indent="0">
              <a:buNone/>
              <a:defRPr sz="4000">
                <a:solidFill>
                  <a:schemeClr val="accent1"/>
                </a:solidFill>
                <a:latin typeface="+mj-lt"/>
              </a:defRPr>
            </a:lvl1pPr>
          </a:lstStyle>
          <a:p>
            <a:pPr lvl="0"/>
            <a:r>
              <a:rPr lang="en-US"/>
              <a:t>Click to edit Master text styles</a:t>
            </a:r>
          </a:p>
        </p:txBody>
      </p:sp>
    </p:spTree>
    <p:extLst>
      <p:ext uri="{BB962C8B-B14F-4D97-AF65-F5344CB8AC3E}">
        <p14:creationId xmlns:p14="http://schemas.microsoft.com/office/powerpoint/2010/main" val="19612782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50672C-3B98-424B-3047-A14FF403A81D}"/>
              </a:ext>
            </a:extLst>
          </p:cNvPr>
          <p:cNvSpPr>
            <a:spLocks noGrp="1"/>
          </p:cNvSpPr>
          <p:nvPr>
            <p:ph type="title"/>
          </p:nvPr>
        </p:nvSpPr>
        <p:spPr>
          <a:xfrm>
            <a:off x="466344" y="36576"/>
            <a:ext cx="5294376" cy="969264"/>
          </a:xfrm>
        </p:spPr>
        <p:txBody>
          <a:bodyPr/>
          <a:lstStyle>
            <a:lvl1pPr>
              <a:lnSpc>
                <a:spcPct val="100000"/>
              </a:lnSpc>
              <a:defRPr>
                <a:solidFill>
                  <a:schemeClr val="accent1"/>
                </a:solidFill>
              </a:defRPr>
            </a:lvl1pPr>
          </a:lstStyle>
          <a:p>
            <a:r>
              <a:rPr lang="en-US"/>
              <a:t>Click to edit Master title style</a:t>
            </a:r>
          </a:p>
        </p:txBody>
      </p:sp>
      <p:sp>
        <p:nvSpPr>
          <p:cNvPr id="22" name="Picture Placeholder 20">
            <a:extLst>
              <a:ext uri="{FF2B5EF4-FFF2-40B4-BE49-F238E27FC236}">
                <a16:creationId xmlns:a16="http://schemas.microsoft.com/office/drawing/2014/main" id="{656258F0-1496-C756-9648-B7772E2B1113}"/>
              </a:ext>
            </a:extLst>
          </p:cNvPr>
          <p:cNvSpPr>
            <a:spLocks noGrp="1"/>
          </p:cNvSpPr>
          <p:nvPr>
            <p:ph type="pic" sz="quarter" idx="13"/>
          </p:nvPr>
        </p:nvSpPr>
        <p:spPr>
          <a:xfrm>
            <a:off x="444501" y="1592221"/>
            <a:ext cx="5207000" cy="4292599"/>
          </a:xfrm>
          <a:ln w="15875">
            <a:solidFill>
              <a:schemeClr val="accent1"/>
            </a:solidFill>
          </a:ln>
        </p:spPr>
        <p:txBody>
          <a:bodyPr anchor="ctr"/>
          <a:lstStyle>
            <a:lvl1pPr marL="0" indent="0" algn="ctr">
              <a:buFontTx/>
              <a:buNone/>
              <a:defRPr>
                <a:solidFill>
                  <a:schemeClr val="accent1"/>
                </a:solidFill>
              </a:defRPr>
            </a:lvl1pPr>
          </a:lstStyle>
          <a:p>
            <a:endParaRPr lang="en-US"/>
          </a:p>
        </p:txBody>
      </p:sp>
      <p:sp>
        <p:nvSpPr>
          <p:cNvPr id="3" name="Text Placeholder 2">
            <a:extLst>
              <a:ext uri="{FF2B5EF4-FFF2-40B4-BE49-F238E27FC236}">
                <a16:creationId xmlns:a16="http://schemas.microsoft.com/office/drawing/2014/main" id="{39399D7D-8B9F-47AD-ACF1-0FAA45069006}"/>
              </a:ext>
            </a:extLst>
          </p:cNvPr>
          <p:cNvSpPr>
            <a:spLocks noGrp="1"/>
          </p:cNvSpPr>
          <p:nvPr>
            <p:ph type="body" idx="1"/>
          </p:nvPr>
        </p:nvSpPr>
        <p:spPr>
          <a:xfrm>
            <a:off x="6565392" y="740664"/>
            <a:ext cx="5157787" cy="466344"/>
          </a:xfrm>
        </p:spPr>
        <p:txBody>
          <a:bodyPr anchor="ctr"/>
          <a:lstStyle>
            <a:lvl1pPr marL="0" indent="0">
              <a:buNone/>
              <a:defRPr sz="2400" b="0">
                <a:solidFill>
                  <a:schemeClr val="accent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D2E9DC0-11F7-BF92-00BF-7C7E94670C1C}"/>
              </a:ext>
            </a:extLst>
          </p:cNvPr>
          <p:cNvSpPr>
            <a:spLocks noGrp="1"/>
          </p:cNvSpPr>
          <p:nvPr>
            <p:ph sz="half" idx="2"/>
          </p:nvPr>
        </p:nvSpPr>
        <p:spPr>
          <a:xfrm>
            <a:off x="6565392" y="1417320"/>
            <a:ext cx="5157787" cy="2029968"/>
          </a:xfrm>
        </p:spPr>
        <p:txBody>
          <a:bodyPr/>
          <a:lstStyle>
            <a:lvl1pPr>
              <a:lnSpc>
                <a:spcPct val="100000"/>
              </a:lnSpc>
              <a:spcBef>
                <a:spcPts val="1800"/>
              </a:spcBef>
              <a:defRPr sz="1800">
                <a:solidFill>
                  <a:schemeClr val="accent1"/>
                </a:solidFill>
              </a:defRPr>
            </a:lvl1pPr>
            <a:lvl2pPr>
              <a:lnSpc>
                <a:spcPct val="100000"/>
              </a:lnSpc>
              <a:spcBef>
                <a:spcPts val="600"/>
              </a:spcBef>
              <a:defRPr sz="1600">
                <a:solidFill>
                  <a:schemeClr val="accent1"/>
                </a:solidFill>
              </a:defRPr>
            </a:lvl2pPr>
            <a:lvl3pPr>
              <a:lnSpc>
                <a:spcPct val="100000"/>
              </a:lnSpc>
              <a:spcBef>
                <a:spcPts val="600"/>
              </a:spcBef>
              <a:defRPr sz="1400">
                <a:solidFill>
                  <a:schemeClr val="accent1"/>
                </a:solidFill>
              </a:defRPr>
            </a:lvl3pPr>
            <a:lvl4pPr>
              <a:lnSpc>
                <a:spcPct val="100000"/>
              </a:lnSpc>
              <a:spcBef>
                <a:spcPts val="600"/>
              </a:spcBef>
              <a:defRPr sz="1200">
                <a:solidFill>
                  <a:schemeClr val="accent1"/>
                </a:solidFill>
              </a:defRPr>
            </a:lvl4pPr>
            <a:lvl5pPr>
              <a:lnSpc>
                <a:spcPct val="100000"/>
              </a:lnSpc>
              <a:spcBef>
                <a:spcPts val="600"/>
              </a:spcBef>
              <a:defRPr sz="1200">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A110F4B-383C-979A-7C67-60731A902CCF}"/>
              </a:ext>
            </a:extLst>
          </p:cNvPr>
          <p:cNvSpPr>
            <a:spLocks noGrp="1"/>
          </p:cNvSpPr>
          <p:nvPr>
            <p:ph type="body" sz="quarter" idx="3"/>
          </p:nvPr>
        </p:nvSpPr>
        <p:spPr>
          <a:xfrm>
            <a:off x="6565392" y="3941064"/>
            <a:ext cx="5183188" cy="466344"/>
          </a:xfrm>
        </p:spPr>
        <p:txBody>
          <a:bodyPr anchor="ctr"/>
          <a:lstStyle>
            <a:lvl1pPr marL="0" indent="0">
              <a:buNone/>
              <a:defRPr sz="2400" b="0">
                <a:solidFill>
                  <a:schemeClr val="accent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758E51B-C92F-F9B7-5D67-2EE0685CCF12}"/>
              </a:ext>
            </a:extLst>
          </p:cNvPr>
          <p:cNvSpPr>
            <a:spLocks noGrp="1"/>
          </p:cNvSpPr>
          <p:nvPr>
            <p:ph sz="quarter" idx="4"/>
          </p:nvPr>
        </p:nvSpPr>
        <p:spPr>
          <a:xfrm>
            <a:off x="6565392" y="4485555"/>
            <a:ext cx="5183188" cy="1197864"/>
          </a:xfrm>
        </p:spPr>
        <p:txBody>
          <a:bodyPr/>
          <a:lstStyle>
            <a:lvl1pPr>
              <a:lnSpc>
                <a:spcPct val="100000"/>
              </a:lnSpc>
              <a:spcBef>
                <a:spcPts val="1800"/>
              </a:spcBef>
              <a:defRPr sz="1800">
                <a:solidFill>
                  <a:schemeClr val="accent1"/>
                </a:solidFill>
              </a:defRPr>
            </a:lvl1pPr>
            <a:lvl2pPr>
              <a:lnSpc>
                <a:spcPct val="100000"/>
              </a:lnSpc>
              <a:spcBef>
                <a:spcPts val="600"/>
              </a:spcBef>
              <a:defRPr sz="1600">
                <a:solidFill>
                  <a:schemeClr val="accent1"/>
                </a:solidFill>
              </a:defRPr>
            </a:lvl2pPr>
            <a:lvl3pPr>
              <a:lnSpc>
                <a:spcPct val="100000"/>
              </a:lnSpc>
              <a:spcBef>
                <a:spcPts val="600"/>
              </a:spcBef>
              <a:defRPr sz="1400">
                <a:solidFill>
                  <a:schemeClr val="accent1"/>
                </a:solidFill>
              </a:defRPr>
            </a:lvl3pPr>
            <a:lvl4pPr>
              <a:lnSpc>
                <a:spcPct val="100000"/>
              </a:lnSpc>
              <a:spcBef>
                <a:spcPts val="600"/>
              </a:spcBef>
              <a:defRPr sz="1200">
                <a:solidFill>
                  <a:schemeClr val="accent1"/>
                </a:solidFill>
              </a:defRPr>
            </a:lvl4pPr>
            <a:lvl5pPr>
              <a:lnSpc>
                <a:spcPct val="100000"/>
              </a:lnSpc>
              <a:spcBef>
                <a:spcPts val="600"/>
              </a:spcBef>
              <a:defRPr sz="1200">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2F376A9B-4626-290B-917F-B57D35120DB4}"/>
              </a:ext>
            </a:extLst>
          </p:cNvPr>
          <p:cNvSpPr>
            <a:spLocks noGrp="1"/>
          </p:cNvSpPr>
          <p:nvPr>
            <p:ph type="sldNum" sz="quarter" idx="12"/>
          </p:nvPr>
        </p:nvSpPr>
        <p:spPr>
          <a:xfrm>
            <a:off x="616640" y="6517634"/>
            <a:ext cx="950258" cy="274320"/>
          </a:xfrm>
          <a:prstGeom prst="rect">
            <a:avLst/>
          </a:prstGeom>
        </p:spPr>
        <p:txBody>
          <a:bodyPr/>
          <a:lstStyle>
            <a:lvl1pPr>
              <a:defRPr>
                <a:solidFill>
                  <a:schemeClr val="accent1"/>
                </a:solidFill>
              </a:defRPr>
            </a:lvl1pPr>
          </a:lstStyle>
          <a:p>
            <a:fld id="{84D792B7-0397-C047-AE12-1A03F7E3DC83}" type="slidenum">
              <a:rPr lang="en-US" smtClean="0"/>
              <a:pPr/>
              <a:t>‹#›</a:t>
            </a:fld>
            <a:endParaRPr lang="en-US"/>
          </a:p>
        </p:txBody>
      </p:sp>
      <p:sp>
        <p:nvSpPr>
          <p:cNvPr id="8" name="Footer Placeholder 7">
            <a:extLst>
              <a:ext uri="{FF2B5EF4-FFF2-40B4-BE49-F238E27FC236}">
                <a16:creationId xmlns:a16="http://schemas.microsoft.com/office/drawing/2014/main" id="{7147E33F-E2CD-B99B-7A79-CDC2550A1465}"/>
              </a:ext>
            </a:extLst>
          </p:cNvPr>
          <p:cNvSpPr>
            <a:spLocks noGrp="1"/>
          </p:cNvSpPr>
          <p:nvPr>
            <p:ph type="ftr" sz="quarter" idx="11"/>
          </p:nvPr>
        </p:nvSpPr>
        <p:spPr>
          <a:xfrm>
            <a:off x="4808250" y="6517634"/>
            <a:ext cx="2572870" cy="274320"/>
          </a:xfrm>
          <a:prstGeom prst="rect">
            <a:avLst/>
          </a:prstGeom>
        </p:spPr>
        <p:txBody>
          <a:bodyPr/>
          <a:lstStyle>
            <a:lvl1pPr>
              <a:defRPr>
                <a:solidFill>
                  <a:schemeClr val="accent1"/>
                </a:solidFill>
              </a:defRPr>
            </a:lvl1pPr>
          </a:lstStyle>
          <a:p>
            <a:r>
              <a:rPr lang="en-US"/>
              <a:t>presentation title</a:t>
            </a:r>
          </a:p>
        </p:txBody>
      </p:sp>
      <p:sp>
        <p:nvSpPr>
          <p:cNvPr id="7" name="Date Placeholder 6">
            <a:extLst>
              <a:ext uri="{FF2B5EF4-FFF2-40B4-BE49-F238E27FC236}">
                <a16:creationId xmlns:a16="http://schemas.microsoft.com/office/drawing/2014/main" id="{7427C822-3603-1035-6BD5-07AEADACE876}"/>
              </a:ext>
            </a:extLst>
          </p:cNvPr>
          <p:cNvSpPr>
            <a:spLocks noGrp="1"/>
          </p:cNvSpPr>
          <p:nvPr>
            <p:ph type="dt" sz="half" idx="10"/>
          </p:nvPr>
        </p:nvSpPr>
        <p:spPr>
          <a:xfrm>
            <a:off x="10622471" y="6517634"/>
            <a:ext cx="950260" cy="274320"/>
          </a:xfrm>
          <a:prstGeom prst="rect">
            <a:avLst/>
          </a:prstGeom>
        </p:spPr>
        <p:txBody>
          <a:bodyPr/>
          <a:lstStyle>
            <a:lvl1pPr>
              <a:defRPr>
                <a:solidFill>
                  <a:schemeClr val="accent1"/>
                </a:solidFill>
              </a:defRPr>
            </a:lvl1pPr>
          </a:lstStyle>
          <a:p>
            <a:r>
              <a:rPr lang="en-US"/>
              <a:t>20XX</a:t>
            </a:r>
          </a:p>
        </p:txBody>
      </p:sp>
      <p:cxnSp>
        <p:nvCxnSpPr>
          <p:cNvPr id="11" name="Straight Connector 10">
            <a:extLst>
              <a:ext uri="{FF2B5EF4-FFF2-40B4-BE49-F238E27FC236}">
                <a16:creationId xmlns:a16="http://schemas.microsoft.com/office/drawing/2014/main" id="{BE816DB4-C374-189A-F1F8-5F1B43EC2B71}"/>
              </a:ext>
            </a:extLst>
          </p:cNvPr>
          <p:cNvCxnSpPr>
            <a:cxnSpLocks/>
          </p:cNvCxnSpPr>
          <p:nvPr userDrawn="1"/>
        </p:nvCxnSpPr>
        <p:spPr>
          <a:xfrm>
            <a:off x="0" y="1037557"/>
            <a:ext cx="6096000" cy="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FEC7540-FB09-0AE1-04FF-3706800F4DB6}"/>
              </a:ext>
            </a:extLst>
          </p:cNvPr>
          <p:cNvCxnSpPr>
            <a:cxnSpLocks/>
          </p:cNvCxnSpPr>
          <p:nvPr userDrawn="1"/>
        </p:nvCxnSpPr>
        <p:spPr>
          <a:xfrm flipV="1">
            <a:off x="6096000" y="0"/>
            <a:ext cx="0" cy="6439485"/>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69421D4-0B4D-95CB-4FCB-E139DCBAD9BB}"/>
              </a:ext>
            </a:extLst>
          </p:cNvPr>
          <p:cNvCxnSpPr>
            <a:cxnSpLocks/>
          </p:cNvCxnSpPr>
          <p:nvPr userDrawn="1"/>
        </p:nvCxnSpPr>
        <p:spPr>
          <a:xfrm>
            <a:off x="0" y="6439485"/>
            <a:ext cx="12192000" cy="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478489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hree content">
    <p:bg>
      <p:bgPr>
        <a:solidFill>
          <a:schemeClr val="accent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1B0F0B75-DD75-7194-E40A-3AA5DD203B15}"/>
              </a:ext>
            </a:extLst>
          </p:cNvPr>
          <p:cNvSpPr/>
          <p:nvPr userDrawn="1"/>
        </p:nvSpPr>
        <p:spPr>
          <a:xfrm>
            <a:off x="3886830" y="1031243"/>
            <a:ext cx="7906804" cy="5406242"/>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20000"/>
                  <a:lumOff val="80000"/>
                </a:schemeClr>
              </a:solidFill>
            </a:endParaRPr>
          </a:p>
        </p:txBody>
      </p:sp>
      <p:sp>
        <p:nvSpPr>
          <p:cNvPr id="9" name="Rectangle 8">
            <a:extLst>
              <a:ext uri="{FF2B5EF4-FFF2-40B4-BE49-F238E27FC236}">
                <a16:creationId xmlns:a16="http://schemas.microsoft.com/office/drawing/2014/main" id="{AEB85F28-9AE2-01CA-E801-96F2F2ACC4FE}"/>
              </a:ext>
            </a:extLst>
          </p:cNvPr>
          <p:cNvSpPr/>
          <p:nvPr userDrawn="1"/>
        </p:nvSpPr>
        <p:spPr>
          <a:xfrm>
            <a:off x="409046" y="1042071"/>
            <a:ext cx="3455590" cy="5395417"/>
          </a:xfrm>
          <a:prstGeom prst="rect">
            <a:avLst/>
          </a:prstGeom>
          <a:solidFill>
            <a:schemeClr val="accent6">
              <a:lumMod val="40000"/>
              <a:lumOff val="6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5A0BD26-4C3C-C934-E3C5-C4ABD369E612}"/>
              </a:ext>
            </a:extLst>
          </p:cNvPr>
          <p:cNvSpPr>
            <a:spLocks noGrp="1"/>
          </p:cNvSpPr>
          <p:nvPr>
            <p:ph type="title"/>
          </p:nvPr>
        </p:nvSpPr>
        <p:spPr>
          <a:xfrm>
            <a:off x="2039112" y="64008"/>
            <a:ext cx="8165592" cy="969264"/>
          </a:xfrm>
        </p:spPr>
        <p:txBody>
          <a:bodyPr/>
          <a:lstStyle>
            <a:lvl1pPr algn="ctr">
              <a:defRPr/>
            </a:lvl1pPr>
          </a:lstStyle>
          <a:p>
            <a:r>
              <a:rPr lang="en-US"/>
              <a:t>Click to edit Master title style</a:t>
            </a:r>
          </a:p>
        </p:txBody>
      </p:sp>
      <p:sp>
        <p:nvSpPr>
          <p:cNvPr id="21" name="Text Placeholder 2">
            <a:extLst>
              <a:ext uri="{FF2B5EF4-FFF2-40B4-BE49-F238E27FC236}">
                <a16:creationId xmlns:a16="http://schemas.microsoft.com/office/drawing/2014/main" id="{77B3A0F7-4877-4804-831D-E094CB4C49B3}"/>
              </a:ext>
            </a:extLst>
          </p:cNvPr>
          <p:cNvSpPr>
            <a:spLocks noGrp="1"/>
          </p:cNvSpPr>
          <p:nvPr>
            <p:ph type="body" idx="13"/>
          </p:nvPr>
        </p:nvSpPr>
        <p:spPr>
          <a:xfrm>
            <a:off x="667512" y="1673352"/>
            <a:ext cx="2907792" cy="466344"/>
          </a:xfrm>
        </p:spPr>
        <p:txBody>
          <a:bodyPr anchor="ctr"/>
          <a:lstStyle>
            <a:lvl1pPr marL="0" indent="0">
              <a:lnSpc>
                <a:spcPct val="100000"/>
              </a:lnSpc>
              <a:spcBef>
                <a:spcPts val="0"/>
              </a:spcBef>
              <a:buNone/>
              <a:defRPr sz="24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 name="Content Placeholder 2">
            <a:extLst>
              <a:ext uri="{FF2B5EF4-FFF2-40B4-BE49-F238E27FC236}">
                <a16:creationId xmlns:a16="http://schemas.microsoft.com/office/drawing/2014/main" id="{D53F374C-57DC-E207-D494-6986428A2D60}"/>
              </a:ext>
            </a:extLst>
          </p:cNvPr>
          <p:cNvSpPr>
            <a:spLocks noGrp="1"/>
          </p:cNvSpPr>
          <p:nvPr>
            <p:ph idx="1"/>
          </p:nvPr>
        </p:nvSpPr>
        <p:spPr>
          <a:xfrm>
            <a:off x="4114800" y="1307592"/>
            <a:ext cx="7598664" cy="1197864"/>
          </a:xfrm>
        </p:spPr>
        <p:txBody>
          <a:bodyPr anchor="ctr"/>
          <a:lstStyle>
            <a:lvl1pPr marL="283464">
              <a:lnSpc>
                <a:spcPct val="100000"/>
              </a:lnSpc>
              <a:spcBef>
                <a:spcPts val="0"/>
              </a:spcBef>
              <a:defRPr sz="1800"/>
            </a:lvl1pPr>
            <a:lvl2pPr>
              <a:lnSpc>
                <a:spcPct val="100000"/>
              </a:lnSpc>
              <a:spcBef>
                <a:spcPts val="0"/>
              </a:spcBef>
              <a:defRPr sz="1600"/>
            </a:lvl2pPr>
            <a:lvl3pPr>
              <a:lnSpc>
                <a:spcPct val="100000"/>
              </a:lnSpc>
              <a:spcBef>
                <a:spcPts val="0"/>
              </a:spcBef>
              <a:defRPr sz="1400"/>
            </a:lvl3pPr>
            <a:lvl4pPr>
              <a:lnSpc>
                <a:spcPct val="100000"/>
              </a:lnSpc>
              <a:spcBef>
                <a:spcPts val="0"/>
              </a:spcBef>
              <a:defRPr sz="1200"/>
            </a:lvl4pPr>
            <a:lvl5pPr>
              <a:lnSpc>
                <a:spcPct val="100000"/>
              </a:lnSpc>
              <a:spcBef>
                <a:spcPts val="0"/>
              </a:spcBef>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4">
            <a:extLst>
              <a:ext uri="{FF2B5EF4-FFF2-40B4-BE49-F238E27FC236}">
                <a16:creationId xmlns:a16="http://schemas.microsoft.com/office/drawing/2014/main" id="{5160F9ED-11F2-C22D-919C-AD28524B1305}"/>
              </a:ext>
            </a:extLst>
          </p:cNvPr>
          <p:cNvSpPr>
            <a:spLocks noGrp="1"/>
          </p:cNvSpPr>
          <p:nvPr>
            <p:ph type="body" sz="quarter" idx="14"/>
          </p:nvPr>
        </p:nvSpPr>
        <p:spPr>
          <a:xfrm>
            <a:off x="667512" y="3452264"/>
            <a:ext cx="2907792" cy="466344"/>
          </a:xfrm>
        </p:spPr>
        <p:txBody>
          <a:bodyPr anchor="ctr"/>
          <a:lstStyle>
            <a:lvl1pPr marL="0" indent="0">
              <a:lnSpc>
                <a:spcPct val="100000"/>
              </a:lnSpc>
              <a:spcBef>
                <a:spcPts val="0"/>
              </a:spcBef>
              <a:buNone/>
              <a:defRPr sz="24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7" name="Content Placeholder 2">
            <a:extLst>
              <a:ext uri="{FF2B5EF4-FFF2-40B4-BE49-F238E27FC236}">
                <a16:creationId xmlns:a16="http://schemas.microsoft.com/office/drawing/2014/main" id="{8C5B491A-910D-96D7-7910-D672B6313334}"/>
              </a:ext>
            </a:extLst>
          </p:cNvPr>
          <p:cNvSpPr>
            <a:spLocks noGrp="1"/>
          </p:cNvSpPr>
          <p:nvPr>
            <p:ph idx="15"/>
          </p:nvPr>
        </p:nvSpPr>
        <p:spPr>
          <a:xfrm>
            <a:off x="4123102" y="3086504"/>
            <a:ext cx="7598664" cy="1197864"/>
          </a:xfrm>
        </p:spPr>
        <p:txBody>
          <a:bodyPr anchor="ctr"/>
          <a:lstStyle>
            <a:lvl1pPr marL="283464">
              <a:lnSpc>
                <a:spcPct val="100000"/>
              </a:lnSpc>
              <a:spcBef>
                <a:spcPts val="0"/>
              </a:spcBef>
              <a:defRPr sz="1800"/>
            </a:lvl1pPr>
            <a:lvl2pPr>
              <a:lnSpc>
                <a:spcPct val="100000"/>
              </a:lnSpc>
              <a:spcBef>
                <a:spcPts val="0"/>
              </a:spcBef>
              <a:defRPr sz="1600"/>
            </a:lvl2pPr>
            <a:lvl3pPr>
              <a:lnSpc>
                <a:spcPct val="100000"/>
              </a:lnSpc>
              <a:spcBef>
                <a:spcPts val="0"/>
              </a:spcBef>
              <a:defRPr sz="1400"/>
            </a:lvl3pPr>
            <a:lvl4pPr>
              <a:lnSpc>
                <a:spcPct val="100000"/>
              </a:lnSpc>
              <a:spcBef>
                <a:spcPts val="0"/>
              </a:spcBef>
              <a:defRPr sz="1200"/>
            </a:lvl4pPr>
            <a:lvl5pPr>
              <a:lnSpc>
                <a:spcPct val="100000"/>
              </a:lnSpc>
              <a:spcBef>
                <a:spcPts val="0"/>
              </a:spcBef>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Text Placeholder 4">
            <a:extLst>
              <a:ext uri="{FF2B5EF4-FFF2-40B4-BE49-F238E27FC236}">
                <a16:creationId xmlns:a16="http://schemas.microsoft.com/office/drawing/2014/main" id="{C7845D54-C197-EEDA-099F-45ED6EC803CE}"/>
              </a:ext>
            </a:extLst>
          </p:cNvPr>
          <p:cNvSpPr>
            <a:spLocks noGrp="1"/>
          </p:cNvSpPr>
          <p:nvPr>
            <p:ph type="body" sz="quarter" idx="3"/>
          </p:nvPr>
        </p:nvSpPr>
        <p:spPr>
          <a:xfrm>
            <a:off x="667512" y="5288457"/>
            <a:ext cx="2907792" cy="466344"/>
          </a:xfrm>
        </p:spPr>
        <p:txBody>
          <a:bodyPr anchor="ctr"/>
          <a:lstStyle>
            <a:lvl1pPr marL="0" indent="0">
              <a:lnSpc>
                <a:spcPct val="100000"/>
              </a:lnSpc>
              <a:spcBef>
                <a:spcPts val="0"/>
              </a:spcBef>
              <a:buNone/>
              <a:defRPr sz="24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Content Placeholder 2">
            <a:extLst>
              <a:ext uri="{FF2B5EF4-FFF2-40B4-BE49-F238E27FC236}">
                <a16:creationId xmlns:a16="http://schemas.microsoft.com/office/drawing/2014/main" id="{B00C50B6-D96C-CEAF-4897-329D7DBC41E1}"/>
              </a:ext>
            </a:extLst>
          </p:cNvPr>
          <p:cNvSpPr>
            <a:spLocks noGrp="1"/>
          </p:cNvSpPr>
          <p:nvPr>
            <p:ph idx="16"/>
          </p:nvPr>
        </p:nvSpPr>
        <p:spPr>
          <a:xfrm>
            <a:off x="4114800" y="4922697"/>
            <a:ext cx="7598664" cy="1197864"/>
          </a:xfrm>
        </p:spPr>
        <p:txBody>
          <a:bodyPr anchor="ctr"/>
          <a:lstStyle>
            <a:lvl1pPr marL="283464">
              <a:lnSpc>
                <a:spcPct val="100000"/>
              </a:lnSpc>
              <a:spcBef>
                <a:spcPts val="0"/>
              </a:spcBef>
              <a:defRPr sz="1800"/>
            </a:lvl1pPr>
            <a:lvl2pPr>
              <a:lnSpc>
                <a:spcPct val="100000"/>
              </a:lnSpc>
              <a:spcBef>
                <a:spcPts val="0"/>
              </a:spcBef>
              <a:defRPr sz="1600"/>
            </a:lvl2pPr>
            <a:lvl3pPr>
              <a:lnSpc>
                <a:spcPct val="100000"/>
              </a:lnSpc>
              <a:spcBef>
                <a:spcPts val="0"/>
              </a:spcBef>
              <a:defRPr sz="1400"/>
            </a:lvl3pPr>
            <a:lvl4pPr>
              <a:lnSpc>
                <a:spcPct val="100000"/>
              </a:lnSpc>
              <a:spcBef>
                <a:spcPts val="0"/>
              </a:spcBef>
              <a:defRPr sz="1200"/>
            </a:lvl4pPr>
            <a:lvl5pPr>
              <a:lnSpc>
                <a:spcPct val="100000"/>
              </a:lnSpc>
              <a:spcBef>
                <a:spcPts val="0"/>
              </a:spcBef>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2101ABA6-5EA3-1AE9-0825-523073F786ED}"/>
              </a:ext>
            </a:extLst>
          </p:cNvPr>
          <p:cNvSpPr>
            <a:spLocks noGrp="1"/>
          </p:cNvSpPr>
          <p:nvPr>
            <p:ph type="sldNum" sz="quarter" idx="12"/>
          </p:nvPr>
        </p:nvSpPr>
        <p:spPr>
          <a:xfrm>
            <a:off x="616640" y="6517634"/>
            <a:ext cx="950258" cy="274320"/>
          </a:xfrm>
          <a:prstGeom prst="rect">
            <a:avLst/>
          </a:prstGeom>
        </p:spPr>
        <p:txBody>
          <a:bodyPr/>
          <a:lstStyle/>
          <a:p>
            <a:fld id="{84D792B7-0397-C047-AE12-1A03F7E3DC83}" type="slidenum">
              <a:rPr lang="en-US" smtClean="0"/>
              <a:t>‹#›</a:t>
            </a:fld>
            <a:endParaRPr lang="en-US"/>
          </a:p>
        </p:txBody>
      </p:sp>
      <p:sp>
        <p:nvSpPr>
          <p:cNvPr id="5" name="Footer Placeholder 4">
            <a:extLst>
              <a:ext uri="{FF2B5EF4-FFF2-40B4-BE49-F238E27FC236}">
                <a16:creationId xmlns:a16="http://schemas.microsoft.com/office/drawing/2014/main" id="{726C5317-E14C-8E61-2C1E-0430778E8A0C}"/>
              </a:ext>
            </a:extLst>
          </p:cNvPr>
          <p:cNvSpPr>
            <a:spLocks noGrp="1"/>
          </p:cNvSpPr>
          <p:nvPr>
            <p:ph type="ftr" sz="quarter" idx="11"/>
          </p:nvPr>
        </p:nvSpPr>
        <p:spPr>
          <a:xfrm>
            <a:off x="4808250" y="6517634"/>
            <a:ext cx="2572870" cy="274320"/>
          </a:xfrm>
          <a:prstGeom prst="rect">
            <a:avLst/>
          </a:prstGeom>
        </p:spPr>
        <p:txBody>
          <a:bodyPr/>
          <a:lstStyle/>
          <a:p>
            <a:r>
              <a:rPr lang="en-US"/>
              <a:t>presentation title</a:t>
            </a:r>
          </a:p>
        </p:txBody>
      </p:sp>
      <p:sp>
        <p:nvSpPr>
          <p:cNvPr id="4" name="Date Placeholder 3">
            <a:extLst>
              <a:ext uri="{FF2B5EF4-FFF2-40B4-BE49-F238E27FC236}">
                <a16:creationId xmlns:a16="http://schemas.microsoft.com/office/drawing/2014/main" id="{5A514D0E-ED92-E1A4-0E78-546375A0A63E}"/>
              </a:ext>
            </a:extLst>
          </p:cNvPr>
          <p:cNvSpPr>
            <a:spLocks noGrp="1"/>
          </p:cNvSpPr>
          <p:nvPr>
            <p:ph type="dt" sz="half" idx="10"/>
          </p:nvPr>
        </p:nvSpPr>
        <p:spPr>
          <a:xfrm>
            <a:off x="10622471" y="6517634"/>
            <a:ext cx="950260" cy="274320"/>
          </a:xfrm>
          <a:prstGeom prst="rect">
            <a:avLst/>
          </a:prstGeom>
        </p:spPr>
        <p:txBody>
          <a:bodyPr/>
          <a:lstStyle/>
          <a:p>
            <a:r>
              <a:rPr lang="en-US"/>
              <a:t>20XX</a:t>
            </a:r>
          </a:p>
        </p:txBody>
      </p:sp>
      <p:cxnSp>
        <p:nvCxnSpPr>
          <p:cNvPr id="8" name="Straight Connector 7">
            <a:extLst>
              <a:ext uri="{FF2B5EF4-FFF2-40B4-BE49-F238E27FC236}">
                <a16:creationId xmlns:a16="http://schemas.microsoft.com/office/drawing/2014/main" id="{B8A273E5-D639-4F22-9056-01A62C38E224}"/>
              </a:ext>
            </a:extLst>
          </p:cNvPr>
          <p:cNvCxnSpPr>
            <a:cxnSpLocks/>
          </p:cNvCxnSpPr>
          <p:nvPr userDrawn="1"/>
        </p:nvCxnSpPr>
        <p:spPr>
          <a:xfrm>
            <a:off x="398366" y="1038695"/>
            <a:ext cx="11395267"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96F1646-E658-90F3-D203-86B50D2F5DEF}"/>
              </a:ext>
            </a:extLst>
          </p:cNvPr>
          <p:cNvCxnSpPr>
            <a:cxnSpLocks/>
          </p:cNvCxnSpPr>
          <p:nvPr userDrawn="1"/>
        </p:nvCxnSpPr>
        <p:spPr>
          <a:xfrm>
            <a:off x="0" y="6439485"/>
            <a:ext cx="121920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8793165-641B-DB78-F1A5-573C6041DE9A}"/>
              </a:ext>
            </a:extLst>
          </p:cNvPr>
          <p:cNvCxnSpPr>
            <a:cxnSpLocks/>
          </p:cNvCxnSpPr>
          <p:nvPr userDrawn="1"/>
        </p:nvCxnSpPr>
        <p:spPr>
          <a:xfrm flipV="1">
            <a:off x="398367" y="0"/>
            <a:ext cx="0" cy="68580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4121FCC-C1AD-FD70-0727-3D611AEFAAD4}"/>
              </a:ext>
            </a:extLst>
          </p:cNvPr>
          <p:cNvCxnSpPr>
            <a:cxnSpLocks/>
          </p:cNvCxnSpPr>
          <p:nvPr userDrawn="1"/>
        </p:nvCxnSpPr>
        <p:spPr>
          <a:xfrm flipV="1">
            <a:off x="11793633" y="0"/>
            <a:ext cx="0" cy="68580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23890A2E-4E9B-29B4-124F-FBBCB462EB7C}"/>
              </a:ext>
            </a:extLst>
          </p:cNvPr>
          <p:cNvCxnSpPr>
            <a:cxnSpLocks/>
          </p:cNvCxnSpPr>
          <p:nvPr userDrawn="1"/>
        </p:nvCxnSpPr>
        <p:spPr>
          <a:xfrm>
            <a:off x="398366" y="2767098"/>
            <a:ext cx="11395267"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3256AAD6-732C-A795-FCB1-69CE94E3F1C4}"/>
              </a:ext>
            </a:extLst>
          </p:cNvPr>
          <p:cNvCxnSpPr>
            <a:cxnSpLocks/>
          </p:cNvCxnSpPr>
          <p:nvPr userDrawn="1"/>
        </p:nvCxnSpPr>
        <p:spPr>
          <a:xfrm>
            <a:off x="398366" y="4603773"/>
            <a:ext cx="11395267"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F2162417-AD43-4C6C-A3F2-EC7D979B702A}"/>
              </a:ext>
            </a:extLst>
          </p:cNvPr>
          <p:cNvCxnSpPr>
            <a:cxnSpLocks/>
          </p:cNvCxnSpPr>
          <p:nvPr userDrawn="1"/>
        </p:nvCxnSpPr>
        <p:spPr>
          <a:xfrm flipV="1">
            <a:off x="3864636" y="1031243"/>
            <a:ext cx="0" cy="5407244"/>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73487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chemeClr val="accent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5A4D4F6-5B85-FBD0-E507-B32E94BF2066}"/>
              </a:ext>
            </a:extLst>
          </p:cNvPr>
          <p:cNvSpPr/>
          <p:nvPr userDrawn="1"/>
        </p:nvSpPr>
        <p:spPr>
          <a:xfrm>
            <a:off x="3886830" y="1031243"/>
            <a:ext cx="7906804" cy="5406242"/>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20000"/>
                  <a:lumOff val="80000"/>
                </a:schemeClr>
              </a:solidFill>
            </a:endParaRPr>
          </a:p>
        </p:txBody>
      </p:sp>
      <p:sp>
        <p:nvSpPr>
          <p:cNvPr id="11" name="Rectangle 10">
            <a:extLst>
              <a:ext uri="{FF2B5EF4-FFF2-40B4-BE49-F238E27FC236}">
                <a16:creationId xmlns:a16="http://schemas.microsoft.com/office/drawing/2014/main" id="{FD7666C5-50ED-BD11-EBB3-5068C0F8FE27}"/>
              </a:ext>
            </a:extLst>
          </p:cNvPr>
          <p:cNvSpPr/>
          <p:nvPr userDrawn="1"/>
        </p:nvSpPr>
        <p:spPr>
          <a:xfrm>
            <a:off x="409046" y="1042071"/>
            <a:ext cx="3455590" cy="5395417"/>
          </a:xfrm>
          <a:prstGeom prst="rect">
            <a:avLst/>
          </a:prstGeom>
          <a:solidFill>
            <a:schemeClr val="accent6">
              <a:lumMod val="40000"/>
              <a:lumOff val="6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itle 1">
            <a:extLst>
              <a:ext uri="{FF2B5EF4-FFF2-40B4-BE49-F238E27FC236}">
                <a16:creationId xmlns:a16="http://schemas.microsoft.com/office/drawing/2014/main" id="{2EAF0B87-8A17-7C9D-202E-F0AC8A92072C}"/>
              </a:ext>
            </a:extLst>
          </p:cNvPr>
          <p:cNvSpPr>
            <a:spLocks noGrp="1"/>
          </p:cNvSpPr>
          <p:nvPr>
            <p:ph type="title"/>
          </p:nvPr>
        </p:nvSpPr>
        <p:spPr>
          <a:xfrm>
            <a:off x="2039112" y="64008"/>
            <a:ext cx="8165592" cy="969264"/>
          </a:xfrm>
        </p:spPr>
        <p:txBody>
          <a:bodyPr/>
          <a:lstStyle>
            <a:lvl1pPr algn="ctr">
              <a:defRPr/>
            </a:lvl1pPr>
          </a:lstStyle>
          <a:p>
            <a:r>
              <a:rPr lang="en-US"/>
              <a:t>Click to edit Master title style</a:t>
            </a:r>
          </a:p>
        </p:txBody>
      </p:sp>
      <p:sp>
        <p:nvSpPr>
          <p:cNvPr id="34" name="Text Placeholder 2">
            <a:extLst>
              <a:ext uri="{FF2B5EF4-FFF2-40B4-BE49-F238E27FC236}">
                <a16:creationId xmlns:a16="http://schemas.microsoft.com/office/drawing/2014/main" id="{C766325D-8175-9B95-4BB6-87E3195AAD33}"/>
              </a:ext>
            </a:extLst>
          </p:cNvPr>
          <p:cNvSpPr>
            <a:spLocks noGrp="1"/>
          </p:cNvSpPr>
          <p:nvPr>
            <p:ph type="body" idx="13"/>
          </p:nvPr>
        </p:nvSpPr>
        <p:spPr>
          <a:xfrm>
            <a:off x="667512" y="2155720"/>
            <a:ext cx="2907792" cy="466344"/>
          </a:xfrm>
        </p:spPr>
        <p:txBody>
          <a:bodyPr anchor="ctr"/>
          <a:lstStyle>
            <a:lvl1pPr marL="0" indent="0">
              <a:lnSpc>
                <a:spcPct val="100000"/>
              </a:lnSpc>
              <a:spcBef>
                <a:spcPts val="0"/>
              </a:spcBef>
              <a:buNone/>
              <a:defRPr sz="24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4" name="Content Placeholder 2">
            <a:extLst>
              <a:ext uri="{FF2B5EF4-FFF2-40B4-BE49-F238E27FC236}">
                <a16:creationId xmlns:a16="http://schemas.microsoft.com/office/drawing/2014/main" id="{5F9AFE21-B015-59CC-B869-6CA584CD8768}"/>
              </a:ext>
            </a:extLst>
          </p:cNvPr>
          <p:cNvSpPr>
            <a:spLocks noGrp="1"/>
          </p:cNvSpPr>
          <p:nvPr>
            <p:ph idx="1"/>
          </p:nvPr>
        </p:nvSpPr>
        <p:spPr>
          <a:xfrm>
            <a:off x="4114800" y="1283336"/>
            <a:ext cx="7598664" cy="2211112"/>
          </a:xfrm>
        </p:spPr>
        <p:txBody>
          <a:bodyPr anchor="ctr"/>
          <a:lstStyle>
            <a:lvl1pPr marL="283464">
              <a:lnSpc>
                <a:spcPct val="100000"/>
              </a:lnSpc>
              <a:spcBef>
                <a:spcPts val="0"/>
              </a:spcBef>
              <a:defRPr sz="1800"/>
            </a:lvl1pPr>
            <a:lvl2pPr>
              <a:lnSpc>
                <a:spcPct val="100000"/>
              </a:lnSpc>
              <a:spcBef>
                <a:spcPts val="0"/>
              </a:spcBef>
              <a:defRPr sz="1600"/>
            </a:lvl2pPr>
            <a:lvl3pPr>
              <a:lnSpc>
                <a:spcPct val="100000"/>
              </a:lnSpc>
              <a:spcBef>
                <a:spcPts val="0"/>
              </a:spcBef>
              <a:defRPr sz="1400"/>
            </a:lvl3pPr>
            <a:lvl4pPr>
              <a:lnSpc>
                <a:spcPct val="100000"/>
              </a:lnSpc>
              <a:spcBef>
                <a:spcPts val="0"/>
              </a:spcBef>
              <a:defRPr sz="1200"/>
            </a:lvl4pPr>
            <a:lvl5pPr>
              <a:lnSpc>
                <a:spcPct val="100000"/>
              </a:lnSpc>
              <a:spcBef>
                <a:spcPts val="0"/>
              </a:spcBef>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 name="Text Placeholder 4">
            <a:extLst>
              <a:ext uri="{FF2B5EF4-FFF2-40B4-BE49-F238E27FC236}">
                <a16:creationId xmlns:a16="http://schemas.microsoft.com/office/drawing/2014/main" id="{81CCD754-FDAD-02A0-CC23-AE197F4DA1BE}"/>
              </a:ext>
            </a:extLst>
          </p:cNvPr>
          <p:cNvSpPr>
            <a:spLocks noGrp="1"/>
          </p:cNvSpPr>
          <p:nvPr>
            <p:ph type="body" sz="quarter" idx="3"/>
          </p:nvPr>
        </p:nvSpPr>
        <p:spPr>
          <a:xfrm>
            <a:off x="667512" y="4856116"/>
            <a:ext cx="2907792" cy="466344"/>
          </a:xfrm>
        </p:spPr>
        <p:txBody>
          <a:bodyPr anchor="ctr"/>
          <a:lstStyle>
            <a:lvl1pPr marL="0" indent="0">
              <a:lnSpc>
                <a:spcPct val="100000"/>
              </a:lnSpc>
              <a:spcBef>
                <a:spcPts val="0"/>
              </a:spcBef>
              <a:buNone/>
              <a:defRPr sz="24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6" name="Content Placeholder 2">
            <a:extLst>
              <a:ext uri="{FF2B5EF4-FFF2-40B4-BE49-F238E27FC236}">
                <a16:creationId xmlns:a16="http://schemas.microsoft.com/office/drawing/2014/main" id="{8DA3CBCD-145A-E531-00B6-F66E3BB91D36}"/>
              </a:ext>
            </a:extLst>
          </p:cNvPr>
          <p:cNvSpPr>
            <a:spLocks noGrp="1"/>
          </p:cNvSpPr>
          <p:nvPr>
            <p:ph idx="16"/>
          </p:nvPr>
        </p:nvSpPr>
        <p:spPr>
          <a:xfrm>
            <a:off x="4114800" y="3983732"/>
            <a:ext cx="7598664" cy="2211112"/>
          </a:xfrm>
        </p:spPr>
        <p:txBody>
          <a:bodyPr anchor="ctr"/>
          <a:lstStyle>
            <a:lvl1pPr marL="283464">
              <a:lnSpc>
                <a:spcPct val="100000"/>
              </a:lnSpc>
              <a:spcBef>
                <a:spcPts val="0"/>
              </a:spcBef>
              <a:defRPr sz="1800"/>
            </a:lvl1pPr>
            <a:lvl2pPr>
              <a:lnSpc>
                <a:spcPct val="100000"/>
              </a:lnSpc>
              <a:spcBef>
                <a:spcPts val="0"/>
              </a:spcBef>
              <a:defRPr sz="1600"/>
            </a:lvl2pPr>
            <a:lvl3pPr>
              <a:lnSpc>
                <a:spcPct val="100000"/>
              </a:lnSpc>
              <a:spcBef>
                <a:spcPts val="0"/>
              </a:spcBef>
              <a:defRPr sz="1400"/>
            </a:lvl3pPr>
            <a:lvl4pPr>
              <a:lnSpc>
                <a:spcPct val="100000"/>
              </a:lnSpc>
              <a:spcBef>
                <a:spcPts val="0"/>
              </a:spcBef>
              <a:defRPr sz="1200"/>
            </a:lvl4pPr>
            <a:lvl5pPr>
              <a:lnSpc>
                <a:spcPct val="100000"/>
              </a:lnSpc>
              <a:spcBef>
                <a:spcPts val="0"/>
              </a:spcBef>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 name="Slide Number Placeholder 5">
            <a:extLst>
              <a:ext uri="{FF2B5EF4-FFF2-40B4-BE49-F238E27FC236}">
                <a16:creationId xmlns:a16="http://schemas.microsoft.com/office/drawing/2014/main" id="{C8C7A88B-B5E6-DF17-298C-3F1D6F2BB4B3}"/>
              </a:ext>
            </a:extLst>
          </p:cNvPr>
          <p:cNvSpPr>
            <a:spLocks noGrp="1"/>
          </p:cNvSpPr>
          <p:nvPr>
            <p:ph type="sldNum" sz="quarter" idx="12"/>
          </p:nvPr>
        </p:nvSpPr>
        <p:spPr>
          <a:xfrm>
            <a:off x="616640" y="6517634"/>
            <a:ext cx="950258" cy="274320"/>
          </a:xfrm>
          <a:prstGeom prst="rect">
            <a:avLst/>
          </a:prstGeom>
        </p:spPr>
        <p:txBody>
          <a:bodyPr/>
          <a:lstStyle/>
          <a:p>
            <a:fld id="{84D792B7-0397-C047-AE12-1A03F7E3DC83}" type="slidenum">
              <a:rPr lang="en-US" smtClean="0"/>
              <a:t>‹#›</a:t>
            </a:fld>
            <a:endParaRPr lang="en-US"/>
          </a:p>
        </p:txBody>
      </p:sp>
      <p:sp>
        <p:nvSpPr>
          <p:cNvPr id="26" name="Footer Placeholder 4">
            <a:extLst>
              <a:ext uri="{FF2B5EF4-FFF2-40B4-BE49-F238E27FC236}">
                <a16:creationId xmlns:a16="http://schemas.microsoft.com/office/drawing/2014/main" id="{F6BF98F2-CC55-EA67-AFEB-3B9BDA92BA8E}"/>
              </a:ext>
            </a:extLst>
          </p:cNvPr>
          <p:cNvSpPr>
            <a:spLocks noGrp="1"/>
          </p:cNvSpPr>
          <p:nvPr>
            <p:ph type="ftr" sz="quarter" idx="11"/>
          </p:nvPr>
        </p:nvSpPr>
        <p:spPr>
          <a:xfrm>
            <a:off x="4808250" y="6517634"/>
            <a:ext cx="2572870" cy="274320"/>
          </a:xfrm>
          <a:prstGeom prst="rect">
            <a:avLst/>
          </a:prstGeom>
        </p:spPr>
        <p:txBody>
          <a:bodyPr/>
          <a:lstStyle/>
          <a:p>
            <a:r>
              <a:rPr lang="en-US"/>
              <a:t>presentation title</a:t>
            </a:r>
          </a:p>
        </p:txBody>
      </p:sp>
      <p:sp>
        <p:nvSpPr>
          <p:cNvPr id="25" name="Date Placeholder 3">
            <a:extLst>
              <a:ext uri="{FF2B5EF4-FFF2-40B4-BE49-F238E27FC236}">
                <a16:creationId xmlns:a16="http://schemas.microsoft.com/office/drawing/2014/main" id="{80D6DCDD-07F4-F7F0-12E1-CAF3B5CCCE7E}"/>
              </a:ext>
            </a:extLst>
          </p:cNvPr>
          <p:cNvSpPr>
            <a:spLocks noGrp="1"/>
          </p:cNvSpPr>
          <p:nvPr>
            <p:ph type="dt" sz="half" idx="10"/>
          </p:nvPr>
        </p:nvSpPr>
        <p:spPr>
          <a:xfrm>
            <a:off x="10622471" y="6517634"/>
            <a:ext cx="950260" cy="274320"/>
          </a:xfrm>
          <a:prstGeom prst="rect">
            <a:avLst/>
          </a:prstGeom>
        </p:spPr>
        <p:txBody>
          <a:bodyPr/>
          <a:lstStyle/>
          <a:p>
            <a:r>
              <a:rPr lang="en-US"/>
              <a:t>20XX</a:t>
            </a:r>
          </a:p>
        </p:txBody>
      </p:sp>
      <p:cxnSp>
        <p:nvCxnSpPr>
          <p:cNvPr id="28" name="Straight Connector 27">
            <a:extLst>
              <a:ext uri="{FF2B5EF4-FFF2-40B4-BE49-F238E27FC236}">
                <a16:creationId xmlns:a16="http://schemas.microsoft.com/office/drawing/2014/main" id="{F526EBCF-823D-784A-BF8D-A377758CEB81}"/>
              </a:ext>
            </a:extLst>
          </p:cNvPr>
          <p:cNvCxnSpPr>
            <a:cxnSpLocks/>
          </p:cNvCxnSpPr>
          <p:nvPr userDrawn="1"/>
        </p:nvCxnSpPr>
        <p:spPr>
          <a:xfrm>
            <a:off x="398366" y="1038695"/>
            <a:ext cx="11395267"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9D6E25F4-4D19-CCBB-9F09-7369C86AAD57}"/>
              </a:ext>
            </a:extLst>
          </p:cNvPr>
          <p:cNvCxnSpPr>
            <a:cxnSpLocks/>
          </p:cNvCxnSpPr>
          <p:nvPr userDrawn="1"/>
        </p:nvCxnSpPr>
        <p:spPr>
          <a:xfrm>
            <a:off x="0" y="6439485"/>
            <a:ext cx="121920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6A4D074-D2CA-D6E0-115B-1CEDA471F0F3}"/>
              </a:ext>
            </a:extLst>
          </p:cNvPr>
          <p:cNvCxnSpPr>
            <a:cxnSpLocks/>
          </p:cNvCxnSpPr>
          <p:nvPr userDrawn="1"/>
        </p:nvCxnSpPr>
        <p:spPr>
          <a:xfrm flipV="1">
            <a:off x="398367" y="0"/>
            <a:ext cx="0" cy="68580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DB039A31-257E-2036-4142-307DD91B05CC}"/>
              </a:ext>
            </a:extLst>
          </p:cNvPr>
          <p:cNvCxnSpPr>
            <a:cxnSpLocks/>
          </p:cNvCxnSpPr>
          <p:nvPr userDrawn="1"/>
        </p:nvCxnSpPr>
        <p:spPr>
          <a:xfrm flipV="1">
            <a:off x="11793633" y="0"/>
            <a:ext cx="0" cy="68580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139C06B9-E1A2-A881-C800-86FBB69963F9}"/>
              </a:ext>
            </a:extLst>
          </p:cNvPr>
          <p:cNvCxnSpPr>
            <a:cxnSpLocks/>
          </p:cNvCxnSpPr>
          <p:nvPr userDrawn="1"/>
        </p:nvCxnSpPr>
        <p:spPr>
          <a:xfrm>
            <a:off x="398366" y="3739090"/>
            <a:ext cx="11395267"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DDBBDAB-1770-6117-02A2-DF798EAD6320}"/>
              </a:ext>
            </a:extLst>
          </p:cNvPr>
          <p:cNvCxnSpPr>
            <a:cxnSpLocks/>
          </p:cNvCxnSpPr>
          <p:nvPr userDrawn="1"/>
        </p:nvCxnSpPr>
        <p:spPr>
          <a:xfrm flipV="1">
            <a:off x="3864636" y="1031243"/>
            <a:ext cx="0" cy="5407244"/>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77851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ummary">
    <p:bg>
      <p:bgPr>
        <a:solidFill>
          <a:schemeClr val="accent4">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A0BD26-4C3C-C934-E3C5-C4ABD369E612}"/>
              </a:ext>
            </a:extLst>
          </p:cNvPr>
          <p:cNvSpPr>
            <a:spLocks noGrp="1"/>
          </p:cNvSpPr>
          <p:nvPr>
            <p:ph type="title"/>
          </p:nvPr>
        </p:nvSpPr>
        <p:spPr>
          <a:xfrm>
            <a:off x="5833872" y="4389120"/>
            <a:ext cx="4709160" cy="1645920"/>
          </a:xfrm>
        </p:spPr>
        <p:txBody>
          <a:bodyPr/>
          <a:lstStyle>
            <a:lvl1pPr algn="ctr">
              <a:defRPr sz="7200">
                <a:solidFill>
                  <a:schemeClr val="accent1"/>
                </a:solidFill>
              </a:defRPr>
            </a:lvl1pPr>
          </a:lstStyle>
          <a:p>
            <a:r>
              <a:rPr lang="en-US"/>
              <a:t>Click to edit Master title style</a:t>
            </a:r>
          </a:p>
        </p:txBody>
      </p:sp>
      <p:sp>
        <p:nvSpPr>
          <p:cNvPr id="23" name="Content Placeholder 2">
            <a:extLst>
              <a:ext uri="{FF2B5EF4-FFF2-40B4-BE49-F238E27FC236}">
                <a16:creationId xmlns:a16="http://schemas.microsoft.com/office/drawing/2014/main" id="{FD728F67-F092-A253-7F58-A329D8F43858}"/>
              </a:ext>
            </a:extLst>
          </p:cNvPr>
          <p:cNvSpPr>
            <a:spLocks noGrp="1"/>
          </p:cNvSpPr>
          <p:nvPr>
            <p:ph idx="1"/>
          </p:nvPr>
        </p:nvSpPr>
        <p:spPr>
          <a:xfrm>
            <a:off x="2011680" y="2130552"/>
            <a:ext cx="8165592" cy="1755648"/>
          </a:xfrm>
        </p:spPr>
        <p:txBody>
          <a:bodyPr/>
          <a:lstStyle>
            <a:lvl1pPr marL="0" indent="0">
              <a:lnSpc>
                <a:spcPct val="100000"/>
              </a:lnSpc>
              <a:buNone/>
              <a:defRPr sz="1800">
                <a:solidFill>
                  <a:schemeClr val="accent1"/>
                </a:solidFill>
              </a:defRPr>
            </a:lvl1pPr>
            <a:lvl2pPr marL="566928" indent="-283464">
              <a:lnSpc>
                <a:spcPct val="100000"/>
              </a:lnSpc>
              <a:buFont typeface="Wingdings" panose="05000000000000000000" pitchFamily="2" charset="2"/>
              <a:buChar char="§"/>
              <a:defRPr sz="1600">
                <a:solidFill>
                  <a:schemeClr val="accent1"/>
                </a:solidFill>
              </a:defRPr>
            </a:lvl2pPr>
            <a:lvl3pPr marL="850392" indent="-283464">
              <a:lnSpc>
                <a:spcPct val="100000"/>
              </a:lnSpc>
              <a:buFont typeface="Wingdings" panose="05000000000000000000" pitchFamily="2" charset="2"/>
              <a:buChar char="§"/>
              <a:defRPr sz="1400">
                <a:solidFill>
                  <a:schemeClr val="accent1"/>
                </a:solidFill>
              </a:defRPr>
            </a:lvl3pPr>
            <a:lvl4pPr marL="1133856" indent="-283464">
              <a:lnSpc>
                <a:spcPct val="100000"/>
              </a:lnSpc>
              <a:buFont typeface="Wingdings" panose="05000000000000000000" pitchFamily="2" charset="2"/>
              <a:buChar char="§"/>
              <a:defRPr sz="1200">
                <a:solidFill>
                  <a:schemeClr val="accent1"/>
                </a:solidFill>
              </a:defRPr>
            </a:lvl4pPr>
            <a:lvl5pPr marL="1417320" indent="-283464">
              <a:lnSpc>
                <a:spcPct val="100000"/>
              </a:lnSpc>
              <a:buFont typeface="Wingdings" panose="05000000000000000000" pitchFamily="2" charset="2"/>
              <a:buChar char="§"/>
              <a:defRPr sz="1200">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2101ABA6-5EA3-1AE9-0825-523073F786ED}"/>
              </a:ext>
            </a:extLst>
          </p:cNvPr>
          <p:cNvSpPr>
            <a:spLocks noGrp="1"/>
          </p:cNvSpPr>
          <p:nvPr>
            <p:ph type="sldNum" sz="quarter" idx="12"/>
          </p:nvPr>
        </p:nvSpPr>
        <p:spPr>
          <a:xfrm>
            <a:off x="616640" y="6517634"/>
            <a:ext cx="950258" cy="274320"/>
          </a:xfrm>
          <a:prstGeom prst="rect">
            <a:avLst/>
          </a:prstGeom>
        </p:spPr>
        <p:txBody>
          <a:bodyPr/>
          <a:lstStyle>
            <a:lvl1pPr>
              <a:defRPr>
                <a:solidFill>
                  <a:schemeClr val="accent1"/>
                </a:solidFill>
              </a:defRPr>
            </a:lvl1pPr>
          </a:lstStyle>
          <a:p>
            <a:fld id="{84D792B7-0397-C047-AE12-1A03F7E3DC83}" type="slidenum">
              <a:rPr lang="en-US" smtClean="0"/>
              <a:pPr/>
              <a:t>‹#›</a:t>
            </a:fld>
            <a:endParaRPr lang="en-US"/>
          </a:p>
        </p:txBody>
      </p:sp>
      <p:sp>
        <p:nvSpPr>
          <p:cNvPr id="5" name="Footer Placeholder 4">
            <a:extLst>
              <a:ext uri="{FF2B5EF4-FFF2-40B4-BE49-F238E27FC236}">
                <a16:creationId xmlns:a16="http://schemas.microsoft.com/office/drawing/2014/main" id="{726C5317-E14C-8E61-2C1E-0430778E8A0C}"/>
              </a:ext>
            </a:extLst>
          </p:cNvPr>
          <p:cNvSpPr>
            <a:spLocks noGrp="1"/>
          </p:cNvSpPr>
          <p:nvPr>
            <p:ph type="ftr" sz="quarter" idx="11"/>
          </p:nvPr>
        </p:nvSpPr>
        <p:spPr>
          <a:xfrm>
            <a:off x="4808250" y="6517634"/>
            <a:ext cx="2572870" cy="274320"/>
          </a:xfrm>
          <a:prstGeom prst="rect">
            <a:avLst/>
          </a:prstGeom>
        </p:spPr>
        <p:txBody>
          <a:bodyPr/>
          <a:lstStyle>
            <a:lvl1pPr>
              <a:defRPr>
                <a:solidFill>
                  <a:schemeClr val="accent1"/>
                </a:solidFill>
              </a:defRPr>
            </a:lvl1pPr>
          </a:lstStyle>
          <a:p>
            <a:r>
              <a:rPr lang="en-US"/>
              <a:t>presentation title</a:t>
            </a:r>
          </a:p>
        </p:txBody>
      </p:sp>
      <p:sp>
        <p:nvSpPr>
          <p:cNvPr id="4" name="Date Placeholder 3">
            <a:extLst>
              <a:ext uri="{FF2B5EF4-FFF2-40B4-BE49-F238E27FC236}">
                <a16:creationId xmlns:a16="http://schemas.microsoft.com/office/drawing/2014/main" id="{5A514D0E-ED92-E1A4-0E78-546375A0A63E}"/>
              </a:ext>
            </a:extLst>
          </p:cNvPr>
          <p:cNvSpPr>
            <a:spLocks noGrp="1"/>
          </p:cNvSpPr>
          <p:nvPr>
            <p:ph type="dt" sz="half" idx="10"/>
          </p:nvPr>
        </p:nvSpPr>
        <p:spPr>
          <a:xfrm>
            <a:off x="10622471" y="6517634"/>
            <a:ext cx="950260" cy="274320"/>
          </a:xfrm>
          <a:prstGeom prst="rect">
            <a:avLst/>
          </a:prstGeom>
        </p:spPr>
        <p:txBody>
          <a:bodyPr/>
          <a:lstStyle>
            <a:lvl1pPr>
              <a:defRPr>
                <a:solidFill>
                  <a:schemeClr val="accent1"/>
                </a:solidFill>
              </a:defRPr>
            </a:lvl1pPr>
          </a:lstStyle>
          <a:p>
            <a:r>
              <a:rPr lang="en-US"/>
              <a:t>20XX</a:t>
            </a:r>
          </a:p>
        </p:txBody>
      </p:sp>
      <p:cxnSp>
        <p:nvCxnSpPr>
          <p:cNvPr id="16" name="Straight Connector 15">
            <a:extLst>
              <a:ext uri="{FF2B5EF4-FFF2-40B4-BE49-F238E27FC236}">
                <a16:creationId xmlns:a16="http://schemas.microsoft.com/office/drawing/2014/main" id="{B9E5CB43-9C58-7065-8F71-3D1335DCA2E8}"/>
              </a:ext>
            </a:extLst>
          </p:cNvPr>
          <p:cNvCxnSpPr>
            <a:cxnSpLocks/>
          </p:cNvCxnSpPr>
          <p:nvPr userDrawn="1"/>
        </p:nvCxnSpPr>
        <p:spPr>
          <a:xfrm>
            <a:off x="0" y="6439485"/>
            <a:ext cx="12192000" cy="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D7C51743-4A18-4275-9C86-2A02654EB16B}"/>
              </a:ext>
            </a:extLst>
          </p:cNvPr>
          <p:cNvSpPr/>
          <p:nvPr userDrawn="1"/>
        </p:nvSpPr>
        <p:spPr>
          <a:xfrm>
            <a:off x="1509823" y="1188365"/>
            <a:ext cx="9172353" cy="4481269"/>
          </a:xfrm>
          <a:prstGeom prst="rect">
            <a:avLst/>
          </a:prstGeom>
          <a:no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a:extLst>
              <a:ext uri="{FF2B5EF4-FFF2-40B4-BE49-F238E27FC236}">
                <a16:creationId xmlns:a16="http://schemas.microsoft.com/office/drawing/2014/main" id="{50105206-25D5-CAFF-D01A-6C366A0DDD06}"/>
              </a:ext>
            </a:extLst>
          </p:cNvPr>
          <p:cNvCxnSpPr>
            <a:cxnSpLocks/>
          </p:cNvCxnSpPr>
          <p:nvPr userDrawn="1"/>
        </p:nvCxnSpPr>
        <p:spPr>
          <a:xfrm>
            <a:off x="0" y="5208047"/>
            <a:ext cx="5837756" cy="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F568D0A6-8634-2DEB-AE13-929FDDFD954E}"/>
              </a:ext>
            </a:extLst>
          </p:cNvPr>
          <p:cNvCxnSpPr>
            <a:cxnSpLocks/>
          </p:cNvCxnSpPr>
          <p:nvPr userDrawn="1"/>
        </p:nvCxnSpPr>
        <p:spPr>
          <a:xfrm>
            <a:off x="10546079" y="5220132"/>
            <a:ext cx="1645921" cy="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76680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A0BD26-4C3C-C934-E3C5-C4ABD369E612}"/>
              </a:ext>
            </a:extLst>
          </p:cNvPr>
          <p:cNvSpPr>
            <a:spLocks noGrp="1"/>
          </p:cNvSpPr>
          <p:nvPr>
            <p:ph type="title"/>
          </p:nvPr>
        </p:nvSpPr>
        <p:spPr>
          <a:xfrm>
            <a:off x="5495544" y="731520"/>
            <a:ext cx="5952744" cy="1645920"/>
          </a:xfrm>
        </p:spPr>
        <p:txBody>
          <a:bodyPr/>
          <a:lstStyle>
            <a:lvl1pPr algn="l">
              <a:defRPr sz="7200"/>
            </a:lvl1pPr>
          </a:lstStyle>
          <a:p>
            <a:r>
              <a:rPr lang="en-US"/>
              <a:t>Click to edit Master title style</a:t>
            </a:r>
          </a:p>
        </p:txBody>
      </p:sp>
      <p:sp>
        <p:nvSpPr>
          <p:cNvPr id="20" name="Picture Placeholder 19">
            <a:extLst>
              <a:ext uri="{FF2B5EF4-FFF2-40B4-BE49-F238E27FC236}">
                <a16:creationId xmlns:a16="http://schemas.microsoft.com/office/drawing/2014/main" id="{2AA6941D-E239-2A54-E6C1-1574E59717D1}"/>
              </a:ext>
            </a:extLst>
          </p:cNvPr>
          <p:cNvSpPr>
            <a:spLocks noGrp="1"/>
          </p:cNvSpPr>
          <p:nvPr>
            <p:ph type="pic" sz="quarter" idx="13"/>
          </p:nvPr>
        </p:nvSpPr>
        <p:spPr>
          <a:xfrm>
            <a:off x="0" y="0"/>
            <a:ext cx="4872540" cy="6858000"/>
          </a:xfrm>
          <a:ln w="15875">
            <a:solidFill>
              <a:schemeClr val="tx1"/>
            </a:solidFill>
          </a:ln>
        </p:spPr>
        <p:txBody>
          <a:bodyPr anchor="ctr"/>
          <a:lstStyle>
            <a:lvl1pPr marL="0" indent="0" algn="ctr">
              <a:buNone/>
              <a:defRPr/>
            </a:lvl1pPr>
          </a:lstStyle>
          <a:p>
            <a:endParaRPr lang="en-US"/>
          </a:p>
        </p:txBody>
      </p:sp>
      <p:cxnSp>
        <p:nvCxnSpPr>
          <p:cNvPr id="9" name="Straight Connector 8">
            <a:extLst>
              <a:ext uri="{FF2B5EF4-FFF2-40B4-BE49-F238E27FC236}">
                <a16:creationId xmlns:a16="http://schemas.microsoft.com/office/drawing/2014/main" id="{644C3332-D605-38F6-7D05-D7B329747768}"/>
              </a:ext>
            </a:extLst>
          </p:cNvPr>
          <p:cNvCxnSpPr>
            <a:cxnSpLocks/>
          </p:cNvCxnSpPr>
          <p:nvPr userDrawn="1"/>
        </p:nvCxnSpPr>
        <p:spPr>
          <a:xfrm>
            <a:off x="4863079" y="4150757"/>
            <a:ext cx="7328921"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7B2C081-8C69-001E-872F-68A1B1E48B94}"/>
              </a:ext>
            </a:extLst>
          </p:cNvPr>
          <p:cNvCxnSpPr>
            <a:cxnSpLocks/>
          </p:cNvCxnSpPr>
          <p:nvPr userDrawn="1"/>
        </p:nvCxnSpPr>
        <p:spPr>
          <a:xfrm>
            <a:off x="4872540" y="5515589"/>
            <a:ext cx="7328921"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5613557-EA43-56E7-5DE1-8A9813B2D7EB}"/>
              </a:ext>
            </a:extLst>
          </p:cNvPr>
          <p:cNvCxnSpPr>
            <a:cxnSpLocks/>
          </p:cNvCxnSpPr>
          <p:nvPr userDrawn="1"/>
        </p:nvCxnSpPr>
        <p:spPr>
          <a:xfrm>
            <a:off x="4872540" y="2766534"/>
            <a:ext cx="7328921"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Text Placeholder 21">
            <a:extLst>
              <a:ext uri="{FF2B5EF4-FFF2-40B4-BE49-F238E27FC236}">
                <a16:creationId xmlns:a16="http://schemas.microsoft.com/office/drawing/2014/main" id="{0CA79F44-DB47-D961-5554-E6CEF0F31D75}"/>
              </a:ext>
            </a:extLst>
          </p:cNvPr>
          <p:cNvSpPr>
            <a:spLocks noGrp="1"/>
          </p:cNvSpPr>
          <p:nvPr>
            <p:ph type="body" sz="quarter" idx="14"/>
          </p:nvPr>
        </p:nvSpPr>
        <p:spPr>
          <a:xfrm>
            <a:off x="5495545" y="3191256"/>
            <a:ext cx="5953506" cy="731520"/>
          </a:xfrm>
        </p:spPr>
        <p:txBody>
          <a:bodyPr anchor="ctr"/>
          <a:lstStyle>
            <a:lvl1pPr marL="0" indent="0">
              <a:spcBef>
                <a:spcPts val="0"/>
              </a:spcBef>
              <a:buNone/>
              <a:defRPr sz="2400" baseline="0">
                <a:latin typeface="+mj-lt"/>
              </a:defRPr>
            </a:lvl1pPr>
          </a:lstStyle>
          <a:p>
            <a:pPr lvl="0"/>
            <a:r>
              <a:rPr lang="en-US"/>
              <a:t>Click to edit Master text styles</a:t>
            </a:r>
          </a:p>
        </p:txBody>
      </p:sp>
      <p:sp>
        <p:nvSpPr>
          <p:cNvPr id="23" name="Text Placeholder 21">
            <a:extLst>
              <a:ext uri="{FF2B5EF4-FFF2-40B4-BE49-F238E27FC236}">
                <a16:creationId xmlns:a16="http://schemas.microsoft.com/office/drawing/2014/main" id="{D8CB894C-EA47-EEFE-AB8C-A9B9B10EDFAC}"/>
              </a:ext>
            </a:extLst>
          </p:cNvPr>
          <p:cNvSpPr>
            <a:spLocks noGrp="1"/>
          </p:cNvSpPr>
          <p:nvPr>
            <p:ph type="body" sz="quarter" idx="15"/>
          </p:nvPr>
        </p:nvSpPr>
        <p:spPr>
          <a:xfrm>
            <a:off x="5494782" y="4498848"/>
            <a:ext cx="5953506" cy="731520"/>
          </a:xfrm>
        </p:spPr>
        <p:txBody>
          <a:bodyPr anchor="ctr"/>
          <a:lstStyle>
            <a:lvl1pPr marL="0" indent="0">
              <a:spcBef>
                <a:spcPts val="0"/>
              </a:spcBef>
              <a:buNone/>
              <a:defRPr sz="2400" baseline="0">
                <a:latin typeface="+mj-lt"/>
              </a:defRPr>
            </a:lvl1pPr>
          </a:lstStyle>
          <a:p>
            <a:pPr lvl="0"/>
            <a:r>
              <a:rPr lang="en-US"/>
              <a:t>Click to edit Master text styles</a:t>
            </a:r>
          </a:p>
        </p:txBody>
      </p:sp>
      <p:sp>
        <p:nvSpPr>
          <p:cNvPr id="24" name="Text Placeholder 21">
            <a:extLst>
              <a:ext uri="{FF2B5EF4-FFF2-40B4-BE49-F238E27FC236}">
                <a16:creationId xmlns:a16="http://schemas.microsoft.com/office/drawing/2014/main" id="{B3C09B13-9367-B435-A76A-9DBB1332FC5F}"/>
              </a:ext>
            </a:extLst>
          </p:cNvPr>
          <p:cNvSpPr>
            <a:spLocks noGrp="1"/>
          </p:cNvSpPr>
          <p:nvPr>
            <p:ph type="body" sz="quarter" idx="16"/>
          </p:nvPr>
        </p:nvSpPr>
        <p:spPr>
          <a:xfrm>
            <a:off x="5494782" y="5797296"/>
            <a:ext cx="5953506" cy="731520"/>
          </a:xfrm>
        </p:spPr>
        <p:txBody>
          <a:bodyPr anchor="ctr"/>
          <a:lstStyle>
            <a:lvl1pPr marL="0" indent="0">
              <a:spcBef>
                <a:spcPts val="0"/>
              </a:spcBef>
              <a:buNone/>
              <a:defRPr sz="2400" baseline="0">
                <a:latin typeface="+mj-lt"/>
              </a:defRPr>
            </a:lvl1pPr>
          </a:lstStyle>
          <a:p>
            <a:pPr lvl="0"/>
            <a:r>
              <a:rPr lang="en-US"/>
              <a:t>Click to edit Master text styles</a:t>
            </a:r>
          </a:p>
        </p:txBody>
      </p:sp>
    </p:spTree>
    <p:extLst>
      <p:ext uri="{BB962C8B-B14F-4D97-AF65-F5344CB8AC3E}">
        <p14:creationId xmlns:p14="http://schemas.microsoft.com/office/powerpoint/2010/main" val="16141012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accent1"/>
        </a:solidFill>
        <a:effectLst/>
      </p:bgPr>
    </p:bg>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F77913A3-071A-44D9-E59A-B9C86D99FF3B}"/>
              </a:ext>
            </a:extLst>
          </p:cNvPr>
          <p:cNvSpPr>
            <a:spLocks noGrp="1"/>
          </p:cNvSpPr>
          <p:nvPr>
            <p:ph type="title"/>
          </p:nvPr>
        </p:nvSpPr>
        <p:spPr>
          <a:xfrm>
            <a:off x="2039112" y="54864"/>
            <a:ext cx="8165592" cy="969264"/>
          </a:xfrm>
        </p:spPr>
        <p:txBody>
          <a:bodyPr/>
          <a:lstStyle>
            <a:lvl1pPr algn="ctr">
              <a:defRPr/>
            </a:lvl1pPr>
          </a:lstStyle>
          <a:p>
            <a:r>
              <a:rPr lang="en-US"/>
              <a:t>Click to edit Master title style</a:t>
            </a:r>
          </a:p>
        </p:txBody>
      </p:sp>
      <p:sp>
        <p:nvSpPr>
          <p:cNvPr id="5" name="Slide Number Placeholder 4">
            <a:extLst>
              <a:ext uri="{FF2B5EF4-FFF2-40B4-BE49-F238E27FC236}">
                <a16:creationId xmlns:a16="http://schemas.microsoft.com/office/drawing/2014/main" id="{E9A67C02-F658-3749-9924-99BDA9C11E7A}"/>
              </a:ext>
            </a:extLst>
          </p:cNvPr>
          <p:cNvSpPr>
            <a:spLocks noGrp="1"/>
          </p:cNvSpPr>
          <p:nvPr>
            <p:ph type="sldNum" sz="quarter" idx="12"/>
          </p:nvPr>
        </p:nvSpPr>
        <p:spPr>
          <a:xfrm>
            <a:off x="616640" y="6517634"/>
            <a:ext cx="950258" cy="274320"/>
          </a:xfrm>
          <a:prstGeom prst="rect">
            <a:avLst/>
          </a:prstGeom>
        </p:spPr>
        <p:txBody>
          <a:bodyPr/>
          <a:lstStyle/>
          <a:p>
            <a:fld id="{84D792B7-0397-C047-AE12-1A03F7E3DC83}" type="slidenum">
              <a:rPr lang="en-US" smtClean="0"/>
              <a:t>‹#›</a:t>
            </a:fld>
            <a:endParaRPr lang="en-US"/>
          </a:p>
        </p:txBody>
      </p:sp>
      <p:sp>
        <p:nvSpPr>
          <p:cNvPr id="4" name="Footer Placeholder 3">
            <a:extLst>
              <a:ext uri="{FF2B5EF4-FFF2-40B4-BE49-F238E27FC236}">
                <a16:creationId xmlns:a16="http://schemas.microsoft.com/office/drawing/2014/main" id="{CB7120C0-232E-AD3B-138D-B65A7AD49C94}"/>
              </a:ext>
            </a:extLst>
          </p:cNvPr>
          <p:cNvSpPr>
            <a:spLocks noGrp="1"/>
          </p:cNvSpPr>
          <p:nvPr>
            <p:ph type="ftr" sz="quarter" idx="11"/>
          </p:nvPr>
        </p:nvSpPr>
        <p:spPr>
          <a:xfrm>
            <a:off x="4808250" y="6517634"/>
            <a:ext cx="2572870" cy="274320"/>
          </a:xfrm>
          <a:prstGeom prst="rect">
            <a:avLst/>
          </a:prstGeom>
        </p:spPr>
        <p:txBody>
          <a:bodyPr/>
          <a:lstStyle/>
          <a:p>
            <a:r>
              <a:rPr lang="en-US"/>
              <a:t>presentation title</a:t>
            </a:r>
          </a:p>
        </p:txBody>
      </p:sp>
      <p:sp>
        <p:nvSpPr>
          <p:cNvPr id="3" name="Date Placeholder 2">
            <a:extLst>
              <a:ext uri="{FF2B5EF4-FFF2-40B4-BE49-F238E27FC236}">
                <a16:creationId xmlns:a16="http://schemas.microsoft.com/office/drawing/2014/main" id="{7110ABD4-B26A-0940-A80F-399F8FCAD992}"/>
              </a:ext>
            </a:extLst>
          </p:cNvPr>
          <p:cNvSpPr>
            <a:spLocks noGrp="1"/>
          </p:cNvSpPr>
          <p:nvPr>
            <p:ph type="dt" sz="half" idx="10"/>
          </p:nvPr>
        </p:nvSpPr>
        <p:spPr>
          <a:xfrm>
            <a:off x="10622471" y="6517634"/>
            <a:ext cx="950260" cy="274320"/>
          </a:xfrm>
          <a:prstGeom prst="rect">
            <a:avLst/>
          </a:prstGeom>
        </p:spPr>
        <p:txBody>
          <a:bodyPr/>
          <a:lstStyle/>
          <a:p>
            <a:r>
              <a:rPr lang="en-US"/>
              <a:t>20XX</a:t>
            </a:r>
          </a:p>
        </p:txBody>
      </p:sp>
      <p:cxnSp>
        <p:nvCxnSpPr>
          <p:cNvPr id="7" name="Straight Connector 6">
            <a:extLst>
              <a:ext uri="{FF2B5EF4-FFF2-40B4-BE49-F238E27FC236}">
                <a16:creationId xmlns:a16="http://schemas.microsoft.com/office/drawing/2014/main" id="{394864F6-8550-2BFC-DC03-2BB296DF2E95}"/>
              </a:ext>
            </a:extLst>
          </p:cNvPr>
          <p:cNvCxnSpPr>
            <a:cxnSpLocks/>
          </p:cNvCxnSpPr>
          <p:nvPr userDrawn="1"/>
        </p:nvCxnSpPr>
        <p:spPr>
          <a:xfrm>
            <a:off x="398366" y="1031955"/>
            <a:ext cx="11395267"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D95A92E-7815-7546-3201-42AEFA654F4C}"/>
              </a:ext>
            </a:extLst>
          </p:cNvPr>
          <p:cNvCxnSpPr>
            <a:cxnSpLocks/>
          </p:cNvCxnSpPr>
          <p:nvPr userDrawn="1"/>
        </p:nvCxnSpPr>
        <p:spPr>
          <a:xfrm>
            <a:off x="0" y="6439485"/>
            <a:ext cx="121920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FF23430-1681-F3A4-F071-7C338746014B}"/>
              </a:ext>
            </a:extLst>
          </p:cNvPr>
          <p:cNvCxnSpPr>
            <a:cxnSpLocks/>
          </p:cNvCxnSpPr>
          <p:nvPr userDrawn="1"/>
        </p:nvCxnSpPr>
        <p:spPr>
          <a:xfrm flipV="1">
            <a:off x="398367" y="0"/>
            <a:ext cx="0" cy="68580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7B44D2F-F976-B752-100E-E994C9F0206A}"/>
              </a:ext>
            </a:extLst>
          </p:cNvPr>
          <p:cNvCxnSpPr>
            <a:cxnSpLocks/>
          </p:cNvCxnSpPr>
          <p:nvPr userDrawn="1"/>
        </p:nvCxnSpPr>
        <p:spPr>
          <a:xfrm flipV="1">
            <a:off x="11793633" y="0"/>
            <a:ext cx="0" cy="68580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309439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accent1"/>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DAC1505-F26B-3039-38E3-3A7F7CC7F364}"/>
              </a:ext>
            </a:extLst>
          </p:cNvPr>
          <p:cNvSpPr>
            <a:spLocks noGrp="1"/>
          </p:cNvSpPr>
          <p:nvPr>
            <p:ph type="dt" sz="half" idx="10"/>
          </p:nvPr>
        </p:nvSpPr>
        <p:spPr>
          <a:xfrm>
            <a:off x="10622471" y="6517634"/>
            <a:ext cx="950260" cy="274320"/>
          </a:xfrm>
          <a:prstGeom prst="rect">
            <a:avLst/>
          </a:prstGeom>
        </p:spPr>
        <p:txBody>
          <a:bodyPr/>
          <a:lstStyle/>
          <a:p>
            <a:r>
              <a:rPr lang="en-US"/>
              <a:t>20XX</a:t>
            </a:r>
          </a:p>
        </p:txBody>
      </p:sp>
      <p:sp>
        <p:nvSpPr>
          <p:cNvPr id="3" name="Footer Placeholder 2">
            <a:extLst>
              <a:ext uri="{FF2B5EF4-FFF2-40B4-BE49-F238E27FC236}">
                <a16:creationId xmlns:a16="http://schemas.microsoft.com/office/drawing/2014/main" id="{962C2A94-01A4-034C-9AE7-87CF1238308E}"/>
              </a:ext>
            </a:extLst>
          </p:cNvPr>
          <p:cNvSpPr>
            <a:spLocks noGrp="1"/>
          </p:cNvSpPr>
          <p:nvPr>
            <p:ph type="ftr" sz="quarter" idx="11"/>
          </p:nvPr>
        </p:nvSpPr>
        <p:spPr>
          <a:xfrm>
            <a:off x="4808250" y="6517634"/>
            <a:ext cx="2572870" cy="274320"/>
          </a:xfrm>
          <a:prstGeom prst="rect">
            <a:avLst/>
          </a:prstGeom>
        </p:spPr>
        <p:txBody>
          <a:bodyPr/>
          <a:lstStyle/>
          <a:p>
            <a:r>
              <a:rPr lang="en-US"/>
              <a:t>presentation title</a:t>
            </a:r>
          </a:p>
        </p:txBody>
      </p:sp>
      <p:sp>
        <p:nvSpPr>
          <p:cNvPr id="4" name="Slide Number Placeholder 3">
            <a:extLst>
              <a:ext uri="{FF2B5EF4-FFF2-40B4-BE49-F238E27FC236}">
                <a16:creationId xmlns:a16="http://schemas.microsoft.com/office/drawing/2014/main" id="{5E45BEB7-6CEE-98EF-C00B-19BF6407E318}"/>
              </a:ext>
            </a:extLst>
          </p:cNvPr>
          <p:cNvSpPr>
            <a:spLocks noGrp="1"/>
          </p:cNvSpPr>
          <p:nvPr>
            <p:ph type="sldNum" sz="quarter" idx="12"/>
          </p:nvPr>
        </p:nvSpPr>
        <p:spPr>
          <a:xfrm>
            <a:off x="616640" y="6517634"/>
            <a:ext cx="950258" cy="274320"/>
          </a:xfrm>
          <a:prstGeom prst="rect">
            <a:avLst/>
          </a:prstGeom>
        </p:spPr>
        <p:txBody>
          <a:bodyPr/>
          <a:lstStyle/>
          <a:p>
            <a:fld id="{84D792B7-0397-C047-AE12-1A03F7E3DC83}" type="slidenum">
              <a:rPr lang="en-US" smtClean="0"/>
              <a:t>‹#›</a:t>
            </a:fld>
            <a:endParaRPr lang="en-US"/>
          </a:p>
        </p:txBody>
      </p:sp>
      <p:cxnSp>
        <p:nvCxnSpPr>
          <p:cNvPr id="6" name="Straight Connector 5">
            <a:extLst>
              <a:ext uri="{FF2B5EF4-FFF2-40B4-BE49-F238E27FC236}">
                <a16:creationId xmlns:a16="http://schemas.microsoft.com/office/drawing/2014/main" id="{74912249-F431-4F6C-4213-30FF47C81741}"/>
              </a:ext>
            </a:extLst>
          </p:cNvPr>
          <p:cNvCxnSpPr>
            <a:cxnSpLocks/>
          </p:cNvCxnSpPr>
          <p:nvPr userDrawn="1"/>
        </p:nvCxnSpPr>
        <p:spPr>
          <a:xfrm>
            <a:off x="0" y="6439485"/>
            <a:ext cx="121920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01875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A0BD26-4C3C-C934-E3C5-C4ABD369E612}"/>
              </a:ext>
            </a:extLst>
          </p:cNvPr>
          <p:cNvSpPr>
            <a:spLocks noGrp="1"/>
          </p:cNvSpPr>
          <p:nvPr>
            <p:ph type="title"/>
          </p:nvPr>
        </p:nvSpPr>
        <p:spPr>
          <a:xfrm>
            <a:off x="5495544" y="0"/>
            <a:ext cx="4370832" cy="2194560"/>
          </a:xfrm>
        </p:spPr>
        <p:txBody>
          <a:bodyPr/>
          <a:lstStyle>
            <a:lvl1pPr algn="l">
              <a:defRPr sz="7200"/>
            </a:lvl1pPr>
          </a:lstStyle>
          <a:p>
            <a:r>
              <a:rPr lang="en-US"/>
              <a:t>Click to edit Master title style</a:t>
            </a:r>
          </a:p>
        </p:txBody>
      </p:sp>
      <p:sp>
        <p:nvSpPr>
          <p:cNvPr id="13" name="Picture Placeholder 12">
            <a:extLst>
              <a:ext uri="{FF2B5EF4-FFF2-40B4-BE49-F238E27FC236}">
                <a16:creationId xmlns:a16="http://schemas.microsoft.com/office/drawing/2014/main" id="{54A61420-31F3-2DF5-A319-19A8896350EA}"/>
              </a:ext>
            </a:extLst>
          </p:cNvPr>
          <p:cNvSpPr>
            <a:spLocks noGrp="1"/>
          </p:cNvSpPr>
          <p:nvPr>
            <p:ph type="pic" sz="quarter" idx="13"/>
          </p:nvPr>
        </p:nvSpPr>
        <p:spPr>
          <a:xfrm>
            <a:off x="1" y="3810"/>
            <a:ext cx="4856184" cy="6850379"/>
          </a:xfrm>
          <a:ln w="15875">
            <a:solidFill>
              <a:schemeClr val="tx1"/>
            </a:solidFill>
          </a:ln>
        </p:spPr>
        <p:txBody>
          <a:bodyPr/>
          <a:lstStyle/>
          <a:p>
            <a:endParaRPr lang="en-US"/>
          </a:p>
        </p:txBody>
      </p:sp>
      <p:sp>
        <p:nvSpPr>
          <p:cNvPr id="3" name="Content Placeholder 2">
            <a:extLst>
              <a:ext uri="{FF2B5EF4-FFF2-40B4-BE49-F238E27FC236}">
                <a16:creationId xmlns:a16="http://schemas.microsoft.com/office/drawing/2014/main" id="{D53F374C-57DC-E207-D494-6986428A2D60}"/>
              </a:ext>
            </a:extLst>
          </p:cNvPr>
          <p:cNvSpPr>
            <a:spLocks noGrp="1"/>
          </p:cNvSpPr>
          <p:nvPr>
            <p:ph idx="1"/>
          </p:nvPr>
        </p:nvSpPr>
        <p:spPr>
          <a:xfrm>
            <a:off x="4856185" y="2212849"/>
            <a:ext cx="7335814" cy="46451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163547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F32D5F1B-4B4F-5C42-0EFC-AE54D2C4EC2F}"/>
              </a:ext>
            </a:extLst>
          </p:cNvPr>
          <p:cNvSpPr>
            <a:spLocks noGrp="1"/>
          </p:cNvSpPr>
          <p:nvPr>
            <p:ph type="pic" sz="quarter" idx="10"/>
          </p:nvPr>
        </p:nvSpPr>
        <p:spPr>
          <a:xfrm>
            <a:off x="0" y="0"/>
            <a:ext cx="12192000" cy="6858000"/>
          </a:xfrm>
          <a:solidFill>
            <a:schemeClr val="accent2">
              <a:lumMod val="40000"/>
              <a:lumOff val="60000"/>
            </a:schemeClr>
          </a:solidFill>
        </p:spPr>
        <p:txBody>
          <a:bodyPr/>
          <a:lstStyle>
            <a:lvl1pPr marL="0" indent="0">
              <a:buNone/>
              <a:defRPr/>
            </a:lvl1pPr>
          </a:lstStyle>
          <a:p>
            <a:endParaRPr lang="en-US"/>
          </a:p>
        </p:txBody>
      </p:sp>
      <p:sp>
        <p:nvSpPr>
          <p:cNvPr id="2" name="Title 1">
            <a:extLst>
              <a:ext uri="{FF2B5EF4-FFF2-40B4-BE49-F238E27FC236}">
                <a16:creationId xmlns:a16="http://schemas.microsoft.com/office/drawing/2014/main" id="{FE63A1AE-C2A2-3984-EE25-E51E8DD651B1}"/>
              </a:ext>
            </a:extLst>
          </p:cNvPr>
          <p:cNvSpPr>
            <a:spLocks noGrp="1"/>
          </p:cNvSpPr>
          <p:nvPr>
            <p:ph type="title"/>
          </p:nvPr>
        </p:nvSpPr>
        <p:spPr>
          <a:xfrm>
            <a:off x="1508760" y="1188720"/>
            <a:ext cx="9171432" cy="4480560"/>
          </a:xfrm>
          <a:ln w="15875">
            <a:solidFill>
              <a:schemeClr val="accent1"/>
            </a:solidFill>
          </a:ln>
        </p:spPr>
        <p:txBody>
          <a:bodyPr lIns="365760" bIns="640080" anchor="ctr"/>
          <a:lstStyle>
            <a:lvl1pPr>
              <a:defRPr sz="7200">
                <a:solidFill>
                  <a:schemeClr val="accent1"/>
                </a:solidFill>
              </a:defRPr>
            </a:lvl1pPr>
          </a:lstStyle>
          <a:p>
            <a:r>
              <a:rPr lang="en-US"/>
              <a:t>Click to edit Master title style</a:t>
            </a:r>
          </a:p>
        </p:txBody>
      </p:sp>
      <p:sp>
        <p:nvSpPr>
          <p:cNvPr id="3" name="Text Placeholder 2">
            <a:extLst>
              <a:ext uri="{FF2B5EF4-FFF2-40B4-BE49-F238E27FC236}">
                <a16:creationId xmlns:a16="http://schemas.microsoft.com/office/drawing/2014/main" id="{C27A141F-6D41-3734-9073-FB0B24ECBB3C}"/>
              </a:ext>
            </a:extLst>
          </p:cNvPr>
          <p:cNvSpPr>
            <a:spLocks noGrp="1"/>
          </p:cNvSpPr>
          <p:nvPr>
            <p:ph type="body" idx="1"/>
          </p:nvPr>
        </p:nvSpPr>
        <p:spPr>
          <a:xfrm>
            <a:off x="6665976" y="5102352"/>
            <a:ext cx="2889504" cy="365760"/>
          </a:xfrm>
        </p:spPr>
        <p:txBody>
          <a:bodyPr/>
          <a:lstStyle>
            <a:lvl1pPr marL="0" indent="0" algn="ctr">
              <a:lnSpc>
                <a:spcPct val="100000"/>
              </a:lnSpc>
              <a:spcBef>
                <a:spcPts val="0"/>
              </a:spcBef>
              <a:buNone/>
              <a:defRPr sz="180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9413742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with picture">
    <p:bg>
      <p:bgPr>
        <a:solidFill>
          <a:schemeClr val="accent4">
            <a:lumMod val="50000"/>
          </a:schemeClr>
        </a:solidFill>
        <a:effectLst/>
      </p:bgPr>
    </p:bg>
    <p:spTree>
      <p:nvGrpSpPr>
        <p:cNvPr id="1" name=""/>
        <p:cNvGrpSpPr/>
        <p:nvPr/>
      </p:nvGrpSpPr>
      <p:grpSpPr>
        <a:xfrm>
          <a:off x="0" y="0"/>
          <a:ext cx="0" cy="0"/>
          <a:chOff x="0" y="0"/>
          <a:chExt cx="0" cy="0"/>
        </a:xfrm>
      </p:grpSpPr>
      <p:sp>
        <p:nvSpPr>
          <p:cNvPr id="20" name="Picture Placeholder 19">
            <a:extLst>
              <a:ext uri="{FF2B5EF4-FFF2-40B4-BE49-F238E27FC236}">
                <a16:creationId xmlns:a16="http://schemas.microsoft.com/office/drawing/2014/main" id="{B66CC86A-5147-8A3A-D69B-E3F6DBACAE98}"/>
              </a:ext>
            </a:extLst>
          </p:cNvPr>
          <p:cNvSpPr>
            <a:spLocks noGrp="1"/>
          </p:cNvSpPr>
          <p:nvPr>
            <p:ph type="pic" sz="quarter" idx="13"/>
          </p:nvPr>
        </p:nvSpPr>
        <p:spPr>
          <a:xfrm>
            <a:off x="1636301" y="928122"/>
            <a:ext cx="3251199" cy="5001754"/>
          </a:xfrm>
          <a:ln w="15875">
            <a:solidFill>
              <a:schemeClr val="accent1"/>
            </a:solidFill>
          </a:ln>
        </p:spPr>
        <p:txBody>
          <a:bodyPr anchor="ctr"/>
          <a:lstStyle>
            <a:lvl1pPr marL="0" indent="0" algn="ctr">
              <a:buNone/>
              <a:defRPr>
                <a:solidFill>
                  <a:schemeClr val="accent1"/>
                </a:solidFill>
              </a:defRPr>
            </a:lvl1pPr>
          </a:lstStyle>
          <a:p>
            <a:endParaRPr lang="en-US"/>
          </a:p>
        </p:txBody>
      </p:sp>
      <p:sp>
        <p:nvSpPr>
          <p:cNvPr id="2" name="Title 1">
            <a:extLst>
              <a:ext uri="{FF2B5EF4-FFF2-40B4-BE49-F238E27FC236}">
                <a16:creationId xmlns:a16="http://schemas.microsoft.com/office/drawing/2014/main" id="{95A0BD26-4C3C-C934-E3C5-C4ABD369E612}"/>
              </a:ext>
            </a:extLst>
          </p:cNvPr>
          <p:cNvSpPr>
            <a:spLocks noGrp="1"/>
          </p:cNvSpPr>
          <p:nvPr>
            <p:ph type="title"/>
          </p:nvPr>
        </p:nvSpPr>
        <p:spPr>
          <a:xfrm>
            <a:off x="6400800" y="1225296"/>
            <a:ext cx="4718304" cy="1645920"/>
          </a:xfrm>
        </p:spPr>
        <p:txBody>
          <a:bodyPr/>
          <a:lstStyle>
            <a:lvl1pPr>
              <a:defRPr baseline="0">
                <a:solidFill>
                  <a:schemeClr val="accent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D53F374C-57DC-E207-D494-6986428A2D60}"/>
              </a:ext>
            </a:extLst>
          </p:cNvPr>
          <p:cNvSpPr>
            <a:spLocks noGrp="1"/>
          </p:cNvSpPr>
          <p:nvPr>
            <p:ph idx="1"/>
          </p:nvPr>
        </p:nvSpPr>
        <p:spPr>
          <a:xfrm>
            <a:off x="6400800" y="2898648"/>
            <a:ext cx="4370832" cy="2029968"/>
          </a:xfrm>
        </p:spPr>
        <p:txBody>
          <a:bodyPr/>
          <a:lstStyle>
            <a:lvl1pPr marL="0" indent="0">
              <a:lnSpc>
                <a:spcPct val="100000"/>
              </a:lnSpc>
              <a:buNone/>
              <a:defRPr sz="1800">
                <a:solidFill>
                  <a:schemeClr val="accent1"/>
                </a:solidFill>
              </a:defRPr>
            </a:lvl1pPr>
            <a:lvl2pPr marL="566928" indent="-283464">
              <a:lnSpc>
                <a:spcPct val="100000"/>
              </a:lnSpc>
              <a:buFont typeface="Wingdings" panose="05000000000000000000" pitchFamily="2" charset="2"/>
              <a:buChar char="§"/>
              <a:defRPr sz="1600">
                <a:solidFill>
                  <a:schemeClr val="accent1"/>
                </a:solidFill>
              </a:defRPr>
            </a:lvl2pPr>
            <a:lvl3pPr marL="850392" indent="-283464">
              <a:lnSpc>
                <a:spcPct val="100000"/>
              </a:lnSpc>
              <a:buFont typeface="Wingdings" panose="05000000000000000000" pitchFamily="2" charset="2"/>
              <a:buChar char="§"/>
              <a:defRPr sz="1400">
                <a:solidFill>
                  <a:schemeClr val="accent1"/>
                </a:solidFill>
              </a:defRPr>
            </a:lvl3pPr>
            <a:lvl4pPr marL="1133856" indent="-283464">
              <a:lnSpc>
                <a:spcPct val="100000"/>
              </a:lnSpc>
              <a:buFont typeface="Wingdings" panose="05000000000000000000" pitchFamily="2" charset="2"/>
              <a:buChar char="§"/>
              <a:defRPr sz="1200">
                <a:solidFill>
                  <a:schemeClr val="accent1"/>
                </a:solidFill>
              </a:defRPr>
            </a:lvl4pPr>
            <a:lvl5pPr marL="1417320" indent="-283464">
              <a:lnSpc>
                <a:spcPct val="100000"/>
              </a:lnSpc>
              <a:buFont typeface="Wingdings" panose="05000000000000000000" pitchFamily="2" charset="2"/>
              <a:buChar char="§"/>
              <a:defRPr sz="1200">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2101ABA6-5EA3-1AE9-0825-523073F786ED}"/>
              </a:ext>
            </a:extLst>
          </p:cNvPr>
          <p:cNvSpPr>
            <a:spLocks noGrp="1"/>
          </p:cNvSpPr>
          <p:nvPr>
            <p:ph type="sldNum" sz="quarter" idx="12"/>
          </p:nvPr>
        </p:nvSpPr>
        <p:spPr>
          <a:xfrm>
            <a:off x="616640" y="6517634"/>
            <a:ext cx="950258" cy="274320"/>
          </a:xfrm>
          <a:prstGeom prst="rect">
            <a:avLst/>
          </a:prstGeom>
        </p:spPr>
        <p:txBody>
          <a:bodyPr/>
          <a:lstStyle>
            <a:lvl1pPr>
              <a:defRPr>
                <a:solidFill>
                  <a:schemeClr val="accent1"/>
                </a:solidFill>
              </a:defRPr>
            </a:lvl1pPr>
          </a:lstStyle>
          <a:p>
            <a:fld id="{84D792B7-0397-C047-AE12-1A03F7E3DC83}" type="slidenum">
              <a:rPr lang="en-US" smtClean="0"/>
              <a:pPr/>
              <a:t>‹#›</a:t>
            </a:fld>
            <a:endParaRPr lang="en-US"/>
          </a:p>
        </p:txBody>
      </p:sp>
      <p:sp>
        <p:nvSpPr>
          <p:cNvPr id="5" name="Footer Placeholder 4">
            <a:extLst>
              <a:ext uri="{FF2B5EF4-FFF2-40B4-BE49-F238E27FC236}">
                <a16:creationId xmlns:a16="http://schemas.microsoft.com/office/drawing/2014/main" id="{726C5317-E14C-8E61-2C1E-0430778E8A0C}"/>
              </a:ext>
            </a:extLst>
          </p:cNvPr>
          <p:cNvSpPr>
            <a:spLocks noGrp="1"/>
          </p:cNvSpPr>
          <p:nvPr>
            <p:ph type="ftr" sz="quarter" idx="11"/>
          </p:nvPr>
        </p:nvSpPr>
        <p:spPr>
          <a:xfrm>
            <a:off x="4808250" y="6517634"/>
            <a:ext cx="2572870" cy="274320"/>
          </a:xfrm>
          <a:prstGeom prst="rect">
            <a:avLst/>
          </a:prstGeom>
        </p:spPr>
        <p:txBody>
          <a:bodyPr/>
          <a:lstStyle>
            <a:lvl1pPr>
              <a:defRPr>
                <a:solidFill>
                  <a:schemeClr val="accent1"/>
                </a:solidFill>
              </a:defRPr>
            </a:lvl1pPr>
          </a:lstStyle>
          <a:p>
            <a:r>
              <a:rPr lang="en-US"/>
              <a:t>presentation title</a:t>
            </a:r>
          </a:p>
        </p:txBody>
      </p:sp>
      <p:sp>
        <p:nvSpPr>
          <p:cNvPr id="4" name="Date Placeholder 3">
            <a:extLst>
              <a:ext uri="{FF2B5EF4-FFF2-40B4-BE49-F238E27FC236}">
                <a16:creationId xmlns:a16="http://schemas.microsoft.com/office/drawing/2014/main" id="{5A514D0E-ED92-E1A4-0E78-546375A0A63E}"/>
              </a:ext>
            </a:extLst>
          </p:cNvPr>
          <p:cNvSpPr>
            <a:spLocks noGrp="1"/>
          </p:cNvSpPr>
          <p:nvPr>
            <p:ph type="dt" sz="half" idx="10"/>
          </p:nvPr>
        </p:nvSpPr>
        <p:spPr>
          <a:xfrm>
            <a:off x="10622471" y="6517634"/>
            <a:ext cx="950260" cy="274320"/>
          </a:xfrm>
          <a:prstGeom prst="rect">
            <a:avLst/>
          </a:prstGeom>
        </p:spPr>
        <p:txBody>
          <a:bodyPr/>
          <a:lstStyle>
            <a:lvl1pPr>
              <a:defRPr>
                <a:solidFill>
                  <a:schemeClr val="accent1"/>
                </a:solidFill>
              </a:defRPr>
            </a:lvl1pPr>
          </a:lstStyle>
          <a:p>
            <a:r>
              <a:rPr lang="en-US"/>
              <a:t>20XX</a:t>
            </a:r>
          </a:p>
        </p:txBody>
      </p:sp>
      <p:cxnSp>
        <p:nvCxnSpPr>
          <p:cNvPr id="8" name="Straight Connector 7">
            <a:extLst>
              <a:ext uri="{FF2B5EF4-FFF2-40B4-BE49-F238E27FC236}">
                <a16:creationId xmlns:a16="http://schemas.microsoft.com/office/drawing/2014/main" id="{011CC225-384C-A7E8-AFBF-89D35684100D}"/>
              </a:ext>
            </a:extLst>
          </p:cNvPr>
          <p:cNvCxnSpPr>
            <a:cxnSpLocks/>
          </p:cNvCxnSpPr>
          <p:nvPr userDrawn="1"/>
        </p:nvCxnSpPr>
        <p:spPr>
          <a:xfrm>
            <a:off x="0" y="395159"/>
            <a:ext cx="12192000" cy="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59E07A8-FF17-EE00-CEAE-9071F30D748F}"/>
              </a:ext>
            </a:extLst>
          </p:cNvPr>
          <p:cNvCxnSpPr>
            <a:cxnSpLocks/>
          </p:cNvCxnSpPr>
          <p:nvPr userDrawn="1"/>
        </p:nvCxnSpPr>
        <p:spPr>
          <a:xfrm>
            <a:off x="0" y="6439485"/>
            <a:ext cx="12192000" cy="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352F90E-8B45-B50A-6BB9-250D96DE376E}"/>
              </a:ext>
            </a:extLst>
          </p:cNvPr>
          <p:cNvCxnSpPr>
            <a:cxnSpLocks/>
          </p:cNvCxnSpPr>
          <p:nvPr userDrawn="1"/>
        </p:nvCxnSpPr>
        <p:spPr>
          <a:xfrm flipV="1">
            <a:off x="398367" y="0"/>
            <a:ext cx="0" cy="68580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3915D5E-49E8-33A0-1B5E-9B7880A4BC60}"/>
              </a:ext>
            </a:extLst>
          </p:cNvPr>
          <p:cNvCxnSpPr>
            <a:cxnSpLocks/>
          </p:cNvCxnSpPr>
          <p:nvPr userDrawn="1"/>
        </p:nvCxnSpPr>
        <p:spPr>
          <a:xfrm flipV="1">
            <a:off x="11793633" y="0"/>
            <a:ext cx="0" cy="68580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E56D179-21F4-E208-F1F2-385E53DC3F00}"/>
              </a:ext>
            </a:extLst>
          </p:cNvPr>
          <p:cNvCxnSpPr>
            <a:cxnSpLocks/>
          </p:cNvCxnSpPr>
          <p:nvPr userDrawn="1"/>
        </p:nvCxnSpPr>
        <p:spPr>
          <a:xfrm flipV="1">
            <a:off x="6096000" y="395159"/>
            <a:ext cx="0" cy="6044326"/>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73455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A0BD26-4C3C-C934-E3C5-C4ABD369E612}"/>
              </a:ext>
            </a:extLst>
          </p:cNvPr>
          <p:cNvSpPr>
            <a:spLocks noGrp="1"/>
          </p:cNvSpPr>
          <p:nvPr>
            <p:ph type="title"/>
          </p:nvPr>
        </p:nvSpPr>
        <p:spPr>
          <a:xfrm>
            <a:off x="2039112" y="54864"/>
            <a:ext cx="8165592" cy="969264"/>
          </a:xfrm>
        </p:spPr>
        <p:txBody>
          <a:bodyPr/>
          <a:lstStyle>
            <a:lvl1pPr algn="ctr">
              <a:defRPr/>
            </a:lvl1pPr>
          </a:lstStyle>
          <a:p>
            <a:r>
              <a:rPr lang="en-US"/>
              <a:t>Click to edit Master title style</a:t>
            </a:r>
          </a:p>
        </p:txBody>
      </p:sp>
      <p:sp>
        <p:nvSpPr>
          <p:cNvPr id="3" name="Content Placeholder 2">
            <a:extLst>
              <a:ext uri="{FF2B5EF4-FFF2-40B4-BE49-F238E27FC236}">
                <a16:creationId xmlns:a16="http://schemas.microsoft.com/office/drawing/2014/main" id="{D53F374C-57DC-E207-D494-6986428A2D60}"/>
              </a:ext>
            </a:extLst>
          </p:cNvPr>
          <p:cNvSpPr>
            <a:spLocks noGrp="1"/>
          </p:cNvSpPr>
          <p:nvPr>
            <p:ph idx="1"/>
          </p:nvPr>
        </p:nvSpPr>
        <p:spPr>
          <a:xfrm>
            <a:off x="987552" y="1444752"/>
            <a:ext cx="10287000" cy="45628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2101ABA6-5EA3-1AE9-0825-523073F786ED}"/>
              </a:ext>
            </a:extLst>
          </p:cNvPr>
          <p:cNvSpPr>
            <a:spLocks noGrp="1"/>
          </p:cNvSpPr>
          <p:nvPr>
            <p:ph type="sldNum" sz="quarter" idx="12"/>
          </p:nvPr>
        </p:nvSpPr>
        <p:spPr>
          <a:xfrm>
            <a:off x="616640" y="6517634"/>
            <a:ext cx="950258" cy="274320"/>
          </a:xfrm>
          <a:prstGeom prst="rect">
            <a:avLst/>
          </a:prstGeom>
        </p:spPr>
        <p:txBody>
          <a:bodyPr/>
          <a:lstStyle/>
          <a:p>
            <a:fld id="{84D792B7-0397-C047-AE12-1A03F7E3DC83}" type="slidenum">
              <a:rPr lang="en-US" smtClean="0"/>
              <a:t>‹#›</a:t>
            </a:fld>
            <a:endParaRPr lang="en-US"/>
          </a:p>
        </p:txBody>
      </p:sp>
      <p:sp>
        <p:nvSpPr>
          <p:cNvPr id="5" name="Footer Placeholder 4">
            <a:extLst>
              <a:ext uri="{FF2B5EF4-FFF2-40B4-BE49-F238E27FC236}">
                <a16:creationId xmlns:a16="http://schemas.microsoft.com/office/drawing/2014/main" id="{726C5317-E14C-8E61-2C1E-0430778E8A0C}"/>
              </a:ext>
            </a:extLst>
          </p:cNvPr>
          <p:cNvSpPr>
            <a:spLocks noGrp="1"/>
          </p:cNvSpPr>
          <p:nvPr>
            <p:ph type="ftr" sz="quarter" idx="11"/>
          </p:nvPr>
        </p:nvSpPr>
        <p:spPr>
          <a:xfrm>
            <a:off x="4808250" y="6517634"/>
            <a:ext cx="2572870" cy="274320"/>
          </a:xfrm>
          <a:prstGeom prst="rect">
            <a:avLst/>
          </a:prstGeom>
        </p:spPr>
        <p:txBody>
          <a:bodyPr/>
          <a:lstStyle/>
          <a:p>
            <a:r>
              <a:rPr lang="en-US"/>
              <a:t>presentation title</a:t>
            </a:r>
          </a:p>
        </p:txBody>
      </p:sp>
      <p:sp>
        <p:nvSpPr>
          <p:cNvPr id="4" name="Date Placeholder 3">
            <a:extLst>
              <a:ext uri="{FF2B5EF4-FFF2-40B4-BE49-F238E27FC236}">
                <a16:creationId xmlns:a16="http://schemas.microsoft.com/office/drawing/2014/main" id="{5A514D0E-ED92-E1A4-0E78-546375A0A63E}"/>
              </a:ext>
            </a:extLst>
          </p:cNvPr>
          <p:cNvSpPr>
            <a:spLocks noGrp="1"/>
          </p:cNvSpPr>
          <p:nvPr>
            <p:ph type="dt" sz="half" idx="10"/>
          </p:nvPr>
        </p:nvSpPr>
        <p:spPr>
          <a:xfrm>
            <a:off x="10622471" y="6517634"/>
            <a:ext cx="950260" cy="274320"/>
          </a:xfrm>
          <a:prstGeom prst="rect">
            <a:avLst/>
          </a:prstGeom>
        </p:spPr>
        <p:txBody>
          <a:bodyPr/>
          <a:lstStyle/>
          <a:p>
            <a:r>
              <a:rPr lang="en-US"/>
              <a:t>20XX</a:t>
            </a:r>
          </a:p>
        </p:txBody>
      </p:sp>
      <p:cxnSp>
        <p:nvCxnSpPr>
          <p:cNvPr id="8" name="Straight Connector 7">
            <a:extLst>
              <a:ext uri="{FF2B5EF4-FFF2-40B4-BE49-F238E27FC236}">
                <a16:creationId xmlns:a16="http://schemas.microsoft.com/office/drawing/2014/main" id="{61B47E35-6C3A-C32C-9037-4D421B7FAE15}"/>
              </a:ext>
            </a:extLst>
          </p:cNvPr>
          <p:cNvCxnSpPr>
            <a:cxnSpLocks/>
          </p:cNvCxnSpPr>
          <p:nvPr userDrawn="1"/>
        </p:nvCxnSpPr>
        <p:spPr>
          <a:xfrm>
            <a:off x="398366" y="1031955"/>
            <a:ext cx="11395267"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B8DBFA4F-F38F-EF0F-7457-5210BB03F444}"/>
              </a:ext>
            </a:extLst>
          </p:cNvPr>
          <p:cNvCxnSpPr>
            <a:cxnSpLocks/>
          </p:cNvCxnSpPr>
          <p:nvPr userDrawn="1"/>
        </p:nvCxnSpPr>
        <p:spPr>
          <a:xfrm>
            <a:off x="0" y="6439485"/>
            <a:ext cx="121920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568DEE4A-F4AB-FB9A-FDD7-3AFBB5A2740B}"/>
              </a:ext>
            </a:extLst>
          </p:cNvPr>
          <p:cNvCxnSpPr>
            <a:cxnSpLocks/>
          </p:cNvCxnSpPr>
          <p:nvPr userDrawn="1"/>
        </p:nvCxnSpPr>
        <p:spPr>
          <a:xfrm flipV="1">
            <a:off x="398367" y="0"/>
            <a:ext cx="0" cy="68580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EC921DE1-D458-FC03-01B4-9ECBDF8B6F27}"/>
              </a:ext>
            </a:extLst>
          </p:cNvPr>
          <p:cNvCxnSpPr>
            <a:cxnSpLocks/>
          </p:cNvCxnSpPr>
          <p:nvPr userDrawn="1"/>
        </p:nvCxnSpPr>
        <p:spPr>
          <a:xfrm flipV="1">
            <a:off x="11793633" y="0"/>
            <a:ext cx="0" cy="68580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04926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am x4">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A0BD26-4C3C-C934-E3C5-C4ABD369E612}"/>
              </a:ext>
            </a:extLst>
          </p:cNvPr>
          <p:cNvSpPr>
            <a:spLocks noGrp="1"/>
          </p:cNvSpPr>
          <p:nvPr>
            <p:ph type="title"/>
          </p:nvPr>
        </p:nvSpPr>
        <p:spPr>
          <a:xfrm>
            <a:off x="640080" y="466344"/>
            <a:ext cx="3236976" cy="996696"/>
          </a:xfrm>
        </p:spPr>
        <p:txBody>
          <a:bodyPr/>
          <a:lstStyle>
            <a:lvl1pPr>
              <a:defRPr>
                <a:solidFill>
                  <a:schemeClr val="accent1"/>
                </a:solidFill>
              </a:defRPr>
            </a:lvl1pPr>
          </a:lstStyle>
          <a:p>
            <a:r>
              <a:rPr lang="en-US"/>
              <a:t>Click to edit Master title style</a:t>
            </a:r>
          </a:p>
        </p:txBody>
      </p:sp>
      <p:sp>
        <p:nvSpPr>
          <p:cNvPr id="19" name="Text Placeholder 2">
            <a:extLst>
              <a:ext uri="{FF2B5EF4-FFF2-40B4-BE49-F238E27FC236}">
                <a16:creationId xmlns:a16="http://schemas.microsoft.com/office/drawing/2014/main" id="{CB1722C2-4C66-F8BA-B3DD-6199116EFB25}"/>
              </a:ext>
            </a:extLst>
          </p:cNvPr>
          <p:cNvSpPr>
            <a:spLocks noGrp="1"/>
          </p:cNvSpPr>
          <p:nvPr>
            <p:ph type="body" idx="1"/>
          </p:nvPr>
        </p:nvSpPr>
        <p:spPr>
          <a:xfrm>
            <a:off x="630936" y="1618488"/>
            <a:ext cx="1819656" cy="466344"/>
          </a:xfrm>
        </p:spPr>
        <p:txBody>
          <a:bodyPr anchor="t"/>
          <a:lstStyle>
            <a:lvl1pPr marL="0" indent="0">
              <a:lnSpc>
                <a:spcPct val="100000"/>
              </a:lnSpc>
              <a:spcBef>
                <a:spcPts val="0"/>
              </a:spcBef>
              <a:buNone/>
              <a:defRPr sz="1800" b="0">
                <a:solidFill>
                  <a:schemeClr val="accent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1" name="Text Placeholder 2">
            <a:extLst>
              <a:ext uri="{FF2B5EF4-FFF2-40B4-BE49-F238E27FC236}">
                <a16:creationId xmlns:a16="http://schemas.microsoft.com/office/drawing/2014/main" id="{EEF857FA-9C5E-BED3-1ABB-A734EE39340B}"/>
              </a:ext>
            </a:extLst>
          </p:cNvPr>
          <p:cNvSpPr>
            <a:spLocks noGrp="1"/>
          </p:cNvSpPr>
          <p:nvPr>
            <p:ph type="body" idx="14"/>
          </p:nvPr>
        </p:nvSpPr>
        <p:spPr>
          <a:xfrm>
            <a:off x="3584448" y="1618488"/>
            <a:ext cx="1819656" cy="466344"/>
          </a:xfrm>
        </p:spPr>
        <p:txBody>
          <a:bodyPr anchor="t"/>
          <a:lstStyle>
            <a:lvl1pPr marL="0" indent="0">
              <a:lnSpc>
                <a:spcPct val="100000"/>
              </a:lnSpc>
              <a:spcBef>
                <a:spcPts val="0"/>
              </a:spcBef>
              <a:buNone/>
              <a:defRPr sz="1800" b="0">
                <a:solidFill>
                  <a:schemeClr val="accent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2" name="Text Placeholder 2">
            <a:extLst>
              <a:ext uri="{FF2B5EF4-FFF2-40B4-BE49-F238E27FC236}">
                <a16:creationId xmlns:a16="http://schemas.microsoft.com/office/drawing/2014/main" id="{F990F14B-1D1F-AA8D-BB23-FA8F7EEF666B}"/>
              </a:ext>
            </a:extLst>
          </p:cNvPr>
          <p:cNvSpPr>
            <a:spLocks noGrp="1"/>
          </p:cNvSpPr>
          <p:nvPr>
            <p:ph type="body" idx="15"/>
          </p:nvPr>
        </p:nvSpPr>
        <p:spPr>
          <a:xfrm>
            <a:off x="6483096" y="1618488"/>
            <a:ext cx="1819656" cy="466344"/>
          </a:xfrm>
        </p:spPr>
        <p:txBody>
          <a:bodyPr anchor="t"/>
          <a:lstStyle>
            <a:lvl1pPr marL="0" indent="0">
              <a:lnSpc>
                <a:spcPct val="100000"/>
              </a:lnSpc>
              <a:spcBef>
                <a:spcPts val="0"/>
              </a:spcBef>
              <a:buNone/>
              <a:defRPr sz="1800" b="0">
                <a:solidFill>
                  <a:schemeClr val="accent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4">
            <a:extLst>
              <a:ext uri="{FF2B5EF4-FFF2-40B4-BE49-F238E27FC236}">
                <a16:creationId xmlns:a16="http://schemas.microsoft.com/office/drawing/2014/main" id="{7D1D0610-E513-F5EA-0393-622F692CA0F2}"/>
              </a:ext>
            </a:extLst>
          </p:cNvPr>
          <p:cNvSpPr>
            <a:spLocks noGrp="1"/>
          </p:cNvSpPr>
          <p:nvPr>
            <p:ph type="body" sz="quarter" idx="3"/>
          </p:nvPr>
        </p:nvSpPr>
        <p:spPr>
          <a:xfrm>
            <a:off x="9528048" y="1618488"/>
            <a:ext cx="1819656" cy="466344"/>
          </a:xfrm>
        </p:spPr>
        <p:txBody>
          <a:bodyPr anchor="t"/>
          <a:lstStyle>
            <a:lvl1pPr marL="0" indent="0">
              <a:lnSpc>
                <a:spcPct val="100000"/>
              </a:lnSpc>
              <a:spcBef>
                <a:spcPts val="0"/>
              </a:spcBef>
              <a:buNone/>
              <a:defRPr sz="1800" b="0">
                <a:solidFill>
                  <a:schemeClr val="accent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4" name="Text Placeholder 2">
            <a:extLst>
              <a:ext uri="{FF2B5EF4-FFF2-40B4-BE49-F238E27FC236}">
                <a16:creationId xmlns:a16="http://schemas.microsoft.com/office/drawing/2014/main" id="{68F906E4-47B1-BEE5-E30F-146C6869BF2D}"/>
              </a:ext>
            </a:extLst>
          </p:cNvPr>
          <p:cNvSpPr>
            <a:spLocks noGrp="1"/>
          </p:cNvSpPr>
          <p:nvPr>
            <p:ph type="body" idx="17"/>
          </p:nvPr>
        </p:nvSpPr>
        <p:spPr>
          <a:xfrm>
            <a:off x="630936" y="2414016"/>
            <a:ext cx="2167128" cy="310896"/>
          </a:xfrm>
        </p:spPr>
        <p:txBody>
          <a:bodyPr anchor="t"/>
          <a:lstStyle>
            <a:lvl1pPr marL="0" indent="0">
              <a:lnSpc>
                <a:spcPct val="100000"/>
              </a:lnSpc>
              <a:spcBef>
                <a:spcPts val="0"/>
              </a:spcBef>
              <a:buNone/>
              <a:defRPr sz="1400" b="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Text Placeholder 2">
            <a:extLst>
              <a:ext uri="{FF2B5EF4-FFF2-40B4-BE49-F238E27FC236}">
                <a16:creationId xmlns:a16="http://schemas.microsoft.com/office/drawing/2014/main" id="{5C6EFDC5-2080-3126-AB93-FB89817B2C28}"/>
              </a:ext>
            </a:extLst>
          </p:cNvPr>
          <p:cNvSpPr>
            <a:spLocks noGrp="1"/>
          </p:cNvSpPr>
          <p:nvPr>
            <p:ph type="body" idx="19"/>
          </p:nvPr>
        </p:nvSpPr>
        <p:spPr>
          <a:xfrm>
            <a:off x="3584448" y="2414016"/>
            <a:ext cx="2167128" cy="310896"/>
          </a:xfrm>
        </p:spPr>
        <p:txBody>
          <a:bodyPr anchor="t"/>
          <a:lstStyle>
            <a:lvl1pPr marL="0" indent="0">
              <a:lnSpc>
                <a:spcPct val="100000"/>
              </a:lnSpc>
              <a:spcBef>
                <a:spcPts val="0"/>
              </a:spcBef>
              <a:buNone/>
              <a:defRPr sz="1400" b="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7" name="Text Placeholder 2">
            <a:extLst>
              <a:ext uri="{FF2B5EF4-FFF2-40B4-BE49-F238E27FC236}">
                <a16:creationId xmlns:a16="http://schemas.microsoft.com/office/drawing/2014/main" id="{D6CD9CDA-E122-F6EB-30B5-26D7E17771AB}"/>
              </a:ext>
            </a:extLst>
          </p:cNvPr>
          <p:cNvSpPr>
            <a:spLocks noGrp="1"/>
          </p:cNvSpPr>
          <p:nvPr>
            <p:ph type="body" idx="20"/>
          </p:nvPr>
        </p:nvSpPr>
        <p:spPr>
          <a:xfrm>
            <a:off x="6483096" y="2414016"/>
            <a:ext cx="2167128" cy="310896"/>
          </a:xfrm>
        </p:spPr>
        <p:txBody>
          <a:bodyPr anchor="t"/>
          <a:lstStyle>
            <a:lvl1pPr marL="0" indent="0">
              <a:lnSpc>
                <a:spcPct val="100000"/>
              </a:lnSpc>
              <a:spcBef>
                <a:spcPts val="0"/>
              </a:spcBef>
              <a:buNone/>
              <a:defRPr sz="1400" b="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5" name="Text Placeholder 4">
            <a:extLst>
              <a:ext uri="{FF2B5EF4-FFF2-40B4-BE49-F238E27FC236}">
                <a16:creationId xmlns:a16="http://schemas.microsoft.com/office/drawing/2014/main" id="{3BF37293-4E33-5570-29ED-04EB525DD199}"/>
              </a:ext>
            </a:extLst>
          </p:cNvPr>
          <p:cNvSpPr>
            <a:spLocks noGrp="1"/>
          </p:cNvSpPr>
          <p:nvPr>
            <p:ph type="body" sz="quarter" idx="18"/>
          </p:nvPr>
        </p:nvSpPr>
        <p:spPr>
          <a:xfrm>
            <a:off x="9528048" y="2414016"/>
            <a:ext cx="2167128" cy="310896"/>
          </a:xfrm>
        </p:spPr>
        <p:txBody>
          <a:bodyPr anchor="t"/>
          <a:lstStyle>
            <a:lvl1pPr marL="0" indent="0">
              <a:lnSpc>
                <a:spcPct val="100000"/>
              </a:lnSpc>
              <a:spcBef>
                <a:spcPts val="0"/>
              </a:spcBef>
              <a:buNone/>
              <a:defRPr sz="1400" b="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2" name="Picture Placeholder 31">
            <a:extLst>
              <a:ext uri="{FF2B5EF4-FFF2-40B4-BE49-F238E27FC236}">
                <a16:creationId xmlns:a16="http://schemas.microsoft.com/office/drawing/2014/main" id="{87F13219-232C-C38C-7D86-D48FAC7D8270}"/>
              </a:ext>
            </a:extLst>
          </p:cNvPr>
          <p:cNvSpPr>
            <a:spLocks noGrp="1"/>
          </p:cNvSpPr>
          <p:nvPr>
            <p:ph type="pic" sz="quarter" idx="22"/>
          </p:nvPr>
        </p:nvSpPr>
        <p:spPr>
          <a:xfrm>
            <a:off x="740664" y="2852928"/>
            <a:ext cx="1892808" cy="2715768"/>
          </a:xfrm>
          <a:solidFill>
            <a:schemeClr val="tx2">
              <a:lumMod val="60000"/>
              <a:lumOff val="40000"/>
            </a:schemeClr>
          </a:solidFill>
          <a:ln w="15875">
            <a:solidFill>
              <a:schemeClr val="accent1"/>
            </a:solidFill>
          </a:ln>
        </p:spPr>
        <p:txBody>
          <a:bodyPr anchor="ctr"/>
          <a:lstStyle>
            <a:lvl1pPr marL="0" indent="0" algn="ctr">
              <a:buNone/>
              <a:defRPr sz="1200"/>
            </a:lvl1pPr>
          </a:lstStyle>
          <a:p>
            <a:endParaRPr lang="en-US"/>
          </a:p>
        </p:txBody>
      </p:sp>
      <p:sp>
        <p:nvSpPr>
          <p:cNvPr id="33" name="Picture Placeholder 31">
            <a:extLst>
              <a:ext uri="{FF2B5EF4-FFF2-40B4-BE49-F238E27FC236}">
                <a16:creationId xmlns:a16="http://schemas.microsoft.com/office/drawing/2014/main" id="{F8C639A8-0897-2015-9829-94E98335DF21}"/>
              </a:ext>
            </a:extLst>
          </p:cNvPr>
          <p:cNvSpPr>
            <a:spLocks noGrp="1"/>
          </p:cNvSpPr>
          <p:nvPr>
            <p:ph type="pic" sz="quarter" idx="23"/>
          </p:nvPr>
        </p:nvSpPr>
        <p:spPr>
          <a:xfrm>
            <a:off x="3685032" y="2852928"/>
            <a:ext cx="1892808" cy="2715768"/>
          </a:xfrm>
          <a:solidFill>
            <a:schemeClr val="tx2">
              <a:lumMod val="60000"/>
              <a:lumOff val="40000"/>
            </a:schemeClr>
          </a:solidFill>
          <a:ln w="15875">
            <a:solidFill>
              <a:schemeClr val="accent1"/>
            </a:solidFill>
          </a:ln>
        </p:spPr>
        <p:txBody>
          <a:bodyPr anchor="ctr"/>
          <a:lstStyle>
            <a:lvl1pPr marL="0" indent="0" algn="ctr">
              <a:buNone/>
              <a:defRPr sz="1200"/>
            </a:lvl1pPr>
          </a:lstStyle>
          <a:p>
            <a:endParaRPr lang="en-US"/>
          </a:p>
        </p:txBody>
      </p:sp>
      <p:sp>
        <p:nvSpPr>
          <p:cNvPr id="34" name="Picture Placeholder 31">
            <a:extLst>
              <a:ext uri="{FF2B5EF4-FFF2-40B4-BE49-F238E27FC236}">
                <a16:creationId xmlns:a16="http://schemas.microsoft.com/office/drawing/2014/main" id="{6CBA6ABC-D5D1-9758-59EA-8DE549CC612D}"/>
              </a:ext>
            </a:extLst>
          </p:cNvPr>
          <p:cNvSpPr>
            <a:spLocks noGrp="1"/>
          </p:cNvSpPr>
          <p:nvPr>
            <p:ph type="pic" sz="quarter" idx="24"/>
          </p:nvPr>
        </p:nvSpPr>
        <p:spPr>
          <a:xfrm>
            <a:off x="6601968" y="2852928"/>
            <a:ext cx="1892808" cy="2715768"/>
          </a:xfrm>
          <a:solidFill>
            <a:schemeClr val="tx2">
              <a:lumMod val="60000"/>
              <a:lumOff val="40000"/>
            </a:schemeClr>
          </a:solidFill>
          <a:ln w="15875">
            <a:solidFill>
              <a:schemeClr val="accent1"/>
            </a:solidFill>
          </a:ln>
        </p:spPr>
        <p:txBody>
          <a:bodyPr anchor="ctr"/>
          <a:lstStyle>
            <a:lvl1pPr marL="0" indent="0" algn="ctr">
              <a:buNone/>
              <a:defRPr sz="1200"/>
            </a:lvl1pPr>
          </a:lstStyle>
          <a:p>
            <a:endParaRPr lang="en-US"/>
          </a:p>
        </p:txBody>
      </p:sp>
      <p:sp>
        <p:nvSpPr>
          <p:cNvPr id="36" name="Picture Placeholder 31">
            <a:extLst>
              <a:ext uri="{FF2B5EF4-FFF2-40B4-BE49-F238E27FC236}">
                <a16:creationId xmlns:a16="http://schemas.microsoft.com/office/drawing/2014/main" id="{40E68EB8-B0D8-E5D4-CE19-45219E4D7038}"/>
              </a:ext>
            </a:extLst>
          </p:cNvPr>
          <p:cNvSpPr>
            <a:spLocks noGrp="1"/>
          </p:cNvSpPr>
          <p:nvPr>
            <p:ph type="pic" sz="quarter" idx="26"/>
          </p:nvPr>
        </p:nvSpPr>
        <p:spPr>
          <a:xfrm>
            <a:off x="9546336" y="2852928"/>
            <a:ext cx="1892808" cy="2715768"/>
          </a:xfrm>
          <a:solidFill>
            <a:schemeClr val="tx2">
              <a:lumMod val="60000"/>
              <a:lumOff val="40000"/>
            </a:schemeClr>
          </a:solidFill>
          <a:ln w="15875">
            <a:solidFill>
              <a:schemeClr val="accent1"/>
            </a:solidFill>
          </a:ln>
        </p:spPr>
        <p:txBody>
          <a:bodyPr anchor="ctr"/>
          <a:lstStyle>
            <a:lvl1pPr marL="0" indent="0" algn="ctr">
              <a:buNone/>
              <a:defRPr sz="1200"/>
            </a:lvl1pPr>
          </a:lstStyle>
          <a:p>
            <a:endParaRPr lang="en-US"/>
          </a:p>
        </p:txBody>
      </p:sp>
      <p:cxnSp>
        <p:nvCxnSpPr>
          <p:cNvPr id="17" name="Straight Connector 16">
            <a:extLst>
              <a:ext uri="{FF2B5EF4-FFF2-40B4-BE49-F238E27FC236}">
                <a16:creationId xmlns:a16="http://schemas.microsoft.com/office/drawing/2014/main" id="{0E26C148-CFEE-21C0-96F3-EBC299FD2285}"/>
              </a:ext>
            </a:extLst>
          </p:cNvPr>
          <p:cNvCxnSpPr>
            <a:cxnSpLocks/>
          </p:cNvCxnSpPr>
          <p:nvPr userDrawn="1"/>
        </p:nvCxnSpPr>
        <p:spPr>
          <a:xfrm>
            <a:off x="6585357" y="2355475"/>
            <a:ext cx="1925203" cy="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65BFA673-0676-EDA2-B7AA-6FA05B486C17}"/>
              </a:ext>
            </a:extLst>
          </p:cNvPr>
          <p:cNvCxnSpPr>
            <a:cxnSpLocks/>
          </p:cNvCxnSpPr>
          <p:nvPr userDrawn="1"/>
        </p:nvCxnSpPr>
        <p:spPr>
          <a:xfrm>
            <a:off x="9628632" y="2361693"/>
            <a:ext cx="1929384" cy="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75B0A4BB-506D-F90C-BF18-B86999FDC27A}"/>
              </a:ext>
            </a:extLst>
          </p:cNvPr>
          <p:cNvCxnSpPr>
            <a:cxnSpLocks/>
          </p:cNvCxnSpPr>
          <p:nvPr userDrawn="1"/>
        </p:nvCxnSpPr>
        <p:spPr>
          <a:xfrm>
            <a:off x="729735" y="2354726"/>
            <a:ext cx="1929384" cy="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1E4F1002-8ECA-FF8D-84D1-D74BB9C00127}"/>
              </a:ext>
            </a:extLst>
          </p:cNvPr>
          <p:cNvCxnSpPr>
            <a:cxnSpLocks/>
          </p:cNvCxnSpPr>
          <p:nvPr userDrawn="1"/>
        </p:nvCxnSpPr>
        <p:spPr>
          <a:xfrm>
            <a:off x="3672459" y="2349116"/>
            <a:ext cx="1929384" cy="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2101ABA6-5EA3-1AE9-0825-523073F786ED}"/>
              </a:ext>
            </a:extLst>
          </p:cNvPr>
          <p:cNvSpPr>
            <a:spLocks noGrp="1"/>
          </p:cNvSpPr>
          <p:nvPr>
            <p:ph type="sldNum" sz="quarter" idx="12"/>
          </p:nvPr>
        </p:nvSpPr>
        <p:spPr>
          <a:xfrm>
            <a:off x="616640" y="6517634"/>
            <a:ext cx="950258" cy="274320"/>
          </a:xfrm>
          <a:prstGeom prst="rect">
            <a:avLst/>
          </a:prstGeom>
        </p:spPr>
        <p:txBody>
          <a:bodyPr/>
          <a:lstStyle>
            <a:lvl1pPr>
              <a:defRPr>
                <a:solidFill>
                  <a:schemeClr val="accent1"/>
                </a:solidFill>
              </a:defRPr>
            </a:lvl1pPr>
          </a:lstStyle>
          <a:p>
            <a:fld id="{84D792B7-0397-C047-AE12-1A03F7E3DC83}" type="slidenum">
              <a:rPr lang="en-US" smtClean="0"/>
              <a:pPr/>
              <a:t>‹#›</a:t>
            </a:fld>
            <a:endParaRPr lang="en-US"/>
          </a:p>
        </p:txBody>
      </p:sp>
      <p:sp>
        <p:nvSpPr>
          <p:cNvPr id="5" name="Footer Placeholder 4">
            <a:extLst>
              <a:ext uri="{FF2B5EF4-FFF2-40B4-BE49-F238E27FC236}">
                <a16:creationId xmlns:a16="http://schemas.microsoft.com/office/drawing/2014/main" id="{726C5317-E14C-8E61-2C1E-0430778E8A0C}"/>
              </a:ext>
            </a:extLst>
          </p:cNvPr>
          <p:cNvSpPr>
            <a:spLocks noGrp="1"/>
          </p:cNvSpPr>
          <p:nvPr>
            <p:ph type="ftr" sz="quarter" idx="11"/>
          </p:nvPr>
        </p:nvSpPr>
        <p:spPr>
          <a:xfrm>
            <a:off x="4808250" y="6517634"/>
            <a:ext cx="2572870" cy="274320"/>
          </a:xfrm>
          <a:prstGeom prst="rect">
            <a:avLst/>
          </a:prstGeom>
        </p:spPr>
        <p:txBody>
          <a:bodyPr/>
          <a:lstStyle>
            <a:lvl1pPr>
              <a:defRPr>
                <a:solidFill>
                  <a:schemeClr val="accent1"/>
                </a:solidFill>
              </a:defRPr>
            </a:lvl1pPr>
          </a:lstStyle>
          <a:p>
            <a:r>
              <a:rPr lang="en-US"/>
              <a:t>presentation title</a:t>
            </a:r>
          </a:p>
        </p:txBody>
      </p:sp>
      <p:sp>
        <p:nvSpPr>
          <p:cNvPr id="4" name="Date Placeholder 3">
            <a:extLst>
              <a:ext uri="{FF2B5EF4-FFF2-40B4-BE49-F238E27FC236}">
                <a16:creationId xmlns:a16="http://schemas.microsoft.com/office/drawing/2014/main" id="{5A514D0E-ED92-E1A4-0E78-546375A0A63E}"/>
              </a:ext>
            </a:extLst>
          </p:cNvPr>
          <p:cNvSpPr>
            <a:spLocks noGrp="1"/>
          </p:cNvSpPr>
          <p:nvPr>
            <p:ph type="dt" sz="half" idx="10"/>
          </p:nvPr>
        </p:nvSpPr>
        <p:spPr>
          <a:xfrm>
            <a:off x="10622471" y="6517634"/>
            <a:ext cx="950260" cy="274320"/>
          </a:xfrm>
          <a:prstGeom prst="rect">
            <a:avLst/>
          </a:prstGeom>
        </p:spPr>
        <p:txBody>
          <a:bodyPr/>
          <a:lstStyle>
            <a:lvl1pPr>
              <a:defRPr>
                <a:solidFill>
                  <a:schemeClr val="accent1"/>
                </a:solidFill>
              </a:defRPr>
            </a:lvl1pPr>
          </a:lstStyle>
          <a:p>
            <a:r>
              <a:rPr lang="en-US"/>
              <a:t>20XX</a:t>
            </a:r>
          </a:p>
        </p:txBody>
      </p:sp>
      <p:cxnSp>
        <p:nvCxnSpPr>
          <p:cNvPr id="9" name="Straight Connector 8">
            <a:extLst>
              <a:ext uri="{FF2B5EF4-FFF2-40B4-BE49-F238E27FC236}">
                <a16:creationId xmlns:a16="http://schemas.microsoft.com/office/drawing/2014/main" id="{C60493A2-A97C-AF3D-B912-358EF45F61BD}"/>
              </a:ext>
            </a:extLst>
          </p:cNvPr>
          <p:cNvCxnSpPr>
            <a:cxnSpLocks/>
          </p:cNvCxnSpPr>
          <p:nvPr userDrawn="1"/>
        </p:nvCxnSpPr>
        <p:spPr>
          <a:xfrm>
            <a:off x="3866404" y="929468"/>
            <a:ext cx="8325596" cy="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835BFB79-CBB3-07C6-9054-B6A67EB74CD0}"/>
              </a:ext>
            </a:extLst>
          </p:cNvPr>
          <p:cNvCxnSpPr>
            <a:cxnSpLocks/>
          </p:cNvCxnSpPr>
          <p:nvPr userDrawn="1"/>
        </p:nvCxnSpPr>
        <p:spPr>
          <a:xfrm>
            <a:off x="0" y="397080"/>
            <a:ext cx="12192000" cy="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2D070E1-5B92-2362-47F1-B8BCB4EFFA48}"/>
              </a:ext>
            </a:extLst>
          </p:cNvPr>
          <p:cNvCxnSpPr>
            <a:cxnSpLocks/>
          </p:cNvCxnSpPr>
          <p:nvPr userDrawn="1"/>
        </p:nvCxnSpPr>
        <p:spPr>
          <a:xfrm>
            <a:off x="0" y="6439485"/>
            <a:ext cx="12192000" cy="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69301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am x8">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A0BD26-4C3C-C934-E3C5-C4ABD369E612}"/>
              </a:ext>
            </a:extLst>
          </p:cNvPr>
          <p:cNvSpPr>
            <a:spLocks noGrp="1"/>
          </p:cNvSpPr>
          <p:nvPr>
            <p:ph type="title"/>
          </p:nvPr>
        </p:nvSpPr>
        <p:spPr>
          <a:xfrm>
            <a:off x="2039112" y="192024"/>
            <a:ext cx="8165592" cy="722376"/>
          </a:xfrm>
        </p:spPr>
        <p:txBody>
          <a:bodyPr/>
          <a:lstStyle>
            <a:lvl1pPr algn="ctr">
              <a:defRPr>
                <a:solidFill>
                  <a:schemeClr val="accent1"/>
                </a:solidFill>
              </a:defRPr>
            </a:lvl1pPr>
          </a:lstStyle>
          <a:p>
            <a:r>
              <a:rPr lang="en-US"/>
              <a:t>Click to edit Master title style</a:t>
            </a:r>
          </a:p>
        </p:txBody>
      </p:sp>
      <p:sp>
        <p:nvSpPr>
          <p:cNvPr id="32" name="Picture Placeholder 31">
            <a:extLst>
              <a:ext uri="{FF2B5EF4-FFF2-40B4-BE49-F238E27FC236}">
                <a16:creationId xmlns:a16="http://schemas.microsoft.com/office/drawing/2014/main" id="{87F13219-232C-C38C-7D86-D48FAC7D8270}"/>
              </a:ext>
            </a:extLst>
          </p:cNvPr>
          <p:cNvSpPr>
            <a:spLocks noGrp="1"/>
          </p:cNvSpPr>
          <p:nvPr>
            <p:ph type="pic" sz="quarter" idx="22"/>
          </p:nvPr>
        </p:nvSpPr>
        <p:spPr>
          <a:xfrm>
            <a:off x="1101852" y="1261872"/>
            <a:ext cx="1609344" cy="1609344"/>
          </a:xfrm>
          <a:solidFill>
            <a:schemeClr val="tx2">
              <a:lumMod val="60000"/>
              <a:lumOff val="40000"/>
            </a:schemeClr>
          </a:solidFill>
          <a:ln w="15875">
            <a:solidFill>
              <a:schemeClr val="bg1"/>
            </a:solidFill>
          </a:ln>
        </p:spPr>
        <p:txBody>
          <a:bodyPr anchor="ctr"/>
          <a:lstStyle>
            <a:lvl1pPr marL="0" indent="0" algn="ctr">
              <a:buNone/>
              <a:defRPr sz="1200"/>
            </a:lvl1pPr>
          </a:lstStyle>
          <a:p>
            <a:endParaRPr lang="en-US"/>
          </a:p>
        </p:txBody>
      </p:sp>
      <p:sp>
        <p:nvSpPr>
          <p:cNvPr id="19" name="Text Placeholder 2">
            <a:extLst>
              <a:ext uri="{FF2B5EF4-FFF2-40B4-BE49-F238E27FC236}">
                <a16:creationId xmlns:a16="http://schemas.microsoft.com/office/drawing/2014/main" id="{CB1722C2-4C66-F8BA-B3DD-6199116EFB25}"/>
              </a:ext>
            </a:extLst>
          </p:cNvPr>
          <p:cNvSpPr>
            <a:spLocks noGrp="1"/>
          </p:cNvSpPr>
          <p:nvPr>
            <p:ph type="body" idx="1"/>
          </p:nvPr>
        </p:nvSpPr>
        <p:spPr>
          <a:xfrm>
            <a:off x="992124" y="2889504"/>
            <a:ext cx="1828800" cy="310896"/>
          </a:xfrm>
        </p:spPr>
        <p:txBody>
          <a:bodyPr lIns="0" rIns="0" anchor="ctr"/>
          <a:lstStyle>
            <a:lvl1pPr marL="0" indent="0" algn="ctr">
              <a:lnSpc>
                <a:spcPct val="100000"/>
              </a:lnSpc>
              <a:spcBef>
                <a:spcPts val="0"/>
              </a:spcBef>
              <a:buNone/>
              <a:defRPr sz="1400" b="0">
                <a:solidFill>
                  <a:schemeClr val="accent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4" name="Text Placeholder 2">
            <a:extLst>
              <a:ext uri="{FF2B5EF4-FFF2-40B4-BE49-F238E27FC236}">
                <a16:creationId xmlns:a16="http://schemas.microsoft.com/office/drawing/2014/main" id="{68F906E4-47B1-BEE5-E30F-146C6869BF2D}"/>
              </a:ext>
            </a:extLst>
          </p:cNvPr>
          <p:cNvSpPr>
            <a:spLocks noGrp="1"/>
          </p:cNvSpPr>
          <p:nvPr>
            <p:ph type="body" idx="17"/>
          </p:nvPr>
        </p:nvSpPr>
        <p:spPr>
          <a:xfrm>
            <a:off x="1060704" y="3154680"/>
            <a:ext cx="1691640" cy="466344"/>
          </a:xfrm>
          <a:solidFill>
            <a:schemeClr val="accent2"/>
          </a:solidFill>
        </p:spPr>
        <p:txBody>
          <a:bodyPr lIns="0" rIns="0" anchor="t"/>
          <a:lstStyle>
            <a:lvl1pPr marL="0" indent="0" algn="ctr">
              <a:lnSpc>
                <a:spcPct val="100000"/>
              </a:lnSpc>
              <a:spcBef>
                <a:spcPts val="0"/>
              </a:spcBef>
              <a:buNone/>
              <a:defRPr sz="1200" b="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31">
            <a:extLst>
              <a:ext uri="{FF2B5EF4-FFF2-40B4-BE49-F238E27FC236}">
                <a16:creationId xmlns:a16="http://schemas.microsoft.com/office/drawing/2014/main" id="{19E34216-9950-3FAF-F3B8-AB91DE926287}"/>
              </a:ext>
            </a:extLst>
          </p:cNvPr>
          <p:cNvSpPr>
            <a:spLocks noGrp="1"/>
          </p:cNvSpPr>
          <p:nvPr>
            <p:ph type="pic" sz="quarter" idx="27"/>
          </p:nvPr>
        </p:nvSpPr>
        <p:spPr>
          <a:xfrm>
            <a:off x="1101852" y="3877056"/>
            <a:ext cx="1609344" cy="1609344"/>
          </a:xfrm>
          <a:solidFill>
            <a:schemeClr val="tx2">
              <a:lumMod val="60000"/>
              <a:lumOff val="40000"/>
            </a:schemeClr>
          </a:solidFill>
          <a:ln w="15875">
            <a:solidFill>
              <a:schemeClr val="bg1"/>
            </a:solidFill>
          </a:ln>
        </p:spPr>
        <p:txBody>
          <a:bodyPr anchor="ctr"/>
          <a:lstStyle>
            <a:lvl1pPr marL="0" indent="0" algn="ctr">
              <a:buNone/>
              <a:defRPr sz="1200"/>
            </a:lvl1pPr>
          </a:lstStyle>
          <a:p>
            <a:endParaRPr lang="en-US"/>
          </a:p>
        </p:txBody>
      </p:sp>
      <p:sp>
        <p:nvSpPr>
          <p:cNvPr id="45" name="Text Placeholder 2">
            <a:extLst>
              <a:ext uri="{FF2B5EF4-FFF2-40B4-BE49-F238E27FC236}">
                <a16:creationId xmlns:a16="http://schemas.microsoft.com/office/drawing/2014/main" id="{C3F46F42-C5D7-B0CE-E3C5-46117B70A93B}"/>
              </a:ext>
            </a:extLst>
          </p:cNvPr>
          <p:cNvSpPr>
            <a:spLocks noGrp="1"/>
          </p:cNvSpPr>
          <p:nvPr>
            <p:ph type="body" idx="35"/>
          </p:nvPr>
        </p:nvSpPr>
        <p:spPr>
          <a:xfrm>
            <a:off x="978408" y="5477256"/>
            <a:ext cx="1856232" cy="310896"/>
          </a:xfrm>
        </p:spPr>
        <p:txBody>
          <a:bodyPr lIns="0" rIns="0" anchor="ctr"/>
          <a:lstStyle>
            <a:lvl1pPr marL="0" indent="0" algn="ctr">
              <a:lnSpc>
                <a:spcPct val="100000"/>
              </a:lnSpc>
              <a:spcBef>
                <a:spcPts val="0"/>
              </a:spcBef>
              <a:buNone/>
              <a:defRPr sz="1400" b="0">
                <a:solidFill>
                  <a:schemeClr val="accent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1" name="Text Placeholder 2">
            <a:extLst>
              <a:ext uri="{FF2B5EF4-FFF2-40B4-BE49-F238E27FC236}">
                <a16:creationId xmlns:a16="http://schemas.microsoft.com/office/drawing/2014/main" id="{F01F58CE-C433-DC58-1D16-405DC2D82D88}"/>
              </a:ext>
            </a:extLst>
          </p:cNvPr>
          <p:cNvSpPr>
            <a:spLocks noGrp="1"/>
          </p:cNvSpPr>
          <p:nvPr>
            <p:ph type="body" idx="31"/>
          </p:nvPr>
        </p:nvSpPr>
        <p:spPr>
          <a:xfrm>
            <a:off x="1060704" y="5760720"/>
            <a:ext cx="1691640" cy="466344"/>
          </a:xfrm>
          <a:solidFill>
            <a:schemeClr val="accent2"/>
          </a:solidFill>
        </p:spPr>
        <p:txBody>
          <a:bodyPr lIns="0" rIns="0" anchor="t"/>
          <a:lstStyle>
            <a:lvl1pPr marL="0" indent="0" algn="ctr">
              <a:lnSpc>
                <a:spcPct val="100000"/>
              </a:lnSpc>
              <a:spcBef>
                <a:spcPts val="0"/>
              </a:spcBef>
              <a:buNone/>
              <a:defRPr sz="1200" b="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3" name="Picture Placeholder 31">
            <a:extLst>
              <a:ext uri="{FF2B5EF4-FFF2-40B4-BE49-F238E27FC236}">
                <a16:creationId xmlns:a16="http://schemas.microsoft.com/office/drawing/2014/main" id="{F8C639A8-0897-2015-9829-94E98335DF21}"/>
              </a:ext>
            </a:extLst>
          </p:cNvPr>
          <p:cNvSpPr>
            <a:spLocks noGrp="1"/>
          </p:cNvSpPr>
          <p:nvPr>
            <p:ph type="pic" sz="quarter" idx="23"/>
          </p:nvPr>
        </p:nvSpPr>
        <p:spPr>
          <a:xfrm>
            <a:off x="3962764" y="1261872"/>
            <a:ext cx="1609344" cy="1609344"/>
          </a:xfrm>
          <a:solidFill>
            <a:schemeClr val="tx2">
              <a:lumMod val="60000"/>
              <a:lumOff val="40000"/>
            </a:schemeClr>
          </a:solidFill>
          <a:ln w="15875">
            <a:solidFill>
              <a:schemeClr val="bg1"/>
            </a:solidFill>
          </a:ln>
        </p:spPr>
        <p:txBody>
          <a:bodyPr anchor="ctr"/>
          <a:lstStyle>
            <a:lvl1pPr marL="0" indent="0" algn="ctr">
              <a:buNone/>
              <a:defRPr sz="1200"/>
            </a:lvl1pPr>
          </a:lstStyle>
          <a:p>
            <a:endParaRPr lang="en-US"/>
          </a:p>
        </p:txBody>
      </p:sp>
      <p:sp>
        <p:nvSpPr>
          <p:cNvPr id="21" name="Text Placeholder 2">
            <a:extLst>
              <a:ext uri="{FF2B5EF4-FFF2-40B4-BE49-F238E27FC236}">
                <a16:creationId xmlns:a16="http://schemas.microsoft.com/office/drawing/2014/main" id="{EEF857FA-9C5E-BED3-1ABB-A734EE39340B}"/>
              </a:ext>
            </a:extLst>
          </p:cNvPr>
          <p:cNvSpPr>
            <a:spLocks noGrp="1"/>
          </p:cNvSpPr>
          <p:nvPr>
            <p:ph type="body" idx="14"/>
          </p:nvPr>
        </p:nvSpPr>
        <p:spPr>
          <a:xfrm>
            <a:off x="3853036" y="2889504"/>
            <a:ext cx="1828800" cy="310896"/>
          </a:xfrm>
        </p:spPr>
        <p:txBody>
          <a:bodyPr lIns="0" rIns="0" anchor="ctr"/>
          <a:lstStyle>
            <a:lvl1pPr marL="0" indent="0" algn="ctr">
              <a:lnSpc>
                <a:spcPct val="100000"/>
              </a:lnSpc>
              <a:spcBef>
                <a:spcPts val="0"/>
              </a:spcBef>
              <a:buNone/>
              <a:defRPr sz="1400" b="0">
                <a:solidFill>
                  <a:schemeClr val="accent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Text Placeholder 2">
            <a:extLst>
              <a:ext uri="{FF2B5EF4-FFF2-40B4-BE49-F238E27FC236}">
                <a16:creationId xmlns:a16="http://schemas.microsoft.com/office/drawing/2014/main" id="{5C6EFDC5-2080-3126-AB93-FB89817B2C28}"/>
              </a:ext>
            </a:extLst>
          </p:cNvPr>
          <p:cNvSpPr>
            <a:spLocks noGrp="1"/>
          </p:cNvSpPr>
          <p:nvPr>
            <p:ph type="body" idx="19"/>
          </p:nvPr>
        </p:nvSpPr>
        <p:spPr>
          <a:xfrm>
            <a:off x="3921616" y="3154680"/>
            <a:ext cx="1691640" cy="466344"/>
          </a:xfrm>
          <a:solidFill>
            <a:schemeClr val="accent2"/>
          </a:solidFill>
        </p:spPr>
        <p:txBody>
          <a:bodyPr lIns="0" rIns="0" anchor="t"/>
          <a:lstStyle>
            <a:lvl1pPr marL="0" indent="0" algn="ctr">
              <a:lnSpc>
                <a:spcPct val="100000"/>
              </a:lnSpc>
              <a:spcBef>
                <a:spcPts val="0"/>
              </a:spcBef>
              <a:buNone/>
              <a:defRPr sz="1200" b="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5" name="Picture Placeholder 31">
            <a:extLst>
              <a:ext uri="{FF2B5EF4-FFF2-40B4-BE49-F238E27FC236}">
                <a16:creationId xmlns:a16="http://schemas.microsoft.com/office/drawing/2014/main" id="{D8E671C2-9C83-AF2B-0C7A-D8CE14204636}"/>
              </a:ext>
            </a:extLst>
          </p:cNvPr>
          <p:cNvSpPr>
            <a:spLocks noGrp="1"/>
          </p:cNvSpPr>
          <p:nvPr>
            <p:ph type="pic" sz="quarter" idx="28"/>
          </p:nvPr>
        </p:nvSpPr>
        <p:spPr>
          <a:xfrm>
            <a:off x="3962764" y="3877056"/>
            <a:ext cx="1609344" cy="1609344"/>
          </a:xfrm>
          <a:solidFill>
            <a:schemeClr val="tx2">
              <a:lumMod val="60000"/>
              <a:lumOff val="40000"/>
            </a:schemeClr>
          </a:solidFill>
          <a:ln w="15875">
            <a:solidFill>
              <a:schemeClr val="bg1"/>
            </a:solidFill>
          </a:ln>
        </p:spPr>
        <p:txBody>
          <a:bodyPr anchor="ctr"/>
          <a:lstStyle>
            <a:lvl1pPr marL="0" indent="0" algn="ctr">
              <a:buNone/>
              <a:defRPr sz="1200"/>
            </a:lvl1pPr>
          </a:lstStyle>
          <a:p>
            <a:endParaRPr lang="en-US"/>
          </a:p>
        </p:txBody>
      </p:sp>
      <p:sp>
        <p:nvSpPr>
          <p:cNvPr id="47" name="Text Placeholder 2">
            <a:extLst>
              <a:ext uri="{FF2B5EF4-FFF2-40B4-BE49-F238E27FC236}">
                <a16:creationId xmlns:a16="http://schemas.microsoft.com/office/drawing/2014/main" id="{1E0C8150-95EC-3B89-D427-0C4AD56ABB9E}"/>
              </a:ext>
            </a:extLst>
          </p:cNvPr>
          <p:cNvSpPr>
            <a:spLocks noGrp="1"/>
          </p:cNvSpPr>
          <p:nvPr>
            <p:ph type="body" idx="37"/>
          </p:nvPr>
        </p:nvSpPr>
        <p:spPr>
          <a:xfrm>
            <a:off x="3839320" y="5477256"/>
            <a:ext cx="1856232" cy="310896"/>
          </a:xfrm>
        </p:spPr>
        <p:txBody>
          <a:bodyPr lIns="0" rIns="0" anchor="ctr"/>
          <a:lstStyle>
            <a:lvl1pPr marL="0" indent="0" algn="ctr">
              <a:lnSpc>
                <a:spcPct val="100000"/>
              </a:lnSpc>
              <a:spcBef>
                <a:spcPts val="0"/>
              </a:spcBef>
              <a:buNone/>
              <a:defRPr sz="1400" b="0">
                <a:solidFill>
                  <a:schemeClr val="accent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3" name="Text Placeholder 2">
            <a:extLst>
              <a:ext uri="{FF2B5EF4-FFF2-40B4-BE49-F238E27FC236}">
                <a16:creationId xmlns:a16="http://schemas.microsoft.com/office/drawing/2014/main" id="{8B6CA730-8E8F-2283-CFDB-358748B1ED30}"/>
              </a:ext>
            </a:extLst>
          </p:cNvPr>
          <p:cNvSpPr>
            <a:spLocks noGrp="1"/>
          </p:cNvSpPr>
          <p:nvPr>
            <p:ph type="body" idx="33"/>
          </p:nvPr>
        </p:nvSpPr>
        <p:spPr>
          <a:xfrm>
            <a:off x="3921616" y="5760720"/>
            <a:ext cx="1691640" cy="466344"/>
          </a:xfrm>
          <a:solidFill>
            <a:schemeClr val="accent2"/>
          </a:solidFill>
        </p:spPr>
        <p:txBody>
          <a:bodyPr lIns="0" rIns="0" anchor="t"/>
          <a:lstStyle>
            <a:lvl1pPr marL="0" indent="0" algn="ctr">
              <a:lnSpc>
                <a:spcPct val="100000"/>
              </a:lnSpc>
              <a:spcBef>
                <a:spcPts val="0"/>
              </a:spcBef>
              <a:buNone/>
              <a:defRPr sz="1200" b="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4" name="Picture Placeholder 31">
            <a:extLst>
              <a:ext uri="{FF2B5EF4-FFF2-40B4-BE49-F238E27FC236}">
                <a16:creationId xmlns:a16="http://schemas.microsoft.com/office/drawing/2014/main" id="{6CBA6ABC-D5D1-9758-59EA-8DE549CC612D}"/>
              </a:ext>
            </a:extLst>
          </p:cNvPr>
          <p:cNvSpPr>
            <a:spLocks noGrp="1"/>
          </p:cNvSpPr>
          <p:nvPr>
            <p:ph type="pic" sz="quarter" idx="24"/>
          </p:nvPr>
        </p:nvSpPr>
        <p:spPr>
          <a:xfrm>
            <a:off x="6841853" y="1261872"/>
            <a:ext cx="1609344" cy="1609344"/>
          </a:xfrm>
          <a:solidFill>
            <a:schemeClr val="tx2">
              <a:lumMod val="60000"/>
              <a:lumOff val="40000"/>
            </a:schemeClr>
          </a:solidFill>
          <a:ln w="15875">
            <a:solidFill>
              <a:schemeClr val="bg1"/>
            </a:solidFill>
          </a:ln>
        </p:spPr>
        <p:txBody>
          <a:bodyPr anchor="ctr"/>
          <a:lstStyle>
            <a:lvl1pPr marL="0" indent="0" algn="ctr">
              <a:buNone/>
              <a:defRPr sz="1200"/>
            </a:lvl1pPr>
          </a:lstStyle>
          <a:p>
            <a:endParaRPr lang="en-US"/>
          </a:p>
        </p:txBody>
      </p:sp>
      <p:sp>
        <p:nvSpPr>
          <p:cNvPr id="22" name="Text Placeholder 2">
            <a:extLst>
              <a:ext uri="{FF2B5EF4-FFF2-40B4-BE49-F238E27FC236}">
                <a16:creationId xmlns:a16="http://schemas.microsoft.com/office/drawing/2014/main" id="{F990F14B-1D1F-AA8D-BB23-FA8F7EEF666B}"/>
              </a:ext>
            </a:extLst>
          </p:cNvPr>
          <p:cNvSpPr>
            <a:spLocks noGrp="1"/>
          </p:cNvSpPr>
          <p:nvPr>
            <p:ph type="body" idx="15"/>
          </p:nvPr>
        </p:nvSpPr>
        <p:spPr>
          <a:xfrm>
            <a:off x="6732125" y="2889504"/>
            <a:ext cx="1828800" cy="310896"/>
          </a:xfrm>
        </p:spPr>
        <p:txBody>
          <a:bodyPr lIns="0" rIns="0" anchor="ctr"/>
          <a:lstStyle>
            <a:lvl1pPr marL="0" indent="0" algn="ctr">
              <a:lnSpc>
                <a:spcPct val="100000"/>
              </a:lnSpc>
              <a:spcBef>
                <a:spcPts val="0"/>
              </a:spcBef>
              <a:buNone/>
              <a:defRPr sz="1400" b="0">
                <a:solidFill>
                  <a:schemeClr val="accent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7" name="Text Placeholder 2">
            <a:extLst>
              <a:ext uri="{FF2B5EF4-FFF2-40B4-BE49-F238E27FC236}">
                <a16:creationId xmlns:a16="http://schemas.microsoft.com/office/drawing/2014/main" id="{D6CD9CDA-E122-F6EB-30B5-26D7E17771AB}"/>
              </a:ext>
            </a:extLst>
          </p:cNvPr>
          <p:cNvSpPr>
            <a:spLocks noGrp="1"/>
          </p:cNvSpPr>
          <p:nvPr>
            <p:ph type="body" idx="20"/>
          </p:nvPr>
        </p:nvSpPr>
        <p:spPr>
          <a:xfrm>
            <a:off x="6800705" y="3154680"/>
            <a:ext cx="1691640" cy="466344"/>
          </a:xfrm>
          <a:solidFill>
            <a:schemeClr val="accent2"/>
          </a:solidFill>
        </p:spPr>
        <p:txBody>
          <a:bodyPr lIns="0" rIns="0" anchor="t"/>
          <a:lstStyle>
            <a:lvl1pPr marL="0" indent="0" algn="ctr">
              <a:lnSpc>
                <a:spcPct val="100000"/>
              </a:lnSpc>
              <a:spcBef>
                <a:spcPts val="0"/>
              </a:spcBef>
              <a:buNone/>
              <a:defRPr sz="1200" b="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8" name="Picture Placeholder 31">
            <a:extLst>
              <a:ext uri="{FF2B5EF4-FFF2-40B4-BE49-F238E27FC236}">
                <a16:creationId xmlns:a16="http://schemas.microsoft.com/office/drawing/2014/main" id="{385AF281-7DED-566C-E62C-76BBF2A795A8}"/>
              </a:ext>
            </a:extLst>
          </p:cNvPr>
          <p:cNvSpPr>
            <a:spLocks noGrp="1"/>
          </p:cNvSpPr>
          <p:nvPr>
            <p:ph type="pic" sz="quarter" idx="29"/>
          </p:nvPr>
        </p:nvSpPr>
        <p:spPr>
          <a:xfrm>
            <a:off x="6841853" y="3877056"/>
            <a:ext cx="1609344" cy="1609344"/>
          </a:xfrm>
          <a:solidFill>
            <a:schemeClr val="tx2">
              <a:lumMod val="60000"/>
              <a:lumOff val="40000"/>
            </a:schemeClr>
          </a:solidFill>
          <a:ln w="15875">
            <a:solidFill>
              <a:schemeClr val="bg1"/>
            </a:solidFill>
          </a:ln>
        </p:spPr>
        <p:txBody>
          <a:bodyPr anchor="ctr"/>
          <a:lstStyle>
            <a:lvl1pPr marL="0" indent="0" algn="ctr">
              <a:buNone/>
              <a:defRPr sz="1200"/>
            </a:lvl1pPr>
          </a:lstStyle>
          <a:p>
            <a:endParaRPr lang="en-US"/>
          </a:p>
        </p:txBody>
      </p:sp>
      <p:sp>
        <p:nvSpPr>
          <p:cNvPr id="48" name="Text Placeholder 2">
            <a:extLst>
              <a:ext uri="{FF2B5EF4-FFF2-40B4-BE49-F238E27FC236}">
                <a16:creationId xmlns:a16="http://schemas.microsoft.com/office/drawing/2014/main" id="{D1C2E707-78B6-51F1-8B2D-EA2147D58C21}"/>
              </a:ext>
            </a:extLst>
          </p:cNvPr>
          <p:cNvSpPr>
            <a:spLocks noGrp="1"/>
          </p:cNvSpPr>
          <p:nvPr>
            <p:ph type="body" idx="38"/>
          </p:nvPr>
        </p:nvSpPr>
        <p:spPr>
          <a:xfrm>
            <a:off x="6718409" y="5477256"/>
            <a:ext cx="1856232" cy="310896"/>
          </a:xfrm>
        </p:spPr>
        <p:txBody>
          <a:bodyPr lIns="0" rIns="0" anchor="ctr"/>
          <a:lstStyle>
            <a:lvl1pPr marL="0" indent="0" algn="ctr">
              <a:lnSpc>
                <a:spcPct val="100000"/>
              </a:lnSpc>
              <a:spcBef>
                <a:spcPts val="0"/>
              </a:spcBef>
              <a:buNone/>
              <a:defRPr sz="1400" b="0">
                <a:solidFill>
                  <a:schemeClr val="accent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4" name="Text Placeholder 2">
            <a:extLst>
              <a:ext uri="{FF2B5EF4-FFF2-40B4-BE49-F238E27FC236}">
                <a16:creationId xmlns:a16="http://schemas.microsoft.com/office/drawing/2014/main" id="{9E91D85A-CBAB-980E-5BD9-3BCF8CEAC7EA}"/>
              </a:ext>
            </a:extLst>
          </p:cNvPr>
          <p:cNvSpPr>
            <a:spLocks noGrp="1"/>
          </p:cNvSpPr>
          <p:nvPr>
            <p:ph type="body" idx="34"/>
          </p:nvPr>
        </p:nvSpPr>
        <p:spPr>
          <a:xfrm>
            <a:off x="6800705" y="5760720"/>
            <a:ext cx="1691640" cy="466344"/>
          </a:xfrm>
          <a:solidFill>
            <a:schemeClr val="accent2"/>
          </a:solidFill>
        </p:spPr>
        <p:txBody>
          <a:bodyPr lIns="0" rIns="0" anchor="t"/>
          <a:lstStyle>
            <a:lvl1pPr marL="0" indent="0" algn="ctr">
              <a:lnSpc>
                <a:spcPct val="100000"/>
              </a:lnSpc>
              <a:spcBef>
                <a:spcPts val="0"/>
              </a:spcBef>
              <a:buNone/>
              <a:defRPr sz="1200" b="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6" name="Picture Placeholder 31">
            <a:extLst>
              <a:ext uri="{FF2B5EF4-FFF2-40B4-BE49-F238E27FC236}">
                <a16:creationId xmlns:a16="http://schemas.microsoft.com/office/drawing/2014/main" id="{40E68EB8-B0D8-E5D4-CE19-45219E4D7038}"/>
              </a:ext>
            </a:extLst>
          </p:cNvPr>
          <p:cNvSpPr>
            <a:spLocks noGrp="1"/>
          </p:cNvSpPr>
          <p:nvPr>
            <p:ph type="pic" sz="quarter" idx="26"/>
          </p:nvPr>
        </p:nvSpPr>
        <p:spPr>
          <a:xfrm>
            <a:off x="9685057" y="1261872"/>
            <a:ext cx="1609344" cy="1609344"/>
          </a:xfrm>
          <a:solidFill>
            <a:schemeClr val="tx2">
              <a:lumMod val="60000"/>
              <a:lumOff val="40000"/>
            </a:schemeClr>
          </a:solidFill>
          <a:ln w="15875">
            <a:solidFill>
              <a:schemeClr val="bg1"/>
            </a:solidFill>
          </a:ln>
        </p:spPr>
        <p:txBody>
          <a:bodyPr anchor="ctr"/>
          <a:lstStyle>
            <a:lvl1pPr marL="0" indent="0" algn="ctr">
              <a:buNone/>
              <a:defRPr sz="1200"/>
            </a:lvl1pPr>
          </a:lstStyle>
          <a:p>
            <a:endParaRPr lang="en-US"/>
          </a:p>
        </p:txBody>
      </p:sp>
      <p:sp>
        <p:nvSpPr>
          <p:cNvPr id="20" name="Text Placeholder 4">
            <a:extLst>
              <a:ext uri="{FF2B5EF4-FFF2-40B4-BE49-F238E27FC236}">
                <a16:creationId xmlns:a16="http://schemas.microsoft.com/office/drawing/2014/main" id="{7D1D0610-E513-F5EA-0393-622F692CA0F2}"/>
              </a:ext>
            </a:extLst>
          </p:cNvPr>
          <p:cNvSpPr>
            <a:spLocks noGrp="1"/>
          </p:cNvSpPr>
          <p:nvPr>
            <p:ph type="body" sz="quarter" idx="3"/>
          </p:nvPr>
        </p:nvSpPr>
        <p:spPr>
          <a:xfrm>
            <a:off x="9575329" y="2889504"/>
            <a:ext cx="1828800" cy="310896"/>
          </a:xfrm>
        </p:spPr>
        <p:txBody>
          <a:bodyPr lIns="0" rIns="0" anchor="ctr"/>
          <a:lstStyle>
            <a:lvl1pPr marL="0" indent="0" algn="ctr">
              <a:lnSpc>
                <a:spcPct val="100000"/>
              </a:lnSpc>
              <a:spcBef>
                <a:spcPts val="0"/>
              </a:spcBef>
              <a:buNone/>
              <a:defRPr sz="1400" b="0">
                <a:solidFill>
                  <a:schemeClr val="accent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5" name="Text Placeholder 4">
            <a:extLst>
              <a:ext uri="{FF2B5EF4-FFF2-40B4-BE49-F238E27FC236}">
                <a16:creationId xmlns:a16="http://schemas.microsoft.com/office/drawing/2014/main" id="{3BF37293-4E33-5570-29ED-04EB525DD199}"/>
              </a:ext>
            </a:extLst>
          </p:cNvPr>
          <p:cNvSpPr>
            <a:spLocks noGrp="1"/>
          </p:cNvSpPr>
          <p:nvPr>
            <p:ph type="body" sz="quarter" idx="18"/>
          </p:nvPr>
        </p:nvSpPr>
        <p:spPr>
          <a:xfrm>
            <a:off x="9643909" y="3154680"/>
            <a:ext cx="1691640" cy="466344"/>
          </a:xfrm>
          <a:solidFill>
            <a:schemeClr val="accent2"/>
          </a:solidFill>
        </p:spPr>
        <p:txBody>
          <a:bodyPr lIns="0" rIns="0" anchor="t"/>
          <a:lstStyle>
            <a:lvl1pPr marL="0" indent="0" algn="ctr">
              <a:lnSpc>
                <a:spcPct val="100000"/>
              </a:lnSpc>
              <a:spcBef>
                <a:spcPts val="0"/>
              </a:spcBef>
              <a:buNone/>
              <a:defRPr sz="1200" b="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0" name="Picture Placeholder 31">
            <a:extLst>
              <a:ext uri="{FF2B5EF4-FFF2-40B4-BE49-F238E27FC236}">
                <a16:creationId xmlns:a16="http://schemas.microsoft.com/office/drawing/2014/main" id="{5993608C-B818-3AD4-B4D3-28D2DF627D0D}"/>
              </a:ext>
            </a:extLst>
          </p:cNvPr>
          <p:cNvSpPr>
            <a:spLocks noGrp="1"/>
          </p:cNvSpPr>
          <p:nvPr>
            <p:ph type="pic" sz="quarter" idx="30"/>
          </p:nvPr>
        </p:nvSpPr>
        <p:spPr>
          <a:xfrm>
            <a:off x="9685057" y="3877056"/>
            <a:ext cx="1609344" cy="1609344"/>
          </a:xfrm>
          <a:solidFill>
            <a:schemeClr val="tx2">
              <a:lumMod val="60000"/>
              <a:lumOff val="40000"/>
            </a:schemeClr>
          </a:solidFill>
          <a:ln w="15875">
            <a:solidFill>
              <a:schemeClr val="bg1"/>
            </a:solidFill>
          </a:ln>
        </p:spPr>
        <p:txBody>
          <a:bodyPr anchor="ctr"/>
          <a:lstStyle>
            <a:lvl1pPr marL="0" indent="0" algn="ctr">
              <a:buNone/>
              <a:defRPr sz="1200"/>
            </a:lvl1pPr>
          </a:lstStyle>
          <a:p>
            <a:endParaRPr lang="en-US"/>
          </a:p>
        </p:txBody>
      </p:sp>
      <p:sp>
        <p:nvSpPr>
          <p:cNvPr id="46" name="Text Placeholder 4">
            <a:extLst>
              <a:ext uri="{FF2B5EF4-FFF2-40B4-BE49-F238E27FC236}">
                <a16:creationId xmlns:a16="http://schemas.microsoft.com/office/drawing/2014/main" id="{0E307E95-A0E7-5F5C-DFF3-F33EF29FFC32}"/>
              </a:ext>
            </a:extLst>
          </p:cNvPr>
          <p:cNvSpPr>
            <a:spLocks noGrp="1"/>
          </p:cNvSpPr>
          <p:nvPr>
            <p:ph type="body" sz="quarter" idx="36"/>
          </p:nvPr>
        </p:nvSpPr>
        <p:spPr>
          <a:xfrm>
            <a:off x="9561613" y="5477256"/>
            <a:ext cx="1856232" cy="310896"/>
          </a:xfrm>
        </p:spPr>
        <p:txBody>
          <a:bodyPr lIns="0" rIns="0" anchor="ctr"/>
          <a:lstStyle>
            <a:lvl1pPr marL="0" indent="0" algn="ctr">
              <a:lnSpc>
                <a:spcPct val="100000"/>
              </a:lnSpc>
              <a:spcBef>
                <a:spcPts val="0"/>
              </a:spcBef>
              <a:buNone/>
              <a:defRPr sz="1400" b="0">
                <a:solidFill>
                  <a:schemeClr val="accent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2" name="Text Placeholder 4">
            <a:extLst>
              <a:ext uri="{FF2B5EF4-FFF2-40B4-BE49-F238E27FC236}">
                <a16:creationId xmlns:a16="http://schemas.microsoft.com/office/drawing/2014/main" id="{93D6B271-D0F0-7CDA-BE9D-BD03B6C47BAB}"/>
              </a:ext>
            </a:extLst>
          </p:cNvPr>
          <p:cNvSpPr>
            <a:spLocks noGrp="1"/>
          </p:cNvSpPr>
          <p:nvPr>
            <p:ph type="body" sz="quarter" idx="32"/>
          </p:nvPr>
        </p:nvSpPr>
        <p:spPr>
          <a:xfrm>
            <a:off x="9643909" y="5760720"/>
            <a:ext cx="1691640" cy="466344"/>
          </a:xfrm>
          <a:solidFill>
            <a:schemeClr val="accent2"/>
          </a:solidFill>
        </p:spPr>
        <p:txBody>
          <a:bodyPr lIns="0" rIns="0" anchor="t"/>
          <a:lstStyle>
            <a:lvl1pPr marL="0" indent="0" algn="ctr">
              <a:lnSpc>
                <a:spcPct val="100000"/>
              </a:lnSpc>
              <a:spcBef>
                <a:spcPts val="0"/>
              </a:spcBef>
              <a:buNone/>
              <a:defRPr sz="1200" b="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Slide Number Placeholder 5">
            <a:extLst>
              <a:ext uri="{FF2B5EF4-FFF2-40B4-BE49-F238E27FC236}">
                <a16:creationId xmlns:a16="http://schemas.microsoft.com/office/drawing/2014/main" id="{2101ABA6-5EA3-1AE9-0825-523073F786ED}"/>
              </a:ext>
            </a:extLst>
          </p:cNvPr>
          <p:cNvSpPr>
            <a:spLocks noGrp="1"/>
          </p:cNvSpPr>
          <p:nvPr>
            <p:ph type="sldNum" sz="quarter" idx="12"/>
          </p:nvPr>
        </p:nvSpPr>
        <p:spPr>
          <a:xfrm>
            <a:off x="616640" y="6517634"/>
            <a:ext cx="950258" cy="274320"/>
          </a:xfrm>
          <a:prstGeom prst="rect">
            <a:avLst/>
          </a:prstGeom>
        </p:spPr>
        <p:txBody>
          <a:bodyPr/>
          <a:lstStyle>
            <a:lvl1pPr>
              <a:defRPr>
                <a:solidFill>
                  <a:schemeClr val="accent1"/>
                </a:solidFill>
              </a:defRPr>
            </a:lvl1pPr>
          </a:lstStyle>
          <a:p>
            <a:fld id="{84D792B7-0397-C047-AE12-1A03F7E3DC83}" type="slidenum">
              <a:rPr lang="en-US" smtClean="0"/>
              <a:pPr/>
              <a:t>‹#›</a:t>
            </a:fld>
            <a:endParaRPr lang="en-US"/>
          </a:p>
        </p:txBody>
      </p:sp>
      <p:sp>
        <p:nvSpPr>
          <p:cNvPr id="5" name="Footer Placeholder 4">
            <a:extLst>
              <a:ext uri="{FF2B5EF4-FFF2-40B4-BE49-F238E27FC236}">
                <a16:creationId xmlns:a16="http://schemas.microsoft.com/office/drawing/2014/main" id="{726C5317-E14C-8E61-2C1E-0430778E8A0C}"/>
              </a:ext>
            </a:extLst>
          </p:cNvPr>
          <p:cNvSpPr>
            <a:spLocks noGrp="1"/>
          </p:cNvSpPr>
          <p:nvPr>
            <p:ph type="ftr" sz="quarter" idx="11"/>
          </p:nvPr>
        </p:nvSpPr>
        <p:spPr>
          <a:xfrm>
            <a:off x="4808250" y="6517634"/>
            <a:ext cx="2572870" cy="274320"/>
          </a:xfrm>
          <a:prstGeom prst="rect">
            <a:avLst/>
          </a:prstGeom>
        </p:spPr>
        <p:txBody>
          <a:bodyPr/>
          <a:lstStyle>
            <a:lvl1pPr>
              <a:defRPr>
                <a:solidFill>
                  <a:schemeClr val="accent1"/>
                </a:solidFill>
              </a:defRPr>
            </a:lvl1pPr>
          </a:lstStyle>
          <a:p>
            <a:r>
              <a:rPr lang="en-US"/>
              <a:t>presentation title</a:t>
            </a:r>
          </a:p>
        </p:txBody>
      </p:sp>
      <p:sp>
        <p:nvSpPr>
          <p:cNvPr id="4" name="Date Placeholder 3">
            <a:extLst>
              <a:ext uri="{FF2B5EF4-FFF2-40B4-BE49-F238E27FC236}">
                <a16:creationId xmlns:a16="http://schemas.microsoft.com/office/drawing/2014/main" id="{5A514D0E-ED92-E1A4-0E78-546375A0A63E}"/>
              </a:ext>
            </a:extLst>
          </p:cNvPr>
          <p:cNvSpPr>
            <a:spLocks noGrp="1"/>
          </p:cNvSpPr>
          <p:nvPr>
            <p:ph type="dt" sz="half" idx="10"/>
          </p:nvPr>
        </p:nvSpPr>
        <p:spPr>
          <a:xfrm>
            <a:off x="10622471" y="6517634"/>
            <a:ext cx="950260" cy="274320"/>
          </a:xfrm>
          <a:prstGeom prst="rect">
            <a:avLst/>
          </a:prstGeom>
        </p:spPr>
        <p:txBody>
          <a:bodyPr/>
          <a:lstStyle>
            <a:lvl1pPr>
              <a:defRPr>
                <a:solidFill>
                  <a:schemeClr val="accent1"/>
                </a:solidFill>
              </a:defRPr>
            </a:lvl1pPr>
          </a:lstStyle>
          <a:p>
            <a:r>
              <a:rPr lang="en-US"/>
              <a:t>20XX</a:t>
            </a:r>
          </a:p>
        </p:txBody>
      </p:sp>
      <p:cxnSp>
        <p:nvCxnSpPr>
          <p:cNvPr id="7" name="Straight Connector 6">
            <a:extLst>
              <a:ext uri="{FF2B5EF4-FFF2-40B4-BE49-F238E27FC236}">
                <a16:creationId xmlns:a16="http://schemas.microsoft.com/office/drawing/2014/main" id="{BB211C01-E0D3-34B5-C635-7ED6C7C89E9C}"/>
              </a:ext>
            </a:extLst>
          </p:cNvPr>
          <p:cNvCxnSpPr>
            <a:cxnSpLocks/>
          </p:cNvCxnSpPr>
          <p:nvPr userDrawn="1"/>
        </p:nvCxnSpPr>
        <p:spPr>
          <a:xfrm>
            <a:off x="0" y="3300220"/>
            <a:ext cx="12192000" cy="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4D4CCE68-630E-A4CE-AF43-3FB81EADDF21}"/>
              </a:ext>
            </a:extLst>
          </p:cNvPr>
          <p:cNvCxnSpPr>
            <a:cxnSpLocks/>
          </p:cNvCxnSpPr>
          <p:nvPr userDrawn="1"/>
        </p:nvCxnSpPr>
        <p:spPr>
          <a:xfrm>
            <a:off x="398366" y="1042465"/>
            <a:ext cx="11395267" cy="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E40AA902-F568-9A37-2C1B-1E3659DBE780}"/>
              </a:ext>
            </a:extLst>
          </p:cNvPr>
          <p:cNvCxnSpPr>
            <a:cxnSpLocks/>
          </p:cNvCxnSpPr>
          <p:nvPr userDrawn="1"/>
        </p:nvCxnSpPr>
        <p:spPr>
          <a:xfrm flipV="1">
            <a:off x="398367" y="0"/>
            <a:ext cx="0" cy="68580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94CF9AA-8029-6D34-457C-9FC583E8DFD4}"/>
              </a:ext>
            </a:extLst>
          </p:cNvPr>
          <p:cNvCxnSpPr>
            <a:cxnSpLocks/>
          </p:cNvCxnSpPr>
          <p:nvPr userDrawn="1"/>
        </p:nvCxnSpPr>
        <p:spPr>
          <a:xfrm flipV="1">
            <a:off x="11793633" y="0"/>
            <a:ext cx="0" cy="68580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94CAFEB8-8359-AC67-8760-CFF0FC604D80}"/>
              </a:ext>
            </a:extLst>
          </p:cNvPr>
          <p:cNvCxnSpPr>
            <a:cxnSpLocks/>
          </p:cNvCxnSpPr>
          <p:nvPr userDrawn="1"/>
        </p:nvCxnSpPr>
        <p:spPr>
          <a:xfrm>
            <a:off x="0" y="6439485"/>
            <a:ext cx="12192000" cy="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67E393C7-F0CA-6CFE-7A57-82D059DF9D96}"/>
              </a:ext>
            </a:extLst>
          </p:cNvPr>
          <p:cNvCxnSpPr>
            <a:cxnSpLocks/>
          </p:cNvCxnSpPr>
          <p:nvPr userDrawn="1"/>
        </p:nvCxnSpPr>
        <p:spPr>
          <a:xfrm>
            <a:off x="0" y="5915157"/>
            <a:ext cx="12192000" cy="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829725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Quote slide">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A0BD26-4C3C-C934-E3C5-C4ABD369E612}"/>
              </a:ext>
            </a:extLst>
          </p:cNvPr>
          <p:cNvSpPr>
            <a:spLocks noGrp="1"/>
          </p:cNvSpPr>
          <p:nvPr>
            <p:ph type="title"/>
          </p:nvPr>
        </p:nvSpPr>
        <p:spPr>
          <a:xfrm>
            <a:off x="941832" y="1005840"/>
            <a:ext cx="7187184" cy="4251960"/>
          </a:xfrm>
        </p:spPr>
        <p:txBody>
          <a:bodyPr anchor="b"/>
          <a:lstStyle>
            <a:lvl1pPr>
              <a:lnSpc>
                <a:spcPct val="100000"/>
              </a:lnSpc>
              <a:defRPr sz="5400"/>
            </a:lvl1pPr>
          </a:lstStyle>
          <a:p>
            <a:r>
              <a:rPr lang="en-US"/>
              <a:t>Click to edit Master title style</a:t>
            </a:r>
          </a:p>
        </p:txBody>
      </p:sp>
      <p:sp>
        <p:nvSpPr>
          <p:cNvPr id="19" name="Subtitle 2">
            <a:extLst>
              <a:ext uri="{FF2B5EF4-FFF2-40B4-BE49-F238E27FC236}">
                <a16:creationId xmlns:a16="http://schemas.microsoft.com/office/drawing/2014/main" id="{BE3754CA-7CD5-66C6-9A94-42B6D2AEC1C0}"/>
              </a:ext>
            </a:extLst>
          </p:cNvPr>
          <p:cNvSpPr>
            <a:spLocks noGrp="1"/>
          </p:cNvSpPr>
          <p:nvPr>
            <p:ph type="subTitle" idx="1"/>
          </p:nvPr>
        </p:nvSpPr>
        <p:spPr>
          <a:xfrm>
            <a:off x="941832" y="5312664"/>
            <a:ext cx="2889504" cy="365760"/>
          </a:xfrm>
          <a:solidFill>
            <a:schemeClr val="accent3"/>
          </a:solidFill>
        </p:spPr>
        <p:txBody>
          <a:bodyPr>
            <a:noAutofit/>
          </a:bodyPr>
          <a:lstStyle>
            <a:lvl1pPr marL="0" indent="0" algn="l">
              <a:buNone/>
              <a:defRPr sz="1800">
                <a:solidFill>
                  <a:schemeClr val="tx1"/>
                </a:solidFill>
                <a:latin typeface="Gill Sans Nova Light" panose="020B03020201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3" name="Picture Placeholder 22">
            <a:extLst>
              <a:ext uri="{FF2B5EF4-FFF2-40B4-BE49-F238E27FC236}">
                <a16:creationId xmlns:a16="http://schemas.microsoft.com/office/drawing/2014/main" id="{47150B01-E47B-1FE6-D289-46641618F640}"/>
              </a:ext>
            </a:extLst>
          </p:cNvPr>
          <p:cNvSpPr>
            <a:spLocks noGrp="1"/>
          </p:cNvSpPr>
          <p:nvPr>
            <p:ph type="pic" sz="quarter" idx="13"/>
          </p:nvPr>
        </p:nvSpPr>
        <p:spPr>
          <a:xfrm>
            <a:off x="8937714" y="1028362"/>
            <a:ext cx="2451100" cy="4800597"/>
          </a:xfrm>
          <a:ln w="15875">
            <a:solidFill>
              <a:schemeClr val="tx1"/>
            </a:solidFill>
          </a:ln>
        </p:spPr>
        <p:txBody>
          <a:bodyPr anchor="ctr"/>
          <a:lstStyle>
            <a:lvl1pPr marL="0" indent="0" algn="ctr">
              <a:buNone/>
              <a:defRPr sz="1800"/>
            </a:lvl1pPr>
          </a:lstStyle>
          <a:p>
            <a:endParaRPr lang="en-US"/>
          </a:p>
        </p:txBody>
      </p:sp>
      <p:sp>
        <p:nvSpPr>
          <p:cNvPr id="6" name="Slide Number Placeholder 5">
            <a:extLst>
              <a:ext uri="{FF2B5EF4-FFF2-40B4-BE49-F238E27FC236}">
                <a16:creationId xmlns:a16="http://schemas.microsoft.com/office/drawing/2014/main" id="{2101ABA6-5EA3-1AE9-0825-523073F786ED}"/>
              </a:ext>
            </a:extLst>
          </p:cNvPr>
          <p:cNvSpPr>
            <a:spLocks noGrp="1"/>
          </p:cNvSpPr>
          <p:nvPr>
            <p:ph type="sldNum" sz="quarter" idx="12"/>
          </p:nvPr>
        </p:nvSpPr>
        <p:spPr>
          <a:xfrm>
            <a:off x="616640" y="6517634"/>
            <a:ext cx="950258" cy="274320"/>
          </a:xfrm>
          <a:prstGeom prst="rect">
            <a:avLst/>
          </a:prstGeom>
        </p:spPr>
        <p:txBody>
          <a:bodyPr/>
          <a:lstStyle>
            <a:lvl1pPr>
              <a:defRPr>
                <a:solidFill>
                  <a:schemeClr val="tx1"/>
                </a:solidFill>
              </a:defRPr>
            </a:lvl1pPr>
          </a:lstStyle>
          <a:p>
            <a:fld id="{84D792B7-0397-C047-AE12-1A03F7E3DC83}" type="slidenum">
              <a:rPr lang="en-US" smtClean="0"/>
              <a:pPr/>
              <a:t>‹#›</a:t>
            </a:fld>
            <a:endParaRPr lang="en-US"/>
          </a:p>
        </p:txBody>
      </p:sp>
      <p:sp>
        <p:nvSpPr>
          <p:cNvPr id="5" name="Footer Placeholder 4">
            <a:extLst>
              <a:ext uri="{FF2B5EF4-FFF2-40B4-BE49-F238E27FC236}">
                <a16:creationId xmlns:a16="http://schemas.microsoft.com/office/drawing/2014/main" id="{726C5317-E14C-8E61-2C1E-0430778E8A0C}"/>
              </a:ext>
            </a:extLst>
          </p:cNvPr>
          <p:cNvSpPr>
            <a:spLocks noGrp="1"/>
          </p:cNvSpPr>
          <p:nvPr>
            <p:ph type="ftr" sz="quarter" idx="11"/>
          </p:nvPr>
        </p:nvSpPr>
        <p:spPr>
          <a:xfrm>
            <a:off x="4808250" y="6517634"/>
            <a:ext cx="2572870" cy="274320"/>
          </a:xfrm>
          <a:prstGeom prst="rect">
            <a:avLst/>
          </a:prstGeom>
        </p:spPr>
        <p:txBody>
          <a:bodyPr/>
          <a:lstStyle>
            <a:lvl1pPr>
              <a:defRPr>
                <a:solidFill>
                  <a:schemeClr val="tx1"/>
                </a:solidFill>
              </a:defRPr>
            </a:lvl1pPr>
          </a:lstStyle>
          <a:p>
            <a:r>
              <a:rPr lang="en-US"/>
              <a:t>presentation title</a:t>
            </a:r>
          </a:p>
        </p:txBody>
      </p:sp>
      <p:sp>
        <p:nvSpPr>
          <p:cNvPr id="4" name="Date Placeholder 3">
            <a:extLst>
              <a:ext uri="{FF2B5EF4-FFF2-40B4-BE49-F238E27FC236}">
                <a16:creationId xmlns:a16="http://schemas.microsoft.com/office/drawing/2014/main" id="{5A514D0E-ED92-E1A4-0E78-546375A0A63E}"/>
              </a:ext>
            </a:extLst>
          </p:cNvPr>
          <p:cNvSpPr>
            <a:spLocks noGrp="1"/>
          </p:cNvSpPr>
          <p:nvPr>
            <p:ph type="dt" sz="half" idx="10"/>
          </p:nvPr>
        </p:nvSpPr>
        <p:spPr>
          <a:xfrm>
            <a:off x="10622471" y="6517634"/>
            <a:ext cx="950260" cy="274320"/>
          </a:xfrm>
          <a:prstGeom prst="rect">
            <a:avLst/>
          </a:prstGeom>
        </p:spPr>
        <p:txBody>
          <a:bodyPr/>
          <a:lstStyle>
            <a:lvl1pPr>
              <a:defRPr>
                <a:solidFill>
                  <a:schemeClr val="tx1"/>
                </a:solidFill>
              </a:defRPr>
            </a:lvl1pPr>
          </a:lstStyle>
          <a:p>
            <a:r>
              <a:rPr lang="en-US"/>
              <a:t>20XX</a:t>
            </a:r>
          </a:p>
        </p:txBody>
      </p:sp>
      <p:cxnSp>
        <p:nvCxnSpPr>
          <p:cNvPr id="8" name="Straight Connector 7">
            <a:extLst>
              <a:ext uri="{FF2B5EF4-FFF2-40B4-BE49-F238E27FC236}">
                <a16:creationId xmlns:a16="http://schemas.microsoft.com/office/drawing/2014/main" id="{52C5A325-67B4-EB21-61D9-11A62C1149D0}"/>
              </a:ext>
            </a:extLst>
          </p:cNvPr>
          <p:cNvCxnSpPr>
            <a:cxnSpLocks/>
          </p:cNvCxnSpPr>
          <p:nvPr userDrawn="1"/>
        </p:nvCxnSpPr>
        <p:spPr>
          <a:xfrm>
            <a:off x="0" y="395159"/>
            <a:ext cx="121920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966DF71-8DDC-0AE8-6067-6C8BDF66AEE6}"/>
              </a:ext>
            </a:extLst>
          </p:cNvPr>
          <p:cNvCxnSpPr>
            <a:cxnSpLocks/>
          </p:cNvCxnSpPr>
          <p:nvPr userDrawn="1"/>
        </p:nvCxnSpPr>
        <p:spPr>
          <a:xfrm>
            <a:off x="0" y="6439485"/>
            <a:ext cx="121920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D53E1C8-4CA4-75B1-C371-4A379986E7A8}"/>
              </a:ext>
            </a:extLst>
          </p:cNvPr>
          <p:cNvCxnSpPr>
            <a:cxnSpLocks/>
          </p:cNvCxnSpPr>
          <p:nvPr userDrawn="1"/>
        </p:nvCxnSpPr>
        <p:spPr>
          <a:xfrm flipV="1">
            <a:off x="398367" y="0"/>
            <a:ext cx="0" cy="68580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74A3361-4A2D-2ED2-946A-46EA9B3FCC96}"/>
              </a:ext>
            </a:extLst>
          </p:cNvPr>
          <p:cNvCxnSpPr>
            <a:cxnSpLocks/>
          </p:cNvCxnSpPr>
          <p:nvPr userDrawn="1"/>
        </p:nvCxnSpPr>
        <p:spPr>
          <a:xfrm flipV="1">
            <a:off x="11793633" y="0"/>
            <a:ext cx="0" cy="68580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99A1A3AD-F519-2787-F127-4698F8E5CA39}"/>
              </a:ext>
            </a:extLst>
          </p:cNvPr>
          <p:cNvCxnSpPr>
            <a:cxnSpLocks/>
          </p:cNvCxnSpPr>
          <p:nvPr userDrawn="1"/>
        </p:nvCxnSpPr>
        <p:spPr>
          <a:xfrm>
            <a:off x="0" y="5516519"/>
            <a:ext cx="9144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65322AF-E7A0-773B-0886-72337FA4AC8E}"/>
              </a:ext>
            </a:extLst>
          </p:cNvPr>
          <p:cNvCxnSpPr>
            <a:cxnSpLocks/>
            <a:stCxn id="19" idx="3"/>
          </p:cNvCxnSpPr>
          <p:nvPr userDrawn="1"/>
        </p:nvCxnSpPr>
        <p:spPr>
          <a:xfrm>
            <a:off x="3831336" y="5495544"/>
            <a:ext cx="8360664"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31443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Multiple content">
    <p:bg>
      <p:bgPr>
        <a:solidFill>
          <a:schemeClr val="accent1"/>
        </a:solidFill>
        <a:effectLst/>
      </p:bgPr>
    </p:bg>
    <p:spTree>
      <p:nvGrpSpPr>
        <p:cNvPr id="1" name=""/>
        <p:cNvGrpSpPr/>
        <p:nvPr/>
      </p:nvGrpSpPr>
      <p:grpSpPr>
        <a:xfrm>
          <a:off x="0" y="0"/>
          <a:ext cx="0" cy="0"/>
          <a:chOff x="0" y="0"/>
          <a:chExt cx="0" cy="0"/>
        </a:xfrm>
      </p:grpSpPr>
      <p:sp>
        <p:nvSpPr>
          <p:cNvPr id="40" name="Picture Placeholder 39">
            <a:extLst>
              <a:ext uri="{FF2B5EF4-FFF2-40B4-BE49-F238E27FC236}">
                <a16:creationId xmlns:a16="http://schemas.microsoft.com/office/drawing/2014/main" id="{5CCC7076-FFA4-750E-431A-0BE2B1B6F2EB}"/>
              </a:ext>
            </a:extLst>
          </p:cNvPr>
          <p:cNvSpPr>
            <a:spLocks noGrp="1"/>
          </p:cNvSpPr>
          <p:nvPr>
            <p:ph type="pic" sz="quarter" idx="20"/>
          </p:nvPr>
        </p:nvSpPr>
        <p:spPr>
          <a:xfrm>
            <a:off x="547796" y="1652080"/>
            <a:ext cx="4406901" cy="3124681"/>
          </a:xfrm>
          <a:ln w="15875">
            <a:solidFill>
              <a:schemeClr val="tx1"/>
            </a:solidFill>
          </a:ln>
        </p:spPr>
        <p:txBody>
          <a:bodyPr anchor="ctr"/>
          <a:lstStyle>
            <a:lvl1pPr marL="0" indent="0" algn="ctr">
              <a:buNone/>
              <a:defRPr sz="1800"/>
            </a:lvl1pPr>
          </a:lstStyle>
          <a:p>
            <a:endParaRPr lang="en-US"/>
          </a:p>
        </p:txBody>
      </p:sp>
      <p:cxnSp>
        <p:nvCxnSpPr>
          <p:cNvPr id="9" name="Straight Connector 8">
            <a:extLst>
              <a:ext uri="{FF2B5EF4-FFF2-40B4-BE49-F238E27FC236}">
                <a16:creationId xmlns:a16="http://schemas.microsoft.com/office/drawing/2014/main" id="{EBF410FA-6919-A95F-E465-F3650BC704A5}"/>
              </a:ext>
            </a:extLst>
          </p:cNvPr>
          <p:cNvCxnSpPr>
            <a:cxnSpLocks/>
          </p:cNvCxnSpPr>
          <p:nvPr userDrawn="1"/>
        </p:nvCxnSpPr>
        <p:spPr>
          <a:xfrm>
            <a:off x="0" y="1037308"/>
            <a:ext cx="121920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56D016C-FD2C-0B4B-A727-8A7CAF4A9846}"/>
              </a:ext>
            </a:extLst>
          </p:cNvPr>
          <p:cNvCxnSpPr>
            <a:cxnSpLocks/>
          </p:cNvCxnSpPr>
          <p:nvPr userDrawn="1"/>
        </p:nvCxnSpPr>
        <p:spPr>
          <a:xfrm flipV="1">
            <a:off x="5476731" y="1037308"/>
            <a:ext cx="0" cy="5402177"/>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A79FE8F-AD7E-5CA6-4AC2-165DA0C9BEF5}"/>
              </a:ext>
            </a:extLst>
          </p:cNvPr>
          <p:cNvCxnSpPr>
            <a:cxnSpLocks/>
          </p:cNvCxnSpPr>
          <p:nvPr userDrawn="1"/>
        </p:nvCxnSpPr>
        <p:spPr>
          <a:xfrm flipV="1">
            <a:off x="8792556" y="1027906"/>
            <a:ext cx="0" cy="541157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31AA6A48-79F7-A000-AA19-3EB390EBAFAF}"/>
              </a:ext>
            </a:extLst>
          </p:cNvPr>
          <p:cNvCxnSpPr>
            <a:cxnSpLocks/>
          </p:cNvCxnSpPr>
          <p:nvPr userDrawn="1"/>
        </p:nvCxnSpPr>
        <p:spPr>
          <a:xfrm>
            <a:off x="5476731" y="3833413"/>
            <a:ext cx="6715269"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1D2FB9E0-941D-A849-6C69-C8A3BDD784D2}"/>
              </a:ext>
            </a:extLst>
          </p:cNvPr>
          <p:cNvCxnSpPr>
            <a:cxnSpLocks/>
          </p:cNvCxnSpPr>
          <p:nvPr userDrawn="1"/>
        </p:nvCxnSpPr>
        <p:spPr>
          <a:xfrm>
            <a:off x="0" y="6439485"/>
            <a:ext cx="121920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95A0BD26-4C3C-C934-E3C5-C4ABD369E612}"/>
              </a:ext>
            </a:extLst>
          </p:cNvPr>
          <p:cNvSpPr>
            <a:spLocks noGrp="1"/>
          </p:cNvSpPr>
          <p:nvPr>
            <p:ph type="title"/>
          </p:nvPr>
        </p:nvSpPr>
        <p:spPr>
          <a:xfrm>
            <a:off x="467868" y="54864"/>
            <a:ext cx="11256264" cy="969264"/>
          </a:xfrm>
        </p:spPr>
        <p:txBody>
          <a:bodyPr/>
          <a:lstStyle>
            <a:lvl1pPr algn="ctr">
              <a:defRPr/>
            </a:lvl1pPr>
          </a:lstStyle>
          <a:p>
            <a:r>
              <a:rPr lang="en-US"/>
              <a:t>Click to edit Master title style</a:t>
            </a:r>
          </a:p>
        </p:txBody>
      </p:sp>
      <p:sp>
        <p:nvSpPr>
          <p:cNvPr id="3" name="Content Placeholder 2">
            <a:extLst>
              <a:ext uri="{FF2B5EF4-FFF2-40B4-BE49-F238E27FC236}">
                <a16:creationId xmlns:a16="http://schemas.microsoft.com/office/drawing/2014/main" id="{D53F374C-57DC-E207-D494-6986428A2D60}"/>
              </a:ext>
            </a:extLst>
          </p:cNvPr>
          <p:cNvSpPr>
            <a:spLocks noGrp="1"/>
          </p:cNvSpPr>
          <p:nvPr>
            <p:ph idx="1"/>
          </p:nvPr>
        </p:nvSpPr>
        <p:spPr>
          <a:xfrm>
            <a:off x="9023483" y="1802860"/>
            <a:ext cx="2843784" cy="1827340"/>
          </a:xfrm>
        </p:spPr>
        <p:txBody>
          <a:bodyPr/>
          <a:lstStyle>
            <a:lvl1pPr marL="0" indent="0">
              <a:lnSpc>
                <a:spcPct val="100000"/>
              </a:lnSpc>
              <a:spcBef>
                <a:spcPts val="0"/>
              </a:spcBef>
              <a:buNone/>
              <a:defRPr sz="1800"/>
            </a:lvl1pPr>
          </a:lstStyle>
          <a:p>
            <a:pPr lvl="0"/>
            <a:r>
              <a:rPr lang="en-US"/>
              <a:t>Click to edit Master text styles</a:t>
            </a:r>
          </a:p>
        </p:txBody>
      </p:sp>
      <p:sp>
        <p:nvSpPr>
          <p:cNvPr id="4" name="Date Placeholder 3">
            <a:extLst>
              <a:ext uri="{FF2B5EF4-FFF2-40B4-BE49-F238E27FC236}">
                <a16:creationId xmlns:a16="http://schemas.microsoft.com/office/drawing/2014/main" id="{5A514D0E-ED92-E1A4-0E78-546375A0A63E}"/>
              </a:ext>
            </a:extLst>
          </p:cNvPr>
          <p:cNvSpPr>
            <a:spLocks noGrp="1"/>
          </p:cNvSpPr>
          <p:nvPr>
            <p:ph type="dt" sz="half" idx="10"/>
          </p:nvPr>
        </p:nvSpPr>
        <p:spPr>
          <a:xfrm>
            <a:off x="10622471" y="6517634"/>
            <a:ext cx="950260" cy="274320"/>
          </a:xfrm>
          <a:prstGeom prst="rect">
            <a:avLst/>
          </a:prstGeom>
        </p:spPr>
        <p:txBody>
          <a:bodyPr/>
          <a:lstStyle/>
          <a:p>
            <a:r>
              <a:rPr lang="en-US"/>
              <a:t>20XX</a:t>
            </a:r>
          </a:p>
        </p:txBody>
      </p:sp>
      <p:sp>
        <p:nvSpPr>
          <p:cNvPr id="5" name="Footer Placeholder 4">
            <a:extLst>
              <a:ext uri="{FF2B5EF4-FFF2-40B4-BE49-F238E27FC236}">
                <a16:creationId xmlns:a16="http://schemas.microsoft.com/office/drawing/2014/main" id="{726C5317-E14C-8E61-2C1E-0430778E8A0C}"/>
              </a:ext>
            </a:extLst>
          </p:cNvPr>
          <p:cNvSpPr>
            <a:spLocks noGrp="1"/>
          </p:cNvSpPr>
          <p:nvPr>
            <p:ph type="ftr" sz="quarter" idx="11"/>
          </p:nvPr>
        </p:nvSpPr>
        <p:spPr>
          <a:xfrm>
            <a:off x="4808250" y="6517634"/>
            <a:ext cx="2572870" cy="274320"/>
          </a:xfrm>
          <a:prstGeom prst="rect">
            <a:avLst/>
          </a:prstGeom>
        </p:spPr>
        <p:txBody>
          <a:bodyPr/>
          <a:lstStyle/>
          <a:p>
            <a:r>
              <a:rPr lang="en-US"/>
              <a:t>presentation title</a:t>
            </a:r>
          </a:p>
        </p:txBody>
      </p:sp>
      <p:sp>
        <p:nvSpPr>
          <p:cNvPr id="6" name="Slide Number Placeholder 5">
            <a:extLst>
              <a:ext uri="{FF2B5EF4-FFF2-40B4-BE49-F238E27FC236}">
                <a16:creationId xmlns:a16="http://schemas.microsoft.com/office/drawing/2014/main" id="{2101ABA6-5EA3-1AE9-0825-523073F786ED}"/>
              </a:ext>
            </a:extLst>
          </p:cNvPr>
          <p:cNvSpPr>
            <a:spLocks noGrp="1"/>
          </p:cNvSpPr>
          <p:nvPr>
            <p:ph type="sldNum" sz="quarter" idx="12"/>
          </p:nvPr>
        </p:nvSpPr>
        <p:spPr>
          <a:xfrm>
            <a:off x="616640" y="6517634"/>
            <a:ext cx="950258" cy="274320"/>
          </a:xfrm>
          <a:prstGeom prst="rect">
            <a:avLst/>
          </a:prstGeom>
        </p:spPr>
        <p:txBody>
          <a:bodyPr/>
          <a:lstStyle/>
          <a:p>
            <a:fld id="{84D792B7-0397-C047-AE12-1A03F7E3DC83}" type="slidenum">
              <a:rPr lang="en-US" smtClean="0"/>
              <a:t>‹#›</a:t>
            </a:fld>
            <a:endParaRPr lang="en-US"/>
          </a:p>
        </p:txBody>
      </p:sp>
      <p:sp>
        <p:nvSpPr>
          <p:cNvPr id="29" name="Content Placeholder 2">
            <a:extLst>
              <a:ext uri="{FF2B5EF4-FFF2-40B4-BE49-F238E27FC236}">
                <a16:creationId xmlns:a16="http://schemas.microsoft.com/office/drawing/2014/main" id="{F9E7CC0C-0A82-6C16-C499-CE38E6A5E1A6}"/>
              </a:ext>
            </a:extLst>
          </p:cNvPr>
          <p:cNvSpPr>
            <a:spLocks noGrp="1"/>
          </p:cNvSpPr>
          <p:nvPr>
            <p:ph idx="13"/>
          </p:nvPr>
        </p:nvSpPr>
        <p:spPr>
          <a:xfrm>
            <a:off x="5634474" y="1802860"/>
            <a:ext cx="2843784" cy="1827340"/>
          </a:xfrm>
        </p:spPr>
        <p:txBody>
          <a:bodyPr/>
          <a:lstStyle>
            <a:lvl1pPr marL="0" indent="0">
              <a:lnSpc>
                <a:spcPct val="100000"/>
              </a:lnSpc>
              <a:spcBef>
                <a:spcPts val="0"/>
              </a:spcBef>
              <a:buNone/>
              <a:defRPr sz="1800"/>
            </a:lvl1pPr>
          </a:lstStyle>
          <a:p>
            <a:pPr lvl="0"/>
            <a:r>
              <a:rPr lang="en-US"/>
              <a:t>Click to edit Master text styles</a:t>
            </a:r>
          </a:p>
        </p:txBody>
      </p:sp>
      <p:sp>
        <p:nvSpPr>
          <p:cNvPr id="31" name="Text Placeholder 30">
            <a:extLst>
              <a:ext uri="{FF2B5EF4-FFF2-40B4-BE49-F238E27FC236}">
                <a16:creationId xmlns:a16="http://schemas.microsoft.com/office/drawing/2014/main" id="{57CEC54D-1FD6-3F78-8B9D-D145F9B1C3F3}"/>
              </a:ext>
            </a:extLst>
          </p:cNvPr>
          <p:cNvSpPr>
            <a:spLocks noGrp="1"/>
          </p:cNvSpPr>
          <p:nvPr>
            <p:ph type="body" sz="quarter" idx="14"/>
          </p:nvPr>
        </p:nvSpPr>
        <p:spPr>
          <a:xfrm>
            <a:off x="5634474" y="1279472"/>
            <a:ext cx="2843784" cy="466344"/>
          </a:xfrm>
        </p:spPr>
        <p:txBody>
          <a:bodyPr/>
          <a:lstStyle>
            <a:lvl1pPr marL="0" indent="0">
              <a:lnSpc>
                <a:spcPct val="100000"/>
              </a:lnSpc>
              <a:spcBef>
                <a:spcPts val="0"/>
              </a:spcBef>
              <a:buNone/>
              <a:defRPr sz="2400">
                <a:latin typeface="+mj-lt"/>
              </a:defRPr>
            </a:lvl1pPr>
          </a:lstStyle>
          <a:p>
            <a:pPr lvl="0"/>
            <a:r>
              <a:rPr lang="en-US"/>
              <a:t>Click to edit Master text styles</a:t>
            </a:r>
          </a:p>
        </p:txBody>
      </p:sp>
      <p:sp>
        <p:nvSpPr>
          <p:cNvPr id="32" name="Text Placeholder 30">
            <a:extLst>
              <a:ext uri="{FF2B5EF4-FFF2-40B4-BE49-F238E27FC236}">
                <a16:creationId xmlns:a16="http://schemas.microsoft.com/office/drawing/2014/main" id="{A61EC6ED-86B0-89B9-F4F3-A17A7F150D11}"/>
              </a:ext>
            </a:extLst>
          </p:cNvPr>
          <p:cNvSpPr>
            <a:spLocks noGrp="1"/>
          </p:cNvSpPr>
          <p:nvPr>
            <p:ph type="body" sz="quarter" idx="15"/>
          </p:nvPr>
        </p:nvSpPr>
        <p:spPr>
          <a:xfrm>
            <a:off x="9023483" y="1278001"/>
            <a:ext cx="2843784" cy="466344"/>
          </a:xfrm>
        </p:spPr>
        <p:txBody>
          <a:bodyPr/>
          <a:lstStyle>
            <a:lvl1pPr marL="0" indent="0">
              <a:lnSpc>
                <a:spcPct val="100000"/>
              </a:lnSpc>
              <a:spcBef>
                <a:spcPts val="0"/>
              </a:spcBef>
              <a:buNone/>
              <a:defRPr sz="2400">
                <a:latin typeface="+mj-lt"/>
              </a:defRPr>
            </a:lvl1pPr>
          </a:lstStyle>
          <a:p>
            <a:pPr lvl="0"/>
            <a:r>
              <a:rPr lang="en-US"/>
              <a:t>Click to edit Master text styles</a:t>
            </a:r>
          </a:p>
        </p:txBody>
      </p:sp>
      <p:sp>
        <p:nvSpPr>
          <p:cNvPr id="33" name="Content Placeholder 2">
            <a:extLst>
              <a:ext uri="{FF2B5EF4-FFF2-40B4-BE49-F238E27FC236}">
                <a16:creationId xmlns:a16="http://schemas.microsoft.com/office/drawing/2014/main" id="{3D51AA82-3529-805D-5461-E1C5DC523EBF}"/>
              </a:ext>
            </a:extLst>
          </p:cNvPr>
          <p:cNvSpPr>
            <a:spLocks noGrp="1"/>
          </p:cNvSpPr>
          <p:nvPr>
            <p:ph idx="16"/>
          </p:nvPr>
        </p:nvSpPr>
        <p:spPr>
          <a:xfrm>
            <a:off x="9023483" y="4599432"/>
            <a:ext cx="2843784" cy="1645950"/>
          </a:xfrm>
        </p:spPr>
        <p:txBody>
          <a:bodyPr/>
          <a:lstStyle>
            <a:lvl1pPr marL="0" indent="0">
              <a:lnSpc>
                <a:spcPct val="100000"/>
              </a:lnSpc>
              <a:spcBef>
                <a:spcPts val="0"/>
              </a:spcBef>
              <a:buNone/>
              <a:defRPr sz="1800"/>
            </a:lvl1pPr>
          </a:lstStyle>
          <a:p>
            <a:pPr lvl="0"/>
            <a:r>
              <a:rPr lang="en-US"/>
              <a:t>Click to edit Master text styles</a:t>
            </a:r>
          </a:p>
        </p:txBody>
      </p:sp>
      <p:sp>
        <p:nvSpPr>
          <p:cNvPr id="34" name="Content Placeholder 2">
            <a:extLst>
              <a:ext uri="{FF2B5EF4-FFF2-40B4-BE49-F238E27FC236}">
                <a16:creationId xmlns:a16="http://schemas.microsoft.com/office/drawing/2014/main" id="{52A58E13-B509-86DD-D9FA-FE6B76B706CE}"/>
              </a:ext>
            </a:extLst>
          </p:cNvPr>
          <p:cNvSpPr>
            <a:spLocks noGrp="1"/>
          </p:cNvSpPr>
          <p:nvPr>
            <p:ph idx="17"/>
          </p:nvPr>
        </p:nvSpPr>
        <p:spPr>
          <a:xfrm>
            <a:off x="5634474" y="4599432"/>
            <a:ext cx="2843784" cy="1645950"/>
          </a:xfrm>
        </p:spPr>
        <p:txBody>
          <a:bodyPr/>
          <a:lstStyle>
            <a:lvl1pPr marL="0" indent="0">
              <a:lnSpc>
                <a:spcPct val="100000"/>
              </a:lnSpc>
              <a:spcBef>
                <a:spcPts val="0"/>
              </a:spcBef>
              <a:buNone/>
              <a:defRPr sz="1800"/>
            </a:lvl1pPr>
          </a:lstStyle>
          <a:p>
            <a:pPr lvl="0"/>
            <a:r>
              <a:rPr lang="en-US"/>
              <a:t>Click to edit Master text styles</a:t>
            </a:r>
          </a:p>
        </p:txBody>
      </p:sp>
      <p:sp>
        <p:nvSpPr>
          <p:cNvPr id="35" name="Text Placeholder 30">
            <a:extLst>
              <a:ext uri="{FF2B5EF4-FFF2-40B4-BE49-F238E27FC236}">
                <a16:creationId xmlns:a16="http://schemas.microsoft.com/office/drawing/2014/main" id="{D3275BA4-1A29-81A8-890F-A2019D6AD1A2}"/>
              </a:ext>
            </a:extLst>
          </p:cNvPr>
          <p:cNvSpPr>
            <a:spLocks noGrp="1"/>
          </p:cNvSpPr>
          <p:nvPr>
            <p:ph type="body" sz="quarter" idx="18"/>
          </p:nvPr>
        </p:nvSpPr>
        <p:spPr>
          <a:xfrm>
            <a:off x="5634474" y="4078224"/>
            <a:ext cx="2843784" cy="466344"/>
          </a:xfrm>
        </p:spPr>
        <p:txBody>
          <a:bodyPr/>
          <a:lstStyle>
            <a:lvl1pPr marL="0" indent="0">
              <a:lnSpc>
                <a:spcPct val="100000"/>
              </a:lnSpc>
              <a:spcBef>
                <a:spcPts val="0"/>
              </a:spcBef>
              <a:buNone/>
              <a:defRPr sz="2400">
                <a:latin typeface="+mj-lt"/>
              </a:defRPr>
            </a:lvl1pPr>
          </a:lstStyle>
          <a:p>
            <a:pPr lvl="0"/>
            <a:r>
              <a:rPr lang="en-US"/>
              <a:t>Click to edit Master text styles</a:t>
            </a:r>
          </a:p>
        </p:txBody>
      </p:sp>
      <p:sp>
        <p:nvSpPr>
          <p:cNvPr id="36" name="Text Placeholder 30">
            <a:extLst>
              <a:ext uri="{FF2B5EF4-FFF2-40B4-BE49-F238E27FC236}">
                <a16:creationId xmlns:a16="http://schemas.microsoft.com/office/drawing/2014/main" id="{97742C31-A952-F092-74D6-5D432DBE4955}"/>
              </a:ext>
            </a:extLst>
          </p:cNvPr>
          <p:cNvSpPr>
            <a:spLocks noGrp="1"/>
          </p:cNvSpPr>
          <p:nvPr>
            <p:ph type="body" sz="quarter" idx="19"/>
          </p:nvPr>
        </p:nvSpPr>
        <p:spPr>
          <a:xfrm>
            <a:off x="9023483" y="4078224"/>
            <a:ext cx="2843784" cy="466344"/>
          </a:xfrm>
        </p:spPr>
        <p:txBody>
          <a:bodyPr/>
          <a:lstStyle>
            <a:lvl1pPr marL="0" indent="0">
              <a:lnSpc>
                <a:spcPct val="100000"/>
              </a:lnSpc>
              <a:spcBef>
                <a:spcPts val="0"/>
              </a:spcBef>
              <a:buNone/>
              <a:defRPr sz="2400">
                <a:latin typeface="+mj-lt"/>
              </a:defRPr>
            </a:lvl1pPr>
          </a:lstStyle>
          <a:p>
            <a:pPr lvl="0"/>
            <a:r>
              <a:rPr lang="en-US"/>
              <a:t>Click to edit Master text styles</a:t>
            </a:r>
          </a:p>
        </p:txBody>
      </p:sp>
      <p:sp>
        <p:nvSpPr>
          <p:cNvPr id="41" name="Content Placeholder 2">
            <a:extLst>
              <a:ext uri="{FF2B5EF4-FFF2-40B4-BE49-F238E27FC236}">
                <a16:creationId xmlns:a16="http://schemas.microsoft.com/office/drawing/2014/main" id="{1AF03A42-3FAC-6EF4-3C19-01EADE20F3D9}"/>
              </a:ext>
            </a:extLst>
          </p:cNvPr>
          <p:cNvSpPr>
            <a:spLocks noGrp="1"/>
          </p:cNvSpPr>
          <p:nvPr>
            <p:ph idx="21"/>
          </p:nvPr>
        </p:nvSpPr>
        <p:spPr>
          <a:xfrm>
            <a:off x="1207008" y="5788152"/>
            <a:ext cx="3858768" cy="532461"/>
          </a:xfrm>
        </p:spPr>
        <p:txBody>
          <a:bodyPr/>
          <a:lstStyle>
            <a:lvl1pPr marL="0" indent="0">
              <a:lnSpc>
                <a:spcPct val="100000"/>
              </a:lnSpc>
              <a:spcBef>
                <a:spcPts val="0"/>
              </a:spcBef>
              <a:buNone/>
              <a:defRPr sz="1800"/>
            </a:lvl1pPr>
          </a:lstStyle>
          <a:p>
            <a:pPr lvl="0"/>
            <a:r>
              <a:rPr lang="en-US"/>
              <a:t>Click to edit Master text styles</a:t>
            </a:r>
          </a:p>
        </p:txBody>
      </p:sp>
      <p:sp>
        <p:nvSpPr>
          <p:cNvPr id="42" name="Text Placeholder 30">
            <a:extLst>
              <a:ext uri="{FF2B5EF4-FFF2-40B4-BE49-F238E27FC236}">
                <a16:creationId xmlns:a16="http://schemas.microsoft.com/office/drawing/2014/main" id="{D4A2DF13-0ACD-F5E4-200D-EF0469F75D0D}"/>
              </a:ext>
            </a:extLst>
          </p:cNvPr>
          <p:cNvSpPr>
            <a:spLocks noGrp="1"/>
          </p:cNvSpPr>
          <p:nvPr>
            <p:ph type="body" sz="quarter" idx="22"/>
          </p:nvPr>
        </p:nvSpPr>
        <p:spPr>
          <a:xfrm>
            <a:off x="1207008" y="5266944"/>
            <a:ext cx="3858768" cy="466344"/>
          </a:xfrm>
        </p:spPr>
        <p:txBody>
          <a:bodyPr/>
          <a:lstStyle>
            <a:lvl1pPr marL="0" indent="0">
              <a:lnSpc>
                <a:spcPct val="100000"/>
              </a:lnSpc>
              <a:spcBef>
                <a:spcPts val="0"/>
              </a:spcBef>
              <a:buNone/>
              <a:defRPr sz="2400">
                <a:latin typeface="+mj-lt"/>
              </a:defRPr>
            </a:lvl1pPr>
          </a:lstStyle>
          <a:p>
            <a:pPr lvl="0"/>
            <a:r>
              <a:rPr lang="en-US"/>
              <a:t>Click to edit Master text styles</a:t>
            </a:r>
          </a:p>
        </p:txBody>
      </p:sp>
      <p:sp>
        <p:nvSpPr>
          <p:cNvPr id="44" name="Text Placeholder 43">
            <a:extLst>
              <a:ext uri="{FF2B5EF4-FFF2-40B4-BE49-F238E27FC236}">
                <a16:creationId xmlns:a16="http://schemas.microsoft.com/office/drawing/2014/main" id="{7B805FCC-6D7A-F1CC-3B04-A84A068DBB1F}"/>
              </a:ext>
            </a:extLst>
          </p:cNvPr>
          <p:cNvSpPr>
            <a:spLocks noGrp="1"/>
          </p:cNvSpPr>
          <p:nvPr>
            <p:ph type="body" sz="quarter" idx="23" hasCustomPrompt="1"/>
          </p:nvPr>
        </p:nvSpPr>
        <p:spPr>
          <a:xfrm>
            <a:off x="11695176" y="3310128"/>
            <a:ext cx="292608" cy="292608"/>
          </a:xfrm>
          <a:prstGeom prst="ellipse">
            <a:avLst/>
          </a:prstGeom>
          <a:ln w="15875">
            <a:solidFill>
              <a:schemeClr val="tx1"/>
            </a:solidFill>
          </a:ln>
        </p:spPr>
        <p:txBody>
          <a:bodyPr lIns="0" tIns="0" rIns="0" bIns="0" anchor="ctr"/>
          <a:lstStyle>
            <a:lvl1pPr marL="0" indent="0" algn="ctr">
              <a:buNone/>
              <a:defRPr sz="1600">
                <a:latin typeface="+mj-lt"/>
              </a:defRPr>
            </a:lvl1pPr>
          </a:lstStyle>
          <a:p>
            <a:pPr lvl="0"/>
            <a:r>
              <a:rPr lang="en-US"/>
              <a:t>X</a:t>
            </a:r>
          </a:p>
        </p:txBody>
      </p:sp>
      <p:sp>
        <p:nvSpPr>
          <p:cNvPr id="45" name="Text Placeholder 43">
            <a:extLst>
              <a:ext uri="{FF2B5EF4-FFF2-40B4-BE49-F238E27FC236}">
                <a16:creationId xmlns:a16="http://schemas.microsoft.com/office/drawing/2014/main" id="{FEE3F2FF-41FC-A05B-F6EB-A97A7D1B0644}"/>
              </a:ext>
            </a:extLst>
          </p:cNvPr>
          <p:cNvSpPr>
            <a:spLocks noGrp="1"/>
          </p:cNvSpPr>
          <p:nvPr>
            <p:ph type="body" sz="quarter" idx="24" hasCustomPrompt="1"/>
          </p:nvPr>
        </p:nvSpPr>
        <p:spPr>
          <a:xfrm>
            <a:off x="11695176" y="5897880"/>
            <a:ext cx="292608" cy="292608"/>
          </a:xfrm>
          <a:prstGeom prst="ellipse">
            <a:avLst/>
          </a:prstGeom>
          <a:ln w="15875">
            <a:solidFill>
              <a:schemeClr val="tx1"/>
            </a:solidFill>
          </a:ln>
        </p:spPr>
        <p:txBody>
          <a:bodyPr lIns="0" tIns="0" rIns="0" bIns="0" anchor="ctr"/>
          <a:lstStyle>
            <a:lvl1pPr marL="0" indent="0" algn="ctr">
              <a:buNone/>
              <a:defRPr sz="1600">
                <a:latin typeface="+mj-lt"/>
              </a:defRPr>
            </a:lvl1pPr>
          </a:lstStyle>
          <a:p>
            <a:pPr lvl="0"/>
            <a:r>
              <a:rPr lang="en-US"/>
              <a:t>X</a:t>
            </a:r>
          </a:p>
        </p:txBody>
      </p:sp>
      <p:sp>
        <p:nvSpPr>
          <p:cNvPr id="46" name="Text Placeholder 43">
            <a:extLst>
              <a:ext uri="{FF2B5EF4-FFF2-40B4-BE49-F238E27FC236}">
                <a16:creationId xmlns:a16="http://schemas.microsoft.com/office/drawing/2014/main" id="{271E6249-39AB-A674-474B-129F0FC28F0A}"/>
              </a:ext>
            </a:extLst>
          </p:cNvPr>
          <p:cNvSpPr>
            <a:spLocks noGrp="1"/>
          </p:cNvSpPr>
          <p:nvPr>
            <p:ph type="body" sz="quarter" idx="25" hasCustomPrompt="1"/>
          </p:nvPr>
        </p:nvSpPr>
        <p:spPr>
          <a:xfrm>
            <a:off x="8293608" y="3310128"/>
            <a:ext cx="292608" cy="292608"/>
          </a:xfrm>
          <a:prstGeom prst="ellipse">
            <a:avLst/>
          </a:prstGeom>
          <a:ln w="15875">
            <a:solidFill>
              <a:schemeClr val="tx1"/>
            </a:solidFill>
          </a:ln>
        </p:spPr>
        <p:txBody>
          <a:bodyPr lIns="0" tIns="0" rIns="0" bIns="0" anchor="ctr"/>
          <a:lstStyle>
            <a:lvl1pPr marL="0" indent="0" algn="ctr">
              <a:buNone/>
              <a:defRPr sz="1600">
                <a:latin typeface="+mj-lt"/>
              </a:defRPr>
            </a:lvl1pPr>
          </a:lstStyle>
          <a:p>
            <a:pPr lvl="0"/>
            <a:r>
              <a:rPr lang="en-US"/>
              <a:t>X</a:t>
            </a:r>
          </a:p>
        </p:txBody>
      </p:sp>
      <p:sp>
        <p:nvSpPr>
          <p:cNvPr id="47" name="Text Placeholder 43">
            <a:extLst>
              <a:ext uri="{FF2B5EF4-FFF2-40B4-BE49-F238E27FC236}">
                <a16:creationId xmlns:a16="http://schemas.microsoft.com/office/drawing/2014/main" id="{1743218C-8B3C-DC33-5CD2-D82FA77A522E}"/>
              </a:ext>
            </a:extLst>
          </p:cNvPr>
          <p:cNvSpPr>
            <a:spLocks noGrp="1"/>
          </p:cNvSpPr>
          <p:nvPr>
            <p:ph type="body" sz="quarter" idx="26" hasCustomPrompt="1"/>
          </p:nvPr>
        </p:nvSpPr>
        <p:spPr>
          <a:xfrm>
            <a:off x="8293608" y="5897880"/>
            <a:ext cx="292608" cy="292608"/>
          </a:xfrm>
          <a:prstGeom prst="ellipse">
            <a:avLst/>
          </a:prstGeom>
          <a:ln w="15875">
            <a:solidFill>
              <a:schemeClr val="tx1"/>
            </a:solidFill>
          </a:ln>
        </p:spPr>
        <p:txBody>
          <a:bodyPr lIns="0" tIns="0" rIns="0" bIns="0" anchor="ctr"/>
          <a:lstStyle>
            <a:lvl1pPr marL="0" indent="0" algn="ctr">
              <a:buNone/>
              <a:defRPr sz="1600">
                <a:latin typeface="+mj-lt"/>
              </a:defRPr>
            </a:lvl1pPr>
          </a:lstStyle>
          <a:p>
            <a:pPr lvl="0"/>
            <a:r>
              <a:rPr lang="en-US"/>
              <a:t>X</a:t>
            </a:r>
          </a:p>
        </p:txBody>
      </p:sp>
      <p:sp>
        <p:nvSpPr>
          <p:cNvPr id="48" name="Text Placeholder 43">
            <a:extLst>
              <a:ext uri="{FF2B5EF4-FFF2-40B4-BE49-F238E27FC236}">
                <a16:creationId xmlns:a16="http://schemas.microsoft.com/office/drawing/2014/main" id="{6018CAD3-E7B7-16B7-5631-0C3F7C38C530}"/>
              </a:ext>
            </a:extLst>
          </p:cNvPr>
          <p:cNvSpPr>
            <a:spLocks noGrp="1"/>
          </p:cNvSpPr>
          <p:nvPr>
            <p:ph type="body" sz="quarter" idx="27" hasCustomPrompt="1"/>
          </p:nvPr>
        </p:nvSpPr>
        <p:spPr>
          <a:xfrm>
            <a:off x="548640" y="5330952"/>
            <a:ext cx="512064" cy="512064"/>
          </a:xfrm>
          <a:prstGeom prst="ellipse">
            <a:avLst/>
          </a:prstGeom>
          <a:ln w="15875">
            <a:solidFill>
              <a:schemeClr val="tx1"/>
            </a:solidFill>
          </a:ln>
        </p:spPr>
        <p:txBody>
          <a:bodyPr lIns="0" tIns="0" rIns="0" bIns="0" anchor="ctr"/>
          <a:lstStyle>
            <a:lvl1pPr marL="0" indent="0" algn="ctr">
              <a:buNone/>
              <a:defRPr sz="1600">
                <a:latin typeface="+mj-lt"/>
              </a:defRPr>
            </a:lvl1pPr>
          </a:lstStyle>
          <a:p>
            <a:pPr lvl="0"/>
            <a:r>
              <a:rPr lang="en-US"/>
              <a:t>X</a:t>
            </a:r>
          </a:p>
        </p:txBody>
      </p:sp>
    </p:spTree>
    <p:extLst>
      <p:ext uri="{BB962C8B-B14F-4D97-AF65-F5344CB8AC3E}">
        <p14:creationId xmlns:p14="http://schemas.microsoft.com/office/powerpoint/2010/main" val="6540595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3922ECB-9F56-BDF6-8792-01F55B2EA53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1B62B5B1-8D0B-68C6-B628-3FF8E5DCD2D2}"/>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53202087"/>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51" r:id="rId3"/>
    <p:sldLayoutId id="2147483660" r:id="rId4"/>
    <p:sldLayoutId id="2147483670" r:id="rId5"/>
    <p:sldLayoutId id="2147483668" r:id="rId6"/>
    <p:sldLayoutId id="2147483669" r:id="rId7"/>
    <p:sldLayoutId id="2147483667" r:id="rId8"/>
    <p:sldLayoutId id="2147483666" r:id="rId9"/>
    <p:sldLayoutId id="2147483665" r:id="rId10"/>
    <p:sldLayoutId id="2147483653" r:id="rId11"/>
    <p:sldLayoutId id="2147483664" r:id="rId12"/>
    <p:sldLayoutId id="2147483671" r:id="rId13"/>
    <p:sldLayoutId id="2147483663" r:id="rId14"/>
    <p:sldLayoutId id="2147483662" r:id="rId15"/>
    <p:sldLayoutId id="2147483654" r:id="rId16"/>
    <p:sldLayoutId id="2147483655" r:id="rId17"/>
  </p:sldLayoutIdLst>
  <p:hf hdr="0"/>
  <p:txStyles>
    <p:titleStyle>
      <a:lvl1pPr algn="l" defTabSz="914400" rtl="0" eaLnBrk="1" latinLnBrk="0" hangingPunct="1">
        <a:lnSpc>
          <a:spcPct val="90000"/>
        </a:lnSpc>
        <a:spcBef>
          <a:spcPct val="0"/>
        </a:spcBef>
        <a:buNone/>
        <a:defRPr sz="4000" b="1" i="0" kern="1200">
          <a:solidFill>
            <a:schemeClr val="tx1"/>
          </a:solidFill>
          <a:latin typeface="Gill Sans" panose="020B0502020104020203" pitchFamily="34" charset="-79"/>
          <a:ea typeface="Dela Gothic One" pitchFamily="2" charset="-128"/>
          <a:cs typeface="Gill Sans" panose="020B0502020104020203" pitchFamily="34" charset="-79"/>
        </a:defRPr>
      </a:lvl1pPr>
    </p:titleStyle>
    <p:bodyStyle>
      <a:lvl1pPr marL="283464" indent="-283464" algn="l" defTabSz="914400" rtl="0" eaLnBrk="1" latinLnBrk="0" hangingPunct="1">
        <a:lnSpc>
          <a:spcPct val="90000"/>
        </a:lnSpc>
        <a:spcBef>
          <a:spcPts val="1000"/>
        </a:spcBef>
        <a:buFont typeface="Wingdings" panose="05000000000000000000" pitchFamily="2" charset="2"/>
        <a:buChar char="§"/>
        <a:defRPr sz="2800" b="0" i="0" kern="1200">
          <a:solidFill>
            <a:schemeClr val="tx1"/>
          </a:solidFill>
          <a:latin typeface="Gill Sans" panose="020B0502020104020203" pitchFamily="34" charset="-79"/>
          <a:ea typeface="+mn-ea"/>
          <a:cs typeface="Gill Sans" panose="020B0502020104020203" pitchFamily="34" charset="-79"/>
        </a:defRPr>
      </a:lvl1pPr>
      <a:lvl2pPr marL="566928" indent="-283464" algn="l" defTabSz="914400" rtl="0" eaLnBrk="1" latinLnBrk="0" hangingPunct="1">
        <a:lnSpc>
          <a:spcPct val="90000"/>
        </a:lnSpc>
        <a:spcBef>
          <a:spcPts val="500"/>
        </a:spcBef>
        <a:buFont typeface="Wingdings" panose="05000000000000000000" pitchFamily="2" charset="2"/>
        <a:buChar char="§"/>
        <a:defRPr sz="2400" b="0" i="0" kern="1200">
          <a:solidFill>
            <a:schemeClr val="tx1"/>
          </a:solidFill>
          <a:latin typeface="Gill Sans" panose="020B0502020104020203" pitchFamily="34" charset="-79"/>
          <a:ea typeface="+mn-ea"/>
          <a:cs typeface="Gill Sans" panose="020B0502020104020203" pitchFamily="34" charset="-79"/>
        </a:defRPr>
      </a:lvl2pPr>
      <a:lvl3pPr marL="850392" indent="-283464" algn="l" defTabSz="914400" rtl="0" eaLnBrk="1" latinLnBrk="0" hangingPunct="1">
        <a:lnSpc>
          <a:spcPct val="90000"/>
        </a:lnSpc>
        <a:spcBef>
          <a:spcPts val="500"/>
        </a:spcBef>
        <a:buFont typeface="Wingdings" panose="05000000000000000000" pitchFamily="2" charset="2"/>
        <a:buChar char="§"/>
        <a:defRPr sz="2000" b="0" i="0" kern="1200">
          <a:solidFill>
            <a:schemeClr val="tx1"/>
          </a:solidFill>
          <a:latin typeface="Gill Sans" panose="020B0502020104020203" pitchFamily="34" charset="-79"/>
          <a:ea typeface="+mn-ea"/>
          <a:cs typeface="Gill Sans" panose="020B0502020104020203" pitchFamily="34" charset="-79"/>
        </a:defRPr>
      </a:lvl3pPr>
      <a:lvl4pPr marL="1133856" indent="-283464" algn="l" defTabSz="914400" rtl="0" eaLnBrk="1" latinLnBrk="0" hangingPunct="1">
        <a:lnSpc>
          <a:spcPct val="90000"/>
        </a:lnSpc>
        <a:spcBef>
          <a:spcPts val="500"/>
        </a:spcBef>
        <a:buFont typeface="Wingdings" panose="05000000000000000000" pitchFamily="2" charset="2"/>
        <a:buChar char="§"/>
        <a:defRPr sz="1800" b="0" i="0" kern="1200">
          <a:solidFill>
            <a:schemeClr val="tx1"/>
          </a:solidFill>
          <a:latin typeface="Gill Sans" panose="020B0502020104020203" pitchFamily="34" charset="-79"/>
          <a:ea typeface="+mn-ea"/>
          <a:cs typeface="Gill Sans" panose="020B0502020104020203" pitchFamily="34" charset="-79"/>
        </a:defRPr>
      </a:lvl4pPr>
      <a:lvl5pPr marL="1417320" indent="-283464" algn="l" defTabSz="914400" rtl="0" eaLnBrk="1" latinLnBrk="0" hangingPunct="1">
        <a:lnSpc>
          <a:spcPct val="90000"/>
        </a:lnSpc>
        <a:spcBef>
          <a:spcPts val="500"/>
        </a:spcBef>
        <a:buFont typeface="Wingdings" panose="05000000000000000000" pitchFamily="2" charset="2"/>
        <a:buChar char="§"/>
        <a:defRPr sz="1800" b="0" i="0" kern="1200">
          <a:solidFill>
            <a:schemeClr val="tx1"/>
          </a:solidFill>
          <a:latin typeface="Gill Sans" panose="020B0502020104020203" pitchFamily="34" charset="-79"/>
          <a:ea typeface="+mn-ea"/>
          <a:cs typeface="Gill Sans" panose="020B05020201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4.xml"/><Relationship Id="rId1" Type="http://schemas.openxmlformats.org/officeDocument/2006/relationships/video" Target="https://www.youtube.com/embed/9U97a81clH0?feature=oembed" TargetMode="External"/><Relationship Id="rId4" Type="http://schemas.openxmlformats.org/officeDocument/2006/relationships/image" Target="../media/image3.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9.jpeg"/><Relationship Id="rId4"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7B1341B-74CE-99E1-8A79-DB717AB6EAEF}"/>
              </a:ext>
            </a:extLst>
          </p:cNvPr>
          <p:cNvSpPr>
            <a:spLocks noGrp="1"/>
          </p:cNvSpPr>
          <p:nvPr>
            <p:ph type="ctrTitle"/>
          </p:nvPr>
        </p:nvSpPr>
        <p:spPr>
          <a:xfrm>
            <a:off x="989480" y="3565477"/>
            <a:ext cx="10213036" cy="2002809"/>
          </a:xfrm>
        </p:spPr>
        <p:txBody>
          <a:bodyPr/>
          <a:lstStyle/>
          <a:p>
            <a:r>
              <a:rPr lang="en-US" sz="4800"/>
              <a:t>Uncovering Women’s Stories </a:t>
            </a:r>
            <a:br>
              <a:rPr lang="en-US" sz="4800"/>
            </a:br>
            <a:r>
              <a:rPr lang="en-US" sz="4800"/>
              <a:t>in Dungeness’s RNLI History</a:t>
            </a:r>
            <a:br>
              <a:rPr lang="en-US"/>
            </a:br>
            <a:br>
              <a:rPr lang="en-GB" sz="1600" b="1" kern="0">
                <a:solidFill>
                  <a:schemeClr val="accent3"/>
                </a:solidFill>
                <a:effectLst/>
                <a:latin typeface="Avenir Book" panose="02000503020000020003" pitchFamily="2" charset="0"/>
                <a:ea typeface="Aptos" panose="020B0004020202020204" pitchFamily="34" charset="0"/>
                <a:cs typeface="Arial" panose="020B0604020202020204" pitchFamily="34" charset="0"/>
              </a:rPr>
            </a:br>
            <a:r>
              <a:rPr lang="en-GB" sz="1600" b="0" kern="0">
                <a:solidFill>
                  <a:schemeClr val="accent3"/>
                </a:solidFill>
                <a:effectLst/>
                <a:ea typeface="Aptos" panose="020B0004020202020204" pitchFamily="34" charset="0"/>
              </a:rPr>
              <a:t>A sociocultural study into the history of the RNLI women volunteers of Dungeness</a:t>
            </a:r>
            <a:r>
              <a:rPr lang="en-GB" sz="1600" b="0">
                <a:solidFill>
                  <a:schemeClr val="accent3"/>
                </a:solidFill>
                <a:effectLst/>
              </a:rPr>
              <a:t> </a:t>
            </a:r>
            <a:endParaRPr lang="en-US" sz="1600" b="0">
              <a:solidFill>
                <a:schemeClr val="accent3"/>
              </a:solidFill>
            </a:endParaRPr>
          </a:p>
        </p:txBody>
      </p:sp>
      <p:sp>
        <p:nvSpPr>
          <p:cNvPr id="4" name="Subtitle 3">
            <a:extLst>
              <a:ext uri="{FF2B5EF4-FFF2-40B4-BE49-F238E27FC236}">
                <a16:creationId xmlns:a16="http://schemas.microsoft.com/office/drawing/2014/main" id="{D1867331-230D-9C0A-257F-D767A3E56A5E}"/>
              </a:ext>
            </a:extLst>
          </p:cNvPr>
          <p:cNvSpPr>
            <a:spLocks noGrp="1"/>
          </p:cNvSpPr>
          <p:nvPr>
            <p:ph type="subTitle" idx="1"/>
          </p:nvPr>
        </p:nvSpPr>
        <p:spPr>
          <a:xfrm>
            <a:off x="6327648" y="6023582"/>
            <a:ext cx="3776472" cy="530352"/>
          </a:xfrm>
        </p:spPr>
        <p:txBody>
          <a:bodyPr/>
          <a:lstStyle/>
          <a:p>
            <a:r>
              <a:rPr lang="en-US" sz="1800" spc="300">
                <a:latin typeface="Gill Sans" panose="020B0502020104020203" pitchFamily="34" charset="-79"/>
              </a:rPr>
              <a:t>RACHEL HANCOCK</a:t>
            </a:r>
          </a:p>
          <a:p>
            <a:endParaRPr lang="en-US"/>
          </a:p>
        </p:txBody>
      </p:sp>
      <p:pic>
        <p:nvPicPr>
          <p:cNvPr id="6" name="Picture Placeholder 5">
            <a:extLst>
              <a:ext uri="{FF2B5EF4-FFF2-40B4-BE49-F238E27FC236}">
                <a16:creationId xmlns:a16="http://schemas.microsoft.com/office/drawing/2014/main" id="{C260DAAE-F925-11DA-1392-452BA0DFE2E5}"/>
              </a:ext>
            </a:extLst>
          </p:cNvPr>
          <p:cNvPicPr>
            <a:picLocks noGrp="1" noChangeAspect="1"/>
          </p:cNvPicPr>
          <p:nvPr>
            <p:ph type="pic" sz="quarter" idx="10"/>
          </p:nvPr>
        </p:nvPicPr>
        <p:blipFill>
          <a:blip r:embed="rId3"/>
          <a:srcRect t="31846" b="31846"/>
          <a:stretch/>
        </p:blipFill>
        <p:spPr/>
      </p:pic>
    </p:spTree>
    <p:extLst>
      <p:ext uri="{BB962C8B-B14F-4D97-AF65-F5344CB8AC3E}">
        <p14:creationId xmlns:p14="http://schemas.microsoft.com/office/powerpoint/2010/main" val="14796282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BC2043-3783-2319-A3CA-A255F05F9F13}"/>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73983B57-B7DE-3758-E777-0684342416BE}"/>
              </a:ext>
            </a:extLst>
          </p:cNvPr>
          <p:cNvSpPr>
            <a:spLocks noGrp="1"/>
          </p:cNvSpPr>
          <p:nvPr>
            <p:ph type="title"/>
          </p:nvPr>
        </p:nvSpPr>
        <p:spPr>
          <a:xfrm>
            <a:off x="5495544" y="0"/>
            <a:ext cx="4370832" cy="2194560"/>
          </a:xfrm>
        </p:spPr>
        <p:txBody>
          <a:bodyPr anchor="ctr">
            <a:normAutofit/>
          </a:bodyPr>
          <a:lstStyle/>
          <a:p>
            <a:r>
              <a:rPr lang="en-GB" sz="5600"/>
              <a:t>Judith Richardson</a:t>
            </a:r>
          </a:p>
        </p:txBody>
      </p:sp>
      <p:pic>
        <p:nvPicPr>
          <p:cNvPr id="2" name="Picture 2">
            <a:extLst>
              <a:ext uri="{FF2B5EF4-FFF2-40B4-BE49-F238E27FC236}">
                <a16:creationId xmlns:a16="http://schemas.microsoft.com/office/drawing/2014/main" id="{2C72B5D7-594C-CE66-50BB-C0417471B5E2}"/>
              </a:ext>
            </a:extLst>
          </p:cNvPr>
          <p:cNvPicPr>
            <a:picLocks noChangeAspect="1" noChangeArrowheads="1"/>
          </p:cNvPicPr>
          <p:nvPr/>
        </p:nvPicPr>
        <p:blipFill rotWithShape="1">
          <a:blip r:embed="rId3"/>
          <a:srcRect l="25950" t="18188" r="56007" b="48726"/>
          <a:stretch/>
        </p:blipFill>
        <p:spPr bwMode="auto">
          <a:xfrm>
            <a:off x="0" y="3810"/>
            <a:ext cx="4792043" cy="6854189"/>
          </a:xfrm>
          <a:prstGeom prst="rect">
            <a:avLst/>
          </a:prstGeom>
          <a:solidFill>
            <a:srgbClr val="FFFFFF"/>
          </a:solidFill>
          <a:ln w="15875">
            <a:solidFill>
              <a:schemeClr val="tx1"/>
            </a:solidFill>
          </a:ln>
        </p:spPr>
      </p:pic>
      <p:sp>
        <p:nvSpPr>
          <p:cNvPr id="6" name="Content Placeholder 5">
            <a:extLst>
              <a:ext uri="{FF2B5EF4-FFF2-40B4-BE49-F238E27FC236}">
                <a16:creationId xmlns:a16="http://schemas.microsoft.com/office/drawing/2014/main" id="{4B1D7BDA-1FF8-EAC3-FB32-78E17E994471}"/>
              </a:ext>
            </a:extLst>
          </p:cNvPr>
          <p:cNvSpPr>
            <a:spLocks noGrp="1"/>
          </p:cNvSpPr>
          <p:nvPr>
            <p:ph idx="1"/>
          </p:nvPr>
        </p:nvSpPr>
        <p:spPr>
          <a:xfrm>
            <a:off x="5495543" y="2828259"/>
            <a:ext cx="5668643" cy="4029741"/>
          </a:xfrm>
        </p:spPr>
        <p:txBody>
          <a:bodyPr>
            <a:normAutofit/>
          </a:bodyPr>
          <a:lstStyle/>
          <a:p>
            <a:r>
              <a:rPr lang="en-GB" sz="2400" kern="0">
                <a:effectLst/>
                <a:ea typeface="Aptos" panose="020B0004020202020204" pitchFamily="34" charset="0"/>
              </a:rPr>
              <a:t>Judith Richardson is a well decorated RNLI volunteer with over 50 years of service given to the Dungeness RNLI. </a:t>
            </a:r>
          </a:p>
          <a:p>
            <a:r>
              <a:rPr lang="en-GB" sz="2400" kern="0">
                <a:effectLst/>
                <a:ea typeface="Aptos" panose="020B0004020202020204" pitchFamily="34" charset="0"/>
              </a:rPr>
              <a:t>She was awarded in 1977 with the RNLI Framed Vellum on retiring as a ‘lady launcher’, and in 2023 received the King’s British Empire Medal (BEM) for her service to the RNLI.</a:t>
            </a:r>
            <a:r>
              <a:rPr lang="en-GB" sz="2400">
                <a:effectLst/>
              </a:rPr>
              <a:t> </a:t>
            </a:r>
            <a:endParaRPr lang="en-GB" sz="2400"/>
          </a:p>
        </p:txBody>
      </p:sp>
    </p:spTree>
    <p:extLst>
      <p:ext uri="{BB962C8B-B14F-4D97-AF65-F5344CB8AC3E}">
        <p14:creationId xmlns:p14="http://schemas.microsoft.com/office/powerpoint/2010/main" val="23349729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BC2043-3783-2319-A3CA-A255F05F9F13}"/>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73983B57-B7DE-3758-E777-0684342416BE}"/>
              </a:ext>
            </a:extLst>
          </p:cNvPr>
          <p:cNvSpPr>
            <a:spLocks noGrp="1"/>
          </p:cNvSpPr>
          <p:nvPr>
            <p:ph type="title"/>
          </p:nvPr>
        </p:nvSpPr>
        <p:spPr>
          <a:xfrm>
            <a:off x="5495544" y="0"/>
            <a:ext cx="4370832" cy="2194560"/>
          </a:xfrm>
        </p:spPr>
        <p:txBody>
          <a:bodyPr anchor="ctr">
            <a:normAutofit/>
          </a:bodyPr>
          <a:lstStyle/>
          <a:p>
            <a:r>
              <a:rPr lang="en-GB" sz="5600"/>
              <a:t>Betty Paine</a:t>
            </a:r>
          </a:p>
        </p:txBody>
      </p:sp>
      <p:pic>
        <p:nvPicPr>
          <p:cNvPr id="2" name="Picture 2">
            <a:extLst>
              <a:ext uri="{FF2B5EF4-FFF2-40B4-BE49-F238E27FC236}">
                <a16:creationId xmlns:a16="http://schemas.microsoft.com/office/drawing/2014/main" id="{2C72B5D7-594C-CE66-50BB-C0417471B5E2}"/>
              </a:ext>
            </a:extLst>
          </p:cNvPr>
          <p:cNvPicPr>
            <a:picLocks noChangeAspect="1" noChangeArrowheads="1"/>
          </p:cNvPicPr>
          <p:nvPr/>
        </p:nvPicPr>
        <p:blipFill rotWithShape="1">
          <a:blip r:embed="rId3"/>
          <a:srcRect l="13780" t="10592" r="68177" b="56322"/>
          <a:stretch/>
        </p:blipFill>
        <p:spPr bwMode="auto">
          <a:xfrm>
            <a:off x="0" y="3810"/>
            <a:ext cx="4792043" cy="6854189"/>
          </a:xfrm>
          <a:prstGeom prst="rect">
            <a:avLst/>
          </a:prstGeom>
          <a:solidFill>
            <a:srgbClr val="FFFFFF"/>
          </a:solidFill>
          <a:ln w="15875">
            <a:solidFill>
              <a:schemeClr val="tx1"/>
            </a:solidFill>
          </a:ln>
        </p:spPr>
      </p:pic>
      <p:sp>
        <p:nvSpPr>
          <p:cNvPr id="6" name="Content Placeholder 5">
            <a:extLst>
              <a:ext uri="{FF2B5EF4-FFF2-40B4-BE49-F238E27FC236}">
                <a16:creationId xmlns:a16="http://schemas.microsoft.com/office/drawing/2014/main" id="{4B1D7BDA-1FF8-EAC3-FB32-78E17E994471}"/>
              </a:ext>
            </a:extLst>
          </p:cNvPr>
          <p:cNvSpPr>
            <a:spLocks noGrp="1"/>
          </p:cNvSpPr>
          <p:nvPr>
            <p:ph idx="1"/>
          </p:nvPr>
        </p:nvSpPr>
        <p:spPr>
          <a:xfrm>
            <a:off x="5495543" y="2828259"/>
            <a:ext cx="5668643" cy="4029741"/>
          </a:xfrm>
        </p:spPr>
        <p:txBody>
          <a:bodyPr>
            <a:normAutofit/>
          </a:bodyPr>
          <a:lstStyle/>
          <a:p>
            <a:r>
              <a:rPr lang="en-GB" sz="2400" kern="0">
                <a:ea typeface="Aptos" panose="020B0004020202020204" pitchFamily="34" charset="0"/>
              </a:rPr>
              <a:t>J</a:t>
            </a:r>
            <a:r>
              <a:rPr lang="en-GB" sz="2400" kern="0">
                <a:effectLst/>
                <a:ea typeface="Aptos" panose="020B0004020202020204" pitchFamily="34" charset="0"/>
              </a:rPr>
              <a:t>oined the ‘lady launchers’ in 1963 and remained in service until they were stood down in 1979.</a:t>
            </a:r>
            <a:endParaRPr lang="en-GB" sz="2400" kern="0"/>
          </a:p>
          <a:p>
            <a:r>
              <a:rPr lang="en-GB" sz="2400" kern="0">
                <a:ea typeface="Aptos" panose="020B0004020202020204" pitchFamily="34" charset="0"/>
              </a:rPr>
              <a:t>C</a:t>
            </a:r>
            <a:r>
              <a:rPr lang="en-GB" sz="2400" kern="0">
                <a:effectLst/>
                <a:ea typeface="Aptos" panose="020B0004020202020204" pitchFamily="34" charset="0"/>
              </a:rPr>
              <a:t>ontinued to play a key role in the station’s fundraising team, now for over 55 years and also served as Chairperson of a number of years.</a:t>
            </a:r>
            <a:endParaRPr lang="en-GB" sz="3600">
              <a:effectLst/>
            </a:endParaRPr>
          </a:p>
        </p:txBody>
      </p:sp>
    </p:spTree>
    <p:extLst>
      <p:ext uri="{BB962C8B-B14F-4D97-AF65-F5344CB8AC3E}">
        <p14:creationId xmlns:p14="http://schemas.microsoft.com/office/powerpoint/2010/main" val="30157593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BC2043-3783-2319-A3CA-A255F05F9F13}"/>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73983B57-B7DE-3758-E777-0684342416BE}"/>
              </a:ext>
            </a:extLst>
          </p:cNvPr>
          <p:cNvSpPr>
            <a:spLocks noGrp="1"/>
          </p:cNvSpPr>
          <p:nvPr>
            <p:ph type="title"/>
          </p:nvPr>
        </p:nvSpPr>
        <p:spPr>
          <a:xfrm>
            <a:off x="987552" y="75884"/>
            <a:ext cx="8165592" cy="969264"/>
          </a:xfrm>
        </p:spPr>
        <p:txBody>
          <a:bodyPr/>
          <a:lstStyle/>
          <a:p>
            <a:pPr algn="l"/>
            <a:r>
              <a:rPr lang="en-GB"/>
              <a:t>Telling their stories</a:t>
            </a:r>
          </a:p>
        </p:txBody>
      </p:sp>
      <p:sp>
        <p:nvSpPr>
          <p:cNvPr id="6" name="Content Placeholder 5">
            <a:extLst>
              <a:ext uri="{FF2B5EF4-FFF2-40B4-BE49-F238E27FC236}">
                <a16:creationId xmlns:a16="http://schemas.microsoft.com/office/drawing/2014/main" id="{4B1D7BDA-1FF8-EAC3-FB32-78E17E994471}"/>
              </a:ext>
            </a:extLst>
          </p:cNvPr>
          <p:cNvSpPr>
            <a:spLocks noGrp="1"/>
          </p:cNvSpPr>
          <p:nvPr>
            <p:ph idx="1"/>
          </p:nvPr>
        </p:nvSpPr>
        <p:spPr>
          <a:xfrm>
            <a:off x="987552" y="1444752"/>
            <a:ext cx="8387676" cy="4562856"/>
          </a:xfrm>
        </p:spPr>
        <p:txBody>
          <a:bodyPr/>
          <a:lstStyle/>
          <a:p>
            <a:r>
              <a:rPr lang="en-GB"/>
              <a:t>Evidence of Historic Invisibility</a:t>
            </a:r>
          </a:p>
          <a:p>
            <a:r>
              <a:rPr lang="en-GB" u="none" strike="noStrike">
                <a:solidFill>
                  <a:srgbClr val="000000"/>
                </a:solidFill>
                <a:effectLst/>
              </a:rPr>
              <a:t>Male-Centric Documentation</a:t>
            </a:r>
          </a:p>
          <a:p>
            <a:r>
              <a:rPr lang="en-GB" spc="-10">
                <a:solidFill>
                  <a:srgbClr val="000000"/>
                </a:solidFill>
                <a:ea typeface="Times New Roman" panose="02020603050405020304" pitchFamily="18" charset="0"/>
              </a:rPr>
              <a:t>Stories not told due to i</a:t>
            </a:r>
            <a:r>
              <a:rPr lang="en-GB" u="none" strike="noStrike">
                <a:solidFill>
                  <a:srgbClr val="000000"/>
                </a:solidFill>
                <a:effectLst/>
              </a:rPr>
              <a:t>nstitutional and social factors</a:t>
            </a:r>
          </a:p>
          <a:p>
            <a:r>
              <a:rPr lang="en-GB" spc="-10">
                <a:solidFill>
                  <a:srgbClr val="000000"/>
                </a:solidFill>
                <a:ea typeface="Times New Roman" panose="02020603050405020304" pitchFamily="18" charset="0"/>
              </a:rPr>
              <a:t>Contemporary Recognition</a:t>
            </a:r>
          </a:p>
          <a:p>
            <a:endParaRPr lang="en-GB" sz="2000" spc="-10">
              <a:effectLst/>
              <a:ea typeface="Times New Roman" panose="02020603050405020304" pitchFamily="18" charset="0"/>
            </a:endParaRPr>
          </a:p>
        </p:txBody>
      </p:sp>
    </p:spTree>
    <p:extLst>
      <p:ext uri="{BB962C8B-B14F-4D97-AF65-F5344CB8AC3E}">
        <p14:creationId xmlns:p14="http://schemas.microsoft.com/office/powerpoint/2010/main" val="358363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BC2043-3783-2319-A3CA-A255F05F9F13}"/>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73983B57-B7DE-3758-E777-0684342416BE}"/>
              </a:ext>
            </a:extLst>
          </p:cNvPr>
          <p:cNvSpPr>
            <a:spLocks noGrp="1"/>
          </p:cNvSpPr>
          <p:nvPr>
            <p:ph type="title"/>
          </p:nvPr>
        </p:nvSpPr>
        <p:spPr>
          <a:xfrm>
            <a:off x="987552" y="75884"/>
            <a:ext cx="8165592" cy="969264"/>
          </a:xfrm>
        </p:spPr>
        <p:txBody>
          <a:bodyPr/>
          <a:lstStyle/>
          <a:p>
            <a:pPr algn="l"/>
            <a:r>
              <a:rPr lang="en-GB"/>
              <a:t>Impact &amp; Legacy</a:t>
            </a:r>
          </a:p>
        </p:txBody>
      </p:sp>
      <p:sp>
        <p:nvSpPr>
          <p:cNvPr id="6" name="Content Placeholder 5">
            <a:extLst>
              <a:ext uri="{FF2B5EF4-FFF2-40B4-BE49-F238E27FC236}">
                <a16:creationId xmlns:a16="http://schemas.microsoft.com/office/drawing/2014/main" id="{4B1D7BDA-1FF8-EAC3-FB32-78E17E994471}"/>
              </a:ext>
            </a:extLst>
          </p:cNvPr>
          <p:cNvSpPr>
            <a:spLocks noGrp="1"/>
          </p:cNvSpPr>
          <p:nvPr>
            <p:ph idx="1"/>
          </p:nvPr>
        </p:nvSpPr>
        <p:spPr>
          <a:xfrm>
            <a:off x="987552" y="1444752"/>
            <a:ext cx="9496150" cy="4562856"/>
          </a:xfrm>
        </p:spPr>
        <p:txBody>
          <a:bodyPr/>
          <a:lstStyle/>
          <a:p>
            <a:r>
              <a:rPr lang="en-GB" u="none" strike="noStrike">
                <a:solidFill>
                  <a:srgbClr val="000000"/>
                </a:solidFill>
                <a:effectLst/>
              </a:rPr>
              <a:t>Reshaping Maritime Historical Understanding</a:t>
            </a:r>
            <a:endParaRPr lang="en-GB" u="none" strike="noStrike" spc="-10">
              <a:solidFill>
                <a:srgbClr val="000000"/>
              </a:solidFill>
              <a:effectLst/>
              <a:highlight>
                <a:srgbClr val="FFFF00"/>
              </a:highlight>
            </a:endParaRPr>
          </a:p>
          <a:p>
            <a:r>
              <a:rPr lang="en-GB" u="none" strike="noStrike">
                <a:solidFill>
                  <a:srgbClr val="000000"/>
                </a:solidFill>
                <a:effectLst/>
              </a:rPr>
              <a:t>Contemporary Relevance</a:t>
            </a:r>
          </a:p>
          <a:p>
            <a:r>
              <a:rPr lang="en-GB" b="0" i="0" u="none" strike="noStrike">
                <a:solidFill>
                  <a:srgbClr val="000000"/>
                </a:solidFill>
                <a:effectLst/>
              </a:rPr>
              <a:t>Impact on Heritage and Community Memory - Local Impact</a:t>
            </a:r>
            <a:endParaRPr lang="en-GB" u="none" strike="noStrike">
              <a:solidFill>
                <a:srgbClr val="000000"/>
              </a:solidFill>
              <a:effectLst/>
            </a:endParaRPr>
          </a:p>
        </p:txBody>
      </p:sp>
    </p:spTree>
    <p:extLst>
      <p:ext uri="{BB962C8B-B14F-4D97-AF65-F5344CB8AC3E}">
        <p14:creationId xmlns:p14="http://schemas.microsoft.com/office/powerpoint/2010/main" val="32488707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6A2D03C8-4AFC-4C58-B42A-6B5028D7012E}"/>
              </a:ext>
            </a:extLst>
          </p:cNvPr>
          <p:cNvSpPr>
            <a:spLocks noGrp="1"/>
          </p:cNvSpPr>
          <p:nvPr>
            <p:ph type="title"/>
          </p:nvPr>
        </p:nvSpPr>
        <p:spPr>
          <a:xfrm>
            <a:off x="647040" y="696990"/>
            <a:ext cx="8165592" cy="1404765"/>
          </a:xfrm>
        </p:spPr>
        <p:txBody>
          <a:bodyPr anchor="ctr">
            <a:noAutofit/>
          </a:bodyPr>
          <a:lstStyle/>
          <a:p>
            <a:r>
              <a:rPr lang="en-GB" sz="4400"/>
              <a:t>Their story </a:t>
            </a:r>
            <a:br>
              <a:rPr lang="en-GB" sz="4400"/>
            </a:br>
            <a:r>
              <a:rPr lang="en-GB" sz="4400"/>
              <a:t>lives on…</a:t>
            </a:r>
          </a:p>
        </p:txBody>
      </p:sp>
      <p:sp>
        <p:nvSpPr>
          <p:cNvPr id="3" name="Content Placeholder 5">
            <a:extLst>
              <a:ext uri="{FF2B5EF4-FFF2-40B4-BE49-F238E27FC236}">
                <a16:creationId xmlns:a16="http://schemas.microsoft.com/office/drawing/2014/main" id="{C3BD54FD-C50D-B10A-9F0C-26C6C0CE70FE}"/>
              </a:ext>
            </a:extLst>
          </p:cNvPr>
          <p:cNvSpPr>
            <a:spLocks noGrp="1"/>
          </p:cNvSpPr>
          <p:nvPr>
            <p:ph idx="1"/>
          </p:nvPr>
        </p:nvSpPr>
        <p:spPr>
          <a:xfrm>
            <a:off x="647040" y="2473657"/>
            <a:ext cx="5030429" cy="2402005"/>
          </a:xfrm>
        </p:spPr>
        <p:txBody>
          <a:bodyPr/>
          <a:lstStyle/>
          <a:p>
            <a:r>
              <a:rPr lang="en-US" sz="2400"/>
              <a:t>Through their dedication, physical labor, and unwavering commitment, they challenged traditional gender roles while maintaining vital emergency services that saved countless lives.</a:t>
            </a:r>
          </a:p>
        </p:txBody>
      </p:sp>
      <p:pic>
        <p:nvPicPr>
          <p:cNvPr id="4" name="Picture Placeholder 5">
            <a:extLst>
              <a:ext uri="{FF2B5EF4-FFF2-40B4-BE49-F238E27FC236}">
                <a16:creationId xmlns:a16="http://schemas.microsoft.com/office/drawing/2014/main" id="{E1F5E4B9-FF83-DA50-23AA-B2CCE2316950}"/>
              </a:ext>
            </a:extLst>
          </p:cNvPr>
          <p:cNvPicPr>
            <a:picLocks noGrp="1" noChangeAspect="1"/>
          </p:cNvPicPr>
          <p:nvPr>
            <p:ph type="pic" sz="quarter" idx="13"/>
          </p:nvPr>
        </p:nvPicPr>
        <p:blipFill rotWithShape="1">
          <a:blip r:embed="rId3"/>
          <a:srcRect l="22554" t="12975" r="22446" b="21851"/>
          <a:stretch/>
        </p:blipFill>
        <p:spPr>
          <a:xfrm rot="5400000">
            <a:off x="6210604" y="973623"/>
            <a:ext cx="5464017" cy="4856163"/>
          </a:xfrm>
        </p:spPr>
      </p:pic>
    </p:spTree>
    <p:extLst>
      <p:ext uri="{BB962C8B-B14F-4D97-AF65-F5344CB8AC3E}">
        <p14:creationId xmlns:p14="http://schemas.microsoft.com/office/powerpoint/2010/main" val="25423550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7D8761-2537-7A8E-AAF5-0200BA27447A}"/>
              </a:ext>
            </a:extLst>
          </p:cNvPr>
          <p:cNvSpPr>
            <a:spLocks noGrp="1"/>
          </p:cNvSpPr>
          <p:nvPr>
            <p:ph type="title"/>
          </p:nvPr>
        </p:nvSpPr>
        <p:spPr/>
        <p:txBody>
          <a:bodyPr/>
          <a:lstStyle/>
          <a:p>
            <a:r>
              <a:rPr lang="en-US" sz="4800"/>
              <a:t>Thank you</a:t>
            </a:r>
          </a:p>
        </p:txBody>
      </p:sp>
      <p:pic>
        <p:nvPicPr>
          <p:cNvPr id="8" name="Picture Placeholder 7">
            <a:extLst>
              <a:ext uri="{FF2B5EF4-FFF2-40B4-BE49-F238E27FC236}">
                <a16:creationId xmlns:a16="http://schemas.microsoft.com/office/drawing/2014/main" id="{3E013DA2-B732-4592-2541-5EA872C21604}"/>
              </a:ext>
            </a:extLst>
          </p:cNvPr>
          <p:cNvPicPr>
            <a:picLocks noGrp="1" noChangeAspect="1"/>
          </p:cNvPicPr>
          <p:nvPr>
            <p:ph type="pic" sz="quarter" idx="13"/>
          </p:nvPr>
        </p:nvPicPr>
        <p:blipFill>
          <a:blip r:embed="rId2"/>
          <a:srcRect l="9201" r="37513"/>
          <a:stretch/>
        </p:blipFill>
        <p:spPr>
          <a:xfrm rot="10800000">
            <a:off x="0" y="0"/>
            <a:ext cx="4872540" cy="6858000"/>
          </a:xfrm>
        </p:spPr>
      </p:pic>
      <p:sp>
        <p:nvSpPr>
          <p:cNvPr id="11" name="Text Placeholder 10">
            <a:extLst>
              <a:ext uri="{FF2B5EF4-FFF2-40B4-BE49-F238E27FC236}">
                <a16:creationId xmlns:a16="http://schemas.microsoft.com/office/drawing/2014/main" id="{5C6928F1-4E3C-0C3A-F853-910AF3D19460}"/>
              </a:ext>
            </a:extLst>
          </p:cNvPr>
          <p:cNvSpPr>
            <a:spLocks noGrp="1"/>
          </p:cNvSpPr>
          <p:nvPr>
            <p:ph type="body" sz="quarter" idx="14"/>
          </p:nvPr>
        </p:nvSpPr>
        <p:spPr/>
        <p:txBody>
          <a:bodyPr/>
          <a:lstStyle/>
          <a:p>
            <a:r>
              <a:rPr lang="en-US" spc="300">
                <a:latin typeface="Gill Sans" panose="020B0502020104020203" pitchFamily="34" charset="-79"/>
              </a:rPr>
              <a:t>RACHEL HANCOCK</a:t>
            </a:r>
          </a:p>
        </p:txBody>
      </p:sp>
      <p:sp>
        <p:nvSpPr>
          <p:cNvPr id="12" name="Text Placeholder 11">
            <a:extLst>
              <a:ext uri="{FF2B5EF4-FFF2-40B4-BE49-F238E27FC236}">
                <a16:creationId xmlns:a16="http://schemas.microsoft.com/office/drawing/2014/main" id="{C07C030C-4EF2-A28B-3096-012353B7BA33}"/>
              </a:ext>
            </a:extLst>
          </p:cNvPr>
          <p:cNvSpPr>
            <a:spLocks noGrp="1"/>
          </p:cNvSpPr>
          <p:nvPr>
            <p:ph type="body" sz="quarter" idx="15"/>
          </p:nvPr>
        </p:nvSpPr>
        <p:spPr/>
        <p:txBody>
          <a:bodyPr/>
          <a:lstStyle/>
          <a:p>
            <a:r>
              <a:rPr lang="en-US">
                <a:latin typeface="Gill Sans" panose="020B0502020104020203" pitchFamily="34" charset="-79"/>
              </a:rPr>
              <a:t>rlh29@canterbury.ac.uk</a:t>
            </a:r>
          </a:p>
        </p:txBody>
      </p:sp>
    </p:spTree>
    <p:extLst>
      <p:ext uri="{BB962C8B-B14F-4D97-AF65-F5344CB8AC3E}">
        <p14:creationId xmlns:p14="http://schemas.microsoft.com/office/powerpoint/2010/main" val="16257598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FAD8DBB-59E4-3B60-E9DB-3B4FDB9CBFC3}"/>
              </a:ext>
            </a:extLst>
          </p:cNvPr>
          <p:cNvSpPr>
            <a:spLocks noGrp="1"/>
          </p:cNvSpPr>
          <p:nvPr>
            <p:ph type="title"/>
          </p:nvPr>
        </p:nvSpPr>
        <p:spPr>
          <a:xfrm>
            <a:off x="987552" y="0"/>
            <a:ext cx="8165592" cy="969264"/>
          </a:xfrm>
        </p:spPr>
        <p:txBody>
          <a:bodyPr/>
          <a:lstStyle/>
          <a:p>
            <a:pPr algn="l"/>
            <a:r>
              <a:rPr lang="en-GB"/>
              <a:t>Introduction</a:t>
            </a:r>
          </a:p>
        </p:txBody>
      </p:sp>
      <p:sp>
        <p:nvSpPr>
          <p:cNvPr id="6" name="Content Placeholder 5">
            <a:extLst>
              <a:ext uri="{FF2B5EF4-FFF2-40B4-BE49-F238E27FC236}">
                <a16:creationId xmlns:a16="http://schemas.microsoft.com/office/drawing/2014/main" id="{946C63BD-4C03-761E-2DB2-11F18F54FE1A}"/>
              </a:ext>
            </a:extLst>
          </p:cNvPr>
          <p:cNvSpPr>
            <a:spLocks noGrp="1"/>
          </p:cNvSpPr>
          <p:nvPr>
            <p:ph idx="1"/>
          </p:nvPr>
        </p:nvSpPr>
        <p:spPr>
          <a:xfrm>
            <a:off x="987552" y="2374437"/>
            <a:ext cx="6395887" cy="2402005"/>
          </a:xfrm>
        </p:spPr>
        <p:txBody>
          <a:bodyPr/>
          <a:lstStyle/>
          <a:p>
            <a:pPr marL="0" indent="0">
              <a:lnSpc>
                <a:spcPct val="100000"/>
              </a:lnSpc>
              <a:buNone/>
            </a:pPr>
            <a:r>
              <a:rPr lang="en-GB" sz="2400">
                <a:effectLst/>
                <a:ea typeface="Aptos" panose="020B0004020202020204" pitchFamily="34" charset="0"/>
              </a:rPr>
              <a:t>The ‘lady launchers’ of the Dungeness RNLI represent a core piece of not just the RNLI’s history (RNLI, 2024), but also that to Dungeness’s as this project further explores gender roles, identity, community and kinship and the impact of space and place on their lives. </a:t>
            </a:r>
          </a:p>
        </p:txBody>
      </p:sp>
    </p:spTree>
    <p:extLst>
      <p:ext uri="{BB962C8B-B14F-4D97-AF65-F5344CB8AC3E}">
        <p14:creationId xmlns:p14="http://schemas.microsoft.com/office/powerpoint/2010/main" val="36194077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a:extLst>
            <a:ext uri="{FF2B5EF4-FFF2-40B4-BE49-F238E27FC236}">
              <a16:creationId xmlns:a16="http://schemas.microsoft.com/office/drawing/2014/main" id="{37BC2043-3783-2319-A3CA-A255F05F9F13}"/>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73983B57-B7DE-3758-E777-0684342416BE}"/>
              </a:ext>
            </a:extLst>
          </p:cNvPr>
          <p:cNvSpPr>
            <a:spLocks noGrp="1"/>
          </p:cNvSpPr>
          <p:nvPr>
            <p:ph type="title"/>
          </p:nvPr>
        </p:nvSpPr>
        <p:spPr>
          <a:xfrm>
            <a:off x="987552" y="75884"/>
            <a:ext cx="8165592" cy="969264"/>
          </a:xfrm>
        </p:spPr>
        <p:txBody>
          <a:bodyPr/>
          <a:lstStyle/>
          <a:p>
            <a:pPr algn="l"/>
            <a:r>
              <a:rPr lang="en-GB"/>
              <a:t>Historical Context</a:t>
            </a:r>
          </a:p>
        </p:txBody>
      </p:sp>
      <p:sp>
        <p:nvSpPr>
          <p:cNvPr id="6" name="Content Placeholder 5">
            <a:extLst>
              <a:ext uri="{FF2B5EF4-FFF2-40B4-BE49-F238E27FC236}">
                <a16:creationId xmlns:a16="http://schemas.microsoft.com/office/drawing/2014/main" id="{4B1D7BDA-1FF8-EAC3-FB32-78E17E994471}"/>
              </a:ext>
            </a:extLst>
          </p:cNvPr>
          <p:cNvSpPr>
            <a:spLocks noGrp="1"/>
          </p:cNvSpPr>
          <p:nvPr>
            <p:ph idx="1"/>
          </p:nvPr>
        </p:nvSpPr>
        <p:spPr>
          <a:xfrm>
            <a:off x="987552" y="2214741"/>
            <a:ext cx="5713499" cy="2914597"/>
          </a:xfrm>
        </p:spPr>
        <p:txBody>
          <a:bodyPr/>
          <a:lstStyle/>
          <a:p>
            <a:r>
              <a:rPr lang="en-GB" sz="1800" u="none" strike="noStrike">
                <a:solidFill>
                  <a:srgbClr val="001D35"/>
                </a:solidFill>
                <a:effectLst/>
              </a:rPr>
              <a:t>Women have been launching lifeboats at Dungeness Lifeboat Station in Kent since </a:t>
            </a:r>
            <a:r>
              <a:rPr lang="en-GB" sz="1800"/>
              <a:t>at least the 1800s</a:t>
            </a:r>
          </a:p>
          <a:p>
            <a:endParaRPr lang="en-GB" sz="1800">
              <a:highlight>
                <a:srgbClr val="FFFF00"/>
              </a:highlight>
            </a:endParaRPr>
          </a:p>
          <a:p>
            <a:r>
              <a:rPr lang="en-GB" sz="1800"/>
              <a:t>Women for a long-time were still seen to be ‘unlucky’ to have on board a vessel.</a:t>
            </a:r>
            <a:endParaRPr lang="en-GB" sz="1800" spc="-10"/>
          </a:p>
          <a:p>
            <a:endParaRPr lang="en-GB" sz="1800" spc="-10"/>
          </a:p>
          <a:p>
            <a:r>
              <a:rPr lang="en-GB" sz="1800" spc="-10"/>
              <a:t>Rural coastal communities such as Dungeness were fishing villages and work evolved around this, but most women were found as Mother’s and care-givers.</a:t>
            </a:r>
            <a:endParaRPr lang="en-GB" sz="1800"/>
          </a:p>
        </p:txBody>
      </p:sp>
      <p:pic>
        <p:nvPicPr>
          <p:cNvPr id="1026" name="Picture 2" descr="Dedicated Dungeness women helping launch the lifeboat in the late 1950s">
            <a:extLst>
              <a:ext uri="{FF2B5EF4-FFF2-40B4-BE49-F238E27FC236}">
                <a16:creationId xmlns:a16="http://schemas.microsoft.com/office/drawing/2014/main" id="{5190BFAD-5776-70DE-9051-0858CD485A3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9948" r="18190"/>
          <a:stretch/>
        </p:blipFill>
        <p:spPr bwMode="auto">
          <a:xfrm>
            <a:off x="7155678" y="1336472"/>
            <a:ext cx="4302624" cy="4671136"/>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69562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2" name="Online Media 1" descr="1970: Lady LIFEBOAT LAUNCHERS of DUNGENESS | Nationwide | World of Work | BBC Archive">
            <a:hlinkClick r:id="" action="ppaction://media"/>
            <a:extLst>
              <a:ext uri="{FF2B5EF4-FFF2-40B4-BE49-F238E27FC236}">
                <a16:creationId xmlns:a16="http://schemas.microsoft.com/office/drawing/2014/main" id="{901C09BE-41EF-FC76-2FEB-ADD6AF9C9C00}"/>
              </a:ext>
            </a:extLst>
          </p:cNvPr>
          <p:cNvPicPr>
            <a:picLocks noRot="1" noChangeAspect="1"/>
          </p:cNvPicPr>
          <p:nvPr>
            <a:videoFile r:link="rId1"/>
          </p:nvPr>
        </p:nvPicPr>
        <p:blipFill>
          <a:blip r:embed="rId4"/>
          <a:stretch>
            <a:fillRect/>
          </a:stretch>
        </p:blipFill>
        <p:spPr>
          <a:xfrm>
            <a:off x="1321010" y="731131"/>
            <a:ext cx="9549979" cy="5395738"/>
          </a:xfrm>
          <a:prstGeom prst="rect">
            <a:avLst/>
          </a:prstGeom>
        </p:spPr>
      </p:pic>
    </p:spTree>
    <p:extLst>
      <p:ext uri="{BB962C8B-B14F-4D97-AF65-F5344CB8AC3E}">
        <p14:creationId xmlns:p14="http://schemas.microsoft.com/office/powerpoint/2010/main" val="3168852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8662F0-76F5-5742-7180-399EA5248CBB}"/>
              </a:ext>
            </a:extLst>
          </p:cNvPr>
          <p:cNvSpPr>
            <a:spLocks noGrp="1"/>
          </p:cNvSpPr>
          <p:nvPr>
            <p:ph type="title"/>
          </p:nvPr>
        </p:nvSpPr>
        <p:spPr>
          <a:xfrm>
            <a:off x="1705671" y="2606040"/>
            <a:ext cx="8778027" cy="1645920"/>
          </a:xfrm>
        </p:spPr>
        <p:txBody>
          <a:bodyPr/>
          <a:lstStyle/>
          <a:p>
            <a:r>
              <a:rPr lang="en-GB"/>
              <a:t>“…it’s certainly not women’s work.”</a:t>
            </a:r>
          </a:p>
        </p:txBody>
      </p:sp>
    </p:spTree>
    <p:extLst>
      <p:ext uri="{BB962C8B-B14F-4D97-AF65-F5344CB8AC3E}">
        <p14:creationId xmlns:p14="http://schemas.microsoft.com/office/powerpoint/2010/main" val="29907119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a:extLst>
            <a:ext uri="{FF2B5EF4-FFF2-40B4-BE49-F238E27FC236}">
              <a16:creationId xmlns:a16="http://schemas.microsoft.com/office/drawing/2014/main" id="{37BC2043-3783-2319-A3CA-A255F05F9F13}"/>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73983B57-B7DE-3758-E777-0684342416BE}"/>
              </a:ext>
            </a:extLst>
          </p:cNvPr>
          <p:cNvSpPr>
            <a:spLocks noGrp="1"/>
          </p:cNvSpPr>
          <p:nvPr>
            <p:ph type="title"/>
          </p:nvPr>
        </p:nvSpPr>
        <p:spPr>
          <a:xfrm>
            <a:off x="987552" y="75884"/>
            <a:ext cx="8165592" cy="969264"/>
          </a:xfrm>
        </p:spPr>
        <p:txBody>
          <a:bodyPr/>
          <a:lstStyle/>
          <a:p>
            <a:pPr algn="l"/>
            <a:r>
              <a:rPr lang="en-GB"/>
              <a:t>Historical Context</a:t>
            </a:r>
          </a:p>
        </p:txBody>
      </p:sp>
      <p:sp>
        <p:nvSpPr>
          <p:cNvPr id="6" name="Content Placeholder 5">
            <a:extLst>
              <a:ext uri="{FF2B5EF4-FFF2-40B4-BE49-F238E27FC236}">
                <a16:creationId xmlns:a16="http://schemas.microsoft.com/office/drawing/2014/main" id="{4B1D7BDA-1FF8-EAC3-FB32-78E17E994471}"/>
              </a:ext>
            </a:extLst>
          </p:cNvPr>
          <p:cNvSpPr>
            <a:spLocks noGrp="1"/>
          </p:cNvSpPr>
          <p:nvPr>
            <p:ph idx="1"/>
          </p:nvPr>
        </p:nvSpPr>
        <p:spPr>
          <a:xfrm>
            <a:off x="987552" y="1444752"/>
            <a:ext cx="3355847" cy="4562856"/>
          </a:xfrm>
        </p:spPr>
        <p:txBody>
          <a:bodyPr/>
          <a:lstStyle/>
          <a:p>
            <a:pPr marL="0" indent="0">
              <a:buNone/>
            </a:pPr>
            <a:r>
              <a:rPr lang="en-GB" sz="1800"/>
              <a:t>Example from your archival research showing how women were recorded.</a:t>
            </a:r>
          </a:p>
          <a:p>
            <a:pPr marL="0" lvl="0" indent="0" hangingPunct="0">
              <a:lnSpc>
                <a:spcPct val="150000"/>
              </a:lnSpc>
              <a:spcBef>
                <a:spcPts val="300"/>
              </a:spcBef>
              <a:spcAft>
                <a:spcPts val="1200"/>
              </a:spcAft>
              <a:buNone/>
            </a:pPr>
            <a:endParaRPr lang="en-GB" sz="1800" spc="-10">
              <a:effectLst/>
              <a:ea typeface="Times New Roman" panose="02020603050405020304" pitchFamily="18" charset="0"/>
            </a:endParaRPr>
          </a:p>
        </p:txBody>
      </p:sp>
      <p:pic>
        <p:nvPicPr>
          <p:cNvPr id="4" name="Picture 3" descr="A book with writing on it&#10;&#10;Description automatically generated">
            <a:extLst>
              <a:ext uri="{FF2B5EF4-FFF2-40B4-BE49-F238E27FC236}">
                <a16:creationId xmlns:a16="http://schemas.microsoft.com/office/drawing/2014/main" id="{C45621B0-0A52-7BE8-4BE3-FFAC3F39983F}"/>
              </a:ext>
            </a:extLst>
          </p:cNvPr>
          <p:cNvPicPr>
            <a:picLocks noChangeAspect="1"/>
          </p:cNvPicPr>
          <p:nvPr/>
        </p:nvPicPr>
        <p:blipFill>
          <a:blip r:embed="rId3"/>
          <a:srcRect l="50000" t="13519" r="9584" b="16204"/>
          <a:stretch/>
        </p:blipFill>
        <p:spPr>
          <a:xfrm rot="5400000">
            <a:off x="5942030" y="547030"/>
            <a:ext cx="4875539" cy="6358300"/>
          </a:xfrm>
          <a:prstGeom prst="rect">
            <a:avLst/>
          </a:prstGeom>
          <a:ln w="12700">
            <a:solidFill>
              <a:schemeClr val="tx1"/>
            </a:solidFill>
          </a:ln>
        </p:spPr>
      </p:pic>
    </p:spTree>
    <p:extLst>
      <p:ext uri="{BB962C8B-B14F-4D97-AF65-F5344CB8AC3E}">
        <p14:creationId xmlns:p14="http://schemas.microsoft.com/office/powerpoint/2010/main" val="3794425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a:extLst>
            <a:ext uri="{FF2B5EF4-FFF2-40B4-BE49-F238E27FC236}">
              <a16:creationId xmlns:a16="http://schemas.microsoft.com/office/drawing/2014/main" id="{37BC2043-3783-2319-A3CA-A255F05F9F13}"/>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73983B57-B7DE-3758-E777-0684342416BE}"/>
              </a:ext>
            </a:extLst>
          </p:cNvPr>
          <p:cNvSpPr>
            <a:spLocks noGrp="1"/>
          </p:cNvSpPr>
          <p:nvPr>
            <p:ph type="title"/>
          </p:nvPr>
        </p:nvSpPr>
        <p:spPr>
          <a:xfrm>
            <a:off x="987552" y="75884"/>
            <a:ext cx="8165592" cy="969264"/>
          </a:xfrm>
        </p:spPr>
        <p:txBody>
          <a:bodyPr/>
          <a:lstStyle/>
          <a:p>
            <a:pPr algn="l"/>
            <a:r>
              <a:rPr lang="en-GB"/>
              <a:t>Historical Context</a:t>
            </a:r>
          </a:p>
        </p:txBody>
      </p:sp>
      <p:pic>
        <p:nvPicPr>
          <p:cNvPr id="10" name="Content Placeholder 9" descr="A newspaper with a group of people&#10;&#10;Description automatically generated">
            <a:extLst>
              <a:ext uri="{FF2B5EF4-FFF2-40B4-BE49-F238E27FC236}">
                <a16:creationId xmlns:a16="http://schemas.microsoft.com/office/drawing/2014/main" id="{D7B4A246-3EA0-93C4-5C36-84D1ACAA7959}"/>
              </a:ext>
            </a:extLst>
          </p:cNvPr>
          <p:cNvPicPr>
            <a:picLocks noGrp="1" noChangeAspect="1"/>
          </p:cNvPicPr>
          <p:nvPr>
            <p:ph idx="1"/>
          </p:nvPr>
        </p:nvPicPr>
        <p:blipFill>
          <a:blip r:embed="rId3"/>
          <a:srcRect l="24704" t="7875" r="13918" b="4025"/>
          <a:stretch/>
        </p:blipFill>
        <p:spPr>
          <a:xfrm rot="5400000">
            <a:off x="3527905" y="982354"/>
            <a:ext cx="5136189" cy="5529266"/>
          </a:xfrm>
        </p:spPr>
      </p:pic>
    </p:spTree>
    <p:extLst>
      <p:ext uri="{BB962C8B-B14F-4D97-AF65-F5344CB8AC3E}">
        <p14:creationId xmlns:p14="http://schemas.microsoft.com/office/powerpoint/2010/main" val="37318998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a:extLst>
            <a:ext uri="{FF2B5EF4-FFF2-40B4-BE49-F238E27FC236}">
              <a16:creationId xmlns:a16="http://schemas.microsoft.com/office/drawing/2014/main" id="{37BC2043-3783-2319-A3CA-A255F05F9F13}"/>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73983B57-B7DE-3758-E777-0684342416BE}"/>
              </a:ext>
            </a:extLst>
          </p:cNvPr>
          <p:cNvSpPr>
            <a:spLocks noGrp="1"/>
          </p:cNvSpPr>
          <p:nvPr>
            <p:ph type="title"/>
          </p:nvPr>
        </p:nvSpPr>
        <p:spPr>
          <a:xfrm>
            <a:off x="987552" y="75884"/>
            <a:ext cx="8165592" cy="969264"/>
          </a:xfrm>
        </p:spPr>
        <p:txBody>
          <a:bodyPr/>
          <a:lstStyle/>
          <a:p>
            <a:pPr algn="l"/>
            <a:r>
              <a:rPr lang="en-GB"/>
              <a:t>My connection to the research</a:t>
            </a:r>
          </a:p>
        </p:txBody>
      </p:sp>
      <p:sp>
        <p:nvSpPr>
          <p:cNvPr id="6" name="Content Placeholder 5">
            <a:extLst>
              <a:ext uri="{FF2B5EF4-FFF2-40B4-BE49-F238E27FC236}">
                <a16:creationId xmlns:a16="http://schemas.microsoft.com/office/drawing/2014/main" id="{4B1D7BDA-1FF8-EAC3-FB32-78E17E994471}"/>
              </a:ext>
            </a:extLst>
          </p:cNvPr>
          <p:cNvSpPr>
            <a:spLocks noGrp="1"/>
          </p:cNvSpPr>
          <p:nvPr>
            <p:ph idx="1"/>
          </p:nvPr>
        </p:nvSpPr>
        <p:spPr>
          <a:xfrm>
            <a:off x="5999038" y="4657724"/>
            <a:ext cx="5186575" cy="1349883"/>
          </a:xfrm>
        </p:spPr>
        <p:txBody>
          <a:bodyPr/>
          <a:lstStyle/>
          <a:p>
            <a:pPr marL="0" indent="0" algn="l" fontAlgn="ctr">
              <a:lnSpc>
                <a:spcPct val="100000"/>
              </a:lnSpc>
              <a:spcBef>
                <a:spcPts val="750"/>
              </a:spcBef>
              <a:spcAft>
                <a:spcPts val="750"/>
              </a:spcAft>
              <a:buNone/>
            </a:pPr>
            <a:r>
              <a:rPr lang="en-GB" sz="4000" u="none" strike="noStrike">
                <a:solidFill>
                  <a:srgbClr val="001D35"/>
                </a:solidFill>
                <a:effectLst/>
              </a:rPr>
              <a:t>Joan Bates</a:t>
            </a:r>
            <a:endParaRPr lang="en-GB" sz="4000">
              <a:solidFill>
                <a:srgbClr val="001D35"/>
              </a:solidFill>
            </a:endParaRPr>
          </a:p>
          <a:p>
            <a:pPr marL="0" indent="0" algn="l" fontAlgn="ctr">
              <a:lnSpc>
                <a:spcPct val="100000"/>
              </a:lnSpc>
              <a:spcBef>
                <a:spcPts val="750"/>
              </a:spcBef>
              <a:spcAft>
                <a:spcPts val="750"/>
              </a:spcAft>
              <a:buNone/>
            </a:pPr>
            <a:r>
              <a:rPr lang="en-GB" sz="2400" i="1" u="none" strike="noStrike">
                <a:solidFill>
                  <a:srgbClr val="001D35"/>
                </a:solidFill>
                <a:effectLst/>
              </a:rPr>
              <a:t>Served for 37 years </a:t>
            </a:r>
          </a:p>
        </p:txBody>
      </p:sp>
      <p:pic>
        <p:nvPicPr>
          <p:cNvPr id="1026" name="Picture 2">
            <a:extLst>
              <a:ext uri="{FF2B5EF4-FFF2-40B4-BE49-F238E27FC236}">
                <a16:creationId xmlns:a16="http://schemas.microsoft.com/office/drawing/2014/main" id="{5190BFAD-5776-70DE-9051-0858CD485A31}"/>
              </a:ext>
            </a:extLst>
          </p:cNvPr>
          <p:cNvPicPr>
            <a:picLocks noChangeAspect="1" noChangeArrowheads="1"/>
          </p:cNvPicPr>
          <p:nvPr/>
        </p:nvPicPr>
        <p:blipFill rotWithShape="1">
          <a:blip r:embed="rId3"/>
          <a:srcRect l="60544" t="4715" r="-106" b="19685"/>
          <a:stretch/>
        </p:blipFill>
        <p:spPr bwMode="auto">
          <a:xfrm>
            <a:off x="1943100" y="1336472"/>
            <a:ext cx="3259264" cy="4671136"/>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43774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a:extLst>
            <a:ext uri="{FF2B5EF4-FFF2-40B4-BE49-F238E27FC236}">
              <a16:creationId xmlns:a16="http://schemas.microsoft.com/office/drawing/2014/main" id="{3D06B159-D9CB-DD69-72C6-5F3DF7CE8D3F}"/>
            </a:ext>
          </a:extLst>
        </p:cNvPr>
        <p:cNvGrpSpPr/>
        <p:nvPr/>
      </p:nvGrpSpPr>
      <p:grpSpPr>
        <a:xfrm>
          <a:off x="0" y="0"/>
          <a:ext cx="0" cy="0"/>
          <a:chOff x="0" y="0"/>
          <a:chExt cx="0" cy="0"/>
        </a:xfrm>
      </p:grpSpPr>
      <p:sp>
        <p:nvSpPr>
          <p:cNvPr id="54" name="Text Placeholder 4">
            <a:extLst>
              <a:ext uri="{FF2B5EF4-FFF2-40B4-BE49-F238E27FC236}">
                <a16:creationId xmlns:a16="http://schemas.microsoft.com/office/drawing/2014/main" id="{55B10D48-14F9-864F-F7E9-243CBF6C94C0}"/>
              </a:ext>
            </a:extLst>
          </p:cNvPr>
          <p:cNvSpPr>
            <a:spLocks noGrp="1"/>
          </p:cNvSpPr>
          <p:nvPr>
            <p:ph type="body" idx="17"/>
          </p:nvPr>
        </p:nvSpPr>
        <p:spPr>
          <a:xfrm>
            <a:off x="1060704" y="3154680"/>
            <a:ext cx="1691640" cy="466344"/>
          </a:xfrm>
          <a:solidFill>
            <a:schemeClr val="accent4"/>
          </a:solidFill>
        </p:spPr>
        <p:txBody>
          <a:bodyPr/>
          <a:lstStyle/>
          <a:p>
            <a:r>
              <a:rPr lang="en-US">
                <a:latin typeface="Gill Sans" panose="020B0502020104020203" pitchFamily="34" charset="-79"/>
              </a:rPr>
              <a:t>RNLI Heritage Team</a:t>
            </a:r>
          </a:p>
        </p:txBody>
      </p:sp>
      <p:sp>
        <p:nvSpPr>
          <p:cNvPr id="60" name="Text Placeholder 7">
            <a:extLst>
              <a:ext uri="{FF2B5EF4-FFF2-40B4-BE49-F238E27FC236}">
                <a16:creationId xmlns:a16="http://schemas.microsoft.com/office/drawing/2014/main" id="{E30ABAB5-1D1E-A9D6-A6DB-DA194AF7A609}"/>
              </a:ext>
            </a:extLst>
          </p:cNvPr>
          <p:cNvSpPr>
            <a:spLocks noGrp="1"/>
          </p:cNvSpPr>
          <p:nvPr>
            <p:ph type="body" idx="31"/>
          </p:nvPr>
        </p:nvSpPr>
        <p:spPr>
          <a:xfrm>
            <a:off x="1060704" y="5760720"/>
            <a:ext cx="1691640" cy="466344"/>
          </a:xfrm>
          <a:solidFill>
            <a:schemeClr val="accent4"/>
          </a:solidFill>
        </p:spPr>
        <p:txBody>
          <a:bodyPr/>
          <a:lstStyle/>
          <a:p>
            <a:r>
              <a:rPr lang="en-US">
                <a:latin typeface="Gill Sans" panose="020B0502020104020203" pitchFamily="34" charset="-79"/>
              </a:rPr>
              <a:t>Lady-Launcher</a:t>
            </a:r>
          </a:p>
        </p:txBody>
      </p:sp>
      <p:sp>
        <p:nvSpPr>
          <p:cNvPr id="66" name="Text Placeholder 10">
            <a:extLst>
              <a:ext uri="{FF2B5EF4-FFF2-40B4-BE49-F238E27FC236}">
                <a16:creationId xmlns:a16="http://schemas.microsoft.com/office/drawing/2014/main" id="{073606D7-6DED-CE01-3F80-F84A35E8CA49}"/>
              </a:ext>
            </a:extLst>
          </p:cNvPr>
          <p:cNvSpPr>
            <a:spLocks noGrp="1"/>
          </p:cNvSpPr>
          <p:nvPr>
            <p:ph type="body" idx="19"/>
          </p:nvPr>
        </p:nvSpPr>
        <p:spPr>
          <a:xfrm>
            <a:off x="3921616" y="3154680"/>
            <a:ext cx="1691640" cy="466344"/>
          </a:xfrm>
          <a:solidFill>
            <a:schemeClr val="accent4"/>
          </a:solidFill>
        </p:spPr>
        <p:txBody>
          <a:bodyPr/>
          <a:lstStyle/>
          <a:p>
            <a:r>
              <a:rPr lang="en-US">
                <a:latin typeface="Gill Sans" panose="020B0502020104020203" pitchFamily="34" charset="-79"/>
              </a:rPr>
              <a:t>Lady-Launcher</a:t>
            </a:r>
          </a:p>
        </p:txBody>
      </p:sp>
      <p:sp>
        <p:nvSpPr>
          <p:cNvPr id="72" name="Text Placeholder 13">
            <a:extLst>
              <a:ext uri="{FF2B5EF4-FFF2-40B4-BE49-F238E27FC236}">
                <a16:creationId xmlns:a16="http://schemas.microsoft.com/office/drawing/2014/main" id="{8AC5A9F9-0BEE-CC83-E8AB-5A2A98E0D98D}"/>
              </a:ext>
            </a:extLst>
          </p:cNvPr>
          <p:cNvSpPr>
            <a:spLocks noGrp="1"/>
          </p:cNvSpPr>
          <p:nvPr>
            <p:ph type="body" idx="33"/>
          </p:nvPr>
        </p:nvSpPr>
        <p:spPr>
          <a:xfrm>
            <a:off x="3921616" y="5760720"/>
            <a:ext cx="1691640" cy="466344"/>
          </a:xfrm>
          <a:solidFill>
            <a:schemeClr val="accent4"/>
          </a:solidFill>
        </p:spPr>
        <p:txBody>
          <a:bodyPr/>
          <a:lstStyle/>
          <a:p>
            <a:r>
              <a:rPr lang="en-US">
                <a:latin typeface="Gill Sans" panose="020B0502020104020203" pitchFamily="34" charset="-79"/>
              </a:rPr>
              <a:t>Lady-Launcher</a:t>
            </a:r>
          </a:p>
        </p:txBody>
      </p:sp>
      <p:sp>
        <p:nvSpPr>
          <p:cNvPr id="78" name="Text Placeholder 16">
            <a:extLst>
              <a:ext uri="{FF2B5EF4-FFF2-40B4-BE49-F238E27FC236}">
                <a16:creationId xmlns:a16="http://schemas.microsoft.com/office/drawing/2014/main" id="{9DA6EA38-EF1C-E8FB-F57C-FC15EF275E6A}"/>
              </a:ext>
            </a:extLst>
          </p:cNvPr>
          <p:cNvSpPr>
            <a:spLocks noGrp="1"/>
          </p:cNvSpPr>
          <p:nvPr>
            <p:ph type="body" idx="20"/>
          </p:nvPr>
        </p:nvSpPr>
        <p:spPr>
          <a:xfrm>
            <a:off x="6800705" y="3154680"/>
            <a:ext cx="1691640" cy="466344"/>
          </a:xfrm>
          <a:solidFill>
            <a:schemeClr val="accent4"/>
          </a:solidFill>
        </p:spPr>
        <p:txBody>
          <a:bodyPr/>
          <a:lstStyle/>
          <a:p>
            <a:r>
              <a:rPr lang="en-US">
                <a:latin typeface="Gill Sans" panose="020B0502020104020203" pitchFamily="34" charset="-79"/>
              </a:rPr>
              <a:t>Lady-Launcher</a:t>
            </a:r>
          </a:p>
        </p:txBody>
      </p:sp>
      <p:sp>
        <p:nvSpPr>
          <p:cNvPr id="84" name="Text Placeholder 19">
            <a:extLst>
              <a:ext uri="{FF2B5EF4-FFF2-40B4-BE49-F238E27FC236}">
                <a16:creationId xmlns:a16="http://schemas.microsoft.com/office/drawing/2014/main" id="{55580B62-69EE-3AFD-7A76-F75EF15C4C86}"/>
              </a:ext>
            </a:extLst>
          </p:cNvPr>
          <p:cNvSpPr>
            <a:spLocks noGrp="1"/>
          </p:cNvSpPr>
          <p:nvPr>
            <p:ph type="body" idx="34"/>
          </p:nvPr>
        </p:nvSpPr>
        <p:spPr>
          <a:xfrm>
            <a:off x="6800705" y="5760720"/>
            <a:ext cx="1691640" cy="466344"/>
          </a:xfrm>
          <a:solidFill>
            <a:schemeClr val="accent4"/>
          </a:solidFill>
        </p:spPr>
        <p:txBody>
          <a:bodyPr/>
          <a:lstStyle/>
          <a:p>
            <a:r>
              <a:rPr lang="en-US">
                <a:latin typeface="Gill Sans" panose="020B0502020104020203" pitchFamily="34" charset="-79"/>
              </a:rPr>
              <a:t>Daughter of Betty</a:t>
            </a:r>
          </a:p>
        </p:txBody>
      </p:sp>
      <p:sp>
        <p:nvSpPr>
          <p:cNvPr id="90" name="Text Placeholder 22">
            <a:extLst>
              <a:ext uri="{FF2B5EF4-FFF2-40B4-BE49-F238E27FC236}">
                <a16:creationId xmlns:a16="http://schemas.microsoft.com/office/drawing/2014/main" id="{33A6174F-56F2-881B-14CA-D4D0F388EDBA}"/>
              </a:ext>
            </a:extLst>
          </p:cNvPr>
          <p:cNvSpPr>
            <a:spLocks noGrp="1"/>
          </p:cNvSpPr>
          <p:nvPr>
            <p:ph type="body" sz="quarter" idx="18"/>
          </p:nvPr>
        </p:nvSpPr>
        <p:spPr>
          <a:xfrm>
            <a:off x="9643909" y="3154680"/>
            <a:ext cx="1691640" cy="466344"/>
          </a:xfrm>
          <a:solidFill>
            <a:schemeClr val="accent4"/>
          </a:solidFill>
        </p:spPr>
        <p:txBody>
          <a:bodyPr/>
          <a:lstStyle/>
          <a:p>
            <a:r>
              <a:rPr lang="en-US">
                <a:latin typeface="Gill Sans" panose="020B0502020104020203" pitchFamily="34" charset="-79"/>
              </a:rPr>
              <a:t>Lady-Launcher</a:t>
            </a:r>
          </a:p>
        </p:txBody>
      </p:sp>
      <p:sp>
        <p:nvSpPr>
          <p:cNvPr id="96" name="Text Placeholder 25">
            <a:extLst>
              <a:ext uri="{FF2B5EF4-FFF2-40B4-BE49-F238E27FC236}">
                <a16:creationId xmlns:a16="http://schemas.microsoft.com/office/drawing/2014/main" id="{C7FCC55E-E9BD-3A29-6662-4E02E7A41133}"/>
              </a:ext>
            </a:extLst>
          </p:cNvPr>
          <p:cNvSpPr>
            <a:spLocks noGrp="1"/>
          </p:cNvSpPr>
          <p:nvPr>
            <p:ph type="body" sz="quarter" idx="32"/>
          </p:nvPr>
        </p:nvSpPr>
        <p:spPr>
          <a:xfrm>
            <a:off x="9643909" y="5760720"/>
            <a:ext cx="1691640" cy="466344"/>
          </a:xfrm>
          <a:solidFill>
            <a:schemeClr val="accent4"/>
          </a:solidFill>
        </p:spPr>
        <p:txBody>
          <a:bodyPr/>
          <a:lstStyle/>
          <a:p>
            <a:r>
              <a:rPr lang="en-US">
                <a:latin typeface="Gill Sans" panose="020B0502020104020203" pitchFamily="34" charset="-79"/>
              </a:rPr>
              <a:t>Retired RNLI </a:t>
            </a:r>
            <a:br>
              <a:rPr lang="en-US">
                <a:latin typeface="Gill Sans" panose="020B0502020104020203" pitchFamily="34" charset="-79"/>
              </a:rPr>
            </a:br>
            <a:r>
              <a:rPr lang="en-US">
                <a:latin typeface="Gill Sans" panose="020B0502020104020203" pitchFamily="34" charset="-79"/>
              </a:rPr>
              <a:t>Dungeness Crew</a:t>
            </a:r>
          </a:p>
        </p:txBody>
      </p:sp>
      <p:sp>
        <p:nvSpPr>
          <p:cNvPr id="5" name="Title 4">
            <a:extLst>
              <a:ext uri="{FF2B5EF4-FFF2-40B4-BE49-F238E27FC236}">
                <a16:creationId xmlns:a16="http://schemas.microsoft.com/office/drawing/2014/main" id="{D78C4A49-1B4F-AA63-D007-AD0B8C7166AD}"/>
              </a:ext>
            </a:extLst>
          </p:cNvPr>
          <p:cNvSpPr>
            <a:spLocks noGrp="1"/>
          </p:cNvSpPr>
          <p:nvPr>
            <p:ph type="title"/>
          </p:nvPr>
        </p:nvSpPr>
        <p:spPr>
          <a:xfrm>
            <a:off x="2039112" y="192024"/>
            <a:ext cx="8165592" cy="722376"/>
          </a:xfrm>
        </p:spPr>
        <p:txBody>
          <a:bodyPr anchor="ctr">
            <a:normAutofit/>
          </a:bodyPr>
          <a:lstStyle/>
          <a:p>
            <a:r>
              <a:rPr lang="en-GB"/>
              <a:t>Interviews</a:t>
            </a:r>
          </a:p>
        </p:txBody>
      </p:sp>
      <p:sp>
        <p:nvSpPr>
          <p:cNvPr id="52" name="Text Placeholder 3">
            <a:extLst>
              <a:ext uri="{FF2B5EF4-FFF2-40B4-BE49-F238E27FC236}">
                <a16:creationId xmlns:a16="http://schemas.microsoft.com/office/drawing/2014/main" id="{C4E0F3E2-8389-33C7-2BE9-621016C0F1F9}"/>
              </a:ext>
            </a:extLst>
          </p:cNvPr>
          <p:cNvSpPr>
            <a:spLocks noGrp="1"/>
          </p:cNvSpPr>
          <p:nvPr>
            <p:ph type="body" idx="1"/>
          </p:nvPr>
        </p:nvSpPr>
        <p:spPr>
          <a:xfrm>
            <a:off x="992124" y="2957236"/>
            <a:ext cx="1828800" cy="310896"/>
          </a:xfrm>
        </p:spPr>
        <p:txBody>
          <a:bodyPr/>
          <a:lstStyle/>
          <a:p>
            <a:r>
              <a:rPr lang="en-US" b="1">
                <a:latin typeface="Gill Sans" panose="020B0502020104020203" pitchFamily="34" charset="-79"/>
              </a:rPr>
              <a:t>Hayley Whiting</a:t>
            </a:r>
          </a:p>
        </p:txBody>
      </p:sp>
      <p:pic>
        <p:nvPicPr>
          <p:cNvPr id="17" name="Picture Placeholder 16" descr="A group of people holding certificates&#10;&#10;Description automatically generated">
            <a:extLst>
              <a:ext uri="{FF2B5EF4-FFF2-40B4-BE49-F238E27FC236}">
                <a16:creationId xmlns:a16="http://schemas.microsoft.com/office/drawing/2014/main" id="{24509C51-2231-809A-83AF-BAA5FBC49CAB}"/>
              </a:ext>
            </a:extLst>
          </p:cNvPr>
          <p:cNvPicPr>
            <a:picLocks noGrp="1" noChangeAspect="1"/>
          </p:cNvPicPr>
          <p:nvPr>
            <p:ph type="pic" sz="quarter" idx="27"/>
          </p:nvPr>
        </p:nvPicPr>
        <p:blipFill>
          <a:blip r:embed="rId3"/>
          <a:srcRect l="14415" t="12857" r="69958" b="67088"/>
          <a:stretch/>
        </p:blipFill>
        <p:spPr>
          <a:xfrm>
            <a:off x="1101725" y="3876675"/>
            <a:ext cx="1609725" cy="1609725"/>
          </a:xfrm>
        </p:spPr>
      </p:pic>
      <p:sp>
        <p:nvSpPr>
          <p:cNvPr id="58" name="Text Placeholder 6">
            <a:extLst>
              <a:ext uri="{FF2B5EF4-FFF2-40B4-BE49-F238E27FC236}">
                <a16:creationId xmlns:a16="http://schemas.microsoft.com/office/drawing/2014/main" id="{BA1B964B-1AC9-E5C0-66CB-F3B33200385C}"/>
              </a:ext>
            </a:extLst>
          </p:cNvPr>
          <p:cNvSpPr>
            <a:spLocks noGrp="1"/>
          </p:cNvSpPr>
          <p:nvPr>
            <p:ph type="body" idx="35"/>
          </p:nvPr>
        </p:nvSpPr>
        <p:spPr>
          <a:xfrm>
            <a:off x="978408" y="5561921"/>
            <a:ext cx="1856232" cy="310896"/>
          </a:xfrm>
        </p:spPr>
        <p:txBody>
          <a:bodyPr/>
          <a:lstStyle/>
          <a:p>
            <a:r>
              <a:rPr lang="en-US" b="1">
                <a:latin typeface="Gill Sans" panose="020B0502020104020203" pitchFamily="34" charset="-79"/>
              </a:rPr>
              <a:t>Betty Paine</a:t>
            </a:r>
          </a:p>
        </p:txBody>
      </p:sp>
      <p:sp>
        <p:nvSpPr>
          <p:cNvPr id="64" name="Text Placeholder 9">
            <a:extLst>
              <a:ext uri="{FF2B5EF4-FFF2-40B4-BE49-F238E27FC236}">
                <a16:creationId xmlns:a16="http://schemas.microsoft.com/office/drawing/2014/main" id="{673BF827-D165-E032-67B4-C7950492CEFB}"/>
              </a:ext>
            </a:extLst>
          </p:cNvPr>
          <p:cNvSpPr>
            <a:spLocks noGrp="1"/>
          </p:cNvSpPr>
          <p:nvPr>
            <p:ph type="body" idx="14"/>
          </p:nvPr>
        </p:nvSpPr>
        <p:spPr>
          <a:xfrm>
            <a:off x="3853036" y="2957236"/>
            <a:ext cx="1828800" cy="310896"/>
          </a:xfrm>
        </p:spPr>
        <p:txBody>
          <a:bodyPr/>
          <a:lstStyle/>
          <a:p>
            <a:r>
              <a:rPr lang="en-US" b="1">
                <a:latin typeface="Gill Sans" panose="020B0502020104020203" pitchFamily="34" charset="-79"/>
              </a:rPr>
              <a:t>Judith Richardson</a:t>
            </a:r>
          </a:p>
        </p:txBody>
      </p:sp>
      <p:sp>
        <p:nvSpPr>
          <p:cNvPr id="68" name="Picture Placeholder 11">
            <a:extLst>
              <a:ext uri="{FF2B5EF4-FFF2-40B4-BE49-F238E27FC236}">
                <a16:creationId xmlns:a16="http://schemas.microsoft.com/office/drawing/2014/main" id="{D7EB958D-1F43-04A1-D80A-650AD8B11A43}"/>
              </a:ext>
            </a:extLst>
          </p:cNvPr>
          <p:cNvSpPr>
            <a:spLocks noGrp="1"/>
          </p:cNvSpPr>
          <p:nvPr>
            <p:ph type="pic" sz="quarter" idx="28"/>
          </p:nvPr>
        </p:nvSpPr>
        <p:spPr>
          <a:xfrm>
            <a:off x="3962764" y="3877056"/>
            <a:ext cx="1609344" cy="1609344"/>
          </a:xfrm>
          <a:solidFill>
            <a:schemeClr val="accent4">
              <a:lumMod val="75000"/>
            </a:schemeClr>
          </a:solidFill>
        </p:spPr>
        <p:txBody>
          <a:bodyPr/>
          <a:lstStyle/>
          <a:p>
            <a:endParaRPr lang="en-GB"/>
          </a:p>
        </p:txBody>
      </p:sp>
      <p:sp>
        <p:nvSpPr>
          <p:cNvPr id="70" name="Text Placeholder 12">
            <a:extLst>
              <a:ext uri="{FF2B5EF4-FFF2-40B4-BE49-F238E27FC236}">
                <a16:creationId xmlns:a16="http://schemas.microsoft.com/office/drawing/2014/main" id="{1DD7DB3A-E69E-F5C1-B53A-026D6B3703DF}"/>
              </a:ext>
            </a:extLst>
          </p:cNvPr>
          <p:cNvSpPr>
            <a:spLocks noGrp="1"/>
          </p:cNvSpPr>
          <p:nvPr>
            <p:ph type="body" idx="37"/>
          </p:nvPr>
        </p:nvSpPr>
        <p:spPr>
          <a:xfrm>
            <a:off x="3839320" y="5561921"/>
            <a:ext cx="1856232" cy="310896"/>
          </a:xfrm>
        </p:spPr>
        <p:txBody>
          <a:bodyPr/>
          <a:lstStyle/>
          <a:p>
            <a:r>
              <a:rPr lang="en-US" b="1">
                <a:latin typeface="Gill Sans" panose="020B0502020104020203" pitchFamily="34" charset="-79"/>
              </a:rPr>
              <a:t>Pat Copson</a:t>
            </a:r>
          </a:p>
        </p:txBody>
      </p:sp>
      <p:sp>
        <p:nvSpPr>
          <p:cNvPr id="76" name="Text Placeholder 15">
            <a:extLst>
              <a:ext uri="{FF2B5EF4-FFF2-40B4-BE49-F238E27FC236}">
                <a16:creationId xmlns:a16="http://schemas.microsoft.com/office/drawing/2014/main" id="{F0CFA349-935A-745D-5AEA-D62CA173ABF6}"/>
              </a:ext>
            </a:extLst>
          </p:cNvPr>
          <p:cNvSpPr>
            <a:spLocks noGrp="1"/>
          </p:cNvSpPr>
          <p:nvPr>
            <p:ph type="body" idx="15"/>
          </p:nvPr>
        </p:nvSpPr>
        <p:spPr>
          <a:xfrm>
            <a:off x="6732125" y="2957236"/>
            <a:ext cx="1828800" cy="310896"/>
          </a:xfrm>
        </p:spPr>
        <p:txBody>
          <a:bodyPr/>
          <a:lstStyle/>
          <a:p>
            <a:r>
              <a:rPr lang="en-US" b="1">
                <a:latin typeface="Gill Sans" panose="020B0502020104020203" pitchFamily="34" charset="-79"/>
              </a:rPr>
              <a:t>Kim Bates</a:t>
            </a:r>
          </a:p>
        </p:txBody>
      </p:sp>
      <p:sp>
        <p:nvSpPr>
          <p:cNvPr id="80" name="Picture Placeholder 17">
            <a:extLst>
              <a:ext uri="{FF2B5EF4-FFF2-40B4-BE49-F238E27FC236}">
                <a16:creationId xmlns:a16="http://schemas.microsoft.com/office/drawing/2014/main" id="{4FB11076-3C2E-5782-2771-E3F131EC7742}"/>
              </a:ext>
            </a:extLst>
          </p:cNvPr>
          <p:cNvSpPr>
            <a:spLocks noGrp="1"/>
          </p:cNvSpPr>
          <p:nvPr>
            <p:ph type="pic" sz="quarter" idx="29"/>
          </p:nvPr>
        </p:nvSpPr>
        <p:spPr>
          <a:xfrm>
            <a:off x="6841853" y="3877056"/>
            <a:ext cx="1609344" cy="1609344"/>
          </a:xfrm>
          <a:solidFill>
            <a:schemeClr val="accent4">
              <a:lumMod val="75000"/>
            </a:schemeClr>
          </a:solidFill>
        </p:spPr>
        <p:txBody>
          <a:bodyPr/>
          <a:lstStyle/>
          <a:p>
            <a:endParaRPr lang="en-GB"/>
          </a:p>
        </p:txBody>
      </p:sp>
      <p:sp>
        <p:nvSpPr>
          <p:cNvPr id="82" name="Text Placeholder 18">
            <a:extLst>
              <a:ext uri="{FF2B5EF4-FFF2-40B4-BE49-F238E27FC236}">
                <a16:creationId xmlns:a16="http://schemas.microsoft.com/office/drawing/2014/main" id="{BFFB7A76-A496-D6A8-DA39-85E415C0BD3B}"/>
              </a:ext>
            </a:extLst>
          </p:cNvPr>
          <p:cNvSpPr>
            <a:spLocks noGrp="1"/>
          </p:cNvSpPr>
          <p:nvPr>
            <p:ph type="body" idx="38"/>
          </p:nvPr>
        </p:nvSpPr>
        <p:spPr>
          <a:xfrm>
            <a:off x="6718409" y="5561921"/>
            <a:ext cx="1856232" cy="310896"/>
          </a:xfrm>
        </p:spPr>
        <p:txBody>
          <a:bodyPr/>
          <a:lstStyle/>
          <a:p>
            <a:r>
              <a:rPr lang="en-US" b="1">
                <a:latin typeface="Gill Sans" panose="020B0502020104020203" pitchFamily="34" charset="-79"/>
              </a:rPr>
              <a:t>Sheila Bunney</a:t>
            </a:r>
          </a:p>
        </p:txBody>
      </p:sp>
      <p:pic>
        <p:nvPicPr>
          <p:cNvPr id="13" name="Picture Placeholder 12" descr="A newspaper with a group of people&#10;&#10;Description automatically generated">
            <a:extLst>
              <a:ext uri="{FF2B5EF4-FFF2-40B4-BE49-F238E27FC236}">
                <a16:creationId xmlns:a16="http://schemas.microsoft.com/office/drawing/2014/main" id="{7847B6BB-C27F-AB86-11FB-C4CE091F99E6}"/>
              </a:ext>
            </a:extLst>
          </p:cNvPr>
          <p:cNvPicPr>
            <a:picLocks noGrp="1" noChangeAspect="1"/>
          </p:cNvPicPr>
          <p:nvPr>
            <p:ph type="pic" sz="quarter" idx="26"/>
          </p:nvPr>
        </p:nvPicPr>
        <p:blipFill>
          <a:blip r:embed="rId4"/>
          <a:srcRect l="30697" t="60297" r="63553" b="32037"/>
          <a:stretch/>
        </p:blipFill>
        <p:spPr>
          <a:xfrm rot="5400000">
            <a:off x="9685338" y="1262063"/>
            <a:ext cx="1609725" cy="1609725"/>
          </a:xfrm>
        </p:spPr>
      </p:pic>
      <p:sp>
        <p:nvSpPr>
          <p:cNvPr id="88" name="Text Placeholder 21">
            <a:extLst>
              <a:ext uri="{FF2B5EF4-FFF2-40B4-BE49-F238E27FC236}">
                <a16:creationId xmlns:a16="http://schemas.microsoft.com/office/drawing/2014/main" id="{465D3A4B-2462-8894-D523-E3229EEF23CA}"/>
              </a:ext>
            </a:extLst>
          </p:cNvPr>
          <p:cNvSpPr>
            <a:spLocks noGrp="1"/>
          </p:cNvSpPr>
          <p:nvPr>
            <p:ph type="body" sz="quarter" idx="3"/>
          </p:nvPr>
        </p:nvSpPr>
        <p:spPr>
          <a:xfrm>
            <a:off x="9575329" y="2957236"/>
            <a:ext cx="1828800" cy="310896"/>
          </a:xfrm>
        </p:spPr>
        <p:txBody>
          <a:bodyPr/>
          <a:lstStyle/>
          <a:p>
            <a:r>
              <a:rPr lang="en-US" b="1">
                <a:latin typeface="Gill Sans" panose="020B0502020104020203" pitchFamily="34" charset="-79"/>
              </a:rPr>
              <a:t>Janet Ovenden</a:t>
            </a:r>
          </a:p>
        </p:txBody>
      </p:sp>
      <p:sp>
        <p:nvSpPr>
          <p:cNvPr id="92" name="Picture Placeholder 23">
            <a:extLst>
              <a:ext uri="{FF2B5EF4-FFF2-40B4-BE49-F238E27FC236}">
                <a16:creationId xmlns:a16="http://schemas.microsoft.com/office/drawing/2014/main" id="{ABC8CC9B-3E5C-C14F-EA5A-1FE94298CDA5}"/>
              </a:ext>
            </a:extLst>
          </p:cNvPr>
          <p:cNvSpPr>
            <a:spLocks noGrp="1"/>
          </p:cNvSpPr>
          <p:nvPr>
            <p:ph type="pic" sz="quarter" idx="30"/>
          </p:nvPr>
        </p:nvSpPr>
        <p:spPr>
          <a:xfrm>
            <a:off x="9685057" y="3877056"/>
            <a:ext cx="1609344" cy="1609344"/>
          </a:xfrm>
          <a:solidFill>
            <a:schemeClr val="accent4">
              <a:lumMod val="75000"/>
            </a:schemeClr>
          </a:solidFill>
        </p:spPr>
        <p:txBody>
          <a:bodyPr/>
          <a:lstStyle/>
          <a:p>
            <a:endParaRPr lang="en-GB"/>
          </a:p>
        </p:txBody>
      </p:sp>
      <p:sp>
        <p:nvSpPr>
          <p:cNvPr id="94" name="Text Placeholder 24">
            <a:extLst>
              <a:ext uri="{FF2B5EF4-FFF2-40B4-BE49-F238E27FC236}">
                <a16:creationId xmlns:a16="http://schemas.microsoft.com/office/drawing/2014/main" id="{CE930E60-646C-FA3A-D2B1-ED2382750F87}"/>
              </a:ext>
            </a:extLst>
          </p:cNvPr>
          <p:cNvSpPr>
            <a:spLocks noGrp="1"/>
          </p:cNvSpPr>
          <p:nvPr>
            <p:ph type="body" sz="quarter" idx="36"/>
          </p:nvPr>
        </p:nvSpPr>
        <p:spPr>
          <a:xfrm>
            <a:off x="9561613" y="5561921"/>
            <a:ext cx="1856232" cy="310896"/>
          </a:xfrm>
        </p:spPr>
        <p:txBody>
          <a:bodyPr/>
          <a:lstStyle/>
          <a:p>
            <a:r>
              <a:rPr lang="en-US" b="1">
                <a:latin typeface="Gill Sans" panose="020B0502020104020203" pitchFamily="34" charset="-79"/>
              </a:rPr>
              <a:t>John Poole</a:t>
            </a:r>
          </a:p>
        </p:txBody>
      </p:sp>
      <p:pic>
        <p:nvPicPr>
          <p:cNvPr id="1026" name="Picture 2">
            <a:extLst>
              <a:ext uri="{FF2B5EF4-FFF2-40B4-BE49-F238E27FC236}">
                <a16:creationId xmlns:a16="http://schemas.microsoft.com/office/drawing/2014/main" id="{08D739D3-370C-7682-CCDC-6F5CFB68533D}"/>
              </a:ext>
            </a:extLst>
          </p:cNvPr>
          <p:cNvPicPr>
            <a:picLocks noGrp="1" noChangeAspect="1" noChangeArrowheads="1"/>
          </p:cNvPicPr>
          <p:nvPr>
            <p:ph type="pic" sz="quarter" idx="23"/>
          </p:nvPr>
        </p:nvPicPr>
        <p:blipFill rotWithShape="1">
          <a:blip r:embed="rId3"/>
          <a:srcRect l="27123" t="18205" r="57628" b="62223"/>
          <a:stretch/>
        </p:blipFill>
        <p:spPr bwMode="auto">
          <a:xfrm>
            <a:off x="3962400" y="1262063"/>
            <a:ext cx="1609725" cy="160972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eritage Archive and Research Manager Hayley Whiting">
            <a:extLst>
              <a:ext uri="{FF2B5EF4-FFF2-40B4-BE49-F238E27FC236}">
                <a16:creationId xmlns:a16="http://schemas.microsoft.com/office/drawing/2014/main" id="{405D41BB-F448-2495-DDE4-492F0E57FEA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1812" r="21812"/>
          <a:stretch>
            <a:fillRect/>
          </a:stretch>
        </p:blipFill>
        <p:spPr bwMode="auto">
          <a:xfrm>
            <a:off x="1099279" y="1262063"/>
            <a:ext cx="1609725" cy="1609725"/>
          </a:xfrm>
          <a:prstGeom prst="rect">
            <a:avLst/>
          </a:prstGeom>
          <a:noFill/>
          <a:ln w="15875">
            <a:solidFill>
              <a:schemeClr val="bg1"/>
            </a:solidFill>
          </a:ln>
          <a:extLst>
            <a:ext uri="{909E8E84-426E-40DD-AFC4-6F175D3DCCD1}">
              <a14:hiddenFill xmlns:a14="http://schemas.microsoft.com/office/drawing/2010/main">
                <a:solidFill>
                  <a:srgbClr val="FFFFFF"/>
                </a:solidFill>
              </a14:hiddenFill>
            </a:ext>
          </a:extLst>
        </p:spPr>
      </p:pic>
      <p:pic>
        <p:nvPicPr>
          <p:cNvPr id="9" name="Picture 2">
            <a:extLst>
              <a:ext uri="{FF2B5EF4-FFF2-40B4-BE49-F238E27FC236}">
                <a16:creationId xmlns:a16="http://schemas.microsoft.com/office/drawing/2014/main" id="{FB302422-33C1-31C8-28D9-2E37AC3BD8B3}"/>
              </a:ext>
            </a:extLst>
          </p:cNvPr>
          <p:cNvPicPr>
            <a:picLocks noGrp="1" noChangeAspect="1" noChangeArrowheads="1"/>
          </p:cNvPicPr>
          <p:nvPr>
            <p:ph type="pic" sz="quarter" idx="24"/>
          </p:nvPr>
        </p:nvPicPr>
        <p:blipFill rotWithShape="1">
          <a:blip r:embed="rId3"/>
          <a:srcRect l="69313" t="16408" r="14380" b="62664"/>
          <a:stretch/>
        </p:blipFill>
        <p:spPr bwMode="auto">
          <a:xfrm>
            <a:off x="6842125" y="1262063"/>
            <a:ext cx="1609725" cy="1609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1148695"/>
      </p:ext>
    </p:extLst>
  </p:cSld>
  <p:clrMapOvr>
    <a:masterClrMapping/>
  </p:clrMapOvr>
</p:sld>
</file>

<file path=ppt/theme/theme1.xml><?xml version="1.0" encoding="utf-8"?>
<a:theme xmlns:a="http://schemas.openxmlformats.org/drawingml/2006/main" name="Office Theme">
  <a:themeElements>
    <a:clrScheme name="Custom 33">
      <a:dk1>
        <a:srgbClr val="000000"/>
      </a:dk1>
      <a:lt1>
        <a:srgbClr val="FFFFFF"/>
      </a:lt1>
      <a:dk2>
        <a:srgbClr val="59512B"/>
      </a:dk2>
      <a:lt2>
        <a:srgbClr val="E7E4E6"/>
      </a:lt2>
      <a:accent1>
        <a:srgbClr val="F8F4EC"/>
      </a:accent1>
      <a:accent2>
        <a:srgbClr val="474134"/>
      </a:accent2>
      <a:accent3>
        <a:srgbClr val="E5E0D8"/>
      </a:accent3>
      <a:accent4>
        <a:srgbClr val="B6A592"/>
      </a:accent4>
      <a:accent5>
        <a:srgbClr val="F4F0ED"/>
      </a:accent5>
      <a:accent6>
        <a:srgbClr val="CEC5A7"/>
      </a:accent6>
      <a:hlink>
        <a:srgbClr val="827D57"/>
      </a:hlink>
      <a:folHlink>
        <a:srgbClr val="867052"/>
      </a:folHlink>
    </a:clrScheme>
    <a:fontScheme name="Custom 31">
      <a:majorFont>
        <a:latin typeface="Felix Titling"/>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ity-Design-Berlin-Presentation_Win32_SW_v11" id="{A1E1012F-E9F8-4F40-92C8-C50A5DD6BDB3}" vid="{84DD5023-C7E9-4B03-B2A5-92320E38EFA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5" ma:contentTypeDescription="Create a new document." ma:contentTypeScope="" ma:versionID="e02306daf00165b375dc6a58966960be">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df88fb76bf5f555224557953949c1ec9"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09262BC-C013-4067-8A15-9DCD1281E34D}">
  <ds:schemaRefs>
    <ds:schemaRef ds:uri="16c05727-aa75-4e4a-9b5f-8a80a1165891"/>
    <ds:schemaRef ds:uri="230e9df3-be65-4c73-a93b-d1236ebd677e"/>
    <ds:schemaRef ds:uri="71af3243-3dd4-4a8d-8c0d-dd76da1f02a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08AEB05A-1290-41EF-A3CD-520462C3FF16}">
  <ds:schemaRefs>
    <ds:schemaRef ds:uri="16c05727-aa75-4e4a-9b5f-8a80a1165891"/>
    <ds:schemaRef ds:uri="230e9df3-be65-4c73-a93b-d1236ebd677e"/>
    <ds:schemaRef ds:uri="71af3243-3dd4-4a8d-8c0d-dd76da1f02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07B04EA5-0343-4579-A177-61682A6D2ED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1627</Words>
  <Application>Microsoft Macintosh PowerPoint</Application>
  <PresentationFormat>Widescreen</PresentationFormat>
  <Paragraphs>119</Paragraphs>
  <Slides>15</Slides>
  <Notes>13</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15</vt:i4>
      </vt:variant>
    </vt:vector>
  </HeadingPairs>
  <TitlesOfParts>
    <vt:vector size="26" baseType="lpstr">
      <vt:lpstr>-webkit-standard</vt:lpstr>
      <vt:lpstr>Aptos</vt:lpstr>
      <vt:lpstr>Arial</vt:lpstr>
      <vt:lpstr>Avenir Book</vt:lpstr>
      <vt:lpstr>Calibri</vt:lpstr>
      <vt:lpstr>Gill Sans</vt:lpstr>
      <vt:lpstr>Gill Sans Nova Light</vt:lpstr>
      <vt:lpstr>Google Sans</vt:lpstr>
      <vt:lpstr>Times New Roman</vt:lpstr>
      <vt:lpstr>Wingdings</vt:lpstr>
      <vt:lpstr>Office Theme</vt:lpstr>
      <vt:lpstr>Uncovering Women’s Stories  in Dungeness’s RNLI History  A sociocultural study into the history of the RNLI women volunteers of Dungeness </vt:lpstr>
      <vt:lpstr>Introduction</vt:lpstr>
      <vt:lpstr>Historical Context</vt:lpstr>
      <vt:lpstr>PowerPoint Presentation</vt:lpstr>
      <vt:lpstr>“…it’s certainly not women’s work.”</vt:lpstr>
      <vt:lpstr>Historical Context</vt:lpstr>
      <vt:lpstr>Historical Context</vt:lpstr>
      <vt:lpstr>My connection to the research</vt:lpstr>
      <vt:lpstr>Interviews</vt:lpstr>
      <vt:lpstr>Judith Richardson</vt:lpstr>
      <vt:lpstr>Betty Paine</vt:lpstr>
      <vt:lpstr>Telling their stories</vt:lpstr>
      <vt:lpstr>Impact &amp; Legacy</vt:lpstr>
      <vt:lpstr>Their story  lives 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revision>1</cp:revision>
  <cp:lastPrinted>2024-11-13T07:14:56Z</cp:lastPrinted>
  <dcterms:created xsi:type="dcterms:W3CDTF">2022-09-08T06:38:04Z</dcterms:created>
  <dcterms:modified xsi:type="dcterms:W3CDTF">2024-11-13T09:42:37Z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