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 id="312" r:id="rId6"/>
    <p:sldId id="314" r:id="rId7"/>
    <p:sldId id="336" r:id="rId8"/>
    <p:sldId id="337" r:id="rId9"/>
    <p:sldId id="279" r:id="rId10"/>
    <p:sldId id="331" r:id="rId11"/>
    <p:sldId id="313" r:id="rId12"/>
    <p:sldId id="332" r:id="rId13"/>
    <p:sldId id="315" r:id="rId14"/>
    <p:sldId id="260" r:id="rId15"/>
    <p:sldId id="267" r:id="rId16"/>
    <p:sldId id="268" r:id="rId17"/>
    <p:sldId id="317" r:id="rId18"/>
    <p:sldId id="328" r:id="rId19"/>
    <p:sldId id="316" r:id="rId20"/>
    <p:sldId id="319" r:id="rId21"/>
    <p:sldId id="320" r:id="rId22"/>
    <p:sldId id="321" r:id="rId23"/>
    <p:sldId id="322" r:id="rId24"/>
    <p:sldId id="325" r:id="rId25"/>
    <p:sldId id="326" r:id="rId26"/>
    <p:sldId id="329" r:id="rId27"/>
    <p:sldId id="257" r:id="rId28"/>
    <p:sldId id="335" r:id="rId29"/>
    <p:sldId id="33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E6383-B347-4DD7-8CA2-7C1479D3DB52}" v="42" dt="2023-06-29T16:26:59.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3" autoAdjust="0"/>
    <p:restoredTop sz="94660"/>
  </p:normalViewPr>
  <p:slideViewPr>
    <p:cSldViewPr snapToGrid="0">
      <p:cViewPr varScale="1">
        <p:scale>
          <a:sx n="67" d="100"/>
          <a:sy n="67"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Bristow" userId="abe7bb81-689d-4464-94d6-0946cb4f09ea" providerId="ADAL" clId="{C67E6383-B347-4DD7-8CA2-7C1479D3DB52}"/>
    <pc:docChg chg="undo custSel addSld delSld modSld sldOrd">
      <pc:chgData name="Jennie Bristow" userId="abe7bb81-689d-4464-94d6-0946cb4f09ea" providerId="ADAL" clId="{C67E6383-B347-4DD7-8CA2-7C1479D3DB52}" dt="2023-07-04T14:13:29.309" v="10097" actId="2696"/>
      <pc:docMkLst>
        <pc:docMk/>
      </pc:docMkLst>
      <pc:sldChg chg="addSp delSp modSp mod">
        <pc:chgData name="Jennie Bristow" userId="abe7bb81-689d-4464-94d6-0946cb4f09ea" providerId="ADAL" clId="{C67E6383-B347-4DD7-8CA2-7C1479D3DB52}" dt="2023-07-04T14:12:59.709" v="10094" actId="20577"/>
        <pc:sldMkLst>
          <pc:docMk/>
          <pc:sldMk cId="1842234167" sldId="256"/>
        </pc:sldMkLst>
        <pc:spChg chg="mod">
          <ac:chgData name="Jennie Bristow" userId="abe7bb81-689d-4464-94d6-0946cb4f09ea" providerId="ADAL" clId="{C67E6383-B347-4DD7-8CA2-7C1479D3DB52}" dt="2023-06-19T11:49:50.709" v="93" actId="27636"/>
          <ac:spMkLst>
            <pc:docMk/>
            <pc:sldMk cId="1842234167" sldId="256"/>
            <ac:spMk id="2" creationId="{00000000-0000-0000-0000-000000000000}"/>
          </ac:spMkLst>
        </pc:spChg>
        <pc:spChg chg="mod">
          <ac:chgData name="Jennie Bristow" userId="abe7bb81-689d-4464-94d6-0946cb4f09ea" providerId="ADAL" clId="{C67E6383-B347-4DD7-8CA2-7C1479D3DB52}" dt="2023-07-04T14:12:59.709" v="10094" actId="20577"/>
          <ac:spMkLst>
            <pc:docMk/>
            <pc:sldMk cId="1842234167" sldId="256"/>
            <ac:spMk id="3" creationId="{00000000-0000-0000-0000-000000000000}"/>
          </ac:spMkLst>
        </pc:spChg>
        <pc:spChg chg="add del">
          <ac:chgData name="Jennie Bristow" userId="abe7bb81-689d-4464-94d6-0946cb4f09ea" providerId="ADAL" clId="{C67E6383-B347-4DD7-8CA2-7C1479D3DB52}" dt="2023-06-15T14:32:31.501" v="1" actId="22"/>
          <ac:spMkLst>
            <pc:docMk/>
            <pc:sldMk cId="1842234167" sldId="256"/>
            <ac:spMk id="5" creationId="{FDE0E8C3-76CD-A707-28A3-6F7C9EE98336}"/>
          </ac:spMkLst>
        </pc:spChg>
      </pc:sldChg>
      <pc:sldChg chg="addSp modSp add mod ord">
        <pc:chgData name="Jennie Bristow" userId="abe7bb81-689d-4464-94d6-0946cb4f09ea" providerId="ADAL" clId="{C67E6383-B347-4DD7-8CA2-7C1479D3DB52}" dt="2023-06-28T15:43:38.492" v="8703" actId="207"/>
        <pc:sldMkLst>
          <pc:docMk/>
          <pc:sldMk cId="3708772991" sldId="257"/>
        </pc:sldMkLst>
        <pc:spChg chg="mod">
          <ac:chgData name="Jennie Bristow" userId="abe7bb81-689d-4464-94d6-0946cb4f09ea" providerId="ADAL" clId="{C67E6383-B347-4DD7-8CA2-7C1479D3DB52}" dt="2023-06-19T11:49:50.637" v="92"/>
          <ac:spMkLst>
            <pc:docMk/>
            <pc:sldMk cId="3708772991" sldId="257"/>
            <ac:spMk id="2" creationId="{00000000-0000-0000-0000-000000000000}"/>
          </ac:spMkLst>
        </pc:spChg>
        <pc:spChg chg="mod">
          <ac:chgData name="Jennie Bristow" userId="abe7bb81-689d-4464-94d6-0946cb4f09ea" providerId="ADAL" clId="{C67E6383-B347-4DD7-8CA2-7C1479D3DB52}" dt="2023-06-28T15:43:38.492" v="8703" actId="207"/>
          <ac:spMkLst>
            <pc:docMk/>
            <pc:sldMk cId="3708772991" sldId="257"/>
            <ac:spMk id="20483" creationId="{00000000-0000-0000-0000-000000000000}"/>
          </ac:spMkLst>
        </pc:spChg>
        <pc:picChg chg="add mod">
          <ac:chgData name="Jennie Bristow" userId="abe7bb81-689d-4464-94d6-0946cb4f09ea" providerId="ADAL" clId="{C67E6383-B347-4DD7-8CA2-7C1479D3DB52}" dt="2023-06-28T15:39:32.147" v="8683" actId="1076"/>
          <ac:picMkLst>
            <pc:docMk/>
            <pc:sldMk cId="3708772991" sldId="257"/>
            <ac:picMk id="4" creationId="{97FC2563-A38E-760E-E9AC-A4072D6683C3}"/>
          </ac:picMkLst>
        </pc:picChg>
      </pc:sldChg>
      <pc:sldChg chg="del">
        <pc:chgData name="Jennie Bristow" userId="abe7bb81-689d-4464-94d6-0946cb4f09ea" providerId="ADAL" clId="{C67E6383-B347-4DD7-8CA2-7C1479D3DB52}" dt="2023-06-15T14:32:51.699" v="9" actId="47"/>
        <pc:sldMkLst>
          <pc:docMk/>
          <pc:sldMk cId="481702698" sldId="258"/>
        </pc:sldMkLst>
      </pc:sldChg>
      <pc:sldChg chg="modSp add del">
        <pc:chgData name="Jennie Bristow" userId="abe7bb81-689d-4464-94d6-0946cb4f09ea" providerId="ADAL" clId="{C67E6383-B347-4DD7-8CA2-7C1479D3DB52}" dt="2023-06-22T10:21:20.537" v="7324" actId="47"/>
        <pc:sldMkLst>
          <pc:docMk/>
          <pc:sldMk cId="871955839" sldId="258"/>
        </pc:sldMkLst>
        <pc:spChg chg="mod">
          <ac:chgData name="Jennie Bristow" userId="abe7bb81-689d-4464-94d6-0946cb4f09ea" providerId="ADAL" clId="{C67E6383-B347-4DD7-8CA2-7C1479D3DB52}" dt="2023-06-19T11:49:50.637" v="92"/>
          <ac:spMkLst>
            <pc:docMk/>
            <pc:sldMk cId="871955839" sldId="258"/>
            <ac:spMk id="2" creationId="{00000000-0000-0000-0000-000000000000}"/>
          </ac:spMkLst>
        </pc:spChg>
        <pc:spChg chg="mod">
          <ac:chgData name="Jennie Bristow" userId="abe7bb81-689d-4464-94d6-0946cb4f09ea" providerId="ADAL" clId="{C67E6383-B347-4DD7-8CA2-7C1479D3DB52}" dt="2023-06-19T11:49:50.637" v="92"/>
          <ac:spMkLst>
            <pc:docMk/>
            <pc:sldMk cId="871955839" sldId="258"/>
            <ac:spMk id="3" creationId="{00000000-0000-0000-0000-000000000000}"/>
          </ac:spMkLst>
        </pc:spChg>
      </pc:sldChg>
      <pc:sldChg chg="del">
        <pc:chgData name="Jennie Bristow" userId="abe7bb81-689d-4464-94d6-0946cb4f09ea" providerId="ADAL" clId="{C67E6383-B347-4DD7-8CA2-7C1479D3DB52}" dt="2023-06-15T14:32:53.976" v="12" actId="47"/>
        <pc:sldMkLst>
          <pc:docMk/>
          <pc:sldMk cId="3914755554" sldId="259"/>
        </pc:sldMkLst>
      </pc:sldChg>
      <pc:sldChg chg="modSp add del mod">
        <pc:chgData name="Jennie Bristow" userId="abe7bb81-689d-4464-94d6-0946cb4f09ea" providerId="ADAL" clId="{C67E6383-B347-4DD7-8CA2-7C1479D3DB52}" dt="2023-06-19T14:15:29.861" v="2265" actId="47"/>
        <pc:sldMkLst>
          <pc:docMk/>
          <pc:sldMk cId="2818440361" sldId="260"/>
        </pc:sldMkLst>
        <pc:spChg chg="mod">
          <ac:chgData name="Jennie Bristow" userId="abe7bb81-689d-4464-94d6-0946cb4f09ea" providerId="ADAL" clId="{C67E6383-B347-4DD7-8CA2-7C1479D3DB52}" dt="2023-06-19T11:49:50.637" v="92"/>
          <ac:spMkLst>
            <pc:docMk/>
            <pc:sldMk cId="2818440361" sldId="260"/>
            <ac:spMk id="2" creationId="{00000000-0000-0000-0000-000000000000}"/>
          </ac:spMkLst>
        </pc:spChg>
        <pc:spChg chg="mod">
          <ac:chgData name="Jennie Bristow" userId="abe7bb81-689d-4464-94d6-0946cb4f09ea" providerId="ADAL" clId="{C67E6383-B347-4DD7-8CA2-7C1479D3DB52}" dt="2023-06-19T14:02:35.116" v="2255" actId="20577"/>
          <ac:spMkLst>
            <pc:docMk/>
            <pc:sldMk cId="2818440361" sldId="260"/>
            <ac:spMk id="3" creationId="{00000000-0000-0000-0000-000000000000}"/>
          </ac:spMkLst>
        </pc:spChg>
      </pc:sldChg>
      <pc:sldChg chg="addSp modSp add mod ord modClrScheme chgLayout">
        <pc:chgData name="Jennie Bristow" userId="abe7bb81-689d-4464-94d6-0946cb4f09ea" providerId="ADAL" clId="{C67E6383-B347-4DD7-8CA2-7C1479D3DB52}" dt="2023-06-29T09:21:07.376" v="9185" actId="6549"/>
        <pc:sldMkLst>
          <pc:docMk/>
          <pc:sldMk cId="3694126637" sldId="260"/>
        </pc:sldMkLst>
        <pc:spChg chg="mod ord">
          <ac:chgData name="Jennie Bristow" userId="abe7bb81-689d-4464-94d6-0946cb4f09ea" providerId="ADAL" clId="{C67E6383-B347-4DD7-8CA2-7C1479D3DB52}" dt="2023-06-28T15:22:45.048" v="8159" actId="313"/>
          <ac:spMkLst>
            <pc:docMk/>
            <pc:sldMk cId="3694126637" sldId="260"/>
            <ac:spMk id="2" creationId="{00000000-0000-0000-0000-000000000000}"/>
          </ac:spMkLst>
        </pc:spChg>
        <pc:spChg chg="mod ord">
          <ac:chgData name="Jennie Bristow" userId="abe7bb81-689d-4464-94d6-0946cb4f09ea" providerId="ADAL" clId="{C67E6383-B347-4DD7-8CA2-7C1479D3DB52}" dt="2023-06-29T09:21:01.409" v="9184" actId="6549"/>
          <ac:spMkLst>
            <pc:docMk/>
            <pc:sldMk cId="3694126637" sldId="260"/>
            <ac:spMk id="3" creationId="{00000000-0000-0000-0000-000000000000}"/>
          </ac:spMkLst>
        </pc:spChg>
        <pc:spChg chg="add mod ord">
          <ac:chgData name="Jennie Bristow" userId="abe7bb81-689d-4464-94d6-0946cb4f09ea" providerId="ADAL" clId="{C67E6383-B347-4DD7-8CA2-7C1479D3DB52}" dt="2023-06-29T09:21:07.376" v="9185" actId="6549"/>
          <ac:spMkLst>
            <pc:docMk/>
            <pc:sldMk cId="3694126637" sldId="260"/>
            <ac:spMk id="4" creationId="{3D0A87AD-CE87-BE07-8A62-D53795A6B4D2}"/>
          </ac:spMkLst>
        </pc:spChg>
      </pc:sldChg>
      <pc:sldChg chg="modSp add del ord">
        <pc:chgData name="Jennie Bristow" userId="abe7bb81-689d-4464-94d6-0946cb4f09ea" providerId="ADAL" clId="{C67E6383-B347-4DD7-8CA2-7C1479D3DB52}" dt="2023-06-28T15:34:32.602" v="8450" actId="47"/>
        <pc:sldMkLst>
          <pc:docMk/>
          <pc:sldMk cId="1400631955" sldId="261"/>
        </pc:sldMkLst>
        <pc:spChg chg="mod">
          <ac:chgData name="Jennie Bristow" userId="abe7bb81-689d-4464-94d6-0946cb4f09ea" providerId="ADAL" clId="{C67E6383-B347-4DD7-8CA2-7C1479D3DB52}" dt="2023-06-19T11:49:50.637" v="92"/>
          <ac:spMkLst>
            <pc:docMk/>
            <pc:sldMk cId="1400631955" sldId="261"/>
            <ac:spMk id="2" creationId="{00000000-0000-0000-0000-000000000000}"/>
          </ac:spMkLst>
        </pc:spChg>
        <pc:spChg chg="mod">
          <ac:chgData name="Jennie Bristow" userId="abe7bb81-689d-4464-94d6-0946cb4f09ea" providerId="ADAL" clId="{C67E6383-B347-4DD7-8CA2-7C1479D3DB52}" dt="2023-06-19T11:49:50.637" v="92"/>
          <ac:spMkLst>
            <pc:docMk/>
            <pc:sldMk cId="1400631955" sldId="261"/>
            <ac:spMk id="3" creationId="{00000000-0000-0000-0000-000000000000}"/>
          </ac:spMkLst>
        </pc:spChg>
      </pc:sldChg>
      <pc:sldChg chg="modSp add del mod">
        <pc:chgData name="Jennie Bristow" userId="abe7bb81-689d-4464-94d6-0946cb4f09ea" providerId="ADAL" clId="{C67E6383-B347-4DD7-8CA2-7C1479D3DB52}" dt="2023-06-28T15:40:01.698" v="8690" actId="47"/>
        <pc:sldMkLst>
          <pc:docMk/>
          <pc:sldMk cId="2754627029" sldId="262"/>
        </pc:sldMkLst>
        <pc:spChg chg="mod">
          <ac:chgData name="Jennie Bristow" userId="abe7bb81-689d-4464-94d6-0946cb4f09ea" providerId="ADAL" clId="{C67E6383-B347-4DD7-8CA2-7C1479D3DB52}" dt="2023-06-19T11:49:50.637" v="92"/>
          <ac:spMkLst>
            <pc:docMk/>
            <pc:sldMk cId="2754627029" sldId="262"/>
            <ac:spMk id="2" creationId="{00000000-0000-0000-0000-000000000000}"/>
          </ac:spMkLst>
        </pc:spChg>
        <pc:spChg chg="mod">
          <ac:chgData name="Jennie Bristow" userId="abe7bb81-689d-4464-94d6-0946cb4f09ea" providerId="ADAL" clId="{C67E6383-B347-4DD7-8CA2-7C1479D3DB52}" dt="2023-06-28T15:36:13.261" v="8460" actId="21"/>
          <ac:spMkLst>
            <pc:docMk/>
            <pc:sldMk cId="2754627029" sldId="262"/>
            <ac:spMk id="3" creationId="{00000000-0000-0000-0000-000000000000}"/>
          </ac:spMkLst>
        </pc:spChg>
      </pc:sldChg>
      <pc:sldChg chg="del">
        <pc:chgData name="Jennie Bristow" userId="abe7bb81-689d-4464-94d6-0946cb4f09ea" providerId="ADAL" clId="{C67E6383-B347-4DD7-8CA2-7C1479D3DB52}" dt="2023-06-15T14:35:11.651" v="39" actId="47"/>
        <pc:sldMkLst>
          <pc:docMk/>
          <pc:sldMk cId="3330409213" sldId="262"/>
        </pc:sldMkLst>
      </pc:sldChg>
      <pc:sldChg chg="addSp delSp modSp add del mod">
        <pc:chgData name="Jennie Bristow" userId="abe7bb81-689d-4464-94d6-0946cb4f09ea" providerId="ADAL" clId="{C67E6383-B347-4DD7-8CA2-7C1479D3DB52}" dt="2023-06-29T09:25:19.718" v="9264" actId="47"/>
        <pc:sldMkLst>
          <pc:docMk/>
          <pc:sldMk cId="2656860418" sldId="263"/>
        </pc:sldMkLst>
        <pc:spChg chg="add mod">
          <ac:chgData name="Jennie Bristow" userId="abe7bb81-689d-4464-94d6-0946cb4f09ea" providerId="ADAL" clId="{C67E6383-B347-4DD7-8CA2-7C1479D3DB52}" dt="2023-06-29T09:24:30.665" v="9251" actId="21"/>
          <ac:spMkLst>
            <pc:docMk/>
            <pc:sldMk cId="2656860418" sldId="263"/>
            <ac:spMk id="4" creationId="{53AC56F3-1C42-F4A5-47ED-0440B2D3E208}"/>
          </ac:spMkLst>
        </pc:spChg>
        <pc:picChg chg="del">
          <ac:chgData name="Jennie Bristow" userId="abe7bb81-689d-4464-94d6-0946cb4f09ea" providerId="ADAL" clId="{C67E6383-B347-4DD7-8CA2-7C1479D3DB52}" dt="2023-06-29T09:24:30.665" v="9251" actId="21"/>
          <ac:picMkLst>
            <pc:docMk/>
            <pc:sldMk cId="2656860418" sldId="263"/>
            <ac:picMk id="5" creationId="{1C2E0F13-7319-6851-F0E0-05EE7699833C}"/>
          </ac:picMkLst>
        </pc:picChg>
      </pc:sldChg>
      <pc:sldChg chg="add del">
        <pc:chgData name="Jennie Bristow" userId="abe7bb81-689d-4464-94d6-0946cb4f09ea" providerId="ADAL" clId="{C67E6383-B347-4DD7-8CA2-7C1479D3DB52}" dt="2023-07-04T14:13:29.309" v="10097" actId="2696"/>
        <pc:sldMkLst>
          <pc:docMk/>
          <pc:sldMk cId="1628377404" sldId="265"/>
        </pc:sldMkLst>
      </pc:sldChg>
      <pc:sldChg chg="modSp add del mod ord">
        <pc:chgData name="Jennie Bristow" userId="abe7bb81-689d-4464-94d6-0946cb4f09ea" providerId="ADAL" clId="{C67E6383-B347-4DD7-8CA2-7C1479D3DB52}" dt="2023-06-28T15:33:26.312" v="8366" actId="2696"/>
        <pc:sldMkLst>
          <pc:docMk/>
          <pc:sldMk cId="3943268924" sldId="265"/>
        </pc:sldMkLst>
        <pc:spChg chg="mod">
          <ac:chgData name="Jennie Bristow" userId="abe7bb81-689d-4464-94d6-0946cb4f09ea" providerId="ADAL" clId="{C67E6383-B347-4DD7-8CA2-7C1479D3DB52}" dt="2023-06-28T15:14:42.603" v="7939" actId="14"/>
          <ac:spMkLst>
            <pc:docMk/>
            <pc:sldMk cId="3943268924" sldId="265"/>
            <ac:spMk id="3" creationId="{00000000-0000-0000-0000-000000000000}"/>
          </ac:spMkLst>
        </pc:spChg>
      </pc:sldChg>
      <pc:sldChg chg="modSp add del mod">
        <pc:chgData name="Jennie Bristow" userId="abe7bb81-689d-4464-94d6-0946cb4f09ea" providerId="ADAL" clId="{C67E6383-B347-4DD7-8CA2-7C1479D3DB52}" dt="2023-06-28T15:26:55.317" v="8203" actId="47"/>
        <pc:sldMkLst>
          <pc:docMk/>
          <pc:sldMk cId="1686539595" sldId="266"/>
        </pc:sldMkLst>
        <pc:spChg chg="mod">
          <ac:chgData name="Jennie Bristow" userId="abe7bb81-689d-4464-94d6-0946cb4f09ea" providerId="ADAL" clId="{C67E6383-B347-4DD7-8CA2-7C1479D3DB52}" dt="2023-06-28T15:24:42.478" v="8175" actId="5793"/>
          <ac:spMkLst>
            <pc:docMk/>
            <pc:sldMk cId="1686539595" sldId="266"/>
            <ac:spMk id="3" creationId="{00000000-0000-0000-0000-000000000000}"/>
          </ac:spMkLst>
        </pc:spChg>
      </pc:sldChg>
      <pc:sldChg chg="modSp add mod ord">
        <pc:chgData name="Jennie Bristow" userId="abe7bb81-689d-4464-94d6-0946cb4f09ea" providerId="ADAL" clId="{C67E6383-B347-4DD7-8CA2-7C1479D3DB52}" dt="2023-06-28T15:31:58.234" v="8343" actId="20577"/>
        <pc:sldMkLst>
          <pc:docMk/>
          <pc:sldMk cId="3020356822" sldId="267"/>
        </pc:sldMkLst>
        <pc:spChg chg="mod">
          <ac:chgData name="Jennie Bristow" userId="abe7bb81-689d-4464-94d6-0946cb4f09ea" providerId="ADAL" clId="{C67E6383-B347-4DD7-8CA2-7C1479D3DB52}" dt="2023-06-28T15:31:58.234" v="8343" actId="20577"/>
          <ac:spMkLst>
            <pc:docMk/>
            <pc:sldMk cId="3020356822" sldId="267"/>
            <ac:spMk id="2" creationId="{00000000-0000-0000-0000-000000000000}"/>
          </ac:spMkLst>
        </pc:spChg>
        <pc:spChg chg="mod">
          <ac:chgData name="Jennie Bristow" userId="abe7bb81-689d-4464-94d6-0946cb4f09ea" providerId="ADAL" clId="{C67E6383-B347-4DD7-8CA2-7C1479D3DB52}" dt="2023-06-28T15:30:55.757" v="8310" actId="27636"/>
          <ac:spMkLst>
            <pc:docMk/>
            <pc:sldMk cId="3020356822" sldId="267"/>
            <ac:spMk id="3" creationId="{00000000-0000-0000-0000-000000000000}"/>
          </ac:spMkLst>
        </pc:spChg>
      </pc:sldChg>
      <pc:sldChg chg="modSp add mod">
        <pc:chgData name="Jennie Bristow" userId="abe7bb81-689d-4464-94d6-0946cb4f09ea" providerId="ADAL" clId="{C67E6383-B347-4DD7-8CA2-7C1479D3DB52}" dt="2023-06-28T15:30:39.938" v="8306" actId="20577"/>
        <pc:sldMkLst>
          <pc:docMk/>
          <pc:sldMk cId="1195867604" sldId="268"/>
        </pc:sldMkLst>
        <pc:spChg chg="mod">
          <ac:chgData name="Jennie Bristow" userId="abe7bb81-689d-4464-94d6-0946cb4f09ea" providerId="ADAL" clId="{C67E6383-B347-4DD7-8CA2-7C1479D3DB52}" dt="2023-06-28T15:30:00.692" v="8277" actId="20577"/>
          <ac:spMkLst>
            <pc:docMk/>
            <pc:sldMk cId="1195867604" sldId="268"/>
            <ac:spMk id="2" creationId="{00000000-0000-0000-0000-000000000000}"/>
          </ac:spMkLst>
        </pc:spChg>
        <pc:spChg chg="mod">
          <ac:chgData name="Jennie Bristow" userId="abe7bb81-689d-4464-94d6-0946cb4f09ea" providerId="ADAL" clId="{C67E6383-B347-4DD7-8CA2-7C1479D3DB52}" dt="2023-06-28T15:30:39.938" v="8306" actId="20577"/>
          <ac:spMkLst>
            <pc:docMk/>
            <pc:sldMk cId="1195867604" sldId="268"/>
            <ac:spMk id="3" creationId="{00000000-0000-0000-0000-000000000000}"/>
          </ac:spMkLst>
        </pc:spChg>
      </pc:sldChg>
      <pc:sldChg chg="del">
        <pc:chgData name="Jennie Bristow" userId="abe7bb81-689d-4464-94d6-0946cb4f09ea" providerId="ADAL" clId="{C67E6383-B347-4DD7-8CA2-7C1479D3DB52}" dt="2023-06-15T14:34:54.690" v="32" actId="47"/>
        <pc:sldMkLst>
          <pc:docMk/>
          <pc:sldMk cId="3802581288" sldId="270"/>
        </pc:sldMkLst>
      </pc:sldChg>
      <pc:sldChg chg="del">
        <pc:chgData name="Jennie Bristow" userId="abe7bb81-689d-4464-94d6-0946cb4f09ea" providerId="ADAL" clId="{C67E6383-B347-4DD7-8CA2-7C1479D3DB52}" dt="2023-06-15T14:35:05.340" v="37" actId="47"/>
        <pc:sldMkLst>
          <pc:docMk/>
          <pc:sldMk cId="2440352381" sldId="271"/>
        </pc:sldMkLst>
      </pc:sldChg>
      <pc:sldChg chg="del">
        <pc:chgData name="Jennie Bristow" userId="abe7bb81-689d-4464-94d6-0946cb4f09ea" providerId="ADAL" clId="{C67E6383-B347-4DD7-8CA2-7C1479D3DB52}" dt="2023-06-15T14:32:52.381" v="10" actId="47"/>
        <pc:sldMkLst>
          <pc:docMk/>
          <pc:sldMk cId="1963686051" sldId="272"/>
        </pc:sldMkLst>
      </pc:sldChg>
      <pc:sldChg chg="add del">
        <pc:chgData name="Jennie Bristow" userId="abe7bb81-689d-4464-94d6-0946cb4f09ea" providerId="ADAL" clId="{C67E6383-B347-4DD7-8CA2-7C1479D3DB52}" dt="2023-06-15T14:33:25.769" v="23" actId="47"/>
        <pc:sldMkLst>
          <pc:docMk/>
          <pc:sldMk cId="4110075477" sldId="274"/>
        </pc:sldMkLst>
      </pc:sldChg>
      <pc:sldChg chg="add del">
        <pc:chgData name="Jennie Bristow" userId="abe7bb81-689d-4464-94d6-0946cb4f09ea" providerId="ADAL" clId="{C67E6383-B347-4DD7-8CA2-7C1479D3DB52}" dt="2023-06-15T14:33:29.132" v="24" actId="47"/>
        <pc:sldMkLst>
          <pc:docMk/>
          <pc:sldMk cId="402296352" sldId="275"/>
        </pc:sldMkLst>
      </pc:sldChg>
      <pc:sldChg chg="modSp add del mod">
        <pc:chgData name="Jennie Bristow" userId="abe7bb81-689d-4464-94d6-0946cb4f09ea" providerId="ADAL" clId="{C67E6383-B347-4DD7-8CA2-7C1479D3DB52}" dt="2023-07-04T14:13:29.309" v="10097" actId="2696"/>
        <pc:sldMkLst>
          <pc:docMk/>
          <pc:sldMk cId="4167178159" sldId="277"/>
        </pc:sldMkLst>
        <pc:spChg chg="mod">
          <ac:chgData name="Jennie Bristow" userId="abe7bb81-689d-4464-94d6-0946cb4f09ea" providerId="ADAL" clId="{C67E6383-B347-4DD7-8CA2-7C1479D3DB52}" dt="2023-06-19T11:49:50.637" v="92"/>
          <ac:spMkLst>
            <pc:docMk/>
            <pc:sldMk cId="4167178159" sldId="277"/>
            <ac:spMk id="2" creationId="{C674D48A-A86D-71CA-8044-6B0B524BE1F9}"/>
          </ac:spMkLst>
        </pc:spChg>
        <pc:spChg chg="mod">
          <ac:chgData name="Jennie Bristow" userId="abe7bb81-689d-4464-94d6-0946cb4f09ea" providerId="ADAL" clId="{C67E6383-B347-4DD7-8CA2-7C1479D3DB52}" dt="2023-06-19T14:23:04.413" v="2271" actId="20577"/>
          <ac:spMkLst>
            <pc:docMk/>
            <pc:sldMk cId="4167178159" sldId="277"/>
            <ac:spMk id="3" creationId="{ADFDB7E5-72DB-470F-8044-7292B6E687CD}"/>
          </ac:spMkLst>
        </pc:spChg>
      </pc:sldChg>
      <pc:sldChg chg="modSp del mod">
        <pc:chgData name="Jennie Bristow" userId="abe7bb81-689d-4464-94d6-0946cb4f09ea" providerId="ADAL" clId="{C67E6383-B347-4DD7-8CA2-7C1479D3DB52}" dt="2023-06-22T10:21:26.079" v="7325" actId="47"/>
        <pc:sldMkLst>
          <pc:docMk/>
          <pc:sldMk cId="1365541066" sldId="278"/>
        </pc:sldMkLst>
        <pc:spChg chg="mod">
          <ac:chgData name="Jennie Bristow" userId="abe7bb81-689d-4464-94d6-0946cb4f09ea" providerId="ADAL" clId="{C67E6383-B347-4DD7-8CA2-7C1479D3DB52}" dt="2023-06-19T11:49:50.637" v="92"/>
          <ac:spMkLst>
            <pc:docMk/>
            <pc:sldMk cId="1365541066" sldId="278"/>
            <ac:spMk id="2" creationId="{BC28919D-097F-1445-500F-81E1D4E2CBA0}"/>
          </ac:spMkLst>
        </pc:spChg>
        <pc:spChg chg="mod">
          <ac:chgData name="Jennie Bristow" userId="abe7bb81-689d-4464-94d6-0946cb4f09ea" providerId="ADAL" clId="{C67E6383-B347-4DD7-8CA2-7C1479D3DB52}" dt="2023-06-19T11:49:50.874" v="98" actId="27636"/>
          <ac:spMkLst>
            <pc:docMk/>
            <pc:sldMk cId="1365541066" sldId="278"/>
            <ac:spMk id="3" creationId="{1E7B9E75-0F8B-C169-E8B5-89A4669CBEA1}"/>
          </ac:spMkLst>
        </pc:spChg>
      </pc:sldChg>
      <pc:sldChg chg="addSp delSp modSp add mod ord modClrScheme chgLayout">
        <pc:chgData name="Jennie Bristow" userId="abe7bb81-689d-4464-94d6-0946cb4f09ea" providerId="ADAL" clId="{C67E6383-B347-4DD7-8CA2-7C1479D3DB52}" dt="2023-06-29T09:36:16.211" v="9455" actId="20577"/>
        <pc:sldMkLst>
          <pc:docMk/>
          <pc:sldMk cId="1848076111" sldId="279"/>
        </pc:sldMkLst>
        <pc:spChg chg="del mod ord">
          <ac:chgData name="Jennie Bristow" userId="abe7bb81-689d-4464-94d6-0946cb4f09ea" providerId="ADAL" clId="{C67E6383-B347-4DD7-8CA2-7C1479D3DB52}" dt="2023-06-29T09:26:25.993" v="9305" actId="700"/>
          <ac:spMkLst>
            <pc:docMk/>
            <pc:sldMk cId="1848076111" sldId="279"/>
            <ac:spMk id="2" creationId="{A4CE9478-C5E6-E2F1-E0D5-876861FA7459}"/>
          </ac:spMkLst>
        </pc:spChg>
        <pc:spChg chg="mod ord">
          <ac:chgData name="Jennie Bristow" userId="abe7bb81-689d-4464-94d6-0946cb4f09ea" providerId="ADAL" clId="{C67E6383-B347-4DD7-8CA2-7C1479D3DB52}" dt="2023-06-29T09:36:16.211" v="9455" actId="20577"/>
          <ac:spMkLst>
            <pc:docMk/>
            <pc:sldMk cId="1848076111" sldId="279"/>
            <ac:spMk id="3" creationId="{C9A08C97-60D5-0070-8A58-F5FB10898069}"/>
          </ac:spMkLst>
        </pc:spChg>
        <pc:spChg chg="add del mod ord">
          <ac:chgData name="Jennie Bristow" userId="abe7bb81-689d-4464-94d6-0946cb4f09ea" providerId="ADAL" clId="{C67E6383-B347-4DD7-8CA2-7C1479D3DB52}" dt="2023-06-29T09:26:25.993" v="9305" actId="700"/>
          <ac:spMkLst>
            <pc:docMk/>
            <pc:sldMk cId="1848076111" sldId="279"/>
            <ac:spMk id="4" creationId="{9994BF08-85CF-22C2-35C5-CFDCBDD624CE}"/>
          </ac:spMkLst>
        </pc:spChg>
        <pc:spChg chg="add mod">
          <ac:chgData name="Jennie Bristow" userId="abe7bb81-689d-4464-94d6-0946cb4f09ea" providerId="ADAL" clId="{C67E6383-B347-4DD7-8CA2-7C1479D3DB52}" dt="2023-06-29T09:35:56.039" v="9452" actId="14100"/>
          <ac:spMkLst>
            <pc:docMk/>
            <pc:sldMk cId="1848076111" sldId="279"/>
            <ac:spMk id="5" creationId="{1D32DA8B-F457-3F2F-97E1-0C51701876F1}"/>
          </ac:spMkLst>
        </pc:spChg>
        <pc:spChg chg="add del mod ord">
          <ac:chgData name="Jennie Bristow" userId="abe7bb81-689d-4464-94d6-0946cb4f09ea" providerId="ADAL" clId="{C67E6383-B347-4DD7-8CA2-7C1479D3DB52}" dt="2023-06-29T09:35:39.435" v="9446" actId="700"/>
          <ac:spMkLst>
            <pc:docMk/>
            <pc:sldMk cId="1848076111" sldId="279"/>
            <ac:spMk id="6" creationId="{59B18FA6-DC14-F566-A7BB-5C93EBC9F341}"/>
          </ac:spMkLst>
        </pc:spChg>
        <pc:spChg chg="add mod ord">
          <ac:chgData name="Jennie Bristow" userId="abe7bb81-689d-4464-94d6-0946cb4f09ea" providerId="ADAL" clId="{C67E6383-B347-4DD7-8CA2-7C1479D3DB52}" dt="2023-06-29T09:35:42.095" v="9449"/>
          <ac:spMkLst>
            <pc:docMk/>
            <pc:sldMk cId="1848076111" sldId="279"/>
            <ac:spMk id="7" creationId="{AEEDA121-8A47-F023-FDE2-EA65A3DE3954}"/>
          </ac:spMkLst>
        </pc:spChg>
        <pc:spChg chg="add mod ord">
          <ac:chgData name="Jennie Bristow" userId="abe7bb81-689d-4464-94d6-0946cb4f09ea" providerId="ADAL" clId="{C67E6383-B347-4DD7-8CA2-7C1479D3DB52}" dt="2023-06-29T09:35:39.499" v="9447" actId="27636"/>
          <ac:spMkLst>
            <pc:docMk/>
            <pc:sldMk cId="1848076111" sldId="279"/>
            <ac:spMk id="8" creationId="{D011B4C1-DBD5-15E5-A791-2AB842D64983}"/>
          </ac:spMkLst>
        </pc:spChg>
        <pc:picChg chg="add del mod">
          <ac:chgData name="Jennie Bristow" userId="abe7bb81-689d-4464-94d6-0946cb4f09ea" providerId="ADAL" clId="{C67E6383-B347-4DD7-8CA2-7C1479D3DB52}" dt="2023-06-28T16:10:08.460" v="9112" actId="21"/>
          <ac:picMkLst>
            <pc:docMk/>
            <pc:sldMk cId="1848076111" sldId="279"/>
            <ac:picMk id="6" creationId="{411D1CE9-141E-6347-2175-FC724B847DA6}"/>
          </ac:picMkLst>
        </pc:picChg>
      </pc:sldChg>
      <pc:sldChg chg="modSp del mod">
        <pc:chgData name="Jennie Bristow" userId="abe7bb81-689d-4464-94d6-0946cb4f09ea" providerId="ADAL" clId="{C67E6383-B347-4DD7-8CA2-7C1479D3DB52}" dt="2023-06-20T13:37:37.769" v="4662" actId="2696"/>
        <pc:sldMkLst>
          <pc:docMk/>
          <pc:sldMk cId="1987804383" sldId="279"/>
        </pc:sldMkLst>
        <pc:spChg chg="mod">
          <ac:chgData name="Jennie Bristow" userId="abe7bb81-689d-4464-94d6-0946cb4f09ea" providerId="ADAL" clId="{C67E6383-B347-4DD7-8CA2-7C1479D3DB52}" dt="2023-06-19T11:49:50.637" v="92"/>
          <ac:spMkLst>
            <pc:docMk/>
            <pc:sldMk cId="1987804383" sldId="279"/>
            <ac:spMk id="2" creationId="{A4CE9478-C5E6-E2F1-E0D5-876861FA7459}"/>
          </ac:spMkLst>
        </pc:spChg>
        <pc:spChg chg="mod">
          <ac:chgData name="Jennie Bristow" userId="abe7bb81-689d-4464-94d6-0946cb4f09ea" providerId="ADAL" clId="{C67E6383-B347-4DD7-8CA2-7C1479D3DB52}" dt="2023-06-19T11:49:50.882" v="99" actId="27636"/>
          <ac:spMkLst>
            <pc:docMk/>
            <pc:sldMk cId="1987804383" sldId="279"/>
            <ac:spMk id="3" creationId="{C9A08C97-60D5-0070-8A58-F5FB10898069}"/>
          </ac:spMkLst>
        </pc:spChg>
      </pc:sldChg>
      <pc:sldChg chg="modSp del">
        <pc:chgData name="Jennie Bristow" userId="abe7bb81-689d-4464-94d6-0946cb4f09ea" providerId="ADAL" clId="{C67E6383-B347-4DD7-8CA2-7C1479D3DB52}" dt="2023-06-22T10:21:29.883" v="7326" actId="47"/>
        <pc:sldMkLst>
          <pc:docMk/>
          <pc:sldMk cId="886785382" sldId="280"/>
        </pc:sldMkLst>
        <pc:spChg chg="mod">
          <ac:chgData name="Jennie Bristow" userId="abe7bb81-689d-4464-94d6-0946cb4f09ea" providerId="ADAL" clId="{C67E6383-B347-4DD7-8CA2-7C1479D3DB52}" dt="2023-06-19T11:49:50.637" v="92"/>
          <ac:spMkLst>
            <pc:docMk/>
            <pc:sldMk cId="886785382" sldId="280"/>
            <ac:spMk id="2" creationId="{C7FF044C-8A17-4EC0-EDA4-213907FFCB1A}"/>
          </ac:spMkLst>
        </pc:spChg>
        <pc:spChg chg="mod">
          <ac:chgData name="Jennie Bristow" userId="abe7bb81-689d-4464-94d6-0946cb4f09ea" providerId="ADAL" clId="{C67E6383-B347-4DD7-8CA2-7C1479D3DB52}" dt="2023-06-19T11:49:50.637" v="92"/>
          <ac:spMkLst>
            <pc:docMk/>
            <pc:sldMk cId="886785382" sldId="280"/>
            <ac:spMk id="3" creationId="{A906F48E-0393-0F3A-8178-B4C6FD756C16}"/>
          </ac:spMkLst>
        </pc:spChg>
      </pc:sldChg>
      <pc:sldChg chg="modSp del mod">
        <pc:chgData name="Jennie Bristow" userId="abe7bb81-689d-4464-94d6-0946cb4f09ea" providerId="ADAL" clId="{C67E6383-B347-4DD7-8CA2-7C1479D3DB52}" dt="2023-06-20T14:11:31.413" v="5549" actId="47"/>
        <pc:sldMkLst>
          <pc:docMk/>
          <pc:sldMk cId="774712798" sldId="281"/>
        </pc:sldMkLst>
        <pc:spChg chg="mod">
          <ac:chgData name="Jennie Bristow" userId="abe7bb81-689d-4464-94d6-0946cb4f09ea" providerId="ADAL" clId="{C67E6383-B347-4DD7-8CA2-7C1479D3DB52}" dt="2023-06-19T11:49:50.637" v="92"/>
          <ac:spMkLst>
            <pc:docMk/>
            <pc:sldMk cId="774712798" sldId="281"/>
            <ac:spMk id="2" creationId="{FCFC1A3B-0942-34DA-6E84-912DEEF8B0EB}"/>
          </ac:spMkLst>
        </pc:spChg>
        <pc:spChg chg="mod">
          <ac:chgData name="Jennie Bristow" userId="abe7bb81-689d-4464-94d6-0946cb4f09ea" providerId="ADAL" clId="{C67E6383-B347-4DD7-8CA2-7C1479D3DB52}" dt="2023-06-19T11:49:50.922" v="102" actId="27636"/>
          <ac:spMkLst>
            <pc:docMk/>
            <pc:sldMk cId="774712798" sldId="281"/>
            <ac:spMk id="3" creationId="{59AD3276-DD47-CF01-CD65-69DFB9A12442}"/>
          </ac:spMkLst>
        </pc:spChg>
      </pc:sldChg>
      <pc:sldChg chg="modSp del mod">
        <pc:chgData name="Jennie Bristow" userId="abe7bb81-689d-4464-94d6-0946cb4f09ea" providerId="ADAL" clId="{C67E6383-B347-4DD7-8CA2-7C1479D3DB52}" dt="2023-06-20T14:11:37.091" v="5551" actId="47"/>
        <pc:sldMkLst>
          <pc:docMk/>
          <pc:sldMk cId="1259739584" sldId="282"/>
        </pc:sldMkLst>
        <pc:spChg chg="mod">
          <ac:chgData name="Jennie Bristow" userId="abe7bb81-689d-4464-94d6-0946cb4f09ea" providerId="ADAL" clId="{C67E6383-B347-4DD7-8CA2-7C1479D3DB52}" dt="2023-06-19T11:49:50.637" v="92"/>
          <ac:spMkLst>
            <pc:docMk/>
            <pc:sldMk cId="1259739584" sldId="282"/>
            <ac:spMk id="2" creationId="{8872CEA3-89E1-FD08-D0DF-9227F55CB0E6}"/>
          </ac:spMkLst>
        </pc:spChg>
        <pc:spChg chg="mod">
          <ac:chgData name="Jennie Bristow" userId="abe7bb81-689d-4464-94d6-0946cb4f09ea" providerId="ADAL" clId="{C67E6383-B347-4DD7-8CA2-7C1479D3DB52}" dt="2023-06-19T11:49:50.942" v="104" actId="27636"/>
          <ac:spMkLst>
            <pc:docMk/>
            <pc:sldMk cId="1259739584" sldId="282"/>
            <ac:spMk id="3" creationId="{CCA2D9D7-668B-B9C3-D113-21DA532C8602}"/>
          </ac:spMkLst>
        </pc:spChg>
      </pc:sldChg>
      <pc:sldChg chg="del">
        <pc:chgData name="Jennie Bristow" userId="abe7bb81-689d-4464-94d6-0946cb4f09ea" providerId="ADAL" clId="{C67E6383-B347-4DD7-8CA2-7C1479D3DB52}" dt="2023-06-15T14:35:12.747" v="40" actId="47"/>
        <pc:sldMkLst>
          <pc:docMk/>
          <pc:sldMk cId="95121753" sldId="283"/>
        </pc:sldMkLst>
      </pc:sldChg>
      <pc:sldChg chg="modSp del mod">
        <pc:chgData name="Jennie Bristow" userId="abe7bb81-689d-4464-94d6-0946cb4f09ea" providerId="ADAL" clId="{C67E6383-B347-4DD7-8CA2-7C1479D3DB52}" dt="2023-06-22T10:21:48.240" v="7329" actId="47"/>
        <pc:sldMkLst>
          <pc:docMk/>
          <pc:sldMk cId="3324692987" sldId="284"/>
        </pc:sldMkLst>
        <pc:spChg chg="mod">
          <ac:chgData name="Jennie Bristow" userId="abe7bb81-689d-4464-94d6-0946cb4f09ea" providerId="ADAL" clId="{C67E6383-B347-4DD7-8CA2-7C1479D3DB52}" dt="2023-06-19T11:49:50.637" v="92"/>
          <ac:spMkLst>
            <pc:docMk/>
            <pc:sldMk cId="3324692987" sldId="284"/>
            <ac:spMk id="2" creationId="{02F901A7-82A8-3905-CF08-612AC4E458FE}"/>
          </ac:spMkLst>
        </pc:spChg>
        <pc:spChg chg="mod">
          <ac:chgData name="Jennie Bristow" userId="abe7bb81-689d-4464-94d6-0946cb4f09ea" providerId="ADAL" clId="{C67E6383-B347-4DD7-8CA2-7C1479D3DB52}" dt="2023-06-19T11:49:51.024" v="109" actId="27636"/>
          <ac:spMkLst>
            <pc:docMk/>
            <pc:sldMk cId="3324692987" sldId="284"/>
            <ac:spMk id="3" creationId="{D6B41498-5EA8-9B8D-B5C6-3311E9D3755A}"/>
          </ac:spMkLst>
        </pc:spChg>
      </pc:sldChg>
      <pc:sldChg chg="modSp del mod">
        <pc:chgData name="Jennie Bristow" userId="abe7bb81-689d-4464-94d6-0946cb4f09ea" providerId="ADAL" clId="{C67E6383-B347-4DD7-8CA2-7C1479D3DB52}" dt="2023-06-22T10:21:52.095" v="7330" actId="47"/>
        <pc:sldMkLst>
          <pc:docMk/>
          <pc:sldMk cId="807036168" sldId="285"/>
        </pc:sldMkLst>
        <pc:spChg chg="mod">
          <ac:chgData name="Jennie Bristow" userId="abe7bb81-689d-4464-94d6-0946cb4f09ea" providerId="ADAL" clId="{C67E6383-B347-4DD7-8CA2-7C1479D3DB52}" dt="2023-06-19T11:49:50.637" v="92"/>
          <ac:spMkLst>
            <pc:docMk/>
            <pc:sldMk cId="807036168" sldId="285"/>
            <ac:spMk id="2" creationId="{E0C1F1A9-2D99-55CC-443D-C6E3ACB19560}"/>
          </ac:spMkLst>
        </pc:spChg>
        <pc:spChg chg="mod">
          <ac:chgData name="Jennie Bristow" userId="abe7bb81-689d-4464-94d6-0946cb4f09ea" providerId="ADAL" clId="{C67E6383-B347-4DD7-8CA2-7C1479D3DB52}" dt="2023-06-19T11:49:51.041" v="110" actId="27636"/>
          <ac:spMkLst>
            <pc:docMk/>
            <pc:sldMk cId="807036168" sldId="285"/>
            <ac:spMk id="3" creationId="{8CF3CEF6-762C-C25E-8E46-6B8593C3AB90}"/>
          </ac:spMkLst>
        </pc:spChg>
      </pc:sldChg>
      <pc:sldChg chg="modSp del mod">
        <pc:chgData name="Jennie Bristow" userId="abe7bb81-689d-4464-94d6-0946cb4f09ea" providerId="ADAL" clId="{C67E6383-B347-4DD7-8CA2-7C1479D3DB52}" dt="2023-06-20T14:11:43.640" v="5553" actId="47"/>
        <pc:sldMkLst>
          <pc:docMk/>
          <pc:sldMk cId="3970811180" sldId="286"/>
        </pc:sldMkLst>
        <pc:spChg chg="mod">
          <ac:chgData name="Jennie Bristow" userId="abe7bb81-689d-4464-94d6-0946cb4f09ea" providerId="ADAL" clId="{C67E6383-B347-4DD7-8CA2-7C1479D3DB52}" dt="2023-06-19T11:49:50.637" v="92"/>
          <ac:spMkLst>
            <pc:docMk/>
            <pc:sldMk cId="3970811180" sldId="286"/>
            <ac:spMk id="2" creationId="{D6A0F434-407B-8C7A-0513-71E7544A15EB}"/>
          </ac:spMkLst>
        </pc:spChg>
        <pc:spChg chg="mod">
          <ac:chgData name="Jennie Bristow" userId="abe7bb81-689d-4464-94d6-0946cb4f09ea" providerId="ADAL" clId="{C67E6383-B347-4DD7-8CA2-7C1479D3DB52}" dt="2023-06-19T11:49:50.958" v="105" actId="27636"/>
          <ac:spMkLst>
            <pc:docMk/>
            <pc:sldMk cId="3970811180" sldId="286"/>
            <ac:spMk id="3" creationId="{F9DBE163-1A12-A0F1-75D8-097F86570F64}"/>
          </ac:spMkLst>
        </pc:spChg>
      </pc:sldChg>
      <pc:sldChg chg="del">
        <pc:chgData name="Jennie Bristow" userId="abe7bb81-689d-4464-94d6-0946cb4f09ea" providerId="ADAL" clId="{C67E6383-B347-4DD7-8CA2-7C1479D3DB52}" dt="2023-06-15T14:35:10.683" v="38" actId="47"/>
        <pc:sldMkLst>
          <pc:docMk/>
          <pc:sldMk cId="3650563257" sldId="287"/>
        </pc:sldMkLst>
      </pc:sldChg>
      <pc:sldChg chg="modSp add del mod">
        <pc:chgData name="Jennie Bristow" userId="abe7bb81-689d-4464-94d6-0946cb4f09ea" providerId="ADAL" clId="{C67E6383-B347-4DD7-8CA2-7C1479D3DB52}" dt="2023-07-04T14:13:29.309" v="10097" actId="2696"/>
        <pc:sldMkLst>
          <pc:docMk/>
          <pc:sldMk cId="2173870267" sldId="288"/>
        </pc:sldMkLst>
        <pc:spChg chg="mod">
          <ac:chgData name="Jennie Bristow" userId="abe7bb81-689d-4464-94d6-0946cb4f09ea" providerId="ADAL" clId="{C67E6383-B347-4DD7-8CA2-7C1479D3DB52}" dt="2023-06-19T11:49:50.637" v="92"/>
          <ac:spMkLst>
            <pc:docMk/>
            <pc:sldMk cId="2173870267" sldId="288"/>
            <ac:spMk id="2" creationId="{3EB5B0CD-69B6-5CEB-2EF8-FC3BB29A61D7}"/>
          </ac:spMkLst>
        </pc:spChg>
        <pc:spChg chg="mod">
          <ac:chgData name="Jennie Bristow" userId="abe7bb81-689d-4464-94d6-0946cb4f09ea" providerId="ADAL" clId="{C67E6383-B347-4DD7-8CA2-7C1479D3DB52}" dt="2023-06-19T11:49:50.978" v="106" actId="27636"/>
          <ac:spMkLst>
            <pc:docMk/>
            <pc:sldMk cId="2173870267" sldId="288"/>
            <ac:spMk id="3" creationId="{CB57E4AC-635F-CEDA-6982-CBEB80F1B029}"/>
          </ac:spMkLst>
        </pc:spChg>
      </pc:sldChg>
      <pc:sldChg chg="modSp del mod">
        <pc:chgData name="Jennie Bristow" userId="abe7bb81-689d-4464-94d6-0946cb4f09ea" providerId="ADAL" clId="{C67E6383-B347-4DD7-8CA2-7C1479D3DB52}" dt="2023-06-20T14:12:01.493" v="5555" actId="2696"/>
        <pc:sldMkLst>
          <pc:docMk/>
          <pc:sldMk cId="90298010" sldId="289"/>
        </pc:sldMkLst>
        <pc:spChg chg="mod">
          <ac:chgData name="Jennie Bristow" userId="abe7bb81-689d-4464-94d6-0946cb4f09ea" providerId="ADAL" clId="{C67E6383-B347-4DD7-8CA2-7C1479D3DB52}" dt="2023-06-19T11:49:50.991" v="107" actId="27636"/>
          <ac:spMkLst>
            <pc:docMk/>
            <pc:sldMk cId="90298010" sldId="289"/>
            <ac:spMk id="3" creationId="{9E76DF95-2639-874E-054E-667CBC023359}"/>
          </ac:spMkLst>
        </pc:spChg>
      </pc:sldChg>
      <pc:sldChg chg="add del">
        <pc:chgData name="Jennie Bristow" userId="abe7bb81-689d-4464-94d6-0946cb4f09ea" providerId="ADAL" clId="{C67E6383-B347-4DD7-8CA2-7C1479D3DB52}" dt="2023-06-28T15:35:58.312" v="8459" actId="47"/>
        <pc:sldMkLst>
          <pc:docMk/>
          <pc:sldMk cId="1352059962" sldId="289"/>
        </pc:sldMkLst>
      </pc:sldChg>
      <pc:sldChg chg="del">
        <pc:chgData name="Jennie Bristow" userId="abe7bb81-689d-4464-94d6-0946cb4f09ea" providerId="ADAL" clId="{C67E6383-B347-4DD7-8CA2-7C1479D3DB52}" dt="2023-06-15T14:34:45.067" v="29" actId="47"/>
        <pc:sldMkLst>
          <pc:docMk/>
          <pc:sldMk cId="2955442060" sldId="290"/>
        </pc:sldMkLst>
      </pc:sldChg>
      <pc:sldChg chg="del">
        <pc:chgData name="Jennie Bristow" userId="abe7bb81-689d-4464-94d6-0946cb4f09ea" providerId="ADAL" clId="{C67E6383-B347-4DD7-8CA2-7C1479D3DB52}" dt="2023-06-15T14:32:52.970" v="11" actId="47"/>
        <pc:sldMkLst>
          <pc:docMk/>
          <pc:sldMk cId="2053894054" sldId="291"/>
        </pc:sldMkLst>
      </pc:sldChg>
      <pc:sldChg chg="del">
        <pc:chgData name="Jennie Bristow" userId="abe7bb81-689d-4464-94d6-0946cb4f09ea" providerId="ADAL" clId="{C67E6383-B347-4DD7-8CA2-7C1479D3DB52}" dt="2023-06-15T14:32:54.625" v="13" actId="47"/>
        <pc:sldMkLst>
          <pc:docMk/>
          <pc:sldMk cId="3098589083" sldId="293"/>
        </pc:sldMkLst>
      </pc:sldChg>
      <pc:sldChg chg="add del">
        <pc:chgData name="Jennie Bristow" userId="abe7bb81-689d-4464-94d6-0946cb4f09ea" providerId="ADAL" clId="{C67E6383-B347-4DD7-8CA2-7C1479D3DB52}" dt="2023-06-15T14:33:03.302" v="18" actId="47"/>
        <pc:sldMkLst>
          <pc:docMk/>
          <pc:sldMk cId="1562291478" sldId="294"/>
        </pc:sldMkLst>
      </pc:sldChg>
      <pc:sldChg chg="del">
        <pc:chgData name="Jennie Bristow" userId="abe7bb81-689d-4464-94d6-0946cb4f09ea" providerId="ADAL" clId="{C67E6383-B347-4DD7-8CA2-7C1479D3DB52}" dt="2023-06-15T14:32:55.339" v="14" actId="47"/>
        <pc:sldMkLst>
          <pc:docMk/>
          <pc:sldMk cId="612803074" sldId="295"/>
        </pc:sldMkLst>
      </pc:sldChg>
      <pc:sldChg chg="del">
        <pc:chgData name="Jennie Bristow" userId="abe7bb81-689d-4464-94d6-0946cb4f09ea" providerId="ADAL" clId="{C67E6383-B347-4DD7-8CA2-7C1479D3DB52}" dt="2023-06-15T14:32:56.327" v="15" actId="47"/>
        <pc:sldMkLst>
          <pc:docMk/>
          <pc:sldMk cId="3593292272" sldId="296"/>
        </pc:sldMkLst>
      </pc:sldChg>
      <pc:sldChg chg="modSp del mod">
        <pc:chgData name="Jennie Bristow" userId="abe7bb81-689d-4464-94d6-0946cb4f09ea" providerId="ADAL" clId="{C67E6383-B347-4DD7-8CA2-7C1479D3DB52}" dt="2023-06-22T10:21:31.502" v="7327" actId="47"/>
        <pc:sldMkLst>
          <pc:docMk/>
          <pc:sldMk cId="362558349" sldId="297"/>
        </pc:sldMkLst>
        <pc:spChg chg="mod">
          <ac:chgData name="Jennie Bristow" userId="abe7bb81-689d-4464-94d6-0946cb4f09ea" providerId="ADAL" clId="{C67E6383-B347-4DD7-8CA2-7C1479D3DB52}" dt="2023-06-19T11:49:50.637" v="92"/>
          <ac:spMkLst>
            <pc:docMk/>
            <pc:sldMk cId="362558349" sldId="297"/>
            <ac:spMk id="2" creationId="{0E6EDCE0-38F2-61B9-E928-DD74BFF149AA}"/>
          </ac:spMkLst>
        </pc:spChg>
        <pc:spChg chg="mod">
          <ac:chgData name="Jennie Bristow" userId="abe7bb81-689d-4464-94d6-0946cb4f09ea" providerId="ADAL" clId="{C67E6383-B347-4DD7-8CA2-7C1479D3DB52}" dt="2023-06-19T11:49:50.910" v="101" actId="27636"/>
          <ac:spMkLst>
            <pc:docMk/>
            <pc:sldMk cId="362558349" sldId="297"/>
            <ac:spMk id="3" creationId="{F4BA8531-1F6D-3424-AAEE-B8AAF3BE1B37}"/>
          </ac:spMkLst>
        </pc:spChg>
      </pc:sldChg>
      <pc:sldChg chg="modSp del">
        <pc:chgData name="Jennie Bristow" userId="abe7bb81-689d-4464-94d6-0946cb4f09ea" providerId="ADAL" clId="{C67E6383-B347-4DD7-8CA2-7C1479D3DB52}" dt="2023-06-20T14:11:41.115" v="5552" actId="47"/>
        <pc:sldMkLst>
          <pc:docMk/>
          <pc:sldMk cId="1586188317" sldId="298"/>
        </pc:sldMkLst>
        <pc:spChg chg="mod">
          <ac:chgData name="Jennie Bristow" userId="abe7bb81-689d-4464-94d6-0946cb4f09ea" providerId="ADAL" clId="{C67E6383-B347-4DD7-8CA2-7C1479D3DB52}" dt="2023-06-19T11:49:50.637" v="92"/>
          <ac:spMkLst>
            <pc:docMk/>
            <pc:sldMk cId="1586188317" sldId="298"/>
            <ac:spMk id="2" creationId="{490D335A-B139-9403-B786-253108AE4675}"/>
          </ac:spMkLst>
        </pc:spChg>
        <pc:spChg chg="mod">
          <ac:chgData name="Jennie Bristow" userId="abe7bb81-689d-4464-94d6-0946cb4f09ea" providerId="ADAL" clId="{C67E6383-B347-4DD7-8CA2-7C1479D3DB52}" dt="2023-06-19T11:49:50.637" v="92"/>
          <ac:spMkLst>
            <pc:docMk/>
            <pc:sldMk cId="1586188317" sldId="298"/>
            <ac:spMk id="3" creationId="{EA2AB397-6360-9D0D-F687-50885EA1A553}"/>
          </ac:spMkLst>
        </pc:spChg>
      </pc:sldChg>
      <pc:sldChg chg="modSp del">
        <pc:chgData name="Jennie Bristow" userId="abe7bb81-689d-4464-94d6-0946cb4f09ea" providerId="ADAL" clId="{C67E6383-B347-4DD7-8CA2-7C1479D3DB52}" dt="2023-06-20T14:11:46.207" v="5554" actId="47"/>
        <pc:sldMkLst>
          <pc:docMk/>
          <pc:sldMk cId="734354761" sldId="299"/>
        </pc:sldMkLst>
        <pc:spChg chg="mod">
          <ac:chgData name="Jennie Bristow" userId="abe7bb81-689d-4464-94d6-0946cb4f09ea" providerId="ADAL" clId="{C67E6383-B347-4DD7-8CA2-7C1479D3DB52}" dt="2023-06-19T11:49:50.637" v="92"/>
          <ac:spMkLst>
            <pc:docMk/>
            <pc:sldMk cId="734354761" sldId="299"/>
            <ac:spMk id="2" creationId="{2E31549A-C191-58AF-E03E-D01EA42DF3C7}"/>
          </ac:spMkLst>
        </pc:spChg>
        <pc:spChg chg="mod">
          <ac:chgData name="Jennie Bristow" userId="abe7bb81-689d-4464-94d6-0946cb4f09ea" providerId="ADAL" clId="{C67E6383-B347-4DD7-8CA2-7C1479D3DB52}" dt="2023-06-19T11:49:50.637" v="92"/>
          <ac:spMkLst>
            <pc:docMk/>
            <pc:sldMk cId="734354761" sldId="299"/>
            <ac:spMk id="3" creationId="{A473D5C1-09F6-2B87-90E1-CDADDF167B1E}"/>
          </ac:spMkLst>
        </pc:spChg>
      </pc:sldChg>
      <pc:sldChg chg="del">
        <pc:chgData name="Jennie Bristow" userId="abe7bb81-689d-4464-94d6-0946cb4f09ea" providerId="ADAL" clId="{C67E6383-B347-4DD7-8CA2-7C1479D3DB52}" dt="2023-06-15T14:34:58.224" v="34" actId="47"/>
        <pc:sldMkLst>
          <pc:docMk/>
          <pc:sldMk cId="589106249" sldId="301"/>
        </pc:sldMkLst>
      </pc:sldChg>
      <pc:sldChg chg="modSp del mod">
        <pc:chgData name="Jennie Bristow" userId="abe7bb81-689d-4464-94d6-0946cb4f09ea" providerId="ADAL" clId="{C67E6383-B347-4DD7-8CA2-7C1479D3DB52}" dt="2023-06-20T14:11:34.188" v="5550" actId="47"/>
        <pc:sldMkLst>
          <pc:docMk/>
          <pc:sldMk cId="3219576895" sldId="303"/>
        </pc:sldMkLst>
        <pc:spChg chg="mod">
          <ac:chgData name="Jennie Bristow" userId="abe7bb81-689d-4464-94d6-0946cb4f09ea" providerId="ADAL" clId="{C67E6383-B347-4DD7-8CA2-7C1479D3DB52}" dt="2023-06-19T11:49:50.637" v="92"/>
          <ac:spMkLst>
            <pc:docMk/>
            <pc:sldMk cId="3219576895" sldId="303"/>
            <ac:spMk id="2" creationId="{18B2CC34-9E31-5F31-F691-8DCF05300C25}"/>
          </ac:spMkLst>
        </pc:spChg>
        <pc:spChg chg="mod">
          <ac:chgData name="Jennie Bristow" userId="abe7bb81-689d-4464-94d6-0946cb4f09ea" providerId="ADAL" clId="{C67E6383-B347-4DD7-8CA2-7C1479D3DB52}" dt="2023-06-19T11:49:50.924" v="103" actId="27636"/>
          <ac:spMkLst>
            <pc:docMk/>
            <pc:sldMk cId="3219576895" sldId="303"/>
            <ac:spMk id="3" creationId="{AD7EE8BA-E2FA-B6A5-2AA9-517FA9502232}"/>
          </ac:spMkLst>
        </pc:spChg>
      </pc:sldChg>
      <pc:sldChg chg="modSp del mod">
        <pc:chgData name="Jennie Bristow" userId="abe7bb81-689d-4464-94d6-0946cb4f09ea" providerId="ADAL" clId="{C67E6383-B347-4DD7-8CA2-7C1479D3DB52}" dt="2023-06-22T10:21:54.350" v="7331" actId="47"/>
        <pc:sldMkLst>
          <pc:docMk/>
          <pc:sldMk cId="2619898663" sldId="304"/>
        </pc:sldMkLst>
        <pc:spChg chg="mod">
          <ac:chgData name="Jennie Bristow" userId="abe7bb81-689d-4464-94d6-0946cb4f09ea" providerId="ADAL" clId="{C67E6383-B347-4DD7-8CA2-7C1479D3DB52}" dt="2023-06-19T11:49:50.637" v="92"/>
          <ac:spMkLst>
            <pc:docMk/>
            <pc:sldMk cId="2619898663" sldId="304"/>
            <ac:spMk id="2" creationId="{AB793A00-F3B5-AEE6-7B90-FA3055C01720}"/>
          </ac:spMkLst>
        </pc:spChg>
        <pc:spChg chg="mod">
          <ac:chgData name="Jennie Bristow" userId="abe7bb81-689d-4464-94d6-0946cb4f09ea" providerId="ADAL" clId="{C67E6383-B347-4DD7-8CA2-7C1479D3DB52}" dt="2023-06-19T11:49:51.005" v="108" actId="27636"/>
          <ac:spMkLst>
            <pc:docMk/>
            <pc:sldMk cId="2619898663" sldId="304"/>
            <ac:spMk id="3" creationId="{96676DF6-C390-CA33-63C1-657340EB8546}"/>
          </ac:spMkLst>
        </pc:spChg>
      </pc:sldChg>
      <pc:sldChg chg="modSp add del">
        <pc:chgData name="Jennie Bristow" userId="abe7bb81-689d-4464-94d6-0946cb4f09ea" providerId="ADAL" clId="{C67E6383-B347-4DD7-8CA2-7C1479D3DB52}" dt="2023-06-22T10:21:45.419" v="7328" actId="47"/>
        <pc:sldMkLst>
          <pc:docMk/>
          <pc:sldMk cId="344600277" sldId="305"/>
        </pc:sldMkLst>
        <pc:spChg chg="mod">
          <ac:chgData name="Jennie Bristow" userId="abe7bb81-689d-4464-94d6-0946cb4f09ea" providerId="ADAL" clId="{C67E6383-B347-4DD7-8CA2-7C1479D3DB52}" dt="2023-06-19T11:49:50.637" v="92"/>
          <ac:spMkLst>
            <pc:docMk/>
            <pc:sldMk cId="344600277" sldId="305"/>
            <ac:spMk id="2" creationId="{0D0888CA-5A1F-A646-5233-2EE3CB3CCA7E}"/>
          </ac:spMkLst>
        </pc:spChg>
        <pc:spChg chg="mod">
          <ac:chgData name="Jennie Bristow" userId="abe7bb81-689d-4464-94d6-0946cb4f09ea" providerId="ADAL" clId="{C67E6383-B347-4DD7-8CA2-7C1479D3DB52}" dt="2023-06-19T11:49:50.637" v="92"/>
          <ac:spMkLst>
            <pc:docMk/>
            <pc:sldMk cId="344600277" sldId="305"/>
            <ac:spMk id="3" creationId="{67D19172-CC55-D7F1-D42D-3E3FB5D0BB32}"/>
          </ac:spMkLst>
        </pc:spChg>
      </pc:sldChg>
      <pc:sldChg chg="del">
        <pc:chgData name="Jennie Bristow" userId="abe7bb81-689d-4464-94d6-0946cb4f09ea" providerId="ADAL" clId="{C67E6383-B347-4DD7-8CA2-7C1479D3DB52}" dt="2023-06-15T14:34:52.313" v="30" actId="47"/>
        <pc:sldMkLst>
          <pc:docMk/>
          <pc:sldMk cId="3763099506" sldId="306"/>
        </pc:sldMkLst>
      </pc:sldChg>
      <pc:sldChg chg="del">
        <pc:chgData name="Jennie Bristow" userId="abe7bb81-689d-4464-94d6-0946cb4f09ea" providerId="ADAL" clId="{C67E6383-B347-4DD7-8CA2-7C1479D3DB52}" dt="2023-06-15T14:34:56.408" v="33" actId="47"/>
        <pc:sldMkLst>
          <pc:docMk/>
          <pc:sldMk cId="398212883" sldId="307"/>
        </pc:sldMkLst>
      </pc:sldChg>
      <pc:sldChg chg="del">
        <pc:chgData name="Jennie Bristow" userId="abe7bb81-689d-4464-94d6-0946cb4f09ea" providerId="ADAL" clId="{C67E6383-B347-4DD7-8CA2-7C1479D3DB52}" dt="2023-06-15T14:34:53.538" v="31" actId="47"/>
        <pc:sldMkLst>
          <pc:docMk/>
          <pc:sldMk cId="2650891050" sldId="308"/>
        </pc:sldMkLst>
      </pc:sldChg>
      <pc:sldChg chg="modSp add del mod">
        <pc:chgData name="Jennie Bristow" userId="abe7bb81-689d-4464-94d6-0946cb4f09ea" providerId="ADAL" clId="{C67E6383-B347-4DD7-8CA2-7C1479D3DB52}" dt="2023-06-20T11:29:22.194" v="2272" actId="47"/>
        <pc:sldMkLst>
          <pc:docMk/>
          <pc:sldMk cId="487402826" sldId="309"/>
        </pc:sldMkLst>
        <pc:spChg chg="mod">
          <ac:chgData name="Jennie Bristow" userId="abe7bb81-689d-4464-94d6-0946cb4f09ea" providerId="ADAL" clId="{C67E6383-B347-4DD7-8CA2-7C1479D3DB52}" dt="2023-06-19T11:49:50.637" v="92"/>
          <ac:spMkLst>
            <pc:docMk/>
            <pc:sldMk cId="487402826" sldId="309"/>
            <ac:spMk id="2" creationId="{672C6A1D-9E3E-5613-47D2-4847C6E050A4}"/>
          </ac:spMkLst>
        </pc:spChg>
        <pc:spChg chg="mod">
          <ac:chgData name="Jennie Bristow" userId="abe7bb81-689d-4464-94d6-0946cb4f09ea" providerId="ADAL" clId="{C67E6383-B347-4DD7-8CA2-7C1479D3DB52}" dt="2023-06-19T11:49:50.891" v="100" actId="27636"/>
          <ac:spMkLst>
            <pc:docMk/>
            <pc:sldMk cId="487402826" sldId="309"/>
            <ac:spMk id="3" creationId="{B5AE0685-E66C-EFAC-EF82-E902759A52AC}"/>
          </ac:spMkLst>
        </pc:spChg>
      </pc:sldChg>
      <pc:sldChg chg="addSp delSp modSp new del mod ord">
        <pc:chgData name="Jennie Bristow" userId="abe7bb81-689d-4464-94d6-0946cb4f09ea" providerId="ADAL" clId="{C67E6383-B347-4DD7-8CA2-7C1479D3DB52}" dt="2023-06-27T13:56:05.833" v="7550" actId="47"/>
        <pc:sldMkLst>
          <pc:docMk/>
          <pc:sldMk cId="3048224745" sldId="310"/>
        </pc:sldMkLst>
        <pc:spChg chg="mod">
          <ac:chgData name="Jennie Bristow" userId="abe7bb81-689d-4464-94d6-0946cb4f09ea" providerId="ADAL" clId="{C67E6383-B347-4DD7-8CA2-7C1479D3DB52}" dt="2023-06-19T11:49:50.637" v="92"/>
          <ac:spMkLst>
            <pc:docMk/>
            <pc:sldMk cId="3048224745" sldId="310"/>
            <ac:spMk id="2" creationId="{51EFF712-D144-2D2E-E8EB-D410A9E1D0FE}"/>
          </ac:spMkLst>
        </pc:spChg>
        <pc:spChg chg="mod">
          <ac:chgData name="Jennie Bristow" userId="abe7bb81-689d-4464-94d6-0946cb4f09ea" providerId="ADAL" clId="{C67E6383-B347-4DD7-8CA2-7C1479D3DB52}" dt="2023-06-19T11:49:50.778" v="94" actId="27636"/>
          <ac:spMkLst>
            <pc:docMk/>
            <pc:sldMk cId="3048224745" sldId="310"/>
            <ac:spMk id="3" creationId="{5FC0E8BD-344A-35A2-223D-6051A6F2CFAE}"/>
          </ac:spMkLst>
        </pc:spChg>
        <pc:spChg chg="add del">
          <ac:chgData name="Jennie Bristow" userId="abe7bb81-689d-4464-94d6-0946cb4f09ea" providerId="ADAL" clId="{C67E6383-B347-4DD7-8CA2-7C1479D3DB52}" dt="2023-06-15T14:36:54.976" v="42" actId="22"/>
          <ac:spMkLst>
            <pc:docMk/>
            <pc:sldMk cId="3048224745" sldId="310"/>
            <ac:spMk id="5" creationId="{F164C86E-000F-DB15-33C2-0874777ABBF3}"/>
          </ac:spMkLst>
        </pc:spChg>
      </pc:sldChg>
      <pc:sldChg chg="addSp delSp modSp new add del mod modClrScheme chgLayout">
        <pc:chgData name="Jennie Bristow" userId="abe7bb81-689d-4464-94d6-0946cb4f09ea" providerId="ADAL" clId="{C67E6383-B347-4DD7-8CA2-7C1479D3DB52}" dt="2023-07-04T14:13:29.309" v="10097" actId="2696"/>
        <pc:sldMkLst>
          <pc:docMk/>
          <pc:sldMk cId="251815299" sldId="311"/>
        </pc:sldMkLst>
        <pc:spChg chg="del mod ord">
          <ac:chgData name="Jennie Bristow" userId="abe7bb81-689d-4464-94d6-0946cb4f09ea" providerId="ADAL" clId="{C67E6383-B347-4DD7-8CA2-7C1479D3DB52}" dt="2023-06-19T11:49:16.001" v="90" actId="700"/>
          <ac:spMkLst>
            <pc:docMk/>
            <pc:sldMk cId="251815299" sldId="311"/>
            <ac:spMk id="2" creationId="{9C3287E7-474A-A3A6-AA7D-945794ADEA69}"/>
          </ac:spMkLst>
        </pc:spChg>
        <pc:spChg chg="mod ord">
          <ac:chgData name="Jennie Bristow" userId="abe7bb81-689d-4464-94d6-0946cb4f09ea" providerId="ADAL" clId="{C67E6383-B347-4DD7-8CA2-7C1479D3DB52}" dt="2023-06-19T11:49:50.637" v="92"/>
          <ac:spMkLst>
            <pc:docMk/>
            <pc:sldMk cId="251815299" sldId="311"/>
            <ac:spMk id="3" creationId="{B8DBC0F2-DF80-61F9-8022-31D0557E6095}"/>
          </ac:spMkLst>
        </pc:spChg>
        <pc:spChg chg="add mod ord">
          <ac:chgData name="Jennie Bristow" userId="abe7bb81-689d-4464-94d6-0946cb4f09ea" providerId="ADAL" clId="{C67E6383-B347-4DD7-8CA2-7C1479D3DB52}" dt="2023-06-19T11:49:50.637" v="92"/>
          <ac:spMkLst>
            <pc:docMk/>
            <pc:sldMk cId="251815299" sldId="311"/>
            <ac:spMk id="4" creationId="{C787BB11-59F5-B31F-A86C-3B595D184CE2}"/>
          </ac:spMkLst>
        </pc:spChg>
        <pc:spChg chg="add del mod ord">
          <ac:chgData name="Jennie Bristow" userId="abe7bb81-689d-4464-94d6-0946cb4f09ea" providerId="ADAL" clId="{C67E6383-B347-4DD7-8CA2-7C1479D3DB52}" dt="2023-06-19T11:49:17.820" v="91" actId="22"/>
          <ac:spMkLst>
            <pc:docMk/>
            <pc:sldMk cId="251815299" sldId="311"/>
            <ac:spMk id="5" creationId="{A9CE252E-2F6C-A3FF-DB9F-D00F1966F97D}"/>
          </ac:spMkLst>
        </pc:spChg>
        <pc:spChg chg="add del">
          <ac:chgData name="Jennie Bristow" userId="abe7bb81-689d-4464-94d6-0946cb4f09ea" providerId="ADAL" clId="{C67E6383-B347-4DD7-8CA2-7C1479D3DB52}" dt="2023-06-15T14:36:59.548" v="45" actId="22"/>
          <ac:spMkLst>
            <pc:docMk/>
            <pc:sldMk cId="251815299" sldId="311"/>
            <ac:spMk id="5" creationId="{F97E7E65-9D00-4737-303F-DB9193AA81C6}"/>
          </ac:spMkLst>
        </pc:spChg>
        <pc:picChg chg="add mod ord">
          <ac:chgData name="Jennie Bristow" userId="abe7bb81-689d-4464-94d6-0946cb4f09ea" providerId="ADAL" clId="{C67E6383-B347-4DD7-8CA2-7C1479D3DB52}" dt="2023-06-19T11:49:50.637" v="92"/>
          <ac:picMkLst>
            <pc:docMk/>
            <pc:sldMk cId="251815299" sldId="311"/>
            <ac:picMk id="7" creationId="{9CE401D3-108F-6005-61D2-D78BDA1D8B7E}"/>
          </ac:picMkLst>
        </pc:picChg>
      </pc:sldChg>
      <pc:sldChg chg="addSp delSp modSp new mod modClrScheme chgLayout">
        <pc:chgData name="Jennie Bristow" userId="abe7bb81-689d-4464-94d6-0946cb4f09ea" providerId="ADAL" clId="{C67E6383-B347-4DD7-8CA2-7C1479D3DB52}" dt="2023-06-28T16:09:48.720" v="9111" actId="1076"/>
        <pc:sldMkLst>
          <pc:docMk/>
          <pc:sldMk cId="729040967" sldId="312"/>
        </pc:sldMkLst>
        <pc:spChg chg="del mod ord">
          <ac:chgData name="Jennie Bristow" userId="abe7bb81-689d-4464-94d6-0946cb4f09ea" providerId="ADAL" clId="{C67E6383-B347-4DD7-8CA2-7C1479D3DB52}" dt="2023-06-19T11:42:41.958" v="78" actId="700"/>
          <ac:spMkLst>
            <pc:docMk/>
            <pc:sldMk cId="729040967" sldId="312"/>
            <ac:spMk id="2" creationId="{3C3938BB-F572-8498-C6D3-CA9EA7C38A0F}"/>
          </ac:spMkLst>
        </pc:spChg>
        <pc:spChg chg="mod ord">
          <ac:chgData name="Jennie Bristow" userId="abe7bb81-689d-4464-94d6-0946cb4f09ea" providerId="ADAL" clId="{C67E6383-B347-4DD7-8CA2-7C1479D3DB52}" dt="2023-06-27T14:29:04.450" v="7701" actId="14"/>
          <ac:spMkLst>
            <pc:docMk/>
            <pc:sldMk cId="729040967" sldId="312"/>
            <ac:spMk id="3" creationId="{AA8DA48F-FB41-F58F-75AF-C35FB76678EA}"/>
          </ac:spMkLst>
        </pc:spChg>
        <pc:spChg chg="add mod ord">
          <ac:chgData name="Jennie Bristow" userId="abe7bb81-689d-4464-94d6-0946cb4f09ea" providerId="ADAL" clId="{C67E6383-B347-4DD7-8CA2-7C1479D3DB52}" dt="2023-06-27T13:56:35.465" v="7604" actId="313"/>
          <ac:spMkLst>
            <pc:docMk/>
            <pc:sldMk cId="729040967" sldId="312"/>
            <ac:spMk id="4" creationId="{D5801D4E-F6B1-C17A-D1F8-526C5FE338F0}"/>
          </ac:spMkLst>
        </pc:spChg>
        <pc:spChg chg="add del mod ord">
          <ac:chgData name="Jennie Bristow" userId="abe7bb81-689d-4464-94d6-0946cb4f09ea" providerId="ADAL" clId="{C67E6383-B347-4DD7-8CA2-7C1479D3DB52}" dt="2023-06-19T11:42:44.304" v="81" actId="22"/>
          <ac:spMkLst>
            <pc:docMk/>
            <pc:sldMk cId="729040967" sldId="312"/>
            <ac:spMk id="5" creationId="{D32CC62A-2BA1-D32B-90EE-880D741D6008}"/>
          </ac:spMkLst>
        </pc:spChg>
        <pc:picChg chg="add mod ord">
          <ac:chgData name="Jennie Bristow" userId="abe7bb81-689d-4464-94d6-0946cb4f09ea" providerId="ADAL" clId="{C67E6383-B347-4DD7-8CA2-7C1479D3DB52}" dt="2023-06-28T16:09:48.720" v="9111" actId="1076"/>
          <ac:picMkLst>
            <pc:docMk/>
            <pc:sldMk cId="729040967" sldId="312"/>
            <ac:picMk id="7" creationId="{F63D6087-53D7-7AEB-AE5E-32604A5CE4FF}"/>
          </ac:picMkLst>
        </pc:picChg>
      </pc:sldChg>
      <pc:sldChg chg="addSp delSp modSp new del mod ord modClrScheme chgLayout">
        <pc:chgData name="Jennie Bristow" userId="abe7bb81-689d-4464-94d6-0946cb4f09ea" providerId="ADAL" clId="{C67E6383-B347-4DD7-8CA2-7C1479D3DB52}" dt="2023-06-20T13:53:45.471" v="5247" actId="2696"/>
        <pc:sldMkLst>
          <pc:docMk/>
          <pc:sldMk cId="1900335064" sldId="313"/>
        </pc:sldMkLst>
        <pc:spChg chg="del mod ord">
          <ac:chgData name="Jennie Bristow" userId="abe7bb81-689d-4464-94d6-0946cb4f09ea" providerId="ADAL" clId="{C67E6383-B347-4DD7-8CA2-7C1479D3DB52}" dt="2023-06-19T12:58:18.706" v="112" actId="700"/>
          <ac:spMkLst>
            <pc:docMk/>
            <pc:sldMk cId="1900335064" sldId="313"/>
            <ac:spMk id="2" creationId="{9E24B257-1B34-B0C7-94C1-6800716DD4D7}"/>
          </ac:spMkLst>
        </pc:spChg>
        <pc:spChg chg="del mod ord">
          <ac:chgData name="Jennie Bristow" userId="abe7bb81-689d-4464-94d6-0946cb4f09ea" providerId="ADAL" clId="{C67E6383-B347-4DD7-8CA2-7C1479D3DB52}" dt="2023-06-19T12:58:18.706" v="112" actId="700"/>
          <ac:spMkLst>
            <pc:docMk/>
            <pc:sldMk cId="1900335064" sldId="313"/>
            <ac:spMk id="3" creationId="{28A52842-ADB4-8905-5912-9A5E6EE7B315}"/>
          </ac:spMkLst>
        </pc:spChg>
        <pc:spChg chg="add mod ord">
          <ac:chgData name="Jennie Bristow" userId="abe7bb81-689d-4464-94d6-0946cb4f09ea" providerId="ADAL" clId="{C67E6383-B347-4DD7-8CA2-7C1479D3DB52}" dt="2023-06-19T12:58:18.706" v="112" actId="700"/>
          <ac:spMkLst>
            <pc:docMk/>
            <pc:sldMk cId="1900335064" sldId="313"/>
            <ac:spMk id="4" creationId="{35AE6B0D-A832-ED47-04D9-BDFA40B4730F}"/>
          </ac:spMkLst>
        </pc:spChg>
        <pc:spChg chg="add del mod ord">
          <ac:chgData name="Jennie Bristow" userId="abe7bb81-689d-4464-94d6-0946cb4f09ea" providerId="ADAL" clId="{C67E6383-B347-4DD7-8CA2-7C1479D3DB52}" dt="2023-06-19T14:02:49.766" v="2256" actId="22"/>
          <ac:spMkLst>
            <pc:docMk/>
            <pc:sldMk cId="1900335064" sldId="313"/>
            <ac:spMk id="5" creationId="{23CF1EB5-C662-DEB8-C062-B817328B007C}"/>
          </ac:spMkLst>
        </pc:spChg>
        <pc:spChg chg="add del mod ord">
          <ac:chgData name="Jennie Bristow" userId="abe7bb81-689d-4464-94d6-0946cb4f09ea" providerId="ADAL" clId="{C67E6383-B347-4DD7-8CA2-7C1479D3DB52}" dt="2023-06-19T12:58:21.631" v="114" actId="22"/>
          <ac:spMkLst>
            <pc:docMk/>
            <pc:sldMk cId="1900335064" sldId="313"/>
            <ac:spMk id="6" creationId="{16D5D552-A123-5959-B543-88492215F814}"/>
          </ac:spMkLst>
        </pc:spChg>
        <pc:spChg chg="add mod">
          <ac:chgData name="Jennie Bristow" userId="abe7bb81-689d-4464-94d6-0946cb4f09ea" providerId="ADAL" clId="{C67E6383-B347-4DD7-8CA2-7C1479D3DB52}" dt="2023-06-20T11:39:28.622" v="2404" actId="14100"/>
          <ac:spMkLst>
            <pc:docMk/>
            <pc:sldMk cId="1900335064" sldId="313"/>
            <ac:spMk id="12" creationId="{C7E27792-2699-DDCA-9478-AAB9A28BFDC7}"/>
          </ac:spMkLst>
        </pc:spChg>
        <pc:picChg chg="add mod ord">
          <ac:chgData name="Jennie Bristow" userId="abe7bb81-689d-4464-94d6-0946cb4f09ea" providerId="ADAL" clId="{C67E6383-B347-4DD7-8CA2-7C1479D3DB52}" dt="2023-06-20T11:39:22.200" v="2403" actId="1076"/>
          <ac:picMkLst>
            <pc:docMk/>
            <pc:sldMk cId="1900335064" sldId="313"/>
            <ac:picMk id="8" creationId="{9E2FBF2E-9C19-E090-84A9-5A48460E75F8}"/>
          </ac:picMkLst>
        </pc:picChg>
        <pc:picChg chg="add del mod ord">
          <ac:chgData name="Jennie Bristow" userId="abe7bb81-689d-4464-94d6-0946cb4f09ea" providerId="ADAL" clId="{C67E6383-B347-4DD7-8CA2-7C1479D3DB52}" dt="2023-06-19T14:03:02.036" v="2257" actId="478"/>
          <ac:picMkLst>
            <pc:docMk/>
            <pc:sldMk cId="1900335064" sldId="313"/>
            <ac:picMk id="10" creationId="{13F3A6AE-4127-7F4E-A284-E5E85B2373D5}"/>
          </ac:picMkLst>
        </pc:picChg>
      </pc:sldChg>
      <pc:sldChg chg="add del">
        <pc:chgData name="Jennie Bristow" userId="abe7bb81-689d-4464-94d6-0946cb4f09ea" providerId="ADAL" clId="{C67E6383-B347-4DD7-8CA2-7C1479D3DB52}" dt="2023-06-20T13:59:57.466" v="5407" actId="2696"/>
        <pc:sldMkLst>
          <pc:docMk/>
          <pc:sldMk cId="2498063724" sldId="313"/>
        </pc:sldMkLst>
      </pc:sldChg>
      <pc:sldChg chg="modSp add mod">
        <pc:chgData name="Jennie Bristow" userId="abe7bb81-689d-4464-94d6-0946cb4f09ea" providerId="ADAL" clId="{C67E6383-B347-4DD7-8CA2-7C1479D3DB52}" dt="2023-06-28T15:14:20.700" v="7937" actId="6549"/>
        <pc:sldMkLst>
          <pc:docMk/>
          <pc:sldMk cId="2772479434" sldId="313"/>
        </pc:sldMkLst>
        <pc:spChg chg="mod">
          <ac:chgData name="Jennie Bristow" userId="abe7bb81-689d-4464-94d6-0946cb4f09ea" providerId="ADAL" clId="{C67E6383-B347-4DD7-8CA2-7C1479D3DB52}" dt="2023-06-22T10:11:54.295" v="7178" actId="20577"/>
          <ac:spMkLst>
            <pc:docMk/>
            <pc:sldMk cId="2772479434" sldId="313"/>
            <ac:spMk id="4" creationId="{35AE6B0D-A832-ED47-04D9-BDFA40B4730F}"/>
          </ac:spMkLst>
        </pc:spChg>
        <pc:spChg chg="mod">
          <ac:chgData name="Jennie Bristow" userId="abe7bb81-689d-4464-94d6-0946cb4f09ea" providerId="ADAL" clId="{C67E6383-B347-4DD7-8CA2-7C1479D3DB52}" dt="2023-06-28T15:14:20.700" v="7937" actId="6549"/>
          <ac:spMkLst>
            <pc:docMk/>
            <pc:sldMk cId="2772479434" sldId="313"/>
            <ac:spMk id="12" creationId="{C7E27792-2699-DDCA-9478-AAB9A28BFDC7}"/>
          </ac:spMkLst>
        </pc:spChg>
      </pc:sldChg>
      <pc:sldChg chg="addSp delSp modSp new mod modClrScheme chgLayout">
        <pc:chgData name="Jennie Bristow" userId="abe7bb81-689d-4464-94d6-0946cb4f09ea" providerId="ADAL" clId="{C67E6383-B347-4DD7-8CA2-7C1479D3DB52}" dt="2023-06-29T16:21:07.796" v="9490" actId="14100"/>
        <pc:sldMkLst>
          <pc:docMk/>
          <pc:sldMk cId="2388548274" sldId="314"/>
        </pc:sldMkLst>
        <pc:spChg chg="mod ord">
          <ac:chgData name="Jennie Bristow" userId="abe7bb81-689d-4464-94d6-0946cb4f09ea" providerId="ADAL" clId="{C67E6383-B347-4DD7-8CA2-7C1479D3DB52}" dt="2023-06-19T13:08:40.384" v="528" actId="700"/>
          <ac:spMkLst>
            <pc:docMk/>
            <pc:sldMk cId="2388548274" sldId="314"/>
            <ac:spMk id="2" creationId="{A8EC6F58-8663-142E-FD63-2AD0807AE3C2}"/>
          </ac:spMkLst>
        </pc:spChg>
        <pc:spChg chg="del mod ord">
          <ac:chgData name="Jennie Bristow" userId="abe7bb81-689d-4464-94d6-0946cb4f09ea" providerId="ADAL" clId="{C67E6383-B347-4DD7-8CA2-7C1479D3DB52}" dt="2023-06-19T12:59:53.799" v="197" actId="700"/>
          <ac:spMkLst>
            <pc:docMk/>
            <pc:sldMk cId="2388548274" sldId="314"/>
            <ac:spMk id="3" creationId="{5130E4E6-B162-E54F-7623-584A908822CE}"/>
          </ac:spMkLst>
        </pc:spChg>
        <pc:spChg chg="del">
          <ac:chgData name="Jennie Bristow" userId="abe7bb81-689d-4464-94d6-0946cb4f09ea" providerId="ADAL" clId="{C67E6383-B347-4DD7-8CA2-7C1479D3DB52}" dt="2023-06-19T12:59:53.799" v="197" actId="700"/>
          <ac:spMkLst>
            <pc:docMk/>
            <pc:sldMk cId="2388548274" sldId="314"/>
            <ac:spMk id="4" creationId="{52F324CB-35F3-7E10-B82D-2F2DB18846B8}"/>
          </ac:spMkLst>
        </pc:spChg>
        <pc:spChg chg="add mod ord">
          <ac:chgData name="Jennie Bristow" userId="abe7bb81-689d-4464-94d6-0946cb4f09ea" providerId="ADAL" clId="{C67E6383-B347-4DD7-8CA2-7C1479D3DB52}" dt="2023-06-29T16:21:07.796" v="9490" actId="14100"/>
          <ac:spMkLst>
            <pc:docMk/>
            <pc:sldMk cId="2388548274" sldId="314"/>
            <ac:spMk id="5" creationId="{ABFFB60A-F24A-B8C0-A080-5C9BDEDBE708}"/>
          </ac:spMkLst>
        </pc:spChg>
        <pc:spChg chg="add del mod ord">
          <ac:chgData name="Jennie Bristow" userId="abe7bb81-689d-4464-94d6-0946cb4f09ea" providerId="ADAL" clId="{C67E6383-B347-4DD7-8CA2-7C1479D3DB52}" dt="2023-06-19T13:14:11.591" v="731" actId="478"/>
          <ac:spMkLst>
            <pc:docMk/>
            <pc:sldMk cId="2388548274" sldId="314"/>
            <ac:spMk id="6" creationId="{BA8A0496-B9C4-046C-6D31-9DCE02505830}"/>
          </ac:spMkLst>
        </pc:spChg>
        <pc:graphicFrameChg chg="add del mod">
          <ac:chgData name="Jennie Bristow" userId="abe7bb81-689d-4464-94d6-0946cb4f09ea" providerId="ADAL" clId="{C67E6383-B347-4DD7-8CA2-7C1479D3DB52}" dt="2023-06-29T09:23:47.677" v="9212"/>
          <ac:graphicFrameMkLst>
            <pc:docMk/>
            <pc:sldMk cId="2388548274" sldId="314"/>
            <ac:graphicFrameMk id="3" creationId="{F9ECA3B7-25C5-638E-DC22-AA726BFF552E}"/>
          </ac:graphicFrameMkLst>
        </pc:graphicFrameChg>
        <pc:graphicFrameChg chg="add del mod">
          <ac:chgData name="Jennie Bristow" userId="abe7bb81-689d-4464-94d6-0946cb4f09ea" providerId="ADAL" clId="{C67E6383-B347-4DD7-8CA2-7C1479D3DB52}" dt="2023-06-29T09:23:47.357" v="9211"/>
          <ac:graphicFrameMkLst>
            <pc:docMk/>
            <pc:sldMk cId="2388548274" sldId="314"/>
            <ac:graphicFrameMk id="4" creationId="{79297FD6-BD67-519D-88CF-8BA63472B56C}"/>
          </ac:graphicFrameMkLst>
        </pc:graphicFrameChg>
        <pc:picChg chg="add del mod">
          <ac:chgData name="Jennie Bristow" userId="abe7bb81-689d-4464-94d6-0946cb4f09ea" providerId="ADAL" clId="{C67E6383-B347-4DD7-8CA2-7C1479D3DB52}" dt="2023-06-29T16:21:04.043" v="9489" actId="21"/>
          <ac:picMkLst>
            <pc:docMk/>
            <pc:sldMk cId="2388548274" sldId="314"/>
            <ac:picMk id="8" creationId="{F7DE2C09-DCDE-F82E-287A-6BE4BF2B1654}"/>
          </ac:picMkLst>
        </pc:picChg>
      </pc:sldChg>
      <pc:sldChg chg="addSp delSp modSp new del mod ord">
        <pc:chgData name="Jennie Bristow" userId="abe7bb81-689d-4464-94d6-0946cb4f09ea" providerId="ADAL" clId="{C67E6383-B347-4DD7-8CA2-7C1479D3DB52}" dt="2023-06-20T15:46:42.318" v="6948" actId="2696"/>
        <pc:sldMkLst>
          <pc:docMk/>
          <pc:sldMk cId="1275624023" sldId="315"/>
        </pc:sldMkLst>
        <pc:spChg chg="mod">
          <ac:chgData name="Jennie Bristow" userId="abe7bb81-689d-4464-94d6-0946cb4f09ea" providerId="ADAL" clId="{C67E6383-B347-4DD7-8CA2-7C1479D3DB52}" dt="2023-06-19T13:23:29.135" v="969" actId="313"/>
          <ac:spMkLst>
            <pc:docMk/>
            <pc:sldMk cId="1275624023" sldId="315"/>
            <ac:spMk id="2" creationId="{B3CEFB17-F10F-F88E-7D01-48CC507F2FE6}"/>
          </ac:spMkLst>
        </pc:spChg>
        <pc:spChg chg="mod">
          <ac:chgData name="Jennie Bristow" userId="abe7bb81-689d-4464-94d6-0946cb4f09ea" providerId="ADAL" clId="{C67E6383-B347-4DD7-8CA2-7C1479D3DB52}" dt="2023-06-20T11:38:45.288" v="2366" actId="313"/>
          <ac:spMkLst>
            <pc:docMk/>
            <pc:sldMk cId="1275624023" sldId="315"/>
            <ac:spMk id="3" creationId="{B2FE37F4-CBCE-9812-459B-AAEFEC55F1CA}"/>
          </ac:spMkLst>
        </pc:spChg>
        <pc:spChg chg="del">
          <ac:chgData name="Jennie Bristow" userId="abe7bb81-689d-4464-94d6-0946cb4f09ea" providerId="ADAL" clId="{C67E6383-B347-4DD7-8CA2-7C1479D3DB52}" dt="2023-06-19T13:21:52.230" v="900" actId="22"/>
          <ac:spMkLst>
            <pc:docMk/>
            <pc:sldMk cId="1275624023" sldId="315"/>
            <ac:spMk id="4" creationId="{BF903CE1-AD05-1E58-1C09-4D3B170CD008}"/>
          </ac:spMkLst>
        </pc:spChg>
        <pc:picChg chg="add mod ord">
          <ac:chgData name="Jennie Bristow" userId="abe7bb81-689d-4464-94d6-0946cb4f09ea" providerId="ADAL" clId="{C67E6383-B347-4DD7-8CA2-7C1479D3DB52}" dt="2023-06-19T13:22:01.455" v="901" actId="1076"/>
          <ac:picMkLst>
            <pc:docMk/>
            <pc:sldMk cId="1275624023" sldId="315"/>
            <ac:picMk id="6" creationId="{41AC38B4-1295-83AF-F861-570272776206}"/>
          </ac:picMkLst>
        </pc:picChg>
        <pc:picChg chg="add mod">
          <ac:chgData name="Jennie Bristow" userId="abe7bb81-689d-4464-94d6-0946cb4f09ea" providerId="ADAL" clId="{C67E6383-B347-4DD7-8CA2-7C1479D3DB52}" dt="2023-06-19T13:23:11.674" v="906" actId="1076"/>
          <ac:picMkLst>
            <pc:docMk/>
            <pc:sldMk cId="1275624023" sldId="315"/>
            <ac:picMk id="8" creationId="{2CB9FFAF-B1A4-DEC6-4FCC-33056BD36578}"/>
          </ac:picMkLst>
        </pc:picChg>
      </pc:sldChg>
      <pc:sldChg chg="addSp delSp modSp add mod ord">
        <pc:chgData name="Jennie Bristow" userId="abe7bb81-689d-4464-94d6-0946cb4f09ea" providerId="ADAL" clId="{C67E6383-B347-4DD7-8CA2-7C1479D3DB52}" dt="2023-06-29T16:27:24.686" v="9862" actId="20577"/>
        <pc:sldMkLst>
          <pc:docMk/>
          <pc:sldMk cId="1546811937" sldId="315"/>
        </pc:sldMkLst>
        <pc:spChg chg="mod">
          <ac:chgData name="Jennie Bristow" userId="abe7bb81-689d-4464-94d6-0946cb4f09ea" providerId="ADAL" clId="{C67E6383-B347-4DD7-8CA2-7C1479D3DB52}" dt="2023-06-29T16:26:49.806" v="9796" actId="20577"/>
          <ac:spMkLst>
            <pc:docMk/>
            <pc:sldMk cId="1546811937" sldId="315"/>
            <ac:spMk id="2" creationId="{B3CEFB17-F10F-F88E-7D01-48CC507F2FE6}"/>
          </ac:spMkLst>
        </pc:spChg>
        <pc:spChg chg="mod">
          <ac:chgData name="Jennie Bristow" userId="abe7bb81-689d-4464-94d6-0946cb4f09ea" providerId="ADAL" clId="{C67E6383-B347-4DD7-8CA2-7C1479D3DB52}" dt="2023-06-29T16:27:24.686" v="9862" actId="20577"/>
          <ac:spMkLst>
            <pc:docMk/>
            <pc:sldMk cId="1546811937" sldId="315"/>
            <ac:spMk id="3" creationId="{B2FE37F4-CBCE-9812-459B-AAEFEC55F1CA}"/>
          </ac:spMkLst>
        </pc:spChg>
        <pc:spChg chg="add del mod">
          <ac:chgData name="Jennie Bristow" userId="abe7bb81-689d-4464-94d6-0946cb4f09ea" providerId="ADAL" clId="{C67E6383-B347-4DD7-8CA2-7C1479D3DB52}" dt="2023-06-29T16:26:31.731" v="9791" actId="478"/>
          <ac:spMkLst>
            <pc:docMk/>
            <pc:sldMk cId="1546811937" sldId="315"/>
            <ac:spMk id="7" creationId="{38A28795-3A13-2361-E5A4-70D1BF645243}"/>
          </ac:spMkLst>
        </pc:spChg>
        <pc:picChg chg="add mod">
          <ac:chgData name="Jennie Bristow" userId="abe7bb81-689d-4464-94d6-0946cb4f09ea" providerId="ADAL" clId="{C67E6383-B347-4DD7-8CA2-7C1479D3DB52}" dt="2023-06-29T16:27:06.139" v="9802" actId="1076"/>
          <ac:picMkLst>
            <pc:docMk/>
            <pc:sldMk cId="1546811937" sldId="315"/>
            <ac:picMk id="4" creationId="{44968425-27C4-13C9-31A4-13411DCC3B70}"/>
          </ac:picMkLst>
        </pc:picChg>
        <pc:picChg chg="del">
          <ac:chgData name="Jennie Bristow" userId="abe7bb81-689d-4464-94d6-0946cb4f09ea" providerId="ADAL" clId="{C67E6383-B347-4DD7-8CA2-7C1479D3DB52}" dt="2023-06-29T16:26:28.010" v="9789" actId="478"/>
          <ac:picMkLst>
            <pc:docMk/>
            <pc:sldMk cId="1546811937" sldId="315"/>
            <ac:picMk id="6" creationId="{41AC38B4-1295-83AF-F861-570272776206}"/>
          </ac:picMkLst>
        </pc:picChg>
        <pc:picChg chg="del mod">
          <ac:chgData name="Jennie Bristow" userId="abe7bb81-689d-4464-94d6-0946cb4f09ea" providerId="ADAL" clId="{C67E6383-B347-4DD7-8CA2-7C1479D3DB52}" dt="2023-06-29T16:26:45.341" v="9795" actId="21"/>
          <ac:picMkLst>
            <pc:docMk/>
            <pc:sldMk cId="1546811937" sldId="315"/>
            <ac:picMk id="8" creationId="{2CB9FFAF-B1A4-DEC6-4FCC-33056BD36578}"/>
          </ac:picMkLst>
        </pc:picChg>
        <pc:picChg chg="add del mod">
          <ac:chgData name="Jennie Bristow" userId="abe7bb81-689d-4464-94d6-0946cb4f09ea" providerId="ADAL" clId="{C67E6383-B347-4DD7-8CA2-7C1479D3DB52}" dt="2023-06-29T16:26:54.104" v="9798"/>
          <ac:picMkLst>
            <pc:docMk/>
            <pc:sldMk cId="1546811937" sldId="315"/>
            <ac:picMk id="9" creationId="{55EF3FBA-1B10-AF86-04D5-921A653856A2}"/>
          </ac:picMkLst>
        </pc:picChg>
        <pc:picChg chg="add mod">
          <ac:chgData name="Jennie Bristow" userId="abe7bb81-689d-4464-94d6-0946cb4f09ea" providerId="ADAL" clId="{C67E6383-B347-4DD7-8CA2-7C1479D3DB52}" dt="2023-06-29T16:27:03.260" v="9801" actId="1076"/>
          <ac:picMkLst>
            <pc:docMk/>
            <pc:sldMk cId="1546811937" sldId="315"/>
            <ac:picMk id="10" creationId="{4B15BD3C-CAD6-E5B1-D6E1-B978939283E6}"/>
          </ac:picMkLst>
        </pc:picChg>
      </pc:sldChg>
      <pc:sldChg chg="modSp new mod ord">
        <pc:chgData name="Jennie Bristow" userId="abe7bb81-689d-4464-94d6-0946cb4f09ea" providerId="ADAL" clId="{C67E6383-B347-4DD7-8CA2-7C1479D3DB52}" dt="2023-06-29T16:32:00.237" v="10022" actId="20577"/>
        <pc:sldMkLst>
          <pc:docMk/>
          <pc:sldMk cId="2311008433" sldId="316"/>
        </pc:sldMkLst>
        <pc:spChg chg="mod">
          <ac:chgData name="Jennie Bristow" userId="abe7bb81-689d-4464-94d6-0946cb4f09ea" providerId="ADAL" clId="{C67E6383-B347-4DD7-8CA2-7C1479D3DB52}" dt="2023-06-29T16:32:00.237" v="10022" actId="20577"/>
          <ac:spMkLst>
            <pc:docMk/>
            <pc:sldMk cId="2311008433" sldId="316"/>
            <ac:spMk id="2" creationId="{ED44C9F6-B906-C326-45A7-06C2FB180CF8}"/>
          </ac:spMkLst>
        </pc:spChg>
        <pc:spChg chg="mod">
          <ac:chgData name="Jennie Bristow" userId="abe7bb81-689d-4464-94d6-0946cb4f09ea" providerId="ADAL" clId="{C67E6383-B347-4DD7-8CA2-7C1479D3DB52}" dt="2023-06-19T13:56:39.138" v="1918" actId="20577"/>
          <ac:spMkLst>
            <pc:docMk/>
            <pc:sldMk cId="2311008433" sldId="316"/>
            <ac:spMk id="3" creationId="{664345FC-FC26-1AC4-768B-E55C40526AF6}"/>
          </ac:spMkLst>
        </pc:spChg>
        <pc:spChg chg="mod">
          <ac:chgData name="Jennie Bristow" userId="abe7bb81-689d-4464-94d6-0946cb4f09ea" providerId="ADAL" clId="{C67E6383-B347-4DD7-8CA2-7C1479D3DB52}" dt="2023-06-28T15:34:44.892" v="8456" actId="20577"/>
          <ac:spMkLst>
            <pc:docMk/>
            <pc:sldMk cId="2311008433" sldId="316"/>
            <ac:spMk id="4" creationId="{85665086-235A-D3F4-227A-B61ECB051B12}"/>
          </ac:spMkLst>
        </pc:spChg>
      </pc:sldChg>
      <pc:sldChg chg="modSp new del mod">
        <pc:chgData name="Jennie Bristow" userId="abe7bb81-689d-4464-94d6-0946cb4f09ea" providerId="ADAL" clId="{C67E6383-B347-4DD7-8CA2-7C1479D3DB52}" dt="2023-06-20T14:00:26.940" v="5460" actId="2696"/>
        <pc:sldMkLst>
          <pc:docMk/>
          <pc:sldMk cId="812385425" sldId="317"/>
        </pc:sldMkLst>
        <pc:spChg chg="mod">
          <ac:chgData name="Jennie Bristow" userId="abe7bb81-689d-4464-94d6-0946cb4f09ea" providerId="ADAL" clId="{C67E6383-B347-4DD7-8CA2-7C1479D3DB52}" dt="2023-06-20T11:42:07.094" v="2585" actId="20577"/>
          <ac:spMkLst>
            <pc:docMk/>
            <pc:sldMk cId="812385425" sldId="317"/>
            <ac:spMk id="2" creationId="{3A4654A8-C159-3F90-9196-7FFDAF857E28}"/>
          </ac:spMkLst>
        </pc:spChg>
        <pc:spChg chg="mod">
          <ac:chgData name="Jennie Bristow" userId="abe7bb81-689d-4464-94d6-0946cb4f09ea" providerId="ADAL" clId="{C67E6383-B347-4DD7-8CA2-7C1479D3DB52}" dt="2023-06-20T11:42:55.201" v="2708" actId="20577"/>
          <ac:spMkLst>
            <pc:docMk/>
            <pc:sldMk cId="812385425" sldId="317"/>
            <ac:spMk id="3" creationId="{D085C6B8-3D38-14EA-22DB-B412DE3FD44B}"/>
          </ac:spMkLst>
        </pc:spChg>
        <pc:spChg chg="mod">
          <ac:chgData name="Jennie Bristow" userId="abe7bb81-689d-4464-94d6-0946cb4f09ea" providerId="ADAL" clId="{C67E6383-B347-4DD7-8CA2-7C1479D3DB52}" dt="2023-06-20T11:41:54.227" v="2545" actId="20577"/>
          <ac:spMkLst>
            <pc:docMk/>
            <pc:sldMk cId="812385425" sldId="317"/>
            <ac:spMk id="4" creationId="{2022FD68-54C3-89F0-58F5-08C63B014023}"/>
          </ac:spMkLst>
        </pc:spChg>
      </pc:sldChg>
      <pc:sldChg chg="modSp add mod">
        <pc:chgData name="Jennie Bristow" userId="abe7bb81-689d-4464-94d6-0946cb4f09ea" providerId="ADAL" clId="{C67E6383-B347-4DD7-8CA2-7C1479D3DB52}" dt="2023-06-20T14:02:08.722" v="5515" actId="20577"/>
        <pc:sldMkLst>
          <pc:docMk/>
          <pc:sldMk cId="3106870358" sldId="317"/>
        </pc:sldMkLst>
        <pc:spChg chg="mod">
          <ac:chgData name="Jennie Bristow" userId="abe7bb81-689d-4464-94d6-0946cb4f09ea" providerId="ADAL" clId="{C67E6383-B347-4DD7-8CA2-7C1479D3DB52}" dt="2023-06-20T14:00:53.562" v="5482" actId="20577"/>
          <ac:spMkLst>
            <pc:docMk/>
            <pc:sldMk cId="3106870358" sldId="317"/>
            <ac:spMk id="3" creationId="{D085C6B8-3D38-14EA-22DB-B412DE3FD44B}"/>
          </ac:spMkLst>
        </pc:spChg>
        <pc:spChg chg="mod">
          <ac:chgData name="Jennie Bristow" userId="abe7bb81-689d-4464-94d6-0946cb4f09ea" providerId="ADAL" clId="{C67E6383-B347-4DD7-8CA2-7C1479D3DB52}" dt="2023-06-20T14:02:08.722" v="5515" actId="20577"/>
          <ac:spMkLst>
            <pc:docMk/>
            <pc:sldMk cId="3106870358" sldId="317"/>
            <ac:spMk id="4" creationId="{2022FD68-54C3-89F0-58F5-08C63B014023}"/>
          </ac:spMkLst>
        </pc:spChg>
      </pc:sldChg>
      <pc:sldChg chg="modSp new del mod">
        <pc:chgData name="Jennie Bristow" userId="abe7bb81-689d-4464-94d6-0946cb4f09ea" providerId="ADAL" clId="{C67E6383-B347-4DD7-8CA2-7C1479D3DB52}" dt="2023-06-22T10:20:28.596" v="7317" actId="47"/>
        <pc:sldMkLst>
          <pc:docMk/>
          <pc:sldMk cId="4290034752" sldId="318"/>
        </pc:sldMkLst>
        <pc:spChg chg="mod">
          <ac:chgData name="Jennie Bristow" userId="abe7bb81-689d-4464-94d6-0946cb4f09ea" providerId="ADAL" clId="{C67E6383-B347-4DD7-8CA2-7C1479D3DB52}" dt="2023-06-20T11:43:24.095" v="2809" actId="20577"/>
          <ac:spMkLst>
            <pc:docMk/>
            <pc:sldMk cId="4290034752" sldId="318"/>
            <ac:spMk id="2" creationId="{3F1A665F-A4DF-745B-4719-E5FA8A58801D}"/>
          </ac:spMkLst>
        </pc:spChg>
        <pc:spChg chg="mod">
          <ac:chgData name="Jennie Bristow" userId="abe7bb81-689d-4464-94d6-0946cb4f09ea" providerId="ADAL" clId="{C67E6383-B347-4DD7-8CA2-7C1479D3DB52}" dt="2023-06-20T11:43:41.776" v="2867" actId="20577"/>
          <ac:spMkLst>
            <pc:docMk/>
            <pc:sldMk cId="4290034752" sldId="318"/>
            <ac:spMk id="3" creationId="{A781D235-BD97-DD21-BCDA-733FB1072557}"/>
          </ac:spMkLst>
        </pc:spChg>
      </pc:sldChg>
      <pc:sldChg chg="addSp modSp new mod">
        <pc:chgData name="Jennie Bristow" userId="abe7bb81-689d-4464-94d6-0946cb4f09ea" providerId="ADAL" clId="{C67E6383-B347-4DD7-8CA2-7C1479D3DB52}" dt="2023-06-29T09:31:13.971" v="9380" actId="21"/>
        <pc:sldMkLst>
          <pc:docMk/>
          <pc:sldMk cId="92304331" sldId="319"/>
        </pc:sldMkLst>
        <pc:spChg chg="mod">
          <ac:chgData name="Jennie Bristow" userId="abe7bb81-689d-4464-94d6-0946cb4f09ea" providerId="ADAL" clId="{C67E6383-B347-4DD7-8CA2-7C1479D3DB52}" dt="2023-06-20T13:00:56.515" v="2898" actId="313"/>
          <ac:spMkLst>
            <pc:docMk/>
            <pc:sldMk cId="92304331" sldId="319"/>
            <ac:spMk id="2" creationId="{D090CBCB-551A-17DD-1025-B6A7513A5B58}"/>
          </ac:spMkLst>
        </pc:spChg>
        <pc:spChg chg="mod">
          <ac:chgData name="Jennie Bristow" userId="abe7bb81-689d-4464-94d6-0946cb4f09ea" providerId="ADAL" clId="{C67E6383-B347-4DD7-8CA2-7C1479D3DB52}" dt="2023-06-29T09:31:13.971" v="9380" actId="21"/>
          <ac:spMkLst>
            <pc:docMk/>
            <pc:sldMk cId="92304331" sldId="319"/>
            <ac:spMk id="3" creationId="{85ABBA50-98A8-9779-8BAF-BF3D5A97E252}"/>
          </ac:spMkLst>
        </pc:spChg>
        <pc:spChg chg="mod">
          <ac:chgData name="Jennie Bristow" userId="abe7bb81-689d-4464-94d6-0946cb4f09ea" providerId="ADAL" clId="{C67E6383-B347-4DD7-8CA2-7C1479D3DB52}" dt="2023-06-20T13:20:26.003" v="3283" actId="27636"/>
          <ac:spMkLst>
            <pc:docMk/>
            <pc:sldMk cId="92304331" sldId="319"/>
            <ac:spMk id="4" creationId="{1C925CF6-04D0-A0C3-5AD7-6049B4BA37A7}"/>
          </ac:spMkLst>
        </pc:spChg>
        <pc:picChg chg="add mod">
          <ac:chgData name="Jennie Bristow" userId="abe7bb81-689d-4464-94d6-0946cb4f09ea" providerId="ADAL" clId="{C67E6383-B347-4DD7-8CA2-7C1479D3DB52}" dt="2023-06-20T13:20:23.980" v="3280" actId="1076"/>
          <ac:picMkLst>
            <pc:docMk/>
            <pc:sldMk cId="92304331" sldId="319"/>
            <ac:picMk id="6" creationId="{91B5CBD8-FB9D-F39B-F1FB-D6A5164BD521}"/>
          </ac:picMkLst>
        </pc:picChg>
      </pc:sldChg>
      <pc:sldChg chg="modSp new mod">
        <pc:chgData name="Jennie Bristow" userId="abe7bb81-689d-4464-94d6-0946cb4f09ea" providerId="ADAL" clId="{C67E6383-B347-4DD7-8CA2-7C1479D3DB52}" dt="2023-06-20T13:18:39.821" v="3250" actId="20577"/>
        <pc:sldMkLst>
          <pc:docMk/>
          <pc:sldMk cId="1540006919" sldId="320"/>
        </pc:sldMkLst>
        <pc:spChg chg="mod">
          <ac:chgData name="Jennie Bristow" userId="abe7bb81-689d-4464-94d6-0946cb4f09ea" providerId="ADAL" clId="{C67E6383-B347-4DD7-8CA2-7C1479D3DB52}" dt="2023-06-20T13:18:39.821" v="3250" actId="20577"/>
          <ac:spMkLst>
            <pc:docMk/>
            <pc:sldMk cId="1540006919" sldId="320"/>
            <ac:spMk id="2" creationId="{7523EF88-DF2B-6579-9214-706FFE504E3D}"/>
          </ac:spMkLst>
        </pc:spChg>
        <pc:spChg chg="mod">
          <ac:chgData name="Jennie Bristow" userId="abe7bb81-689d-4464-94d6-0946cb4f09ea" providerId="ADAL" clId="{C67E6383-B347-4DD7-8CA2-7C1479D3DB52}" dt="2023-06-20T13:18:21.886" v="3232" actId="20577"/>
          <ac:spMkLst>
            <pc:docMk/>
            <pc:sldMk cId="1540006919" sldId="320"/>
            <ac:spMk id="3" creationId="{56BF6482-F4AD-0A46-2098-30BA87A817E7}"/>
          </ac:spMkLst>
        </pc:spChg>
        <pc:spChg chg="mod">
          <ac:chgData name="Jennie Bristow" userId="abe7bb81-689d-4464-94d6-0946cb4f09ea" providerId="ADAL" clId="{C67E6383-B347-4DD7-8CA2-7C1479D3DB52}" dt="2023-06-20T13:15:15.095" v="3193" actId="27636"/>
          <ac:spMkLst>
            <pc:docMk/>
            <pc:sldMk cId="1540006919" sldId="320"/>
            <ac:spMk id="4" creationId="{5C2514A5-310F-E8B1-2DDD-F6D0328B2155}"/>
          </ac:spMkLst>
        </pc:spChg>
      </pc:sldChg>
      <pc:sldChg chg="addSp delSp modSp new mod">
        <pc:chgData name="Jennie Bristow" userId="abe7bb81-689d-4464-94d6-0946cb4f09ea" providerId="ADAL" clId="{C67E6383-B347-4DD7-8CA2-7C1479D3DB52}" dt="2023-06-20T13:20:50.007" v="3288" actId="20577"/>
        <pc:sldMkLst>
          <pc:docMk/>
          <pc:sldMk cId="3961787952" sldId="321"/>
        </pc:sldMkLst>
        <pc:spChg chg="mod">
          <ac:chgData name="Jennie Bristow" userId="abe7bb81-689d-4464-94d6-0946cb4f09ea" providerId="ADAL" clId="{C67E6383-B347-4DD7-8CA2-7C1479D3DB52}" dt="2023-06-20T13:12:01.790" v="3166" actId="5793"/>
          <ac:spMkLst>
            <pc:docMk/>
            <pc:sldMk cId="3961787952" sldId="321"/>
            <ac:spMk id="2" creationId="{7B5F7389-5F92-F975-7ABB-97B33A18F6BB}"/>
          </ac:spMkLst>
        </pc:spChg>
        <pc:spChg chg="mod">
          <ac:chgData name="Jennie Bristow" userId="abe7bb81-689d-4464-94d6-0946cb4f09ea" providerId="ADAL" clId="{C67E6383-B347-4DD7-8CA2-7C1479D3DB52}" dt="2023-06-20T13:20:50.007" v="3288" actId="20577"/>
          <ac:spMkLst>
            <pc:docMk/>
            <pc:sldMk cId="3961787952" sldId="321"/>
            <ac:spMk id="3" creationId="{5A7D167D-F08F-2156-A74E-D81F689E91AD}"/>
          </ac:spMkLst>
        </pc:spChg>
        <pc:spChg chg="mod">
          <ac:chgData name="Jennie Bristow" userId="abe7bb81-689d-4464-94d6-0946cb4f09ea" providerId="ADAL" clId="{C67E6383-B347-4DD7-8CA2-7C1479D3DB52}" dt="2023-06-20T13:20:46.977" v="3286" actId="6549"/>
          <ac:spMkLst>
            <pc:docMk/>
            <pc:sldMk cId="3961787952" sldId="321"/>
            <ac:spMk id="4" creationId="{4F6C0C12-715B-1706-7E62-75D191EBFC70}"/>
          </ac:spMkLst>
        </pc:spChg>
        <pc:graphicFrameChg chg="add del modGraphic">
          <ac:chgData name="Jennie Bristow" userId="abe7bb81-689d-4464-94d6-0946cb4f09ea" providerId="ADAL" clId="{C67E6383-B347-4DD7-8CA2-7C1479D3DB52}" dt="2023-06-20T13:12:55.056" v="3181" actId="27309"/>
          <ac:graphicFrameMkLst>
            <pc:docMk/>
            <pc:sldMk cId="3961787952" sldId="321"/>
            <ac:graphicFrameMk id="6" creationId="{8AD76F17-47F8-262D-6DD7-311AD8786A51}"/>
          </ac:graphicFrameMkLst>
        </pc:graphicFrameChg>
      </pc:sldChg>
      <pc:sldChg chg="modSp new mod">
        <pc:chgData name="Jennie Bristow" userId="abe7bb81-689d-4464-94d6-0946cb4f09ea" providerId="ADAL" clId="{C67E6383-B347-4DD7-8CA2-7C1479D3DB52}" dt="2023-06-28T15:35:20.962" v="8458" actId="207"/>
        <pc:sldMkLst>
          <pc:docMk/>
          <pc:sldMk cId="3296619099" sldId="322"/>
        </pc:sldMkLst>
        <pc:spChg chg="mod">
          <ac:chgData name="Jennie Bristow" userId="abe7bb81-689d-4464-94d6-0946cb4f09ea" providerId="ADAL" clId="{C67E6383-B347-4DD7-8CA2-7C1479D3DB52}" dt="2023-06-20T13:21:00.244" v="3322" actId="20577"/>
          <ac:spMkLst>
            <pc:docMk/>
            <pc:sldMk cId="3296619099" sldId="322"/>
            <ac:spMk id="2" creationId="{A610EFA0-3BBF-417F-AAC6-168EA4764D32}"/>
          </ac:spMkLst>
        </pc:spChg>
        <pc:spChg chg="mod">
          <ac:chgData name="Jennie Bristow" userId="abe7bb81-689d-4464-94d6-0946cb4f09ea" providerId="ADAL" clId="{C67E6383-B347-4DD7-8CA2-7C1479D3DB52}" dt="2023-06-20T13:27:52.184" v="4063" actId="20577"/>
          <ac:spMkLst>
            <pc:docMk/>
            <pc:sldMk cId="3296619099" sldId="322"/>
            <ac:spMk id="3" creationId="{D5C7992E-BDE5-693C-8B8F-DA4DCD7C771C}"/>
          </ac:spMkLst>
        </pc:spChg>
        <pc:spChg chg="mod">
          <ac:chgData name="Jennie Bristow" userId="abe7bb81-689d-4464-94d6-0946cb4f09ea" providerId="ADAL" clId="{C67E6383-B347-4DD7-8CA2-7C1479D3DB52}" dt="2023-06-28T15:35:20.962" v="8458" actId="207"/>
          <ac:spMkLst>
            <pc:docMk/>
            <pc:sldMk cId="3296619099" sldId="322"/>
            <ac:spMk id="4" creationId="{0C0AF9F1-9793-436A-134E-28E1177F3F67}"/>
          </ac:spMkLst>
        </pc:spChg>
      </pc:sldChg>
      <pc:sldChg chg="addSp delSp modSp new del mod ord modClrScheme chgLayout">
        <pc:chgData name="Jennie Bristow" userId="abe7bb81-689d-4464-94d6-0946cb4f09ea" providerId="ADAL" clId="{C67E6383-B347-4DD7-8CA2-7C1479D3DB52}" dt="2023-06-29T09:36:43.853" v="9471" actId="47"/>
        <pc:sldMkLst>
          <pc:docMk/>
          <pc:sldMk cId="4090388795" sldId="323"/>
        </pc:sldMkLst>
        <pc:spChg chg="mod ord">
          <ac:chgData name="Jennie Bristow" userId="abe7bb81-689d-4464-94d6-0946cb4f09ea" providerId="ADAL" clId="{C67E6383-B347-4DD7-8CA2-7C1479D3DB52}" dt="2023-06-29T09:35:29.362" v="9443" actId="21"/>
          <ac:spMkLst>
            <pc:docMk/>
            <pc:sldMk cId="4090388795" sldId="323"/>
            <ac:spMk id="2" creationId="{09D554B5-6727-1112-9153-40E2A5AE2872}"/>
          </ac:spMkLst>
        </pc:spChg>
        <pc:spChg chg="mod ord">
          <ac:chgData name="Jennie Bristow" userId="abe7bb81-689d-4464-94d6-0946cb4f09ea" providerId="ADAL" clId="{C67E6383-B347-4DD7-8CA2-7C1479D3DB52}" dt="2023-06-29T09:34:59.478" v="9435" actId="21"/>
          <ac:spMkLst>
            <pc:docMk/>
            <pc:sldMk cId="4090388795" sldId="323"/>
            <ac:spMk id="3" creationId="{D602777C-B71A-EF48-4F6D-BBA64EC138D0}"/>
          </ac:spMkLst>
        </pc:spChg>
        <pc:spChg chg="del mod">
          <ac:chgData name="Jennie Bristow" userId="abe7bb81-689d-4464-94d6-0946cb4f09ea" providerId="ADAL" clId="{C67E6383-B347-4DD7-8CA2-7C1479D3DB52}" dt="2023-06-28T15:12:51.742" v="7909" actId="21"/>
          <ac:spMkLst>
            <pc:docMk/>
            <pc:sldMk cId="4090388795" sldId="323"/>
            <ac:spMk id="4" creationId="{429CAD23-EBFC-F78E-2A27-981D204BDCFA}"/>
          </ac:spMkLst>
        </pc:spChg>
        <pc:spChg chg="add del mod">
          <ac:chgData name="Jennie Bristow" userId="abe7bb81-689d-4464-94d6-0946cb4f09ea" providerId="ADAL" clId="{C67E6383-B347-4DD7-8CA2-7C1479D3DB52}" dt="2023-06-28T15:13:36.649" v="7920" actId="700"/>
          <ac:spMkLst>
            <pc:docMk/>
            <pc:sldMk cId="4090388795" sldId="323"/>
            <ac:spMk id="6" creationId="{D9EC88E1-B16B-2BCA-0F25-D9B10A6C22D1}"/>
          </ac:spMkLst>
        </pc:spChg>
      </pc:sldChg>
      <pc:sldChg chg="addSp delSp modSp new del mod modClrScheme chgLayout">
        <pc:chgData name="Jennie Bristow" userId="abe7bb81-689d-4464-94d6-0946cb4f09ea" providerId="ADAL" clId="{C67E6383-B347-4DD7-8CA2-7C1479D3DB52}" dt="2023-06-22T10:18:50.975" v="7311" actId="47"/>
        <pc:sldMkLst>
          <pc:docMk/>
          <pc:sldMk cId="3253641406" sldId="324"/>
        </pc:sldMkLst>
        <pc:spChg chg="mod ord">
          <ac:chgData name="Jennie Bristow" userId="abe7bb81-689d-4464-94d6-0946cb4f09ea" providerId="ADAL" clId="{C67E6383-B347-4DD7-8CA2-7C1479D3DB52}" dt="2023-06-20T13:58:50.397" v="5290" actId="20577"/>
          <ac:spMkLst>
            <pc:docMk/>
            <pc:sldMk cId="3253641406" sldId="324"/>
            <ac:spMk id="2" creationId="{064518D5-037E-8546-AAB6-5DC4D99D9AE7}"/>
          </ac:spMkLst>
        </pc:spChg>
        <pc:spChg chg="add del mod ord">
          <ac:chgData name="Jennie Bristow" userId="abe7bb81-689d-4464-94d6-0946cb4f09ea" providerId="ADAL" clId="{C67E6383-B347-4DD7-8CA2-7C1479D3DB52}" dt="2023-06-20T13:54:30.882" v="5251" actId="700"/>
          <ac:spMkLst>
            <pc:docMk/>
            <pc:sldMk cId="3253641406" sldId="324"/>
            <ac:spMk id="3" creationId="{FE2DB15D-4F28-8612-9308-8044C040AB54}"/>
          </ac:spMkLst>
        </pc:spChg>
        <pc:spChg chg="add mod">
          <ac:chgData name="Jennie Bristow" userId="abe7bb81-689d-4464-94d6-0946cb4f09ea" providerId="ADAL" clId="{C67E6383-B347-4DD7-8CA2-7C1479D3DB52}" dt="2023-06-22T10:18:49.071" v="7310" actId="21"/>
          <ac:spMkLst>
            <pc:docMk/>
            <pc:sldMk cId="3253641406" sldId="324"/>
            <ac:spMk id="4" creationId="{3E8859B4-B1E0-37E0-C4D5-EC3907A9C819}"/>
          </ac:spMkLst>
        </pc:spChg>
        <pc:spChg chg="add mod ord">
          <ac:chgData name="Jennie Bristow" userId="abe7bb81-689d-4464-94d6-0946cb4f09ea" providerId="ADAL" clId="{C67E6383-B347-4DD7-8CA2-7C1479D3DB52}" dt="2023-06-20T13:59:40.471" v="5406" actId="20577"/>
          <ac:spMkLst>
            <pc:docMk/>
            <pc:sldMk cId="3253641406" sldId="324"/>
            <ac:spMk id="5" creationId="{E83EA61F-3178-D353-3CA5-4F8BF1650CD3}"/>
          </ac:spMkLst>
        </pc:spChg>
        <pc:spChg chg="add del mod ord">
          <ac:chgData name="Jennie Bristow" userId="abe7bb81-689d-4464-94d6-0946cb4f09ea" providerId="ADAL" clId="{C67E6383-B347-4DD7-8CA2-7C1479D3DB52}" dt="2023-06-20T13:54:32.501" v="5252"/>
          <ac:spMkLst>
            <pc:docMk/>
            <pc:sldMk cId="3253641406" sldId="324"/>
            <ac:spMk id="6" creationId="{D4043256-5407-1187-5501-1825E619FA76}"/>
          </ac:spMkLst>
        </pc:spChg>
        <pc:picChg chg="add del mod">
          <ac:chgData name="Jennie Bristow" userId="abe7bb81-689d-4464-94d6-0946cb4f09ea" providerId="ADAL" clId="{C67E6383-B347-4DD7-8CA2-7C1479D3DB52}" dt="2023-06-20T13:54:24.740" v="5250"/>
          <ac:picMkLst>
            <pc:docMk/>
            <pc:sldMk cId="3253641406" sldId="324"/>
            <ac:picMk id="4" creationId="{CDD69947-32D6-3184-4A86-6091C83D814E}"/>
          </ac:picMkLst>
        </pc:picChg>
        <pc:picChg chg="add del mod">
          <ac:chgData name="Jennie Bristow" userId="abe7bb81-689d-4464-94d6-0946cb4f09ea" providerId="ADAL" clId="{C67E6383-B347-4DD7-8CA2-7C1479D3DB52}" dt="2023-06-22T10:18:49.071" v="7310" actId="21"/>
          <ac:picMkLst>
            <pc:docMk/>
            <pc:sldMk cId="3253641406" sldId="324"/>
            <ac:picMk id="7" creationId="{B6720358-F40C-24C9-57A9-9F37BFB4098C}"/>
          </ac:picMkLst>
        </pc:picChg>
      </pc:sldChg>
      <pc:sldChg chg="addSp delSp modSp new mod modClrScheme chgLayout">
        <pc:chgData name="Jennie Bristow" userId="abe7bb81-689d-4464-94d6-0946cb4f09ea" providerId="ADAL" clId="{C67E6383-B347-4DD7-8CA2-7C1479D3DB52}" dt="2023-06-28T16:12:33.716" v="9122" actId="21"/>
        <pc:sldMkLst>
          <pc:docMk/>
          <pc:sldMk cId="2127256434" sldId="325"/>
        </pc:sldMkLst>
        <pc:spChg chg="mod ord">
          <ac:chgData name="Jennie Bristow" userId="abe7bb81-689d-4464-94d6-0946cb4f09ea" providerId="ADAL" clId="{C67E6383-B347-4DD7-8CA2-7C1479D3DB52}" dt="2023-06-20T15:37:05.105" v="5870" actId="700"/>
          <ac:spMkLst>
            <pc:docMk/>
            <pc:sldMk cId="2127256434" sldId="325"/>
            <ac:spMk id="2" creationId="{EE1EDD01-403C-38D3-A092-88CA4CFC29CC}"/>
          </ac:spMkLst>
        </pc:spChg>
        <pc:spChg chg="mod ord">
          <ac:chgData name="Jennie Bristow" userId="abe7bb81-689d-4464-94d6-0946cb4f09ea" providerId="ADAL" clId="{C67E6383-B347-4DD7-8CA2-7C1479D3DB52}" dt="2023-06-20T15:37:27.592" v="5879" actId="20577"/>
          <ac:spMkLst>
            <pc:docMk/>
            <pc:sldMk cId="2127256434" sldId="325"/>
            <ac:spMk id="3" creationId="{578BBFA1-66D0-4E8B-1B7F-571129EF7CC4}"/>
          </ac:spMkLst>
        </pc:spChg>
        <pc:spChg chg="del mod">
          <ac:chgData name="Jennie Bristow" userId="abe7bb81-689d-4464-94d6-0946cb4f09ea" providerId="ADAL" clId="{C67E6383-B347-4DD7-8CA2-7C1479D3DB52}" dt="2023-06-20T15:37:05.105" v="5870" actId="700"/>
          <ac:spMkLst>
            <pc:docMk/>
            <pc:sldMk cId="2127256434" sldId="325"/>
            <ac:spMk id="4" creationId="{0EDA526D-6138-CE57-B8B3-D585A1877366}"/>
          </ac:spMkLst>
        </pc:spChg>
        <pc:picChg chg="add del mod">
          <ac:chgData name="Jennie Bristow" userId="abe7bb81-689d-4464-94d6-0946cb4f09ea" providerId="ADAL" clId="{C67E6383-B347-4DD7-8CA2-7C1479D3DB52}" dt="2023-06-28T16:12:33.716" v="9122" actId="21"/>
          <ac:picMkLst>
            <pc:docMk/>
            <pc:sldMk cId="2127256434" sldId="325"/>
            <ac:picMk id="4" creationId="{D2DE6FA3-35DB-02B0-1972-83AC9E3FAD54}"/>
          </ac:picMkLst>
        </pc:picChg>
        <pc:picChg chg="add mod">
          <ac:chgData name="Jennie Bristow" userId="abe7bb81-689d-4464-94d6-0946cb4f09ea" providerId="ADAL" clId="{C67E6383-B347-4DD7-8CA2-7C1479D3DB52}" dt="2023-06-20T15:37:17.198" v="5873" actId="1076"/>
          <ac:picMkLst>
            <pc:docMk/>
            <pc:sldMk cId="2127256434" sldId="325"/>
            <ac:picMk id="6" creationId="{669F56FD-A668-B65F-E4A0-B5A85E0A1807}"/>
          </ac:picMkLst>
        </pc:picChg>
      </pc:sldChg>
      <pc:sldChg chg="addSp delSp modSp new mod modClrScheme chgLayout">
        <pc:chgData name="Jennie Bristow" userId="abe7bb81-689d-4464-94d6-0946cb4f09ea" providerId="ADAL" clId="{C67E6383-B347-4DD7-8CA2-7C1479D3DB52}" dt="2023-06-28T16:11:24.605" v="9119" actId="21"/>
        <pc:sldMkLst>
          <pc:docMk/>
          <pc:sldMk cId="2585883503" sldId="326"/>
        </pc:sldMkLst>
        <pc:spChg chg="mod ord">
          <ac:chgData name="Jennie Bristow" userId="abe7bb81-689d-4464-94d6-0946cb4f09ea" providerId="ADAL" clId="{C67E6383-B347-4DD7-8CA2-7C1479D3DB52}" dt="2023-06-28T16:05:58.444" v="8809" actId="20577"/>
          <ac:spMkLst>
            <pc:docMk/>
            <pc:sldMk cId="2585883503" sldId="326"/>
            <ac:spMk id="2" creationId="{2B466342-6C6D-D2C2-9A06-0570AD00343B}"/>
          </ac:spMkLst>
        </pc:spChg>
        <pc:spChg chg="mod ord">
          <ac:chgData name="Jennie Bristow" userId="abe7bb81-689d-4464-94d6-0946cb4f09ea" providerId="ADAL" clId="{C67E6383-B347-4DD7-8CA2-7C1479D3DB52}" dt="2023-06-28T16:09:02.807" v="9045" actId="313"/>
          <ac:spMkLst>
            <pc:docMk/>
            <pc:sldMk cId="2585883503" sldId="326"/>
            <ac:spMk id="3" creationId="{59568935-3D8E-A649-657D-1E4EFC87DB67}"/>
          </ac:spMkLst>
        </pc:spChg>
        <pc:spChg chg="add mod ord">
          <ac:chgData name="Jennie Bristow" userId="abe7bb81-689d-4464-94d6-0946cb4f09ea" providerId="ADAL" clId="{C67E6383-B347-4DD7-8CA2-7C1479D3DB52}" dt="2023-06-28T16:06:06.016" v="8814" actId="14100"/>
          <ac:spMkLst>
            <pc:docMk/>
            <pc:sldMk cId="2585883503" sldId="326"/>
            <ac:spMk id="4" creationId="{C8A509C8-3101-702B-2208-E1790800834D}"/>
          </ac:spMkLst>
        </pc:spChg>
        <pc:picChg chg="add del mod">
          <ac:chgData name="Jennie Bristow" userId="abe7bb81-689d-4464-94d6-0946cb4f09ea" providerId="ADAL" clId="{C67E6383-B347-4DD7-8CA2-7C1479D3DB52}" dt="2023-06-28T16:11:24.605" v="9119" actId="21"/>
          <ac:picMkLst>
            <pc:docMk/>
            <pc:sldMk cId="2585883503" sldId="326"/>
            <ac:picMk id="5" creationId="{489D4E42-EE22-2D6A-0B44-3906F86190D2}"/>
          </ac:picMkLst>
        </pc:picChg>
      </pc:sldChg>
      <pc:sldChg chg="modSp new del mod">
        <pc:chgData name="Jennie Bristow" userId="abe7bb81-689d-4464-94d6-0946cb4f09ea" providerId="ADAL" clId="{C67E6383-B347-4DD7-8CA2-7C1479D3DB52}" dt="2023-06-28T16:06:09.820" v="8815" actId="47"/>
        <pc:sldMkLst>
          <pc:docMk/>
          <pc:sldMk cId="1495289035" sldId="327"/>
        </pc:sldMkLst>
        <pc:spChg chg="mod">
          <ac:chgData name="Jennie Bristow" userId="abe7bb81-689d-4464-94d6-0946cb4f09ea" providerId="ADAL" clId="{C67E6383-B347-4DD7-8CA2-7C1479D3DB52}" dt="2023-06-20T15:38:56.254" v="6129" actId="20577"/>
          <ac:spMkLst>
            <pc:docMk/>
            <pc:sldMk cId="1495289035" sldId="327"/>
            <ac:spMk id="2" creationId="{F226D259-A907-DA82-4D42-9F878436C9BC}"/>
          </ac:spMkLst>
        </pc:spChg>
        <pc:spChg chg="mod">
          <ac:chgData name="Jennie Bristow" userId="abe7bb81-689d-4464-94d6-0946cb4f09ea" providerId="ADAL" clId="{C67E6383-B347-4DD7-8CA2-7C1479D3DB52}" dt="2023-06-20T15:43:18.254" v="6580" actId="20577"/>
          <ac:spMkLst>
            <pc:docMk/>
            <pc:sldMk cId="1495289035" sldId="327"/>
            <ac:spMk id="3" creationId="{5C0B1A22-0C9E-C9E1-33B2-0882A61F03B3}"/>
          </ac:spMkLst>
        </pc:spChg>
      </pc:sldChg>
      <pc:sldChg chg="addSp delSp modSp add mod">
        <pc:chgData name="Jennie Bristow" userId="abe7bb81-689d-4464-94d6-0946cb4f09ea" providerId="ADAL" clId="{C67E6383-B347-4DD7-8CA2-7C1479D3DB52}" dt="2023-06-29T16:31:31.954" v="10006" actId="20577"/>
        <pc:sldMkLst>
          <pc:docMk/>
          <pc:sldMk cId="3028885574" sldId="328"/>
        </pc:sldMkLst>
        <pc:spChg chg="mod">
          <ac:chgData name="Jennie Bristow" userId="abe7bb81-689d-4464-94d6-0946cb4f09ea" providerId="ADAL" clId="{C67E6383-B347-4DD7-8CA2-7C1479D3DB52}" dt="2023-06-29T16:31:31.954" v="10006" actId="20577"/>
          <ac:spMkLst>
            <pc:docMk/>
            <pc:sldMk cId="3028885574" sldId="328"/>
            <ac:spMk id="3" creationId="{D1509718-814F-ABD9-1F07-BE79CFD8D2E7}"/>
          </ac:spMkLst>
        </pc:spChg>
        <pc:picChg chg="add del mod">
          <ac:chgData name="Jennie Bristow" userId="abe7bb81-689d-4464-94d6-0946cb4f09ea" providerId="ADAL" clId="{C67E6383-B347-4DD7-8CA2-7C1479D3DB52}" dt="2023-06-28T16:13:30.479" v="9134" actId="478"/>
          <ac:picMkLst>
            <pc:docMk/>
            <pc:sldMk cId="3028885574" sldId="328"/>
            <ac:picMk id="4" creationId="{906C2CE4-D6ED-B89E-4E84-6EE628AE2882}"/>
          </ac:picMkLst>
        </pc:picChg>
      </pc:sldChg>
      <pc:sldChg chg="modSp new del mod">
        <pc:chgData name="Jennie Bristow" userId="abe7bb81-689d-4464-94d6-0946cb4f09ea" providerId="ADAL" clId="{C67E6383-B347-4DD7-8CA2-7C1479D3DB52}" dt="2023-06-22T10:19:16.359" v="7315" actId="2696"/>
        <pc:sldMkLst>
          <pc:docMk/>
          <pc:sldMk cId="4061637117" sldId="328"/>
        </pc:sldMkLst>
        <pc:spChg chg="mod">
          <ac:chgData name="Jennie Bristow" userId="abe7bb81-689d-4464-94d6-0946cb4f09ea" providerId="ADAL" clId="{C67E6383-B347-4DD7-8CA2-7C1479D3DB52}" dt="2023-06-20T15:41:39.234" v="6337" actId="20577"/>
          <ac:spMkLst>
            <pc:docMk/>
            <pc:sldMk cId="4061637117" sldId="328"/>
            <ac:spMk id="2" creationId="{654566EB-BC27-F34B-2FF9-73BC4DC7B091}"/>
          </ac:spMkLst>
        </pc:spChg>
        <pc:spChg chg="mod">
          <ac:chgData name="Jennie Bristow" userId="abe7bb81-689d-4464-94d6-0946cb4f09ea" providerId="ADAL" clId="{C67E6383-B347-4DD7-8CA2-7C1479D3DB52}" dt="2023-06-20T15:43:01.268" v="6579" actId="20577"/>
          <ac:spMkLst>
            <pc:docMk/>
            <pc:sldMk cId="4061637117" sldId="328"/>
            <ac:spMk id="3" creationId="{D1509718-814F-ABD9-1F07-BE79CFD8D2E7}"/>
          </ac:spMkLst>
        </pc:spChg>
      </pc:sldChg>
      <pc:sldChg chg="addSp delSp modSp new mod">
        <pc:chgData name="Jennie Bristow" userId="abe7bb81-689d-4464-94d6-0946cb4f09ea" providerId="ADAL" clId="{C67E6383-B347-4DD7-8CA2-7C1479D3DB52}" dt="2023-06-29T16:33:29.647" v="10092" actId="20577"/>
        <pc:sldMkLst>
          <pc:docMk/>
          <pc:sldMk cId="2428906079" sldId="329"/>
        </pc:sldMkLst>
        <pc:spChg chg="mod">
          <ac:chgData name="Jennie Bristow" userId="abe7bb81-689d-4464-94d6-0946cb4f09ea" providerId="ADAL" clId="{C67E6383-B347-4DD7-8CA2-7C1479D3DB52}" dt="2023-06-20T15:44:00.364" v="6655" actId="20577"/>
          <ac:spMkLst>
            <pc:docMk/>
            <pc:sldMk cId="2428906079" sldId="329"/>
            <ac:spMk id="2" creationId="{DC3D3090-9768-4CA1-DC34-EEE7AA287BEE}"/>
          </ac:spMkLst>
        </pc:spChg>
        <pc:spChg chg="mod">
          <ac:chgData name="Jennie Bristow" userId="abe7bb81-689d-4464-94d6-0946cb4f09ea" providerId="ADAL" clId="{C67E6383-B347-4DD7-8CA2-7C1479D3DB52}" dt="2023-06-29T16:33:29.647" v="10092" actId="20577"/>
          <ac:spMkLst>
            <pc:docMk/>
            <pc:sldMk cId="2428906079" sldId="329"/>
            <ac:spMk id="3" creationId="{55DA67A2-167D-0C47-83A3-F8F15BD6BF4B}"/>
          </ac:spMkLst>
        </pc:spChg>
        <pc:picChg chg="add del mod">
          <ac:chgData name="Jennie Bristow" userId="abe7bb81-689d-4464-94d6-0946cb4f09ea" providerId="ADAL" clId="{C67E6383-B347-4DD7-8CA2-7C1479D3DB52}" dt="2023-06-28T16:10:52.234" v="9115" actId="21"/>
          <ac:picMkLst>
            <pc:docMk/>
            <pc:sldMk cId="2428906079" sldId="329"/>
            <ac:picMk id="4" creationId="{216B6A1D-CAB2-D6E7-848A-BF51C25E9C16}"/>
          </ac:picMkLst>
        </pc:picChg>
        <pc:picChg chg="add del mod">
          <ac:chgData name="Jennie Bristow" userId="abe7bb81-689d-4464-94d6-0946cb4f09ea" providerId="ADAL" clId="{C67E6383-B347-4DD7-8CA2-7C1479D3DB52}" dt="2023-06-29T16:25:59.994" v="9785" actId="21"/>
          <ac:picMkLst>
            <pc:docMk/>
            <pc:sldMk cId="2428906079" sldId="329"/>
            <ac:picMk id="4" creationId="{FC68E8B0-049A-E3EA-DEB8-7A565D5D99F3}"/>
          </ac:picMkLst>
        </pc:picChg>
      </pc:sldChg>
      <pc:sldChg chg="addSp delSp modSp new del mod">
        <pc:chgData name="Jennie Bristow" userId="abe7bb81-689d-4464-94d6-0946cb4f09ea" providerId="ADAL" clId="{C67E6383-B347-4DD7-8CA2-7C1479D3DB52}" dt="2023-06-28T15:49:49.561" v="8718" actId="47"/>
        <pc:sldMkLst>
          <pc:docMk/>
          <pc:sldMk cId="2160037639" sldId="330"/>
        </pc:sldMkLst>
        <pc:spChg chg="mod">
          <ac:chgData name="Jennie Bristow" userId="abe7bb81-689d-4464-94d6-0946cb4f09ea" providerId="ADAL" clId="{C67E6383-B347-4DD7-8CA2-7C1479D3DB52}" dt="2023-06-20T18:47:42.143" v="6998" actId="20577"/>
          <ac:spMkLst>
            <pc:docMk/>
            <pc:sldMk cId="2160037639" sldId="330"/>
            <ac:spMk id="2" creationId="{67C37AD6-3F3D-6155-76AB-4CB1BB1EF7E7}"/>
          </ac:spMkLst>
        </pc:spChg>
        <pc:spChg chg="del">
          <ac:chgData name="Jennie Bristow" userId="abe7bb81-689d-4464-94d6-0946cb4f09ea" providerId="ADAL" clId="{C67E6383-B347-4DD7-8CA2-7C1479D3DB52}" dt="2023-06-22T10:18:56.561" v="7312"/>
          <ac:spMkLst>
            <pc:docMk/>
            <pc:sldMk cId="2160037639" sldId="330"/>
            <ac:spMk id="3" creationId="{2F26F9C0-896E-6E03-1472-435C131ABCBB}"/>
          </ac:spMkLst>
        </pc:spChg>
        <pc:spChg chg="add mod">
          <ac:chgData name="Jennie Bristow" userId="abe7bb81-689d-4464-94d6-0946cb4f09ea" providerId="ADAL" clId="{C67E6383-B347-4DD7-8CA2-7C1479D3DB52}" dt="2023-06-28T15:43:57.953" v="8704" actId="21"/>
          <ac:spMkLst>
            <pc:docMk/>
            <pc:sldMk cId="2160037639" sldId="330"/>
            <ac:spMk id="5" creationId="{21257D3F-9DB0-7FF0-43F7-9C21C59D8A37}"/>
          </ac:spMkLst>
        </pc:spChg>
        <pc:picChg chg="add del mod">
          <ac:chgData name="Jennie Bristow" userId="abe7bb81-689d-4464-94d6-0946cb4f09ea" providerId="ADAL" clId="{C67E6383-B347-4DD7-8CA2-7C1479D3DB52}" dt="2023-06-28T15:43:57.953" v="8704" actId="21"/>
          <ac:picMkLst>
            <pc:docMk/>
            <pc:sldMk cId="2160037639" sldId="330"/>
            <ac:picMk id="4" creationId="{B12F855E-E5CA-AF9B-C91B-AE0362AFA08A}"/>
          </ac:picMkLst>
        </pc:picChg>
      </pc:sldChg>
      <pc:sldChg chg="modSp new mod">
        <pc:chgData name="Jennie Bristow" userId="abe7bb81-689d-4464-94d6-0946cb4f09ea" providerId="ADAL" clId="{C67E6383-B347-4DD7-8CA2-7C1479D3DB52}" dt="2023-06-29T09:36:37.650" v="9470" actId="15"/>
        <pc:sldMkLst>
          <pc:docMk/>
          <pc:sldMk cId="463656282" sldId="331"/>
        </pc:sldMkLst>
        <pc:spChg chg="mod">
          <ac:chgData name="Jennie Bristow" userId="abe7bb81-689d-4464-94d6-0946cb4f09ea" providerId="ADAL" clId="{C67E6383-B347-4DD7-8CA2-7C1479D3DB52}" dt="2023-06-28T15:44:44.960" v="8717" actId="20577"/>
          <ac:spMkLst>
            <pc:docMk/>
            <pc:sldMk cId="463656282" sldId="331"/>
            <ac:spMk id="2" creationId="{44DD0F91-3954-6F22-9C73-B49C91B28DB8}"/>
          </ac:spMkLst>
        </pc:spChg>
        <pc:spChg chg="mod">
          <ac:chgData name="Jennie Bristow" userId="abe7bb81-689d-4464-94d6-0946cb4f09ea" providerId="ADAL" clId="{C67E6383-B347-4DD7-8CA2-7C1479D3DB52}" dt="2023-06-29T09:36:37.650" v="9470" actId="15"/>
          <ac:spMkLst>
            <pc:docMk/>
            <pc:sldMk cId="463656282" sldId="331"/>
            <ac:spMk id="3" creationId="{6657AA3B-CEE4-0968-DE6A-F3D84E55BAA2}"/>
          </ac:spMkLst>
        </pc:spChg>
      </pc:sldChg>
      <pc:sldChg chg="modSp add mod">
        <pc:chgData name="Jennie Bristow" userId="abe7bb81-689d-4464-94d6-0946cb4f09ea" providerId="ADAL" clId="{C67E6383-B347-4DD7-8CA2-7C1479D3DB52}" dt="2023-06-28T15:32:54.951" v="8365" actId="20577"/>
        <pc:sldMkLst>
          <pc:docMk/>
          <pc:sldMk cId="2445025567" sldId="332"/>
        </pc:sldMkLst>
        <pc:spChg chg="mod">
          <ac:chgData name="Jennie Bristow" userId="abe7bb81-689d-4464-94d6-0946cb4f09ea" providerId="ADAL" clId="{C67E6383-B347-4DD7-8CA2-7C1479D3DB52}" dt="2023-06-22T10:14:54.744" v="7308" actId="20577"/>
          <ac:spMkLst>
            <pc:docMk/>
            <pc:sldMk cId="2445025567" sldId="332"/>
            <ac:spMk id="2" creationId="{00000000-0000-0000-0000-000000000000}"/>
          </ac:spMkLst>
        </pc:spChg>
        <pc:spChg chg="mod">
          <ac:chgData name="Jennie Bristow" userId="abe7bb81-689d-4464-94d6-0946cb4f09ea" providerId="ADAL" clId="{C67E6383-B347-4DD7-8CA2-7C1479D3DB52}" dt="2023-06-28T15:32:54.951" v="8365" actId="20577"/>
          <ac:spMkLst>
            <pc:docMk/>
            <pc:sldMk cId="2445025567" sldId="332"/>
            <ac:spMk id="3" creationId="{00000000-0000-0000-0000-000000000000}"/>
          </ac:spMkLst>
        </pc:spChg>
      </pc:sldChg>
      <pc:sldChg chg="modSp add del mod ord">
        <pc:chgData name="Jennie Bristow" userId="abe7bb81-689d-4464-94d6-0946cb4f09ea" providerId="ADAL" clId="{C67E6383-B347-4DD7-8CA2-7C1479D3DB52}" dt="2023-06-28T16:04:32.040" v="8721" actId="47"/>
        <pc:sldMkLst>
          <pc:docMk/>
          <pc:sldMk cId="3108449192" sldId="333"/>
        </pc:sldMkLst>
        <pc:spChg chg="mod">
          <ac:chgData name="Jennie Bristow" userId="abe7bb81-689d-4464-94d6-0946cb4f09ea" providerId="ADAL" clId="{C67E6383-B347-4DD7-8CA2-7C1479D3DB52}" dt="2023-06-28T15:30:24.070" v="8304" actId="20577"/>
          <ac:spMkLst>
            <pc:docMk/>
            <pc:sldMk cId="3108449192" sldId="333"/>
            <ac:spMk id="2" creationId="{00000000-0000-0000-0000-000000000000}"/>
          </ac:spMkLst>
        </pc:spChg>
        <pc:spChg chg="mod">
          <ac:chgData name="Jennie Bristow" userId="abe7bb81-689d-4464-94d6-0946cb4f09ea" providerId="ADAL" clId="{C67E6383-B347-4DD7-8CA2-7C1479D3DB52}" dt="2023-06-28T16:04:29.842" v="8720" actId="27636"/>
          <ac:spMkLst>
            <pc:docMk/>
            <pc:sldMk cId="3108449192" sldId="333"/>
            <ac:spMk id="3" creationId="{00000000-0000-0000-0000-000000000000}"/>
          </ac:spMkLst>
        </pc:spChg>
      </pc:sldChg>
      <pc:sldChg chg="modSp new add del mod">
        <pc:chgData name="Jennie Bristow" userId="abe7bb81-689d-4464-94d6-0946cb4f09ea" providerId="ADAL" clId="{C67E6383-B347-4DD7-8CA2-7C1479D3DB52}" dt="2023-07-04T14:13:29.309" v="10097" actId="2696"/>
        <pc:sldMkLst>
          <pc:docMk/>
          <pc:sldMk cId="1112414576" sldId="334"/>
        </pc:sldMkLst>
        <pc:spChg chg="mod">
          <ac:chgData name="Jennie Bristow" userId="abe7bb81-689d-4464-94d6-0946cb4f09ea" providerId="ADAL" clId="{C67E6383-B347-4DD7-8CA2-7C1479D3DB52}" dt="2023-06-28T15:37:12.159" v="8494" actId="20577"/>
          <ac:spMkLst>
            <pc:docMk/>
            <pc:sldMk cId="1112414576" sldId="334"/>
            <ac:spMk id="2" creationId="{1748FBC3-AA8A-9A56-4421-BA018C7063F8}"/>
          </ac:spMkLst>
        </pc:spChg>
        <pc:spChg chg="mod">
          <ac:chgData name="Jennie Bristow" userId="abe7bb81-689d-4464-94d6-0946cb4f09ea" providerId="ADAL" clId="{C67E6383-B347-4DD7-8CA2-7C1479D3DB52}" dt="2023-06-28T15:43:10.355" v="8696" actId="27636"/>
          <ac:spMkLst>
            <pc:docMk/>
            <pc:sldMk cId="1112414576" sldId="334"/>
            <ac:spMk id="3" creationId="{EFCBDEF1-4876-6AC4-2EE4-BBDCA975F02C}"/>
          </ac:spMkLst>
        </pc:spChg>
      </pc:sldChg>
      <pc:sldChg chg="add del">
        <pc:chgData name="Jennie Bristow" userId="abe7bb81-689d-4464-94d6-0946cb4f09ea" providerId="ADAL" clId="{C67E6383-B347-4DD7-8CA2-7C1479D3DB52}" dt="2023-06-22T10:18:25.743" v="7309" actId="47"/>
        <pc:sldMkLst>
          <pc:docMk/>
          <pc:sldMk cId="4050262474" sldId="334"/>
        </pc:sldMkLst>
      </pc:sldChg>
      <pc:sldChg chg="modSp new mod">
        <pc:chgData name="Jennie Bristow" userId="abe7bb81-689d-4464-94d6-0946cb4f09ea" providerId="ADAL" clId="{C67E6383-B347-4DD7-8CA2-7C1479D3DB52}" dt="2023-06-28T16:09:38.169" v="9109" actId="20577"/>
        <pc:sldMkLst>
          <pc:docMk/>
          <pc:sldMk cId="3334869183" sldId="335"/>
        </pc:sldMkLst>
        <pc:spChg chg="mod">
          <ac:chgData name="Jennie Bristow" userId="abe7bb81-689d-4464-94d6-0946cb4f09ea" providerId="ADAL" clId="{C67E6383-B347-4DD7-8CA2-7C1479D3DB52}" dt="2023-06-28T16:09:17.391" v="9059" actId="20577"/>
          <ac:spMkLst>
            <pc:docMk/>
            <pc:sldMk cId="3334869183" sldId="335"/>
            <ac:spMk id="2" creationId="{BEA25510-1C3C-65A8-C8A3-B1A0E11F3C88}"/>
          </ac:spMkLst>
        </pc:spChg>
        <pc:spChg chg="mod">
          <ac:chgData name="Jennie Bristow" userId="abe7bb81-689d-4464-94d6-0946cb4f09ea" providerId="ADAL" clId="{C67E6383-B347-4DD7-8CA2-7C1479D3DB52}" dt="2023-06-28T16:09:38.169" v="9109" actId="20577"/>
          <ac:spMkLst>
            <pc:docMk/>
            <pc:sldMk cId="3334869183" sldId="335"/>
            <ac:spMk id="3" creationId="{62748F89-34F9-DB6A-A107-E20ECAF30350}"/>
          </ac:spMkLst>
        </pc:spChg>
      </pc:sldChg>
      <pc:sldChg chg="addSp delSp modSp add mod modClrScheme chgLayout">
        <pc:chgData name="Jennie Bristow" userId="abe7bb81-689d-4464-94d6-0946cb4f09ea" providerId="ADAL" clId="{C67E6383-B347-4DD7-8CA2-7C1479D3DB52}" dt="2023-06-29T09:25:10.900" v="9263"/>
        <pc:sldMkLst>
          <pc:docMk/>
          <pc:sldMk cId="3972173134" sldId="336"/>
        </pc:sldMkLst>
        <pc:spChg chg="mod ord">
          <ac:chgData name="Jennie Bristow" userId="abe7bb81-689d-4464-94d6-0946cb4f09ea" providerId="ADAL" clId="{C67E6383-B347-4DD7-8CA2-7C1479D3DB52}" dt="2023-06-29T09:24:37.565" v="9252" actId="700"/>
          <ac:spMkLst>
            <pc:docMk/>
            <pc:sldMk cId="3972173134" sldId="336"/>
            <ac:spMk id="2" creationId="{AEDB3BFC-3A68-49A0-A379-3963900F9AF4}"/>
          </ac:spMkLst>
        </pc:spChg>
        <pc:spChg chg="mod ord">
          <ac:chgData name="Jennie Bristow" userId="abe7bb81-689d-4464-94d6-0946cb4f09ea" providerId="ADAL" clId="{C67E6383-B347-4DD7-8CA2-7C1479D3DB52}" dt="2023-06-29T09:24:53.077" v="9261" actId="27636"/>
          <ac:spMkLst>
            <pc:docMk/>
            <pc:sldMk cId="3972173134" sldId="336"/>
            <ac:spMk id="3" creationId="{1BB45844-2CCC-4479-8E5B-95F35E8557D4}"/>
          </ac:spMkLst>
        </pc:spChg>
        <pc:spChg chg="add del mod ord">
          <ac:chgData name="Jennie Bristow" userId="abe7bb81-689d-4464-94d6-0946cb4f09ea" providerId="ADAL" clId="{C67E6383-B347-4DD7-8CA2-7C1479D3DB52}" dt="2023-06-29T09:25:10.900" v="9263"/>
          <ac:spMkLst>
            <pc:docMk/>
            <pc:sldMk cId="3972173134" sldId="336"/>
            <ac:spMk id="4" creationId="{0D1C4ECA-DADC-C8EA-9339-72023BDE6398}"/>
          </ac:spMkLst>
        </pc:spChg>
        <pc:picChg chg="add del mod">
          <ac:chgData name="Jennie Bristow" userId="abe7bb81-689d-4464-94d6-0946cb4f09ea" providerId="ADAL" clId="{C67E6383-B347-4DD7-8CA2-7C1479D3DB52}" dt="2023-06-29T09:25:08.826" v="9262" actId="21"/>
          <ac:picMkLst>
            <pc:docMk/>
            <pc:sldMk cId="3972173134" sldId="336"/>
            <ac:picMk id="5" creationId="{4BABB9DA-E5A3-9AF8-40CD-4D0D6D24C997}"/>
          </ac:picMkLst>
        </pc:picChg>
        <pc:picChg chg="add mod">
          <ac:chgData name="Jennie Bristow" userId="abe7bb81-689d-4464-94d6-0946cb4f09ea" providerId="ADAL" clId="{C67E6383-B347-4DD7-8CA2-7C1479D3DB52}" dt="2023-06-29T09:25:10.900" v="9263"/>
          <ac:picMkLst>
            <pc:docMk/>
            <pc:sldMk cId="3972173134" sldId="336"/>
            <ac:picMk id="6" creationId="{7CCA6A7F-343D-150F-3C2E-D5EB76241C64}"/>
          </ac:picMkLst>
        </pc:picChg>
      </pc:sldChg>
      <pc:sldChg chg="addSp delSp modSp add mod modClrScheme chgLayout">
        <pc:chgData name="Jennie Bristow" userId="abe7bb81-689d-4464-94d6-0946cb4f09ea" providerId="ADAL" clId="{C67E6383-B347-4DD7-8CA2-7C1479D3DB52}" dt="2023-06-29T09:35:20.599" v="9442" actId="207"/>
        <pc:sldMkLst>
          <pc:docMk/>
          <pc:sldMk cId="4001309385" sldId="337"/>
        </pc:sldMkLst>
        <pc:spChg chg="mod ord">
          <ac:chgData name="Jennie Bristow" userId="abe7bb81-689d-4464-94d6-0946cb4f09ea" providerId="ADAL" clId="{C67E6383-B347-4DD7-8CA2-7C1479D3DB52}" dt="2023-06-29T09:35:04.417" v="9436" actId="700"/>
          <ac:spMkLst>
            <pc:docMk/>
            <pc:sldMk cId="4001309385" sldId="337"/>
            <ac:spMk id="2" creationId="{A6D7B6D5-DE8E-59D1-88DE-A076A0F6BDC6}"/>
          </ac:spMkLst>
        </pc:spChg>
        <pc:spChg chg="mod ord">
          <ac:chgData name="Jennie Bristow" userId="abe7bb81-689d-4464-94d6-0946cb4f09ea" providerId="ADAL" clId="{C67E6383-B347-4DD7-8CA2-7C1479D3DB52}" dt="2023-06-29T09:35:09.205" v="9440" actId="27636"/>
          <ac:spMkLst>
            <pc:docMk/>
            <pc:sldMk cId="4001309385" sldId="337"/>
            <ac:spMk id="3" creationId="{15BF48FC-84D6-46F6-59CA-4365B0E0BA43}"/>
          </ac:spMkLst>
        </pc:spChg>
        <pc:spChg chg="add mod ord">
          <ac:chgData name="Jennie Bristow" userId="abe7bb81-689d-4464-94d6-0946cb4f09ea" providerId="ADAL" clId="{C67E6383-B347-4DD7-8CA2-7C1479D3DB52}" dt="2023-06-29T09:35:20.599" v="9442" actId="207"/>
          <ac:spMkLst>
            <pc:docMk/>
            <pc:sldMk cId="4001309385" sldId="337"/>
            <ac:spMk id="4" creationId="{5E705C91-B9FE-BE19-F6C6-B19992F97008}"/>
          </ac:spMkLst>
        </pc:spChg>
        <pc:spChg chg="add del">
          <ac:chgData name="Jennie Bristow" userId="abe7bb81-689d-4464-94d6-0946cb4f09ea" providerId="ADAL" clId="{C67E6383-B347-4DD7-8CA2-7C1479D3DB52}" dt="2023-06-29T09:35:07.302" v="9438" actId="22"/>
          <ac:spMkLst>
            <pc:docMk/>
            <pc:sldMk cId="4001309385" sldId="337"/>
            <ac:spMk id="6" creationId="{DEB8108F-E072-A10B-5E21-61DD6E51D5BA}"/>
          </ac:spMkLst>
        </pc:spChg>
      </pc:sldChg>
      <pc:sldChg chg="modSp new mod">
        <pc:chgData name="Jennie Bristow" userId="abe7bb81-689d-4464-94d6-0946cb4f09ea" providerId="ADAL" clId="{C67E6383-B347-4DD7-8CA2-7C1479D3DB52}" dt="2023-06-29T09:37:00.616" v="9481" actId="20577"/>
        <pc:sldMkLst>
          <pc:docMk/>
          <pc:sldMk cId="491489246" sldId="338"/>
        </pc:sldMkLst>
        <pc:spChg chg="mod">
          <ac:chgData name="Jennie Bristow" userId="abe7bb81-689d-4464-94d6-0946cb4f09ea" providerId="ADAL" clId="{C67E6383-B347-4DD7-8CA2-7C1479D3DB52}" dt="2023-06-29T09:37:00.616" v="9481" actId="20577"/>
          <ac:spMkLst>
            <pc:docMk/>
            <pc:sldMk cId="491489246" sldId="338"/>
            <ac:spMk id="2" creationId="{01AA23CE-A91A-8F2C-59E7-B6BA7D433165}"/>
          </ac:spMkLst>
        </pc:spChg>
        <pc:spChg chg="mod">
          <ac:chgData name="Jennie Bristow" userId="abe7bb81-689d-4464-94d6-0946cb4f09ea" providerId="ADAL" clId="{C67E6383-B347-4DD7-8CA2-7C1479D3DB52}" dt="2023-06-29T09:33:56.741" v="9419" actId="27636"/>
          <ac:spMkLst>
            <pc:docMk/>
            <pc:sldMk cId="491489246" sldId="338"/>
            <ac:spMk id="3" creationId="{E1077D4A-F259-2019-62D7-BAA42DB7DC7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885D7D-BDC0-431A-8635-CF0DDC5F3ECC}"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104973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5D7D-BDC0-431A-8635-CF0DDC5F3ECC}"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301004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5D7D-BDC0-431A-8635-CF0DDC5F3ECC}"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4615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5D7D-BDC0-431A-8635-CF0DDC5F3ECC}"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2762411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5D7D-BDC0-431A-8635-CF0DDC5F3ECC}"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2926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5D7D-BDC0-431A-8635-CF0DDC5F3ECC}"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239989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85D7D-BDC0-431A-8635-CF0DDC5F3ECC}"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4038227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85D7D-BDC0-431A-8635-CF0DDC5F3ECC}"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404527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85D7D-BDC0-431A-8635-CF0DDC5F3ECC}"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425857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5D7D-BDC0-431A-8635-CF0DDC5F3ECC}"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38242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885D7D-BDC0-431A-8635-CF0DDC5F3ECC}" type="datetimeFigureOut">
              <a:rPr lang="en-GB" smtClean="0"/>
              <a:t>04/07/2023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237507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885D7D-BDC0-431A-8635-CF0DDC5F3ECC}" type="datetimeFigureOut">
              <a:rPr lang="en-GB" smtClean="0"/>
              <a:t>04/07/2023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282123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885D7D-BDC0-431A-8635-CF0DDC5F3ECC}" type="datetimeFigureOut">
              <a:rPr lang="en-GB" smtClean="0"/>
              <a:t>04/07/2023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398029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85D7D-BDC0-431A-8635-CF0DDC5F3ECC}" type="datetimeFigureOut">
              <a:rPr lang="en-GB" smtClean="0"/>
              <a:t>04/07/2023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358598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885D7D-BDC0-431A-8635-CF0DDC5F3ECC}" type="datetimeFigureOut">
              <a:rPr lang="en-GB" smtClean="0"/>
              <a:t>04/07/2023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218301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885D7D-BDC0-431A-8635-CF0DDC5F3ECC}" type="datetimeFigureOut">
              <a:rPr lang="en-GB" smtClean="0"/>
              <a:t>04/07/2023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95264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885D7D-BDC0-431A-8635-CF0DDC5F3ECC}" type="datetimeFigureOut">
              <a:rPr lang="en-GB" smtClean="0"/>
              <a:t>04/07/2023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C2FB7B-4F4B-4B8F-87CE-49BE3A6A068C}" type="slidenum">
              <a:rPr lang="en-GB" smtClean="0"/>
              <a:t>‹#›</a:t>
            </a:fld>
            <a:endParaRPr lang="en-GB"/>
          </a:p>
        </p:txBody>
      </p:sp>
    </p:spTree>
    <p:extLst>
      <p:ext uri="{BB962C8B-B14F-4D97-AF65-F5344CB8AC3E}">
        <p14:creationId xmlns:p14="http://schemas.microsoft.com/office/powerpoint/2010/main" val="831387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unherd.com/2023/06/the-oxford-kids-are-alright/"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jennie.bristow@canterbury.ac.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pi.ac.uk/wp-content/uploads/2022/06/You-cant-say-that-What-students-really-think-of-free-speech-on-campus.pdf" TargetMode="External"/><Relationship Id="rId2" Type="http://schemas.openxmlformats.org/officeDocument/2006/relationships/hyperlink" Target="https://blogs.kent.ac.uk/parentingculturestudies/files/2021/03/Talking-about-generation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b="0" i="0" dirty="0">
                <a:effectLst/>
                <a:latin typeface="var(--highlight-font-family)"/>
              </a:rPr>
              <a:t>Generational tensions in Higher Education</a:t>
            </a:r>
          </a:p>
        </p:txBody>
      </p:sp>
      <p:sp>
        <p:nvSpPr>
          <p:cNvPr id="3" name="Subtitle 2"/>
          <p:cNvSpPr>
            <a:spLocks noGrp="1"/>
          </p:cNvSpPr>
          <p:nvPr>
            <p:ph type="subTitle" idx="1"/>
          </p:nvPr>
        </p:nvSpPr>
        <p:spPr/>
        <p:txBody>
          <a:bodyPr>
            <a:normAutofit lnSpcReduction="10000"/>
          </a:bodyPr>
          <a:lstStyle/>
          <a:p>
            <a:r>
              <a:rPr lang="en-US" dirty="0"/>
              <a:t>Dr Jennie Bristow</a:t>
            </a:r>
          </a:p>
          <a:p>
            <a:r>
              <a:rPr lang="en-US" dirty="0"/>
              <a:t>Senior Lecturer in Sociology, Canterbury Christ Church University</a:t>
            </a:r>
          </a:p>
          <a:p>
            <a:r>
              <a:rPr lang="en-US" dirty="0"/>
              <a:t>British Education Studies Association conference, 30 June 2023</a:t>
            </a:r>
          </a:p>
        </p:txBody>
      </p:sp>
    </p:spTree>
    <p:extLst>
      <p:ext uri="{BB962C8B-B14F-4D97-AF65-F5344CB8AC3E}">
        <p14:creationId xmlns:p14="http://schemas.microsoft.com/office/powerpoint/2010/main" val="184223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FB17-F10F-F88E-7D01-48CC507F2FE6}"/>
              </a:ext>
            </a:extLst>
          </p:cNvPr>
          <p:cNvSpPr>
            <a:spLocks noGrp="1"/>
          </p:cNvSpPr>
          <p:nvPr>
            <p:ph type="title"/>
          </p:nvPr>
        </p:nvSpPr>
        <p:spPr/>
        <p:txBody>
          <a:bodyPr/>
          <a:lstStyle/>
          <a:p>
            <a:r>
              <a:rPr lang="en-US" dirty="0"/>
              <a:t>‘Students at the heart of the system’ </a:t>
            </a:r>
            <a:endParaRPr lang="en-GB" dirty="0"/>
          </a:p>
        </p:txBody>
      </p:sp>
      <p:sp>
        <p:nvSpPr>
          <p:cNvPr id="3" name="Content Placeholder 2">
            <a:extLst>
              <a:ext uri="{FF2B5EF4-FFF2-40B4-BE49-F238E27FC236}">
                <a16:creationId xmlns:a16="http://schemas.microsoft.com/office/drawing/2014/main" id="{B2FE37F4-CBCE-9812-459B-AAEFEC55F1CA}"/>
              </a:ext>
            </a:extLst>
          </p:cNvPr>
          <p:cNvSpPr>
            <a:spLocks noGrp="1"/>
          </p:cNvSpPr>
          <p:nvPr>
            <p:ph sz="half" idx="1"/>
          </p:nvPr>
        </p:nvSpPr>
        <p:spPr/>
        <p:txBody>
          <a:bodyPr/>
          <a:lstStyle/>
          <a:p>
            <a:r>
              <a:rPr lang="en-US" dirty="0"/>
              <a:t>2011 – culmination of rapid changes to regulation and funding from 1991</a:t>
            </a:r>
          </a:p>
          <a:p>
            <a:pPr lvl="1"/>
            <a:r>
              <a:rPr lang="en-US" dirty="0"/>
              <a:t>‘Student as consumer’ in the driving seat</a:t>
            </a:r>
          </a:p>
          <a:p>
            <a:pPr lvl="1"/>
            <a:r>
              <a:rPr lang="en-US" dirty="0"/>
              <a:t>New construction of ‘the student’ and ‘the academic’ – as ciphers for marketized processes</a:t>
            </a:r>
          </a:p>
          <a:p>
            <a:pPr lvl="1"/>
            <a:endParaRPr lang="en-GB" dirty="0"/>
          </a:p>
        </p:txBody>
      </p:sp>
      <p:pic>
        <p:nvPicPr>
          <p:cNvPr id="4" name="Picture 3">
            <a:extLst>
              <a:ext uri="{FF2B5EF4-FFF2-40B4-BE49-F238E27FC236}">
                <a16:creationId xmlns:a16="http://schemas.microsoft.com/office/drawing/2014/main" id="{44968425-27C4-13C9-31A4-13411DCC3B70}"/>
              </a:ext>
            </a:extLst>
          </p:cNvPr>
          <p:cNvPicPr>
            <a:picLocks noChangeAspect="1"/>
          </p:cNvPicPr>
          <p:nvPr/>
        </p:nvPicPr>
        <p:blipFill>
          <a:blip r:embed="rId2"/>
          <a:stretch>
            <a:fillRect/>
          </a:stretch>
        </p:blipFill>
        <p:spPr>
          <a:xfrm>
            <a:off x="5318568" y="2677091"/>
            <a:ext cx="3746943" cy="2836276"/>
          </a:xfrm>
          <a:prstGeom prst="rect">
            <a:avLst/>
          </a:prstGeom>
        </p:spPr>
      </p:pic>
      <p:pic>
        <p:nvPicPr>
          <p:cNvPr id="10" name="Picture 9">
            <a:extLst>
              <a:ext uri="{FF2B5EF4-FFF2-40B4-BE49-F238E27FC236}">
                <a16:creationId xmlns:a16="http://schemas.microsoft.com/office/drawing/2014/main" id="{4B15BD3C-CAD6-E5B1-D6E1-B978939283E6}"/>
              </a:ext>
            </a:extLst>
          </p:cNvPr>
          <p:cNvPicPr>
            <a:picLocks noChangeAspect="1"/>
          </p:cNvPicPr>
          <p:nvPr/>
        </p:nvPicPr>
        <p:blipFill>
          <a:blip r:embed="rId3"/>
          <a:stretch>
            <a:fillRect/>
          </a:stretch>
        </p:blipFill>
        <p:spPr>
          <a:xfrm>
            <a:off x="8204778" y="1356291"/>
            <a:ext cx="1126374" cy="980178"/>
          </a:xfrm>
          <a:prstGeom prst="rect">
            <a:avLst/>
          </a:prstGeom>
        </p:spPr>
      </p:pic>
    </p:spTree>
    <p:extLst>
      <p:ext uri="{BB962C8B-B14F-4D97-AF65-F5344CB8AC3E}">
        <p14:creationId xmlns:p14="http://schemas.microsoft.com/office/powerpoint/2010/main" val="1546811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r>
              <a:rPr lang="en-GB" dirty="0" err="1"/>
              <a:t>Schoolification</a:t>
            </a:r>
            <a:r>
              <a:rPr lang="en-GB" dirty="0"/>
              <a:t>’ </a:t>
            </a:r>
          </a:p>
        </p:txBody>
      </p:sp>
      <p:sp>
        <p:nvSpPr>
          <p:cNvPr id="3" name="Content Placeholder 2"/>
          <p:cNvSpPr>
            <a:spLocks noGrp="1"/>
          </p:cNvSpPr>
          <p:nvPr>
            <p:ph sz="half" idx="1"/>
          </p:nvPr>
        </p:nvSpPr>
        <p:spPr>
          <a:xfrm>
            <a:off x="677334" y="2160589"/>
            <a:ext cx="2544038" cy="3880772"/>
          </a:xfrm>
          <a:solidFill>
            <a:schemeClr val="accent3">
              <a:lumMod val="20000"/>
              <a:lumOff val="80000"/>
            </a:schemeClr>
          </a:solidFill>
        </p:spPr>
        <p:txBody>
          <a:bodyPr>
            <a:normAutofit fontScale="85000" lnSpcReduction="20000"/>
          </a:bodyPr>
          <a:lstStyle/>
          <a:p>
            <a:r>
              <a:rPr lang="en-GB" sz="2100" dirty="0"/>
              <a:t>Academic instrumentalism – focus on the grade</a:t>
            </a:r>
          </a:p>
          <a:p>
            <a:r>
              <a:rPr lang="en-GB" sz="2100" dirty="0"/>
              <a:t>Construction and expectation of academics as teachers </a:t>
            </a:r>
          </a:p>
          <a:p>
            <a:r>
              <a:rPr lang="en-GB" sz="2100" dirty="0"/>
              <a:t>Education more as process than relationship</a:t>
            </a:r>
          </a:p>
          <a:p>
            <a:endParaRPr lang="en-GB" dirty="0"/>
          </a:p>
          <a:p>
            <a:endParaRPr lang="en-GB" dirty="0"/>
          </a:p>
        </p:txBody>
      </p:sp>
      <p:sp>
        <p:nvSpPr>
          <p:cNvPr id="4" name="Content Placeholder 3">
            <a:extLst>
              <a:ext uri="{FF2B5EF4-FFF2-40B4-BE49-F238E27FC236}">
                <a16:creationId xmlns:a16="http://schemas.microsoft.com/office/drawing/2014/main" id="{3D0A87AD-CE87-BE07-8A62-D53795A6B4D2}"/>
              </a:ext>
            </a:extLst>
          </p:cNvPr>
          <p:cNvSpPr>
            <a:spLocks noGrp="1"/>
          </p:cNvSpPr>
          <p:nvPr>
            <p:ph sz="half" idx="2"/>
          </p:nvPr>
        </p:nvSpPr>
        <p:spPr>
          <a:xfrm>
            <a:off x="3498209" y="2160589"/>
            <a:ext cx="5775795" cy="3880773"/>
          </a:xfrm>
        </p:spPr>
        <p:txBody>
          <a:bodyPr>
            <a:normAutofit fontScale="85000" lnSpcReduction="20000"/>
          </a:bodyPr>
          <a:lstStyle/>
          <a:p>
            <a:r>
              <a:rPr lang="en-GB" dirty="0">
                <a:solidFill>
                  <a:schemeClr val="tx1"/>
                </a:solidFill>
              </a:rPr>
              <a:t>‘I don’t necessarily enjoy independent research and studies and things like that I'd rather just get given a question and just do it, because I'm spoon fed and that’s how I've always have been and that’s how I work, so … my dissertation just freaked me, I didn’t really like doing a dissertation at all and I definitely wouldn’t like doing a masters, where I would have to think of something myself to research and stuff like that, cause … I'd much rather be spoon fed.’ (FG8, UG, Russell Group)</a:t>
            </a:r>
          </a:p>
          <a:p>
            <a:r>
              <a:rPr lang="en-US" dirty="0">
                <a:solidFill>
                  <a:schemeClr val="tx1"/>
                </a:solidFill>
              </a:rPr>
              <a:t>‘I think for a lot of them ... you are just an authority figure that is something like school teacher, they expect to get the answer from you about what they need to do. And they think that you will always have the right answers, rather than that you might be kind of open to discussions about it. You are not a teacher in that sense you are there for a different purpose, to facilitate their thinking … There is an element of their wanting to undermine your authority as well, which is a hangover from school.’ (Academic, R1)</a:t>
            </a:r>
            <a:endParaRPr lang="en-GB" dirty="0">
              <a:solidFill>
                <a:schemeClr val="tx1"/>
              </a:solidFill>
            </a:endParaRPr>
          </a:p>
          <a:p>
            <a:endParaRPr lang="en-GB" dirty="0"/>
          </a:p>
        </p:txBody>
      </p:sp>
    </p:spTree>
    <p:extLst>
      <p:ext uri="{BB962C8B-B14F-4D97-AF65-F5344CB8AC3E}">
        <p14:creationId xmlns:p14="http://schemas.microsoft.com/office/powerpoint/2010/main" val="369412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r>
              <a:rPr lang="en-GB" dirty="0" err="1"/>
              <a:t>Babyfication</a:t>
            </a:r>
            <a:r>
              <a:rPr lang="en-GB" dirty="0"/>
              <a:t>’ </a:t>
            </a:r>
          </a:p>
        </p:txBody>
      </p:sp>
      <p:sp>
        <p:nvSpPr>
          <p:cNvPr id="3" name="Content Placeholder 2"/>
          <p:cNvSpPr>
            <a:spLocks noGrp="1"/>
          </p:cNvSpPr>
          <p:nvPr>
            <p:ph idx="1"/>
          </p:nvPr>
        </p:nvSpPr>
        <p:spPr>
          <a:xfrm>
            <a:off x="998290" y="2160590"/>
            <a:ext cx="8275711" cy="3644592"/>
          </a:xfrm>
        </p:spPr>
        <p:txBody>
          <a:bodyPr>
            <a:normAutofit lnSpcReduction="10000"/>
          </a:bodyPr>
          <a:lstStyle/>
          <a:p>
            <a:r>
              <a:rPr lang="en-GB" dirty="0">
                <a:solidFill>
                  <a:schemeClr val="tx1"/>
                </a:solidFill>
              </a:rPr>
              <a:t>‘I think I've never heard a student say that “oh they really liked such and such because there was a PowerPoint or because there wasn't a PowerPoint… I think this whole learning technology thing is a distraction to be honest, I mean you see it in the educational policies … we are putting in millions of pounds into gamification of assessment so that the game is on their iPhone.’ (Academic, R4)</a:t>
            </a:r>
          </a:p>
          <a:p>
            <a:r>
              <a:rPr lang="en-US" dirty="0">
                <a:solidFill>
                  <a:schemeClr val="tx1"/>
                </a:solidFill>
              </a:rPr>
              <a:t>‘I think you kind of end up being </a:t>
            </a:r>
            <a:r>
              <a:rPr lang="en-US" dirty="0" err="1">
                <a:solidFill>
                  <a:schemeClr val="tx1"/>
                </a:solidFill>
              </a:rPr>
              <a:t>polarised</a:t>
            </a:r>
            <a:r>
              <a:rPr lang="en-US" dirty="0">
                <a:solidFill>
                  <a:schemeClr val="tx1"/>
                </a:solidFill>
              </a:rPr>
              <a:t>, people kind of really resist because they think oh this is the </a:t>
            </a:r>
            <a:r>
              <a:rPr lang="en-US" dirty="0" err="1">
                <a:solidFill>
                  <a:schemeClr val="tx1"/>
                </a:solidFill>
              </a:rPr>
              <a:t>babyfying</a:t>
            </a:r>
            <a:r>
              <a:rPr lang="en-US" dirty="0">
                <a:solidFill>
                  <a:schemeClr val="tx1"/>
                </a:solidFill>
              </a:rPr>
              <a:t> of things, and then these people say oh all these lecturers they don’t care, they are not interested in teaching, they don’t care about their students, they don’t understand students and I think I do understand, quite a lot of us do. But I want that discussion, and I don’t think the answer, I don’t think treating students like little children is helping them in the long run.’ (</a:t>
            </a:r>
            <a:r>
              <a:rPr lang="en-GB" dirty="0">
                <a:solidFill>
                  <a:schemeClr val="tx1"/>
                </a:solidFill>
              </a:rPr>
              <a:t>Academic, </a:t>
            </a:r>
            <a:r>
              <a:rPr lang="en-US" dirty="0">
                <a:solidFill>
                  <a:schemeClr val="tx1"/>
                </a:solidFill>
              </a:rPr>
              <a:t>R6)</a:t>
            </a:r>
            <a:endParaRPr lang="en-GB" dirty="0">
              <a:solidFill>
                <a:schemeClr val="tx1"/>
              </a:solidFill>
            </a:endParaRPr>
          </a:p>
          <a:p>
            <a:endParaRPr lang="en-GB" dirty="0"/>
          </a:p>
        </p:txBody>
      </p:sp>
    </p:spTree>
    <p:extLst>
      <p:ext uri="{BB962C8B-B14F-4D97-AF65-F5344CB8AC3E}">
        <p14:creationId xmlns:p14="http://schemas.microsoft.com/office/powerpoint/2010/main" val="302035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Safetyism</a:t>
            </a:r>
            <a:r>
              <a:rPr lang="en-GB" dirty="0"/>
              <a:t> and risk-taking</a:t>
            </a:r>
          </a:p>
        </p:txBody>
      </p:sp>
      <p:sp>
        <p:nvSpPr>
          <p:cNvPr id="3" name="Content Placeholder 2"/>
          <p:cNvSpPr>
            <a:spLocks noGrp="1"/>
          </p:cNvSpPr>
          <p:nvPr>
            <p:ph idx="1"/>
          </p:nvPr>
        </p:nvSpPr>
        <p:spPr/>
        <p:txBody>
          <a:bodyPr>
            <a:normAutofit fontScale="77500" lnSpcReduction="20000"/>
          </a:bodyPr>
          <a:lstStyle/>
          <a:p>
            <a:r>
              <a:rPr lang="en-GB" dirty="0"/>
              <a:t>‘But it would be really nice to like move away from text book learning ... I think you do like two sides a week of just copying out of the book and, like, it’s so dull ... so it’s going to be such a nice change going and learning in a different way ...’</a:t>
            </a:r>
          </a:p>
          <a:p>
            <a:r>
              <a:rPr lang="en-GB" dirty="0"/>
              <a:t>‘It is scary though’ </a:t>
            </a:r>
          </a:p>
          <a:p>
            <a:r>
              <a:rPr lang="en-GB" dirty="0"/>
              <a:t>‘It’s scary but it’s a good scare’</a:t>
            </a:r>
          </a:p>
          <a:p>
            <a:r>
              <a:rPr lang="en-GB" dirty="0"/>
              <a:t>‘It’s scary </a:t>
            </a:r>
            <a:r>
              <a:rPr lang="en-GB" dirty="0" err="1"/>
              <a:t>‘cause</a:t>
            </a:r>
            <a:r>
              <a:rPr lang="en-GB" dirty="0"/>
              <a:t> you also are supported in school’ </a:t>
            </a:r>
          </a:p>
          <a:p>
            <a:r>
              <a:rPr lang="en-GB" dirty="0"/>
              <a:t>‘I think it’s good for yourself to find out in deeper…’</a:t>
            </a:r>
          </a:p>
          <a:p>
            <a:r>
              <a:rPr lang="en-GB" dirty="0"/>
              <a:t>‘You are being naive if you think life's going to be like… life's going to have that structure ... you are going to be so independent at </a:t>
            </a:r>
            <a:r>
              <a:rPr lang="en-GB" dirty="0" err="1"/>
              <a:t>Uni</a:t>
            </a:r>
            <a:r>
              <a:rPr lang="en-GB" dirty="0"/>
              <a:t> and to be honest that excites the hell out of me  ... I love that’  </a:t>
            </a:r>
          </a:p>
          <a:p>
            <a:r>
              <a:rPr lang="en-GB" dirty="0"/>
              <a:t>‘Me too’ </a:t>
            </a:r>
          </a:p>
          <a:p>
            <a:r>
              <a:rPr lang="en-GB" dirty="0"/>
              <a:t>‘I think we do worse at A-level because there is a kind of safety net, like I don’t really have to do my homework for next week … because I know I can just copy off someone else and because I kind of know it’s more kind of dependent on, like, teachers teaching you stuff rather than you doing more stuff yourself ... you don’t really work as hard.’ (FG1, 6th form, grammar school)</a:t>
            </a:r>
          </a:p>
          <a:p>
            <a:endParaRPr lang="en-GB" dirty="0"/>
          </a:p>
        </p:txBody>
      </p:sp>
    </p:spTree>
    <p:extLst>
      <p:ext uri="{BB962C8B-B14F-4D97-AF65-F5344CB8AC3E}">
        <p14:creationId xmlns:p14="http://schemas.microsoft.com/office/powerpoint/2010/main" val="119586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54A8-C159-3F90-9196-7FFDAF857E28}"/>
              </a:ext>
            </a:extLst>
          </p:cNvPr>
          <p:cNvSpPr>
            <a:spLocks noGrp="1"/>
          </p:cNvSpPr>
          <p:nvPr>
            <p:ph type="title"/>
          </p:nvPr>
        </p:nvSpPr>
        <p:spPr/>
        <p:txBody>
          <a:bodyPr/>
          <a:lstStyle/>
          <a:p>
            <a:r>
              <a:rPr lang="en-US" dirty="0"/>
              <a:t>Effects of these changes </a:t>
            </a:r>
            <a:endParaRPr lang="en-GB" dirty="0"/>
          </a:p>
        </p:txBody>
      </p:sp>
      <p:sp>
        <p:nvSpPr>
          <p:cNvPr id="3" name="Content Placeholder 2">
            <a:extLst>
              <a:ext uri="{FF2B5EF4-FFF2-40B4-BE49-F238E27FC236}">
                <a16:creationId xmlns:a16="http://schemas.microsoft.com/office/drawing/2014/main" id="{D085C6B8-3D38-14EA-22DB-B412DE3FD44B}"/>
              </a:ext>
            </a:extLst>
          </p:cNvPr>
          <p:cNvSpPr>
            <a:spLocks noGrp="1"/>
          </p:cNvSpPr>
          <p:nvPr>
            <p:ph sz="half" idx="1"/>
          </p:nvPr>
        </p:nvSpPr>
        <p:spPr/>
        <p:txBody>
          <a:bodyPr/>
          <a:lstStyle/>
          <a:p>
            <a:r>
              <a:rPr lang="en-US" dirty="0"/>
              <a:t>More individualized, instrumental approach to education</a:t>
            </a:r>
          </a:p>
          <a:p>
            <a:r>
              <a:rPr lang="en-US" dirty="0"/>
              <a:t>‘Thinner’ ties between academics and students </a:t>
            </a:r>
            <a:endParaRPr lang="en-GB" dirty="0"/>
          </a:p>
          <a:p>
            <a:r>
              <a:rPr lang="en-GB" dirty="0"/>
              <a:t>Managerial processes shape academic practice </a:t>
            </a:r>
          </a:p>
          <a:p>
            <a:endParaRPr lang="en-US" dirty="0"/>
          </a:p>
        </p:txBody>
      </p:sp>
      <p:sp>
        <p:nvSpPr>
          <p:cNvPr id="4" name="Content Placeholder 3">
            <a:extLst>
              <a:ext uri="{FF2B5EF4-FFF2-40B4-BE49-F238E27FC236}">
                <a16:creationId xmlns:a16="http://schemas.microsoft.com/office/drawing/2014/main" id="{2022FD68-54C3-89F0-58F5-08C63B014023}"/>
              </a:ext>
            </a:extLst>
          </p:cNvPr>
          <p:cNvSpPr>
            <a:spLocks noGrp="1"/>
          </p:cNvSpPr>
          <p:nvPr>
            <p:ph sz="half" idx="2"/>
          </p:nvPr>
        </p:nvSpPr>
        <p:spPr/>
        <p:txBody>
          <a:bodyPr/>
          <a:lstStyle/>
          <a:p>
            <a:r>
              <a:rPr lang="en-US" dirty="0"/>
              <a:t>Consequence of cultural and policy changes</a:t>
            </a:r>
          </a:p>
          <a:p>
            <a:pPr lvl="1"/>
            <a:r>
              <a:rPr lang="en-US" dirty="0"/>
              <a:t>Meaning of education</a:t>
            </a:r>
          </a:p>
          <a:p>
            <a:pPr lvl="1"/>
            <a:r>
              <a:rPr lang="en-US" dirty="0"/>
              <a:t>Value and meaning of knowledge</a:t>
            </a:r>
          </a:p>
          <a:p>
            <a:pPr lvl="1"/>
            <a:r>
              <a:rPr lang="en-US" dirty="0"/>
              <a:t>Virtues of free enquiry</a:t>
            </a:r>
          </a:p>
          <a:p>
            <a:r>
              <a:rPr lang="en-US" dirty="0"/>
              <a:t>Shapes how students are, and how engage with Higher Education</a:t>
            </a:r>
          </a:p>
          <a:p>
            <a:endParaRPr lang="en-GB" dirty="0"/>
          </a:p>
        </p:txBody>
      </p:sp>
    </p:spTree>
    <p:extLst>
      <p:ext uri="{BB962C8B-B14F-4D97-AF65-F5344CB8AC3E}">
        <p14:creationId xmlns:p14="http://schemas.microsoft.com/office/powerpoint/2010/main" val="3106870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66EB-BC27-F34B-2FF9-73BC4DC7B091}"/>
              </a:ext>
            </a:extLst>
          </p:cNvPr>
          <p:cNvSpPr>
            <a:spLocks noGrp="1"/>
          </p:cNvSpPr>
          <p:nvPr>
            <p:ph type="title"/>
          </p:nvPr>
        </p:nvSpPr>
        <p:spPr/>
        <p:txBody>
          <a:bodyPr/>
          <a:lstStyle/>
          <a:p>
            <a:r>
              <a:rPr lang="en-US" dirty="0"/>
              <a:t>The impact of lockdown</a:t>
            </a:r>
            <a:endParaRPr lang="en-GB" dirty="0"/>
          </a:p>
        </p:txBody>
      </p:sp>
      <p:sp>
        <p:nvSpPr>
          <p:cNvPr id="3" name="Content Placeholder 2">
            <a:extLst>
              <a:ext uri="{FF2B5EF4-FFF2-40B4-BE49-F238E27FC236}">
                <a16:creationId xmlns:a16="http://schemas.microsoft.com/office/drawing/2014/main" id="{D1509718-814F-ABD9-1F07-BE79CFD8D2E7}"/>
              </a:ext>
            </a:extLst>
          </p:cNvPr>
          <p:cNvSpPr>
            <a:spLocks noGrp="1"/>
          </p:cNvSpPr>
          <p:nvPr>
            <p:ph idx="1"/>
          </p:nvPr>
        </p:nvSpPr>
        <p:spPr/>
        <p:txBody>
          <a:bodyPr>
            <a:normAutofit/>
          </a:bodyPr>
          <a:lstStyle/>
          <a:p>
            <a:r>
              <a:rPr lang="en-US" dirty="0"/>
              <a:t>Education retreated, both in spirit and in practice</a:t>
            </a:r>
          </a:p>
          <a:p>
            <a:r>
              <a:rPr lang="en-US" dirty="0"/>
              <a:t>‘Unprecedented event’ – what’s the point of knowledge?</a:t>
            </a:r>
          </a:p>
          <a:p>
            <a:r>
              <a:rPr lang="en-US" dirty="0"/>
              <a:t>Continuous state of emergency, mediated through digital universe: inflaming the febrile character of public discourse</a:t>
            </a:r>
          </a:p>
          <a:p>
            <a:r>
              <a:rPr lang="en-US" dirty="0"/>
              <a:t>Further unsettling of adult authority and responsibility</a:t>
            </a:r>
          </a:p>
          <a:p>
            <a:endParaRPr lang="en-GB" dirty="0"/>
          </a:p>
        </p:txBody>
      </p:sp>
    </p:spTree>
    <p:extLst>
      <p:ext uri="{BB962C8B-B14F-4D97-AF65-F5344CB8AC3E}">
        <p14:creationId xmlns:p14="http://schemas.microsoft.com/office/powerpoint/2010/main" val="302888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C9F6-B906-C326-45A7-06C2FB180CF8}"/>
              </a:ext>
            </a:extLst>
          </p:cNvPr>
          <p:cNvSpPr>
            <a:spLocks noGrp="1"/>
          </p:cNvSpPr>
          <p:nvPr>
            <p:ph type="title"/>
          </p:nvPr>
        </p:nvSpPr>
        <p:spPr/>
        <p:txBody>
          <a:bodyPr/>
          <a:lstStyle/>
          <a:p>
            <a:r>
              <a:rPr lang="en-US" dirty="0"/>
              <a:t>HE context: Sensitivity and surveillance</a:t>
            </a:r>
            <a:endParaRPr lang="en-GB" dirty="0"/>
          </a:p>
        </p:txBody>
      </p:sp>
      <p:sp>
        <p:nvSpPr>
          <p:cNvPr id="3" name="Content Placeholder 2">
            <a:extLst>
              <a:ext uri="{FF2B5EF4-FFF2-40B4-BE49-F238E27FC236}">
                <a16:creationId xmlns:a16="http://schemas.microsoft.com/office/drawing/2014/main" id="{664345FC-FC26-1AC4-768B-E55C40526AF6}"/>
              </a:ext>
            </a:extLst>
          </p:cNvPr>
          <p:cNvSpPr>
            <a:spLocks noGrp="1"/>
          </p:cNvSpPr>
          <p:nvPr>
            <p:ph sz="half" idx="1"/>
          </p:nvPr>
        </p:nvSpPr>
        <p:spPr/>
        <p:txBody>
          <a:bodyPr/>
          <a:lstStyle/>
          <a:p>
            <a:r>
              <a:rPr lang="en-US" dirty="0"/>
              <a:t>Regulation of academic practice</a:t>
            </a:r>
          </a:p>
          <a:p>
            <a:pPr lvl="1"/>
            <a:r>
              <a:rPr lang="en-US" dirty="0"/>
              <a:t>Trigger / content warnings</a:t>
            </a:r>
          </a:p>
          <a:p>
            <a:pPr lvl="1"/>
            <a:r>
              <a:rPr lang="en-US" dirty="0"/>
              <a:t>Online lecture capture</a:t>
            </a:r>
          </a:p>
          <a:p>
            <a:pPr lvl="1"/>
            <a:r>
              <a:rPr lang="en-US" dirty="0"/>
              <a:t>Fear of litigation and reputational damage</a:t>
            </a:r>
          </a:p>
          <a:p>
            <a:pPr lvl="1"/>
            <a:r>
              <a:rPr lang="en-US" dirty="0"/>
              <a:t>‘Value for money’ (and less money)</a:t>
            </a:r>
          </a:p>
          <a:p>
            <a:pPr lvl="1"/>
            <a:r>
              <a:rPr lang="en-US" dirty="0"/>
              <a:t>Student ‘voice’ and ‘satisfaction’</a:t>
            </a:r>
          </a:p>
          <a:p>
            <a:pPr lvl="1"/>
            <a:r>
              <a:rPr lang="en-US" dirty="0"/>
              <a:t>‘Expect respect’ campaigns </a:t>
            </a:r>
          </a:p>
          <a:p>
            <a:endParaRPr lang="en-US" dirty="0"/>
          </a:p>
          <a:p>
            <a:endParaRPr lang="en-GB" dirty="0"/>
          </a:p>
        </p:txBody>
      </p:sp>
      <p:sp>
        <p:nvSpPr>
          <p:cNvPr id="4" name="Content Placeholder 3">
            <a:extLst>
              <a:ext uri="{FF2B5EF4-FFF2-40B4-BE49-F238E27FC236}">
                <a16:creationId xmlns:a16="http://schemas.microsoft.com/office/drawing/2014/main" id="{85665086-235A-D3F4-227A-B61ECB051B12}"/>
              </a:ext>
            </a:extLst>
          </p:cNvPr>
          <p:cNvSpPr>
            <a:spLocks noGrp="1"/>
          </p:cNvSpPr>
          <p:nvPr>
            <p:ph sz="half" idx="2"/>
          </p:nvPr>
        </p:nvSpPr>
        <p:spPr/>
        <p:txBody>
          <a:bodyPr/>
          <a:lstStyle/>
          <a:p>
            <a:r>
              <a:rPr lang="en-US" dirty="0"/>
              <a:t>All against wider backdrop of</a:t>
            </a:r>
          </a:p>
          <a:p>
            <a:pPr lvl="1"/>
            <a:r>
              <a:rPr lang="en-US" dirty="0"/>
              <a:t>Offence-taking</a:t>
            </a:r>
          </a:p>
          <a:p>
            <a:pPr lvl="1"/>
            <a:r>
              <a:rPr lang="en-US" dirty="0"/>
              <a:t>‘Cancel culture’</a:t>
            </a:r>
          </a:p>
          <a:p>
            <a:pPr lvl="1"/>
            <a:r>
              <a:rPr lang="en-US" i="1" dirty="0"/>
              <a:t>Devaluation of knowledge</a:t>
            </a:r>
            <a:r>
              <a:rPr lang="en-US" dirty="0"/>
              <a:t> </a:t>
            </a:r>
          </a:p>
          <a:p>
            <a:pPr lvl="1"/>
            <a:r>
              <a:rPr lang="en-US" i="1" dirty="0"/>
              <a:t>Changing purpose of education</a:t>
            </a:r>
            <a:endParaRPr lang="en-GB" dirty="0"/>
          </a:p>
        </p:txBody>
      </p:sp>
    </p:spTree>
    <p:extLst>
      <p:ext uri="{BB962C8B-B14F-4D97-AF65-F5344CB8AC3E}">
        <p14:creationId xmlns:p14="http://schemas.microsoft.com/office/powerpoint/2010/main" val="2311008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CBCB-551A-17DD-1025-B6A7513A5B58}"/>
              </a:ext>
            </a:extLst>
          </p:cNvPr>
          <p:cNvSpPr>
            <a:spLocks noGrp="1"/>
          </p:cNvSpPr>
          <p:nvPr>
            <p:ph type="title"/>
          </p:nvPr>
        </p:nvSpPr>
        <p:spPr/>
        <p:txBody>
          <a:bodyPr/>
          <a:lstStyle/>
          <a:p>
            <a:r>
              <a:rPr lang="en-US" dirty="0"/>
              <a:t>‘You can’t say that!’</a:t>
            </a:r>
            <a:endParaRPr lang="en-GB" dirty="0"/>
          </a:p>
        </p:txBody>
      </p:sp>
      <p:sp>
        <p:nvSpPr>
          <p:cNvPr id="3" name="Content Placeholder 2">
            <a:extLst>
              <a:ext uri="{FF2B5EF4-FFF2-40B4-BE49-F238E27FC236}">
                <a16:creationId xmlns:a16="http://schemas.microsoft.com/office/drawing/2014/main" id="{85ABBA50-98A8-9779-8BAF-BF3D5A97E252}"/>
              </a:ext>
            </a:extLst>
          </p:cNvPr>
          <p:cNvSpPr>
            <a:spLocks noGrp="1"/>
          </p:cNvSpPr>
          <p:nvPr>
            <p:ph sz="half" idx="1"/>
          </p:nvPr>
        </p:nvSpPr>
        <p:spPr/>
        <p:txBody>
          <a:bodyPr>
            <a:normAutofit fontScale="92500" lnSpcReduction="20000"/>
          </a:bodyPr>
          <a:lstStyle/>
          <a:p>
            <a:endParaRPr lang="en-US" dirty="0"/>
          </a:p>
          <a:p>
            <a:r>
              <a:rPr lang="en-US" dirty="0"/>
              <a:t>Higher Education Policy Institute (June 2022) polled 1,000 full-time undergraduates on a range of free speech issues, comparing responses to the same questions in 2016 (with two additions).</a:t>
            </a:r>
          </a:p>
          <a:p>
            <a:r>
              <a:rPr lang="en-US" dirty="0"/>
              <a:t>‘The results show clearly that students have become significantly less supportive of free expression.’ </a:t>
            </a:r>
          </a:p>
          <a:p>
            <a:endParaRPr lang="en-GB" dirty="0"/>
          </a:p>
        </p:txBody>
      </p:sp>
      <p:sp>
        <p:nvSpPr>
          <p:cNvPr id="4" name="Content Placeholder 3">
            <a:extLst>
              <a:ext uri="{FF2B5EF4-FFF2-40B4-BE49-F238E27FC236}">
                <a16:creationId xmlns:a16="http://schemas.microsoft.com/office/drawing/2014/main" id="{1C925CF6-04D0-A0C3-5AD7-6049B4BA37A7}"/>
              </a:ext>
            </a:extLst>
          </p:cNvPr>
          <p:cNvSpPr>
            <a:spLocks noGrp="1"/>
          </p:cNvSpPr>
          <p:nvPr>
            <p:ph sz="half" idx="2"/>
          </p:nvPr>
        </p:nvSpPr>
        <p:spPr>
          <a:xfrm>
            <a:off x="5080445" y="2160589"/>
            <a:ext cx="4184034" cy="3880773"/>
          </a:xfrm>
          <a:solidFill>
            <a:schemeClr val="bg2"/>
          </a:solidFill>
        </p:spPr>
        <p:txBody>
          <a:bodyPr>
            <a:normAutofit fontScale="92500" lnSpcReduction="20000"/>
          </a:bodyPr>
          <a:lstStyle/>
          <a:p>
            <a:r>
              <a:rPr lang="en-US" dirty="0"/>
              <a:t>79% of students believe ‘Students that feel threatened should always have their demands for safety respected’ (up from 68% in 2016) while 4% disagree (down from 10% in 2016). </a:t>
            </a:r>
          </a:p>
          <a:p>
            <a:r>
              <a:rPr lang="en-US" dirty="0"/>
              <a:t>61% of students say ‘when in doubt’ their own university ‘should ensure all students are protected from discrimination rather than allow unlimited free speech’ (up from 37% in 2016). </a:t>
            </a:r>
          </a:p>
          <a:p>
            <a:r>
              <a:rPr lang="en-US" dirty="0"/>
              <a:t>The proportion of students who agree that ‘if you debate an issue like sexism or racism, you make it acceptable’ has doubled to 35% (double the 17% result in 2016).</a:t>
            </a:r>
            <a:endParaRPr lang="en-GB" dirty="0"/>
          </a:p>
          <a:p>
            <a:endParaRPr lang="en-GB" dirty="0"/>
          </a:p>
        </p:txBody>
      </p:sp>
      <p:pic>
        <p:nvPicPr>
          <p:cNvPr id="6" name="Picture 5">
            <a:extLst>
              <a:ext uri="{FF2B5EF4-FFF2-40B4-BE49-F238E27FC236}">
                <a16:creationId xmlns:a16="http://schemas.microsoft.com/office/drawing/2014/main" id="{91B5CBD8-FB9D-F39B-F1FB-D6A5164BD521}"/>
              </a:ext>
            </a:extLst>
          </p:cNvPr>
          <p:cNvPicPr>
            <a:picLocks noChangeAspect="1"/>
          </p:cNvPicPr>
          <p:nvPr/>
        </p:nvPicPr>
        <p:blipFill>
          <a:blip r:embed="rId2"/>
          <a:stretch>
            <a:fillRect/>
          </a:stretch>
        </p:blipFill>
        <p:spPr>
          <a:xfrm>
            <a:off x="6337757" y="519113"/>
            <a:ext cx="2047591" cy="1320801"/>
          </a:xfrm>
          <a:prstGeom prst="rect">
            <a:avLst/>
          </a:prstGeom>
        </p:spPr>
      </p:pic>
    </p:spTree>
    <p:extLst>
      <p:ext uri="{BB962C8B-B14F-4D97-AF65-F5344CB8AC3E}">
        <p14:creationId xmlns:p14="http://schemas.microsoft.com/office/powerpoint/2010/main" val="92304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EF88-DF2B-6579-9214-706FFE504E3D}"/>
              </a:ext>
            </a:extLst>
          </p:cNvPr>
          <p:cNvSpPr>
            <a:spLocks noGrp="1"/>
          </p:cNvSpPr>
          <p:nvPr>
            <p:ph type="title"/>
          </p:nvPr>
        </p:nvSpPr>
        <p:spPr/>
        <p:txBody>
          <a:bodyPr/>
          <a:lstStyle/>
          <a:p>
            <a:r>
              <a:rPr lang="en-US" dirty="0"/>
              <a:t>Offence and safety</a:t>
            </a:r>
            <a:endParaRPr lang="en-GB" dirty="0"/>
          </a:p>
        </p:txBody>
      </p:sp>
      <p:sp>
        <p:nvSpPr>
          <p:cNvPr id="3" name="Content Placeholder 2">
            <a:extLst>
              <a:ext uri="{FF2B5EF4-FFF2-40B4-BE49-F238E27FC236}">
                <a16:creationId xmlns:a16="http://schemas.microsoft.com/office/drawing/2014/main" id="{56BF6482-F4AD-0A46-2098-30BA87A817E7}"/>
              </a:ext>
            </a:extLst>
          </p:cNvPr>
          <p:cNvSpPr>
            <a:spLocks noGrp="1"/>
          </p:cNvSpPr>
          <p:nvPr>
            <p:ph sz="half" idx="1"/>
          </p:nvPr>
        </p:nvSpPr>
        <p:spPr>
          <a:xfrm>
            <a:off x="677334" y="2160588"/>
            <a:ext cx="4184035" cy="4335461"/>
          </a:xfrm>
          <a:solidFill>
            <a:schemeClr val="bg2"/>
          </a:solidFill>
        </p:spPr>
        <p:txBody>
          <a:bodyPr>
            <a:normAutofit fontScale="85000" lnSpcReduction="20000"/>
          </a:bodyPr>
          <a:lstStyle/>
          <a:p>
            <a:r>
              <a:rPr lang="en-US" dirty="0"/>
              <a:t>Most students believe one or more political groups should be banned from speaking at higher education institutions, including the English </a:t>
            </a:r>
            <a:r>
              <a:rPr lang="en-US" dirty="0" err="1"/>
              <a:t>Defence</a:t>
            </a:r>
            <a:r>
              <a:rPr lang="en-US" dirty="0"/>
              <a:t> League (26%), UKIP (24%), the British National Party (19%), the Communist Party (12%) and the Conservative Party (11%) – when presented with a long list of political </a:t>
            </a:r>
            <a:r>
              <a:rPr lang="en-US" dirty="0" err="1"/>
              <a:t>organisations</a:t>
            </a:r>
            <a:r>
              <a:rPr lang="en-US" dirty="0"/>
              <a:t>, just 13% say ‘none of the above’ should be banned from speaking (down from 27% in 2016). </a:t>
            </a:r>
          </a:p>
          <a:p>
            <a:r>
              <a:rPr lang="en-US" dirty="0"/>
              <a:t>39% of students believe ‘students’ unions should ban all speakers that cause offence to some students’ (more than double the 16% figure in 2016).</a:t>
            </a:r>
          </a:p>
          <a:p>
            <a:r>
              <a:rPr lang="en-US" dirty="0"/>
              <a:t>86% of students support the No-Platform policy of the National Union of Students, (up from 76% in 2016) while just 5% say ‘the NUS should not limit free speech or discussion’ (down from 11% in 2016). </a:t>
            </a:r>
            <a:endParaRPr lang="en-GB" dirty="0"/>
          </a:p>
          <a:p>
            <a:endParaRPr lang="en-US" dirty="0"/>
          </a:p>
        </p:txBody>
      </p:sp>
      <p:sp>
        <p:nvSpPr>
          <p:cNvPr id="4" name="Content Placeholder 3">
            <a:extLst>
              <a:ext uri="{FF2B5EF4-FFF2-40B4-BE49-F238E27FC236}">
                <a16:creationId xmlns:a16="http://schemas.microsoft.com/office/drawing/2014/main" id="{5C2514A5-310F-E8B1-2DDD-F6D0328B2155}"/>
              </a:ext>
            </a:extLst>
          </p:cNvPr>
          <p:cNvSpPr>
            <a:spLocks noGrp="1"/>
          </p:cNvSpPr>
          <p:nvPr>
            <p:ph sz="half" idx="2"/>
          </p:nvPr>
        </p:nvSpPr>
        <p:spPr>
          <a:xfrm>
            <a:off x="5089970" y="2160589"/>
            <a:ext cx="4184034" cy="4335460"/>
          </a:xfrm>
        </p:spPr>
        <p:txBody>
          <a:bodyPr>
            <a:normAutofit fontScale="85000" lnSpcReduction="20000"/>
          </a:bodyPr>
          <a:lstStyle/>
          <a:p>
            <a:r>
              <a:rPr lang="en-US" dirty="0"/>
              <a:t>The proportion of students who think academics should be fired if they ‘teach material that heavily offends some students’ is 36% (over double the 15% in 2016). </a:t>
            </a:r>
          </a:p>
          <a:p>
            <a:r>
              <a:rPr lang="en-US" dirty="0"/>
              <a:t>When asked about university libraries, one-third of students (34%) say ‘all resources should be included for the purpose of academic study, regardless of content’ (down from almost one-half of students – 47% – in 2016). </a:t>
            </a:r>
          </a:p>
          <a:p>
            <a:r>
              <a:rPr lang="en-US" dirty="0"/>
              <a:t>86% of students support trigger warnings (up from 68% in 2016). </a:t>
            </a:r>
          </a:p>
          <a:p>
            <a:r>
              <a:rPr lang="en-US" dirty="0"/>
              <a:t>62% of students support safe-space policies (up from 48% in 2016).</a:t>
            </a:r>
            <a:endParaRPr lang="en-GB" dirty="0"/>
          </a:p>
        </p:txBody>
      </p:sp>
    </p:spTree>
    <p:extLst>
      <p:ext uri="{BB962C8B-B14F-4D97-AF65-F5344CB8AC3E}">
        <p14:creationId xmlns:p14="http://schemas.microsoft.com/office/powerpoint/2010/main" val="154000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7389-5F92-F975-7ABB-97B33A18F6BB}"/>
              </a:ext>
            </a:extLst>
          </p:cNvPr>
          <p:cNvSpPr>
            <a:spLocks noGrp="1"/>
          </p:cNvSpPr>
          <p:nvPr>
            <p:ph type="title"/>
          </p:nvPr>
        </p:nvSpPr>
        <p:spPr/>
        <p:txBody>
          <a:bodyPr/>
          <a:lstStyle/>
          <a:p>
            <a:r>
              <a:rPr lang="en-US" dirty="0"/>
              <a:t>Some ambiguous / intriguing findings…</a:t>
            </a:r>
            <a:endParaRPr lang="en-GB" dirty="0"/>
          </a:p>
        </p:txBody>
      </p:sp>
      <p:sp>
        <p:nvSpPr>
          <p:cNvPr id="3" name="Content Placeholder 2">
            <a:extLst>
              <a:ext uri="{FF2B5EF4-FFF2-40B4-BE49-F238E27FC236}">
                <a16:creationId xmlns:a16="http://schemas.microsoft.com/office/drawing/2014/main" id="{5A7D167D-F08F-2156-A74E-D81F689E91AD}"/>
              </a:ext>
            </a:extLst>
          </p:cNvPr>
          <p:cNvSpPr>
            <a:spLocks noGrp="1"/>
          </p:cNvSpPr>
          <p:nvPr>
            <p:ph sz="half" idx="1"/>
          </p:nvPr>
        </p:nvSpPr>
        <p:spPr/>
        <p:txBody>
          <a:bodyPr>
            <a:normAutofit lnSpcReduction="10000"/>
          </a:bodyPr>
          <a:lstStyle/>
          <a:p>
            <a:r>
              <a:rPr lang="en-US" dirty="0"/>
              <a:t>The proportion of students who believe ‘universities are becoming less tolerant of a wide range of viewpoints’ has risen to 38% (up from 24% in 2016), and this view is considerably more common among male students (51%) than female students (28%). </a:t>
            </a:r>
          </a:p>
          <a:p>
            <a:r>
              <a:rPr lang="en-US" dirty="0"/>
              <a:t>The proportion of students who think ‘gender segregation should be allowed at official university events’ is 32% (up from 20% in 2016). </a:t>
            </a:r>
            <a:endParaRPr lang="en-GB" dirty="0"/>
          </a:p>
        </p:txBody>
      </p:sp>
      <p:sp>
        <p:nvSpPr>
          <p:cNvPr id="4" name="Content Placeholder 3">
            <a:extLst>
              <a:ext uri="{FF2B5EF4-FFF2-40B4-BE49-F238E27FC236}">
                <a16:creationId xmlns:a16="http://schemas.microsoft.com/office/drawing/2014/main" id="{4F6C0C12-715B-1706-7E62-75D191EBFC70}"/>
              </a:ext>
            </a:extLst>
          </p:cNvPr>
          <p:cNvSpPr>
            <a:spLocks noGrp="1"/>
          </p:cNvSpPr>
          <p:nvPr>
            <p:ph sz="half" idx="2"/>
          </p:nvPr>
        </p:nvSpPr>
        <p:spPr>
          <a:xfrm>
            <a:off x="5089970" y="2160589"/>
            <a:ext cx="4184034" cy="3880773"/>
          </a:xfrm>
          <a:solidFill>
            <a:schemeClr val="bg2"/>
          </a:solidFill>
        </p:spPr>
        <p:txBody>
          <a:bodyPr>
            <a:normAutofit lnSpcReduction="10000"/>
          </a:bodyPr>
          <a:lstStyle/>
          <a:p>
            <a:r>
              <a:rPr lang="en-US" dirty="0"/>
              <a:t>When asked what rights students and staff should have to respond to an event they dislike, 39% of students say they should be able to ‘hold a protest outside’, 20% say they should be able to ‘stop the event from happening’ and 12% say they should be able to ‘disrupt the event’ (all up since 2016). </a:t>
            </a:r>
          </a:p>
          <a:p>
            <a:r>
              <a:rPr lang="en-US" dirty="0"/>
              <a:t>77% of students believe there should be ‘mandatory training for all university staff’ on understanding ‘other cultures’ (up from 55% in 2016). </a:t>
            </a:r>
          </a:p>
          <a:p>
            <a:endParaRPr lang="en-GB" dirty="0"/>
          </a:p>
        </p:txBody>
      </p:sp>
    </p:spTree>
    <p:extLst>
      <p:ext uri="{BB962C8B-B14F-4D97-AF65-F5344CB8AC3E}">
        <p14:creationId xmlns:p14="http://schemas.microsoft.com/office/powerpoint/2010/main" val="396178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801D4E-F6B1-C17A-D1F8-526C5FE338F0}"/>
              </a:ext>
            </a:extLst>
          </p:cNvPr>
          <p:cNvSpPr>
            <a:spLocks noGrp="1"/>
          </p:cNvSpPr>
          <p:nvPr>
            <p:ph type="title"/>
          </p:nvPr>
        </p:nvSpPr>
        <p:spPr/>
        <p:txBody>
          <a:bodyPr/>
          <a:lstStyle/>
          <a:p>
            <a:r>
              <a:rPr lang="en-US" dirty="0"/>
              <a:t>‘The Oxford students are alright’</a:t>
            </a:r>
            <a:endParaRPr lang="en-GB" dirty="0"/>
          </a:p>
        </p:txBody>
      </p:sp>
      <p:sp>
        <p:nvSpPr>
          <p:cNvPr id="3" name="Content Placeholder 2">
            <a:extLst>
              <a:ext uri="{FF2B5EF4-FFF2-40B4-BE49-F238E27FC236}">
                <a16:creationId xmlns:a16="http://schemas.microsoft.com/office/drawing/2014/main" id="{AA8DA48F-FB41-F58F-75AF-C35FB76678EA}"/>
              </a:ext>
            </a:extLst>
          </p:cNvPr>
          <p:cNvSpPr>
            <a:spLocks noGrp="1"/>
          </p:cNvSpPr>
          <p:nvPr>
            <p:ph sz="half" idx="1"/>
          </p:nvPr>
        </p:nvSpPr>
        <p:spPr>
          <a:xfrm>
            <a:off x="677334" y="1695450"/>
            <a:ext cx="5323417" cy="4743449"/>
          </a:xfrm>
        </p:spPr>
        <p:txBody>
          <a:bodyPr>
            <a:normAutofit lnSpcReduction="10000"/>
          </a:bodyPr>
          <a:lstStyle/>
          <a:p>
            <a:r>
              <a:rPr lang="en-US" sz="2000" b="0" i="0" dirty="0">
                <a:solidFill>
                  <a:srgbClr val="1B1B1B"/>
                </a:solidFill>
                <a:effectLst/>
              </a:rPr>
              <a:t>‘[Intellectually curious] students are a largely untapped asset to the project of detoxifying the current discourse around identity politics. Thanks to their relative youth, they tend to be sensitive, curious, idealistic but not fanatical, and genuinely want to understand the world. But they also want to play — with ideas, with jokes, with each other. Many have sufficiently rebellious or anarchic instincts to shrink from blatant attempts to manipulate and guilt-trip them. They are sick of being imprisoned in other people’s shame, guilt and paranoia. All we have to do is set them free.’</a:t>
            </a:r>
          </a:p>
          <a:p>
            <a:pPr lvl="1"/>
            <a:r>
              <a:rPr lang="en-US" sz="1400" dirty="0">
                <a:solidFill>
                  <a:srgbClr val="1B1B1B"/>
                </a:solidFill>
                <a:latin typeface="minion-pro"/>
              </a:rPr>
              <a:t>Kathleen Stock, </a:t>
            </a:r>
            <a:r>
              <a:rPr lang="en-US" sz="1400" dirty="0" err="1">
                <a:solidFill>
                  <a:srgbClr val="1B1B1B"/>
                </a:solidFill>
                <a:latin typeface="minion-pro"/>
                <a:hlinkClick r:id="rId2"/>
              </a:rPr>
              <a:t>UnHerd</a:t>
            </a:r>
            <a:r>
              <a:rPr lang="en-US" sz="1400" dirty="0">
                <a:solidFill>
                  <a:srgbClr val="1B1B1B"/>
                </a:solidFill>
                <a:latin typeface="minion-pro"/>
              </a:rPr>
              <a:t>, 1 June 2023 </a:t>
            </a:r>
          </a:p>
          <a:p>
            <a:endParaRPr lang="en-US" sz="2000" b="0" i="0" dirty="0">
              <a:solidFill>
                <a:srgbClr val="1B1B1B"/>
              </a:solidFill>
              <a:effectLst/>
            </a:endParaRPr>
          </a:p>
          <a:p>
            <a:pPr marL="0" indent="0">
              <a:buNone/>
            </a:pPr>
            <a:endParaRPr lang="en-GB" dirty="0"/>
          </a:p>
        </p:txBody>
      </p:sp>
      <p:pic>
        <p:nvPicPr>
          <p:cNvPr id="7" name="Content Placeholder 6">
            <a:extLst>
              <a:ext uri="{FF2B5EF4-FFF2-40B4-BE49-F238E27FC236}">
                <a16:creationId xmlns:a16="http://schemas.microsoft.com/office/drawing/2014/main" id="{F63D6087-53D7-7AEB-AE5E-32604A5CE4FF}"/>
              </a:ext>
            </a:extLst>
          </p:cNvPr>
          <p:cNvPicPr>
            <a:picLocks noGrp="1" noChangeAspect="1"/>
          </p:cNvPicPr>
          <p:nvPr>
            <p:ph sz="half" idx="2"/>
          </p:nvPr>
        </p:nvPicPr>
        <p:blipFill>
          <a:blip r:embed="rId3"/>
          <a:stretch>
            <a:fillRect/>
          </a:stretch>
        </p:blipFill>
        <p:spPr>
          <a:xfrm>
            <a:off x="6326611" y="2883318"/>
            <a:ext cx="2947391" cy="1852645"/>
          </a:xfrm>
        </p:spPr>
      </p:pic>
    </p:spTree>
    <p:extLst>
      <p:ext uri="{BB962C8B-B14F-4D97-AF65-F5344CB8AC3E}">
        <p14:creationId xmlns:p14="http://schemas.microsoft.com/office/powerpoint/2010/main" val="72904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0EFA0-3BBF-417F-AAC6-168EA4764D32}"/>
              </a:ext>
            </a:extLst>
          </p:cNvPr>
          <p:cNvSpPr>
            <a:spLocks noGrp="1"/>
          </p:cNvSpPr>
          <p:nvPr>
            <p:ph type="title"/>
          </p:nvPr>
        </p:nvSpPr>
        <p:spPr/>
        <p:txBody>
          <a:bodyPr/>
          <a:lstStyle/>
          <a:p>
            <a:r>
              <a:rPr lang="en-US" dirty="0"/>
              <a:t>What does this actually tell us? </a:t>
            </a:r>
            <a:endParaRPr lang="en-GB" dirty="0"/>
          </a:p>
        </p:txBody>
      </p:sp>
      <p:sp>
        <p:nvSpPr>
          <p:cNvPr id="3" name="Content Placeholder 2">
            <a:extLst>
              <a:ext uri="{FF2B5EF4-FFF2-40B4-BE49-F238E27FC236}">
                <a16:creationId xmlns:a16="http://schemas.microsoft.com/office/drawing/2014/main" id="{D5C7992E-BDE5-693C-8B8F-DA4DCD7C771C}"/>
              </a:ext>
            </a:extLst>
          </p:cNvPr>
          <p:cNvSpPr>
            <a:spLocks noGrp="1"/>
          </p:cNvSpPr>
          <p:nvPr>
            <p:ph sz="half" idx="1"/>
          </p:nvPr>
        </p:nvSpPr>
        <p:spPr/>
        <p:txBody>
          <a:bodyPr/>
          <a:lstStyle/>
          <a:p>
            <a:r>
              <a:rPr lang="en-US" dirty="0"/>
              <a:t>Default assumption has shifted:</a:t>
            </a:r>
            <a:endParaRPr lang="en-GB" dirty="0"/>
          </a:p>
          <a:p>
            <a:pPr lvl="1"/>
            <a:r>
              <a:rPr lang="en-US" dirty="0"/>
              <a:t>Away from freedom of speech with exceptions</a:t>
            </a:r>
          </a:p>
          <a:p>
            <a:pPr lvl="1"/>
            <a:r>
              <a:rPr lang="en-US" dirty="0"/>
              <a:t>Towards regulation of speech with exceptions</a:t>
            </a:r>
          </a:p>
          <a:p>
            <a:r>
              <a:rPr lang="en-US" dirty="0"/>
              <a:t>Students express illusion of control (the power to ‘stop events’, or have academics sacked)</a:t>
            </a:r>
          </a:p>
          <a:p>
            <a:r>
              <a:rPr lang="en-US" dirty="0"/>
              <a:t>Assumption that universities will promote students’ own self-expression and restrict ‘other’ ideas</a:t>
            </a:r>
          </a:p>
        </p:txBody>
      </p:sp>
      <p:sp>
        <p:nvSpPr>
          <p:cNvPr id="4" name="Content Placeholder 3">
            <a:extLst>
              <a:ext uri="{FF2B5EF4-FFF2-40B4-BE49-F238E27FC236}">
                <a16:creationId xmlns:a16="http://schemas.microsoft.com/office/drawing/2014/main" id="{0C0AF9F1-9793-436A-134E-28E1177F3F67}"/>
              </a:ext>
            </a:extLst>
          </p:cNvPr>
          <p:cNvSpPr>
            <a:spLocks noGrp="1"/>
          </p:cNvSpPr>
          <p:nvPr>
            <p:ph sz="half" idx="2"/>
          </p:nvPr>
        </p:nvSpPr>
        <p:spPr>
          <a:xfrm>
            <a:off x="5150840" y="2160590"/>
            <a:ext cx="4123164" cy="2453356"/>
          </a:xfrm>
          <a:solidFill>
            <a:schemeClr val="bg2"/>
          </a:solidFill>
        </p:spPr>
        <p:txBody>
          <a:bodyPr/>
          <a:lstStyle/>
          <a:p>
            <a:r>
              <a:rPr lang="en-US" dirty="0"/>
              <a:t>Follows logic of the promotion of universities as institutions for training in appropriate values and </a:t>
            </a:r>
            <a:r>
              <a:rPr lang="en-US" dirty="0" err="1"/>
              <a:t>behaviour</a:t>
            </a:r>
            <a:endParaRPr lang="en-US" dirty="0"/>
          </a:p>
          <a:p>
            <a:r>
              <a:rPr lang="en-US" dirty="0"/>
              <a:t>Weak understanding of, and attachment to, the idea of education</a:t>
            </a:r>
          </a:p>
          <a:p>
            <a:endParaRPr lang="en-GB" i="1" dirty="0"/>
          </a:p>
        </p:txBody>
      </p:sp>
    </p:spTree>
    <p:extLst>
      <p:ext uri="{BB962C8B-B14F-4D97-AF65-F5344CB8AC3E}">
        <p14:creationId xmlns:p14="http://schemas.microsoft.com/office/powerpoint/2010/main" val="3296619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DD01-403C-38D3-A092-88CA4CFC29CC}"/>
              </a:ext>
            </a:extLst>
          </p:cNvPr>
          <p:cNvSpPr>
            <a:spLocks noGrp="1"/>
          </p:cNvSpPr>
          <p:nvPr>
            <p:ph type="title"/>
          </p:nvPr>
        </p:nvSpPr>
        <p:spPr/>
        <p:txBody>
          <a:bodyPr/>
          <a:lstStyle/>
          <a:p>
            <a:r>
              <a:rPr lang="en-US" dirty="0"/>
              <a:t>Whose fault is all this? </a:t>
            </a:r>
            <a:endParaRPr lang="en-GB" dirty="0"/>
          </a:p>
        </p:txBody>
      </p:sp>
      <p:sp>
        <p:nvSpPr>
          <p:cNvPr id="3" name="Content Placeholder 2">
            <a:extLst>
              <a:ext uri="{FF2B5EF4-FFF2-40B4-BE49-F238E27FC236}">
                <a16:creationId xmlns:a16="http://schemas.microsoft.com/office/drawing/2014/main" id="{578BBFA1-66D0-4E8B-1B7F-571129EF7CC4}"/>
              </a:ext>
            </a:extLst>
          </p:cNvPr>
          <p:cNvSpPr>
            <a:spLocks noGrp="1"/>
          </p:cNvSpPr>
          <p:nvPr>
            <p:ph idx="1"/>
          </p:nvPr>
        </p:nvSpPr>
        <p:spPr/>
        <p:txBody>
          <a:bodyPr/>
          <a:lstStyle/>
          <a:p>
            <a:r>
              <a:rPr lang="en-US" dirty="0"/>
              <a:t>Students?</a:t>
            </a:r>
          </a:p>
          <a:p>
            <a:r>
              <a:rPr lang="en-US" dirty="0"/>
              <a:t>Academics?</a:t>
            </a:r>
          </a:p>
          <a:p>
            <a:r>
              <a:rPr lang="en-US" dirty="0"/>
              <a:t>Senior management and HR?</a:t>
            </a:r>
          </a:p>
          <a:p>
            <a:r>
              <a:rPr lang="en-US" dirty="0"/>
              <a:t>Baby Boomers and the New Left?</a:t>
            </a:r>
          </a:p>
          <a:p>
            <a:r>
              <a:rPr lang="en-US" dirty="0"/>
              <a:t>Tories and the New Right?</a:t>
            </a:r>
          </a:p>
          <a:p>
            <a:endParaRPr lang="en-US" dirty="0"/>
          </a:p>
          <a:p>
            <a:pPr lvl="1"/>
            <a:r>
              <a:rPr lang="en-US" dirty="0"/>
              <a:t>All of them – or none of them??</a:t>
            </a:r>
          </a:p>
          <a:p>
            <a:endParaRPr lang="en-US" dirty="0"/>
          </a:p>
          <a:p>
            <a:endParaRPr lang="en-GB" dirty="0"/>
          </a:p>
        </p:txBody>
      </p:sp>
      <p:pic>
        <p:nvPicPr>
          <p:cNvPr id="6" name="Picture 5">
            <a:extLst>
              <a:ext uri="{FF2B5EF4-FFF2-40B4-BE49-F238E27FC236}">
                <a16:creationId xmlns:a16="http://schemas.microsoft.com/office/drawing/2014/main" id="{669F56FD-A668-B65F-E4A0-B5A85E0A1807}"/>
              </a:ext>
            </a:extLst>
          </p:cNvPr>
          <p:cNvPicPr>
            <a:picLocks noChangeAspect="1"/>
          </p:cNvPicPr>
          <p:nvPr/>
        </p:nvPicPr>
        <p:blipFill>
          <a:blip r:embed="rId2"/>
          <a:stretch>
            <a:fillRect/>
          </a:stretch>
        </p:blipFill>
        <p:spPr>
          <a:xfrm>
            <a:off x="5362575" y="2343150"/>
            <a:ext cx="4210050" cy="2343150"/>
          </a:xfrm>
          <a:prstGeom prst="rect">
            <a:avLst/>
          </a:prstGeom>
        </p:spPr>
      </p:pic>
    </p:spTree>
    <p:extLst>
      <p:ext uri="{BB962C8B-B14F-4D97-AF65-F5344CB8AC3E}">
        <p14:creationId xmlns:p14="http://schemas.microsoft.com/office/powerpoint/2010/main" val="2127256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6342-6C6D-D2C2-9A06-0570AD00343B}"/>
              </a:ext>
            </a:extLst>
          </p:cNvPr>
          <p:cNvSpPr>
            <a:spLocks noGrp="1"/>
          </p:cNvSpPr>
          <p:nvPr>
            <p:ph type="title"/>
          </p:nvPr>
        </p:nvSpPr>
        <p:spPr/>
        <p:txBody>
          <a:bodyPr/>
          <a:lstStyle/>
          <a:p>
            <a:r>
              <a:rPr lang="en-US" dirty="0"/>
              <a:t>Disruption of the generational transaction</a:t>
            </a:r>
            <a:endParaRPr lang="en-GB" dirty="0"/>
          </a:p>
        </p:txBody>
      </p:sp>
      <p:sp>
        <p:nvSpPr>
          <p:cNvPr id="3" name="Content Placeholder 2">
            <a:extLst>
              <a:ext uri="{FF2B5EF4-FFF2-40B4-BE49-F238E27FC236}">
                <a16:creationId xmlns:a16="http://schemas.microsoft.com/office/drawing/2014/main" id="{59568935-3D8E-A649-657D-1E4EFC87DB67}"/>
              </a:ext>
            </a:extLst>
          </p:cNvPr>
          <p:cNvSpPr>
            <a:spLocks noGrp="1"/>
          </p:cNvSpPr>
          <p:nvPr>
            <p:ph sz="half" idx="1"/>
          </p:nvPr>
        </p:nvSpPr>
        <p:spPr>
          <a:xfrm>
            <a:off x="677334" y="2160589"/>
            <a:ext cx="3223547" cy="2889583"/>
          </a:xfrm>
          <a:solidFill>
            <a:schemeClr val="bg2"/>
          </a:solidFill>
        </p:spPr>
        <p:txBody>
          <a:bodyPr>
            <a:normAutofit fontScale="85000" lnSpcReduction="10000"/>
          </a:bodyPr>
          <a:lstStyle/>
          <a:p>
            <a:r>
              <a:rPr lang="en-US" dirty="0"/>
              <a:t>Mediation between past, present and future</a:t>
            </a:r>
          </a:p>
          <a:p>
            <a:pPr lvl="1"/>
            <a:r>
              <a:rPr lang="en-US" dirty="0"/>
              <a:t>Relentless focus on the present – denigration of knowledge</a:t>
            </a:r>
          </a:p>
          <a:p>
            <a:pPr lvl="1"/>
            <a:r>
              <a:rPr lang="en-US" dirty="0"/>
              <a:t>Inversion of authority relationship between academic and student</a:t>
            </a:r>
          </a:p>
          <a:p>
            <a:r>
              <a:rPr lang="en-US" dirty="0"/>
              <a:t>Inherently unstable:</a:t>
            </a:r>
          </a:p>
          <a:p>
            <a:pPr lvl="1"/>
            <a:r>
              <a:rPr lang="en-US" dirty="0"/>
              <a:t>Only constant is change</a:t>
            </a:r>
          </a:p>
          <a:p>
            <a:pPr lvl="1"/>
            <a:r>
              <a:rPr lang="en-US" dirty="0"/>
              <a:t>Every day is an ‘emergency’</a:t>
            </a:r>
          </a:p>
          <a:p>
            <a:pPr lvl="1"/>
            <a:endParaRPr lang="en-GB" dirty="0"/>
          </a:p>
        </p:txBody>
      </p:sp>
      <p:sp>
        <p:nvSpPr>
          <p:cNvPr id="4" name="Content Placeholder 3">
            <a:extLst>
              <a:ext uri="{FF2B5EF4-FFF2-40B4-BE49-F238E27FC236}">
                <a16:creationId xmlns:a16="http://schemas.microsoft.com/office/drawing/2014/main" id="{C8A509C8-3101-702B-2208-E1790800834D}"/>
              </a:ext>
            </a:extLst>
          </p:cNvPr>
          <p:cNvSpPr>
            <a:spLocks noGrp="1"/>
          </p:cNvSpPr>
          <p:nvPr>
            <p:ph sz="half" idx="2"/>
          </p:nvPr>
        </p:nvSpPr>
        <p:spPr>
          <a:xfrm>
            <a:off x="4462943" y="2160590"/>
            <a:ext cx="4811061" cy="3770428"/>
          </a:xfrm>
        </p:spPr>
        <p:txBody>
          <a:bodyPr>
            <a:normAutofit fontScale="85000" lnSpcReduction="10000"/>
          </a:bodyPr>
          <a:lstStyle/>
          <a:p>
            <a:r>
              <a:rPr lang="en-GB" sz="1800" dirty="0">
                <a:solidFill>
                  <a:schemeClr val="tx1"/>
                </a:solidFill>
              </a:rPr>
              <a:t>‘As … younger generations of academics get socialised into the new pedagogy… they adopt a form of academic teaching that is … more like what you would use for school teaching or pre-University teaching ... The tragedy is that because the younger generations has never known what it was like to teach in a genuinely scholarly academic way they cannot be blamed, they don’t know any different … </a:t>
            </a:r>
          </a:p>
          <a:p>
            <a:r>
              <a:rPr lang="en-GB" sz="1800" dirty="0">
                <a:solidFill>
                  <a:schemeClr val="tx1"/>
                </a:solidFill>
              </a:rPr>
              <a:t>‘Obviously there are exceptions to this but by and large there has been a real palpable sense of generational change and that to me is best summed up by the fact that at Universities, you know, we don’t talk about teaching, we talk about research but very rarely do we talk about scholarship.’ (</a:t>
            </a:r>
            <a:r>
              <a:rPr lang="en-US" sz="1800" dirty="0">
                <a:solidFill>
                  <a:schemeClr val="tx1"/>
                </a:solidFill>
              </a:rPr>
              <a:t>Academic, </a:t>
            </a:r>
            <a:r>
              <a:rPr lang="en-GB" sz="1800" dirty="0">
                <a:solidFill>
                  <a:schemeClr val="tx1"/>
                </a:solidFill>
              </a:rPr>
              <a:t>R16)</a:t>
            </a:r>
          </a:p>
          <a:p>
            <a:endParaRPr lang="en-GB" dirty="0"/>
          </a:p>
        </p:txBody>
      </p:sp>
    </p:spTree>
    <p:extLst>
      <p:ext uri="{BB962C8B-B14F-4D97-AF65-F5344CB8AC3E}">
        <p14:creationId xmlns:p14="http://schemas.microsoft.com/office/powerpoint/2010/main" val="2585883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3090-9768-4CA1-DC34-EEE7AA287BEE}"/>
              </a:ext>
            </a:extLst>
          </p:cNvPr>
          <p:cNvSpPr>
            <a:spLocks noGrp="1"/>
          </p:cNvSpPr>
          <p:nvPr>
            <p:ph type="title"/>
          </p:nvPr>
        </p:nvSpPr>
        <p:spPr/>
        <p:txBody>
          <a:bodyPr/>
          <a:lstStyle/>
          <a:p>
            <a:r>
              <a:rPr lang="en-US" dirty="0"/>
              <a:t>What to do about it? </a:t>
            </a:r>
            <a:endParaRPr lang="en-GB" dirty="0"/>
          </a:p>
        </p:txBody>
      </p:sp>
      <p:sp>
        <p:nvSpPr>
          <p:cNvPr id="3" name="Content Placeholder 2">
            <a:extLst>
              <a:ext uri="{FF2B5EF4-FFF2-40B4-BE49-F238E27FC236}">
                <a16:creationId xmlns:a16="http://schemas.microsoft.com/office/drawing/2014/main" id="{55DA67A2-167D-0C47-83A3-F8F15BD6BF4B}"/>
              </a:ext>
            </a:extLst>
          </p:cNvPr>
          <p:cNvSpPr>
            <a:spLocks noGrp="1"/>
          </p:cNvSpPr>
          <p:nvPr>
            <p:ph idx="1"/>
          </p:nvPr>
        </p:nvSpPr>
        <p:spPr>
          <a:xfrm>
            <a:off x="677333" y="2160589"/>
            <a:ext cx="7571317" cy="3880773"/>
          </a:xfrm>
        </p:spPr>
        <p:txBody>
          <a:bodyPr/>
          <a:lstStyle/>
          <a:p>
            <a:r>
              <a:rPr lang="en-US" dirty="0"/>
              <a:t>Acknowledge that young people’s reality has been shaped by these long-running cultural trends </a:t>
            </a:r>
          </a:p>
          <a:p>
            <a:pPr lvl="1"/>
            <a:r>
              <a:rPr lang="en-US" dirty="0"/>
              <a:t>Need for sensitivity but also responsibility </a:t>
            </a:r>
          </a:p>
          <a:p>
            <a:r>
              <a:rPr lang="en-US" dirty="0"/>
              <a:t>Find ways of articulating – and </a:t>
            </a:r>
            <a:r>
              <a:rPr lang="en-US" dirty="0" err="1"/>
              <a:t>practising</a:t>
            </a:r>
            <a:r>
              <a:rPr lang="en-US" dirty="0"/>
              <a:t> – what education is about </a:t>
            </a:r>
          </a:p>
          <a:p>
            <a:pPr lvl="1"/>
            <a:r>
              <a:rPr lang="en-US" dirty="0"/>
              <a:t>Why free enquiry is essential to the pursuit of knowledge</a:t>
            </a:r>
          </a:p>
          <a:p>
            <a:pPr lvl="1"/>
            <a:r>
              <a:rPr lang="en-GB" dirty="0"/>
              <a:t>‘Bringing knowledge back in’ to the purpose of education</a:t>
            </a:r>
          </a:p>
        </p:txBody>
      </p:sp>
    </p:spTree>
    <p:extLst>
      <p:ext uri="{BB962C8B-B14F-4D97-AF65-F5344CB8AC3E}">
        <p14:creationId xmlns:p14="http://schemas.microsoft.com/office/powerpoint/2010/main" val="242890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i="1" dirty="0"/>
              <a:t>The End of Education </a:t>
            </a:r>
          </a:p>
        </p:txBody>
      </p:sp>
      <p:sp>
        <p:nvSpPr>
          <p:cNvPr id="20483" name="Content Placeholder 2"/>
          <p:cNvSpPr>
            <a:spLocks noGrp="1"/>
          </p:cNvSpPr>
          <p:nvPr>
            <p:ph idx="1"/>
          </p:nvPr>
        </p:nvSpPr>
        <p:spPr>
          <a:xfrm>
            <a:off x="936567" y="1600200"/>
            <a:ext cx="5950793" cy="4648200"/>
          </a:xfrm>
          <a:solidFill>
            <a:schemeClr val="bg2"/>
          </a:solidFill>
        </p:spPr>
        <p:txBody>
          <a:bodyPr>
            <a:normAutofit fontScale="85000" lnSpcReduction="20000"/>
          </a:bodyPr>
          <a:lstStyle/>
          <a:p>
            <a:pPr eaLnBrk="1" hangingPunct="1"/>
            <a:r>
              <a:rPr lang="en-GB" altLang="en-US" sz="2200" dirty="0"/>
              <a:t>Postman 1996:</a:t>
            </a:r>
          </a:p>
          <a:p>
            <a:pPr lvl="1"/>
            <a:r>
              <a:rPr lang="en-GB" altLang="en-US" sz="1800" dirty="0"/>
              <a:t>‘I write this book in the hope of altering, a little bit, the definition of the “school problem” – from means to ends. “End”, of course, has at least two important meanings: “purpose” and “finish”. Either meaning may apply to the future of schools, depending on whether or not there ensues a serious dialogue about purpose. By giving the book its ambiguous title, I mean to suggest that without a transcendent and honourable purpose schooling must reach its finish, and the sooner we are done with it, the better. With such a purpose, schooling becomes the central institution through which the young may find reasons for continuing to educate themselves.’</a:t>
            </a:r>
          </a:p>
          <a:p>
            <a:r>
              <a:rPr lang="en-GB" dirty="0"/>
              <a:t>University – unsure about its purpose</a:t>
            </a:r>
          </a:p>
          <a:p>
            <a:pPr lvl="1"/>
            <a:r>
              <a:rPr lang="en-GB" dirty="0"/>
              <a:t>If regained – institutions based on professional autonomy, dedicated to pursuit of knowledge</a:t>
            </a:r>
          </a:p>
          <a:p>
            <a:pPr lvl="2"/>
            <a:r>
              <a:rPr lang="en-GB" dirty="0"/>
              <a:t>Will have a much-needed future</a:t>
            </a:r>
          </a:p>
          <a:p>
            <a:pPr lvl="1"/>
            <a:r>
              <a:rPr lang="en-GB" dirty="0"/>
              <a:t>If not, they will struggle</a:t>
            </a:r>
          </a:p>
          <a:p>
            <a:pPr lvl="2"/>
            <a:r>
              <a:rPr lang="en-GB" dirty="0"/>
              <a:t>And maybe shouldn’t exist at all</a:t>
            </a:r>
          </a:p>
          <a:p>
            <a:endParaRPr lang="en-GB" altLang="en-US" sz="2000" dirty="0"/>
          </a:p>
          <a:p>
            <a:pPr eaLnBrk="1" hangingPunct="1"/>
            <a:endParaRPr lang="en-GB" altLang="en-US" sz="2200" dirty="0"/>
          </a:p>
        </p:txBody>
      </p:sp>
      <p:pic>
        <p:nvPicPr>
          <p:cNvPr id="4" name="Picture 3">
            <a:extLst>
              <a:ext uri="{FF2B5EF4-FFF2-40B4-BE49-F238E27FC236}">
                <a16:creationId xmlns:a16="http://schemas.microsoft.com/office/drawing/2014/main" id="{97FC2563-A38E-760E-E9AC-A4072D6683C3}"/>
              </a:ext>
            </a:extLst>
          </p:cNvPr>
          <p:cNvPicPr>
            <a:picLocks noChangeAspect="1"/>
          </p:cNvPicPr>
          <p:nvPr/>
        </p:nvPicPr>
        <p:blipFill>
          <a:blip r:embed="rId2"/>
          <a:stretch>
            <a:fillRect/>
          </a:stretch>
        </p:blipFill>
        <p:spPr>
          <a:xfrm>
            <a:off x="7197552" y="1828800"/>
            <a:ext cx="2076450" cy="3200400"/>
          </a:xfrm>
          <a:prstGeom prst="rect">
            <a:avLst/>
          </a:prstGeom>
        </p:spPr>
      </p:pic>
    </p:spTree>
    <p:extLst>
      <p:ext uri="{BB962C8B-B14F-4D97-AF65-F5344CB8AC3E}">
        <p14:creationId xmlns:p14="http://schemas.microsoft.com/office/powerpoint/2010/main" val="370877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5510-1C3C-65A8-C8A3-B1A0E11F3C88}"/>
              </a:ext>
            </a:extLst>
          </p:cNvPr>
          <p:cNvSpPr>
            <a:spLocks noGrp="1"/>
          </p:cNvSpPr>
          <p:nvPr>
            <p:ph type="title"/>
          </p:nvPr>
        </p:nvSpPr>
        <p:spPr/>
        <p:txBody>
          <a:bodyPr/>
          <a:lstStyle/>
          <a:p>
            <a:r>
              <a:rPr lang="en-US" dirty="0"/>
              <a:t>Thank you</a:t>
            </a:r>
            <a:endParaRPr lang="en-GB" dirty="0"/>
          </a:p>
        </p:txBody>
      </p:sp>
      <p:sp>
        <p:nvSpPr>
          <p:cNvPr id="3" name="Content Placeholder 2">
            <a:extLst>
              <a:ext uri="{FF2B5EF4-FFF2-40B4-BE49-F238E27FC236}">
                <a16:creationId xmlns:a16="http://schemas.microsoft.com/office/drawing/2014/main" id="{62748F89-34F9-DB6A-A107-E20ECAF30350}"/>
              </a:ext>
            </a:extLst>
          </p:cNvPr>
          <p:cNvSpPr>
            <a:spLocks noGrp="1"/>
          </p:cNvSpPr>
          <p:nvPr>
            <p:ph idx="1"/>
          </p:nvPr>
        </p:nvSpPr>
        <p:spPr/>
        <p:txBody>
          <a:bodyPr/>
          <a:lstStyle/>
          <a:p>
            <a:r>
              <a:rPr lang="en-US" dirty="0">
                <a:hlinkClick r:id="rId2"/>
              </a:rPr>
              <a:t>jennie.bristow@canterbury.ac.uk</a:t>
            </a:r>
            <a:endParaRPr lang="en-US" dirty="0"/>
          </a:p>
          <a:p>
            <a:endParaRPr lang="en-GB" dirty="0"/>
          </a:p>
        </p:txBody>
      </p:sp>
    </p:spTree>
    <p:extLst>
      <p:ext uri="{BB962C8B-B14F-4D97-AF65-F5344CB8AC3E}">
        <p14:creationId xmlns:p14="http://schemas.microsoft.com/office/powerpoint/2010/main" val="3334869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23CE-A91A-8F2C-59E7-B6BA7D433165}"/>
              </a:ext>
            </a:extLst>
          </p:cNvPr>
          <p:cNvSpPr>
            <a:spLocks noGrp="1"/>
          </p:cNvSpPr>
          <p:nvPr>
            <p:ph type="title"/>
          </p:nvPr>
        </p:nvSpPr>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id="{E1077D4A-F259-2019-62D7-BAA42DB7DC71}"/>
              </a:ext>
            </a:extLst>
          </p:cNvPr>
          <p:cNvSpPr>
            <a:spLocks noGrp="1"/>
          </p:cNvSpPr>
          <p:nvPr>
            <p:ph idx="1"/>
          </p:nvPr>
        </p:nvSpPr>
        <p:spPr/>
        <p:txBody>
          <a:bodyPr>
            <a:normAutofit fontScale="92500" lnSpcReduction="20000"/>
          </a:bodyPr>
          <a:lstStyle/>
          <a:p>
            <a:r>
              <a:rPr lang="en-US" sz="1800" dirty="0">
                <a:latin typeface="Calibri" panose="020F0502020204030204" pitchFamily="34" charset="0"/>
                <a:cs typeface="Calibri" panose="020F0502020204030204" pitchFamily="34" charset="0"/>
              </a:rPr>
              <a:t>Bristow, J., Cant, S. and Chatterjee, A. (2020</a:t>
            </a:r>
            <a:r>
              <a:rPr lang="en-US"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 </a:t>
            </a:r>
            <a:r>
              <a:rPr lang="en-US" sz="1800" i="1" dirty="0">
                <a:latin typeface="Calibri" panose="020F0502020204030204" pitchFamily="34" charset="0"/>
                <a:cs typeface="Calibri" panose="020F0502020204030204" pitchFamily="34" charset="0"/>
              </a:rPr>
              <a:t>Generational Encounters with Higher Education: The Academic–Student Relationship and the University Experience</a:t>
            </a:r>
            <a:r>
              <a:rPr lang="en-US" sz="1800" dirty="0">
                <a:latin typeface="Calibri" panose="020F0502020204030204" pitchFamily="34" charset="0"/>
                <a:cs typeface="Calibri" panose="020F0502020204030204" pitchFamily="34" charset="0"/>
              </a:rPr>
              <a:t>. Bristol University Press.</a:t>
            </a:r>
          </a:p>
          <a:p>
            <a:r>
              <a:rPr lang="en-GB" sz="1800" dirty="0">
                <a:latin typeface="Calibri" panose="020F0502020204030204" pitchFamily="34" charset="0"/>
                <a:cs typeface="Calibri" panose="020F0502020204030204" pitchFamily="34" charset="0"/>
              </a:rPr>
              <a:t>Burnett, J. (2010) </a:t>
            </a:r>
            <a:r>
              <a:rPr lang="en-GB" sz="1800" i="1" dirty="0">
                <a:latin typeface="Calibri" panose="020F0502020204030204" pitchFamily="34" charset="0"/>
                <a:cs typeface="Calibri" panose="020F0502020204030204" pitchFamily="34" charset="0"/>
              </a:rPr>
              <a:t>Generations: The time machine in theory and practice,</a:t>
            </a:r>
            <a:r>
              <a:rPr lang="en-GB" sz="1800" dirty="0">
                <a:latin typeface="Calibri" panose="020F0502020204030204" pitchFamily="34" charset="0"/>
                <a:cs typeface="Calibri" panose="020F0502020204030204" pitchFamily="34" charset="0"/>
              </a:rPr>
              <a:t> Routledge.</a:t>
            </a:r>
          </a:p>
          <a:p>
            <a:r>
              <a:rPr lang="en-GB" sz="1800" dirty="0">
                <a:latin typeface="Calibri" panose="020F0502020204030204" pitchFamily="34" charset="0"/>
                <a:cs typeface="Calibri" panose="020F0502020204030204" pitchFamily="34" charset="0"/>
              </a:rPr>
              <a:t>Generations Network (2021) ‘Talking about generations: 5 questions to ask yourself’ </a:t>
            </a:r>
            <a:r>
              <a:rPr lang="en-GB" sz="1800" dirty="0">
                <a:latin typeface="Calibri" panose="020F0502020204030204" pitchFamily="34" charset="0"/>
                <a:cs typeface="Calibri" panose="020F0502020204030204" pitchFamily="34" charset="0"/>
                <a:hlinkClick r:id="rId2"/>
              </a:rPr>
              <a:t>https://blogs.kent.ac.uk/parentingculturestudies/files/2021/03/Talking-about-generations.pdf</a:t>
            </a:r>
            <a:endParaRPr lang="en-GB" sz="1800" dirty="0">
              <a:latin typeface="Calibri" panose="020F050202020403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Hillman, N. (2022) </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‘You can’t say that!’ What students really think of free speech on campus.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HEPI Policy Note 35. </a:t>
            </a:r>
            <a:r>
              <a:rPr lang="en-GB" sz="1800" kern="100" dirty="0">
                <a:effectLst/>
                <a:latin typeface="Calibri" panose="020F0502020204030204" pitchFamily="34" charset="0"/>
                <a:ea typeface="Calibri" panose="020F0502020204030204" pitchFamily="34" charset="0"/>
                <a:cs typeface="Times New Roman" panose="02020603050405020304" pitchFamily="18" charset="0"/>
                <a:hlinkClick r:id="rId3"/>
              </a:rPr>
              <a:t>https://www.hepi.ac.uk/wp-content/uploads/2022/06/You-cant-say-that-What-students-really-think-of-free-speech-on-campus.pdf</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Mannheim, K. (1952) </a:t>
            </a:r>
            <a:r>
              <a:rPr lang="en-GB" sz="1800" i="1" dirty="0">
                <a:effectLst/>
                <a:latin typeface="Calibri" panose="020F0502020204030204" pitchFamily="34" charset="0"/>
                <a:ea typeface="Calibri" panose="020F0502020204030204" pitchFamily="34" charset="0"/>
                <a:cs typeface="Calibri" panose="020F0502020204030204" pitchFamily="34" charset="0"/>
              </a:rPr>
              <a:t>Essays on the Sociology of Knowledge.</a:t>
            </a:r>
            <a:r>
              <a:rPr lang="en-GB" sz="1800" dirty="0">
                <a:effectLst/>
                <a:latin typeface="Calibri" panose="020F0502020204030204" pitchFamily="34" charset="0"/>
                <a:ea typeface="Calibri" panose="020F0502020204030204" pitchFamily="34" charset="0"/>
                <a:cs typeface="Calibri" panose="020F0502020204030204" pitchFamily="34" charset="0"/>
              </a:rPr>
              <a:t> Edited by Paul </a:t>
            </a:r>
            <a:r>
              <a:rPr lang="en-GB" sz="1800" dirty="0" err="1">
                <a:effectLst/>
                <a:latin typeface="Calibri" panose="020F0502020204030204" pitchFamily="34" charset="0"/>
                <a:ea typeface="Calibri" panose="020F0502020204030204" pitchFamily="34" charset="0"/>
                <a:cs typeface="Calibri" panose="020F0502020204030204" pitchFamily="34" charset="0"/>
              </a:rPr>
              <a:t>Kecskemeti</a:t>
            </a:r>
            <a:r>
              <a:rPr lang="en-GB" sz="1800" dirty="0">
                <a:effectLst/>
                <a:latin typeface="Calibri" panose="020F0502020204030204" pitchFamily="34" charset="0"/>
                <a:ea typeface="Calibri" panose="020F0502020204030204" pitchFamily="34" charset="0"/>
                <a:cs typeface="Calibri" panose="020F0502020204030204" pitchFamily="34" charset="0"/>
              </a:rPr>
              <a:t>. London: Routledge &amp; Kegan Paul Ltd.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Mills, C. W. (1970 [1959]) </a:t>
            </a:r>
            <a:r>
              <a:rPr lang="en-GB" sz="1800" i="1" dirty="0">
                <a:effectLst/>
                <a:latin typeface="Calibri" panose="020F0502020204030204" pitchFamily="34" charset="0"/>
                <a:ea typeface="Calibri" panose="020F0502020204030204" pitchFamily="34" charset="0"/>
                <a:cs typeface="Calibri" panose="020F0502020204030204" pitchFamily="34" charset="0"/>
              </a:rPr>
              <a:t>The Sociological Imagination.</a:t>
            </a:r>
            <a:r>
              <a:rPr lang="en-GB" sz="1800" dirty="0">
                <a:effectLst/>
                <a:latin typeface="Calibri" panose="020F0502020204030204" pitchFamily="34" charset="0"/>
                <a:ea typeface="Calibri" panose="020F0502020204030204" pitchFamily="34" charset="0"/>
                <a:cs typeface="Calibri" panose="020F0502020204030204" pitchFamily="34" charset="0"/>
              </a:rPr>
              <a:t> Harmondsworth: Penguin Books Ltd. </a:t>
            </a:r>
          </a:p>
          <a:p>
            <a:endParaRPr lang="en-GB" dirty="0"/>
          </a:p>
        </p:txBody>
      </p:sp>
    </p:spTree>
    <p:extLst>
      <p:ext uri="{BB962C8B-B14F-4D97-AF65-F5344CB8AC3E}">
        <p14:creationId xmlns:p14="http://schemas.microsoft.com/office/powerpoint/2010/main" val="49148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6F58-8663-142E-FD63-2AD0807AE3C2}"/>
              </a:ext>
            </a:extLst>
          </p:cNvPr>
          <p:cNvSpPr>
            <a:spLocks noGrp="1"/>
          </p:cNvSpPr>
          <p:nvPr>
            <p:ph type="title"/>
          </p:nvPr>
        </p:nvSpPr>
        <p:spPr/>
        <p:txBody>
          <a:bodyPr/>
          <a:lstStyle/>
          <a:p>
            <a:r>
              <a:rPr lang="en-US" dirty="0"/>
              <a:t>Yeah but… No but…</a:t>
            </a:r>
            <a:endParaRPr lang="en-GB" dirty="0"/>
          </a:p>
        </p:txBody>
      </p:sp>
      <p:sp>
        <p:nvSpPr>
          <p:cNvPr id="5" name="Content Placeholder 4">
            <a:extLst>
              <a:ext uri="{FF2B5EF4-FFF2-40B4-BE49-F238E27FC236}">
                <a16:creationId xmlns:a16="http://schemas.microsoft.com/office/drawing/2014/main" id="{ABFFB60A-F24A-B8C0-A080-5C9BDEDBE708}"/>
              </a:ext>
            </a:extLst>
          </p:cNvPr>
          <p:cNvSpPr>
            <a:spLocks noGrp="1"/>
          </p:cNvSpPr>
          <p:nvPr>
            <p:ph sz="half" idx="1"/>
          </p:nvPr>
        </p:nvSpPr>
        <p:spPr>
          <a:xfrm>
            <a:off x="677334" y="2160589"/>
            <a:ext cx="6342591" cy="3880772"/>
          </a:xfrm>
        </p:spPr>
        <p:txBody>
          <a:bodyPr/>
          <a:lstStyle/>
          <a:p>
            <a:r>
              <a:rPr lang="en-US" dirty="0"/>
              <a:t>In class, most students </a:t>
            </a:r>
            <a:r>
              <a:rPr lang="en-US" i="1" dirty="0"/>
              <a:t>may</a:t>
            </a:r>
            <a:r>
              <a:rPr lang="en-US" dirty="0"/>
              <a:t> be like that – and often are!</a:t>
            </a:r>
          </a:p>
          <a:p>
            <a:r>
              <a:rPr lang="en-US" dirty="0"/>
              <a:t>University campuses are </a:t>
            </a:r>
            <a:r>
              <a:rPr lang="en-US" i="1" dirty="0"/>
              <a:t>generally</a:t>
            </a:r>
            <a:r>
              <a:rPr lang="en-US" dirty="0"/>
              <a:t> not sites of constant cultural confrontation</a:t>
            </a:r>
          </a:p>
          <a:p>
            <a:pPr lvl="1"/>
            <a:r>
              <a:rPr lang="en-US" dirty="0"/>
              <a:t>BUT </a:t>
            </a:r>
          </a:p>
          <a:p>
            <a:r>
              <a:rPr lang="en-US" dirty="0"/>
              <a:t>Universities – and students – have changed</a:t>
            </a:r>
          </a:p>
          <a:p>
            <a:r>
              <a:rPr lang="en-US" dirty="0"/>
              <a:t>Reflective of, and reactive to, wider social and cultural pressures: which shape a distinctly generational response to education </a:t>
            </a:r>
          </a:p>
        </p:txBody>
      </p:sp>
    </p:spTree>
    <p:extLst>
      <p:ext uri="{BB962C8B-B14F-4D97-AF65-F5344CB8AC3E}">
        <p14:creationId xmlns:p14="http://schemas.microsoft.com/office/powerpoint/2010/main" val="238854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3BFC-3A68-49A0-A379-3963900F9AF4}"/>
              </a:ext>
            </a:extLst>
          </p:cNvPr>
          <p:cNvSpPr>
            <a:spLocks noGrp="1"/>
          </p:cNvSpPr>
          <p:nvPr>
            <p:ph type="title"/>
          </p:nvPr>
        </p:nvSpPr>
        <p:spPr/>
        <p:txBody>
          <a:bodyPr>
            <a:normAutofit/>
          </a:bodyPr>
          <a:lstStyle/>
          <a:p>
            <a:r>
              <a:rPr lang="en-GB" dirty="0"/>
              <a:t>What do we mean by generations? </a:t>
            </a:r>
          </a:p>
        </p:txBody>
      </p:sp>
      <p:sp>
        <p:nvSpPr>
          <p:cNvPr id="3" name="Content Placeholder 2">
            <a:extLst>
              <a:ext uri="{FF2B5EF4-FFF2-40B4-BE49-F238E27FC236}">
                <a16:creationId xmlns:a16="http://schemas.microsoft.com/office/drawing/2014/main" id="{1BB45844-2CCC-4479-8E5B-95F35E8557D4}"/>
              </a:ext>
            </a:extLst>
          </p:cNvPr>
          <p:cNvSpPr>
            <a:spLocks noGrp="1"/>
          </p:cNvSpPr>
          <p:nvPr>
            <p:ph sz="half" idx="1"/>
          </p:nvPr>
        </p:nvSpPr>
        <p:spPr/>
        <p:txBody>
          <a:bodyPr>
            <a:normAutofit fontScale="85000" lnSpcReduction="10000"/>
          </a:bodyPr>
          <a:lstStyle/>
          <a:p>
            <a:r>
              <a:rPr lang="en-US" b="0" i="0" dirty="0">
                <a:solidFill>
                  <a:srgbClr val="000000"/>
                </a:solidFill>
                <a:effectLst/>
                <a:latin typeface="Calibri" panose="020F0502020204030204" pitchFamily="34" charset="0"/>
                <a:cs typeface="Calibri" panose="020F0502020204030204" pitchFamily="34" charset="0"/>
              </a:rPr>
              <a:t>Generation has both biological and social meanings and can be used to describe family relationships, peer groups and political and cultural identities. </a:t>
            </a:r>
          </a:p>
          <a:p>
            <a:r>
              <a:rPr lang="en-US" b="0" i="0" dirty="0">
                <a:solidFill>
                  <a:srgbClr val="000000"/>
                </a:solidFill>
                <a:effectLst/>
                <a:latin typeface="Calibri" panose="020F0502020204030204" pitchFamily="34" charset="0"/>
                <a:cs typeface="Calibri" panose="020F0502020204030204" pitchFamily="34" charset="0"/>
              </a:rPr>
              <a:t>Increasingly, generational differences are discussed in a divisive way, as in the claim that there is a conflict of interests between older and younger people over social resources.</a:t>
            </a:r>
          </a:p>
          <a:p>
            <a:r>
              <a:rPr lang="en-GB" dirty="0">
                <a:latin typeface="Calibri" panose="020F0502020204030204" pitchFamily="34" charset="0"/>
                <a:ea typeface="Calibri" panose="020F0502020204030204" pitchFamily="34" charset="0"/>
                <a:cs typeface="Calibri" panose="020F0502020204030204" pitchFamily="34" charset="0"/>
              </a:rPr>
              <a:t>Generation is a ‘mutable’ concept, which ‘has been subject to change in the flow of history and circumstance in which it has been put to work’; it </a:t>
            </a:r>
            <a:r>
              <a:rPr lang="en-GB" dirty="0">
                <a:effectLst/>
                <a:latin typeface="Calibri" panose="020F0502020204030204" pitchFamily="34" charset="0"/>
                <a:ea typeface="Calibri" panose="020F0502020204030204" pitchFamily="34" charset="0"/>
                <a:cs typeface="Calibri" panose="020F0502020204030204" pitchFamily="34" charset="0"/>
              </a:rPr>
              <a:t>‘has been charged with being too empty and slippery to be of much use; yet these characteristics are a function of its survival over thousands of years and the diversity of human formation and experience which it has named’ (Burnett 2010, p1).</a:t>
            </a:r>
          </a:p>
          <a:p>
            <a:pPr marL="0" indent="0">
              <a:buNone/>
            </a:pPr>
            <a:endParaRPr lang="en-GB" dirty="0">
              <a:effectLst/>
              <a:ea typeface="Calibri" panose="020F0502020204030204" pitchFamily="34" charset="0"/>
              <a:cs typeface="Calibri" panose="020F0502020204030204" pitchFamily="34" charset="0"/>
            </a:endParaRPr>
          </a:p>
          <a:p>
            <a:endParaRPr lang="en-GB" dirty="0"/>
          </a:p>
        </p:txBody>
      </p:sp>
      <p:pic>
        <p:nvPicPr>
          <p:cNvPr id="6" name="Content Placeholder 4">
            <a:extLst>
              <a:ext uri="{FF2B5EF4-FFF2-40B4-BE49-F238E27FC236}">
                <a16:creationId xmlns:a16="http://schemas.microsoft.com/office/drawing/2014/main" id="{7CCA6A7F-343D-150F-3C2E-D5EB76241C64}"/>
              </a:ext>
            </a:extLst>
          </p:cNvPr>
          <p:cNvPicPr>
            <a:picLocks noGrp="1" noChangeAspect="1"/>
          </p:cNvPicPr>
          <p:nvPr>
            <p:ph sz="half" idx="2"/>
          </p:nvPr>
        </p:nvPicPr>
        <p:blipFill>
          <a:blip r:embed="rId2"/>
          <a:stretch>
            <a:fillRect/>
          </a:stretch>
        </p:blipFill>
        <p:spPr>
          <a:xfrm>
            <a:off x="5089525" y="3051833"/>
            <a:ext cx="4184650" cy="2098946"/>
          </a:xfrm>
          <a:prstGeom prst="rect">
            <a:avLst/>
          </a:prstGeom>
        </p:spPr>
      </p:pic>
    </p:spTree>
    <p:extLst>
      <p:ext uri="{BB962C8B-B14F-4D97-AF65-F5344CB8AC3E}">
        <p14:creationId xmlns:p14="http://schemas.microsoft.com/office/powerpoint/2010/main" val="397217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B6D5-DE8E-59D1-88DE-A076A0F6BDC6}"/>
              </a:ext>
            </a:extLst>
          </p:cNvPr>
          <p:cNvSpPr>
            <a:spLocks noGrp="1"/>
          </p:cNvSpPr>
          <p:nvPr>
            <p:ph type="title"/>
          </p:nvPr>
        </p:nvSpPr>
        <p:spPr/>
        <p:txBody>
          <a:bodyPr>
            <a:normAutofit/>
          </a:bodyPr>
          <a:lstStyle/>
          <a:p>
            <a:r>
              <a:rPr lang="en-GB" dirty="0"/>
              <a:t>How can a generational lens help us to understand social and historical change?</a:t>
            </a:r>
          </a:p>
        </p:txBody>
      </p:sp>
      <p:sp>
        <p:nvSpPr>
          <p:cNvPr id="3" name="Content Placeholder 2">
            <a:extLst>
              <a:ext uri="{FF2B5EF4-FFF2-40B4-BE49-F238E27FC236}">
                <a16:creationId xmlns:a16="http://schemas.microsoft.com/office/drawing/2014/main" id="{15BF48FC-84D6-46F6-59CA-4365B0E0BA43}"/>
              </a:ext>
            </a:extLst>
          </p:cNvPr>
          <p:cNvSpPr>
            <a:spLocks noGrp="1"/>
          </p:cNvSpPr>
          <p:nvPr>
            <p:ph sz="half" idx="1"/>
          </p:nvPr>
        </p:nvSpPr>
        <p:spPr/>
        <p:txBody>
          <a:bodyPr>
            <a:normAutofit fontScale="92500"/>
          </a:bodyPr>
          <a:lstStyle/>
          <a:p>
            <a:r>
              <a:rPr lang="en-GB" dirty="0"/>
              <a:t>The relationship between history and biography (Mills, 1959)</a:t>
            </a:r>
          </a:p>
          <a:p>
            <a:r>
              <a:rPr lang="en-GB" dirty="0"/>
              <a:t>The problem of knowledge (Mannheim, 1928): how meaning is transmitted and recreated </a:t>
            </a:r>
          </a:p>
          <a:p>
            <a:r>
              <a:rPr lang="en-GB" dirty="0"/>
              <a:t>The problem of time: personal, social, and fragmented </a:t>
            </a:r>
          </a:p>
          <a:p>
            <a:r>
              <a:rPr lang="en-GB" sz="1800" dirty="0"/>
              <a:t>The embodied relationship between past, present and future</a:t>
            </a:r>
          </a:p>
        </p:txBody>
      </p:sp>
      <p:sp>
        <p:nvSpPr>
          <p:cNvPr id="4" name="Content Placeholder 3">
            <a:extLst>
              <a:ext uri="{FF2B5EF4-FFF2-40B4-BE49-F238E27FC236}">
                <a16:creationId xmlns:a16="http://schemas.microsoft.com/office/drawing/2014/main" id="{5E705C91-B9FE-BE19-F6C6-B19992F97008}"/>
              </a:ext>
            </a:extLst>
          </p:cNvPr>
          <p:cNvSpPr>
            <a:spLocks noGrp="1"/>
          </p:cNvSpPr>
          <p:nvPr>
            <p:ph sz="half" idx="2"/>
          </p:nvPr>
        </p:nvSpPr>
        <p:spPr>
          <a:solidFill>
            <a:schemeClr val="bg2"/>
          </a:solidFill>
        </p:spPr>
        <p:txBody>
          <a:bodyPr>
            <a:normAutofit fontScale="92500"/>
          </a:bodyPr>
          <a:lstStyle/>
          <a:p>
            <a:r>
              <a:rPr lang="en-US" dirty="0"/>
              <a:t>A cohort’s social experience in time and place can develop a distinctive consciousness of the world as it is</a:t>
            </a:r>
          </a:p>
          <a:p>
            <a:pPr lvl="1"/>
            <a:r>
              <a:rPr lang="en-US" dirty="0"/>
              <a:t>‘Baby Boomers’, ‘Millennials’, ‘Covid generation’</a:t>
            </a:r>
          </a:p>
          <a:p>
            <a:r>
              <a:rPr lang="en-US" dirty="0"/>
              <a:t>Leads to a different orientation towards the world than that of older and younger generations</a:t>
            </a:r>
          </a:p>
          <a:p>
            <a:pPr lvl="1"/>
            <a:r>
              <a:rPr lang="en-US" dirty="0"/>
              <a:t>‘Digital natives’, ‘Child of the 60s’</a:t>
            </a:r>
          </a:p>
          <a:p>
            <a:r>
              <a:rPr lang="en-US" dirty="0"/>
              <a:t>Knowledge (both tacit and formal) is passed on and reconstructed by collaboration between older and younger generations</a:t>
            </a:r>
          </a:p>
          <a:p>
            <a:endParaRPr lang="en-GB" dirty="0"/>
          </a:p>
        </p:txBody>
      </p:sp>
    </p:spTree>
    <p:extLst>
      <p:ext uri="{BB962C8B-B14F-4D97-AF65-F5344CB8AC3E}">
        <p14:creationId xmlns:p14="http://schemas.microsoft.com/office/powerpoint/2010/main" val="400130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EDA121-8A47-F023-FDE2-EA65A3DE3954}"/>
              </a:ext>
            </a:extLst>
          </p:cNvPr>
          <p:cNvSpPr>
            <a:spLocks noGrp="1"/>
          </p:cNvSpPr>
          <p:nvPr>
            <p:ph type="title"/>
          </p:nvPr>
        </p:nvSpPr>
        <p:spPr/>
        <p:txBody>
          <a:bodyPr/>
          <a:lstStyle/>
          <a:p>
            <a:r>
              <a:rPr lang="en-GB" dirty="0"/>
              <a:t>Knowledge and the ‘problem of generations’ </a:t>
            </a:r>
          </a:p>
        </p:txBody>
      </p:sp>
      <p:sp>
        <p:nvSpPr>
          <p:cNvPr id="3" name="Content Placeholder 2">
            <a:extLst>
              <a:ext uri="{FF2B5EF4-FFF2-40B4-BE49-F238E27FC236}">
                <a16:creationId xmlns:a16="http://schemas.microsoft.com/office/drawing/2014/main" id="{C9A08C97-60D5-0070-8A58-F5FB10898069}"/>
              </a:ext>
            </a:extLst>
          </p:cNvPr>
          <p:cNvSpPr>
            <a:spLocks noGrp="1"/>
          </p:cNvSpPr>
          <p:nvPr>
            <p:ph sz="half" idx="1"/>
          </p:nvPr>
        </p:nvSpPr>
        <p:spPr/>
        <p:txBody>
          <a:bodyPr>
            <a:normAutofit fontScale="70000" lnSpcReduction="20000"/>
          </a:bodyPr>
          <a:lstStyle/>
          <a:p>
            <a:pPr>
              <a:lnSpc>
                <a:spcPct val="107000"/>
              </a:lnSpc>
              <a:spcAft>
                <a:spcPts val="800"/>
              </a:spcAft>
            </a:pPr>
            <a:r>
              <a:rPr lang="en-GB" dirty="0">
                <a:ea typeface="Calibri" panose="020F0502020204030204" pitchFamily="34" charset="0"/>
                <a:cs typeface="Calibri" panose="020F0502020204030204" pitchFamily="34" charset="0"/>
              </a:rPr>
              <a:t>T</a:t>
            </a:r>
            <a:r>
              <a:rPr lang="en-GB" sz="1800" dirty="0">
                <a:effectLst/>
                <a:ea typeface="Calibri" panose="020F0502020204030204" pitchFamily="34" charset="0"/>
                <a:cs typeface="Calibri" panose="020F0502020204030204" pitchFamily="34" charset="0"/>
              </a:rPr>
              <a:t>he problem of generations </a:t>
            </a:r>
            <a:r>
              <a:rPr lang="en-GB" dirty="0">
                <a:ea typeface="Calibri" panose="020F0502020204030204" pitchFamily="34" charset="0"/>
                <a:cs typeface="Calibri" panose="020F0502020204030204" pitchFamily="34" charset="0"/>
              </a:rPr>
              <a:t>i</a:t>
            </a:r>
            <a:r>
              <a:rPr lang="en-GB" sz="1800" dirty="0">
                <a:effectLst/>
                <a:ea typeface="Calibri" panose="020F0502020204030204" pitchFamily="34" charset="0"/>
                <a:cs typeface="Calibri" panose="020F0502020204030204" pitchFamily="34" charset="0"/>
              </a:rPr>
              <a:t>s intimately related to the wider question of how knowledge is concretely situated, transmitted and developed. </a:t>
            </a:r>
          </a:p>
          <a:p>
            <a:pPr>
              <a:lnSpc>
                <a:spcPct val="107000"/>
              </a:lnSpc>
              <a:spcAft>
                <a:spcPts val="800"/>
              </a:spcAft>
            </a:pPr>
            <a:r>
              <a:rPr lang="en-GB" sz="1800" i="1" dirty="0">
                <a:effectLst/>
                <a:ea typeface="Calibri" panose="020F0502020204030204" pitchFamily="34" charset="0"/>
                <a:cs typeface="Calibri" panose="020F0502020204030204" pitchFamily="34" charset="0"/>
              </a:rPr>
              <a:t>What </a:t>
            </a:r>
            <a:r>
              <a:rPr lang="en-GB" sz="1800" dirty="0">
                <a:effectLst/>
                <a:ea typeface="Calibri" panose="020F0502020204030204" pitchFamily="34" charset="0"/>
                <a:cs typeface="Calibri" panose="020F0502020204030204" pitchFamily="34" charset="0"/>
              </a:rPr>
              <a:t>we know about the world cannot be decoupled from </a:t>
            </a:r>
            <a:r>
              <a:rPr lang="en-GB" sz="1800" i="1" dirty="0">
                <a:effectLst/>
                <a:ea typeface="Calibri" panose="020F0502020204030204" pitchFamily="34" charset="0"/>
                <a:cs typeface="Calibri" panose="020F0502020204030204" pitchFamily="34" charset="0"/>
              </a:rPr>
              <a:t>how</a:t>
            </a:r>
            <a:r>
              <a:rPr lang="en-GB" sz="1800" dirty="0">
                <a:effectLst/>
                <a:ea typeface="Calibri" panose="020F0502020204030204" pitchFamily="34" charset="0"/>
                <a:cs typeface="Calibri" panose="020F0502020204030204" pitchFamily="34" charset="0"/>
              </a:rPr>
              <a:t> we come to know it: society’s ‘accumulated cultural heritage’ is not something static that is merely passed down, but is continually transmitted to, and refreshed by, ‘new participants in the cultural process’, who make ‘fresh contacts’ with our society. </a:t>
            </a:r>
          </a:p>
          <a:p>
            <a:pPr>
              <a:lnSpc>
                <a:spcPct val="107000"/>
              </a:lnSpc>
              <a:spcAft>
                <a:spcPts val="800"/>
              </a:spcAft>
            </a:pPr>
            <a:r>
              <a:rPr lang="en-GB" sz="1800" dirty="0">
                <a:effectLst/>
                <a:ea typeface="Calibri" panose="020F0502020204030204" pitchFamily="34" charset="0"/>
                <a:cs typeface="Calibri" panose="020F0502020204030204" pitchFamily="34" charset="0"/>
              </a:rPr>
              <a:t>People born at a particular point in history embody, and internalise, the experience of their time; but they do not do this in the same way as those who have come before them. Thus, consciousness is developed within, and informed by, the experience of coming of age in a particular time and place. </a:t>
            </a:r>
            <a:endParaRPr lang="en-GB" sz="1800" dirty="0">
              <a:effectLst/>
              <a:ea typeface="Calibri" panose="020F0502020204030204" pitchFamily="34" charset="0"/>
              <a:cs typeface="Times New Roman" panose="02020603050405020304" pitchFamily="18" charset="0"/>
            </a:endParaRPr>
          </a:p>
          <a:p>
            <a:endParaRPr lang="en-GB" dirty="0"/>
          </a:p>
          <a:p>
            <a:endParaRPr lang="en-GB" dirty="0"/>
          </a:p>
        </p:txBody>
      </p:sp>
      <p:sp>
        <p:nvSpPr>
          <p:cNvPr id="8" name="Content Placeholder 7">
            <a:extLst>
              <a:ext uri="{FF2B5EF4-FFF2-40B4-BE49-F238E27FC236}">
                <a16:creationId xmlns:a16="http://schemas.microsoft.com/office/drawing/2014/main" id="{D011B4C1-DBD5-15E5-A791-2AB842D64983}"/>
              </a:ext>
            </a:extLst>
          </p:cNvPr>
          <p:cNvSpPr>
            <a:spLocks noGrp="1"/>
          </p:cNvSpPr>
          <p:nvPr>
            <p:ph sz="half" idx="2"/>
          </p:nvPr>
        </p:nvSpPr>
        <p:spPr/>
        <p:txBody>
          <a:bodyPr>
            <a:normAutofit fontScale="70000" lnSpcReduction="20000"/>
          </a:bodyPr>
          <a:lstStyle/>
          <a:p>
            <a:endParaRPr lang="en-GB"/>
          </a:p>
        </p:txBody>
      </p:sp>
      <p:sp>
        <p:nvSpPr>
          <p:cNvPr id="5" name="Content Placeholder 3">
            <a:extLst>
              <a:ext uri="{FF2B5EF4-FFF2-40B4-BE49-F238E27FC236}">
                <a16:creationId xmlns:a16="http://schemas.microsoft.com/office/drawing/2014/main" id="{1D32DA8B-F457-3F2F-97E1-0C51701876F1}"/>
              </a:ext>
            </a:extLst>
          </p:cNvPr>
          <p:cNvSpPr txBox="1">
            <a:spLocks/>
          </p:cNvSpPr>
          <p:nvPr/>
        </p:nvSpPr>
        <p:spPr>
          <a:xfrm>
            <a:off x="5089970" y="2160589"/>
            <a:ext cx="4292155" cy="3880772"/>
          </a:xfrm>
          <a:prstGeom prst="rect">
            <a:avLst/>
          </a:prstGeom>
          <a:solidFill>
            <a:schemeClr val="bg2"/>
          </a:solidFill>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07000"/>
              </a:lnSpc>
              <a:spcAft>
                <a:spcPts val="800"/>
              </a:spcAft>
            </a:pPr>
            <a:r>
              <a:rPr lang="en-GB" dirty="0">
                <a:ea typeface="Calibri" panose="020F0502020204030204" pitchFamily="34" charset="0"/>
                <a:cs typeface="Calibri" panose="020F0502020204030204" pitchFamily="34" charset="0"/>
              </a:rPr>
              <a:t>Friction between older and younger generations is generally a feature of intergenerational </a:t>
            </a:r>
            <a:r>
              <a:rPr lang="en-GB" b="1" dirty="0">
                <a:ea typeface="Calibri" panose="020F0502020204030204" pitchFamily="34" charset="0"/>
                <a:cs typeface="Calibri" panose="020F0502020204030204" pitchFamily="34" charset="0"/>
              </a:rPr>
              <a:t>collaboration</a:t>
            </a:r>
            <a:r>
              <a:rPr lang="en-GB" dirty="0">
                <a:ea typeface="Calibri" panose="020F0502020204030204" pitchFamily="34" charset="0"/>
                <a:cs typeface="Calibri" panose="020F0502020204030204" pitchFamily="34" charset="0"/>
              </a:rPr>
              <a:t> rather than </a:t>
            </a:r>
            <a:r>
              <a:rPr lang="en-GB" b="1" dirty="0">
                <a:ea typeface="Calibri" panose="020F0502020204030204" pitchFamily="34" charset="0"/>
                <a:cs typeface="Calibri" panose="020F0502020204030204" pitchFamily="34" charset="0"/>
              </a:rPr>
              <a:t>conflict:</a:t>
            </a:r>
            <a:r>
              <a:rPr lang="en-GB" dirty="0">
                <a:ea typeface="Calibri" panose="020F0502020204030204" pitchFamily="34" charset="0"/>
                <a:cs typeface="Calibri" panose="020F0502020204030204" pitchFamily="34" charset="0"/>
              </a:rPr>
              <a:t> </a:t>
            </a:r>
          </a:p>
          <a:p>
            <a:pPr lvl="1">
              <a:lnSpc>
                <a:spcPct val="107000"/>
              </a:lnSpc>
              <a:spcAft>
                <a:spcPts val="800"/>
              </a:spcAft>
            </a:pPr>
            <a:r>
              <a:rPr lang="en-GB" dirty="0">
                <a:ea typeface="Calibri" panose="020F0502020204030204" pitchFamily="34" charset="0"/>
                <a:cs typeface="Calibri" panose="020F0502020204030204" pitchFamily="34" charset="0"/>
              </a:rPr>
              <a:t>The relationship between the generations is continuous, spontaneous, and often informal, and the fact that ‘[g]</a:t>
            </a:r>
            <a:r>
              <a:rPr lang="en-GB" dirty="0" err="1">
                <a:ea typeface="Calibri" panose="020F0502020204030204" pitchFamily="34" charset="0"/>
                <a:cs typeface="Calibri" panose="020F0502020204030204" pitchFamily="34" charset="0"/>
              </a:rPr>
              <a:t>enerations</a:t>
            </a:r>
            <a:r>
              <a:rPr lang="en-GB" dirty="0">
                <a:ea typeface="Calibri" panose="020F0502020204030204" pitchFamily="34" charset="0"/>
                <a:cs typeface="Calibri" panose="020F0502020204030204" pitchFamily="34" charset="0"/>
              </a:rPr>
              <a:t> are in a state of constant interaction’ means that they develop a sensitivity to one another – ‘not only does the teacher educate his pupil, but the pupil educates his teacher too’ (Mannheim 1952 [1928], p301)</a:t>
            </a:r>
          </a:p>
          <a:p>
            <a:pPr>
              <a:lnSpc>
                <a:spcPct val="107000"/>
              </a:lnSpc>
              <a:spcAft>
                <a:spcPts val="800"/>
              </a:spcAft>
            </a:pPr>
            <a:r>
              <a:rPr lang="en-GB" dirty="0">
                <a:cs typeface="Calibri" panose="020F0502020204030204" pitchFamily="34" charset="0"/>
              </a:rPr>
              <a:t>But tensions – ‘generation gaps’ - can emerge at times of temporal disruption (accelerated social change) </a:t>
            </a:r>
          </a:p>
          <a:p>
            <a:pPr lvl="1">
              <a:lnSpc>
                <a:spcPct val="107000"/>
              </a:lnSpc>
              <a:spcAft>
                <a:spcPts val="800"/>
              </a:spcAft>
            </a:pPr>
            <a:r>
              <a:rPr lang="en-GB" dirty="0">
                <a:cs typeface="Calibri" panose="020F0502020204030204" pitchFamily="34" charset="0"/>
              </a:rPr>
              <a:t>First World War, 1960s, today?</a:t>
            </a:r>
            <a:endParaRPr lang="en-GB" dirty="0"/>
          </a:p>
        </p:txBody>
      </p:sp>
    </p:spTree>
    <p:extLst>
      <p:ext uri="{BB962C8B-B14F-4D97-AF65-F5344CB8AC3E}">
        <p14:creationId xmlns:p14="http://schemas.microsoft.com/office/powerpoint/2010/main" val="184807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0F91-3954-6F22-9C73-B49C91B28DB8}"/>
              </a:ext>
            </a:extLst>
          </p:cNvPr>
          <p:cNvSpPr>
            <a:spLocks noGrp="1"/>
          </p:cNvSpPr>
          <p:nvPr>
            <p:ph type="title"/>
          </p:nvPr>
        </p:nvSpPr>
        <p:spPr/>
        <p:txBody>
          <a:bodyPr/>
          <a:lstStyle/>
          <a:p>
            <a:r>
              <a:rPr lang="en-US" dirty="0"/>
              <a:t>Form currently taken by generational tensions in Higher Education </a:t>
            </a:r>
            <a:endParaRPr lang="en-GB" dirty="0"/>
          </a:p>
        </p:txBody>
      </p:sp>
      <p:sp>
        <p:nvSpPr>
          <p:cNvPr id="3" name="Content Placeholder 2">
            <a:extLst>
              <a:ext uri="{FF2B5EF4-FFF2-40B4-BE49-F238E27FC236}">
                <a16:creationId xmlns:a16="http://schemas.microsoft.com/office/drawing/2014/main" id="{6657AA3B-CEE4-0968-DE6A-F3D84E55BAA2}"/>
              </a:ext>
            </a:extLst>
          </p:cNvPr>
          <p:cNvSpPr>
            <a:spLocks noGrp="1"/>
          </p:cNvSpPr>
          <p:nvPr>
            <p:ph idx="1"/>
          </p:nvPr>
        </p:nvSpPr>
        <p:spPr/>
        <p:txBody>
          <a:bodyPr/>
          <a:lstStyle/>
          <a:p>
            <a:r>
              <a:rPr lang="en-US" dirty="0"/>
              <a:t>Two examples:</a:t>
            </a:r>
          </a:p>
          <a:p>
            <a:pPr lvl="1"/>
            <a:r>
              <a:rPr lang="en-US" dirty="0"/>
              <a:t>The purpose and experience of University</a:t>
            </a:r>
          </a:p>
          <a:p>
            <a:pPr lvl="1"/>
            <a:r>
              <a:rPr lang="en-US" dirty="0"/>
              <a:t>Sensitivity, surveillance, and freedom of speech </a:t>
            </a:r>
          </a:p>
          <a:p>
            <a:endParaRPr lang="en-GB" dirty="0"/>
          </a:p>
        </p:txBody>
      </p:sp>
    </p:spTree>
    <p:extLst>
      <p:ext uri="{BB962C8B-B14F-4D97-AF65-F5344CB8AC3E}">
        <p14:creationId xmlns:p14="http://schemas.microsoft.com/office/powerpoint/2010/main" val="46365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E6B0D-A832-ED47-04D9-BDFA40B4730F}"/>
              </a:ext>
            </a:extLst>
          </p:cNvPr>
          <p:cNvSpPr>
            <a:spLocks noGrp="1"/>
          </p:cNvSpPr>
          <p:nvPr>
            <p:ph type="title"/>
          </p:nvPr>
        </p:nvSpPr>
        <p:spPr/>
        <p:txBody>
          <a:bodyPr/>
          <a:lstStyle/>
          <a:p>
            <a:r>
              <a:rPr lang="en-US" dirty="0"/>
              <a:t>Generational encounters with </a:t>
            </a:r>
            <a:br>
              <a:rPr lang="en-US" dirty="0"/>
            </a:br>
            <a:r>
              <a:rPr lang="en-US" dirty="0"/>
              <a:t>Higher Education</a:t>
            </a:r>
            <a:endParaRPr lang="en-GB" dirty="0"/>
          </a:p>
        </p:txBody>
      </p:sp>
      <p:pic>
        <p:nvPicPr>
          <p:cNvPr id="8" name="Content Placeholder 7">
            <a:extLst>
              <a:ext uri="{FF2B5EF4-FFF2-40B4-BE49-F238E27FC236}">
                <a16:creationId xmlns:a16="http://schemas.microsoft.com/office/drawing/2014/main" id="{9E2FBF2E-9C19-E090-84A9-5A48460E75F8}"/>
              </a:ext>
            </a:extLst>
          </p:cNvPr>
          <p:cNvPicPr>
            <a:picLocks noGrp="1" noChangeAspect="1"/>
          </p:cNvPicPr>
          <p:nvPr>
            <p:ph sz="half" idx="2"/>
          </p:nvPr>
        </p:nvPicPr>
        <p:blipFill>
          <a:blip r:embed="rId2"/>
          <a:stretch>
            <a:fillRect/>
          </a:stretch>
        </p:blipFill>
        <p:spPr>
          <a:xfrm>
            <a:off x="7627362" y="2208214"/>
            <a:ext cx="1788926" cy="2668587"/>
          </a:xfrm>
        </p:spPr>
      </p:pic>
      <p:sp>
        <p:nvSpPr>
          <p:cNvPr id="12" name="Content Placeholder 11">
            <a:extLst>
              <a:ext uri="{FF2B5EF4-FFF2-40B4-BE49-F238E27FC236}">
                <a16:creationId xmlns:a16="http://schemas.microsoft.com/office/drawing/2014/main" id="{C7E27792-2699-DDCA-9478-AAB9A28BFDC7}"/>
              </a:ext>
            </a:extLst>
          </p:cNvPr>
          <p:cNvSpPr>
            <a:spLocks noGrp="1"/>
          </p:cNvSpPr>
          <p:nvPr>
            <p:ph sz="half" idx="1"/>
          </p:nvPr>
        </p:nvSpPr>
        <p:spPr>
          <a:xfrm>
            <a:off x="677333" y="2160589"/>
            <a:ext cx="6713367" cy="4198266"/>
          </a:xfrm>
        </p:spPr>
        <p:txBody>
          <a:bodyPr>
            <a:normAutofit fontScale="77500" lnSpcReduction="20000"/>
          </a:bodyPr>
          <a:lstStyle/>
          <a:p>
            <a:r>
              <a:rPr lang="en-US" dirty="0">
                <a:solidFill>
                  <a:schemeClr val="tx1"/>
                </a:solidFill>
              </a:rPr>
              <a:t>Funded by Canterbury Christ Church University and the British Academy</a:t>
            </a:r>
          </a:p>
          <a:p>
            <a:r>
              <a:rPr lang="en-US" dirty="0">
                <a:solidFill>
                  <a:schemeClr val="tx1"/>
                </a:solidFill>
              </a:rPr>
              <a:t>Policy review - the cultural script of ‘the student’:</a:t>
            </a:r>
          </a:p>
          <a:p>
            <a:pPr lvl="1"/>
            <a:r>
              <a:rPr lang="en-US" dirty="0"/>
              <a:t>7 major policy documents, from the Robbins Report (1963) to the 2016 White Paper</a:t>
            </a:r>
            <a:r>
              <a:rPr lang="en-US" i="1" dirty="0"/>
              <a:t> Success as a Knowledge Economy: Teaching Excellence, Social Mobility and Student Choice</a:t>
            </a:r>
            <a:endParaRPr lang="en-US" dirty="0"/>
          </a:p>
          <a:p>
            <a:r>
              <a:rPr lang="en-US" dirty="0">
                <a:solidFill>
                  <a:schemeClr val="tx1"/>
                </a:solidFill>
              </a:rPr>
              <a:t>25 semi-structured interviews with academics and staff working in student support and welfare, from pre- and post-1992 universities in England and Wales. </a:t>
            </a:r>
          </a:p>
          <a:p>
            <a:r>
              <a:rPr lang="en-US" dirty="0">
                <a:solidFill>
                  <a:schemeClr val="tx1"/>
                </a:solidFill>
              </a:rPr>
              <a:t>9 focus groups including:</a:t>
            </a:r>
          </a:p>
          <a:p>
            <a:pPr lvl="1"/>
            <a:r>
              <a:rPr lang="en-US" dirty="0"/>
              <a:t>Undergraduates from Russell Group and post-1992 Universities</a:t>
            </a:r>
          </a:p>
          <a:p>
            <a:pPr lvl="1"/>
            <a:r>
              <a:rPr lang="en-US" dirty="0"/>
              <a:t>Sixth form students (years 12 and 13), from state-funded grammar and non-grammar schools in Kent</a:t>
            </a:r>
          </a:p>
          <a:p>
            <a:r>
              <a:rPr lang="en-US" dirty="0">
                <a:solidFill>
                  <a:schemeClr val="tx1"/>
                </a:solidFill>
              </a:rPr>
              <a:t>Analysis of data from the Mass Observation Project:</a:t>
            </a:r>
          </a:p>
          <a:p>
            <a:pPr lvl="1"/>
            <a:r>
              <a:rPr lang="en-US" dirty="0"/>
              <a:t>Spring 2004 Directive – who should pay for higher education’? 62/166 responses </a:t>
            </a:r>
            <a:r>
              <a:rPr lang="en-US" dirty="0" err="1"/>
              <a:t>analysed</a:t>
            </a:r>
            <a:r>
              <a:rPr lang="en-US" dirty="0"/>
              <a:t> in depth. </a:t>
            </a:r>
          </a:p>
          <a:p>
            <a:pPr lvl="1"/>
            <a:r>
              <a:rPr lang="en-US" dirty="0"/>
              <a:t>Spring 2016 Directive – generational experiences of higher education. 96/181 responses </a:t>
            </a:r>
            <a:r>
              <a:rPr lang="en-US" dirty="0" err="1"/>
              <a:t>analysed</a:t>
            </a:r>
            <a:r>
              <a:rPr lang="en-US" dirty="0"/>
              <a:t> in depth. </a:t>
            </a:r>
            <a:endParaRPr lang="en-GB" dirty="0"/>
          </a:p>
          <a:p>
            <a:endParaRPr lang="en-GB" dirty="0"/>
          </a:p>
        </p:txBody>
      </p:sp>
    </p:spTree>
    <p:extLst>
      <p:ext uri="{BB962C8B-B14F-4D97-AF65-F5344CB8AC3E}">
        <p14:creationId xmlns:p14="http://schemas.microsoft.com/office/powerpoint/2010/main" val="277247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the meaning of the University</a:t>
            </a:r>
            <a:endParaRPr lang="en-GB" dirty="0"/>
          </a:p>
        </p:txBody>
      </p:sp>
      <p:sp>
        <p:nvSpPr>
          <p:cNvPr id="3" name="Content Placeholder 2"/>
          <p:cNvSpPr>
            <a:spLocks noGrp="1"/>
          </p:cNvSpPr>
          <p:nvPr>
            <p:ph idx="1"/>
          </p:nvPr>
        </p:nvSpPr>
        <p:spPr/>
        <p:txBody>
          <a:bodyPr>
            <a:normAutofit/>
          </a:bodyPr>
          <a:lstStyle/>
          <a:p>
            <a:r>
              <a:rPr lang="en-GB" dirty="0"/>
              <a:t>Role accorded to students</a:t>
            </a:r>
          </a:p>
          <a:p>
            <a:pPr lvl="1"/>
            <a:r>
              <a:rPr lang="en-GB" dirty="0"/>
              <a:t>From meritocratic elite at University to acquire knowledge and take society forwards</a:t>
            </a:r>
          </a:p>
          <a:p>
            <a:pPr lvl="1"/>
            <a:r>
              <a:rPr lang="en-GB" dirty="0"/>
              <a:t>To consumer of HE experience, from which expect to benefit individually and for which they should pay</a:t>
            </a:r>
          </a:p>
          <a:p>
            <a:r>
              <a:rPr lang="en-GB" dirty="0"/>
              <a:t>Role of academic</a:t>
            </a:r>
          </a:p>
          <a:p>
            <a:pPr lvl="1"/>
            <a:r>
              <a:rPr lang="en-GB" dirty="0"/>
              <a:t>Curious disappearance from policy discussion – from protagonist to functionary</a:t>
            </a:r>
          </a:p>
          <a:p>
            <a:pPr lvl="1"/>
            <a:r>
              <a:rPr lang="en-GB" dirty="0"/>
              <a:t>Shift from professional educator to service provider</a:t>
            </a:r>
          </a:p>
          <a:p>
            <a:pPr lvl="2"/>
            <a:r>
              <a:rPr lang="en-GB" dirty="0"/>
              <a:t>School teacher, counsellor, promoter of values, developer of employability skills, producer of ‘student satisfaction’</a:t>
            </a:r>
          </a:p>
          <a:p>
            <a:endParaRPr lang="en-GB" dirty="0"/>
          </a:p>
        </p:txBody>
      </p:sp>
    </p:spTree>
    <p:extLst>
      <p:ext uri="{BB962C8B-B14F-4D97-AF65-F5344CB8AC3E}">
        <p14:creationId xmlns:p14="http://schemas.microsoft.com/office/powerpoint/2010/main" val="2445025567"/>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71D4B8B25ADC4CBF9B5A4A22DC3703" ma:contentTypeVersion="14" ma:contentTypeDescription="Create a new document." ma:contentTypeScope="" ma:versionID="538c3ba54a572fe811d6a25e9426abb0">
  <xsd:schema xmlns:xsd="http://www.w3.org/2001/XMLSchema" xmlns:xs="http://www.w3.org/2001/XMLSchema" xmlns:p="http://schemas.microsoft.com/office/2006/metadata/properties" xmlns:ns3="0e8400fb-19ab-4eb1-9908-adb5c43b97ac" xmlns:ns4="c32d153a-d808-4504-8a97-8fb0a1a96014" targetNamespace="http://schemas.microsoft.com/office/2006/metadata/properties" ma:root="true" ma:fieldsID="095b0922e51250091c886ae9de45fb0c" ns3:_="" ns4:_="">
    <xsd:import namespace="0e8400fb-19ab-4eb1-9908-adb5c43b97ac"/>
    <xsd:import namespace="c32d153a-d808-4504-8a97-8fb0a1a960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8400fb-19ab-4eb1-9908-adb5c43b9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2d153a-d808-4504-8a97-8fb0a1a960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8E7ED3-4973-4991-B0AC-FB863D8451A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e8400fb-19ab-4eb1-9908-adb5c43b97ac"/>
    <ds:schemaRef ds:uri="c32d153a-d808-4504-8a97-8fb0a1a96014"/>
    <ds:schemaRef ds:uri="http://www.w3.org/XML/1998/namespace"/>
    <ds:schemaRef ds:uri="http://purl.org/dc/dcmitype/"/>
  </ds:schemaRefs>
</ds:datastoreItem>
</file>

<file path=customXml/itemProps2.xml><?xml version="1.0" encoding="utf-8"?>
<ds:datastoreItem xmlns:ds="http://schemas.openxmlformats.org/officeDocument/2006/customXml" ds:itemID="{5742C91F-504B-4B02-81D7-C77487D85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8400fb-19ab-4eb1-9908-adb5c43b97ac"/>
    <ds:schemaRef ds:uri="c32d153a-d808-4504-8a97-8fb0a1a96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A83DFA-B2ED-4326-8957-7DB8D2D4ED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5842</TotalTime>
  <Words>3229</Words>
  <Application>Microsoft Office PowerPoint</Application>
  <PresentationFormat>Widescreen</PresentationFormat>
  <Paragraphs>175</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minion-pro</vt:lpstr>
      <vt:lpstr>Trebuchet MS</vt:lpstr>
      <vt:lpstr>var(--highlight-font-family)</vt:lpstr>
      <vt:lpstr>Wingdings 3</vt:lpstr>
      <vt:lpstr>Facet</vt:lpstr>
      <vt:lpstr>Generational tensions in Higher Education</vt:lpstr>
      <vt:lpstr>‘The Oxford students are alright’</vt:lpstr>
      <vt:lpstr>Yeah but… No but…</vt:lpstr>
      <vt:lpstr>What do we mean by generations? </vt:lpstr>
      <vt:lpstr>How can a generational lens help us to understand social and historical change?</vt:lpstr>
      <vt:lpstr>Knowledge and the ‘problem of generations’ </vt:lpstr>
      <vt:lpstr>Form currently taken by generational tensions in Higher Education </vt:lpstr>
      <vt:lpstr>Generational encounters with  Higher Education</vt:lpstr>
      <vt:lpstr>Changes in the meaning of the University</vt:lpstr>
      <vt:lpstr>‘Students at the heart of the system’ </vt:lpstr>
      <vt:lpstr>‘Schoolification’ </vt:lpstr>
      <vt:lpstr>‘Babyfication’ </vt:lpstr>
      <vt:lpstr>Safetyism and risk-taking</vt:lpstr>
      <vt:lpstr>Effects of these changes </vt:lpstr>
      <vt:lpstr>The impact of lockdown</vt:lpstr>
      <vt:lpstr>HE context: Sensitivity and surveillance</vt:lpstr>
      <vt:lpstr>‘You can’t say that!’</vt:lpstr>
      <vt:lpstr>Offence and safety</vt:lpstr>
      <vt:lpstr>Some ambiguous / intriguing findings…</vt:lpstr>
      <vt:lpstr>What does this actually tell us? </vt:lpstr>
      <vt:lpstr>Whose fault is all this? </vt:lpstr>
      <vt:lpstr>Disruption of the generational transaction</vt:lpstr>
      <vt:lpstr>What to do about it? </vt:lpstr>
      <vt:lpstr>The End of Education </vt:lpstr>
      <vt:lpstr>Thank you</vt:lpstr>
      <vt:lpstr>References</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Atomisation: From Bowling Alone to Lockdowns</dc:title>
  <dc:creator>Bristow, Jennie (jennie.bristow@canterbury.ac.uk)</dc:creator>
  <cp:lastModifiedBy>Jennie Bristow</cp:lastModifiedBy>
  <cp:revision>35</cp:revision>
  <dcterms:created xsi:type="dcterms:W3CDTF">2022-06-04T11:56:42Z</dcterms:created>
  <dcterms:modified xsi:type="dcterms:W3CDTF">2023-07-04T14:13:31Z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0x010100D471D4B8B25ADC4CBF9B5A4A22DC3703</vt:lpwstr>
  </property>
</Properties>
</file>