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4576" r:id="rId5"/>
  </p:sldMasterIdLst>
  <p:notesMasterIdLst>
    <p:notesMasterId r:id="rId28"/>
  </p:notesMasterIdLst>
  <p:handoutMasterIdLst>
    <p:handoutMasterId r:id="rId29"/>
  </p:handoutMasterIdLst>
  <p:sldIdLst>
    <p:sldId id="256" r:id="rId6"/>
    <p:sldId id="396" r:id="rId7"/>
    <p:sldId id="394" r:id="rId8"/>
    <p:sldId id="408" r:id="rId9"/>
    <p:sldId id="412" r:id="rId10"/>
    <p:sldId id="445" r:id="rId11"/>
    <p:sldId id="454" r:id="rId12"/>
    <p:sldId id="449" r:id="rId13"/>
    <p:sldId id="452" r:id="rId14"/>
    <p:sldId id="450" r:id="rId15"/>
    <p:sldId id="455" r:id="rId16"/>
    <p:sldId id="429" r:id="rId17"/>
    <p:sldId id="453" r:id="rId18"/>
    <p:sldId id="397" r:id="rId19"/>
    <p:sldId id="457" r:id="rId20"/>
    <p:sldId id="436" r:id="rId21"/>
    <p:sldId id="437" r:id="rId22"/>
    <p:sldId id="442" r:id="rId23"/>
    <p:sldId id="441" r:id="rId24"/>
    <p:sldId id="440" r:id="rId25"/>
    <p:sldId id="435" r:id="rId26"/>
    <p:sldId id="456" r:id="rId27"/>
  </p:sldIdLst>
  <p:sldSz cx="9144000" cy="6858000" type="screen4x3"/>
  <p:notesSz cx="7102475" cy="9037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anya Bunsell" initials="TB" lastIdx="1" clrIdx="0">
    <p:extLst>
      <p:ext uri="{19B8F6BF-5375-455C-9EA6-DF929625EA0E}">
        <p15:presenceInfo xmlns:p15="http://schemas.microsoft.com/office/powerpoint/2012/main" userId="00dfdea853850b8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8CCC0D2-1921-46E2-9B6C-0393AAD12804}" v="100" dt="2023-01-19T10:28:54.45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168" autoAdjust="0"/>
    <p:restoredTop sz="86100" autoAdjust="0"/>
  </p:normalViewPr>
  <p:slideViewPr>
    <p:cSldViewPr>
      <p:cViewPr varScale="1">
        <p:scale>
          <a:sx n="57" d="100"/>
          <a:sy n="57" d="100"/>
        </p:scale>
        <p:origin x="1096" y="64"/>
      </p:cViewPr>
      <p:guideLst>
        <p:guide orient="horz" pos="2160"/>
        <p:guide pos="2880"/>
      </p:guideLst>
    </p:cSldViewPr>
  </p:slideViewPr>
  <p:notesTextViewPr>
    <p:cViewPr>
      <p:scale>
        <a:sx n="1" d="1"/>
        <a:sy n="1" d="1"/>
      </p:scale>
      <p:origin x="0" y="0"/>
    </p:cViewPr>
  </p:notesTextViewPr>
  <p:notesViewPr>
    <p:cSldViewPr>
      <p:cViewPr>
        <p:scale>
          <a:sx n="89" d="100"/>
          <a:sy n="89" d="100"/>
        </p:scale>
        <p:origin x="2136"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36"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commentAuthors" Target="commentAuthors.xml"/><Relationship Id="rId35"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ura Gubby" userId="c35a1e73-b413-4047-9546-6fe49c3b070f" providerId="ADAL" clId="{78CCC0D2-1921-46E2-9B6C-0393AAD12804}"/>
    <pc:docChg chg="undo custSel addSld delSld modSld">
      <pc:chgData name="Laura Gubby" userId="c35a1e73-b413-4047-9546-6fe49c3b070f" providerId="ADAL" clId="{78CCC0D2-1921-46E2-9B6C-0393AAD12804}" dt="2023-01-19T10:28:54.456" v="397" actId="1076"/>
      <pc:docMkLst>
        <pc:docMk/>
      </pc:docMkLst>
      <pc:sldChg chg="addSp delSp modSp mod modNotesTx">
        <pc:chgData name="Laura Gubby" userId="c35a1e73-b413-4047-9546-6fe49c3b070f" providerId="ADAL" clId="{78CCC0D2-1921-46E2-9B6C-0393AAD12804}" dt="2022-07-26T01:18:15.909" v="53" actId="1076"/>
        <pc:sldMkLst>
          <pc:docMk/>
          <pc:sldMk cId="3866823214" sldId="396"/>
        </pc:sldMkLst>
        <pc:spChg chg="mod">
          <ac:chgData name="Laura Gubby" userId="c35a1e73-b413-4047-9546-6fe49c3b070f" providerId="ADAL" clId="{78CCC0D2-1921-46E2-9B6C-0393AAD12804}" dt="2022-07-26T01:17:59.957" v="50" actId="26606"/>
          <ac:spMkLst>
            <pc:docMk/>
            <pc:sldMk cId="3866823214" sldId="396"/>
            <ac:spMk id="2" creationId="{7FDEB4FA-C867-788C-780B-4D00224A10A4}"/>
          </ac:spMkLst>
        </pc:spChg>
        <pc:spChg chg="mod ord">
          <ac:chgData name="Laura Gubby" userId="c35a1e73-b413-4047-9546-6fe49c3b070f" providerId="ADAL" clId="{78CCC0D2-1921-46E2-9B6C-0393AAD12804}" dt="2022-07-26T01:17:59.957" v="50" actId="26606"/>
          <ac:spMkLst>
            <pc:docMk/>
            <pc:sldMk cId="3866823214" sldId="396"/>
            <ac:spMk id="3" creationId="{922266F1-4B35-F174-2D0D-9CD05DA4A2C9}"/>
          </ac:spMkLst>
        </pc:spChg>
        <pc:picChg chg="del mod">
          <ac:chgData name="Laura Gubby" userId="c35a1e73-b413-4047-9546-6fe49c3b070f" providerId="ADAL" clId="{78CCC0D2-1921-46E2-9B6C-0393AAD12804}" dt="2022-07-26T01:15:51.025" v="17" actId="21"/>
          <ac:picMkLst>
            <pc:docMk/>
            <pc:sldMk cId="3866823214" sldId="396"/>
            <ac:picMk id="5" creationId="{B83F9D53-54E2-4E10-98E6-52F042C63D76}"/>
          </ac:picMkLst>
        </pc:picChg>
        <pc:picChg chg="add del mod">
          <ac:chgData name="Laura Gubby" userId="c35a1e73-b413-4047-9546-6fe49c3b070f" providerId="ADAL" clId="{78CCC0D2-1921-46E2-9B6C-0393AAD12804}" dt="2022-07-26T01:16:23.766" v="25"/>
          <ac:picMkLst>
            <pc:docMk/>
            <pc:sldMk cId="3866823214" sldId="396"/>
            <ac:picMk id="6" creationId="{E1E04A04-EB02-C58F-3B97-9CFB2613D82E}"/>
          </ac:picMkLst>
        </pc:picChg>
        <pc:picChg chg="add mod">
          <ac:chgData name="Laura Gubby" userId="c35a1e73-b413-4047-9546-6fe49c3b070f" providerId="ADAL" clId="{78CCC0D2-1921-46E2-9B6C-0393AAD12804}" dt="2022-07-26T01:18:15.909" v="53" actId="1076"/>
          <ac:picMkLst>
            <pc:docMk/>
            <pc:sldMk cId="3866823214" sldId="396"/>
            <ac:picMk id="9" creationId="{0DB3B6D6-7BEE-420F-BD7C-984F337B40D6}"/>
          </ac:picMkLst>
        </pc:picChg>
        <pc:picChg chg="add del">
          <ac:chgData name="Laura Gubby" userId="c35a1e73-b413-4047-9546-6fe49c3b070f" providerId="ADAL" clId="{78CCC0D2-1921-46E2-9B6C-0393AAD12804}" dt="2022-07-26T01:17:59.957" v="50" actId="26606"/>
          <ac:picMkLst>
            <pc:docMk/>
            <pc:sldMk cId="3866823214" sldId="396"/>
            <ac:picMk id="18" creationId="{1CF706DA-13E8-4A4F-9260-551FB8127BDD}"/>
          </ac:picMkLst>
        </pc:picChg>
        <pc:picChg chg="add del">
          <ac:chgData name="Laura Gubby" userId="c35a1e73-b413-4047-9546-6fe49c3b070f" providerId="ADAL" clId="{78CCC0D2-1921-46E2-9B6C-0393AAD12804}" dt="2022-07-26T01:17:59.957" v="50" actId="26606"/>
          <ac:picMkLst>
            <pc:docMk/>
            <pc:sldMk cId="3866823214" sldId="396"/>
            <ac:picMk id="20" creationId="{1CF706DA-13E8-4A4F-9260-551FB8127BDD}"/>
          </ac:picMkLst>
        </pc:picChg>
        <pc:picChg chg="add del">
          <ac:chgData name="Laura Gubby" userId="c35a1e73-b413-4047-9546-6fe49c3b070f" providerId="ADAL" clId="{78CCC0D2-1921-46E2-9B6C-0393AAD12804}" dt="2022-07-26T01:16:16.215" v="22" actId="26606"/>
          <ac:picMkLst>
            <pc:docMk/>
            <pc:sldMk cId="3866823214" sldId="396"/>
            <ac:picMk id="23" creationId="{5405F23C-C82E-4181-95EA-321F3D891A40}"/>
          </ac:picMkLst>
        </pc:picChg>
        <pc:picChg chg="add del">
          <ac:chgData name="Laura Gubby" userId="c35a1e73-b413-4047-9546-6fe49c3b070f" providerId="ADAL" clId="{78CCC0D2-1921-46E2-9B6C-0393AAD12804}" dt="2022-07-26T01:16:22.620" v="24" actId="26606"/>
          <ac:picMkLst>
            <pc:docMk/>
            <pc:sldMk cId="3866823214" sldId="396"/>
            <ac:picMk id="25" creationId="{1CF706DA-13E8-4A4F-9260-551FB8127BDD}"/>
          </ac:picMkLst>
        </pc:picChg>
      </pc:sldChg>
      <pc:sldChg chg="modSp mod modNotesTx">
        <pc:chgData name="Laura Gubby" userId="c35a1e73-b413-4047-9546-6fe49c3b070f" providerId="ADAL" clId="{78CCC0D2-1921-46E2-9B6C-0393AAD12804}" dt="2022-07-26T07:02:07.586" v="237" actId="207"/>
        <pc:sldMkLst>
          <pc:docMk/>
          <pc:sldMk cId="1687974408" sldId="408"/>
        </pc:sldMkLst>
        <pc:spChg chg="mod">
          <ac:chgData name="Laura Gubby" userId="c35a1e73-b413-4047-9546-6fe49c3b070f" providerId="ADAL" clId="{78CCC0D2-1921-46E2-9B6C-0393AAD12804}" dt="2022-07-26T07:02:07.586" v="237" actId="207"/>
          <ac:spMkLst>
            <pc:docMk/>
            <pc:sldMk cId="1687974408" sldId="408"/>
            <ac:spMk id="3" creationId="{D46187A3-47FA-F8A3-112E-FB786D401E59}"/>
          </ac:spMkLst>
        </pc:spChg>
      </pc:sldChg>
      <pc:sldChg chg="modSp mod modNotesTx">
        <pc:chgData name="Laura Gubby" userId="c35a1e73-b413-4047-9546-6fe49c3b070f" providerId="ADAL" clId="{78CCC0D2-1921-46E2-9B6C-0393AAD12804}" dt="2022-07-26T07:02:29.725" v="239" actId="113"/>
        <pc:sldMkLst>
          <pc:docMk/>
          <pc:sldMk cId="1391692046" sldId="412"/>
        </pc:sldMkLst>
        <pc:spChg chg="mod">
          <ac:chgData name="Laura Gubby" userId="c35a1e73-b413-4047-9546-6fe49c3b070f" providerId="ADAL" clId="{78CCC0D2-1921-46E2-9B6C-0393AAD12804}" dt="2022-07-26T07:02:29.725" v="239" actId="113"/>
          <ac:spMkLst>
            <pc:docMk/>
            <pc:sldMk cId="1391692046" sldId="412"/>
            <ac:spMk id="3" creationId="{D46187A3-47FA-F8A3-112E-FB786D401E59}"/>
          </ac:spMkLst>
        </pc:spChg>
      </pc:sldChg>
      <pc:sldChg chg="modSp">
        <pc:chgData name="Laura Gubby" userId="c35a1e73-b413-4047-9546-6fe49c3b070f" providerId="ADAL" clId="{78CCC0D2-1921-46E2-9B6C-0393AAD12804}" dt="2023-01-19T10:28:54.456" v="397" actId="1076"/>
        <pc:sldMkLst>
          <pc:docMk/>
          <pc:sldMk cId="3978551379" sldId="429"/>
        </pc:sldMkLst>
        <pc:picChg chg="mod">
          <ac:chgData name="Laura Gubby" userId="c35a1e73-b413-4047-9546-6fe49c3b070f" providerId="ADAL" clId="{78CCC0D2-1921-46E2-9B6C-0393AAD12804}" dt="2023-01-19T10:28:54.456" v="397" actId="1076"/>
          <ac:picMkLst>
            <pc:docMk/>
            <pc:sldMk cId="3978551379" sldId="429"/>
            <ac:picMk id="1026" creationId="{65DDE54C-AE4D-E405-EC1B-80A1845B77BC}"/>
          </ac:picMkLst>
        </pc:picChg>
      </pc:sldChg>
      <pc:sldChg chg="modSp mod">
        <pc:chgData name="Laura Gubby" userId="c35a1e73-b413-4047-9546-6fe49c3b070f" providerId="ADAL" clId="{78CCC0D2-1921-46E2-9B6C-0393AAD12804}" dt="2022-07-26T07:09:59.824" v="387" actId="404"/>
        <pc:sldMkLst>
          <pc:docMk/>
          <pc:sldMk cId="2963839750" sldId="435"/>
        </pc:sldMkLst>
        <pc:spChg chg="mod">
          <ac:chgData name="Laura Gubby" userId="c35a1e73-b413-4047-9546-6fe49c3b070f" providerId="ADAL" clId="{78CCC0D2-1921-46E2-9B6C-0393AAD12804}" dt="2022-07-26T07:09:59.824" v="387" actId="404"/>
          <ac:spMkLst>
            <pc:docMk/>
            <pc:sldMk cId="2963839750" sldId="435"/>
            <ac:spMk id="3" creationId="{DB97CBBE-772A-8B95-04B5-2FE80BE2B9DE}"/>
          </ac:spMkLst>
        </pc:spChg>
      </pc:sldChg>
      <pc:sldChg chg="modAnim">
        <pc:chgData name="Laura Gubby" userId="c35a1e73-b413-4047-9546-6fe49c3b070f" providerId="ADAL" clId="{78CCC0D2-1921-46E2-9B6C-0393AAD12804}" dt="2022-07-26T07:09:03.455" v="379"/>
        <pc:sldMkLst>
          <pc:docMk/>
          <pc:sldMk cId="2090680934" sldId="436"/>
        </pc:sldMkLst>
      </pc:sldChg>
      <pc:sldChg chg="add del">
        <pc:chgData name="Laura Gubby" userId="c35a1e73-b413-4047-9546-6fe49c3b070f" providerId="ADAL" clId="{78CCC0D2-1921-46E2-9B6C-0393AAD12804}" dt="2022-07-26T07:04:51.702" v="245" actId="47"/>
        <pc:sldMkLst>
          <pc:docMk/>
          <pc:sldMk cId="4204008731" sldId="437"/>
        </pc:sldMkLst>
      </pc:sldChg>
      <pc:sldChg chg="modSp mod">
        <pc:chgData name="Laura Gubby" userId="c35a1e73-b413-4047-9546-6fe49c3b070f" providerId="ADAL" clId="{78CCC0D2-1921-46E2-9B6C-0393AAD12804}" dt="2022-07-26T07:08:18.568" v="377" actId="114"/>
        <pc:sldMkLst>
          <pc:docMk/>
          <pc:sldMk cId="1525447443" sldId="440"/>
        </pc:sldMkLst>
        <pc:spChg chg="mod">
          <ac:chgData name="Laura Gubby" userId="c35a1e73-b413-4047-9546-6fe49c3b070f" providerId="ADAL" clId="{78CCC0D2-1921-46E2-9B6C-0393AAD12804}" dt="2022-07-26T07:08:18.568" v="377" actId="114"/>
          <ac:spMkLst>
            <pc:docMk/>
            <pc:sldMk cId="1525447443" sldId="440"/>
            <ac:spMk id="3" creationId="{DB97CBBE-772A-8B95-04B5-2FE80BE2B9DE}"/>
          </ac:spMkLst>
        </pc:spChg>
      </pc:sldChg>
      <pc:sldChg chg="modSp mod modAnim">
        <pc:chgData name="Laura Gubby" userId="c35a1e73-b413-4047-9546-6fe49c3b070f" providerId="ADAL" clId="{78CCC0D2-1921-46E2-9B6C-0393AAD12804}" dt="2022-07-26T07:09:23.107" v="381"/>
        <pc:sldMkLst>
          <pc:docMk/>
          <pc:sldMk cId="4176656531" sldId="441"/>
        </pc:sldMkLst>
        <pc:spChg chg="mod">
          <ac:chgData name="Laura Gubby" userId="c35a1e73-b413-4047-9546-6fe49c3b070f" providerId="ADAL" clId="{78CCC0D2-1921-46E2-9B6C-0393AAD12804}" dt="2022-07-26T07:07:25.315" v="316" actId="20577"/>
          <ac:spMkLst>
            <pc:docMk/>
            <pc:sldMk cId="4176656531" sldId="441"/>
            <ac:spMk id="3" creationId="{DB97CBBE-772A-8B95-04B5-2FE80BE2B9DE}"/>
          </ac:spMkLst>
        </pc:spChg>
      </pc:sldChg>
      <pc:sldChg chg="modAnim">
        <pc:chgData name="Laura Gubby" userId="c35a1e73-b413-4047-9546-6fe49c3b070f" providerId="ADAL" clId="{78CCC0D2-1921-46E2-9B6C-0393AAD12804}" dt="2022-07-26T07:05:58.780" v="255"/>
        <pc:sldMkLst>
          <pc:docMk/>
          <pc:sldMk cId="1887979816" sldId="442"/>
        </pc:sldMkLst>
      </pc:sldChg>
      <pc:sldChg chg="modNotesTx">
        <pc:chgData name="Laura Gubby" userId="c35a1e73-b413-4047-9546-6fe49c3b070f" providerId="ADAL" clId="{78CCC0D2-1921-46E2-9B6C-0393AAD12804}" dt="2022-07-26T01:14:43.566" v="11" actId="5793"/>
        <pc:sldMkLst>
          <pc:docMk/>
          <pc:sldMk cId="590071397" sldId="445"/>
        </pc:sldMkLst>
      </pc:sldChg>
      <pc:sldChg chg="modNotesTx">
        <pc:chgData name="Laura Gubby" userId="c35a1e73-b413-4047-9546-6fe49c3b070f" providerId="ADAL" clId="{78CCC0D2-1921-46E2-9B6C-0393AAD12804}" dt="2022-07-26T01:14:57.455" v="13" actId="20577"/>
        <pc:sldMkLst>
          <pc:docMk/>
          <pc:sldMk cId="621164758" sldId="452"/>
        </pc:sldMkLst>
      </pc:sldChg>
      <pc:sldChg chg="modSp mod modAnim">
        <pc:chgData name="Laura Gubby" userId="c35a1e73-b413-4047-9546-6fe49c3b070f" providerId="ADAL" clId="{78CCC0D2-1921-46E2-9B6C-0393AAD12804}" dt="2022-11-07T09:53:42.348" v="395" actId="20577"/>
        <pc:sldMkLst>
          <pc:docMk/>
          <pc:sldMk cId="983426545" sldId="453"/>
        </pc:sldMkLst>
        <pc:spChg chg="mod">
          <ac:chgData name="Laura Gubby" userId="c35a1e73-b413-4047-9546-6fe49c3b070f" providerId="ADAL" clId="{78CCC0D2-1921-46E2-9B6C-0393AAD12804}" dt="2022-11-07T09:53:42.348" v="395" actId="20577"/>
          <ac:spMkLst>
            <pc:docMk/>
            <pc:sldMk cId="983426545" sldId="453"/>
            <ac:spMk id="3" creationId="{AB39FB20-FE22-05C1-EF2A-E2FC7BF7C184}"/>
          </ac:spMkLst>
        </pc:spChg>
      </pc:sldChg>
      <pc:sldChg chg="modSp mod modNotesTx">
        <pc:chgData name="Laura Gubby" userId="c35a1e73-b413-4047-9546-6fe49c3b070f" providerId="ADAL" clId="{78CCC0D2-1921-46E2-9B6C-0393AAD12804}" dt="2023-01-19T10:25:43.242" v="396" actId="1076"/>
        <pc:sldMkLst>
          <pc:docMk/>
          <pc:sldMk cId="2524987500" sldId="454"/>
        </pc:sldMkLst>
        <pc:picChg chg="mod">
          <ac:chgData name="Laura Gubby" userId="c35a1e73-b413-4047-9546-6fe49c3b070f" providerId="ADAL" clId="{78CCC0D2-1921-46E2-9B6C-0393AAD12804}" dt="2023-01-19T10:25:43.242" v="396" actId="1076"/>
          <ac:picMkLst>
            <pc:docMk/>
            <pc:sldMk cId="2524987500" sldId="454"/>
            <ac:picMk id="4" creationId="{22E2E2ED-41EE-B22A-4AA5-9128AA871CD8}"/>
          </ac:picMkLst>
        </pc:picChg>
      </pc:sldChg>
      <pc:sldChg chg="addSp delSp modSp mod">
        <pc:chgData name="Laura Gubby" userId="c35a1e73-b413-4047-9546-6fe49c3b070f" providerId="ADAL" clId="{78CCC0D2-1921-46E2-9B6C-0393AAD12804}" dt="2022-07-26T07:01:12.201" v="236" actId="20577"/>
        <pc:sldMkLst>
          <pc:docMk/>
          <pc:sldMk cId="590968023" sldId="456"/>
        </pc:sldMkLst>
        <pc:spChg chg="mod ord">
          <ac:chgData name="Laura Gubby" userId="c35a1e73-b413-4047-9546-6fe49c3b070f" providerId="ADAL" clId="{78CCC0D2-1921-46E2-9B6C-0393AAD12804}" dt="2022-07-26T01:20:18.316" v="72" actId="1076"/>
          <ac:spMkLst>
            <pc:docMk/>
            <pc:sldMk cId="590968023" sldId="456"/>
            <ac:spMk id="2" creationId="{2931C510-ADFB-7A0F-7AF8-529E4180D030}"/>
          </ac:spMkLst>
        </pc:spChg>
        <pc:spChg chg="mod ord">
          <ac:chgData name="Laura Gubby" userId="c35a1e73-b413-4047-9546-6fe49c3b070f" providerId="ADAL" clId="{78CCC0D2-1921-46E2-9B6C-0393AAD12804}" dt="2022-07-26T07:01:12.201" v="236" actId="20577"/>
          <ac:spMkLst>
            <pc:docMk/>
            <pc:sldMk cId="590968023" sldId="456"/>
            <ac:spMk id="3" creationId="{680CACE6-3039-391C-3010-BEC48EDFC712}"/>
          </ac:spMkLst>
        </pc:spChg>
        <pc:picChg chg="del">
          <ac:chgData name="Laura Gubby" userId="c35a1e73-b413-4047-9546-6fe49c3b070f" providerId="ADAL" clId="{78CCC0D2-1921-46E2-9B6C-0393AAD12804}" dt="2022-07-26T01:18:44.365" v="58" actId="478"/>
          <ac:picMkLst>
            <pc:docMk/>
            <pc:sldMk cId="590968023" sldId="456"/>
            <ac:picMk id="6" creationId="{FF9C283C-505F-F1B8-58A5-A393BEB6656F}"/>
          </ac:picMkLst>
        </pc:picChg>
        <pc:picChg chg="add mod">
          <ac:chgData name="Laura Gubby" userId="c35a1e73-b413-4047-9546-6fe49c3b070f" providerId="ADAL" clId="{78CCC0D2-1921-46E2-9B6C-0393AAD12804}" dt="2022-07-26T07:00:30.738" v="205" actId="1076"/>
          <ac:picMkLst>
            <pc:docMk/>
            <pc:sldMk cId="590968023" sldId="456"/>
            <ac:picMk id="10" creationId="{58EE62C2-769A-B8D0-65F3-E7A81DDF2EC9}"/>
          </ac:picMkLst>
        </pc:picChg>
        <pc:picChg chg="del">
          <ac:chgData name="Laura Gubby" userId="c35a1e73-b413-4047-9546-6fe49c3b070f" providerId="ADAL" clId="{78CCC0D2-1921-46E2-9B6C-0393AAD12804}" dt="2022-07-26T01:19:30.438" v="65" actId="26606"/>
          <ac:picMkLst>
            <pc:docMk/>
            <pc:sldMk cId="590968023" sldId="456"/>
            <ac:picMk id="11" creationId="{B536FA4E-0152-4E27-91DA-0FC22D1846BB}"/>
          </ac:picMkLst>
        </pc:picChg>
        <pc:picChg chg="add del">
          <ac:chgData name="Laura Gubby" userId="c35a1e73-b413-4047-9546-6fe49c3b070f" providerId="ADAL" clId="{78CCC0D2-1921-46E2-9B6C-0393AAD12804}" dt="2022-07-26T01:20:00.183" v="68" actId="26606"/>
          <ac:picMkLst>
            <pc:docMk/>
            <pc:sldMk cId="590968023" sldId="456"/>
            <ac:picMk id="16" creationId="{559DF61F-9058-49C9-8F75-DC501F983B0E}"/>
          </ac:picMkLst>
        </pc:picChg>
        <pc:picChg chg="add">
          <ac:chgData name="Laura Gubby" userId="c35a1e73-b413-4047-9546-6fe49c3b070f" providerId="ADAL" clId="{78CCC0D2-1921-46E2-9B6C-0393AAD12804}" dt="2022-07-26T01:20:00.183" v="68" actId="26606"/>
          <ac:picMkLst>
            <pc:docMk/>
            <pc:sldMk cId="590968023" sldId="456"/>
            <ac:picMk id="21" creationId="{B536FA4E-0152-4E27-91DA-0FC22D1846BB}"/>
          </ac:picMkLst>
        </pc:picChg>
        <pc:picChg chg="del">
          <ac:chgData name="Laura Gubby" userId="c35a1e73-b413-4047-9546-6fe49c3b070f" providerId="ADAL" clId="{78CCC0D2-1921-46E2-9B6C-0393AAD12804}" dt="2022-07-26T01:18:42.383" v="57" actId="478"/>
          <ac:picMkLst>
            <pc:docMk/>
            <pc:sldMk cId="590968023" sldId="456"/>
            <ac:picMk id="2050" creationId="{113F2609-2DF3-C868-DA10-07711560D3F0}"/>
          </ac:picMkLst>
        </pc:picChg>
      </pc:sldChg>
      <pc:sldChg chg="addSp delSp modSp new del mod">
        <pc:chgData name="Laura Gubby" userId="c35a1e73-b413-4047-9546-6fe49c3b070f" providerId="ADAL" clId="{78CCC0D2-1921-46E2-9B6C-0393AAD12804}" dt="2022-07-26T01:18:32.493" v="55" actId="47"/>
        <pc:sldMkLst>
          <pc:docMk/>
          <pc:sldMk cId="723633682" sldId="458"/>
        </pc:sldMkLst>
        <pc:picChg chg="add del mod">
          <ac:chgData name="Laura Gubby" userId="c35a1e73-b413-4047-9546-6fe49c3b070f" providerId="ADAL" clId="{78CCC0D2-1921-46E2-9B6C-0393AAD12804}" dt="2022-07-26T01:16:32.695" v="27" actId="1076"/>
          <ac:picMkLst>
            <pc:docMk/>
            <pc:sldMk cId="723633682" sldId="458"/>
            <ac:picMk id="6" creationId="{089CB16C-7FC4-9A5C-0F73-3F2475B750F1}"/>
          </ac:picMkLst>
        </pc:picChg>
        <pc:picChg chg="add del mod">
          <ac:chgData name="Laura Gubby" userId="c35a1e73-b413-4047-9546-6fe49c3b070f" providerId="ADAL" clId="{78CCC0D2-1921-46E2-9B6C-0393AAD12804}" dt="2022-07-26T01:18:30.371" v="54" actId="21"/>
          <ac:picMkLst>
            <pc:docMk/>
            <pc:sldMk cId="723633682" sldId="458"/>
            <ac:picMk id="7" creationId="{B07F252A-EB2D-227E-D4C9-58ED1FBC743D}"/>
          </ac:picMkLst>
        </pc:picChg>
      </pc:sldChg>
      <pc:sldChg chg="new add del">
        <pc:chgData name="Laura Gubby" userId="c35a1e73-b413-4047-9546-6fe49c3b070f" providerId="ADAL" clId="{78CCC0D2-1921-46E2-9B6C-0393AAD12804}" dt="2022-07-26T07:04:58.079" v="248" actId="680"/>
        <pc:sldMkLst>
          <pc:docMk/>
          <pc:sldMk cId="3997752960" sldId="458"/>
        </pc:sldMkLst>
      </pc:sldChg>
      <pc:sldChg chg="add del">
        <pc:chgData name="Laura Gubby" userId="c35a1e73-b413-4047-9546-6fe49c3b070f" providerId="ADAL" clId="{78CCC0D2-1921-46E2-9B6C-0393AAD12804}" dt="2022-07-26T07:04:56.914" v="247"/>
        <pc:sldMkLst>
          <pc:docMk/>
          <pc:sldMk cId="2552970354" sldId="459"/>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DBA4E85-07DA-4BD8-9D92-C3690C6802F8}" type="doc">
      <dgm:prSet loTypeId="urn:microsoft.com/office/officeart/2005/8/layout/vList2" loCatId="list" qsTypeId="urn:microsoft.com/office/officeart/2005/8/quickstyle/simple4" qsCatId="simple" csTypeId="urn:microsoft.com/office/officeart/2005/8/colors/colorful5" csCatId="colorful" phldr="1"/>
      <dgm:spPr/>
      <dgm:t>
        <a:bodyPr/>
        <a:lstStyle/>
        <a:p>
          <a:endParaRPr lang="en-US"/>
        </a:p>
      </dgm:t>
    </dgm:pt>
    <dgm:pt modelId="{8070C687-CC22-4C11-B3ED-0095046EC110}">
      <dgm:prSet/>
      <dgm:spPr/>
      <dgm:t>
        <a:bodyPr/>
        <a:lstStyle/>
        <a:p>
          <a:r>
            <a:rPr lang="en-GB" dirty="0"/>
            <a:t>Broad Research Questions:</a:t>
          </a:r>
          <a:endParaRPr lang="en-US" dirty="0"/>
        </a:p>
      </dgm:t>
    </dgm:pt>
    <dgm:pt modelId="{B82D27D5-0B90-47B0-9384-9B10A1DF91B5}" type="parTrans" cxnId="{83A0E501-108A-41E1-A792-9C56215646F4}">
      <dgm:prSet/>
      <dgm:spPr/>
      <dgm:t>
        <a:bodyPr/>
        <a:lstStyle/>
        <a:p>
          <a:endParaRPr lang="en-US"/>
        </a:p>
      </dgm:t>
    </dgm:pt>
    <dgm:pt modelId="{AF21F8F2-36C0-4FC0-A33F-76D148B67B42}" type="sibTrans" cxnId="{83A0E501-108A-41E1-A792-9C56215646F4}">
      <dgm:prSet/>
      <dgm:spPr/>
      <dgm:t>
        <a:bodyPr/>
        <a:lstStyle/>
        <a:p>
          <a:endParaRPr lang="en-US"/>
        </a:p>
      </dgm:t>
    </dgm:pt>
    <dgm:pt modelId="{B4892ED7-EA5E-4FBF-BEA5-2C667C9ED93D}">
      <dgm:prSet custT="1"/>
      <dgm:spPr/>
      <dgm:t>
        <a:bodyPr/>
        <a:lstStyle/>
        <a:p>
          <a:pPr marL="360000" indent="-360000">
            <a:lnSpc>
              <a:spcPct val="100000"/>
            </a:lnSpc>
            <a:spcBef>
              <a:spcPts val="0"/>
            </a:spcBef>
            <a:spcAft>
              <a:spcPts val="2400"/>
            </a:spcAft>
            <a:buFont typeface="+mj-lt"/>
            <a:buAutoNum type="arabicPeriod"/>
          </a:pPr>
          <a:r>
            <a:rPr lang="en-GB" sz="2400" dirty="0">
              <a:latin typeface="Abadi" panose="020B0604020202020204" pitchFamily="34" charset="0"/>
            </a:rPr>
            <a:t>What do female runners believe constitutes safety and risk when off-road running by themselves?</a:t>
          </a:r>
          <a:endParaRPr lang="en-US" sz="2400" dirty="0">
            <a:latin typeface="Abadi" panose="020B0604020202020204" pitchFamily="34" charset="0"/>
          </a:endParaRPr>
        </a:p>
      </dgm:t>
    </dgm:pt>
    <dgm:pt modelId="{C5F1FBF1-0E9E-4D98-A80A-91AC6FC52720}" type="parTrans" cxnId="{B5CD5866-928C-4A5A-B97B-18FA8D645314}">
      <dgm:prSet/>
      <dgm:spPr/>
      <dgm:t>
        <a:bodyPr/>
        <a:lstStyle/>
        <a:p>
          <a:endParaRPr lang="en-US"/>
        </a:p>
      </dgm:t>
    </dgm:pt>
    <dgm:pt modelId="{E2D7FAEE-EE8B-4E1B-BFC3-9EB7294A43C6}" type="sibTrans" cxnId="{B5CD5866-928C-4A5A-B97B-18FA8D645314}">
      <dgm:prSet/>
      <dgm:spPr/>
      <dgm:t>
        <a:bodyPr/>
        <a:lstStyle/>
        <a:p>
          <a:endParaRPr lang="en-US"/>
        </a:p>
      </dgm:t>
    </dgm:pt>
    <dgm:pt modelId="{8E386D93-79CF-4092-9D5A-81F617202F66}">
      <dgm:prSet custT="1"/>
      <dgm:spPr/>
      <dgm:t>
        <a:bodyPr/>
        <a:lstStyle/>
        <a:p>
          <a:pPr marL="360000" indent="-360000">
            <a:lnSpc>
              <a:spcPct val="100000"/>
            </a:lnSpc>
            <a:spcBef>
              <a:spcPts val="0"/>
            </a:spcBef>
            <a:spcAft>
              <a:spcPts val="2400"/>
            </a:spcAft>
            <a:buFont typeface="+mj-lt"/>
            <a:buAutoNum type="arabicPeriod"/>
          </a:pPr>
          <a:r>
            <a:rPr lang="en-GB" sz="2400" dirty="0">
              <a:latin typeface="Abadi" panose="020B0604020202020204" pitchFamily="34" charset="0"/>
            </a:rPr>
            <a:t>Do females assess risk in relation to the presence of others based on who it is they encounter and where they are?</a:t>
          </a:r>
          <a:endParaRPr lang="en-US" sz="2400" dirty="0">
            <a:latin typeface="Abadi" panose="020B0604020202020204" pitchFamily="34" charset="0"/>
          </a:endParaRPr>
        </a:p>
      </dgm:t>
    </dgm:pt>
    <dgm:pt modelId="{3DE97B7E-4C66-424C-B5C1-A6FB6F049800}" type="parTrans" cxnId="{4D6CC148-A2CE-46D8-B736-064860399B41}">
      <dgm:prSet/>
      <dgm:spPr/>
      <dgm:t>
        <a:bodyPr/>
        <a:lstStyle/>
        <a:p>
          <a:endParaRPr lang="en-US"/>
        </a:p>
      </dgm:t>
    </dgm:pt>
    <dgm:pt modelId="{48B0B211-BE04-40D2-B16C-9BB7EEDAD946}" type="sibTrans" cxnId="{4D6CC148-A2CE-46D8-B736-064860399B41}">
      <dgm:prSet/>
      <dgm:spPr/>
      <dgm:t>
        <a:bodyPr/>
        <a:lstStyle/>
        <a:p>
          <a:endParaRPr lang="en-US"/>
        </a:p>
      </dgm:t>
    </dgm:pt>
    <dgm:pt modelId="{0283AB05-2391-48B4-839A-81D794FD490A}">
      <dgm:prSet custT="1"/>
      <dgm:spPr/>
      <dgm:t>
        <a:bodyPr/>
        <a:lstStyle/>
        <a:p>
          <a:pPr marL="360000" indent="-360000">
            <a:lnSpc>
              <a:spcPct val="100000"/>
            </a:lnSpc>
            <a:spcBef>
              <a:spcPts val="0"/>
            </a:spcBef>
            <a:spcAft>
              <a:spcPts val="2400"/>
            </a:spcAft>
            <a:buFont typeface="+mj-lt"/>
            <a:buAutoNum type="arabicPeriod"/>
          </a:pPr>
          <a:r>
            <a:rPr lang="en-GB" sz="2400" dirty="0">
              <a:latin typeface="Abadi" panose="020B0604020202020204" pitchFamily="34" charset="0"/>
            </a:rPr>
            <a:t>How do females negotiate moments of perceived risk of harm by others when running in rural areas?</a:t>
          </a:r>
          <a:endParaRPr lang="en-US" sz="2400" dirty="0">
            <a:latin typeface="Abadi" panose="020B0604020202020204" pitchFamily="34" charset="0"/>
          </a:endParaRPr>
        </a:p>
      </dgm:t>
    </dgm:pt>
    <dgm:pt modelId="{D4C8E866-275F-4CBE-A765-87F25A16B536}" type="parTrans" cxnId="{BC418440-DE9B-49CA-A60B-696936C69AB6}">
      <dgm:prSet/>
      <dgm:spPr/>
      <dgm:t>
        <a:bodyPr/>
        <a:lstStyle/>
        <a:p>
          <a:endParaRPr lang="en-US"/>
        </a:p>
      </dgm:t>
    </dgm:pt>
    <dgm:pt modelId="{FB689A06-1124-45B3-A365-1086F04B6082}" type="sibTrans" cxnId="{BC418440-DE9B-49CA-A60B-696936C69AB6}">
      <dgm:prSet/>
      <dgm:spPr/>
      <dgm:t>
        <a:bodyPr/>
        <a:lstStyle/>
        <a:p>
          <a:endParaRPr lang="en-US"/>
        </a:p>
      </dgm:t>
    </dgm:pt>
    <dgm:pt modelId="{0AF5731C-648A-4646-8B0B-6BF6A3A08BDA}">
      <dgm:prSet custT="1"/>
      <dgm:spPr/>
      <dgm:t>
        <a:bodyPr/>
        <a:lstStyle/>
        <a:p>
          <a:pPr marL="360000" indent="-360000">
            <a:lnSpc>
              <a:spcPct val="100000"/>
            </a:lnSpc>
            <a:spcBef>
              <a:spcPts val="0"/>
            </a:spcBef>
            <a:spcAft>
              <a:spcPts val="2400"/>
            </a:spcAft>
            <a:buFont typeface="+mj-lt"/>
            <a:buAutoNum type="arabicPeriod"/>
          </a:pPr>
          <a:r>
            <a:rPr lang="en-GB" sz="2400" dirty="0">
              <a:latin typeface="Abadi" panose="020B0604020202020204" pitchFamily="34" charset="0"/>
            </a:rPr>
            <a:t>What notable experiences have female runners had which relate to concerns of safety when running in off-road, rural areas?</a:t>
          </a:r>
          <a:endParaRPr lang="en-US" sz="2400" dirty="0">
            <a:latin typeface="Abadi" panose="020B0604020202020204" pitchFamily="34" charset="0"/>
          </a:endParaRPr>
        </a:p>
      </dgm:t>
    </dgm:pt>
    <dgm:pt modelId="{C4E75AF6-2481-40D3-8954-E8F6432A6441}" type="parTrans" cxnId="{069C3AB4-A70C-4D94-87C2-EC62E6AD717C}">
      <dgm:prSet/>
      <dgm:spPr/>
      <dgm:t>
        <a:bodyPr/>
        <a:lstStyle/>
        <a:p>
          <a:endParaRPr lang="en-US"/>
        </a:p>
      </dgm:t>
    </dgm:pt>
    <dgm:pt modelId="{8B9E775B-FBC6-4C4E-B0B7-B820C232C36A}" type="sibTrans" cxnId="{069C3AB4-A70C-4D94-87C2-EC62E6AD717C}">
      <dgm:prSet/>
      <dgm:spPr/>
      <dgm:t>
        <a:bodyPr/>
        <a:lstStyle/>
        <a:p>
          <a:endParaRPr lang="en-US"/>
        </a:p>
      </dgm:t>
    </dgm:pt>
    <dgm:pt modelId="{354147E1-A999-496A-BDC2-E70B195203C8}">
      <dgm:prSet/>
      <dgm:spPr/>
      <dgm:t>
        <a:bodyPr/>
        <a:lstStyle/>
        <a:p>
          <a:pPr marL="228600" indent="0">
            <a:lnSpc>
              <a:spcPct val="90000"/>
            </a:lnSpc>
            <a:spcBef>
              <a:spcPct val="0"/>
            </a:spcBef>
            <a:spcAft>
              <a:spcPct val="20000"/>
            </a:spcAft>
          </a:pPr>
          <a:endParaRPr lang="en-US" sz="2300" dirty="0"/>
        </a:p>
      </dgm:t>
    </dgm:pt>
    <dgm:pt modelId="{DF5A06C2-5973-4095-8160-8CA3D9C9748A}" type="parTrans" cxnId="{E82220BE-17AD-4DC6-8C6C-F48C4C8D029C}">
      <dgm:prSet/>
      <dgm:spPr/>
      <dgm:t>
        <a:bodyPr/>
        <a:lstStyle/>
        <a:p>
          <a:endParaRPr lang="en-GB"/>
        </a:p>
      </dgm:t>
    </dgm:pt>
    <dgm:pt modelId="{26E890DC-0494-4556-A472-592E956B1C7D}" type="sibTrans" cxnId="{E82220BE-17AD-4DC6-8C6C-F48C4C8D029C}">
      <dgm:prSet/>
      <dgm:spPr/>
      <dgm:t>
        <a:bodyPr/>
        <a:lstStyle/>
        <a:p>
          <a:endParaRPr lang="en-GB"/>
        </a:p>
      </dgm:t>
    </dgm:pt>
    <dgm:pt modelId="{F4DA80AC-159D-4D04-9FCC-52B9DDF41059}" type="pres">
      <dgm:prSet presAssocID="{1DBA4E85-07DA-4BD8-9D92-C3690C6802F8}" presName="linear" presStyleCnt="0">
        <dgm:presLayoutVars>
          <dgm:animLvl val="lvl"/>
          <dgm:resizeHandles val="exact"/>
        </dgm:presLayoutVars>
      </dgm:prSet>
      <dgm:spPr/>
    </dgm:pt>
    <dgm:pt modelId="{6D9A6A99-83BD-49BF-AA31-CAF731DC84DB}" type="pres">
      <dgm:prSet presAssocID="{8070C687-CC22-4C11-B3ED-0095046EC110}" presName="parentText" presStyleLbl="node1" presStyleIdx="0" presStyleCnt="1">
        <dgm:presLayoutVars>
          <dgm:chMax val="0"/>
          <dgm:bulletEnabled val="1"/>
        </dgm:presLayoutVars>
      </dgm:prSet>
      <dgm:spPr/>
    </dgm:pt>
    <dgm:pt modelId="{59135023-251A-4C59-9293-70BF0CB66CB8}" type="pres">
      <dgm:prSet presAssocID="{8070C687-CC22-4C11-B3ED-0095046EC110}" presName="childText" presStyleLbl="revTx" presStyleIdx="0" presStyleCnt="1" custScaleY="104642">
        <dgm:presLayoutVars>
          <dgm:bulletEnabled val="1"/>
        </dgm:presLayoutVars>
      </dgm:prSet>
      <dgm:spPr/>
    </dgm:pt>
  </dgm:ptLst>
  <dgm:cxnLst>
    <dgm:cxn modelId="{83A0E501-108A-41E1-A792-9C56215646F4}" srcId="{1DBA4E85-07DA-4BD8-9D92-C3690C6802F8}" destId="{8070C687-CC22-4C11-B3ED-0095046EC110}" srcOrd="0" destOrd="0" parTransId="{B82D27D5-0B90-47B0-9384-9B10A1DF91B5}" sibTransId="{AF21F8F2-36C0-4FC0-A33F-76D148B67B42}"/>
    <dgm:cxn modelId="{9436B125-394A-4632-87F8-888B69FF5172}" type="presOf" srcId="{0283AB05-2391-48B4-839A-81D794FD490A}" destId="{59135023-251A-4C59-9293-70BF0CB66CB8}" srcOrd="0" destOrd="3" presId="urn:microsoft.com/office/officeart/2005/8/layout/vList2"/>
    <dgm:cxn modelId="{816CF627-036D-4889-A4C1-D23B0894F382}" type="presOf" srcId="{8070C687-CC22-4C11-B3ED-0095046EC110}" destId="{6D9A6A99-83BD-49BF-AA31-CAF731DC84DB}" srcOrd="0" destOrd="0" presId="urn:microsoft.com/office/officeart/2005/8/layout/vList2"/>
    <dgm:cxn modelId="{E54AE32A-E131-49BF-9D17-2DA288C3725B}" type="presOf" srcId="{B4892ED7-EA5E-4FBF-BEA5-2C667C9ED93D}" destId="{59135023-251A-4C59-9293-70BF0CB66CB8}" srcOrd="0" destOrd="1" presId="urn:microsoft.com/office/officeart/2005/8/layout/vList2"/>
    <dgm:cxn modelId="{BC418440-DE9B-49CA-A60B-696936C69AB6}" srcId="{8070C687-CC22-4C11-B3ED-0095046EC110}" destId="{0283AB05-2391-48B4-839A-81D794FD490A}" srcOrd="3" destOrd="0" parTransId="{D4C8E866-275F-4CBE-A765-87F25A16B536}" sibTransId="{FB689A06-1124-45B3-A365-1086F04B6082}"/>
    <dgm:cxn modelId="{B5CD5866-928C-4A5A-B97B-18FA8D645314}" srcId="{8070C687-CC22-4C11-B3ED-0095046EC110}" destId="{B4892ED7-EA5E-4FBF-BEA5-2C667C9ED93D}" srcOrd="1" destOrd="0" parTransId="{C5F1FBF1-0E9E-4D98-A80A-91AC6FC52720}" sibTransId="{E2D7FAEE-EE8B-4E1B-BFC3-9EB7294A43C6}"/>
    <dgm:cxn modelId="{4D6CC148-A2CE-46D8-B736-064860399B41}" srcId="{8070C687-CC22-4C11-B3ED-0095046EC110}" destId="{8E386D93-79CF-4092-9D5A-81F617202F66}" srcOrd="2" destOrd="0" parTransId="{3DE97B7E-4C66-424C-B5C1-A6FB6F049800}" sibTransId="{48B0B211-BE04-40D2-B16C-9BB7EEDAD946}"/>
    <dgm:cxn modelId="{DAD78E72-74A9-47DA-BF66-26C6DF20904B}" type="presOf" srcId="{354147E1-A999-496A-BDC2-E70B195203C8}" destId="{59135023-251A-4C59-9293-70BF0CB66CB8}" srcOrd="0" destOrd="0" presId="urn:microsoft.com/office/officeart/2005/8/layout/vList2"/>
    <dgm:cxn modelId="{4AC1048E-77C5-47DA-9951-392392DF8A9E}" type="presOf" srcId="{1DBA4E85-07DA-4BD8-9D92-C3690C6802F8}" destId="{F4DA80AC-159D-4D04-9FCC-52B9DDF41059}" srcOrd="0" destOrd="0" presId="urn:microsoft.com/office/officeart/2005/8/layout/vList2"/>
    <dgm:cxn modelId="{069C3AB4-A70C-4D94-87C2-EC62E6AD717C}" srcId="{8070C687-CC22-4C11-B3ED-0095046EC110}" destId="{0AF5731C-648A-4646-8B0B-6BF6A3A08BDA}" srcOrd="4" destOrd="0" parTransId="{C4E75AF6-2481-40D3-8954-E8F6432A6441}" sibTransId="{8B9E775B-FBC6-4C4E-B0B7-B820C232C36A}"/>
    <dgm:cxn modelId="{E82220BE-17AD-4DC6-8C6C-F48C4C8D029C}" srcId="{8070C687-CC22-4C11-B3ED-0095046EC110}" destId="{354147E1-A999-496A-BDC2-E70B195203C8}" srcOrd="0" destOrd="0" parTransId="{DF5A06C2-5973-4095-8160-8CA3D9C9748A}" sibTransId="{26E890DC-0494-4556-A472-592E956B1C7D}"/>
    <dgm:cxn modelId="{39EE65D9-07E5-4278-B254-384637AB94D0}" type="presOf" srcId="{0AF5731C-648A-4646-8B0B-6BF6A3A08BDA}" destId="{59135023-251A-4C59-9293-70BF0CB66CB8}" srcOrd="0" destOrd="4" presId="urn:microsoft.com/office/officeart/2005/8/layout/vList2"/>
    <dgm:cxn modelId="{29011CDA-BDFE-4F46-A14D-965C3169E5B6}" type="presOf" srcId="{8E386D93-79CF-4092-9D5A-81F617202F66}" destId="{59135023-251A-4C59-9293-70BF0CB66CB8}" srcOrd="0" destOrd="2" presId="urn:microsoft.com/office/officeart/2005/8/layout/vList2"/>
    <dgm:cxn modelId="{B0F841F9-17ED-4145-BB0B-7997934C3BEE}" type="presParOf" srcId="{F4DA80AC-159D-4D04-9FCC-52B9DDF41059}" destId="{6D9A6A99-83BD-49BF-AA31-CAF731DC84DB}" srcOrd="0" destOrd="0" presId="urn:microsoft.com/office/officeart/2005/8/layout/vList2"/>
    <dgm:cxn modelId="{BF00B2FC-ADAA-4ECC-ABBA-B1B12DBF8EF2}" type="presParOf" srcId="{F4DA80AC-159D-4D04-9FCC-52B9DDF41059}" destId="{59135023-251A-4C59-9293-70BF0CB66CB8}"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ED7DDFF-D9A1-4563-997A-1EE63D677424}" type="doc">
      <dgm:prSet loTypeId="urn:microsoft.com/office/officeart/2005/8/layout/hierarchy2" loCatId="hierarchy" qsTypeId="urn:microsoft.com/office/officeart/2005/8/quickstyle/3d2" qsCatId="3D" csTypeId="urn:microsoft.com/office/officeart/2005/8/colors/colorful5" csCatId="colorful" phldr="1"/>
      <dgm:spPr/>
      <dgm:t>
        <a:bodyPr/>
        <a:lstStyle/>
        <a:p>
          <a:endParaRPr lang="en-GB"/>
        </a:p>
      </dgm:t>
    </dgm:pt>
    <dgm:pt modelId="{B49032A7-4A55-43F9-92B8-3B010CDDABC6}">
      <dgm:prSet phldrT="[Text]"/>
      <dgm:spPr/>
      <dgm:t>
        <a:bodyPr/>
        <a:lstStyle/>
        <a:p>
          <a:r>
            <a:rPr lang="en-GB" dirty="0"/>
            <a:t>Natalia</a:t>
          </a:r>
        </a:p>
      </dgm:t>
    </dgm:pt>
    <dgm:pt modelId="{373AB124-F8E9-4B9D-B46C-FFEAE988C752}" type="parTrans" cxnId="{69819CE8-AB23-42E9-81EE-CED7AAF6FF59}">
      <dgm:prSet/>
      <dgm:spPr/>
      <dgm:t>
        <a:bodyPr/>
        <a:lstStyle/>
        <a:p>
          <a:endParaRPr lang="en-GB"/>
        </a:p>
      </dgm:t>
    </dgm:pt>
    <dgm:pt modelId="{F30C2B4F-2CC1-43BE-8956-F25EE986A3A5}" type="sibTrans" cxnId="{69819CE8-AB23-42E9-81EE-CED7AAF6FF59}">
      <dgm:prSet/>
      <dgm:spPr/>
      <dgm:t>
        <a:bodyPr/>
        <a:lstStyle/>
        <a:p>
          <a:endParaRPr lang="en-GB"/>
        </a:p>
      </dgm:t>
    </dgm:pt>
    <dgm:pt modelId="{2B3CA4D6-CD5D-4ED4-8377-E0FE5ED5BBBA}">
      <dgm:prSet/>
      <dgm:spPr/>
      <dgm:t>
        <a:bodyPr/>
        <a:lstStyle/>
        <a:p>
          <a:r>
            <a:rPr lang="en-GB" dirty="0"/>
            <a:t>Michelle</a:t>
          </a:r>
        </a:p>
      </dgm:t>
    </dgm:pt>
    <dgm:pt modelId="{38021F56-6F1E-47FF-BF8D-FB18B5B2FE1E}" type="parTrans" cxnId="{F24C3785-9334-44E2-AC28-D884DF828065}">
      <dgm:prSet/>
      <dgm:spPr/>
      <dgm:t>
        <a:bodyPr/>
        <a:lstStyle/>
        <a:p>
          <a:endParaRPr lang="en-GB"/>
        </a:p>
      </dgm:t>
    </dgm:pt>
    <dgm:pt modelId="{497104E2-53B8-4A26-9009-69D8DC24EBAC}" type="sibTrans" cxnId="{F24C3785-9334-44E2-AC28-D884DF828065}">
      <dgm:prSet/>
      <dgm:spPr/>
      <dgm:t>
        <a:bodyPr/>
        <a:lstStyle/>
        <a:p>
          <a:endParaRPr lang="en-GB"/>
        </a:p>
      </dgm:t>
    </dgm:pt>
    <dgm:pt modelId="{8B215935-0C5A-44D7-BE2C-B003912C3002}">
      <dgm:prSet/>
      <dgm:spPr/>
      <dgm:t>
        <a:bodyPr/>
        <a:lstStyle/>
        <a:p>
          <a:r>
            <a:rPr lang="en-GB" dirty="0"/>
            <a:t>Fiona</a:t>
          </a:r>
        </a:p>
      </dgm:t>
    </dgm:pt>
    <dgm:pt modelId="{3047EAD2-CF61-4D60-B6C8-6DBA172EA4C6}" type="parTrans" cxnId="{A0C987E9-3977-43D2-85CF-8D7D5D3D3D7F}">
      <dgm:prSet/>
      <dgm:spPr/>
      <dgm:t>
        <a:bodyPr/>
        <a:lstStyle/>
        <a:p>
          <a:endParaRPr lang="en-GB"/>
        </a:p>
      </dgm:t>
    </dgm:pt>
    <dgm:pt modelId="{B840EDA2-A2EC-4DF9-8C79-C22289ED98F9}" type="sibTrans" cxnId="{A0C987E9-3977-43D2-85CF-8D7D5D3D3D7F}">
      <dgm:prSet/>
      <dgm:spPr/>
      <dgm:t>
        <a:bodyPr/>
        <a:lstStyle/>
        <a:p>
          <a:endParaRPr lang="en-GB"/>
        </a:p>
      </dgm:t>
    </dgm:pt>
    <dgm:pt modelId="{7BA131D7-A758-4811-98B8-A65EC21E506C}">
      <dgm:prSet/>
      <dgm:spPr/>
      <dgm:t>
        <a:bodyPr/>
        <a:lstStyle/>
        <a:p>
          <a:r>
            <a:rPr lang="en-GB" dirty="0"/>
            <a:t>Nicki</a:t>
          </a:r>
        </a:p>
      </dgm:t>
    </dgm:pt>
    <dgm:pt modelId="{1B2F847D-3A1A-4F46-AC5F-453AD9CF0093}" type="parTrans" cxnId="{AF57AE85-7028-4E28-AA45-BC1BF9C2FFF7}">
      <dgm:prSet/>
      <dgm:spPr/>
      <dgm:t>
        <a:bodyPr/>
        <a:lstStyle/>
        <a:p>
          <a:endParaRPr lang="en-GB"/>
        </a:p>
      </dgm:t>
    </dgm:pt>
    <dgm:pt modelId="{3D1270C9-CB58-4460-8990-BEF92C5A7A42}" type="sibTrans" cxnId="{AF57AE85-7028-4E28-AA45-BC1BF9C2FFF7}">
      <dgm:prSet/>
      <dgm:spPr/>
      <dgm:t>
        <a:bodyPr/>
        <a:lstStyle/>
        <a:p>
          <a:endParaRPr lang="en-GB"/>
        </a:p>
      </dgm:t>
    </dgm:pt>
    <dgm:pt modelId="{D47B5544-C14C-477C-94BE-2A94976463F0}">
      <dgm:prSet/>
      <dgm:spPr/>
      <dgm:t>
        <a:bodyPr/>
        <a:lstStyle/>
        <a:p>
          <a:r>
            <a:rPr lang="en-GB" dirty="0"/>
            <a:t>Lola</a:t>
          </a:r>
        </a:p>
      </dgm:t>
    </dgm:pt>
    <dgm:pt modelId="{19AFF1EB-31EB-486C-85AD-7B75F68D1AFF}" type="parTrans" cxnId="{AE2BF40F-B2DD-44D3-B4EC-14AF03B19B74}">
      <dgm:prSet/>
      <dgm:spPr/>
      <dgm:t>
        <a:bodyPr/>
        <a:lstStyle/>
        <a:p>
          <a:endParaRPr lang="en-GB"/>
        </a:p>
      </dgm:t>
    </dgm:pt>
    <dgm:pt modelId="{D36961FE-9F73-4A77-A0ED-604BC4E12ADA}" type="sibTrans" cxnId="{AE2BF40F-B2DD-44D3-B4EC-14AF03B19B74}">
      <dgm:prSet/>
      <dgm:spPr/>
      <dgm:t>
        <a:bodyPr/>
        <a:lstStyle/>
        <a:p>
          <a:endParaRPr lang="en-GB"/>
        </a:p>
      </dgm:t>
    </dgm:pt>
    <dgm:pt modelId="{362A6045-80C4-474B-A01D-D6274DD0F01D}">
      <dgm:prSet/>
      <dgm:spPr/>
      <dgm:t>
        <a:bodyPr/>
        <a:lstStyle/>
        <a:p>
          <a:r>
            <a:rPr lang="en-GB" dirty="0"/>
            <a:t>Gemma</a:t>
          </a:r>
        </a:p>
      </dgm:t>
    </dgm:pt>
    <dgm:pt modelId="{CF0D23A4-B626-41A6-A27F-738F8CD321E6}" type="parTrans" cxnId="{94E6E206-2634-4F31-A744-24C4DB400666}">
      <dgm:prSet/>
      <dgm:spPr/>
      <dgm:t>
        <a:bodyPr/>
        <a:lstStyle/>
        <a:p>
          <a:endParaRPr lang="en-GB"/>
        </a:p>
      </dgm:t>
    </dgm:pt>
    <dgm:pt modelId="{57915DBA-7B7B-4578-8058-DC94651D4B71}" type="sibTrans" cxnId="{94E6E206-2634-4F31-A744-24C4DB400666}">
      <dgm:prSet/>
      <dgm:spPr/>
      <dgm:t>
        <a:bodyPr/>
        <a:lstStyle/>
        <a:p>
          <a:endParaRPr lang="en-GB"/>
        </a:p>
      </dgm:t>
    </dgm:pt>
    <dgm:pt modelId="{695700BD-CE5B-446E-816F-762DDEED0A53}">
      <dgm:prSet/>
      <dgm:spPr/>
      <dgm:t>
        <a:bodyPr/>
        <a:lstStyle/>
        <a:p>
          <a:r>
            <a:rPr lang="en-GB" dirty="0"/>
            <a:t>Zoe </a:t>
          </a:r>
        </a:p>
      </dgm:t>
    </dgm:pt>
    <dgm:pt modelId="{41FD758C-BEA3-4747-9553-38879A00BDB7}" type="parTrans" cxnId="{0FD56ADD-8308-4780-99A9-26A464C204AD}">
      <dgm:prSet/>
      <dgm:spPr/>
      <dgm:t>
        <a:bodyPr/>
        <a:lstStyle/>
        <a:p>
          <a:endParaRPr lang="en-GB"/>
        </a:p>
      </dgm:t>
    </dgm:pt>
    <dgm:pt modelId="{44E81868-029C-4523-9A31-236BEF688056}" type="sibTrans" cxnId="{0FD56ADD-8308-4780-99A9-26A464C204AD}">
      <dgm:prSet/>
      <dgm:spPr/>
      <dgm:t>
        <a:bodyPr/>
        <a:lstStyle/>
        <a:p>
          <a:endParaRPr lang="en-GB"/>
        </a:p>
      </dgm:t>
    </dgm:pt>
    <dgm:pt modelId="{2F637D95-913B-4C51-B86E-AAEBDD16BA64}">
      <dgm:prSet/>
      <dgm:spPr/>
      <dgm:t>
        <a:bodyPr/>
        <a:lstStyle/>
        <a:p>
          <a:r>
            <a:rPr lang="en-GB" dirty="0"/>
            <a:t>Megan</a:t>
          </a:r>
        </a:p>
      </dgm:t>
    </dgm:pt>
    <dgm:pt modelId="{D9E92F18-6548-4DE0-BE29-F8275E92FB5F}" type="parTrans" cxnId="{340CB1A6-147C-48CF-9C02-056B047DF344}">
      <dgm:prSet/>
      <dgm:spPr/>
      <dgm:t>
        <a:bodyPr/>
        <a:lstStyle/>
        <a:p>
          <a:endParaRPr lang="en-GB"/>
        </a:p>
      </dgm:t>
    </dgm:pt>
    <dgm:pt modelId="{B97A88F1-5DA8-40E6-9C2D-43BD2AA249D5}" type="sibTrans" cxnId="{340CB1A6-147C-48CF-9C02-056B047DF344}">
      <dgm:prSet/>
      <dgm:spPr/>
      <dgm:t>
        <a:bodyPr/>
        <a:lstStyle/>
        <a:p>
          <a:endParaRPr lang="en-GB"/>
        </a:p>
      </dgm:t>
    </dgm:pt>
    <dgm:pt modelId="{54AE61BC-057F-4E90-9C01-C472FA999D5D}">
      <dgm:prSet/>
      <dgm:spPr/>
      <dgm:t>
        <a:bodyPr/>
        <a:lstStyle/>
        <a:p>
          <a:r>
            <a:rPr lang="en-GB" dirty="0"/>
            <a:t>Leyla</a:t>
          </a:r>
        </a:p>
      </dgm:t>
    </dgm:pt>
    <dgm:pt modelId="{73C18C8A-A80D-478F-B4D0-6D41DFA399CB}" type="parTrans" cxnId="{6303D750-38DC-4A12-AE2B-97E1824D55C3}">
      <dgm:prSet/>
      <dgm:spPr/>
      <dgm:t>
        <a:bodyPr/>
        <a:lstStyle/>
        <a:p>
          <a:endParaRPr lang="en-GB"/>
        </a:p>
      </dgm:t>
    </dgm:pt>
    <dgm:pt modelId="{C720A6BB-0AFE-41EA-B0E0-96A4CA628C30}" type="sibTrans" cxnId="{6303D750-38DC-4A12-AE2B-97E1824D55C3}">
      <dgm:prSet/>
      <dgm:spPr/>
      <dgm:t>
        <a:bodyPr/>
        <a:lstStyle/>
        <a:p>
          <a:endParaRPr lang="en-GB"/>
        </a:p>
      </dgm:t>
    </dgm:pt>
    <dgm:pt modelId="{72BC2EF9-CCF9-4C9B-A045-FC58027A3F56}">
      <dgm:prSet/>
      <dgm:spPr/>
      <dgm:t>
        <a:bodyPr/>
        <a:lstStyle/>
        <a:p>
          <a:r>
            <a:rPr lang="en-GB" dirty="0"/>
            <a:t>Rachel</a:t>
          </a:r>
        </a:p>
      </dgm:t>
    </dgm:pt>
    <dgm:pt modelId="{11D33E2A-AE22-452B-B613-C556FD337F8F}" type="parTrans" cxnId="{2A9CE5D1-BBFC-4E2A-95D4-D94C64EC1BF5}">
      <dgm:prSet/>
      <dgm:spPr/>
      <dgm:t>
        <a:bodyPr/>
        <a:lstStyle/>
        <a:p>
          <a:endParaRPr lang="en-GB"/>
        </a:p>
      </dgm:t>
    </dgm:pt>
    <dgm:pt modelId="{7214855C-C9D5-4C26-97DB-90AD7028DF6D}" type="sibTrans" cxnId="{2A9CE5D1-BBFC-4E2A-95D4-D94C64EC1BF5}">
      <dgm:prSet/>
      <dgm:spPr/>
      <dgm:t>
        <a:bodyPr/>
        <a:lstStyle/>
        <a:p>
          <a:endParaRPr lang="en-GB"/>
        </a:p>
      </dgm:t>
    </dgm:pt>
    <dgm:pt modelId="{B9994360-73F9-475B-8641-98E2F3C964F8}">
      <dgm:prSet/>
      <dgm:spPr/>
      <dgm:t>
        <a:bodyPr/>
        <a:lstStyle/>
        <a:p>
          <a:r>
            <a:rPr lang="en-GB" dirty="0"/>
            <a:t>Charlotte</a:t>
          </a:r>
        </a:p>
      </dgm:t>
    </dgm:pt>
    <dgm:pt modelId="{9D2BF430-CE6A-4DC7-988A-84D56FB25373}" type="parTrans" cxnId="{0EB5A0D3-0CDE-477D-A944-8F34A8275CC8}">
      <dgm:prSet/>
      <dgm:spPr/>
      <dgm:t>
        <a:bodyPr/>
        <a:lstStyle/>
        <a:p>
          <a:endParaRPr lang="en-GB"/>
        </a:p>
      </dgm:t>
    </dgm:pt>
    <dgm:pt modelId="{0D25D5A0-79E4-4CA4-B0A0-D50414E34C37}" type="sibTrans" cxnId="{0EB5A0D3-0CDE-477D-A944-8F34A8275CC8}">
      <dgm:prSet/>
      <dgm:spPr/>
      <dgm:t>
        <a:bodyPr/>
        <a:lstStyle/>
        <a:p>
          <a:endParaRPr lang="en-GB"/>
        </a:p>
      </dgm:t>
    </dgm:pt>
    <dgm:pt modelId="{0CD93BF3-927F-4EAA-A5CF-7FD9B8DD5C89}">
      <dgm:prSet/>
      <dgm:spPr/>
      <dgm:t>
        <a:bodyPr/>
        <a:lstStyle/>
        <a:p>
          <a:r>
            <a:rPr lang="en-GB" dirty="0"/>
            <a:t>Abby</a:t>
          </a:r>
        </a:p>
      </dgm:t>
    </dgm:pt>
    <dgm:pt modelId="{59629337-AACB-4639-BB21-60BA7AD6726B}" type="parTrans" cxnId="{94C9ABA6-7EDA-43FC-987C-F204D3B8BC71}">
      <dgm:prSet/>
      <dgm:spPr/>
      <dgm:t>
        <a:bodyPr/>
        <a:lstStyle/>
        <a:p>
          <a:endParaRPr lang="en-GB"/>
        </a:p>
      </dgm:t>
    </dgm:pt>
    <dgm:pt modelId="{A32704DE-6648-4411-8D58-9C6C43B1048A}" type="sibTrans" cxnId="{94C9ABA6-7EDA-43FC-987C-F204D3B8BC71}">
      <dgm:prSet/>
      <dgm:spPr/>
      <dgm:t>
        <a:bodyPr/>
        <a:lstStyle/>
        <a:p>
          <a:endParaRPr lang="en-GB"/>
        </a:p>
      </dgm:t>
    </dgm:pt>
    <dgm:pt modelId="{9EB84112-D69F-42B8-9B9F-A610437954E6}">
      <dgm:prSet/>
      <dgm:spPr/>
      <dgm:t>
        <a:bodyPr/>
        <a:lstStyle/>
        <a:p>
          <a:r>
            <a:rPr lang="en-GB" dirty="0"/>
            <a:t>Becky</a:t>
          </a:r>
        </a:p>
      </dgm:t>
    </dgm:pt>
    <dgm:pt modelId="{F7D963E3-E020-4A78-A47B-7E5456B5E22C}" type="parTrans" cxnId="{C93F8A83-8659-4214-BD63-AE7F5EE2EC4D}">
      <dgm:prSet/>
      <dgm:spPr/>
      <dgm:t>
        <a:bodyPr/>
        <a:lstStyle/>
        <a:p>
          <a:endParaRPr lang="en-GB"/>
        </a:p>
      </dgm:t>
    </dgm:pt>
    <dgm:pt modelId="{D9D9ED7C-CDD2-48C8-964C-DA5017F3561C}" type="sibTrans" cxnId="{C93F8A83-8659-4214-BD63-AE7F5EE2EC4D}">
      <dgm:prSet/>
      <dgm:spPr/>
      <dgm:t>
        <a:bodyPr/>
        <a:lstStyle/>
        <a:p>
          <a:endParaRPr lang="en-GB"/>
        </a:p>
      </dgm:t>
    </dgm:pt>
    <dgm:pt modelId="{00D7AC5A-5309-4F3E-9B25-32B0746F55F0}">
      <dgm:prSet/>
      <dgm:spPr/>
      <dgm:t>
        <a:bodyPr/>
        <a:lstStyle/>
        <a:p>
          <a:r>
            <a:rPr lang="en-GB" dirty="0"/>
            <a:t>Tasha</a:t>
          </a:r>
        </a:p>
      </dgm:t>
    </dgm:pt>
    <dgm:pt modelId="{9F8447A7-BA9E-4990-A2C2-714313B95DED}" type="parTrans" cxnId="{EBAB2692-408A-425F-888F-16431CD3D5E0}">
      <dgm:prSet/>
      <dgm:spPr/>
      <dgm:t>
        <a:bodyPr/>
        <a:lstStyle/>
        <a:p>
          <a:endParaRPr lang="en-GB"/>
        </a:p>
      </dgm:t>
    </dgm:pt>
    <dgm:pt modelId="{86B4FFED-BCC8-4B84-9783-FA300476BFE9}" type="sibTrans" cxnId="{EBAB2692-408A-425F-888F-16431CD3D5E0}">
      <dgm:prSet/>
      <dgm:spPr/>
      <dgm:t>
        <a:bodyPr/>
        <a:lstStyle/>
        <a:p>
          <a:endParaRPr lang="en-GB"/>
        </a:p>
      </dgm:t>
    </dgm:pt>
    <dgm:pt modelId="{0BAB68EA-76A6-41DB-A575-B2532C2C3961}">
      <dgm:prSet/>
      <dgm:spPr/>
      <dgm:t>
        <a:bodyPr/>
        <a:lstStyle/>
        <a:p>
          <a:r>
            <a:rPr lang="en-GB" dirty="0"/>
            <a:t>Jane</a:t>
          </a:r>
        </a:p>
      </dgm:t>
    </dgm:pt>
    <dgm:pt modelId="{A7329F5A-F50B-4DA7-8349-F98179CA497C}" type="parTrans" cxnId="{1B934BB0-1C47-41DC-A702-4AF8CD28E8DD}">
      <dgm:prSet/>
      <dgm:spPr/>
      <dgm:t>
        <a:bodyPr/>
        <a:lstStyle/>
        <a:p>
          <a:endParaRPr lang="en-GB"/>
        </a:p>
      </dgm:t>
    </dgm:pt>
    <dgm:pt modelId="{2F73BF21-4EEF-4877-BDA1-E9962535BB88}" type="sibTrans" cxnId="{1B934BB0-1C47-41DC-A702-4AF8CD28E8DD}">
      <dgm:prSet/>
      <dgm:spPr/>
      <dgm:t>
        <a:bodyPr/>
        <a:lstStyle/>
        <a:p>
          <a:endParaRPr lang="en-GB"/>
        </a:p>
      </dgm:t>
    </dgm:pt>
    <dgm:pt modelId="{18166940-8A87-436B-BDE4-1FA51830AA06}">
      <dgm:prSet/>
      <dgm:spPr/>
      <dgm:t>
        <a:bodyPr/>
        <a:lstStyle/>
        <a:p>
          <a:r>
            <a:rPr lang="en-GB" dirty="0"/>
            <a:t>Helen</a:t>
          </a:r>
        </a:p>
      </dgm:t>
    </dgm:pt>
    <dgm:pt modelId="{6F24B763-5C05-461A-9205-C424C823A6A4}" type="parTrans" cxnId="{DB25CD2A-A504-4DAB-87F0-88A7A8AC3209}">
      <dgm:prSet/>
      <dgm:spPr/>
      <dgm:t>
        <a:bodyPr/>
        <a:lstStyle/>
        <a:p>
          <a:endParaRPr lang="en-GB"/>
        </a:p>
      </dgm:t>
    </dgm:pt>
    <dgm:pt modelId="{C48656C5-77EE-4E93-982E-3E454CBCFADC}" type="sibTrans" cxnId="{DB25CD2A-A504-4DAB-87F0-88A7A8AC3209}">
      <dgm:prSet/>
      <dgm:spPr/>
      <dgm:t>
        <a:bodyPr/>
        <a:lstStyle/>
        <a:p>
          <a:endParaRPr lang="en-GB"/>
        </a:p>
      </dgm:t>
    </dgm:pt>
    <dgm:pt modelId="{2F0E3884-3805-478D-8C47-552BB8AD6B4B}" type="pres">
      <dgm:prSet presAssocID="{BED7DDFF-D9A1-4563-997A-1EE63D677424}" presName="diagram" presStyleCnt="0">
        <dgm:presLayoutVars>
          <dgm:chPref val="1"/>
          <dgm:dir/>
          <dgm:animOne val="branch"/>
          <dgm:animLvl val="lvl"/>
          <dgm:resizeHandles val="exact"/>
        </dgm:presLayoutVars>
      </dgm:prSet>
      <dgm:spPr/>
    </dgm:pt>
    <dgm:pt modelId="{8CB1635E-1F7D-4ADF-9C72-699DBFF575D3}" type="pres">
      <dgm:prSet presAssocID="{B49032A7-4A55-43F9-92B8-3B010CDDABC6}" presName="root1" presStyleCnt="0"/>
      <dgm:spPr/>
    </dgm:pt>
    <dgm:pt modelId="{D1F41E9D-5998-432F-A979-A71BAE9E398D}" type="pres">
      <dgm:prSet presAssocID="{B49032A7-4A55-43F9-92B8-3B010CDDABC6}" presName="LevelOneTextNode" presStyleLbl="node0" presStyleIdx="0" presStyleCnt="6">
        <dgm:presLayoutVars>
          <dgm:chPref val="3"/>
        </dgm:presLayoutVars>
      </dgm:prSet>
      <dgm:spPr/>
    </dgm:pt>
    <dgm:pt modelId="{068DDC53-2163-46BC-8ED9-F9615E0AE571}" type="pres">
      <dgm:prSet presAssocID="{B49032A7-4A55-43F9-92B8-3B010CDDABC6}" presName="level2hierChild" presStyleCnt="0"/>
      <dgm:spPr/>
    </dgm:pt>
    <dgm:pt modelId="{28557C99-162E-44CE-90B7-695E437AC6C8}" type="pres">
      <dgm:prSet presAssocID="{CF0D23A4-B626-41A6-A27F-738F8CD321E6}" presName="conn2-1" presStyleLbl="parChTrans1D2" presStyleIdx="0" presStyleCnt="6"/>
      <dgm:spPr/>
    </dgm:pt>
    <dgm:pt modelId="{0992E785-0562-4F0C-933D-99538D459B36}" type="pres">
      <dgm:prSet presAssocID="{CF0D23A4-B626-41A6-A27F-738F8CD321E6}" presName="connTx" presStyleLbl="parChTrans1D2" presStyleIdx="0" presStyleCnt="6"/>
      <dgm:spPr/>
    </dgm:pt>
    <dgm:pt modelId="{33A131EF-D3F3-40E2-882D-A65998EE9A42}" type="pres">
      <dgm:prSet presAssocID="{362A6045-80C4-474B-A01D-D6274DD0F01D}" presName="root2" presStyleCnt="0"/>
      <dgm:spPr/>
    </dgm:pt>
    <dgm:pt modelId="{B781A953-85C0-4F33-8A14-3AAB01EC5F8E}" type="pres">
      <dgm:prSet presAssocID="{362A6045-80C4-474B-A01D-D6274DD0F01D}" presName="LevelTwoTextNode" presStyleLbl="node2" presStyleIdx="0" presStyleCnt="6">
        <dgm:presLayoutVars>
          <dgm:chPref val="3"/>
        </dgm:presLayoutVars>
      </dgm:prSet>
      <dgm:spPr/>
    </dgm:pt>
    <dgm:pt modelId="{5617F2EC-8FE9-4D9C-B95A-ED4267C211F3}" type="pres">
      <dgm:prSet presAssocID="{362A6045-80C4-474B-A01D-D6274DD0F01D}" presName="level3hierChild" presStyleCnt="0"/>
      <dgm:spPr/>
    </dgm:pt>
    <dgm:pt modelId="{3FE33DAD-1C5C-4092-9B20-123588F7A5D9}" type="pres">
      <dgm:prSet presAssocID="{41FD758C-BEA3-4747-9553-38879A00BDB7}" presName="conn2-1" presStyleLbl="parChTrans1D2" presStyleIdx="1" presStyleCnt="6"/>
      <dgm:spPr/>
    </dgm:pt>
    <dgm:pt modelId="{C4A6B0C1-154C-47E1-9035-31E75ADBD694}" type="pres">
      <dgm:prSet presAssocID="{41FD758C-BEA3-4747-9553-38879A00BDB7}" presName="connTx" presStyleLbl="parChTrans1D2" presStyleIdx="1" presStyleCnt="6"/>
      <dgm:spPr/>
    </dgm:pt>
    <dgm:pt modelId="{4CA10E21-8484-4057-875E-111CD22A1646}" type="pres">
      <dgm:prSet presAssocID="{695700BD-CE5B-446E-816F-762DDEED0A53}" presName="root2" presStyleCnt="0"/>
      <dgm:spPr/>
    </dgm:pt>
    <dgm:pt modelId="{0C22E3D9-20FF-4304-8D97-AFA4078B568E}" type="pres">
      <dgm:prSet presAssocID="{695700BD-CE5B-446E-816F-762DDEED0A53}" presName="LevelTwoTextNode" presStyleLbl="node2" presStyleIdx="1" presStyleCnt="6">
        <dgm:presLayoutVars>
          <dgm:chPref val="3"/>
        </dgm:presLayoutVars>
      </dgm:prSet>
      <dgm:spPr/>
    </dgm:pt>
    <dgm:pt modelId="{138D25D5-0AC9-47DC-A5E9-726121DD11B0}" type="pres">
      <dgm:prSet presAssocID="{695700BD-CE5B-446E-816F-762DDEED0A53}" presName="level3hierChild" presStyleCnt="0"/>
      <dgm:spPr/>
    </dgm:pt>
    <dgm:pt modelId="{4A1A6D6A-45BB-4B07-9C72-516418F46B55}" type="pres">
      <dgm:prSet presAssocID="{D9E92F18-6548-4DE0-BE29-F8275E92FB5F}" presName="conn2-1" presStyleLbl="parChTrans1D3" presStyleIdx="0" presStyleCnt="3"/>
      <dgm:spPr/>
    </dgm:pt>
    <dgm:pt modelId="{A0122ACE-A60C-47A1-8324-472CDD63AC44}" type="pres">
      <dgm:prSet presAssocID="{D9E92F18-6548-4DE0-BE29-F8275E92FB5F}" presName="connTx" presStyleLbl="parChTrans1D3" presStyleIdx="0" presStyleCnt="3"/>
      <dgm:spPr/>
    </dgm:pt>
    <dgm:pt modelId="{D9C6EFA3-D548-4DAD-B124-DC11A3FF3931}" type="pres">
      <dgm:prSet presAssocID="{2F637D95-913B-4C51-B86E-AAEBDD16BA64}" presName="root2" presStyleCnt="0"/>
      <dgm:spPr/>
    </dgm:pt>
    <dgm:pt modelId="{C620D0EA-D67C-4E25-AFD5-A6F36CDB44D6}" type="pres">
      <dgm:prSet presAssocID="{2F637D95-913B-4C51-B86E-AAEBDD16BA64}" presName="LevelTwoTextNode" presStyleLbl="node3" presStyleIdx="0" presStyleCnt="3">
        <dgm:presLayoutVars>
          <dgm:chPref val="3"/>
        </dgm:presLayoutVars>
      </dgm:prSet>
      <dgm:spPr/>
    </dgm:pt>
    <dgm:pt modelId="{D64AAFA9-063A-4061-810C-CB74418EA632}" type="pres">
      <dgm:prSet presAssocID="{2F637D95-913B-4C51-B86E-AAEBDD16BA64}" presName="level3hierChild" presStyleCnt="0"/>
      <dgm:spPr/>
    </dgm:pt>
    <dgm:pt modelId="{686DEE72-91F6-45D3-B5FA-6B025495BD8F}" type="pres">
      <dgm:prSet presAssocID="{73C18C8A-A80D-478F-B4D0-6D41DFA399CB}" presName="conn2-1" presStyleLbl="parChTrans1D3" presStyleIdx="1" presStyleCnt="3"/>
      <dgm:spPr/>
    </dgm:pt>
    <dgm:pt modelId="{18814916-1399-4446-8F43-2E1588475E99}" type="pres">
      <dgm:prSet presAssocID="{73C18C8A-A80D-478F-B4D0-6D41DFA399CB}" presName="connTx" presStyleLbl="parChTrans1D3" presStyleIdx="1" presStyleCnt="3"/>
      <dgm:spPr/>
    </dgm:pt>
    <dgm:pt modelId="{BA04E25C-3903-4A64-BEBF-97412E117C64}" type="pres">
      <dgm:prSet presAssocID="{54AE61BC-057F-4E90-9C01-C472FA999D5D}" presName="root2" presStyleCnt="0"/>
      <dgm:spPr/>
    </dgm:pt>
    <dgm:pt modelId="{A32C3024-01F0-428D-93E5-C098675B1C29}" type="pres">
      <dgm:prSet presAssocID="{54AE61BC-057F-4E90-9C01-C472FA999D5D}" presName="LevelTwoTextNode" presStyleLbl="node3" presStyleIdx="1" presStyleCnt="3">
        <dgm:presLayoutVars>
          <dgm:chPref val="3"/>
        </dgm:presLayoutVars>
      </dgm:prSet>
      <dgm:spPr/>
    </dgm:pt>
    <dgm:pt modelId="{E2F567D3-76EA-4A3F-92B0-22FB51692EFE}" type="pres">
      <dgm:prSet presAssocID="{54AE61BC-057F-4E90-9C01-C472FA999D5D}" presName="level3hierChild" presStyleCnt="0"/>
      <dgm:spPr/>
    </dgm:pt>
    <dgm:pt modelId="{41A9B0A7-3E62-4B25-9905-7CF1C67FB0C5}" type="pres">
      <dgm:prSet presAssocID="{A7329F5A-F50B-4DA7-8349-F98179CA497C}" presName="conn2-1" presStyleLbl="parChTrans1D3" presStyleIdx="2" presStyleCnt="3"/>
      <dgm:spPr/>
    </dgm:pt>
    <dgm:pt modelId="{33DFC046-242A-42FE-BC61-A072110AED75}" type="pres">
      <dgm:prSet presAssocID="{A7329F5A-F50B-4DA7-8349-F98179CA497C}" presName="connTx" presStyleLbl="parChTrans1D3" presStyleIdx="2" presStyleCnt="3"/>
      <dgm:spPr/>
    </dgm:pt>
    <dgm:pt modelId="{C921BBA5-BF27-4E42-A6F6-E6F36D05818B}" type="pres">
      <dgm:prSet presAssocID="{0BAB68EA-76A6-41DB-A575-B2532C2C3961}" presName="root2" presStyleCnt="0"/>
      <dgm:spPr/>
    </dgm:pt>
    <dgm:pt modelId="{5E3B427E-4472-40A7-BB7A-F9EBBC10E8D6}" type="pres">
      <dgm:prSet presAssocID="{0BAB68EA-76A6-41DB-A575-B2532C2C3961}" presName="LevelTwoTextNode" presStyleLbl="node3" presStyleIdx="2" presStyleCnt="3">
        <dgm:presLayoutVars>
          <dgm:chPref val="3"/>
        </dgm:presLayoutVars>
      </dgm:prSet>
      <dgm:spPr/>
    </dgm:pt>
    <dgm:pt modelId="{A70FE51C-EBBB-48F6-8B4A-1E119E0FB36F}" type="pres">
      <dgm:prSet presAssocID="{0BAB68EA-76A6-41DB-A575-B2532C2C3961}" presName="level3hierChild" presStyleCnt="0"/>
      <dgm:spPr/>
    </dgm:pt>
    <dgm:pt modelId="{607EC5A1-85C2-4C60-9B15-37CA388A8955}" type="pres">
      <dgm:prSet presAssocID="{6F24B763-5C05-461A-9205-C424C823A6A4}" presName="conn2-1" presStyleLbl="parChTrans1D4" presStyleIdx="0" presStyleCnt="1"/>
      <dgm:spPr/>
    </dgm:pt>
    <dgm:pt modelId="{48BD3325-4A51-487A-893A-6A923A0178BF}" type="pres">
      <dgm:prSet presAssocID="{6F24B763-5C05-461A-9205-C424C823A6A4}" presName="connTx" presStyleLbl="parChTrans1D4" presStyleIdx="0" presStyleCnt="1"/>
      <dgm:spPr/>
    </dgm:pt>
    <dgm:pt modelId="{52F25A8E-1CB0-475E-A6C8-0ED985EB6873}" type="pres">
      <dgm:prSet presAssocID="{18166940-8A87-436B-BDE4-1FA51830AA06}" presName="root2" presStyleCnt="0"/>
      <dgm:spPr/>
    </dgm:pt>
    <dgm:pt modelId="{1EB10D4A-FE38-42D4-8397-DFFFAF6B0E46}" type="pres">
      <dgm:prSet presAssocID="{18166940-8A87-436B-BDE4-1FA51830AA06}" presName="LevelTwoTextNode" presStyleLbl="node4" presStyleIdx="0" presStyleCnt="1">
        <dgm:presLayoutVars>
          <dgm:chPref val="3"/>
        </dgm:presLayoutVars>
      </dgm:prSet>
      <dgm:spPr/>
    </dgm:pt>
    <dgm:pt modelId="{710BF964-CBF6-49BD-A975-FD1DA0D25195}" type="pres">
      <dgm:prSet presAssocID="{18166940-8A87-436B-BDE4-1FA51830AA06}" presName="level3hierChild" presStyleCnt="0"/>
      <dgm:spPr/>
    </dgm:pt>
    <dgm:pt modelId="{D903BF8C-6995-46DA-BD92-6405567E4FA2}" type="pres">
      <dgm:prSet presAssocID="{2B3CA4D6-CD5D-4ED4-8377-E0FE5ED5BBBA}" presName="root1" presStyleCnt="0"/>
      <dgm:spPr/>
    </dgm:pt>
    <dgm:pt modelId="{F5537C77-B6FE-4AD5-B11B-7966EAB47259}" type="pres">
      <dgm:prSet presAssocID="{2B3CA4D6-CD5D-4ED4-8377-E0FE5ED5BBBA}" presName="LevelOneTextNode" presStyleLbl="node0" presStyleIdx="1" presStyleCnt="6">
        <dgm:presLayoutVars>
          <dgm:chPref val="3"/>
        </dgm:presLayoutVars>
      </dgm:prSet>
      <dgm:spPr/>
    </dgm:pt>
    <dgm:pt modelId="{09BE711F-6648-4268-8B50-ECE035A66AC6}" type="pres">
      <dgm:prSet presAssocID="{2B3CA4D6-CD5D-4ED4-8377-E0FE5ED5BBBA}" presName="level2hierChild" presStyleCnt="0"/>
      <dgm:spPr/>
    </dgm:pt>
    <dgm:pt modelId="{181F8E1F-A458-4597-8DA7-8094C9AE7B1C}" type="pres">
      <dgm:prSet presAssocID="{8B215935-0C5A-44D7-BE2C-B003912C3002}" presName="root1" presStyleCnt="0"/>
      <dgm:spPr/>
    </dgm:pt>
    <dgm:pt modelId="{614FE1EE-26C6-4485-99EA-E60EAD16137A}" type="pres">
      <dgm:prSet presAssocID="{8B215935-0C5A-44D7-BE2C-B003912C3002}" presName="LevelOneTextNode" presStyleLbl="node0" presStyleIdx="2" presStyleCnt="6">
        <dgm:presLayoutVars>
          <dgm:chPref val="3"/>
        </dgm:presLayoutVars>
      </dgm:prSet>
      <dgm:spPr/>
    </dgm:pt>
    <dgm:pt modelId="{643ECE14-19F3-464D-AEF6-7D0B40371457}" type="pres">
      <dgm:prSet presAssocID="{8B215935-0C5A-44D7-BE2C-B003912C3002}" presName="level2hierChild" presStyleCnt="0"/>
      <dgm:spPr/>
    </dgm:pt>
    <dgm:pt modelId="{21D85697-B6A7-4CAB-ABE7-C347C0D2542A}" type="pres">
      <dgm:prSet presAssocID="{9D2BF430-CE6A-4DC7-988A-84D56FB25373}" presName="conn2-1" presStyleLbl="parChTrans1D2" presStyleIdx="2" presStyleCnt="6"/>
      <dgm:spPr/>
    </dgm:pt>
    <dgm:pt modelId="{5AEC0336-969B-46EB-85F7-F678567A67FA}" type="pres">
      <dgm:prSet presAssocID="{9D2BF430-CE6A-4DC7-988A-84D56FB25373}" presName="connTx" presStyleLbl="parChTrans1D2" presStyleIdx="2" presStyleCnt="6"/>
      <dgm:spPr/>
    </dgm:pt>
    <dgm:pt modelId="{2B5EDE3D-315F-4405-8CDE-6857744EBCE4}" type="pres">
      <dgm:prSet presAssocID="{B9994360-73F9-475B-8641-98E2F3C964F8}" presName="root2" presStyleCnt="0"/>
      <dgm:spPr/>
    </dgm:pt>
    <dgm:pt modelId="{B76DD8E6-2B4A-4D70-81EA-786934D897F5}" type="pres">
      <dgm:prSet presAssocID="{B9994360-73F9-475B-8641-98E2F3C964F8}" presName="LevelTwoTextNode" presStyleLbl="node2" presStyleIdx="2" presStyleCnt="6">
        <dgm:presLayoutVars>
          <dgm:chPref val="3"/>
        </dgm:presLayoutVars>
      </dgm:prSet>
      <dgm:spPr/>
    </dgm:pt>
    <dgm:pt modelId="{B32C6A68-70AB-4968-ADD0-99F2CD28E492}" type="pres">
      <dgm:prSet presAssocID="{B9994360-73F9-475B-8641-98E2F3C964F8}" presName="level3hierChild" presStyleCnt="0"/>
      <dgm:spPr/>
    </dgm:pt>
    <dgm:pt modelId="{09904E4F-D814-4FF3-A677-A5CE8F4FEF29}" type="pres">
      <dgm:prSet presAssocID="{59629337-AACB-4639-BB21-60BA7AD6726B}" presName="conn2-1" presStyleLbl="parChTrans1D2" presStyleIdx="3" presStyleCnt="6"/>
      <dgm:spPr/>
    </dgm:pt>
    <dgm:pt modelId="{9360B059-3EEC-41D5-B46B-464799471553}" type="pres">
      <dgm:prSet presAssocID="{59629337-AACB-4639-BB21-60BA7AD6726B}" presName="connTx" presStyleLbl="parChTrans1D2" presStyleIdx="3" presStyleCnt="6"/>
      <dgm:spPr/>
    </dgm:pt>
    <dgm:pt modelId="{EB6CC610-CD99-4FFA-B4FE-7DC7DD692C26}" type="pres">
      <dgm:prSet presAssocID="{0CD93BF3-927F-4EAA-A5CF-7FD9B8DD5C89}" presName="root2" presStyleCnt="0"/>
      <dgm:spPr/>
    </dgm:pt>
    <dgm:pt modelId="{A9DDB617-973C-424A-8F29-61413A6207A5}" type="pres">
      <dgm:prSet presAssocID="{0CD93BF3-927F-4EAA-A5CF-7FD9B8DD5C89}" presName="LevelTwoTextNode" presStyleLbl="node2" presStyleIdx="3" presStyleCnt="6">
        <dgm:presLayoutVars>
          <dgm:chPref val="3"/>
        </dgm:presLayoutVars>
      </dgm:prSet>
      <dgm:spPr/>
    </dgm:pt>
    <dgm:pt modelId="{8859B180-A047-4752-8BA8-C3636D54CE1C}" type="pres">
      <dgm:prSet presAssocID="{0CD93BF3-927F-4EAA-A5CF-7FD9B8DD5C89}" presName="level3hierChild" presStyleCnt="0"/>
      <dgm:spPr/>
    </dgm:pt>
    <dgm:pt modelId="{529CBF10-075E-4F62-941E-7CABD458D4D4}" type="pres">
      <dgm:prSet presAssocID="{F7D963E3-E020-4A78-A47B-7E5456B5E22C}" presName="conn2-1" presStyleLbl="parChTrans1D2" presStyleIdx="4" presStyleCnt="6"/>
      <dgm:spPr/>
    </dgm:pt>
    <dgm:pt modelId="{750708AB-E1E3-4F9C-85AA-BEB23C1689ED}" type="pres">
      <dgm:prSet presAssocID="{F7D963E3-E020-4A78-A47B-7E5456B5E22C}" presName="connTx" presStyleLbl="parChTrans1D2" presStyleIdx="4" presStyleCnt="6"/>
      <dgm:spPr/>
    </dgm:pt>
    <dgm:pt modelId="{D0DCCFEB-8AEF-4921-9E5A-DEB192D35EF2}" type="pres">
      <dgm:prSet presAssocID="{9EB84112-D69F-42B8-9B9F-A610437954E6}" presName="root2" presStyleCnt="0"/>
      <dgm:spPr/>
    </dgm:pt>
    <dgm:pt modelId="{1BA270F5-DBA4-4FF2-B649-7AD8D6F8D541}" type="pres">
      <dgm:prSet presAssocID="{9EB84112-D69F-42B8-9B9F-A610437954E6}" presName="LevelTwoTextNode" presStyleLbl="node2" presStyleIdx="4" presStyleCnt="6">
        <dgm:presLayoutVars>
          <dgm:chPref val="3"/>
        </dgm:presLayoutVars>
      </dgm:prSet>
      <dgm:spPr/>
    </dgm:pt>
    <dgm:pt modelId="{4E68A47B-EC2D-460E-9555-D57CFD9BDE16}" type="pres">
      <dgm:prSet presAssocID="{9EB84112-D69F-42B8-9B9F-A610437954E6}" presName="level3hierChild" presStyleCnt="0"/>
      <dgm:spPr/>
    </dgm:pt>
    <dgm:pt modelId="{CE6091B1-E6C1-485D-A88A-35EB9E77CFAC}" type="pres">
      <dgm:prSet presAssocID="{7BA131D7-A758-4811-98B8-A65EC21E506C}" presName="root1" presStyleCnt="0"/>
      <dgm:spPr/>
    </dgm:pt>
    <dgm:pt modelId="{D67F8988-647E-41D3-BCBB-E133218EF5EA}" type="pres">
      <dgm:prSet presAssocID="{7BA131D7-A758-4811-98B8-A65EC21E506C}" presName="LevelOneTextNode" presStyleLbl="node0" presStyleIdx="3" presStyleCnt="6">
        <dgm:presLayoutVars>
          <dgm:chPref val="3"/>
        </dgm:presLayoutVars>
      </dgm:prSet>
      <dgm:spPr/>
    </dgm:pt>
    <dgm:pt modelId="{B24BC0A2-A688-4C6F-8908-495D8FE5606B}" type="pres">
      <dgm:prSet presAssocID="{7BA131D7-A758-4811-98B8-A65EC21E506C}" presName="level2hierChild" presStyleCnt="0"/>
      <dgm:spPr/>
    </dgm:pt>
    <dgm:pt modelId="{7807A761-9B8A-4E3E-B097-CDCCCF554CC7}" type="pres">
      <dgm:prSet presAssocID="{D47B5544-C14C-477C-94BE-2A94976463F0}" presName="root1" presStyleCnt="0"/>
      <dgm:spPr/>
    </dgm:pt>
    <dgm:pt modelId="{62A41A08-D093-483D-B149-E24128E173B7}" type="pres">
      <dgm:prSet presAssocID="{D47B5544-C14C-477C-94BE-2A94976463F0}" presName="LevelOneTextNode" presStyleLbl="node0" presStyleIdx="4" presStyleCnt="6">
        <dgm:presLayoutVars>
          <dgm:chPref val="3"/>
        </dgm:presLayoutVars>
      </dgm:prSet>
      <dgm:spPr/>
    </dgm:pt>
    <dgm:pt modelId="{4AA6B395-105D-4432-A68E-C1BBA3DE907A}" type="pres">
      <dgm:prSet presAssocID="{D47B5544-C14C-477C-94BE-2A94976463F0}" presName="level2hierChild" presStyleCnt="0"/>
      <dgm:spPr/>
    </dgm:pt>
    <dgm:pt modelId="{94684BEE-CE9B-4329-B819-332ECC6B5A3A}" type="pres">
      <dgm:prSet presAssocID="{72BC2EF9-CCF9-4C9B-A045-FC58027A3F56}" presName="root1" presStyleCnt="0"/>
      <dgm:spPr/>
    </dgm:pt>
    <dgm:pt modelId="{95DC053E-DCD7-4B95-B8C7-327524A003A5}" type="pres">
      <dgm:prSet presAssocID="{72BC2EF9-CCF9-4C9B-A045-FC58027A3F56}" presName="LevelOneTextNode" presStyleLbl="node0" presStyleIdx="5" presStyleCnt="6">
        <dgm:presLayoutVars>
          <dgm:chPref val="3"/>
        </dgm:presLayoutVars>
      </dgm:prSet>
      <dgm:spPr/>
    </dgm:pt>
    <dgm:pt modelId="{4E9396F4-D5E5-48C2-B1D6-326ADCE8B812}" type="pres">
      <dgm:prSet presAssocID="{72BC2EF9-CCF9-4C9B-A045-FC58027A3F56}" presName="level2hierChild" presStyleCnt="0"/>
      <dgm:spPr/>
    </dgm:pt>
    <dgm:pt modelId="{9AA2CE83-2C28-4A15-99DC-861462CF48C3}" type="pres">
      <dgm:prSet presAssocID="{9F8447A7-BA9E-4990-A2C2-714313B95DED}" presName="conn2-1" presStyleLbl="parChTrans1D2" presStyleIdx="5" presStyleCnt="6"/>
      <dgm:spPr/>
    </dgm:pt>
    <dgm:pt modelId="{F8A68EC5-EF93-495E-9088-C4E5246FE916}" type="pres">
      <dgm:prSet presAssocID="{9F8447A7-BA9E-4990-A2C2-714313B95DED}" presName="connTx" presStyleLbl="parChTrans1D2" presStyleIdx="5" presStyleCnt="6"/>
      <dgm:spPr/>
    </dgm:pt>
    <dgm:pt modelId="{5A815214-61A1-4C15-876D-06AB4C10778C}" type="pres">
      <dgm:prSet presAssocID="{00D7AC5A-5309-4F3E-9B25-32B0746F55F0}" presName="root2" presStyleCnt="0"/>
      <dgm:spPr/>
    </dgm:pt>
    <dgm:pt modelId="{4580E12A-6421-45DF-9263-743EEA90F8AA}" type="pres">
      <dgm:prSet presAssocID="{00D7AC5A-5309-4F3E-9B25-32B0746F55F0}" presName="LevelTwoTextNode" presStyleLbl="node2" presStyleIdx="5" presStyleCnt="6">
        <dgm:presLayoutVars>
          <dgm:chPref val="3"/>
        </dgm:presLayoutVars>
      </dgm:prSet>
      <dgm:spPr/>
    </dgm:pt>
    <dgm:pt modelId="{02F8A9E4-A222-42A6-9317-6DEF6796ED16}" type="pres">
      <dgm:prSet presAssocID="{00D7AC5A-5309-4F3E-9B25-32B0746F55F0}" presName="level3hierChild" presStyleCnt="0"/>
      <dgm:spPr/>
    </dgm:pt>
  </dgm:ptLst>
  <dgm:cxnLst>
    <dgm:cxn modelId="{04E13B00-2B6B-4690-99B8-4843D5E28CAE}" type="presOf" srcId="{695700BD-CE5B-446E-816F-762DDEED0A53}" destId="{0C22E3D9-20FF-4304-8D97-AFA4078B568E}" srcOrd="0" destOrd="0" presId="urn:microsoft.com/office/officeart/2005/8/layout/hierarchy2"/>
    <dgm:cxn modelId="{94E6E206-2634-4F31-A744-24C4DB400666}" srcId="{B49032A7-4A55-43F9-92B8-3B010CDDABC6}" destId="{362A6045-80C4-474B-A01D-D6274DD0F01D}" srcOrd="0" destOrd="0" parTransId="{CF0D23A4-B626-41A6-A27F-738F8CD321E6}" sibTransId="{57915DBA-7B7B-4578-8058-DC94651D4B71}"/>
    <dgm:cxn modelId="{AE2BF40F-B2DD-44D3-B4EC-14AF03B19B74}" srcId="{BED7DDFF-D9A1-4563-997A-1EE63D677424}" destId="{D47B5544-C14C-477C-94BE-2A94976463F0}" srcOrd="4" destOrd="0" parTransId="{19AFF1EB-31EB-486C-85AD-7B75F68D1AFF}" sibTransId="{D36961FE-9F73-4A77-A0ED-604BC4E12ADA}"/>
    <dgm:cxn modelId="{D25F7612-E9C9-4AFA-845D-F31AE574A120}" type="presOf" srcId="{CF0D23A4-B626-41A6-A27F-738F8CD321E6}" destId="{0992E785-0562-4F0C-933D-99538D459B36}" srcOrd="1" destOrd="0" presId="urn:microsoft.com/office/officeart/2005/8/layout/hierarchy2"/>
    <dgm:cxn modelId="{AD9A5517-9350-45AB-8952-95A85653B735}" type="presOf" srcId="{F7D963E3-E020-4A78-A47B-7E5456B5E22C}" destId="{750708AB-E1E3-4F9C-85AA-BEB23C1689ED}" srcOrd="1" destOrd="0" presId="urn:microsoft.com/office/officeart/2005/8/layout/hierarchy2"/>
    <dgm:cxn modelId="{A4E4FF22-737D-430D-97E0-8B2E407E51FB}" type="presOf" srcId="{D47B5544-C14C-477C-94BE-2A94976463F0}" destId="{62A41A08-D093-483D-B149-E24128E173B7}" srcOrd="0" destOrd="0" presId="urn:microsoft.com/office/officeart/2005/8/layout/hierarchy2"/>
    <dgm:cxn modelId="{0416D929-96D6-44F2-818E-7C6A17130EDD}" type="presOf" srcId="{9F8447A7-BA9E-4990-A2C2-714313B95DED}" destId="{F8A68EC5-EF93-495E-9088-C4E5246FE916}" srcOrd="1" destOrd="0" presId="urn:microsoft.com/office/officeart/2005/8/layout/hierarchy2"/>
    <dgm:cxn modelId="{DB25CD2A-A504-4DAB-87F0-88A7A8AC3209}" srcId="{0BAB68EA-76A6-41DB-A575-B2532C2C3961}" destId="{18166940-8A87-436B-BDE4-1FA51830AA06}" srcOrd="0" destOrd="0" parTransId="{6F24B763-5C05-461A-9205-C424C823A6A4}" sibTransId="{C48656C5-77EE-4E93-982E-3E454CBCFADC}"/>
    <dgm:cxn modelId="{36017C2D-C158-407D-9BC5-872D270FF235}" type="presOf" srcId="{9EB84112-D69F-42B8-9B9F-A610437954E6}" destId="{1BA270F5-DBA4-4FF2-B649-7AD8D6F8D541}" srcOrd="0" destOrd="0" presId="urn:microsoft.com/office/officeart/2005/8/layout/hierarchy2"/>
    <dgm:cxn modelId="{98D8822E-532F-4A9A-84F5-2A8EEAE0A2BE}" type="presOf" srcId="{9D2BF430-CE6A-4DC7-988A-84D56FB25373}" destId="{21D85697-B6A7-4CAB-ABE7-C347C0D2542A}" srcOrd="0" destOrd="0" presId="urn:microsoft.com/office/officeart/2005/8/layout/hierarchy2"/>
    <dgm:cxn modelId="{3BB5F830-4F22-408E-A33C-43CFC7A29FD9}" type="presOf" srcId="{59629337-AACB-4639-BB21-60BA7AD6726B}" destId="{09904E4F-D814-4FF3-A677-A5CE8F4FEF29}" srcOrd="0" destOrd="0" presId="urn:microsoft.com/office/officeart/2005/8/layout/hierarchy2"/>
    <dgm:cxn modelId="{2407175F-F5C9-440D-B5DD-BC87B023D2B9}" type="presOf" srcId="{D9E92F18-6548-4DE0-BE29-F8275E92FB5F}" destId="{4A1A6D6A-45BB-4B07-9C72-516418F46B55}" srcOrd="0" destOrd="0" presId="urn:microsoft.com/office/officeart/2005/8/layout/hierarchy2"/>
    <dgm:cxn modelId="{B2FED460-B7BB-4B28-8D96-9CFC4863591B}" type="presOf" srcId="{73C18C8A-A80D-478F-B4D0-6D41DFA399CB}" destId="{18814916-1399-4446-8F43-2E1588475E99}" srcOrd="1" destOrd="0" presId="urn:microsoft.com/office/officeart/2005/8/layout/hierarchy2"/>
    <dgm:cxn modelId="{4F41EF60-E43B-4A13-957A-F6C1290DFED5}" type="presOf" srcId="{362A6045-80C4-474B-A01D-D6274DD0F01D}" destId="{B781A953-85C0-4F33-8A14-3AAB01EC5F8E}" srcOrd="0" destOrd="0" presId="urn:microsoft.com/office/officeart/2005/8/layout/hierarchy2"/>
    <dgm:cxn modelId="{203A6963-7F2D-4A1D-9EF8-F3D2B5FCAED6}" type="presOf" srcId="{0CD93BF3-927F-4EAA-A5CF-7FD9B8DD5C89}" destId="{A9DDB617-973C-424A-8F29-61413A6207A5}" srcOrd="0" destOrd="0" presId="urn:microsoft.com/office/officeart/2005/8/layout/hierarchy2"/>
    <dgm:cxn modelId="{9C0ADC45-4E8F-4F88-9402-DE5627DF254C}" type="presOf" srcId="{18166940-8A87-436B-BDE4-1FA51830AA06}" destId="{1EB10D4A-FE38-42D4-8397-DFFFAF6B0E46}" srcOrd="0" destOrd="0" presId="urn:microsoft.com/office/officeart/2005/8/layout/hierarchy2"/>
    <dgm:cxn modelId="{3EA5BF4A-502E-4281-A1B6-C7CCCCAAFBD4}" type="presOf" srcId="{6F24B763-5C05-461A-9205-C424C823A6A4}" destId="{607EC5A1-85C2-4C60-9B15-37CA388A8955}" srcOrd="0" destOrd="0" presId="urn:microsoft.com/office/officeart/2005/8/layout/hierarchy2"/>
    <dgm:cxn modelId="{6303D750-38DC-4A12-AE2B-97E1824D55C3}" srcId="{695700BD-CE5B-446E-816F-762DDEED0A53}" destId="{54AE61BC-057F-4E90-9C01-C472FA999D5D}" srcOrd="1" destOrd="0" parTransId="{73C18C8A-A80D-478F-B4D0-6D41DFA399CB}" sibTransId="{C720A6BB-0AFE-41EA-B0E0-96A4CA628C30}"/>
    <dgm:cxn modelId="{58591B55-6D48-48AE-8A2C-095A454DE353}" type="presOf" srcId="{A7329F5A-F50B-4DA7-8349-F98179CA497C}" destId="{41A9B0A7-3E62-4B25-9905-7CF1C67FB0C5}" srcOrd="0" destOrd="0" presId="urn:microsoft.com/office/officeart/2005/8/layout/hierarchy2"/>
    <dgm:cxn modelId="{34B19C56-A973-44E2-BA90-3A8353C74E94}" type="presOf" srcId="{D9E92F18-6548-4DE0-BE29-F8275E92FB5F}" destId="{A0122ACE-A60C-47A1-8324-472CDD63AC44}" srcOrd="1" destOrd="0" presId="urn:microsoft.com/office/officeart/2005/8/layout/hierarchy2"/>
    <dgm:cxn modelId="{C93F8A83-8659-4214-BD63-AE7F5EE2EC4D}" srcId="{8B215935-0C5A-44D7-BE2C-B003912C3002}" destId="{9EB84112-D69F-42B8-9B9F-A610437954E6}" srcOrd="2" destOrd="0" parTransId="{F7D963E3-E020-4A78-A47B-7E5456B5E22C}" sibTransId="{D9D9ED7C-CDD2-48C8-964C-DA5017F3561C}"/>
    <dgm:cxn modelId="{F24C3785-9334-44E2-AC28-D884DF828065}" srcId="{BED7DDFF-D9A1-4563-997A-1EE63D677424}" destId="{2B3CA4D6-CD5D-4ED4-8377-E0FE5ED5BBBA}" srcOrd="1" destOrd="0" parTransId="{38021F56-6F1E-47FF-BF8D-FB18B5B2FE1E}" sibTransId="{497104E2-53B8-4A26-9009-69D8DC24EBAC}"/>
    <dgm:cxn modelId="{AF57AE85-7028-4E28-AA45-BC1BF9C2FFF7}" srcId="{BED7DDFF-D9A1-4563-997A-1EE63D677424}" destId="{7BA131D7-A758-4811-98B8-A65EC21E506C}" srcOrd="3" destOrd="0" parTransId="{1B2F847D-3A1A-4F46-AC5F-453AD9CF0093}" sibTransId="{3D1270C9-CB58-4460-8990-BEF92C5A7A42}"/>
    <dgm:cxn modelId="{F66A848B-87A1-4E10-8F03-31926A32800B}" type="presOf" srcId="{BED7DDFF-D9A1-4563-997A-1EE63D677424}" destId="{2F0E3884-3805-478D-8C47-552BB8AD6B4B}" srcOrd="0" destOrd="0" presId="urn:microsoft.com/office/officeart/2005/8/layout/hierarchy2"/>
    <dgm:cxn modelId="{F5E4328D-D7C9-4E2A-8A9E-2C2CFE8C8228}" type="presOf" srcId="{B49032A7-4A55-43F9-92B8-3B010CDDABC6}" destId="{D1F41E9D-5998-432F-A979-A71BAE9E398D}" srcOrd="0" destOrd="0" presId="urn:microsoft.com/office/officeart/2005/8/layout/hierarchy2"/>
    <dgm:cxn modelId="{EBAB2692-408A-425F-888F-16431CD3D5E0}" srcId="{72BC2EF9-CCF9-4C9B-A045-FC58027A3F56}" destId="{00D7AC5A-5309-4F3E-9B25-32B0746F55F0}" srcOrd="0" destOrd="0" parTransId="{9F8447A7-BA9E-4990-A2C2-714313B95DED}" sibTransId="{86B4FFED-BCC8-4B84-9783-FA300476BFE9}"/>
    <dgm:cxn modelId="{1B93FF95-465C-4114-B0B4-05E282A06053}" type="presOf" srcId="{A7329F5A-F50B-4DA7-8349-F98179CA497C}" destId="{33DFC046-242A-42FE-BC61-A072110AED75}" srcOrd="1" destOrd="0" presId="urn:microsoft.com/office/officeart/2005/8/layout/hierarchy2"/>
    <dgm:cxn modelId="{F446719E-3803-4E8C-BA7D-66299F3D1EE1}" type="presOf" srcId="{41FD758C-BEA3-4747-9553-38879A00BDB7}" destId="{C4A6B0C1-154C-47E1-9035-31E75ADBD694}" srcOrd="1" destOrd="0" presId="urn:microsoft.com/office/officeart/2005/8/layout/hierarchy2"/>
    <dgm:cxn modelId="{DB6112A2-5793-4E3F-B0FB-34F433CE3164}" type="presOf" srcId="{F7D963E3-E020-4A78-A47B-7E5456B5E22C}" destId="{529CBF10-075E-4F62-941E-7CABD458D4D4}" srcOrd="0" destOrd="0" presId="urn:microsoft.com/office/officeart/2005/8/layout/hierarchy2"/>
    <dgm:cxn modelId="{6530ADA3-C065-4D43-8A2C-5357B23B0467}" type="presOf" srcId="{00D7AC5A-5309-4F3E-9B25-32B0746F55F0}" destId="{4580E12A-6421-45DF-9263-743EEA90F8AA}" srcOrd="0" destOrd="0" presId="urn:microsoft.com/office/officeart/2005/8/layout/hierarchy2"/>
    <dgm:cxn modelId="{A6ABF8A4-15EE-44BF-8FF0-292125075274}" type="presOf" srcId="{41FD758C-BEA3-4747-9553-38879A00BDB7}" destId="{3FE33DAD-1C5C-4092-9B20-123588F7A5D9}" srcOrd="0" destOrd="0" presId="urn:microsoft.com/office/officeart/2005/8/layout/hierarchy2"/>
    <dgm:cxn modelId="{94C9ABA6-7EDA-43FC-987C-F204D3B8BC71}" srcId="{8B215935-0C5A-44D7-BE2C-B003912C3002}" destId="{0CD93BF3-927F-4EAA-A5CF-7FD9B8DD5C89}" srcOrd="1" destOrd="0" parTransId="{59629337-AACB-4639-BB21-60BA7AD6726B}" sibTransId="{A32704DE-6648-4411-8D58-9C6C43B1048A}"/>
    <dgm:cxn modelId="{340CB1A6-147C-48CF-9C02-056B047DF344}" srcId="{695700BD-CE5B-446E-816F-762DDEED0A53}" destId="{2F637D95-913B-4C51-B86E-AAEBDD16BA64}" srcOrd="0" destOrd="0" parTransId="{D9E92F18-6548-4DE0-BE29-F8275E92FB5F}" sibTransId="{B97A88F1-5DA8-40E6-9C2D-43BD2AA249D5}"/>
    <dgm:cxn modelId="{EF00EFA8-A9F1-4DC1-8D30-BD62F8C2DCA0}" type="presOf" srcId="{6F24B763-5C05-461A-9205-C424C823A6A4}" destId="{48BD3325-4A51-487A-893A-6A923A0178BF}" srcOrd="1" destOrd="0" presId="urn:microsoft.com/office/officeart/2005/8/layout/hierarchy2"/>
    <dgm:cxn modelId="{2FFEF1AE-0CEE-4219-8E19-B337B8DCFA25}" type="presOf" srcId="{7BA131D7-A758-4811-98B8-A65EC21E506C}" destId="{D67F8988-647E-41D3-BCBB-E133218EF5EA}" srcOrd="0" destOrd="0" presId="urn:microsoft.com/office/officeart/2005/8/layout/hierarchy2"/>
    <dgm:cxn modelId="{1B934BB0-1C47-41DC-A702-4AF8CD28E8DD}" srcId="{695700BD-CE5B-446E-816F-762DDEED0A53}" destId="{0BAB68EA-76A6-41DB-A575-B2532C2C3961}" srcOrd="2" destOrd="0" parTransId="{A7329F5A-F50B-4DA7-8349-F98179CA497C}" sibTransId="{2F73BF21-4EEF-4877-BDA1-E9962535BB88}"/>
    <dgm:cxn modelId="{C3F058B3-87D6-44DF-8392-7C9694E34E31}" type="presOf" srcId="{73C18C8A-A80D-478F-B4D0-6D41DFA399CB}" destId="{686DEE72-91F6-45D3-B5FA-6B025495BD8F}" srcOrd="0" destOrd="0" presId="urn:microsoft.com/office/officeart/2005/8/layout/hierarchy2"/>
    <dgm:cxn modelId="{A181B6B6-7275-4A67-8C71-1E33B828C921}" type="presOf" srcId="{9F8447A7-BA9E-4990-A2C2-714313B95DED}" destId="{9AA2CE83-2C28-4A15-99DC-861462CF48C3}" srcOrd="0" destOrd="0" presId="urn:microsoft.com/office/officeart/2005/8/layout/hierarchy2"/>
    <dgm:cxn modelId="{102ED8BC-6128-4D9C-97E7-074061CC3788}" type="presOf" srcId="{54AE61BC-057F-4E90-9C01-C472FA999D5D}" destId="{A32C3024-01F0-428D-93E5-C098675B1C29}" srcOrd="0" destOrd="0" presId="urn:microsoft.com/office/officeart/2005/8/layout/hierarchy2"/>
    <dgm:cxn modelId="{AF0364C4-7CDF-4A4B-A3C2-06528D74303F}" type="presOf" srcId="{72BC2EF9-CCF9-4C9B-A045-FC58027A3F56}" destId="{95DC053E-DCD7-4B95-B8C7-327524A003A5}" srcOrd="0" destOrd="0" presId="urn:microsoft.com/office/officeart/2005/8/layout/hierarchy2"/>
    <dgm:cxn modelId="{F685AEC4-EC71-453C-860D-BDD3D5EFAD2E}" type="presOf" srcId="{59629337-AACB-4639-BB21-60BA7AD6726B}" destId="{9360B059-3EEC-41D5-B46B-464799471553}" srcOrd="1" destOrd="0" presId="urn:microsoft.com/office/officeart/2005/8/layout/hierarchy2"/>
    <dgm:cxn modelId="{2A9CE5D1-BBFC-4E2A-95D4-D94C64EC1BF5}" srcId="{BED7DDFF-D9A1-4563-997A-1EE63D677424}" destId="{72BC2EF9-CCF9-4C9B-A045-FC58027A3F56}" srcOrd="5" destOrd="0" parTransId="{11D33E2A-AE22-452B-B613-C556FD337F8F}" sibTransId="{7214855C-C9D5-4C26-97DB-90AD7028DF6D}"/>
    <dgm:cxn modelId="{0EB5A0D3-0CDE-477D-A944-8F34A8275CC8}" srcId="{8B215935-0C5A-44D7-BE2C-B003912C3002}" destId="{B9994360-73F9-475B-8641-98E2F3C964F8}" srcOrd="0" destOrd="0" parTransId="{9D2BF430-CE6A-4DC7-988A-84D56FB25373}" sibTransId="{0D25D5A0-79E4-4CA4-B0A0-D50414E34C37}"/>
    <dgm:cxn modelId="{32ED85D5-F1E0-4C99-A61E-B7D8CB5C1A15}" type="presOf" srcId="{8B215935-0C5A-44D7-BE2C-B003912C3002}" destId="{614FE1EE-26C6-4485-99EA-E60EAD16137A}" srcOrd="0" destOrd="0" presId="urn:microsoft.com/office/officeart/2005/8/layout/hierarchy2"/>
    <dgm:cxn modelId="{0FD56ADD-8308-4780-99A9-26A464C204AD}" srcId="{B49032A7-4A55-43F9-92B8-3B010CDDABC6}" destId="{695700BD-CE5B-446E-816F-762DDEED0A53}" srcOrd="1" destOrd="0" parTransId="{41FD758C-BEA3-4747-9553-38879A00BDB7}" sibTransId="{44E81868-029C-4523-9A31-236BEF688056}"/>
    <dgm:cxn modelId="{BCD9ADE4-B1D6-4389-956F-067EFD87F1E7}" type="presOf" srcId="{0BAB68EA-76A6-41DB-A575-B2532C2C3961}" destId="{5E3B427E-4472-40A7-BB7A-F9EBBC10E8D6}" srcOrd="0" destOrd="0" presId="urn:microsoft.com/office/officeart/2005/8/layout/hierarchy2"/>
    <dgm:cxn modelId="{CF8F40E5-44F8-40B8-8EEF-49BD1CA465D8}" type="presOf" srcId="{CF0D23A4-B626-41A6-A27F-738F8CD321E6}" destId="{28557C99-162E-44CE-90B7-695E437AC6C8}" srcOrd="0" destOrd="0" presId="urn:microsoft.com/office/officeart/2005/8/layout/hierarchy2"/>
    <dgm:cxn modelId="{69819CE8-AB23-42E9-81EE-CED7AAF6FF59}" srcId="{BED7DDFF-D9A1-4563-997A-1EE63D677424}" destId="{B49032A7-4A55-43F9-92B8-3B010CDDABC6}" srcOrd="0" destOrd="0" parTransId="{373AB124-F8E9-4B9D-B46C-FFEAE988C752}" sibTransId="{F30C2B4F-2CC1-43BE-8956-F25EE986A3A5}"/>
    <dgm:cxn modelId="{A0C987E9-3977-43D2-85CF-8D7D5D3D3D7F}" srcId="{BED7DDFF-D9A1-4563-997A-1EE63D677424}" destId="{8B215935-0C5A-44D7-BE2C-B003912C3002}" srcOrd="2" destOrd="0" parTransId="{3047EAD2-CF61-4D60-B6C8-6DBA172EA4C6}" sibTransId="{B840EDA2-A2EC-4DF9-8C79-C22289ED98F9}"/>
    <dgm:cxn modelId="{15A0F3F0-C954-4A7B-9F2D-31E744A15A0E}" type="presOf" srcId="{B9994360-73F9-475B-8641-98E2F3C964F8}" destId="{B76DD8E6-2B4A-4D70-81EA-786934D897F5}" srcOrd="0" destOrd="0" presId="urn:microsoft.com/office/officeart/2005/8/layout/hierarchy2"/>
    <dgm:cxn modelId="{B84B20F3-A99A-4FCE-88E1-DB574E9D8D29}" type="presOf" srcId="{9D2BF430-CE6A-4DC7-988A-84D56FB25373}" destId="{5AEC0336-969B-46EB-85F7-F678567A67FA}" srcOrd="1" destOrd="0" presId="urn:microsoft.com/office/officeart/2005/8/layout/hierarchy2"/>
    <dgm:cxn modelId="{165022F7-6602-42EA-AC0B-3B8996935C2D}" type="presOf" srcId="{2F637D95-913B-4C51-B86E-AAEBDD16BA64}" destId="{C620D0EA-D67C-4E25-AFD5-A6F36CDB44D6}" srcOrd="0" destOrd="0" presId="urn:microsoft.com/office/officeart/2005/8/layout/hierarchy2"/>
    <dgm:cxn modelId="{A22672F9-D78F-49F3-AA9A-2B1CD0C81BD6}" type="presOf" srcId="{2B3CA4D6-CD5D-4ED4-8377-E0FE5ED5BBBA}" destId="{F5537C77-B6FE-4AD5-B11B-7966EAB47259}" srcOrd="0" destOrd="0" presId="urn:microsoft.com/office/officeart/2005/8/layout/hierarchy2"/>
    <dgm:cxn modelId="{63E40F9A-F54E-428A-81A5-CEFEDC8F98B2}" type="presParOf" srcId="{2F0E3884-3805-478D-8C47-552BB8AD6B4B}" destId="{8CB1635E-1F7D-4ADF-9C72-699DBFF575D3}" srcOrd="0" destOrd="0" presId="urn:microsoft.com/office/officeart/2005/8/layout/hierarchy2"/>
    <dgm:cxn modelId="{DB270DEE-C77E-4179-BBB9-CBD03A6A7BD3}" type="presParOf" srcId="{8CB1635E-1F7D-4ADF-9C72-699DBFF575D3}" destId="{D1F41E9D-5998-432F-A979-A71BAE9E398D}" srcOrd="0" destOrd="0" presId="urn:microsoft.com/office/officeart/2005/8/layout/hierarchy2"/>
    <dgm:cxn modelId="{28B62437-72B1-4205-9726-82B6C778E4B1}" type="presParOf" srcId="{8CB1635E-1F7D-4ADF-9C72-699DBFF575D3}" destId="{068DDC53-2163-46BC-8ED9-F9615E0AE571}" srcOrd="1" destOrd="0" presId="urn:microsoft.com/office/officeart/2005/8/layout/hierarchy2"/>
    <dgm:cxn modelId="{835747E1-839F-4166-A8B6-08A8E6CC742C}" type="presParOf" srcId="{068DDC53-2163-46BC-8ED9-F9615E0AE571}" destId="{28557C99-162E-44CE-90B7-695E437AC6C8}" srcOrd="0" destOrd="0" presId="urn:microsoft.com/office/officeart/2005/8/layout/hierarchy2"/>
    <dgm:cxn modelId="{A52C57C9-5238-4AFE-8B1E-505F1630CD80}" type="presParOf" srcId="{28557C99-162E-44CE-90B7-695E437AC6C8}" destId="{0992E785-0562-4F0C-933D-99538D459B36}" srcOrd="0" destOrd="0" presId="urn:microsoft.com/office/officeart/2005/8/layout/hierarchy2"/>
    <dgm:cxn modelId="{95F44566-4826-4EE6-94AE-39F0D4C467B6}" type="presParOf" srcId="{068DDC53-2163-46BC-8ED9-F9615E0AE571}" destId="{33A131EF-D3F3-40E2-882D-A65998EE9A42}" srcOrd="1" destOrd="0" presId="urn:microsoft.com/office/officeart/2005/8/layout/hierarchy2"/>
    <dgm:cxn modelId="{C5203A2D-62A6-4E63-BB9D-DEFDAB17EEBF}" type="presParOf" srcId="{33A131EF-D3F3-40E2-882D-A65998EE9A42}" destId="{B781A953-85C0-4F33-8A14-3AAB01EC5F8E}" srcOrd="0" destOrd="0" presId="urn:microsoft.com/office/officeart/2005/8/layout/hierarchy2"/>
    <dgm:cxn modelId="{161819D6-5503-4C7D-AFE3-EA8CA170A934}" type="presParOf" srcId="{33A131EF-D3F3-40E2-882D-A65998EE9A42}" destId="{5617F2EC-8FE9-4D9C-B95A-ED4267C211F3}" srcOrd="1" destOrd="0" presId="urn:microsoft.com/office/officeart/2005/8/layout/hierarchy2"/>
    <dgm:cxn modelId="{D5B130DF-61C9-4CA8-AE3D-1139228435E0}" type="presParOf" srcId="{068DDC53-2163-46BC-8ED9-F9615E0AE571}" destId="{3FE33DAD-1C5C-4092-9B20-123588F7A5D9}" srcOrd="2" destOrd="0" presId="urn:microsoft.com/office/officeart/2005/8/layout/hierarchy2"/>
    <dgm:cxn modelId="{C3A55474-7B2E-4141-AC1E-9C929B5BF7DA}" type="presParOf" srcId="{3FE33DAD-1C5C-4092-9B20-123588F7A5D9}" destId="{C4A6B0C1-154C-47E1-9035-31E75ADBD694}" srcOrd="0" destOrd="0" presId="urn:microsoft.com/office/officeart/2005/8/layout/hierarchy2"/>
    <dgm:cxn modelId="{22AED362-2AAF-4276-9769-293DF642E2BB}" type="presParOf" srcId="{068DDC53-2163-46BC-8ED9-F9615E0AE571}" destId="{4CA10E21-8484-4057-875E-111CD22A1646}" srcOrd="3" destOrd="0" presId="urn:microsoft.com/office/officeart/2005/8/layout/hierarchy2"/>
    <dgm:cxn modelId="{52796E82-AC9B-4BE7-9E46-05950E217F09}" type="presParOf" srcId="{4CA10E21-8484-4057-875E-111CD22A1646}" destId="{0C22E3D9-20FF-4304-8D97-AFA4078B568E}" srcOrd="0" destOrd="0" presId="urn:microsoft.com/office/officeart/2005/8/layout/hierarchy2"/>
    <dgm:cxn modelId="{C65F995A-8F49-4D71-9979-EA896D4BB4DB}" type="presParOf" srcId="{4CA10E21-8484-4057-875E-111CD22A1646}" destId="{138D25D5-0AC9-47DC-A5E9-726121DD11B0}" srcOrd="1" destOrd="0" presId="urn:microsoft.com/office/officeart/2005/8/layout/hierarchy2"/>
    <dgm:cxn modelId="{AFDA84A9-C5EB-4506-9C4C-1362D8B285B4}" type="presParOf" srcId="{138D25D5-0AC9-47DC-A5E9-726121DD11B0}" destId="{4A1A6D6A-45BB-4B07-9C72-516418F46B55}" srcOrd="0" destOrd="0" presId="urn:microsoft.com/office/officeart/2005/8/layout/hierarchy2"/>
    <dgm:cxn modelId="{7470AF11-1237-4A8C-B8F6-D931BC09F631}" type="presParOf" srcId="{4A1A6D6A-45BB-4B07-9C72-516418F46B55}" destId="{A0122ACE-A60C-47A1-8324-472CDD63AC44}" srcOrd="0" destOrd="0" presId="urn:microsoft.com/office/officeart/2005/8/layout/hierarchy2"/>
    <dgm:cxn modelId="{2BDCF757-E68E-4FB5-969F-DCD916A808D2}" type="presParOf" srcId="{138D25D5-0AC9-47DC-A5E9-726121DD11B0}" destId="{D9C6EFA3-D548-4DAD-B124-DC11A3FF3931}" srcOrd="1" destOrd="0" presId="urn:microsoft.com/office/officeart/2005/8/layout/hierarchy2"/>
    <dgm:cxn modelId="{F9A60432-F3D3-4341-BEA5-DD3DE45538DB}" type="presParOf" srcId="{D9C6EFA3-D548-4DAD-B124-DC11A3FF3931}" destId="{C620D0EA-D67C-4E25-AFD5-A6F36CDB44D6}" srcOrd="0" destOrd="0" presId="urn:microsoft.com/office/officeart/2005/8/layout/hierarchy2"/>
    <dgm:cxn modelId="{23E20274-ED61-404B-842A-A12992AC42D9}" type="presParOf" srcId="{D9C6EFA3-D548-4DAD-B124-DC11A3FF3931}" destId="{D64AAFA9-063A-4061-810C-CB74418EA632}" srcOrd="1" destOrd="0" presId="urn:microsoft.com/office/officeart/2005/8/layout/hierarchy2"/>
    <dgm:cxn modelId="{09416818-30C7-4398-AC78-CE55CCE377A3}" type="presParOf" srcId="{138D25D5-0AC9-47DC-A5E9-726121DD11B0}" destId="{686DEE72-91F6-45D3-B5FA-6B025495BD8F}" srcOrd="2" destOrd="0" presId="urn:microsoft.com/office/officeart/2005/8/layout/hierarchy2"/>
    <dgm:cxn modelId="{76C7B2B6-63B9-4BF7-B750-C1447DC34BED}" type="presParOf" srcId="{686DEE72-91F6-45D3-B5FA-6B025495BD8F}" destId="{18814916-1399-4446-8F43-2E1588475E99}" srcOrd="0" destOrd="0" presId="urn:microsoft.com/office/officeart/2005/8/layout/hierarchy2"/>
    <dgm:cxn modelId="{70FA3D46-F733-4C5B-883E-DBCFDE60D7C3}" type="presParOf" srcId="{138D25D5-0AC9-47DC-A5E9-726121DD11B0}" destId="{BA04E25C-3903-4A64-BEBF-97412E117C64}" srcOrd="3" destOrd="0" presId="urn:microsoft.com/office/officeart/2005/8/layout/hierarchy2"/>
    <dgm:cxn modelId="{91F5D390-7BDE-4334-8767-18D4D9C1D433}" type="presParOf" srcId="{BA04E25C-3903-4A64-BEBF-97412E117C64}" destId="{A32C3024-01F0-428D-93E5-C098675B1C29}" srcOrd="0" destOrd="0" presId="urn:microsoft.com/office/officeart/2005/8/layout/hierarchy2"/>
    <dgm:cxn modelId="{570708CF-449C-4E79-A8CF-AB45C3BF9EDC}" type="presParOf" srcId="{BA04E25C-3903-4A64-BEBF-97412E117C64}" destId="{E2F567D3-76EA-4A3F-92B0-22FB51692EFE}" srcOrd="1" destOrd="0" presId="urn:microsoft.com/office/officeart/2005/8/layout/hierarchy2"/>
    <dgm:cxn modelId="{9FAA8385-E384-40FA-9D10-6EA618E3E4E0}" type="presParOf" srcId="{138D25D5-0AC9-47DC-A5E9-726121DD11B0}" destId="{41A9B0A7-3E62-4B25-9905-7CF1C67FB0C5}" srcOrd="4" destOrd="0" presId="urn:microsoft.com/office/officeart/2005/8/layout/hierarchy2"/>
    <dgm:cxn modelId="{95685C23-E109-40D2-8844-99E411D0EFDD}" type="presParOf" srcId="{41A9B0A7-3E62-4B25-9905-7CF1C67FB0C5}" destId="{33DFC046-242A-42FE-BC61-A072110AED75}" srcOrd="0" destOrd="0" presId="urn:microsoft.com/office/officeart/2005/8/layout/hierarchy2"/>
    <dgm:cxn modelId="{F06D2083-CB80-439C-968F-5018939C51F7}" type="presParOf" srcId="{138D25D5-0AC9-47DC-A5E9-726121DD11B0}" destId="{C921BBA5-BF27-4E42-A6F6-E6F36D05818B}" srcOrd="5" destOrd="0" presId="urn:microsoft.com/office/officeart/2005/8/layout/hierarchy2"/>
    <dgm:cxn modelId="{CBECC0FA-B758-4790-A39F-DF92F1227873}" type="presParOf" srcId="{C921BBA5-BF27-4E42-A6F6-E6F36D05818B}" destId="{5E3B427E-4472-40A7-BB7A-F9EBBC10E8D6}" srcOrd="0" destOrd="0" presId="urn:microsoft.com/office/officeart/2005/8/layout/hierarchy2"/>
    <dgm:cxn modelId="{7EC99005-3B2E-425F-A749-AE6D2EDDA82C}" type="presParOf" srcId="{C921BBA5-BF27-4E42-A6F6-E6F36D05818B}" destId="{A70FE51C-EBBB-48F6-8B4A-1E119E0FB36F}" srcOrd="1" destOrd="0" presId="urn:microsoft.com/office/officeart/2005/8/layout/hierarchy2"/>
    <dgm:cxn modelId="{B4CF7E2C-FD27-4534-B852-8877B0426F64}" type="presParOf" srcId="{A70FE51C-EBBB-48F6-8B4A-1E119E0FB36F}" destId="{607EC5A1-85C2-4C60-9B15-37CA388A8955}" srcOrd="0" destOrd="0" presId="urn:microsoft.com/office/officeart/2005/8/layout/hierarchy2"/>
    <dgm:cxn modelId="{126BBEED-58E9-4C98-93AC-E5A53228B4AD}" type="presParOf" srcId="{607EC5A1-85C2-4C60-9B15-37CA388A8955}" destId="{48BD3325-4A51-487A-893A-6A923A0178BF}" srcOrd="0" destOrd="0" presId="urn:microsoft.com/office/officeart/2005/8/layout/hierarchy2"/>
    <dgm:cxn modelId="{47AC31AB-6EDB-4749-9559-1BB69C0146DE}" type="presParOf" srcId="{A70FE51C-EBBB-48F6-8B4A-1E119E0FB36F}" destId="{52F25A8E-1CB0-475E-A6C8-0ED985EB6873}" srcOrd="1" destOrd="0" presId="urn:microsoft.com/office/officeart/2005/8/layout/hierarchy2"/>
    <dgm:cxn modelId="{2FE9EF56-2C8F-45C5-9CB3-FE9AF4FE6522}" type="presParOf" srcId="{52F25A8E-1CB0-475E-A6C8-0ED985EB6873}" destId="{1EB10D4A-FE38-42D4-8397-DFFFAF6B0E46}" srcOrd="0" destOrd="0" presId="urn:microsoft.com/office/officeart/2005/8/layout/hierarchy2"/>
    <dgm:cxn modelId="{06361886-B7E9-40D1-A28E-5CE47B8AA065}" type="presParOf" srcId="{52F25A8E-1CB0-475E-A6C8-0ED985EB6873}" destId="{710BF964-CBF6-49BD-A975-FD1DA0D25195}" srcOrd="1" destOrd="0" presId="urn:microsoft.com/office/officeart/2005/8/layout/hierarchy2"/>
    <dgm:cxn modelId="{DF3D9313-4E13-4C89-B685-21C6DC1644ED}" type="presParOf" srcId="{2F0E3884-3805-478D-8C47-552BB8AD6B4B}" destId="{D903BF8C-6995-46DA-BD92-6405567E4FA2}" srcOrd="1" destOrd="0" presId="urn:microsoft.com/office/officeart/2005/8/layout/hierarchy2"/>
    <dgm:cxn modelId="{B998FF0D-20DB-4F8E-9B32-308957248C87}" type="presParOf" srcId="{D903BF8C-6995-46DA-BD92-6405567E4FA2}" destId="{F5537C77-B6FE-4AD5-B11B-7966EAB47259}" srcOrd="0" destOrd="0" presId="urn:microsoft.com/office/officeart/2005/8/layout/hierarchy2"/>
    <dgm:cxn modelId="{5B97BA18-724C-43CD-A2E5-E859AC437F81}" type="presParOf" srcId="{D903BF8C-6995-46DA-BD92-6405567E4FA2}" destId="{09BE711F-6648-4268-8B50-ECE035A66AC6}" srcOrd="1" destOrd="0" presId="urn:microsoft.com/office/officeart/2005/8/layout/hierarchy2"/>
    <dgm:cxn modelId="{3B177F66-0519-4188-AE44-92FBC4A326D7}" type="presParOf" srcId="{2F0E3884-3805-478D-8C47-552BB8AD6B4B}" destId="{181F8E1F-A458-4597-8DA7-8094C9AE7B1C}" srcOrd="2" destOrd="0" presId="urn:microsoft.com/office/officeart/2005/8/layout/hierarchy2"/>
    <dgm:cxn modelId="{D101EA64-8395-4FC7-B31E-6C1BDEBA63F2}" type="presParOf" srcId="{181F8E1F-A458-4597-8DA7-8094C9AE7B1C}" destId="{614FE1EE-26C6-4485-99EA-E60EAD16137A}" srcOrd="0" destOrd="0" presId="urn:microsoft.com/office/officeart/2005/8/layout/hierarchy2"/>
    <dgm:cxn modelId="{DD20200E-F1FF-46A7-A2F1-6C53EC9DB669}" type="presParOf" srcId="{181F8E1F-A458-4597-8DA7-8094C9AE7B1C}" destId="{643ECE14-19F3-464D-AEF6-7D0B40371457}" srcOrd="1" destOrd="0" presId="urn:microsoft.com/office/officeart/2005/8/layout/hierarchy2"/>
    <dgm:cxn modelId="{6BB56443-19E4-4BAA-9D58-572D88FA5029}" type="presParOf" srcId="{643ECE14-19F3-464D-AEF6-7D0B40371457}" destId="{21D85697-B6A7-4CAB-ABE7-C347C0D2542A}" srcOrd="0" destOrd="0" presId="urn:microsoft.com/office/officeart/2005/8/layout/hierarchy2"/>
    <dgm:cxn modelId="{75EFF0E6-0800-44D6-9B35-18909373C35A}" type="presParOf" srcId="{21D85697-B6A7-4CAB-ABE7-C347C0D2542A}" destId="{5AEC0336-969B-46EB-85F7-F678567A67FA}" srcOrd="0" destOrd="0" presId="urn:microsoft.com/office/officeart/2005/8/layout/hierarchy2"/>
    <dgm:cxn modelId="{E589F768-30C7-4C3E-99B8-A03FA612D9EF}" type="presParOf" srcId="{643ECE14-19F3-464D-AEF6-7D0B40371457}" destId="{2B5EDE3D-315F-4405-8CDE-6857744EBCE4}" srcOrd="1" destOrd="0" presId="urn:microsoft.com/office/officeart/2005/8/layout/hierarchy2"/>
    <dgm:cxn modelId="{3478A479-5B6E-428D-9805-8FD52881E147}" type="presParOf" srcId="{2B5EDE3D-315F-4405-8CDE-6857744EBCE4}" destId="{B76DD8E6-2B4A-4D70-81EA-786934D897F5}" srcOrd="0" destOrd="0" presId="urn:microsoft.com/office/officeart/2005/8/layout/hierarchy2"/>
    <dgm:cxn modelId="{4C6510AD-A040-4B73-893B-729F684FEC3C}" type="presParOf" srcId="{2B5EDE3D-315F-4405-8CDE-6857744EBCE4}" destId="{B32C6A68-70AB-4968-ADD0-99F2CD28E492}" srcOrd="1" destOrd="0" presId="urn:microsoft.com/office/officeart/2005/8/layout/hierarchy2"/>
    <dgm:cxn modelId="{83469041-D7FA-4A87-96D6-A45BEE0F50A5}" type="presParOf" srcId="{643ECE14-19F3-464D-AEF6-7D0B40371457}" destId="{09904E4F-D814-4FF3-A677-A5CE8F4FEF29}" srcOrd="2" destOrd="0" presId="urn:microsoft.com/office/officeart/2005/8/layout/hierarchy2"/>
    <dgm:cxn modelId="{87E94766-64D7-4AD0-8A02-BE330F535B0E}" type="presParOf" srcId="{09904E4F-D814-4FF3-A677-A5CE8F4FEF29}" destId="{9360B059-3EEC-41D5-B46B-464799471553}" srcOrd="0" destOrd="0" presId="urn:microsoft.com/office/officeart/2005/8/layout/hierarchy2"/>
    <dgm:cxn modelId="{5E33E975-3BB0-49B2-9E85-BECD703E1A75}" type="presParOf" srcId="{643ECE14-19F3-464D-AEF6-7D0B40371457}" destId="{EB6CC610-CD99-4FFA-B4FE-7DC7DD692C26}" srcOrd="3" destOrd="0" presId="urn:microsoft.com/office/officeart/2005/8/layout/hierarchy2"/>
    <dgm:cxn modelId="{A527A412-CA27-47EE-B985-CA29467F4FDB}" type="presParOf" srcId="{EB6CC610-CD99-4FFA-B4FE-7DC7DD692C26}" destId="{A9DDB617-973C-424A-8F29-61413A6207A5}" srcOrd="0" destOrd="0" presId="urn:microsoft.com/office/officeart/2005/8/layout/hierarchy2"/>
    <dgm:cxn modelId="{505B4E9F-0A44-482A-B45C-1C6744C8A4CC}" type="presParOf" srcId="{EB6CC610-CD99-4FFA-B4FE-7DC7DD692C26}" destId="{8859B180-A047-4752-8BA8-C3636D54CE1C}" srcOrd="1" destOrd="0" presId="urn:microsoft.com/office/officeart/2005/8/layout/hierarchy2"/>
    <dgm:cxn modelId="{A835B0AC-2820-4874-A6E5-224A5FC1FC0E}" type="presParOf" srcId="{643ECE14-19F3-464D-AEF6-7D0B40371457}" destId="{529CBF10-075E-4F62-941E-7CABD458D4D4}" srcOrd="4" destOrd="0" presId="urn:microsoft.com/office/officeart/2005/8/layout/hierarchy2"/>
    <dgm:cxn modelId="{0DDFE70C-7362-4013-A185-2B24239C034C}" type="presParOf" srcId="{529CBF10-075E-4F62-941E-7CABD458D4D4}" destId="{750708AB-E1E3-4F9C-85AA-BEB23C1689ED}" srcOrd="0" destOrd="0" presId="urn:microsoft.com/office/officeart/2005/8/layout/hierarchy2"/>
    <dgm:cxn modelId="{869393A6-9366-4261-A1E8-B99B0140E708}" type="presParOf" srcId="{643ECE14-19F3-464D-AEF6-7D0B40371457}" destId="{D0DCCFEB-8AEF-4921-9E5A-DEB192D35EF2}" srcOrd="5" destOrd="0" presId="urn:microsoft.com/office/officeart/2005/8/layout/hierarchy2"/>
    <dgm:cxn modelId="{B6063DA5-8C4A-457A-9BED-15F11BAC42F5}" type="presParOf" srcId="{D0DCCFEB-8AEF-4921-9E5A-DEB192D35EF2}" destId="{1BA270F5-DBA4-4FF2-B649-7AD8D6F8D541}" srcOrd="0" destOrd="0" presId="urn:microsoft.com/office/officeart/2005/8/layout/hierarchy2"/>
    <dgm:cxn modelId="{0E02349D-1DD0-4FF1-85FF-9C89B195D8DF}" type="presParOf" srcId="{D0DCCFEB-8AEF-4921-9E5A-DEB192D35EF2}" destId="{4E68A47B-EC2D-460E-9555-D57CFD9BDE16}" srcOrd="1" destOrd="0" presId="urn:microsoft.com/office/officeart/2005/8/layout/hierarchy2"/>
    <dgm:cxn modelId="{781A58E9-CC60-4E51-9B4F-ED710C1FE893}" type="presParOf" srcId="{2F0E3884-3805-478D-8C47-552BB8AD6B4B}" destId="{CE6091B1-E6C1-485D-A88A-35EB9E77CFAC}" srcOrd="3" destOrd="0" presId="urn:microsoft.com/office/officeart/2005/8/layout/hierarchy2"/>
    <dgm:cxn modelId="{B006AE8D-F6E8-457F-8B7D-34830C3B0B7D}" type="presParOf" srcId="{CE6091B1-E6C1-485D-A88A-35EB9E77CFAC}" destId="{D67F8988-647E-41D3-BCBB-E133218EF5EA}" srcOrd="0" destOrd="0" presId="urn:microsoft.com/office/officeart/2005/8/layout/hierarchy2"/>
    <dgm:cxn modelId="{97AEE141-1645-41E8-B17D-3AC3F2C7FEE7}" type="presParOf" srcId="{CE6091B1-E6C1-485D-A88A-35EB9E77CFAC}" destId="{B24BC0A2-A688-4C6F-8908-495D8FE5606B}" srcOrd="1" destOrd="0" presId="urn:microsoft.com/office/officeart/2005/8/layout/hierarchy2"/>
    <dgm:cxn modelId="{D68837B5-25AE-474E-87FF-EAD1F39BFDE0}" type="presParOf" srcId="{2F0E3884-3805-478D-8C47-552BB8AD6B4B}" destId="{7807A761-9B8A-4E3E-B097-CDCCCF554CC7}" srcOrd="4" destOrd="0" presId="urn:microsoft.com/office/officeart/2005/8/layout/hierarchy2"/>
    <dgm:cxn modelId="{E314A7DE-A59F-4D41-B58D-F1F8FE305BA8}" type="presParOf" srcId="{7807A761-9B8A-4E3E-B097-CDCCCF554CC7}" destId="{62A41A08-D093-483D-B149-E24128E173B7}" srcOrd="0" destOrd="0" presId="urn:microsoft.com/office/officeart/2005/8/layout/hierarchy2"/>
    <dgm:cxn modelId="{230CD0B0-E66F-4234-A9FB-F09B3CD4D398}" type="presParOf" srcId="{7807A761-9B8A-4E3E-B097-CDCCCF554CC7}" destId="{4AA6B395-105D-4432-A68E-C1BBA3DE907A}" srcOrd="1" destOrd="0" presId="urn:microsoft.com/office/officeart/2005/8/layout/hierarchy2"/>
    <dgm:cxn modelId="{3096ACED-6833-4684-AE04-FB2F106A19A2}" type="presParOf" srcId="{2F0E3884-3805-478D-8C47-552BB8AD6B4B}" destId="{94684BEE-CE9B-4329-B819-332ECC6B5A3A}" srcOrd="5" destOrd="0" presId="urn:microsoft.com/office/officeart/2005/8/layout/hierarchy2"/>
    <dgm:cxn modelId="{13F29C59-4463-47C4-8D85-56369EDF4AA6}" type="presParOf" srcId="{94684BEE-CE9B-4329-B819-332ECC6B5A3A}" destId="{95DC053E-DCD7-4B95-B8C7-327524A003A5}" srcOrd="0" destOrd="0" presId="urn:microsoft.com/office/officeart/2005/8/layout/hierarchy2"/>
    <dgm:cxn modelId="{8404A315-50A9-495E-9A9A-56917CF4AED6}" type="presParOf" srcId="{94684BEE-CE9B-4329-B819-332ECC6B5A3A}" destId="{4E9396F4-D5E5-48C2-B1D6-326ADCE8B812}" srcOrd="1" destOrd="0" presId="urn:microsoft.com/office/officeart/2005/8/layout/hierarchy2"/>
    <dgm:cxn modelId="{263CEF47-CB36-4353-A770-5D628917DB25}" type="presParOf" srcId="{4E9396F4-D5E5-48C2-B1D6-326ADCE8B812}" destId="{9AA2CE83-2C28-4A15-99DC-861462CF48C3}" srcOrd="0" destOrd="0" presId="urn:microsoft.com/office/officeart/2005/8/layout/hierarchy2"/>
    <dgm:cxn modelId="{5C3B7744-23DD-4B75-8314-D74E43B7FE7F}" type="presParOf" srcId="{9AA2CE83-2C28-4A15-99DC-861462CF48C3}" destId="{F8A68EC5-EF93-495E-9088-C4E5246FE916}" srcOrd="0" destOrd="0" presId="urn:microsoft.com/office/officeart/2005/8/layout/hierarchy2"/>
    <dgm:cxn modelId="{59532CF5-0AE8-4525-A1DD-AF04DD06341E}" type="presParOf" srcId="{4E9396F4-D5E5-48C2-B1D6-326ADCE8B812}" destId="{5A815214-61A1-4C15-876D-06AB4C10778C}" srcOrd="1" destOrd="0" presId="urn:microsoft.com/office/officeart/2005/8/layout/hierarchy2"/>
    <dgm:cxn modelId="{A43C9152-2CC8-4979-AC9B-C15E6C7A26DB}" type="presParOf" srcId="{5A815214-61A1-4C15-876D-06AB4C10778C}" destId="{4580E12A-6421-45DF-9263-743EEA90F8AA}" srcOrd="0" destOrd="0" presId="urn:microsoft.com/office/officeart/2005/8/layout/hierarchy2"/>
    <dgm:cxn modelId="{14AAC581-BC30-49A0-88DE-3A49DE06AAC3}" type="presParOf" srcId="{5A815214-61A1-4C15-876D-06AB4C10778C}" destId="{02F8A9E4-A222-42A6-9317-6DEF6796ED16}"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97A1081-D0E7-4FE4-A48D-A576538A1F45}" type="doc">
      <dgm:prSet loTypeId="urn:microsoft.com/office/officeart/2005/8/layout/vList2" loCatId="list" qsTypeId="urn:microsoft.com/office/officeart/2005/8/quickstyle/simple5" qsCatId="simple" csTypeId="urn:microsoft.com/office/officeart/2005/8/colors/accent6_2" csCatId="accent6"/>
      <dgm:spPr/>
      <dgm:t>
        <a:bodyPr/>
        <a:lstStyle/>
        <a:p>
          <a:endParaRPr lang="en-US"/>
        </a:p>
      </dgm:t>
    </dgm:pt>
    <dgm:pt modelId="{6712B13C-46A4-43FC-AB85-FE93E69C475A}">
      <dgm:prSet/>
      <dgm:spPr/>
      <dgm:t>
        <a:bodyPr/>
        <a:lstStyle/>
        <a:p>
          <a:r>
            <a:rPr lang="en-GB" dirty="0"/>
            <a:t>Safety Concerns</a:t>
          </a:r>
          <a:endParaRPr lang="en-US" dirty="0"/>
        </a:p>
      </dgm:t>
    </dgm:pt>
    <dgm:pt modelId="{6B909AC1-900C-45B7-8624-E9586BED7AA2}" type="parTrans" cxnId="{673DDB58-1B3E-4641-B2CA-CBCD87AC8247}">
      <dgm:prSet/>
      <dgm:spPr/>
      <dgm:t>
        <a:bodyPr/>
        <a:lstStyle/>
        <a:p>
          <a:endParaRPr lang="en-US"/>
        </a:p>
      </dgm:t>
    </dgm:pt>
    <dgm:pt modelId="{088139A0-48FE-401E-843F-9AE9CD72DAAF}" type="sibTrans" cxnId="{673DDB58-1B3E-4641-B2CA-CBCD87AC8247}">
      <dgm:prSet/>
      <dgm:spPr/>
      <dgm:t>
        <a:bodyPr/>
        <a:lstStyle/>
        <a:p>
          <a:endParaRPr lang="en-US"/>
        </a:p>
      </dgm:t>
    </dgm:pt>
    <dgm:pt modelId="{A6CB5551-6FF8-48F4-AC00-4D88E659AD8F}">
      <dgm:prSet/>
      <dgm:spPr/>
      <dgm:t>
        <a:bodyPr/>
        <a:lstStyle/>
        <a:p>
          <a:r>
            <a:rPr lang="en-GB"/>
            <a:t>Concerning Encounters</a:t>
          </a:r>
          <a:endParaRPr lang="en-US"/>
        </a:p>
      </dgm:t>
    </dgm:pt>
    <dgm:pt modelId="{EC0F171D-C940-4E2F-AB36-0E023FDE4D11}" type="parTrans" cxnId="{44021B06-25B6-4954-807D-C7DEF463A691}">
      <dgm:prSet/>
      <dgm:spPr/>
      <dgm:t>
        <a:bodyPr/>
        <a:lstStyle/>
        <a:p>
          <a:endParaRPr lang="en-US"/>
        </a:p>
      </dgm:t>
    </dgm:pt>
    <dgm:pt modelId="{64C135D0-9F11-4CE0-A93A-DB8573C6BB0E}" type="sibTrans" cxnId="{44021B06-25B6-4954-807D-C7DEF463A691}">
      <dgm:prSet/>
      <dgm:spPr/>
      <dgm:t>
        <a:bodyPr/>
        <a:lstStyle/>
        <a:p>
          <a:endParaRPr lang="en-US"/>
        </a:p>
      </dgm:t>
    </dgm:pt>
    <dgm:pt modelId="{49518272-F8E4-45E8-ADDB-13916655152F}">
      <dgm:prSet/>
      <dgm:spPr/>
      <dgm:t>
        <a:bodyPr/>
        <a:lstStyle/>
        <a:p>
          <a:r>
            <a:rPr lang="en-GB" dirty="0"/>
            <a:t>Protective Strategies</a:t>
          </a:r>
          <a:endParaRPr lang="en-US" dirty="0"/>
        </a:p>
      </dgm:t>
    </dgm:pt>
    <dgm:pt modelId="{344687FB-457A-48DD-990C-878EF989DFFB}" type="parTrans" cxnId="{988DAB9C-7987-438C-8856-5B0B5D4B6FD2}">
      <dgm:prSet/>
      <dgm:spPr/>
      <dgm:t>
        <a:bodyPr/>
        <a:lstStyle/>
        <a:p>
          <a:endParaRPr lang="en-US"/>
        </a:p>
      </dgm:t>
    </dgm:pt>
    <dgm:pt modelId="{BC7ED93F-A9DA-4B09-9AC1-BC0426169ACA}" type="sibTrans" cxnId="{988DAB9C-7987-438C-8856-5B0B5D4B6FD2}">
      <dgm:prSet/>
      <dgm:spPr/>
      <dgm:t>
        <a:bodyPr/>
        <a:lstStyle/>
        <a:p>
          <a:endParaRPr lang="en-US"/>
        </a:p>
      </dgm:t>
    </dgm:pt>
    <dgm:pt modelId="{D84F9AB0-9219-4AEF-92D8-4A04B5E14315}">
      <dgm:prSet/>
      <dgm:spPr/>
      <dgm:t>
        <a:bodyPr/>
        <a:lstStyle/>
        <a:p>
          <a:r>
            <a:rPr lang="en-GB" dirty="0"/>
            <a:t>Trails as a Safe Space</a:t>
          </a:r>
          <a:endParaRPr lang="en-US" dirty="0"/>
        </a:p>
      </dgm:t>
    </dgm:pt>
    <dgm:pt modelId="{E261AB14-E622-4813-A844-7DC7D6EDADBD}" type="parTrans" cxnId="{6BE0EDB2-8C1B-4400-A50C-9CFC3AFD02D9}">
      <dgm:prSet/>
      <dgm:spPr/>
      <dgm:t>
        <a:bodyPr/>
        <a:lstStyle/>
        <a:p>
          <a:endParaRPr lang="en-US"/>
        </a:p>
      </dgm:t>
    </dgm:pt>
    <dgm:pt modelId="{577FDEAF-C51D-4E2A-87BB-D77C685AFDE6}" type="sibTrans" cxnId="{6BE0EDB2-8C1B-4400-A50C-9CFC3AFD02D9}">
      <dgm:prSet/>
      <dgm:spPr/>
      <dgm:t>
        <a:bodyPr/>
        <a:lstStyle/>
        <a:p>
          <a:endParaRPr lang="en-US"/>
        </a:p>
      </dgm:t>
    </dgm:pt>
    <dgm:pt modelId="{0709C552-89AF-4F7E-A717-BE2034F4D51D}" type="pres">
      <dgm:prSet presAssocID="{397A1081-D0E7-4FE4-A48D-A576538A1F45}" presName="linear" presStyleCnt="0">
        <dgm:presLayoutVars>
          <dgm:animLvl val="lvl"/>
          <dgm:resizeHandles val="exact"/>
        </dgm:presLayoutVars>
      </dgm:prSet>
      <dgm:spPr/>
    </dgm:pt>
    <dgm:pt modelId="{829D778F-E5E3-440A-B068-21B6AA452A1D}" type="pres">
      <dgm:prSet presAssocID="{6712B13C-46A4-43FC-AB85-FE93E69C475A}" presName="parentText" presStyleLbl="node1" presStyleIdx="0" presStyleCnt="4">
        <dgm:presLayoutVars>
          <dgm:chMax val="0"/>
          <dgm:bulletEnabled val="1"/>
        </dgm:presLayoutVars>
      </dgm:prSet>
      <dgm:spPr/>
    </dgm:pt>
    <dgm:pt modelId="{4CD21A58-CA3E-4376-A182-DB208EFC917A}" type="pres">
      <dgm:prSet presAssocID="{088139A0-48FE-401E-843F-9AE9CD72DAAF}" presName="spacer" presStyleCnt="0"/>
      <dgm:spPr/>
    </dgm:pt>
    <dgm:pt modelId="{BA9B23D2-9D40-4CB1-8486-66ACFAAF0836}" type="pres">
      <dgm:prSet presAssocID="{A6CB5551-6FF8-48F4-AC00-4D88E659AD8F}" presName="parentText" presStyleLbl="node1" presStyleIdx="1" presStyleCnt="4" custLinFactNeighborX="-172" custLinFactNeighborY="32560">
        <dgm:presLayoutVars>
          <dgm:chMax val="0"/>
          <dgm:bulletEnabled val="1"/>
        </dgm:presLayoutVars>
      </dgm:prSet>
      <dgm:spPr/>
    </dgm:pt>
    <dgm:pt modelId="{90BF62D9-F33D-4655-B7FE-C9AC37D54988}" type="pres">
      <dgm:prSet presAssocID="{64C135D0-9F11-4CE0-A93A-DB8573C6BB0E}" presName="spacer" presStyleCnt="0"/>
      <dgm:spPr/>
    </dgm:pt>
    <dgm:pt modelId="{9201A52B-A573-4FB9-BF4D-C5A56F38E1D4}" type="pres">
      <dgm:prSet presAssocID="{49518272-F8E4-45E8-ADDB-13916655152F}" presName="parentText" presStyleLbl="node1" presStyleIdx="2" presStyleCnt="4">
        <dgm:presLayoutVars>
          <dgm:chMax val="0"/>
          <dgm:bulletEnabled val="1"/>
        </dgm:presLayoutVars>
      </dgm:prSet>
      <dgm:spPr/>
    </dgm:pt>
    <dgm:pt modelId="{2DE781E2-51E6-4A3B-A974-0BBF2D0D5F0A}" type="pres">
      <dgm:prSet presAssocID="{BC7ED93F-A9DA-4B09-9AC1-BC0426169ACA}" presName="spacer" presStyleCnt="0"/>
      <dgm:spPr/>
    </dgm:pt>
    <dgm:pt modelId="{BE9EECB0-0088-4532-AD31-F671C9C6C6EC}" type="pres">
      <dgm:prSet presAssocID="{D84F9AB0-9219-4AEF-92D8-4A04B5E14315}" presName="parentText" presStyleLbl="node1" presStyleIdx="3" presStyleCnt="4">
        <dgm:presLayoutVars>
          <dgm:chMax val="0"/>
          <dgm:bulletEnabled val="1"/>
        </dgm:presLayoutVars>
      </dgm:prSet>
      <dgm:spPr/>
    </dgm:pt>
  </dgm:ptLst>
  <dgm:cxnLst>
    <dgm:cxn modelId="{44021B06-25B6-4954-807D-C7DEF463A691}" srcId="{397A1081-D0E7-4FE4-A48D-A576538A1F45}" destId="{A6CB5551-6FF8-48F4-AC00-4D88E659AD8F}" srcOrd="1" destOrd="0" parTransId="{EC0F171D-C940-4E2F-AB36-0E023FDE4D11}" sibTransId="{64C135D0-9F11-4CE0-A93A-DB8573C6BB0E}"/>
    <dgm:cxn modelId="{BCC5435D-91A1-42AF-ACEC-DB82AA106629}" type="presOf" srcId="{6712B13C-46A4-43FC-AB85-FE93E69C475A}" destId="{829D778F-E5E3-440A-B068-21B6AA452A1D}" srcOrd="0" destOrd="0" presId="urn:microsoft.com/office/officeart/2005/8/layout/vList2"/>
    <dgm:cxn modelId="{673DDB58-1B3E-4641-B2CA-CBCD87AC8247}" srcId="{397A1081-D0E7-4FE4-A48D-A576538A1F45}" destId="{6712B13C-46A4-43FC-AB85-FE93E69C475A}" srcOrd="0" destOrd="0" parTransId="{6B909AC1-900C-45B7-8624-E9586BED7AA2}" sibTransId="{088139A0-48FE-401E-843F-9AE9CD72DAAF}"/>
    <dgm:cxn modelId="{8EED1386-0B6A-4E47-8FFA-0E14E8464824}" type="presOf" srcId="{A6CB5551-6FF8-48F4-AC00-4D88E659AD8F}" destId="{BA9B23D2-9D40-4CB1-8486-66ACFAAF0836}" srcOrd="0" destOrd="0" presId="urn:microsoft.com/office/officeart/2005/8/layout/vList2"/>
    <dgm:cxn modelId="{988DAB9C-7987-438C-8856-5B0B5D4B6FD2}" srcId="{397A1081-D0E7-4FE4-A48D-A576538A1F45}" destId="{49518272-F8E4-45E8-ADDB-13916655152F}" srcOrd="2" destOrd="0" parTransId="{344687FB-457A-48DD-990C-878EF989DFFB}" sibTransId="{BC7ED93F-A9DA-4B09-9AC1-BC0426169ACA}"/>
    <dgm:cxn modelId="{6AF909AF-A9A8-481B-B9EA-25B624BC3855}" type="presOf" srcId="{D84F9AB0-9219-4AEF-92D8-4A04B5E14315}" destId="{BE9EECB0-0088-4532-AD31-F671C9C6C6EC}" srcOrd="0" destOrd="0" presId="urn:microsoft.com/office/officeart/2005/8/layout/vList2"/>
    <dgm:cxn modelId="{A624D9B0-2DEB-457F-A75A-51797FDB36ED}" type="presOf" srcId="{49518272-F8E4-45E8-ADDB-13916655152F}" destId="{9201A52B-A573-4FB9-BF4D-C5A56F38E1D4}" srcOrd="0" destOrd="0" presId="urn:microsoft.com/office/officeart/2005/8/layout/vList2"/>
    <dgm:cxn modelId="{6BE0EDB2-8C1B-4400-A50C-9CFC3AFD02D9}" srcId="{397A1081-D0E7-4FE4-A48D-A576538A1F45}" destId="{D84F9AB0-9219-4AEF-92D8-4A04B5E14315}" srcOrd="3" destOrd="0" parTransId="{E261AB14-E622-4813-A844-7DC7D6EDADBD}" sibTransId="{577FDEAF-C51D-4E2A-87BB-D77C685AFDE6}"/>
    <dgm:cxn modelId="{ED5382C5-22EE-41F4-AE14-826E1FE07D47}" type="presOf" srcId="{397A1081-D0E7-4FE4-A48D-A576538A1F45}" destId="{0709C552-89AF-4F7E-A717-BE2034F4D51D}" srcOrd="0" destOrd="0" presId="urn:microsoft.com/office/officeart/2005/8/layout/vList2"/>
    <dgm:cxn modelId="{9D750929-38E0-4166-9397-5DE1498D8B09}" type="presParOf" srcId="{0709C552-89AF-4F7E-A717-BE2034F4D51D}" destId="{829D778F-E5E3-440A-B068-21B6AA452A1D}" srcOrd="0" destOrd="0" presId="urn:microsoft.com/office/officeart/2005/8/layout/vList2"/>
    <dgm:cxn modelId="{5A96EB58-3B94-4D02-AC33-6F112B012F29}" type="presParOf" srcId="{0709C552-89AF-4F7E-A717-BE2034F4D51D}" destId="{4CD21A58-CA3E-4376-A182-DB208EFC917A}" srcOrd="1" destOrd="0" presId="urn:microsoft.com/office/officeart/2005/8/layout/vList2"/>
    <dgm:cxn modelId="{B75719EA-E910-41A3-BA60-0B24254A38DA}" type="presParOf" srcId="{0709C552-89AF-4F7E-A717-BE2034F4D51D}" destId="{BA9B23D2-9D40-4CB1-8486-66ACFAAF0836}" srcOrd="2" destOrd="0" presId="urn:microsoft.com/office/officeart/2005/8/layout/vList2"/>
    <dgm:cxn modelId="{4B1B855B-844F-4194-B356-4D4D24D54678}" type="presParOf" srcId="{0709C552-89AF-4F7E-A717-BE2034F4D51D}" destId="{90BF62D9-F33D-4655-B7FE-C9AC37D54988}" srcOrd="3" destOrd="0" presId="urn:microsoft.com/office/officeart/2005/8/layout/vList2"/>
    <dgm:cxn modelId="{F98B9596-CA11-4621-BCC6-8F3D2B7F0AC0}" type="presParOf" srcId="{0709C552-89AF-4F7E-A717-BE2034F4D51D}" destId="{9201A52B-A573-4FB9-BF4D-C5A56F38E1D4}" srcOrd="4" destOrd="0" presId="urn:microsoft.com/office/officeart/2005/8/layout/vList2"/>
    <dgm:cxn modelId="{5373AD83-F102-4979-B075-792AA2338C19}" type="presParOf" srcId="{0709C552-89AF-4F7E-A717-BE2034F4D51D}" destId="{2DE781E2-51E6-4A3B-A974-0BBF2D0D5F0A}" srcOrd="5" destOrd="0" presId="urn:microsoft.com/office/officeart/2005/8/layout/vList2"/>
    <dgm:cxn modelId="{A293D319-088D-4FA1-AA8D-80D5589DA079}" type="presParOf" srcId="{0709C552-89AF-4F7E-A717-BE2034F4D51D}" destId="{BE9EECB0-0088-4532-AD31-F671C9C6C6EC}" srcOrd="6"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9A6A99-83BD-49BF-AA31-CAF731DC84DB}">
      <dsp:nvSpPr>
        <dsp:cNvPr id="0" name=""/>
        <dsp:cNvSpPr/>
      </dsp:nvSpPr>
      <dsp:spPr>
        <a:xfrm>
          <a:off x="0" y="19879"/>
          <a:ext cx="8424936" cy="1029600"/>
        </a:xfrm>
        <a:prstGeom prst="roundRect">
          <a:avLst/>
        </a:prstGeom>
        <a:gradFill rotWithShape="0">
          <a:gsLst>
            <a:gs pos="0">
              <a:schemeClr val="accent5">
                <a:hueOff val="0"/>
                <a:satOff val="0"/>
                <a:lumOff val="0"/>
                <a:alphaOff val="0"/>
                <a:tint val="96000"/>
                <a:lumMod val="104000"/>
              </a:schemeClr>
            </a:gs>
            <a:gs pos="100000">
              <a:schemeClr val="accent5">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l" defTabSz="1955800">
            <a:lnSpc>
              <a:spcPct val="90000"/>
            </a:lnSpc>
            <a:spcBef>
              <a:spcPct val="0"/>
            </a:spcBef>
            <a:spcAft>
              <a:spcPct val="35000"/>
            </a:spcAft>
            <a:buNone/>
          </a:pPr>
          <a:r>
            <a:rPr lang="en-GB" sz="4400" kern="1200" dirty="0"/>
            <a:t>Broad Research Questions:</a:t>
          </a:r>
          <a:endParaRPr lang="en-US" sz="4400" kern="1200" dirty="0"/>
        </a:p>
      </dsp:txBody>
      <dsp:txXfrm>
        <a:off x="50261" y="70140"/>
        <a:ext cx="8324414" cy="929078"/>
      </dsp:txXfrm>
    </dsp:sp>
    <dsp:sp modelId="{59135023-251A-4C59-9293-70BF0CB66CB8}">
      <dsp:nvSpPr>
        <dsp:cNvPr id="0" name=""/>
        <dsp:cNvSpPr/>
      </dsp:nvSpPr>
      <dsp:spPr>
        <a:xfrm>
          <a:off x="0" y="1049479"/>
          <a:ext cx="8424936" cy="5051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7492" tIns="30480" rIns="170688" bIns="30480" numCol="1" spcCol="1270" anchor="t" anchorCtr="0">
          <a:noAutofit/>
        </a:bodyPr>
        <a:lstStyle/>
        <a:p>
          <a:pPr marL="228600" lvl="1" indent="0" algn="l" defTabSz="1022350">
            <a:lnSpc>
              <a:spcPct val="90000"/>
            </a:lnSpc>
            <a:spcBef>
              <a:spcPct val="0"/>
            </a:spcBef>
            <a:spcAft>
              <a:spcPct val="20000"/>
            </a:spcAft>
            <a:buChar char="•"/>
          </a:pPr>
          <a:endParaRPr lang="en-US" sz="2300" kern="1200" dirty="0"/>
        </a:p>
        <a:p>
          <a:pPr marL="360000" lvl="1" indent="-360000" algn="l" defTabSz="1066800">
            <a:lnSpc>
              <a:spcPct val="100000"/>
            </a:lnSpc>
            <a:spcBef>
              <a:spcPct val="0"/>
            </a:spcBef>
            <a:spcAft>
              <a:spcPts val="2400"/>
            </a:spcAft>
            <a:buFont typeface="+mj-lt"/>
            <a:buAutoNum type="arabicPeriod"/>
          </a:pPr>
          <a:r>
            <a:rPr lang="en-GB" sz="2400" kern="1200" dirty="0">
              <a:latin typeface="Abadi" panose="020B0604020202020204" pitchFamily="34" charset="0"/>
            </a:rPr>
            <a:t>What do female runners believe constitutes safety and risk when off-road running by themselves?</a:t>
          </a:r>
          <a:endParaRPr lang="en-US" sz="2400" kern="1200" dirty="0">
            <a:latin typeface="Abadi" panose="020B0604020202020204" pitchFamily="34" charset="0"/>
          </a:endParaRPr>
        </a:p>
        <a:p>
          <a:pPr marL="360000" lvl="1" indent="-360000" algn="l" defTabSz="1066800">
            <a:lnSpc>
              <a:spcPct val="100000"/>
            </a:lnSpc>
            <a:spcBef>
              <a:spcPct val="0"/>
            </a:spcBef>
            <a:spcAft>
              <a:spcPts val="2400"/>
            </a:spcAft>
            <a:buFont typeface="+mj-lt"/>
            <a:buAutoNum type="arabicPeriod"/>
          </a:pPr>
          <a:r>
            <a:rPr lang="en-GB" sz="2400" kern="1200" dirty="0">
              <a:latin typeface="Abadi" panose="020B0604020202020204" pitchFamily="34" charset="0"/>
            </a:rPr>
            <a:t>Do females assess risk in relation to the presence of others based on who it is they encounter and where they are?</a:t>
          </a:r>
          <a:endParaRPr lang="en-US" sz="2400" kern="1200" dirty="0">
            <a:latin typeface="Abadi" panose="020B0604020202020204" pitchFamily="34" charset="0"/>
          </a:endParaRPr>
        </a:p>
        <a:p>
          <a:pPr marL="360000" lvl="1" indent="-360000" algn="l" defTabSz="1066800">
            <a:lnSpc>
              <a:spcPct val="100000"/>
            </a:lnSpc>
            <a:spcBef>
              <a:spcPct val="0"/>
            </a:spcBef>
            <a:spcAft>
              <a:spcPts val="2400"/>
            </a:spcAft>
            <a:buFont typeface="+mj-lt"/>
            <a:buAutoNum type="arabicPeriod"/>
          </a:pPr>
          <a:r>
            <a:rPr lang="en-GB" sz="2400" kern="1200" dirty="0">
              <a:latin typeface="Abadi" panose="020B0604020202020204" pitchFamily="34" charset="0"/>
            </a:rPr>
            <a:t>How do females negotiate moments of perceived risk of harm by others when running in rural areas?</a:t>
          </a:r>
          <a:endParaRPr lang="en-US" sz="2400" kern="1200" dirty="0">
            <a:latin typeface="Abadi" panose="020B0604020202020204" pitchFamily="34" charset="0"/>
          </a:endParaRPr>
        </a:p>
        <a:p>
          <a:pPr marL="360000" lvl="1" indent="-360000" algn="l" defTabSz="1066800">
            <a:lnSpc>
              <a:spcPct val="100000"/>
            </a:lnSpc>
            <a:spcBef>
              <a:spcPct val="0"/>
            </a:spcBef>
            <a:spcAft>
              <a:spcPts val="2400"/>
            </a:spcAft>
            <a:buFont typeface="+mj-lt"/>
            <a:buAutoNum type="arabicPeriod"/>
          </a:pPr>
          <a:r>
            <a:rPr lang="en-GB" sz="2400" kern="1200" dirty="0">
              <a:latin typeface="Abadi" panose="020B0604020202020204" pitchFamily="34" charset="0"/>
            </a:rPr>
            <a:t>What notable experiences have female runners had which relate to concerns of safety when running in off-road, rural areas?</a:t>
          </a:r>
          <a:endParaRPr lang="en-US" sz="2400" kern="1200" dirty="0">
            <a:latin typeface="Abadi" panose="020B0604020202020204" pitchFamily="34" charset="0"/>
          </a:endParaRPr>
        </a:p>
      </dsp:txBody>
      <dsp:txXfrm>
        <a:off x="0" y="1049479"/>
        <a:ext cx="8424936" cy="50513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F41E9D-5998-432F-A979-A71BAE9E398D}">
      <dsp:nvSpPr>
        <dsp:cNvPr id="0" name=""/>
        <dsp:cNvSpPr/>
      </dsp:nvSpPr>
      <dsp:spPr>
        <a:xfrm>
          <a:off x="609297" y="268751"/>
          <a:ext cx="928861" cy="464430"/>
        </a:xfrm>
        <a:prstGeom prst="roundRect">
          <a:avLst>
            <a:gd name="adj" fmla="val 10000"/>
          </a:avLst>
        </a:prstGeom>
        <a:gradFill rotWithShape="0">
          <a:gsLst>
            <a:gs pos="0">
              <a:schemeClr val="accent4">
                <a:hueOff val="0"/>
                <a:satOff val="0"/>
                <a:lumOff val="0"/>
                <a:alphaOff val="0"/>
                <a:tint val="96000"/>
                <a:lumMod val="104000"/>
              </a:schemeClr>
            </a:gs>
            <a:gs pos="100000">
              <a:schemeClr val="accent4">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GB" sz="1700" kern="1200" dirty="0"/>
            <a:t>Natalia</a:t>
          </a:r>
        </a:p>
      </dsp:txBody>
      <dsp:txXfrm>
        <a:off x="622900" y="282354"/>
        <a:ext cx="901655" cy="437224"/>
      </dsp:txXfrm>
    </dsp:sp>
    <dsp:sp modelId="{28557C99-162E-44CE-90B7-695E437AC6C8}">
      <dsp:nvSpPr>
        <dsp:cNvPr id="0" name=""/>
        <dsp:cNvSpPr/>
      </dsp:nvSpPr>
      <dsp:spPr>
        <a:xfrm rot="19457599">
          <a:off x="1495151" y="356060"/>
          <a:ext cx="457558" cy="22763"/>
        </a:xfrm>
        <a:custGeom>
          <a:avLst/>
          <a:gdLst/>
          <a:ahLst/>
          <a:cxnLst/>
          <a:rect l="0" t="0" r="0" b="0"/>
          <a:pathLst>
            <a:path>
              <a:moveTo>
                <a:pt x="0" y="11381"/>
              </a:moveTo>
              <a:lnTo>
                <a:pt x="457558" y="11381"/>
              </a:lnTo>
            </a:path>
          </a:pathLst>
        </a:custGeom>
        <a:noFill/>
        <a:ln w="15875" cap="rnd" cmpd="sng" algn="ctr">
          <a:solidFill>
            <a:schemeClr val="accent6">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1712491" y="356003"/>
        <a:ext cx="22877" cy="22877"/>
      </dsp:txXfrm>
    </dsp:sp>
    <dsp:sp modelId="{B781A953-85C0-4F33-8A14-3AAB01EC5F8E}">
      <dsp:nvSpPr>
        <dsp:cNvPr id="0" name=""/>
        <dsp:cNvSpPr/>
      </dsp:nvSpPr>
      <dsp:spPr>
        <a:xfrm>
          <a:off x="1909702" y="1703"/>
          <a:ext cx="928861" cy="464430"/>
        </a:xfrm>
        <a:prstGeom prst="roundRect">
          <a:avLst>
            <a:gd name="adj" fmla="val 10000"/>
          </a:avLst>
        </a:prstGeom>
        <a:gradFill rotWithShape="0">
          <a:gsLst>
            <a:gs pos="0">
              <a:schemeClr val="accent6">
                <a:hueOff val="0"/>
                <a:satOff val="0"/>
                <a:lumOff val="0"/>
                <a:alphaOff val="0"/>
                <a:tint val="96000"/>
                <a:lumMod val="104000"/>
              </a:schemeClr>
            </a:gs>
            <a:gs pos="100000">
              <a:schemeClr val="accent6">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GB" sz="1700" kern="1200" dirty="0"/>
            <a:t>Gemma</a:t>
          </a:r>
        </a:p>
      </dsp:txBody>
      <dsp:txXfrm>
        <a:off x="1923305" y="15306"/>
        <a:ext cx="901655" cy="437224"/>
      </dsp:txXfrm>
    </dsp:sp>
    <dsp:sp modelId="{3FE33DAD-1C5C-4092-9B20-123588F7A5D9}">
      <dsp:nvSpPr>
        <dsp:cNvPr id="0" name=""/>
        <dsp:cNvSpPr/>
      </dsp:nvSpPr>
      <dsp:spPr>
        <a:xfrm rot="2142401">
          <a:off x="1495151" y="623108"/>
          <a:ext cx="457558" cy="22763"/>
        </a:xfrm>
        <a:custGeom>
          <a:avLst/>
          <a:gdLst/>
          <a:ahLst/>
          <a:cxnLst/>
          <a:rect l="0" t="0" r="0" b="0"/>
          <a:pathLst>
            <a:path>
              <a:moveTo>
                <a:pt x="0" y="11381"/>
              </a:moveTo>
              <a:lnTo>
                <a:pt x="457558" y="11381"/>
              </a:lnTo>
            </a:path>
          </a:pathLst>
        </a:custGeom>
        <a:noFill/>
        <a:ln w="15875" cap="rnd" cmpd="sng" algn="ctr">
          <a:solidFill>
            <a:schemeClr val="accent6">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1712491" y="623051"/>
        <a:ext cx="22877" cy="22877"/>
      </dsp:txXfrm>
    </dsp:sp>
    <dsp:sp modelId="{0C22E3D9-20FF-4304-8D97-AFA4078B568E}">
      <dsp:nvSpPr>
        <dsp:cNvPr id="0" name=""/>
        <dsp:cNvSpPr/>
      </dsp:nvSpPr>
      <dsp:spPr>
        <a:xfrm>
          <a:off x="1909702" y="535798"/>
          <a:ext cx="928861" cy="464430"/>
        </a:xfrm>
        <a:prstGeom prst="roundRect">
          <a:avLst>
            <a:gd name="adj" fmla="val 10000"/>
          </a:avLst>
        </a:prstGeom>
        <a:gradFill rotWithShape="0">
          <a:gsLst>
            <a:gs pos="0">
              <a:schemeClr val="accent6">
                <a:hueOff val="0"/>
                <a:satOff val="0"/>
                <a:lumOff val="0"/>
                <a:alphaOff val="0"/>
                <a:tint val="96000"/>
                <a:lumMod val="104000"/>
              </a:schemeClr>
            </a:gs>
            <a:gs pos="100000">
              <a:schemeClr val="accent6">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GB" sz="1700" kern="1200" dirty="0"/>
            <a:t>Zoe </a:t>
          </a:r>
        </a:p>
      </dsp:txBody>
      <dsp:txXfrm>
        <a:off x="1923305" y="549401"/>
        <a:ext cx="901655" cy="437224"/>
      </dsp:txXfrm>
    </dsp:sp>
    <dsp:sp modelId="{4A1A6D6A-45BB-4B07-9C72-516418F46B55}">
      <dsp:nvSpPr>
        <dsp:cNvPr id="0" name=""/>
        <dsp:cNvSpPr/>
      </dsp:nvSpPr>
      <dsp:spPr>
        <a:xfrm rot="18289469">
          <a:off x="2699027" y="489584"/>
          <a:ext cx="650617" cy="22763"/>
        </a:xfrm>
        <a:custGeom>
          <a:avLst/>
          <a:gdLst/>
          <a:ahLst/>
          <a:cxnLst/>
          <a:rect l="0" t="0" r="0" b="0"/>
          <a:pathLst>
            <a:path>
              <a:moveTo>
                <a:pt x="0" y="11381"/>
              </a:moveTo>
              <a:lnTo>
                <a:pt x="650617" y="11381"/>
              </a:lnTo>
            </a:path>
          </a:pathLst>
        </a:custGeom>
        <a:noFill/>
        <a:ln w="15875" cap="rnd" cmpd="sng" algn="ctr">
          <a:solidFill>
            <a:schemeClr val="accent1">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3008070" y="484700"/>
        <a:ext cx="32530" cy="32530"/>
      </dsp:txXfrm>
    </dsp:sp>
    <dsp:sp modelId="{C620D0EA-D67C-4E25-AFD5-A6F36CDB44D6}">
      <dsp:nvSpPr>
        <dsp:cNvPr id="0" name=""/>
        <dsp:cNvSpPr/>
      </dsp:nvSpPr>
      <dsp:spPr>
        <a:xfrm>
          <a:off x="3210108" y="1703"/>
          <a:ext cx="928861" cy="464430"/>
        </a:xfrm>
        <a:prstGeom prst="roundRect">
          <a:avLst>
            <a:gd name="adj" fmla="val 10000"/>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GB" sz="1700" kern="1200" dirty="0"/>
            <a:t>Megan</a:t>
          </a:r>
        </a:p>
      </dsp:txBody>
      <dsp:txXfrm>
        <a:off x="3223711" y="15306"/>
        <a:ext cx="901655" cy="437224"/>
      </dsp:txXfrm>
    </dsp:sp>
    <dsp:sp modelId="{686DEE72-91F6-45D3-B5FA-6B025495BD8F}">
      <dsp:nvSpPr>
        <dsp:cNvPr id="0" name=""/>
        <dsp:cNvSpPr/>
      </dsp:nvSpPr>
      <dsp:spPr>
        <a:xfrm>
          <a:off x="2838563" y="756632"/>
          <a:ext cx="371544" cy="22763"/>
        </a:xfrm>
        <a:custGeom>
          <a:avLst/>
          <a:gdLst/>
          <a:ahLst/>
          <a:cxnLst/>
          <a:rect l="0" t="0" r="0" b="0"/>
          <a:pathLst>
            <a:path>
              <a:moveTo>
                <a:pt x="0" y="11381"/>
              </a:moveTo>
              <a:lnTo>
                <a:pt x="371544" y="11381"/>
              </a:lnTo>
            </a:path>
          </a:pathLst>
        </a:custGeom>
        <a:noFill/>
        <a:ln w="15875" cap="rnd" cmpd="sng" algn="ctr">
          <a:solidFill>
            <a:schemeClr val="accent1">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3015047" y="758725"/>
        <a:ext cx="18577" cy="18577"/>
      </dsp:txXfrm>
    </dsp:sp>
    <dsp:sp modelId="{A32C3024-01F0-428D-93E5-C098675B1C29}">
      <dsp:nvSpPr>
        <dsp:cNvPr id="0" name=""/>
        <dsp:cNvSpPr/>
      </dsp:nvSpPr>
      <dsp:spPr>
        <a:xfrm>
          <a:off x="3210108" y="535798"/>
          <a:ext cx="928861" cy="464430"/>
        </a:xfrm>
        <a:prstGeom prst="roundRect">
          <a:avLst>
            <a:gd name="adj" fmla="val 10000"/>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GB" sz="1700" kern="1200" dirty="0"/>
            <a:t>Leyla</a:t>
          </a:r>
        </a:p>
      </dsp:txBody>
      <dsp:txXfrm>
        <a:off x="3223711" y="549401"/>
        <a:ext cx="901655" cy="437224"/>
      </dsp:txXfrm>
    </dsp:sp>
    <dsp:sp modelId="{41A9B0A7-3E62-4B25-9905-7CF1C67FB0C5}">
      <dsp:nvSpPr>
        <dsp:cNvPr id="0" name=""/>
        <dsp:cNvSpPr/>
      </dsp:nvSpPr>
      <dsp:spPr>
        <a:xfrm rot="3310531">
          <a:off x="2699027" y="1023679"/>
          <a:ext cx="650617" cy="22763"/>
        </a:xfrm>
        <a:custGeom>
          <a:avLst/>
          <a:gdLst/>
          <a:ahLst/>
          <a:cxnLst/>
          <a:rect l="0" t="0" r="0" b="0"/>
          <a:pathLst>
            <a:path>
              <a:moveTo>
                <a:pt x="0" y="11381"/>
              </a:moveTo>
              <a:lnTo>
                <a:pt x="650617" y="11381"/>
              </a:lnTo>
            </a:path>
          </a:pathLst>
        </a:custGeom>
        <a:noFill/>
        <a:ln w="15875" cap="rnd" cmpd="sng" algn="ctr">
          <a:solidFill>
            <a:schemeClr val="accent1">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3008070" y="1018795"/>
        <a:ext cx="32530" cy="32530"/>
      </dsp:txXfrm>
    </dsp:sp>
    <dsp:sp modelId="{5E3B427E-4472-40A7-BB7A-F9EBBC10E8D6}">
      <dsp:nvSpPr>
        <dsp:cNvPr id="0" name=""/>
        <dsp:cNvSpPr/>
      </dsp:nvSpPr>
      <dsp:spPr>
        <a:xfrm>
          <a:off x="3210108" y="1069893"/>
          <a:ext cx="928861" cy="464430"/>
        </a:xfrm>
        <a:prstGeom prst="roundRect">
          <a:avLst>
            <a:gd name="adj" fmla="val 10000"/>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GB" sz="1700" kern="1200" dirty="0"/>
            <a:t>Jane</a:t>
          </a:r>
        </a:p>
      </dsp:txBody>
      <dsp:txXfrm>
        <a:off x="3223711" y="1083496"/>
        <a:ext cx="901655" cy="437224"/>
      </dsp:txXfrm>
    </dsp:sp>
    <dsp:sp modelId="{607EC5A1-85C2-4C60-9B15-37CA388A8955}">
      <dsp:nvSpPr>
        <dsp:cNvPr id="0" name=""/>
        <dsp:cNvSpPr/>
      </dsp:nvSpPr>
      <dsp:spPr>
        <a:xfrm>
          <a:off x="4138969" y="1290727"/>
          <a:ext cx="371544" cy="22763"/>
        </a:xfrm>
        <a:custGeom>
          <a:avLst/>
          <a:gdLst/>
          <a:ahLst/>
          <a:cxnLst/>
          <a:rect l="0" t="0" r="0" b="0"/>
          <a:pathLst>
            <a:path>
              <a:moveTo>
                <a:pt x="0" y="11381"/>
              </a:moveTo>
              <a:lnTo>
                <a:pt x="371544" y="11381"/>
              </a:lnTo>
            </a:path>
          </a:pathLst>
        </a:custGeom>
        <a:noFill/>
        <a:ln w="15875" cap="rnd" cmpd="sng" algn="ctr">
          <a:solidFill>
            <a:schemeClr val="accent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4315452" y="1292820"/>
        <a:ext cx="18577" cy="18577"/>
      </dsp:txXfrm>
    </dsp:sp>
    <dsp:sp modelId="{1EB10D4A-FE38-42D4-8397-DFFFAF6B0E46}">
      <dsp:nvSpPr>
        <dsp:cNvPr id="0" name=""/>
        <dsp:cNvSpPr/>
      </dsp:nvSpPr>
      <dsp:spPr>
        <a:xfrm>
          <a:off x="4510513" y="1069893"/>
          <a:ext cx="928861" cy="464430"/>
        </a:xfrm>
        <a:prstGeom prst="roundRect">
          <a:avLst>
            <a:gd name="adj" fmla="val 10000"/>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GB" sz="1700" kern="1200" dirty="0"/>
            <a:t>Helen</a:t>
          </a:r>
        </a:p>
      </dsp:txBody>
      <dsp:txXfrm>
        <a:off x="4524116" y="1083496"/>
        <a:ext cx="901655" cy="437224"/>
      </dsp:txXfrm>
    </dsp:sp>
    <dsp:sp modelId="{F5537C77-B6FE-4AD5-B11B-7966EAB47259}">
      <dsp:nvSpPr>
        <dsp:cNvPr id="0" name=""/>
        <dsp:cNvSpPr/>
      </dsp:nvSpPr>
      <dsp:spPr>
        <a:xfrm>
          <a:off x="609297" y="802846"/>
          <a:ext cx="928861" cy="464430"/>
        </a:xfrm>
        <a:prstGeom prst="roundRect">
          <a:avLst>
            <a:gd name="adj" fmla="val 10000"/>
          </a:avLst>
        </a:prstGeom>
        <a:gradFill rotWithShape="0">
          <a:gsLst>
            <a:gs pos="0">
              <a:schemeClr val="accent4">
                <a:hueOff val="0"/>
                <a:satOff val="0"/>
                <a:lumOff val="0"/>
                <a:alphaOff val="0"/>
                <a:tint val="96000"/>
                <a:lumMod val="104000"/>
              </a:schemeClr>
            </a:gs>
            <a:gs pos="100000">
              <a:schemeClr val="accent4">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GB" sz="1700" kern="1200" dirty="0"/>
            <a:t>Michelle</a:t>
          </a:r>
        </a:p>
      </dsp:txBody>
      <dsp:txXfrm>
        <a:off x="622900" y="816449"/>
        <a:ext cx="901655" cy="437224"/>
      </dsp:txXfrm>
    </dsp:sp>
    <dsp:sp modelId="{614FE1EE-26C6-4485-99EA-E60EAD16137A}">
      <dsp:nvSpPr>
        <dsp:cNvPr id="0" name=""/>
        <dsp:cNvSpPr/>
      </dsp:nvSpPr>
      <dsp:spPr>
        <a:xfrm>
          <a:off x="609297" y="1603988"/>
          <a:ext cx="928861" cy="464430"/>
        </a:xfrm>
        <a:prstGeom prst="roundRect">
          <a:avLst>
            <a:gd name="adj" fmla="val 10000"/>
          </a:avLst>
        </a:prstGeom>
        <a:gradFill rotWithShape="0">
          <a:gsLst>
            <a:gs pos="0">
              <a:schemeClr val="accent4">
                <a:hueOff val="0"/>
                <a:satOff val="0"/>
                <a:lumOff val="0"/>
                <a:alphaOff val="0"/>
                <a:tint val="96000"/>
                <a:lumMod val="104000"/>
              </a:schemeClr>
            </a:gs>
            <a:gs pos="100000">
              <a:schemeClr val="accent4">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GB" sz="1700" kern="1200" dirty="0"/>
            <a:t>Fiona</a:t>
          </a:r>
        </a:p>
      </dsp:txBody>
      <dsp:txXfrm>
        <a:off x="622900" y="1617591"/>
        <a:ext cx="901655" cy="437224"/>
      </dsp:txXfrm>
    </dsp:sp>
    <dsp:sp modelId="{21D85697-B6A7-4CAB-ABE7-C347C0D2542A}">
      <dsp:nvSpPr>
        <dsp:cNvPr id="0" name=""/>
        <dsp:cNvSpPr/>
      </dsp:nvSpPr>
      <dsp:spPr>
        <a:xfrm rot="18289469">
          <a:off x="1398621" y="1557774"/>
          <a:ext cx="650617" cy="22763"/>
        </a:xfrm>
        <a:custGeom>
          <a:avLst/>
          <a:gdLst/>
          <a:ahLst/>
          <a:cxnLst/>
          <a:rect l="0" t="0" r="0" b="0"/>
          <a:pathLst>
            <a:path>
              <a:moveTo>
                <a:pt x="0" y="11381"/>
              </a:moveTo>
              <a:lnTo>
                <a:pt x="650617" y="11381"/>
              </a:lnTo>
            </a:path>
          </a:pathLst>
        </a:custGeom>
        <a:noFill/>
        <a:ln w="15875" cap="rnd" cmpd="sng" algn="ctr">
          <a:solidFill>
            <a:schemeClr val="accent6">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1707665" y="1552891"/>
        <a:ext cx="32530" cy="32530"/>
      </dsp:txXfrm>
    </dsp:sp>
    <dsp:sp modelId="{B76DD8E6-2B4A-4D70-81EA-786934D897F5}">
      <dsp:nvSpPr>
        <dsp:cNvPr id="0" name=""/>
        <dsp:cNvSpPr/>
      </dsp:nvSpPr>
      <dsp:spPr>
        <a:xfrm>
          <a:off x="1909702" y="1069893"/>
          <a:ext cx="928861" cy="464430"/>
        </a:xfrm>
        <a:prstGeom prst="roundRect">
          <a:avLst>
            <a:gd name="adj" fmla="val 10000"/>
          </a:avLst>
        </a:prstGeom>
        <a:gradFill rotWithShape="0">
          <a:gsLst>
            <a:gs pos="0">
              <a:schemeClr val="accent6">
                <a:hueOff val="0"/>
                <a:satOff val="0"/>
                <a:lumOff val="0"/>
                <a:alphaOff val="0"/>
                <a:tint val="96000"/>
                <a:lumMod val="104000"/>
              </a:schemeClr>
            </a:gs>
            <a:gs pos="100000">
              <a:schemeClr val="accent6">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GB" sz="1700" kern="1200" dirty="0"/>
            <a:t>Charlotte</a:t>
          </a:r>
        </a:p>
      </dsp:txBody>
      <dsp:txXfrm>
        <a:off x="1923305" y="1083496"/>
        <a:ext cx="901655" cy="437224"/>
      </dsp:txXfrm>
    </dsp:sp>
    <dsp:sp modelId="{09904E4F-D814-4FF3-A677-A5CE8F4FEF29}">
      <dsp:nvSpPr>
        <dsp:cNvPr id="0" name=""/>
        <dsp:cNvSpPr/>
      </dsp:nvSpPr>
      <dsp:spPr>
        <a:xfrm>
          <a:off x="1538158" y="1824822"/>
          <a:ext cx="371544" cy="22763"/>
        </a:xfrm>
        <a:custGeom>
          <a:avLst/>
          <a:gdLst/>
          <a:ahLst/>
          <a:cxnLst/>
          <a:rect l="0" t="0" r="0" b="0"/>
          <a:pathLst>
            <a:path>
              <a:moveTo>
                <a:pt x="0" y="11381"/>
              </a:moveTo>
              <a:lnTo>
                <a:pt x="371544" y="11381"/>
              </a:lnTo>
            </a:path>
          </a:pathLst>
        </a:custGeom>
        <a:noFill/>
        <a:ln w="15875" cap="rnd" cmpd="sng" algn="ctr">
          <a:solidFill>
            <a:schemeClr val="accent6">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1714641" y="1826915"/>
        <a:ext cx="18577" cy="18577"/>
      </dsp:txXfrm>
    </dsp:sp>
    <dsp:sp modelId="{A9DDB617-973C-424A-8F29-61413A6207A5}">
      <dsp:nvSpPr>
        <dsp:cNvPr id="0" name=""/>
        <dsp:cNvSpPr/>
      </dsp:nvSpPr>
      <dsp:spPr>
        <a:xfrm>
          <a:off x="1909702" y="1603988"/>
          <a:ext cx="928861" cy="464430"/>
        </a:xfrm>
        <a:prstGeom prst="roundRect">
          <a:avLst>
            <a:gd name="adj" fmla="val 10000"/>
          </a:avLst>
        </a:prstGeom>
        <a:gradFill rotWithShape="0">
          <a:gsLst>
            <a:gs pos="0">
              <a:schemeClr val="accent6">
                <a:hueOff val="0"/>
                <a:satOff val="0"/>
                <a:lumOff val="0"/>
                <a:alphaOff val="0"/>
                <a:tint val="96000"/>
                <a:lumMod val="104000"/>
              </a:schemeClr>
            </a:gs>
            <a:gs pos="100000">
              <a:schemeClr val="accent6">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GB" sz="1700" kern="1200" dirty="0"/>
            <a:t>Abby</a:t>
          </a:r>
        </a:p>
      </dsp:txBody>
      <dsp:txXfrm>
        <a:off x="1923305" y="1617591"/>
        <a:ext cx="901655" cy="437224"/>
      </dsp:txXfrm>
    </dsp:sp>
    <dsp:sp modelId="{529CBF10-075E-4F62-941E-7CABD458D4D4}">
      <dsp:nvSpPr>
        <dsp:cNvPr id="0" name=""/>
        <dsp:cNvSpPr/>
      </dsp:nvSpPr>
      <dsp:spPr>
        <a:xfrm rot="3310531">
          <a:off x="1398621" y="2091869"/>
          <a:ext cx="650617" cy="22763"/>
        </a:xfrm>
        <a:custGeom>
          <a:avLst/>
          <a:gdLst/>
          <a:ahLst/>
          <a:cxnLst/>
          <a:rect l="0" t="0" r="0" b="0"/>
          <a:pathLst>
            <a:path>
              <a:moveTo>
                <a:pt x="0" y="11381"/>
              </a:moveTo>
              <a:lnTo>
                <a:pt x="650617" y="11381"/>
              </a:lnTo>
            </a:path>
          </a:pathLst>
        </a:custGeom>
        <a:noFill/>
        <a:ln w="15875" cap="rnd" cmpd="sng" algn="ctr">
          <a:solidFill>
            <a:schemeClr val="accent6">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1707665" y="2086986"/>
        <a:ext cx="32530" cy="32530"/>
      </dsp:txXfrm>
    </dsp:sp>
    <dsp:sp modelId="{1BA270F5-DBA4-4FF2-B649-7AD8D6F8D541}">
      <dsp:nvSpPr>
        <dsp:cNvPr id="0" name=""/>
        <dsp:cNvSpPr/>
      </dsp:nvSpPr>
      <dsp:spPr>
        <a:xfrm>
          <a:off x="1909702" y="2138083"/>
          <a:ext cx="928861" cy="464430"/>
        </a:xfrm>
        <a:prstGeom prst="roundRect">
          <a:avLst>
            <a:gd name="adj" fmla="val 10000"/>
          </a:avLst>
        </a:prstGeom>
        <a:gradFill rotWithShape="0">
          <a:gsLst>
            <a:gs pos="0">
              <a:schemeClr val="accent6">
                <a:hueOff val="0"/>
                <a:satOff val="0"/>
                <a:lumOff val="0"/>
                <a:alphaOff val="0"/>
                <a:tint val="96000"/>
                <a:lumMod val="104000"/>
              </a:schemeClr>
            </a:gs>
            <a:gs pos="100000">
              <a:schemeClr val="accent6">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GB" sz="1700" kern="1200" dirty="0"/>
            <a:t>Becky</a:t>
          </a:r>
        </a:p>
      </dsp:txBody>
      <dsp:txXfrm>
        <a:off x="1923305" y="2151686"/>
        <a:ext cx="901655" cy="437224"/>
      </dsp:txXfrm>
    </dsp:sp>
    <dsp:sp modelId="{D67F8988-647E-41D3-BCBB-E133218EF5EA}">
      <dsp:nvSpPr>
        <dsp:cNvPr id="0" name=""/>
        <dsp:cNvSpPr/>
      </dsp:nvSpPr>
      <dsp:spPr>
        <a:xfrm>
          <a:off x="609297" y="2138083"/>
          <a:ext cx="928861" cy="464430"/>
        </a:xfrm>
        <a:prstGeom prst="roundRect">
          <a:avLst>
            <a:gd name="adj" fmla="val 10000"/>
          </a:avLst>
        </a:prstGeom>
        <a:gradFill rotWithShape="0">
          <a:gsLst>
            <a:gs pos="0">
              <a:schemeClr val="accent4">
                <a:hueOff val="0"/>
                <a:satOff val="0"/>
                <a:lumOff val="0"/>
                <a:alphaOff val="0"/>
                <a:tint val="96000"/>
                <a:lumMod val="104000"/>
              </a:schemeClr>
            </a:gs>
            <a:gs pos="100000">
              <a:schemeClr val="accent4">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GB" sz="1700" kern="1200" dirty="0"/>
            <a:t>Nicki</a:t>
          </a:r>
        </a:p>
      </dsp:txBody>
      <dsp:txXfrm>
        <a:off x="622900" y="2151686"/>
        <a:ext cx="901655" cy="437224"/>
      </dsp:txXfrm>
    </dsp:sp>
    <dsp:sp modelId="{62A41A08-D093-483D-B149-E24128E173B7}">
      <dsp:nvSpPr>
        <dsp:cNvPr id="0" name=""/>
        <dsp:cNvSpPr/>
      </dsp:nvSpPr>
      <dsp:spPr>
        <a:xfrm>
          <a:off x="609297" y="2672178"/>
          <a:ext cx="928861" cy="464430"/>
        </a:xfrm>
        <a:prstGeom prst="roundRect">
          <a:avLst>
            <a:gd name="adj" fmla="val 10000"/>
          </a:avLst>
        </a:prstGeom>
        <a:gradFill rotWithShape="0">
          <a:gsLst>
            <a:gs pos="0">
              <a:schemeClr val="accent4">
                <a:hueOff val="0"/>
                <a:satOff val="0"/>
                <a:lumOff val="0"/>
                <a:alphaOff val="0"/>
                <a:tint val="96000"/>
                <a:lumMod val="104000"/>
              </a:schemeClr>
            </a:gs>
            <a:gs pos="100000">
              <a:schemeClr val="accent4">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GB" sz="1700" kern="1200" dirty="0"/>
            <a:t>Lola</a:t>
          </a:r>
        </a:p>
      </dsp:txBody>
      <dsp:txXfrm>
        <a:off x="622900" y="2685781"/>
        <a:ext cx="901655" cy="437224"/>
      </dsp:txXfrm>
    </dsp:sp>
    <dsp:sp modelId="{95DC053E-DCD7-4B95-B8C7-327524A003A5}">
      <dsp:nvSpPr>
        <dsp:cNvPr id="0" name=""/>
        <dsp:cNvSpPr/>
      </dsp:nvSpPr>
      <dsp:spPr>
        <a:xfrm>
          <a:off x="609297" y="3206273"/>
          <a:ext cx="928861" cy="464430"/>
        </a:xfrm>
        <a:prstGeom prst="roundRect">
          <a:avLst>
            <a:gd name="adj" fmla="val 10000"/>
          </a:avLst>
        </a:prstGeom>
        <a:gradFill rotWithShape="0">
          <a:gsLst>
            <a:gs pos="0">
              <a:schemeClr val="accent4">
                <a:hueOff val="0"/>
                <a:satOff val="0"/>
                <a:lumOff val="0"/>
                <a:alphaOff val="0"/>
                <a:tint val="96000"/>
                <a:lumMod val="104000"/>
              </a:schemeClr>
            </a:gs>
            <a:gs pos="100000">
              <a:schemeClr val="accent4">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GB" sz="1700" kern="1200" dirty="0"/>
            <a:t>Rachel</a:t>
          </a:r>
        </a:p>
      </dsp:txBody>
      <dsp:txXfrm>
        <a:off x="622900" y="3219876"/>
        <a:ext cx="901655" cy="437224"/>
      </dsp:txXfrm>
    </dsp:sp>
    <dsp:sp modelId="{9AA2CE83-2C28-4A15-99DC-861462CF48C3}">
      <dsp:nvSpPr>
        <dsp:cNvPr id="0" name=""/>
        <dsp:cNvSpPr/>
      </dsp:nvSpPr>
      <dsp:spPr>
        <a:xfrm>
          <a:off x="1538158" y="3427107"/>
          <a:ext cx="371544" cy="22763"/>
        </a:xfrm>
        <a:custGeom>
          <a:avLst/>
          <a:gdLst/>
          <a:ahLst/>
          <a:cxnLst/>
          <a:rect l="0" t="0" r="0" b="0"/>
          <a:pathLst>
            <a:path>
              <a:moveTo>
                <a:pt x="0" y="11381"/>
              </a:moveTo>
              <a:lnTo>
                <a:pt x="371544" y="11381"/>
              </a:lnTo>
            </a:path>
          </a:pathLst>
        </a:custGeom>
        <a:noFill/>
        <a:ln w="15875" cap="rnd" cmpd="sng" algn="ctr">
          <a:solidFill>
            <a:schemeClr val="accent6">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1714641" y="3429200"/>
        <a:ext cx="18577" cy="18577"/>
      </dsp:txXfrm>
    </dsp:sp>
    <dsp:sp modelId="{4580E12A-6421-45DF-9263-743EEA90F8AA}">
      <dsp:nvSpPr>
        <dsp:cNvPr id="0" name=""/>
        <dsp:cNvSpPr/>
      </dsp:nvSpPr>
      <dsp:spPr>
        <a:xfrm>
          <a:off x="1909702" y="3206273"/>
          <a:ext cx="928861" cy="464430"/>
        </a:xfrm>
        <a:prstGeom prst="roundRect">
          <a:avLst>
            <a:gd name="adj" fmla="val 10000"/>
          </a:avLst>
        </a:prstGeom>
        <a:gradFill rotWithShape="0">
          <a:gsLst>
            <a:gs pos="0">
              <a:schemeClr val="accent6">
                <a:hueOff val="0"/>
                <a:satOff val="0"/>
                <a:lumOff val="0"/>
                <a:alphaOff val="0"/>
                <a:tint val="96000"/>
                <a:lumMod val="104000"/>
              </a:schemeClr>
            </a:gs>
            <a:gs pos="100000">
              <a:schemeClr val="accent6">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GB" sz="1700" kern="1200" dirty="0"/>
            <a:t>Tasha</a:t>
          </a:r>
        </a:p>
      </dsp:txBody>
      <dsp:txXfrm>
        <a:off x="1923305" y="3219876"/>
        <a:ext cx="901655" cy="43722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9D778F-E5E3-440A-B068-21B6AA452A1D}">
      <dsp:nvSpPr>
        <dsp:cNvPr id="0" name=""/>
        <dsp:cNvSpPr/>
      </dsp:nvSpPr>
      <dsp:spPr>
        <a:xfrm>
          <a:off x="0" y="297184"/>
          <a:ext cx="4483554" cy="748800"/>
        </a:xfrm>
        <a:prstGeom prst="roundRect">
          <a:avLst/>
        </a:prstGeom>
        <a:gradFill rotWithShape="0">
          <a:gsLst>
            <a:gs pos="0">
              <a:schemeClr val="accent6">
                <a:hueOff val="0"/>
                <a:satOff val="0"/>
                <a:lumOff val="0"/>
                <a:alphaOff val="0"/>
                <a:tint val="96000"/>
                <a:lumMod val="104000"/>
              </a:schemeClr>
            </a:gs>
            <a:gs pos="100000">
              <a:schemeClr val="accent6">
                <a:hueOff val="0"/>
                <a:satOff val="0"/>
                <a:lumOff val="0"/>
                <a:alphaOff val="0"/>
                <a:shade val="90000"/>
                <a:lumMod val="90000"/>
              </a:schemeClr>
            </a:gs>
          </a:gsLst>
          <a:lin ang="5400000" scaled="0"/>
        </a:gradFill>
        <a:ln>
          <a:noFill/>
        </a:ln>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dsp:spPr>
      <dsp:style>
        <a:lnRef idx="0">
          <a:scrgbClr r="0" g="0" b="0"/>
        </a:lnRef>
        <a:fillRef idx="3">
          <a:scrgbClr r="0" g="0" b="0"/>
        </a:fillRef>
        <a:effectRef idx="3">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GB" sz="3200" kern="1200" dirty="0"/>
            <a:t>Safety Concerns</a:t>
          </a:r>
          <a:endParaRPr lang="en-US" sz="3200" kern="1200" dirty="0"/>
        </a:p>
      </dsp:txBody>
      <dsp:txXfrm>
        <a:off x="36553" y="333737"/>
        <a:ext cx="4410448" cy="675694"/>
      </dsp:txXfrm>
    </dsp:sp>
    <dsp:sp modelId="{BA9B23D2-9D40-4CB1-8486-66ACFAAF0836}">
      <dsp:nvSpPr>
        <dsp:cNvPr id="0" name=""/>
        <dsp:cNvSpPr/>
      </dsp:nvSpPr>
      <dsp:spPr>
        <a:xfrm>
          <a:off x="0" y="1168151"/>
          <a:ext cx="4483554" cy="748800"/>
        </a:xfrm>
        <a:prstGeom prst="roundRect">
          <a:avLst/>
        </a:prstGeom>
        <a:gradFill rotWithShape="0">
          <a:gsLst>
            <a:gs pos="0">
              <a:schemeClr val="accent6">
                <a:hueOff val="0"/>
                <a:satOff val="0"/>
                <a:lumOff val="0"/>
                <a:alphaOff val="0"/>
                <a:tint val="96000"/>
                <a:lumMod val="104000"/>
              </a:schemeClr>
            </a:gs>
            <a:gs pos="100000">
              <a:schemeClr val="accent6">
                <a:hueOff val="0"/>
                <a:satOff val="0"/>
                <a:lumOff val="0"/>
                <a:alphaOff val="0"/>
                <a:shade val="90000"/>
                <a:lumMod val="90000"/>
              </a:schemeClr>
            </a:gs>
          </a:gsLst>
          <a:lin ang="5400000" scaled="0"/>
        </a:gradFill>
        <a:ln>
          <a:noFill/>
        </a:ln>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dsp:spPr>
      <dsp:style>
        <a:lnRef idx="0">
          <a:scrgbClr r="0" g="0" b="0"/>
        </a:lnRef>
        <a:fillRef idx="3">
          <a:scrgbClr r="0" g="0" b="0"/>
        </a:fillRef>
        <a:effectRef idx="3">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GB" sz="3200" kern="1200"/>
            <a:t>Concerning Encounters</a:t>
          </a:r>
          <a:endParaRPr lang="en-US" sz="3200" kern="1200"/>
        </a:p>
      </dsp:txBody>
      <dsp:txXfrm>
        <a:off x="36553" y="1204704"/>
        <a:ext cx="4410448" cy="675694"/>
      </dsp:txXfrm>
    </dsp:sp>
    <dsp:sp modelId="{9201A52B-A573-4FB9-BF4D-C5A56F38E1D4}">
      <dsp:nvSpPr>
        <dsp:cNvPr id="0" name=""/>
        <dsp:cNvSpPr/>
      </dsp:nvSpPr>
      <dsp:spPr>
        <a:xfrm>
          <a:off x="0" y="1979104"/>
          <a:ext cx="4483554" cy="748800"/>
        </a:xfrm>
        <a:prstGeom prst="roundRect">
          <a:avLst/>
        </a:prstGeom>
        <a:gradFill rotWithShape="0">
          <a:gsLst>
            <a:gs pos="0">
              <a:schemeClr val="accent6">
                <a:hueOff val="0"/>
                <a:satOff val="0"/>
                <a:lumOff val="0"/>
                <a:alphaOff val="0"/>
                <a:tint val="96000"/>
                <a:lumMod val="104000"/>
              </a:schemeClr>
            </a:gs>
            <a:gs pos="100000">
              <a:schemeClr val="accent6">
                <a:hueOff val="0"/>
                <a:satOff val="0"/>
                <a:lumOff val="0"/>
                <a:alphaOff val="0"/>
                <a:shade val="90000"/>
                <a:lumMod val="90000"/>
              </a:schemeClr>
            </a:gs>
          </a:gsLst>
          <a:lin ang="5400000" scaled="0"/>
        </a:gradFill>
        <a:ln>
          <a:noFill/>
        </a:ln>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dsp:spPr>
      <dsp:style>
        <a:lnRef idx="0">
          <a:scrgbClr r="0" g="0" b="0"/>
        </a:lnRef>
        <a:fillRef idx="3">
          <a:scrgbClr r="0" g="0" b="0"/>
        </a:fillRef>
        <a:effectRef idx="3">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GB" sz="3200" kern="1200" dirty="0"/>
            <a:t>Protective Strategies</a:t>
          </a:r>
          <a:endParaRPr lang="en-US" sz="3200" kern="1200" dirty="0"/>
        </a:p>
      </dsp:txBody>
      <dsp:txXfrm>
        <a:off x="36553" y="2015657"/>
        <a:ext cx="4410448" cy="675694"/>
      </dsp:txXfrm>
    </dsp:sp>
    <dsp:sp modelId="{BE9EECB0-0088-4532-AD31-F671C9C6C6EC}">
      <dsp:nvSpPr>
        <dsp:cNvPr id="0" name=""/>
        <dsp:cNvSpPr/>
      </dsp:nvSpPr>
      <dsp:spPr>
        <a:xfrm>
          <a:off x="0" y="2820063"/>
          <a:ext cx="4483554" cy="748800"/>
        </a:xfrm>
        <a:prstGeom prst="roundRect">
          <a:avLst/>
        </a:prstGeom>
        <a:gradFill rotWithShape="0">
          <a:gsLst>
            <a:gs pos="0">
              <a:schemeClr val="accent6">
                <a:hueOff val="0"/>
                <a:satOff val="0"/>
                <a:lumOff val="0"/>
                <a:alphaOff val="0"/>
                <a:tint val="96000"/>
                <a:lumMod val="104000"/>
              </a:schemeClr>
            </a:gs>
            <a:gs pos="100000">
              <a:schemeClr val="accent6">
                <a:hueOff val="0"/>
                <a:satOff val="0"/>
                <a:lumOff val="0"/>
                <a:alphaOff val="0"/>
                <a:shade val="90000"/>
                <a:lumMod val="90000"/>
              </a:schemeClr>
            </a:gs>
          </a:gsLst>
          <a:lin ang="5400000" scaled="0"/>
        </a:gradFill>
        <a:ln>
          <a:noFill/>
        </a:ln>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dsp:spPr>
      <dsp:style>
        <a:lnRef idx="0">
          <a:scrgbClr r="0" g="0" b="0"/>
        </a:lnRef>
        <a:fillRef idx="3">
          <a:scrgbClr r="0" g="0" b="0"/>
        </a:fillRef>
        <a:effectRef idx="3">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GB" sz="3200" kern="1200" dirty="0"/>
            <a:t>Trails as a Safe Space</a:t>
          </a:r>
          <a:endParaRPr lang="en-US" sz="3200" kern="1200" dirty="0"/>
        </a:p>
      </dsp:txBody>
      <dsp:txXfrm>
        <a:off x="36553" y="2856616"/>
        <a:ext cx="4410448" cy="67569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5188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4023092" y="0"/>
            <a:ext cx="3077739" cy="451882"/>
          </a:xfrm>
          <a:prstGeom prst="rect">
            <a:avLst/>
          </a:prstGeom>
        </p:spPr>
        <p:txBody>
          <a:bodyPr vert="horz" lIns="91440" tIns="45720" rIns="91440" bIns="45720" rtlCol="0"/>
          <a:lstStyle>
            <a:lvl1pPr algn="r">
              <a:defRPr sz="1200"/>
            </a:lvl1pPr>
          </a:lstStyle>
          <a:p>
            <a:fld id="{106A7F40-98DA-4C5E-ACC8-01E0588E8301}" type="datetimeFigureOut">
              <a:rPr lang="en-GB" smtClean="0"/>
              <a:t>19/01/2023</a:t>
            </a:fld>
            <a:endParaRPr lang="en-GB"/>
          </a:p>
        </p:txBody>
      </p:sp>
      <p:sp>
        <p:nvSpPr>
          <p:cNvPr id="4" name="Footer Placeholder 3"/>
          <p:cNvSpPr>
            <a:spLocks noGrp="1"/>
          </p:cNvSpPr>
          <p:nvPr>
            <p:ph type="ftr" sz="quarter" idx="2"/>
          </p:nvPr>
        </p:nvSpPr>
        <p:spPr>
          <a:xfrm>
            <a:off x="0" y="8584188"/>
            <a:ext cx="3077739" cy="45188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4023092" y="8584188"/>
            <a:ext cx="3077739" cy="451882"/>
          </a:xfrm>
          <a:prstGeom prst="rect">
            <a:avLst/>
          </a:prstGeom>
        </p:spPr>
        <p:txBody>
          <a:bodyPr vert="horz" lIns="91440" tIns="45720" rIns="91440" bIns="45720" rtlCol="0" anchor="b"/>
          <a:lstStyle>
            <a:lvl1pPr algn="r">
              <a:defRPr sz="1200"/>
            </a:lvl1pPr>
          </a:lstStyle>
          <a:p>
            <a:fld id="{CFE2653D-9621-4523-92D7-772A3102811A}" type="slidenum">
              <a:rPr lang="en-GB" smtClean="0"/>
              <a:t>‹#›</a:t>
            </a:fld>
            <a:endParaRPr lang="en-GB"/>
          </a:p>
        </p:txBody>
      </p:sp>
    </p:spTree>
    <p:extLst>
      <p:ext uri="{BB962C8B-B14F-4D97-AF65-F5344CB8AC3E}">
        <p14:creationId xmlns:p14="http://schemas.microsoft.com/office/powerpoint/2010/main" val="40740657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5188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4023092" y="0"/>
            <a:ext cx="3077739" cy="451882"/>
          </a:xfrm>
          <a:prstGeom prst="rect">
            <a:avLst/>
          </a:prstGeom>
        </p:spPr>
        <p:txBody>
          <a:bodyPr vert="horz" lIns="91440" tIns="45720" rIns="91440" bIns="45720" rtlCol="0"/>
          <a:lstStyle>
            <a:lvl1pPr algn="r">
              <a:defRPr sz="1200"/>
            </a:lvl1pPr>
          </a:lstStyle>
          <a:p>
            <a:fld id="{1BE903A2-0EC8-46CA-881E-93E8FBD536AB}" type="datetimeFigureOut">
              <a:rPr lang="en-GB" smtClean="0"/>
              <a:t>19/01/2023</a:t>
            </a:fld>
            <a:endParaRPr lang="en-GB"/>
          </a:p>
        </p:txBody>
      </p:sp>
      <p:sp>
        <p:nvSpPr>
          <p:cNvPr id="4" name="Slide Image Placeholder 3"/>
          <p:cNvSpPr>
            <a:spLocks noGrp="1" noRot="1" noChangeAspect="1"/>
          </p:cNvSpPr>
          <p:nvPr>
            <p:ph type="sldImg" idx="2"/>
          </p:nvPr>
        </p:nvSpPr>
        <p:spPr>
          <a:xfrm>
            <a:off x="1292225" y="677863"/>
            <a:ext cx="4518025" cy="3389312"/>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710248" y="4292879"/>
            <a:ext cx="5681980" cy="40669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584188"/>
            <a:ext cx="3077739" cy="45188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4023092" y="8584188"/>
            <a:ext cx="3077739" cy="451882"/>
          </a:xfrm>
          <a:prstGeom prst="rect">
            <a:avLst/>
          </a:prstGeom>
        </p:spPr>
        <p:txBody>
          <a:bodyPr vert="horz" lIns="91440" tIns="45720" rIns="91440" bIns="45720" rtlCol="0" anchor="b"/>
          <a:lstStyle>
            <a:lvl1pPr algn="r">
              <a:defRPr sz="1200"/>
            </a:lvl1pPr>
          </a:lstStyle>
          <a:p>
            <a:fld id="{25BB0A5B-3220-4CE9-9B14-43CD9F8EA96B}" type="slidenum">
              <a:rPr lang="en-GB" smtClean="0"/>
              <a:t>‹#›</a:t>
            </a:fld>
            <a:endParaRPr lang="en-GB"/>
          </a:p>
        </p:txBody>
      </p:sp>
    </p:spTree>
    <p:extLst>
      <p:ext uri="{BB962C8B-B14F-4D97-AF65-F5344CB8AC3E}">
        <p14:creationId xmlns:p14="http://schemas.microsoft.com/office/powerpoint/2010/main" val="7889804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a:p>
            <a:endParaRPr lang="en-GB" baseline="0" dirty="0"/>
          </a:p>
        </p:txBody>
      </p:sp>
      <p:sp>
        <p:nvSpPr>
          <p:cNvPr id="4" name="Slide Number Placeholder 3"/>
          <p:cNvSpPr>
            <a:spLocks noGrp="1"/>
          </p:cNvSpPr>
          <p:nvPr>
            <p:ph type="sldNum" sz="quarter" idx="10"/>
          </p:nvPr>
        </p:nvSpPr>
        <p:spPr/>
        <p:txBody>
          <a:bodyPr/>
          <a:lstStyle/>
          <a:p>
            <a:fld id="{25BB0A5B-3220-4CE9-9B14-43CD9F8EA96B}" type="slidenum">
              <a:rPr lang="en-GB" smtClean="0"/>
              <a:t>1</a:t>
            </a:fld>
            <a:endParaRPr lang="en-GB"/>
          </a:p>
        </p:txBody>
      </p:sp>
    </p:spTree>
    <p:extLst>
      <p:ext uri="{BB962C8B-B14F-4D97-AF65-F5344CB8AC3E}">
        <p14:creationId xmlns:p14="http://schemas.microsoft.com/office/powerpoint/2010/main" val="34039551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25BB0A5B-3220-4CE9-9B14-43CD9F8EA96B}" type="slidenum">
              <a:rPr lang="en-GB" smtClean="0"/>
              <a:t>2</a:t>
            </a:fld>
            <a:endParaRPr lang="en-GB"/>
          </a:p>
        </p:txBody>
      </p:sp>
    </p:spTree>
    <p:extLst>
      <p:ext uri="{BB962C8B-B14F-4D97-AF65-F5344CB8AC3E}">
        <p14:creationId xmlns:p14="http://schemas.microsoft.com/office/powerpoint/2010/main" val="39680308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solidFill>
                <a:schemeClr val="tx1"/>
              </a:solidFill>
            </a:endParaRPr>
          </a:p>
        </p:txBody>
      </p:sp>
      <p:sp>
        <p:nvSpPr>
          <p:cNvPr id="4" name="Slide Number Placeholder 3"/>
          <p:cNvSpPr>
            <a:spLocks noGrp="1"/>
          </p:cNvSpPr>
          <p:nvPr>
            <p:ph type="sldNum" sz="quarter" idx="5"/>
          </p:nvPr>
        </p:nvSpPr>
        <p:spPr/>
        <p:txBody>
          <a:bodyPr/>
          <a:lstStyle/>
          <a:p>
            <a:fld id="{25BB0A5B-3220-4CE9-9B14-43CD9F8EA96B}" type="slidenum">
              <a:rPr lang="en-GB" smtClean="0"/>
              <a:t>4</a:t>
            </a:fld>
            <a:endParaRPr lang="en-GB"/>
          </a:p>
        </p:txBody>
      </p:sp>
    </p:spTree>
    <p:extLst>
      <p:ext uri="{BB962C8B-B14F-4D97-AF65-F5344CB8AC3E}">
        <p14:creationId xmlns:p14="http://schemas.microsoft.com/office/powerpoint/2010/main" val="10119357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5BB0A5B-3220-4CE9-9B14-43CD9F8EA96B}" type="slidenum">
              <a:rPr lang="en-GB" smtClean="0"/>
              <a:t>5</a:t>
            </a:fld>
            <a:endParaRPr lang="en-GB"/>
          </a:p>
        </p:txBody>
      </p:sp>
    </p:spTree>
    <p:extLst>
      <p:ext uri="{BB962C8B-B14F-4D97-AF65-F5344CB8AC3E}">
        <p14:creationId xmlns:p14="http://schemas.microsoft.com/office/powerpoint/2010/main" val="8677345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25BB0A5B-3220-4CE9-9B14-43CD9F8EA96B}" type="slidenum">
              <a:rPr lang="en-GB" smtClean="0"/>
              <a:t>6</a:t>
            </a:fld>
            <a:endParaRPr lang="en-GB"/>
          </a:p>
        </p:txBody>
      </p:sp>
    </p:spTree>
    <p:extLst>
      <p:ext uri="{BB962C8B-B14F-4D97-AF65-F5344CB8AC3E}">
        <p14:creationId xmlns:p14="http://schemas.microsoft.com/office/powerpoint/2010/main" val="3801423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solidFill>
                <a:schemeClr val="tx1"/>
              </a:solidFill>
            </a:endParaRPr>
          </a:p>
        </p:txBody>
      </p:sp>
      <p:sp>
        <p:nvSpPr>
          <p:cNvPr id="4" name="Slide Number Placeholder 3"/>
          <p:cNvSpPr>
            <a:spLocks noGrp="1"/>
          </p:cNvSpPr>
          <p:nvPr>
            <p:ph type="sldNum" sz="quarter" idx="5"/>
          </p:nvPr>
        </p:nvSpPr>
        <p:spPr/>
        <p:txBody>
          <a:bodyPr/>
          <a:lstStyle/>
          <a:p>
            <a:fld id="{25BB0A5B-3220-4CE9-9B14-43CD9F8EA96B}" type="slidenum">
              <a:rPr lang="en-GB" smtClean="0"/>
              <a:t>7</a:t>
            </a:fld>
            <a:endParaRPr lang="en-GB"/>
          </a:p>
        </p:txBody>
      </p:sp>
    </p:spTree>
    <p:extLst>
      <p:ext uri="{BB962C8B-B14F-4D97-AF65-F5344CB8AC3E}">
        <p14:creationId xmlns:p14="http://schemas.microsoft.com/office/powerpoint/2010/main" val="38367137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solidFill>
                <a:schemeClr val="tx1"/>
              </a:solidFill>
            </a:endParaRPr>
          </a:p>
        </p:txBody>
      </p:sp>
      <p:sp>
        <p:nvSpPr>
          <p:cNvPr id="4" name="Slide Number Placeholder 3"/>
          <p:cNvSpPr>
            <a:spLocks noGrp="1"/>
          </p:cNvSpPr>
          <p:nvPr>
            <p:ph type="sldNum" sz="quarter" idx="5"/>
          </p:nvPr>
        </p:nvSpPr>
        <p:spPr/>
        <p:txBody>
          <a:bodyPr/>
          <a:lstStyle/>
          <a:p>
            <a:fld id="{25BB0A5B-3220-4CE9-9B14-43CD9F8EA96B}" type="slidenum">
              <a:rPr lang="en-GB" smtClean="0"/>
              <a:t>9</a:t>
            </a:fld>
            <a:endParaRPr lang="en-GB"/>
          </a:p>
        </p:txBody>
      </p:sp>
    </p:spTree>
    <p:extLst>
      <p:ext uri="{BB962C8B-B14F-4D97-AF65-F5344CB8AC3E}">
        <p14:creationId xmlns:p14="http://schemas.microsoft.com/office/powerpoint/2010/main" val="28644668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906463" y="1798638"/>
            <a:ext cx="7772400" cy="4114800"/>
          </a:xfrm>
          <a:prstGeom prst="rect">
            <a:avLst/>
          </a:prstGeom>
          <a:noFill/>
          <a:ln w="9525">
            <a:noFill/>
            <a:miter lim="800000"/>
            <a:headEnd/>
            <a:tailEnd/>
          </a:ln>
          <a:effectLst/>
        </p:spPr>
        <p:txBody>
          <a:bodyPr/>
          <a:lstStyle/>
          <a:p>
            <a:pPr algn="ctr" fontAlgn="base">
              <a:spcBef>
                <a:spcPct val="50000"/>
              </a:spcBef>
              <a:spcAft>
                <a:spcPct val="0"/>
              </a:spcAft>
              <a:buClr>
                <a:srgbClr val="FF9900"/>
              </a:buClr>
              <a:defRPr/>
            </a:pPr>
            <a:endParaRPr lang="en-US" sz="2000">
              <a:solidFill>
                <a:srgbClr val="004979"/>
              </a:solidFill>
            </a:endParaRPr>
          </a:p>
        </p:txBody>
      </p:sp>
      <p:sp>
        <p:nvSpPr>
          <p:cNvPr id="5" name="Rectangle 4"/>
          <p:cNvSpPr>
            <a:spLocks noChangeArrowheads="1"/>
          </p:cNvSpPr>
          <p:nvPr/>
        </p:nvSpPr>
        <p:spPr bwMode="auto">
          <a:xfrm>
            <a:off x="0" y="-3176"/>
            <a:ext cx="328613" cy="1217598"/>
          </a:xfrm>
          <a:prstGeom prst="rect">
            <a:avLst/>
          </a:prstGeom>
          <a:solidFill>
            <a:schemeClr val="bg1"/>
          </a:solidFill>
          <a:ln w="9525">
            <a:noFill/>
            <a:miter lim="800000"/>
            <a:headEnd/>
            <a:tailEnd/>
          </a:ln>
          <a:effectLst/>
        </p:spPr>
        <p:txBody>
          <a:bodyPr vert="vert270" wrap="none" anchor="ctr"/>
          <a:lstStyle/>
          <a:p>
            <a:pPr fontAlgn="base">
              <a:spcBef>
                <a:spcPct val="0"/>
              </a:spcBef>
              <a:spcAft>
                <a:spcPct val="0"/>
              </a:spcAft>
              <a:defRPr/>
            </a:pPr>
            <a:r>
              <a:rPr lang="en-NZ" b="1" dirty="0">
                <a:solidFill>
                  <a:srgbClr val="969696"/>
                </a:solidFill>
              </a:rPr>
              <a:t>MYERS</a:t>
            </a:r>
          </a:p>
        </p:txBody>
      </p:sp>
      <p:sp>
        <p:nvSpPr>
          <p:cNvPr id="6" name="Line 8"/>
          <p:cNvSpPr>
            <a:spLocks noChangeShapeType="1"/>
          </p:cNvSpPr>
          <p:nvPr/>
        </p:nvSpPr>
        <p:spPr bwMode="auto">
          <a:xfrm>
            <a:off x="328613" y="-3175"/>
            <a:ext cx="0" cy="7142163"/>
          </a:xfrm>
          <a:prstGeom prst="line">
            <a:avLst/>
          </a:prstGeom>
          <a:noFill/>
          <a:ln w="12700">
            <a:solidFill>
              <a:schemeClr val="bg2"/>
            </a:solidFill>
            <a:round/>
            <a:headEnd/>
            <a:tailEnd/>
          </a:ln>
          <a:effectLst/>
        </p:spPr>
        <p:txBody>
          <a:bodyPr/>
          <a:lstStyle/>
          <a:p>
            <a:pPr fontAlgn="base">
              <a:spcBef>
                <a:spcPct val="0"/>
              </a:spcBef>
              <a:spcAft>
                <a:spcPct val="0"/>
              </a:spcAft>
              <a:defRPr/>
            </a:pPr>
            <a:endParaRPr lang="en-NZ" b="1">
              <a:solidFill>
                <a:srgbClr val="969696"/>
              </a:solidFill>
            </a:endParaRPr>
          </a:p>
        </p:txBody>
      </p:sp>
      <p:sp>
        <p:nvSpPr>
          <p:cNvPr id="7" name="Line 9"/>
          <p:cNvSpPr>
            <a:spLocks noChangeShapeType="1"/>
          </p:cNvSpPr>
          <p:nvPr/>
        </p:nvSpPr>
        <p:spPr bwMode="auto">
          <a:xfrm>
            <a:off x="366713" y="-3175"/>
            <a:ext cx="0" cy="6989763"/>
          </a:xfrm>
          <a:prstGeom prst="line">
            <a:avLst/>
          </a:prstGeom>
          <a:noFill/>
          <a:ln w="12700">
            <a:solidFill>
              <a:schemeClr val="bg2"/>
            </a:solidFill>
            <a:round/>
            <a:headEnd/>
            <a:tailEnd/>
          </a:ln>
          <a:effectLst/>
        </p:spPr>
        <p:txBody>
          <a:bodyPr/>
          <a:lstStyle/>
          <a:p>
            <a:pPr fontAlgn="base">
              <a:spcBef>
                <a:spcPct val="0"/>
              </a:spcBef>
              <a:spcAft>
                <a:spcPct val="0"/>
              </a:spcAft>
              <a:defRPr/>
            </a:pPr>
            <a:endParaRPr lang="en-NZ" b="1">
              <a:solidFill>
                <a:srgbClr val="969696"/>
              </a:solidFill>
            </a:endParaRPr>
          </a:p>
        </p:txBody>
      </p:sp>
      <p:sp>
        <p:nvSpPr>
          <p:cNvPr id="8" name="Line 10"/>
          <p:cNvSpPr>
            <a:spLocks noChangeShapeType="1"/>
          </p:cNvSpPr>
          <p:nvPr userDrawn="1"/>
        </p:nvSpPr>
        <p:spPr bwMode="auto">
          <a:xfrm flipH="1">
            <a:off x="0" y="1214438"/>
            <a:ext cx="334963" cy="0"/>
          </a:xfrm>
          <a:prstGeom prst="line">
            <a:avLst/>
          </a:prstGeom>
          <a:noFill/>
          <a:ln w="12700">
            <a:solidFill>
              <a:schemeClr val="bg2"/>
            </a:solidFill>
            <a:round/>
            <a:headEnd/>
            <a:tailEnd/>
          </a:ln>
          <a:effectLst/>
        </p:spPr>
        <p:txBody>
          <a:bodyPr/>
          <a:lstStyle/>
          <a:p>
            <a:pPr fontAlgn="base">
              <a:spcBef>
                <a:spcPct val="0"/>
              </a:spcBef>
              <a:spcAft>
                <a:spcPct val="0"/>
              </a:spcAft>
              <a:defRPr/>
            </a:pPr>
            <a:endParaRPr lang="en-NZ" b="1">
              <a:solidFill>
                <a:srgbClr val="969696"/>
              </a:solidFill>
            </a:endParaRPr>
          </a:p>
        </p:txBody>
      </p:sp>
      <p:sp>
        <p:nvSpPr>
          <p:cNvPr id="9" name="Rectangle 4"/>
          <p:cNvSpPr>
            <a:spLocks noChangeArrowheads="1"/>
          </p:cNvSpPr>
          <p:nvPr userDrawn="1"/>
        </p:nvSpPr>
        <p:spPr bwMode="auto">
          <a:xfrm>
            <a:off x="0" y="1214438"/>
            <a:ext cx="357188" cy="5643562"/>
          </a:xfrm>
          <a:prstGeom prst="rect">
            <a:avLst/>
          </a:prstGeom>
          <a:solidFill>
            <a:schemeClr val="tx1"/>
          </a:solidFill>
          <a:ln w="9525">
            <a:noFill/>
            <a:miter lim="800000"/>
            <a:headEnd/>
            <a:tailEnd/>
          </a:ln>
          <a:effectLst/>
        </p:spPr>
        <p:txBody>
          <a:bodyPr wrap="none" anchor="ctr"/>
          <a:lstStyle/>
          <a:p>
            <a:pPr fontAlgn="base">
              <a:spcBef>
                <a:spcPct val="0"/>
              </a:spcBef>
              <a:spcAft>
                <a:spcPct val="0"/>
              </a:spcAft>
              <a:defRPr/>
            </a:pPr>
            <a:endParaRPr lang="en-NZ" b="1">
              <a:solidFill>
                <a:srgbClr val="969696"/>
              </a:solidFill>
            </a:endParaRPr>
          </a:p>
        </p:txBody>
      </p:sp>
      <p:sp>
        <p:nvSpPr>
          <p:cNvPr id="10" name="Line 6"/>
          <p:cNvSpPr>
            <a:spLocks noChangeShapeType="1"/>
          </p:cNvSpPr>
          <p:nvPr userDrawn="1"/>
        </p:nvSpPr>
        <p:spPr bwMode="auto">
          <a:xfrm>
            <a:off x="0" y="0"/>
            <a:ext cx="0" cy="7142163"/>
          </a:xfrm>
          <a:prstGeom prst="line">
            <a:avLst/>
          </a:prstGeom>
          <a:noFill/>
          <a:ln w="12700">
            <a:solidFill>
              <a:schemeClr val="bg2"/>
            </a:solidFill>
            <a:round/>
            <a:headEnd/>
            <a:tailEnd/>
          </a:ln>
          <a:effectLst/>
        </p:spPr>
        <p:txBody>
          <a:bodyPr/>
          <a:lstStyle/>
          <a:p>
            <a:pPr fontAlgn="base">
              <a:spcBef>
                <a:spcPct val="0"/>
              </a:spcBef>
              <a:spcAft>
                <a:spcPct val="0"/>
              </a:spcAft>
              <a:defRPr/>
            </a:pPr>
            <a:endParaRPr lang="en-NZ" b="1">
              <a:solidFill>
                <a:srgbClr val="969696"/>
              </a:solidFill>
            </a:endParaRPr>
          </a:p>
        </p:txBody>
      </p:sp>
      <p:sp>
        <p:nvSpPr>
          <p:cNvPr id="11" name="Text Box 13"/>
          <p:cNvSpPr txBox="1">
            <a:spLocks noChangeArrowheads="1"/>
          </p:cNvSpPr>
          <p:nvPr userDrawn="1"/>
        </p:nvSpPr>
        <p:spPr bwMode="auto">
          <a:xfrm rot="16200000">
            <a:off x="-2132806" y="3759994"/>
            <a:ext cx="4622800" cy="246062"/>
          </a:xfrm>
          <a:prstGeom prst="rect">
            <a:avLst/>
          </a:prstGeom>
          <a:noFill/>
          <a:ln w="9525">
            <a:noFill/>
            <a:miter lim="800000"/>
            <a:headEnd/>
            <a:tailEnd/>
          </a:ln>
          <a:effectLst/>
        </p:spPr>
        <p:txBody>
          <a:bodyPr>
            <a:spAutoFit/>
          </a:bodyPr>
          <a:lstStyle/>
          <a:p>
            <a:pPr algn="ctr" fontAlgn="base">
              <a:spcBef>
                <a:spcPct val="50000"/>
              </a:spcBef>
              <a:spcAft>
                <a:spcPct val="0"/>
              </a:spcAft>
              <a:defRPr/>
            </a:pPr>
            <a:r>
              <a:rPr lang="en-US" sz="1000" b="1" dirty="0">
                <a:solidFill>
                  <a:srgbClr val="000000"/>
                </a:solidFill>
              </a:rPr>
              <a:t>QUALITATIVE RESEARCH IN BUSINESS AND MANAGEMENT</a:t>
            </a:r>
          </a:p>
        </p:txBody>
      </p:sp>
      <p:sp>
        <p:nvSpPr>
          <p:cNvPr id="12" name="Text Box 8"/>
          <p:cNvSpPr txBox="1">
            <a:spLocks noChangeArrowheads="1"/>
          </p:cNvSpPr>
          <p:nvPr userDrawn="1"/>
        </p:nvSpPr>
        <p:spPr bwMode="auto">
          <a:xfrm>
            <a:off x="571500" y="6286500"/>
            <a:ext cx="1992313" cy="277813"/>
          </a:xfrm>
          <a:prstGeom prst="rect">
            <a:avLst/>
          </a:prstGeom>
          <a:noFill/>
          <a:ln w="9525">
            <a:noFill/>
            <a:miter lim="800000"/>
            <a:headEnd/>
            <a:tailEnd/>
          </a:ln>
          <a:effectLst/>
        </p:spPr>
        <p:txBody>
          <a:bodyPr wrap="none">
            <a:spAutoFit/>
          </a:bodyPr>
          <a:lstStyle/>
          <a:p>
            <a:pPr fontAlgn="base">
              <a:spcBef>
                <a:spcPct val="0"/>
              </a:spcBef>
              <a:spcAft>
                <a:spcPct val="0"/>
              </a:spcAft>
              <a:defRPr/>
            </a:pPr>
            <a:r>
              <a:rPr lang="en-US" sz="1200" b="1" i="1" dirty="0">
                <a:solidFill>
                  <a:srgbClr val="000000"/>
                </a:solidFill>
                <a:latin typeface="Book Antiqua" pitchFamily="18" charset="0"/>
              </a:rPr>
              <a:t>Sage Publications Limited</a:t>
            </a:r>
          </a:p>
        </p:txBody>
      </p:sp>
      <p:sp>
        <p:nvSpPr>
          <p:cNvPr id="13" name="Text Box 9"/>
          <p:cNvSpPr txBox="1">
            <a:spLocks noChangeArrowheads="1"/>
          </p:cNvSpPr>
          <p:nvPr userDrawn="1"/>
        </p:nvSpPr>
        <p:spPr bwMode="auto">
          <a:xfrm>
            <a:off x="5572125" y="6215063"/>
            <a:ext cx="3429000" cy="461962"/>
          </a:xfrm>
          <a:prstGeom prst="rect">
            <a:avLst/>
          </a:prstGeom>
          <a:noFill/>
          <a:ln w="9525">
            <a:noFill/>
            <a:miter lim="800000"/>
            <a:headEnd/>
            <a:tailEnd/>
          </a:ln>
          <a:effectLst/>
        </p:spPr>
        <p:txBody>
          <a:bodyPr>
            <a:spAutoFit/>
          </a:bodyPr>
          <a:lstStyle/>
          <a:p>
            <a:pPr algn="r" fontAlgn="base">
              <a:spcBef>
                <a:spcPct val="0"/>
              </a:spcBef>
              <a:spcAft>
                <a:spcPct val="0"/>
              </a:spcAft>
              <a:defRPr/>
            </a:pPr>
            <a:r>
              <a:rPr lang="en-US" sz="1200" b="1" i="1" dirty="0">
                <a:solidFill>
                  <a:srgbClr val="000000"/>
                </a:solidFill>
                <a:latin typeface="Book Antiqua" pitchFamily="18" charset="0"/>
              </a:rPr>
              <a:t>© 2008 Michael D. Myers</a:t>
            </a:r>
          </a:p>
          <a:p>
            <a:pPr algn="r" fontAlgn="base">
              <a:spcBef>
                <a:spcPct val="0"/>
              </a:spcBef>
              <a:spcAft>
                <a:spcPct val="0"/>
              </a:spcAft>
              <a:defRPr/>
            </a:pPr>
            <a:r>
              <a:rPr lang="en-US" sz="1200" b="1" i="1" dirty="0">
                <a:solidFill>
                  <a:srgbClr val="000000"/>
                </a:solidFill>
                <a:latin typeface="Book Antiqua" pitchFamily="18" charset="0"/>
              </a:rPr>
              <a:t>All Rights Reserved</a:t>
            </a:r>
          </a:p>
        </p:txBody>
      </p:sp>
      <p:sp>
        <p:nvSpPr>
          <p:cNvPr id="7189" name="Rectangle 21"/>
          <p:cNvSpPr>
            <a:spLocks noGrp="1" noChangeArrowheads="1"/>
          </p:cNvSpPr>
          <p:nvPr>
            <p:ph type="ctrTitle" sz="quarter"/>
          </p:nvPr>
        </p:nvSpPr>
        <p:spPr>
          <a:xfrm>
            <a:off x="685800" y="2130425"/>
            <a:ext cx="7772400" cy="1470025"/>
          </a:xfrm>
        </p:spPr>
        <p:txBody>
          <a:bodyPr/>
          <a:lstStyle>
            <a:lvl1pPr>
              <a:defRPr/>
            </a:lvl1pPr>
          </a:lstStyle>
          <a:p>
            <a:r>
              <a:rPr lang="en-US"/>
              <a:t>Click to edit Master title style</a:t>
            </a:r>
            <a:endParaRPr lang="en-GB"/>
          </a:p>
        </p:txBody>
      </p:sp>
      <p:sp>
        <p:nvSpPr>
          <p:cNvPr id="7190" name="Rectangle 22"/>
          <p:cNvSpPr>
            <a:spLocks noGrp="1" noChangeArrowheads="1"/>
          </p:cNvSpPr>
          <p:nvPr>
            <p:ph type="subTitle" sz="quarter" idx="1"/>
          </p:nvPr>
        </p:nvSpPr>
        <p:spPr>
          <a:xfrm>
            <a:off x="1371600" y="3886200"/>
            <a:ext cx="6400800" cy="1752600"/>
          </a:xfrm>
        </p:spPr>
        <p:txBody>
          <a:bodyPr/>
          <a:lstStyle>
            <a:lvl1pPr marL="0" indent="0" algn="ctr">
              <a:defRPr sz="1100"/>
            </a:lvl1pPr>
          </a:lstStyle>
          <a:p>
            <a:r>
              <a:rPr lang="en-US"/>
              <a:t>Click to edit Master subtitle style</a:t>
            </a:r>
            <a:endParaRPr lang="en-GB"/>
          </a:p>
        </p:txBody>
      </p:sp>
      <p:sp>
        <p:nvSpPr>
          <p:cNvPr id="14" name="Rectangle 19"/>
          <p:cNvSpPr>
            <a:spLocks noGrp="1" noChangeArrowheads="1"/>
          </p:cNvSpPr>
          <p:nvPr>
            <p:ph type="ftr" sz="quarter" idx="10"/>
          </p:nvPr>
        </p:nvSpPr>
        <p:spPr/>
        <p:txBody>
          <a:bodyPr/>
          <a:lstStyle>
            <a:lvl1pPr>
              <a:defRPr/>
            </a:lvl1pPr>
          </a:lstStyle>
          <a:p>
            <a:pPr>
              <a:defRPr/>
            </a:pPr>
            <a:r>
              <a:rPr lang="en-GB">
                <a:solidFill>
                  <a:srgbClr val="969696"/>
                </a:solidFill>
              </a:rPr>
              <a:t>Ethnographic research</a:t>
            </a:r>
          </a:p>
        </p:txBody>
      </p:sp>
    </p:spTree>
    <p:extLst>
      <p:ext uri="{BB962C8B-B14F-4D97-AF65-F5344CB8AC3E}">
        <p14:creationId xmlns:p14="http://schemas.microsoft.com/office/powerpoint/2010/main" val="373466372"/>
      </p:ext>
    </p:extLst>
  </p:cSld>
  <p:clrMapOvr>
    <a:masterClrMapping/>
  </p:clrMapOvr>
  <p:transition>
    <p:zo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Rectangle 19"/>
          <p:cNvSpPr>
            <a:spLocks noGrp="1" noChangeArrowheads="1"/>
          </p:cNvSpPr>
          <p:nvPr>
            <p:ph type="ftr" sz="quarter" idx="10"/>
          </p:nvPr>
        </p:nvSpPr>
        <p:spPr>
          <a:ln/>
        </p:spPr>
        <p:txBody>
          <a:bodyPr/>
          <a:lstStyle>
            <a:lvl1pPr>
              <a:defRPr/>
            </a:lvl1pPr>
          </a:lstStyle>
          <a:p>
            <a:pPr>
              <a:defRPr/>
            </a:pPr>
            <a:r>
              <a:rPr lang="en-GB">
                <a:solidFill>
                  <a:srgbClr val="969696"/>
                </a:solidFill>
              </a:rPr>
              <a:t>Ethnographic research</a:t>
            </a:r>
          </a:p>
        </p:txBody>
      </p:sp>
      <p:sp>
        <p:nvSpPr>
          <p:cNvPr id="5" name="Rectangle 20"/>
          <p:cNvSpPr>
            <a:spLocks noGrp="1" noChangeArrowheads="1"/>
          </p:cNvSpPr>
          <p:nvPr>
            <p:ph type="sldNum" sz="quarter" idx="11"/>
          </p:nvPr>
        </p:nvSpPr>
        <p:spPr>
          <a:ln/>
        </p:spPr>
        <p:txBody>
          <a:bodyPr/>
          <a:lstStyle>
            <a:lvl1pPr>
              <a:defRPr/>
            </a:lvl1pPr>
          </a:lstStyle>
          <a:p>
            <a:pPr>
              <a:defRPr/>
            </a:pPr>
            <a:fld id="{4C304FB5-657B-4E5D-88E1-2DDADF280D16}" type="slidenum">
              <a:rPr lang="en-GB">
                <a:solidFill>
                  <a:srgbClr val="969696"/>
                </a:solidFill>
              </a:rPr>
              <a:pPr>
                <a:defRPr/>
              </a:pPr>
              <a:t>‹#›</a:t>
            </a:fld>
            <a:endParaRPr lang="en-GB">
              <a:solidFill>
                <a:srgbClr val="969696"/>
              </a:solidFill>
            </a:endParaRPr>
          </a:p>
        </p:txBody>
      </p:sp>
    </p:spTree>
    <p:extLst>
      <p:ext uri="{BB962C8B-B14F-4D97-AF65-F5344CB8AC3E}">
        <p14:creationId xmlns:p14="http://schemas.microsoft.com/office/powerpoint/2010/main" val="2600855779"/>
      </p:ext>
    </p:extLst>
  </p:cSld>
  <p:clrMapOvr>
    <a:masterClrMapping/>
  </p:clrMapOvr>
  <p:transition>
    <p:zo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304800"/>
            <a:ext cx="2286000" cy="5486400"/>
          </a:xfrm>
        </p:spPr>
        <p:txBody>
          <a:bodyPr vert="eaVert"/>
          <a:lstStyle/>
          <a:p>
            <a:r>
              <a:rPr lang="en-US"/>
              <a:t>Click to edit Master title style</a:t>
            </a:r>
            <a:endParaRPr lang="en-NZ"/>
          </a:p>
        </p:txBody>
      </p:sp>
      <p:sp>
        <p:nvSpPr>
          <p:cNvPr id="3" name="Vertical Text Placeholder 2"/>
          <p:cNvSpPr>
            <a:spLocks noGrp="1"/>
          </p:cNvSpPr>
          <p:nvPr>
            <p:ph type="body" orient="vert" idx="1"/>
          </p:nvPr>
        </p:nvSpPr>
        <p:spPr>
          <a:xfrm>
            <a:off x="0" y="304800"/>
            <a:ext cx="67056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Rectangle 19"/>
          <p:cNvSpPr>
            <a:spLocks noGrp="1" noChangeArrowheads="1"/>
          </p:cNvSpPr>
          <p:nvPr>
            <p:ph type="ftr" sz="quarter" idx="10"/>
          </p:nvPr>
        </p:nvSpPr>
        <p:spPr>
          <a:ln/>
        </p:spPr>
        <p:txBody>
          <a:bodyPr/>
          <a:lstStyle>
            <a:lvl1pPr>
              <a:defRPr/>
            </a:lvl1pPr>
          </a:lstStyle>
          <a:p>
            <a:pPr>
              <a:defRPr/>
            </a:pPr>
            <a:r>
              <a:rPr lang="en-GB">
                <a:solidFill>
                  <a:srgbClr val="969696"/>
                </a:solidFill>
              </a:rPr>
              <a:t>Ethnographic research</a:t>
            </a:r>
          </a:p>
        </p:txBody>
      </p:sp>
      <p:sp>
        <p:nvSpPr>
          <p:cNvPr id="5" name="Rectangle 20"/>
          <p:cNvSpPr>
            <a:spLocks noGrp="1" noChangeArrowheads="1"/>
          </p:cNvSpPr>
          <p:nvPr>
            <p:ph type="sldNum" sz="quarter" idx="11"/>
          </p:nvPr>
        </p:nvSpPr>
        <p:spPr>
          <a:ln/>
        </p:spPr>
        <p:txBody>
          <a:bodyPr/>
          <a:lstStyle>
            <a:lvl1pPr>
              <a:defRPr/>
            </a:lvl1pPr>
          </a:lstStyle>
          <a:p>
            <a:pPr>
              <a:defRPr/>
            </a:pPr>
            <a:fld id="{A9B76C45-1543-4819-9B95-95E335462EE1}" type="slidenum">
              <a:rPr lang="en-GB">
                <a:solidFill>
                  <a:srgbClr val="969696"/>
                </a:solidFill>
              </a:rPr>
              <a:pPr>
                <a:defRPr/>
              </a:pPr>
              <a:t>‹#›</a:t>
            </a:fld>
            <a:endParaRPr lang="en-GB">
              <a:solidFill>
                <a:srgbClr val="969696"/>
              </a:solidFill>
            </a:endParaRPr>
          </a:p>
        </p:txBody>
      </p:sp>
    </p:spTree>
    <p:extLst>
      <p:ext uri="{BB962C8B-B14F-4D97-AF65-F5344CB8AC3E}">
        <p14:creationId xmlns:p14="http://schemas.microsoft.com/office/powerpoint/2010/main" val="2109146047"/>
      </p:ext>
    </p:extLst>
  </p:cSld>
  <p:clrMapOvr>
    <a:masterClrMapping/>
  </p:clrMapOvr>
  <p:transition>
    <p:zo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28020" y="1769541"/>
            <a:ext cx="7080026"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028020" y="3598339"/>
            <a:ext cx="7080026"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F7BC830-E0EC-42F6-9894-4F6570F8E6F2}" type="datetime1">
              <a:rPr lang="en-US" altLang="en-US" smtClean="0">
                <a:solidFill>
                  <a:srgbClr val="2F1F58"/>
                </a:solidFill>
              </a:rPr>
              <a:pPr/>
              <a:t>1/19/2023</a:t>
            </a:fld>
            <a:endParaRPr lang="en-US" altLang="en-US">
              <a:solidFill>
                <a:srgbClr val="2F1F58"/>
              </a:solidFill>
            </a:endParaRPr>
          </a:p>
        </p:txBody>
      </p:sp>
      <p:sp>
        <p:nvSpPr>
          <p:cNvPr id="5" name="Footer Placeholder 4"/>
          <p:cNvSpPr>
            <a:spLocks noGrp="1"/>
          </p:cNvSpPr>
          <p:nvPr>
            <p:ph type="ftr" sz="quarter" idx="11"/>
          </p:nvPr>
        </p:nvSpPr>
        <p:spPr/>
        <p:txBody>
          <a:bodyPr/>
          <a:lstStyle/>
          <a:p>
            <a:endParaRPr lang="en-US" altLang="en-US">
              <a:solidFill>
                <a:srgbClr val="2F1F58"/>
              </a:solidFill>
            </a:endParaRPr>
          </a:p>
        </p:txBody>
      </p:sp>
      <p:sp>
        <p:nvSpPr>
          <p:cNvPr id="6" name="Slide Number Placeholder 5"/>
          <p:cNvSpPr>
            <a:spLocks noGrp="1"/>
          </p:cNvSpPr>
          <p:nvPr>
            <p:ph type="sldNum" sz="quarter" idx="12"/>
          </p:nvPr>
        </p:nvSpPr>
        <p:spPr/>
        <p:txBody>
          <a:bodyPr/>
          <a:lstStyle/>
          <a:p>
            <a:fld id="{A3DCDF73-85D2-4237-9B32-053DBDB0C312}" type="slidenum">
              <a:rPr lang="en-US" smtClean="0">
                <a:solidFill>
                  <a:srgbClr val="E3DCCF">
                    <a:shade val="50000"/>
                    <a:satMod val="200000"/>
                  </a:srgbClr>
                </a:solidFill>
              </a:rPr>
              <a:pPr/>
              <a:t>‹#›</a:t>
            </a:fld>
            <a:endParaRPr lang="en-US">
              <a:solidFill>
                <a:srgbClr val="E3DCCF">
                  <a:shade val="50000"/>
                  <a:satMod val="200000"/>
                </a:srgbClr>
              </a:solidFill>
            </a:endParaRPr>
          </a:p>
        </p:txBody>
      </p:sp>
    </p:spTree>
    <p:extLst>
      <p:ext uri="{BB962C8B-B14F-4D97-AF65-F5344CB8AC3E}">
        <p14:creationId xmlns:p14="http://schemas.microsoft.com/office/powerpoint/2010/main" val="16241106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BDE8CD7-B763-4CD0-9BA6-9CD7B6BDFAB9}" type="datetime1">
              <a:rPr lang="en-US" altLang="en-US" smtClean="0">
                <a:solidFill>
                  <a:srgbClr val="E3DCCF">
                    <a:shade val="50000"/>
                    <a:satMod val="200000"/>
                  </a:srgbClr>
                </a:solidFill>
              </a:rPr>
              <a:pPr/>
              <a:t>1/19/2023</a:t>
            </a:fld>
            <a:endParaRPr lang="en-US" altLang="en-US">
              <a:solidFill>
                <a:srgbClr val="E3DCCF">
                  <a:shade val="50000"/>
                  <a:satMod val="200000"/>
                </a:srgbClr>
              </a:solidFill>
            </a:endParaRPr>
          </a:p>
        </p:txBody>
      </p:sp>
      <p:sp>
        <p:nvSpPr>
          <p:cNvPr id="5" name="Footer Placeholder 4"/>
          <p:cNvSpPr>
            <a:spLocks noGrp="1"/>
          </p:cNvSpPr>
          <p:nvPr>
            <p:ph type="ftr" sz="quarter" idx="11"/>
          </p:nvPr>
        </p:nvSpPr>
        <p:spPr/>
        <p:txBody>
          <a:bodyPr/>
          <a:lstStyle/>
          <a:p>
            <a:endParaRPr lang="en-US" altLang="en-US">
              <a:solidFill>
                <a:srgbClr val="E3DCCF">
                  <a:shade val="50000"/>
                  <a:satMod val="200000"/>
                </a:srgbClr>
              </a:solidFill>
            </a:endParaRPr>
          </a:p>
        </p:txBody>
      </p:sp>
      <p:sp>
        <p:nvSpPr>
          <p:cNvPr id="6" name="Slide Number Placeholder 5"/>
          <p:cNvSpPr>
            <a:spLocks noGrp="1"/>
          </p:cNvSpPr>
          <p:nvPr>
            <p:ph type="sldNum" sz="quarter" idx="12"/>
          </p:nvPr>
        </p:nvSpPr>
        <p:spPr/>
        <p:txBody>
          <a:bodyPr/>
          <a:lstStyle/>
          <a:p>
            <a:fld id="{59153946-D7F8-482A-A7AE-7BD8D2FEEC28}" type="slidenum">
              <a:rPr lang="en-US" altLang="en-US" smtClean="0">
                <a:solidFill>
                  <a:srgbClr val="E3DCCF">
                    <a:shade val="50000"/>
                    <a:satMod val="200000"/>
                  </a:srgbClr>
                </a:solidFill>
              </a:rPr>
              <a:pPr/>
              <a:t>‹#›</a:t>
            </a:fld>
            <a:endParaRPr lang="en-US" altLang="en-US">
              <a:solidFill>
                <a:srgbClr val="E3DCCF">
                  <a:shade val="50000"/>
                  <a:satMod val="200000"/>
                </a:srgbClr>
              </a:solidFill>
            </a:endParaRPr>
          </a:p>
        </p:txBody>
      </p:sp>
    </p:spTree>
    <p:extLst>
      <p:ext uri="{BB962C8B-B14F-4D97-AF65-F5344CB8AC3E}">
        <p14:creationId xmlns:p14="http://schemas.microsoft.com/office/powerpoint/2010/main" val="41889195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71551" y="1761068"/>
            <a:ext cx="7192913"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971551" y="3589879"/>
            <a:ext cx="7192913"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4FC6B3-7B99-4119-B140-D3287C8B81E3}" type="datetime1">
              <a:rPr lang="en-US" altLang="en-US" smtClean="0">
                <a:solidFill>
                  <a:srgbClr val="E3DCCF">
                    <a:shade val="50000"/>
                    <a:satMod val="200000"/>
                  </a:srgbClr>
                </a:solidFill>
              </a:rPr>
              <a:pPr/>
              <a:t>1/19/2023</a:t>
            </a:fld>
            <a:endParaRPr lang="en-US" altLang="en-US">
              <a:solidFill>
                <a:srgbClr val="E3DCCF">
                  <a:shade val="50000"/>
                  <a:satMod val="200000"/>
                </a:srgbClr>
              </a:solidFill>
            </a:endParaRPr>
          </a:p>
        </p:txBody>
      </p:sp>
      <p:sp>
        <p:nvSpPr>
          <p:cNvPr id="5" name="Footer Placeholder 4"/>
          <p:cNvSpPr>
            <a:spLocks noGrp="1"/>
          </p:cNvSpPr>
          <p:nvPr>
            <p:ph type="ftr" sz="quarter" idx="11"/>
          </p:nvPr>
        </p:nvSpPr>
        <p:spPr/>
        <p:txBody>
          <a:bodyPr/>
          <a:lstStyle/>
          <a:p>
            <a:endParaRPr lang="en-US" altLang="en-US">
              <a:solidFill>
                <a:srgbClr val="E3DCCF">
                  <a:shade val="50000"/>
                  <a:satMod val="200000"/>
                </a:srgbClr>
              </a:solidFill>
            </a:endParaRPr>
          </a:p>
        </p:txBody>
      </p:sp>
      <p:sp>
        <p:nvSpPr>
          <p:cNvPr id="6" name="Slide Number Placeholder 5"/>
          <p:cNvSpPr>
            <a:spLocks noGrp="1"/>
          </p:cNvSpPr>
          <p:nvPr>
            <p:ph type="sldNum" sz="quarter" idx="12"/>
          </p:nvPr>
        </p:nvSpPr>
        <p:spPr/>
        <p:txBody>
          <a:bodyPr/>
          <a:lstStyle/>
          <a:p>
            <a:fld id="{B4043B9B-7389-40A5-AE83-6D7A0A9B49A6}" type="slidenum">
              <a:rPr lang="en-US" altLang="en-US" smtClean="0">
                <a:solidFill>
                  <a:srgbClr val="E3DCCF">
                    <a:shade val="50000"/>
                    <a:satMod val="200000"/>
                  </a:srgbClr>
                </a:solidFill>
              </a:rPr>
              <a:pPr/>
              <a:t>‹#›</a:t>
            </a:fld>
            <a:endParaRPr lang="en-US" altLang="en-US">
              <a:solidFill>
                <a:srgbClr val="E3DCCF">
                  <a:shade val="50000"/>
                  <a:satMod val="200000"/>
                </a:srgbClr>
              </a:solidFill>
            </a:endParaRPr>
          </a:p>
        </p:txBody>
      </p:sp>
    </p:spTree>
    <p:extLst>
      <p:ext uri="{BB962C8B-B14F-4D97-AF65-F5344CB8AC3E}">
        <p14:creationId xmlns:p14="http://schemas.microsoft.com/office/powerpoint/2010/main" val="1446553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347" y="1732449"/>
            <a:ext cx="3795373" cy="4058750"/>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52169" y="1732450"/>
            <a:ext cx="3798499" cy="405875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1/19/2023</a:t>
            </a:fld>
            <a:endParaRPr lang="en-US" dirty="0"/>
          </a:p>
        </p:txBody>
      </p:sp>
      <p:sp>
        <p:nvSpPr>
          <p:cNvPr id="6" name="Footer Placeholder 5"/>
          <p:cNvSpPr>
            <a:spLocks noGrp="1"/>
          </p:cNvSpPr>
          <p:nvPr>
            <p:ph type="ftr" sz="quarter" idx="11"/>
          </p:nvPr>
        </p:nvSpPr>
        <p:spPr/>
        <p:txBody>
          <a:bodyPr/>
          <a:lstStyle/>
          <a:p>
            <a:pPr fontAlgn="base">
              <a:spcBef>
                <a:spcPct val="0"/>
              </a:spcBef>
              <a:spcAft>
                <a:spcPct val="0"/>
              </a:spcAft>
              <a:defRPr/>
            </a:pPr>
            <a:r>
              <a:rPr lang="en-GB">
                <a:solidFill>
                  <a:srgbClr val="969696"/>
                </a:solidFill>
              </a:rPr>
              <a:t>Ethnographic research</a:t>
            </a:r>
          </a:p>
        </p:txBody>
      </p:sp>
      <p:sp>
        <p:nvSpPr>
          <p:cNvPr id="7" name="Slide Number Placeholder 6"/>
          <p:cNvSpPr>
            <a:spLocks noGrp="1"/>
          </p:cNvSpPr>
          <p:nvPr>
            <p:ph type="sldNum" sz="quarter" idx="12"/>
          </p:nvPr>
        </p:nvSpPr>
        <p:spPr/>
        <p:txBody>
          <a:bodyPr/>
          <a:lstStyle/>
          <a:p>
            <a:pPr fontAlgn="base">
              <a:spcBef>
                <a:spcPct val="0"/>
              </a:spcBef>
              <a:spcAft>
                <a:spcPct val="0"/>
              </a:spcAft>
              <a:defRPr/>
            </a:pPr>
            <a:fld id="{79D2ADA5-022C-43E7-8821-8477E07EC5AE}" type="slidenum">
              <a:rPr lang="en-GB" smtClean="0">
                <a:solidFill>
                  <a:srgbClr val="969696"/>
                </a:solidFill>
              </a:rPr>
              <a:pPr fontAlgn="base">
                <a:spcBef>
                  <a:spcPct val="0"/>
                </a:spcBef>
                <a:spcAft>
                  <a:spcPct val="0"/>
                </a:spcAft>
                <a:defRPr/>
              </a:pPr>
              <a:t>‹#›</a:t>
            </a:fld>
            <a:endParaRPr lang="en-GB">
              <a:solidFill>
                <a:srgbClr val="969696"/>
              </a:solidFill>
            </a:endParaRPr>
          </a:p>
        </p:txBody>
      </p:sp>
    </p:spTree>
    <p:extLst>
      <p:ext uri="{BB962C8B-B14F-4D97-AF65-F5344CB8AC3E}">
        <p14:creationId xmlns:p14="http://schemas.microsoft.com/office/powerpoint/2010/main" val="3183368986"/>
      </p:ext>
    </p:extLst>
  </p:cSld>
  <p:clrMapOvr>
    <a:masterClrMapping/>
  </p:clrMapOvr>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345" y="1770323"/>
            <a:ext cx="3787423" cy="4112953"/>
          </a:xfrm>
          <a:prstGeom prst="rect">
            <a:avLst/>
          </a:prstGeom>
        </p:spPr>
      </p:pic>
      <p:pic>
        <p:nvPicPr>
          <p:cNvPr id="14" name="Picture 13"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3245" y="1770323"/>
            <a:ext cx="3787423" cy="4112953"/>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754404" y="1835254"/>
            <a:ext cx="3657258"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54404" y="2380138"/>
            <a:ext cx="3657258"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21225" y="1835255"/>
            <a:ext cx="3671498"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21225" y="2380138"/>
            <a:ext cx="3671498"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7A3A6CB-4118-4DED-8AA8-383025402D09}" type="datetime1">
              <a:rPr lang="en-US" altLang="en-US" smtClean="0">
                <a:solidFill>
                  <a:srgbClr val="E3DCCF">
                    <a:shade val="50000"/>
                    <a:satMod val="200000"/>
                  </a:srgbClr>
                </a:solidFill>
              </a:rPr>
              <a:pPr/>
              <a:t>1/19/2023</a:t>
            </a:fld>
            <a:endParaRPr lang="en-US" altLang="en-US">
              <a:solidFill>
                <a:srgbClr val="E3DCCF">
                  <a:shade val="50000"/>
                  <a:satMod val="200000"/>
                </a:srgbClr>
              </a:solidFill>
            </a:endParaRPr>
          </a:p>
        </p:txBody>
      </p:sp>
      <p:sp>
        <p:nvSpPr>
          <p:cNvPr id="8" name="Footer Placeholder 7"/>
          <p:cNvSpPr>
            <a:spLocks noGrp="1"/>
          </p:cNvSpPr>
          <p:nvPr>
            <p:ph type="ftr" sz="quarter" idx="11"/>
          </p:nvPr>
        </p:nvSpPr>
        <p:spPr/>
        <p:txBody>
          <a:bodyPr/>
          <a:lstStyle/>
          <a:p>
            <a:endParaRPr lang="en-US" altLang="en-US">
              <a:solidFill>
                <a:srgbClr val="E3DCCF">
                  <a:shade val="50000"/>
                  <a:satMod val="200000"/>
                </a:srgbClr>
              </a:solidFill>
            </a:endParaRPr>
          </a:p>
        </p:txBody>
      </p:sp>
      <p:sp>
        <p:nvSpPr>
          <p:cNvPr id="9" name="Slide Number Placeholder 8"/>
          <p:cNvSpPr>
            <a:spLocks noGrp="1"/>
          </p:cNvSpPr>
          <p:nvPr>
            <p:ph type="sldNum" sz="quarter" idx="12"/>
          </p:nvPr>
        </p:nvSpPr>
        <p:spPr/>
        <p:txBody>
          <a:bodyPr/>
          <a:lstStyle/>
          <a:p>
            <a:fld id="{9DA7522D-4667-45CC-92B7-4C5059345B1D}" type="slidenum">
              <a:rPr lang="en-US" altLang="en-US" smtClean="0">
                <a:solidFill>
                  <a:srgbClr val="E3DCCF">
                    <a:shade val="50000"/>
                    <a:satMod val="200000"/>
                  </a:srgbClr>
                </a:solidFill>
              </a:rPr>
              <a:pPr/>
              <a:t>‹#›</a:t>
            </a:fld>
            <a:endParaRPr lang="en-US" altLang="en-US">
              <a:solidFill>
                <a:srgbClr val="E3DCCF">
                  <a:shade val="50000"/>
                  <a:satMod val="200000"/>
                </a:srgbClr>
              </a:solidFill>
            </a:endParaRPr>
          </a:p>
        </p:txBody>
      </p:sp>
    </p:spTree>
    <p:extLst>
      <p:ext uri="{BB962C8B-B14F-4D97-AF65-F5344CB8AC3E}">
        <p14:creationId xmlns:p14="http://schemas.microsoft.com/office/powerpoint/2010/main" val="20027136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97CF4C4-A346-4589-9F01-5F51EB0EA8BF}" type="datetime1">
              <a:rPr lang="en-US" altLang="en-US" smtClean="0">
                <a:solidFill>
                  <a:srgbClr val="E3DCCF">
                    <a:shade val="50000"/>
                    <a:satMod val="200000"/>
                  </a:srgbClr>
                </a:solidFill>
              </a:rPr>
              <a:pPr/>
              <a:t>1/19/2023</a:t>
            </a:fld>
            <a:endParaRPr lang="en-US" altLang="en-US">
              <a:solidFill>
                <a:srgbClr val="E3DCCF">
                  <a:shade val="50000"/>
                  <a:satMod val="200000"/>
                </a:srgbClr>
              </a:solidFill>
            </a:endParaRPr>
          </a:p>
        </p:txBody>
      </p:sp>
      <p:sp>
        <p:nvSpPr>
          <p:cNvPr id="4" name="Footer Placeholder 3"/>
          <p:cNvSpPr>
            <a:spLocks noGrp="1"/>
          </p:cNvSpPr>
          <p:nvPr>
            <p:ph type="ftr" sz="quarter" idx="11"/>
          </p:nvPr>
        </p:nvSpPr>
        <p:spPr/>
        <p:txBody>
          <a:bodyPr/>
          <a:lstStyle/>
          <a:p>
            <a:endParaRPr lang="en-US" altLang="en-US">
              <a:solidFill>
                <a:srgbClr val="E3DCCF">
                  <a:shade val="50000"/>
                  <a:satMod val="200000"/>
                </a:srgbClr>
              </a:solidFill>
            </a:endParaRPr>
          </a:p>
        </p:txBody>
      </p:sp>
      <p:sp>
        <p:nvSpPr>
          <p:cNvPr id="5" name="Slide Number Placeholder 4"/>
          <p:cNvSpPr>
            <a:spLocks noGrp="1"/>
          </p:cNvSpPr>
          <p:nvPr>
            <p:ph type="sldNum" sz="quarter" idx="12"/>
          </p:nvPr>
        </p:nvSpPr>
        <p:spPr/>
        <p:txBody>
          <a:bodyPr/>
          <a:lstStyle/>
          <a:p>
            <a:fld id="{5D6C525F-90FD-42DF-8987-D34ADD2972F1}" type="slidenum">
              <a:rPr lang="en-US" altLang="en-US" smtClean="0">
                <a:solidFill>
                  <a:srgbClr val="E3DCCF">
                    <a:shade val="50000"/>
                    <a:satMod val="200000"/>
                  </a:srgbClr>
                </a:solidFill>
              </a:rPr>
              <a:pPr/>
              <a:t>‹#›</a:t>
            </a:fld>
            <a:endParaRPr lang="en-US" altLang="en-US">
              <a:solidFill>
                <a:srgbClr val="E3DCCF">
                  <a:shade val="50000"/>
                  <a:satMod val="200000"/>
                </a:srgbClr>
              </a:solidFill>
            </a:endParaRPr>
          </a:p>
        </p:txBody>
      </p:sp>
    </p:spTree>
    <p:extLst>
      <p:ext uri="{BB962C8B-B14F-4D97-AF65-F5344CB8AC3E}">
        <p14:creationId xmlns:p14="http://schemas.microsoft.com/office/powerpoint/2010/main" val="3740716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F19AD7-A2BF-4257-B733-1225CD6AD254}" type="datetime1">
              <a:rPr lang="en-US" altLang="en-US" smtClean="0">
                <a:solidFill>
                  <a:srgbClr val="E3DCCF">
                    <a:shade val="50000"/>
                    <a:satMod val="200000"/>
                  </a:srgbClr>
                </a:solidFill>
              </a:rPr>
              <a:pPr/>
              <a:t>1/19/2023</a:t>
            </a:fld>
            <a:endParaRPr lang="en-US" altLang="en-US">
              <a:solidFill>
                <a:srgbClr val="E3DCCF">
                  <a:shade val="50000"/>
                  <a:satMod val="200000"/>
                </a:srgbClr>
              </a:solidFill>
            </a:endParaRPr>
          </a:p>
        </p:txBody>
      </p:sp>
      <p:sp>
        <p:nvSpPr>
          <p:cNvPr id="3" name="Footer Placeholder 2"/>
          <p:cNvSpPr>
            <a:spLocks noGrp="1"/>
          </p:cNvSpPr>
          <p:nvPr>
            <p:ph type="ftr" sz="quarter" idx="11"/>
          </p:nvPr>
        </p:nvSpPr>
        <p:spPr/>
        <p:txBody>
          <a:bodyPr/>
          <a:lstStyle/>
          <a:p>
            <a:endParaRPr lang="en-US" altLang="en-US">
              <a:solidFill>
                <a:srgbClr val="E3DCCF">
                  <a:shade val="50000"/>
                  <a:satMod val="200000"/>
                </a:srgbClr>
              </a:solidFill>
            </a:endParaRPr>
          </a:p>
        </p:txBody>
      </p:sp>
      <p:sp>
        <p:nvSpPr>
          <p:cNvPr id="4" name="Slide Number Placeholder 3"/>
          <p:cNvSpPr>
            <a:spLocks noGrp="1"/>
          </p:cNvSpPr>
          <p:nvPr>
            <p:ph type="sldNum" sz="quarter" idx="12"/>
          </p:nvPr>
        </p:nvSpPr>
        <p:spPr/>
        <p:txBody>
          <a:bodyPr/>
          <a:lstStyle/>
          <a:p>
            <a:fld id="{466B5F19-FFA8-4475-9909-C1B2C0CDE861}" type="slidenum">
              <a:rPr lang="en-US" altLang="en-US" smtClean="0">
                <a:solidFill>
                  <a:srgbClr val="E3DCCF">
                    <a:shade val="50000"/>
                    <a:satMod val="200000"/>
                  </a:srgbClr>
                </a:solidFill>
              </a:rPr>
              <a:pPr/>
              <a:t>‹#›</a:t>
            </a:fld>
            <a:endParaRPr lang="en-US" altLang="en-US">
              <a:solidFill>
                <a:srgbClr val="E3DCCF">
                  <a:shade val="50000"/>
                  <a:satMod val="200000"/>
                </a:srgbClr>
              </a:solidFill>
            </a:endParaRPr>
          </a:p>
        </p:txBody>
      </p:sp>
    </p:spTree>
    <p:extLst>
      <p:ext uri="{BB962C8B-B14F-4D97-AF65-F5344CB8AC3E}">
        <p14:creationId xmlns:p14="http://schemas.microsoft.com/office/powerpoint/2010/main" val="5171814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0"/>
            <a:ext cx="2780167"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3641725" y="609600"/>
            <a:ext cx="4808943" cy="5181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347" y="2431518"/>
            <a:ext cx="2780167"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E1FB3F6-FB57-4A95-BE94-F0C34D814D03}" type="datetime1">
              <a:rPr lang="en-US" altLang="en-US" smtClean="0">
                <a:solidFill>
                  <a:srgbClr val="E3DCCF">
                    <a:shade val="50000"/>
                    <a:satMod val="200000"/>
                  </a:srgbClr>
                </a:solidFill>
              </a:rPr>
              <a:pPr/>
              <a:t>1/19/2023</a:t>
            </a:fld>
            <a:endParaRPr lang="en-US" altLang="en-US">
              <a:solidFill>
                <a:srgbClr val="E3DCCF">
                  <a:shade val="50000"/>
                  <a:satMod val="200000"/>
                </a:srgbClr>
              </a:solidFill>
            </a:endParaRPr>
          </a:p>
        </p:txBody>
      </p:sp>
      <p:sp>
        <p:nvSpPr>
          <p:cNvPr id="6" name="Footer Placeholder 5"/>
          <p:cNvSpPr>
            <a:spLocks noGrp="1"/>
          </p:cNvSpPr>
          <p:nvPr>
            <p:ph type="ftr" sz="quarter" idx="11"/>
          </p:nvPr>
        </p:nvSpPr>
        <p:spPr/>
        <p:txBody>
          <a:bodyPr/>
          <a:lstStyle/>
          <a:p>
            <a:endParaRPr lang="en-US" altLang="en-US">
              <a:solidFill>
                <a:srgbClr val="2F1F58"/>
              </a:solidFill>
            </a:endParaRPr>
          </a:p>
        </p:txBody>
      </p:sp>
      <p:sp>
        <p:nvSpPr>
          <p:cNvPr id="7" name="Slide Number Placeholder 6"/>
          <p:cNvSpPr>
            <a:spLocks noGrp="1"/>
          </p:cNvSpPr>
          <p:nvPr>
            <p:ph type="sldNum" sz="quarter" idx="12"/>
          </p:nvPr>
        </p:nvSpPr>
        <p:spPr/>
        <p:txBody>
          <a:bodyPr/>
          <a:lstStyle/>
          <a:p>
            <a:fld id="{E1DA524B-135E-4961-9616-79332DF718AA}" type="slidenum">
              <a:rPr lang="en-US" altLang="en-US" smtClean="0">
                <a:solidFill>
                  <a:srgbClr val="E3DCCF">
                    <a:shade val="50000"/>
                    <a:satMod val="200000"/>
                  </a:srgbClr>
                </a:solidFill>
              </a:rPr>
              <a:pPr/>
              <a:t>‹#›</a:t>
            </a:fld>
            <a:endParaRPr lang="en-US" altLang="en-US">
              <a:solidFill>
                <a:srgbClr val="E3DCCF">
                  <a:shade val="50000"/>
                  <a:satMod val="200000"/>
                </a:srgbClr>
              </a:solidFill>
            </a:endParaRPr>
          </a:p>
        </p:txBody>
      </p:sp>
    </p:spTree>
    <p:extLst>
      <p:ext uri="{BB962C8B-B14F-4D97-AF65-F5344CB8AC3E}">
        <p14:creationId xmlns:p14="http://schemas.microsoft.com/office/powerpoint/2010/main" val="18189792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Rectangle 19"/>
          <p:cNvSpPr>
            <a:spLocks noGrp="1" noChangeArrowheads="1"/>
          </p:cNvSpPr>
          <p:nvPr>
            <p:ph type="ftr" sz="quarter" idx="10"/>
          </p:nvPr>
        </p:nvSpPr>
        <p:spPr>
          <a:ln/>
        </p:spPr>
        <p:txBody>
          <a:bodyPr/>
          <a:lstStyle>
            <a:lvl1pPr>
              <a:defRPr/>
            </a:lvl1pPr>
          </a:lstStyle>
          <a:p>
            <a:pPr>
              <a:defRPr/>
            </a:pPr>
            <a:r>
              <a:rPr lang="en-GB">
                <a:solidFill>
                  <a:srgbClr val="969696"/>
                </a:solidFill>
              </a:rPr>
              <a:t>Ethnographic research</a:t>
            </a:r>
          </a:p>
        </p:txBody>
      </p:sp>
      <p:sp>
        <p:nvSpPr>
          <p:cNvPr id="5" name="Rectangle 20"/>
          <p:cNvSpPr>
            <a:spLocks noGrp="1" noChangeArrowheads="1"/>
          </p:cNvSpPr>
          <p:nvPr>
            <p:ph type="sldNum" sz="quarter" idx="11"/>
          </p:nvPr>
        </p:nvSpPr>
        <p:spPr>
          <a:ln/>
        </p:spPr>
        <p:txBody>
          <a:bodyPr/>
          <a:lstStyle>
            <a:lvl1pPr>
              <a:defRPr/>
            </a:lvl1pPr>
          </a:lstStyle>
          <a:p>
            <a:pPr>
              <a:defRPr/>
            </a:pPr>
            <a:fld id="{49936348-7FB7-455D-9FC7-D5CF9B0A5CAB}" type="slidenum">
              <a:rPr lang="en-GB">
                <a:solidFill>
                  <a:srgbClr val="969696"/>
                </a:solidFill>
              </a:rPr>
              <a:pPr>
                <a:defRPr/>
              </a:pPr>
              <a:t>‹#›</a:t>
            </a:fld>
            <a:endParaRPr lang="en-GB">
              <a:solidFill>
                <a:srgbClr val="969696"/>
              </a:solidFill>
            </a:endParaRPr>
          </a:p>
        </p:txBody>
      </p:sp>
    </p:spTree>
    <p:extLst>
      <p:ext uri="{BB962C8B-B14F-4D97-AF65-F5344CB8AC3E}">
        <p14:creationId xmlns:p14="http://schemas.microsoft.com/office/powerpoint/2010/main" val="1003921486"/>
      </p:ext>
    </p:extLst>
  </p:cSld>
  <p:clrMapOvr>
    <a:masterClrMapping/>
  </p:clrMapOvr>
  <p:transition>
    <p:zoom/>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2" name="Picture 11" descr="Slate-V2-S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4987" y="609923"/>
            <a:ext cx="3428146" cy="5205472"/>
          </a:xfrm>
          <a:prstGeom prst="rect">
            <a:avLst/>
          </a:prstGeom>
        </p:spPr>
      </p:pic>
      <p:sp>
        <p:nvSpPr>
          <p:cNvPr id="2" name="Title 1"/>
          <p:cNvSpPr>
            <a:spLocks noGrp="1"/>
          </p:cNvSpPr>
          <p:nvPr>
            <p:ph type="title"/>
          </p:nvPr>
        </p:nvSpPr>
        <p:spPr>
          <a:xfrm>
            <a:off x="685347" y="609923"/>
            <a:ext cx="3924676"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976728" y="743989"/>
            <a:ext cx="3165375"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347" y="2439261"/>
            <a:ext cx="3924676"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1/19/2023</a:t>
            </a:fld>
            <a:endParaRPr lang="en-US" dirty="0"/>
          </a:p>
        </p:txBody>
      </p:sp>
      <p:sp>
        <p:nvSpPr>
          <p:cNvPr id="6" name="Footer Placeholder 5"/>
          <p:cNvSpPr>
            <a:spLocks noGrp="1"/>
          </p:cNvSpPr>
          <p:nvPr>
            <p:ph type="ftr" sz="quarter" idx="11"/>
          </p:nvPr>
        </p:nvSpPr>
        <p:spPr/>
        <p:txBody>
          <a:bodyPr/>
          <a:lstStyle/>
          <a:p>
            <a:pPr fontAlgn="base">
              <a:spcBef>
                <a:spcPct val="0"/>
              </a:spcBef>
              <a:spcAft>
                <a:spcPct val="0"/>
              </a:spcAft>
              <a:defRPr/>
            </a:pPr>
            <a:r>
              <a:rPr lang="en-GB">
                <a:solidFill>
                  <a:srgbClr val="969696"/>
                </a:solidFill>
              </a:rPr>
              <a:t>Ethnographic research</a:t>
            </a:r>
          </a:p>
        </p:txBody>
      </p:sp>
      <p:sp>
        <p:nvSpPr>
          <p:cNvPr id="7" name="Slide Number Placeholder 6"/>
          <p:cNvSpPr>
            <a:spLocks noGrp="1"/>
          </p:cNvSpPr>
          <p:nvPr>
            <p:ph type="sldNum" sz="quarter" idx="12"/>
          </p:nvPr>
        </p:nvSpPr>
        <p:spPr/>
        <p:txBody>
          <a:bodyPr/>
          <a:lstStyle/>
          <a:p>
            <a:pPr fontAlgn="base">
              <a:spcBef>
                <a:spcPct val="0"/>
              </a:spcBef>
              <a:spcAft>
                <a:spcPct val="0"/>
              </a:spcAft>
              <a:defRPr/>
            </a:pPr>
            <a:fld id="{79D2ADA5-022C-43E7-8821-8477E07EC5AE}" type="slidenum">
              <a:rPr lang="en-GB" smtClean="0">
                <a:solidFill>
                  <a:srgbClr val="969696"/>
                </a:solidFill>
              </a:rPr>
              <a:pPr fontAlgn="base">
                <a:spcBef>
                  <a:spcPct val="0"/>
                </a:spcBef>
                <a:spcAft>
                  <a:spcPct val="0"/>
                </a:spcAft>
                <a:defRPr/>
              </a:pPr>
              <a:t>‹#›</a:t>
            </a:fld>
            <a:endParaRPr lang="en-GB">
              <a:solidFill>
                <a:srgbClr val="969696"/>
              </a:solidFill>
            </a:endParaRPr>
          </a:p>
        </p:txBody>
      </p:sp>
    </p:spTree>
    <p:extLst>
      <p:ext uri="{BB962C8B-B14F-4D97-AF65-F5344CB8AC3E}">
        <p14:creationId xmlns:p14="http://schemas.microsoft.com/office/powerpoint/2010/main" val="3956797544"/>
      </p:ext>
    </p:extLst>
  </p:cSld>
  <p:clrMapOvr>
    <a:masterClrMapping/>
  </p:clrMapOvr>
  <p:hf hd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Slate-V2-S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3995" y="540085"/>
            <a:ext cx="7656010" cy="3834374"/>
          </a:xfrm>
          <a:prstGeom prst="rect">
            <a:avLst/>
          </a:prstGeom>
        </p:spPr>
      </p:pic>
      <p:sp>
        <p:nvSpPr>
          <p:cNvPr id="2" name="Title 1"/>
          <p:cNvSpPr>
            <a:spLocks noGrp="1"/>
          </p:cNvSpPr>
          <p:nvPr>
            <p:ph type="title"/>
          </p:nvPr>
        </p:nvSpPr>
        <p:spPr>
          <a:xfrm>
            <a:off x="685354" y="4565255"/>
            <a:ext cx="7766495"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26217" y="695010"/>
            <a:ext cx="7285600"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46" y="5108728"/>
            <a:ext cx="776532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586B75A-687E-405C-8A0B-8D00578BA2C3}" type="datetimeFigureOut">
              <a:rPr lang="en-US" smtClean="0"/>
              <a:pPr/>
              <a:t>1/19/2023</a:t>
            </a:fld>
            <a:endParaRPr lang="en-US" dirty="0"/>
          </a:p>
        </p:txBody>
      </p:sp>
      <p:sp>
        <p:nvSpPr>
          <p:cNvPr id="6" name="Footer Placeholder 5"/>
          <p:cNvSpPr>
            <a:spLocks noGrp="1"/>
          </p:cNvSpPr>
          <p:nvPr>
            <p:ph type="ftr" sz="quarter" idx="11"/>
          </p:nvPr>
        </p:nvSpPr>
        <p:spPr/>
        <p:txBody>
          <a:bodyPr/>
          <a:lstStyle/>
          <a:p>
            <a:pPr fontAlgn="base">
              <a:spcBef>
                <a:spcPct val="0"/>
              </a:spcBef>
              <a:spcAft>
                <a:spcPct val="0"/>
              </a:spcAft>
              <a:defRPr/>
            </a:pPr>
            <a:r>
              <a:rPr lang="en-GB">
                <a:solidFill>
                  <a:srgbClr val="969696"/>
                </a:solidFill>
              </a:rPr>
              <a:t>Ethnographic research</a:t>
            </a:r>
          </a:p>
        </p:txBody>
      </p:sp>
      <p:sp>
        <p:nvSpPr>
          <p:cNvPr id="7" name="Slide Number Placeholder 6"/>
          <p:cNvSpPr>
            <a:spLocks noGrp="1"/>
          </p:cNvSpPr>
          <p:nvPr>
            <p:ph type="sldNum" sz="quarter" idx="12"/>
          </p:nvPr>
        </p:nvSpPr>
        <p:spPr/>
        <p:txBody>
          <a:bodyPr/>
          <a:lstStyle/>
          <a:p>
            <a:pPr fontAlgn="base">
              <a:spcBef>
                <a:spcPct val="0"/>
              </a:spcBef>
              <a:spcAft>
                <a:spcPct val="0"/>
              </a:spcAft>
              <a:defRPr/>
            </a:pPr>
            <a:fld id="{79D2ADA5-022C-43E7-8821-8477E07EC5AE}" type="slidenum">
              <a:rPr lang="en-GB" smtClean="0">
                <a:solidFill>
                  <a:srgbClr val="969696"/>
                </a:solidFill>
              </a:rPr>
              <a:pPr fontAlgn="base">
                <a:spcBef>
                  <a:spcPct val="0"/>
                </a:spcBef>
                <a:spcAft>
                  <a:spcPct val="0"/>
                </a:spcAft>
                <a:defRPr/>
              </a:pPr>
              <a:t>‹#›</a:t>
            </a:fld>
            <a:endParaRPr lang="en-GB">
              <a:solidFill>
                <a:srgbClr val="969696"/>
              </a:solidFill>
            </a:endParaRPr>
          </a:p>
        </p:txBody>
      </p:sp>
    </p:spTree>
    <p:extLst>
      <p:ext uri="{BB962C8B-B14F-4D97-AF65-F5344CB8AC3E}">
        <p14:creationId xmlns:p14="http://schemas.microsoft.com/office/powerpoint/2010/main" val="2380537973"/>
      </p:ext>
    </p:extLst>
  </p:cSld>
  <p:clrMapOvr>
    <a:masterClrMapping/>
  </p:clrMapOvr>
  <p:hf hd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6" y="608437"/>
            <a:ext cx="776532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46" y="4295180"/>
            <a:ext cx="7765322"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586B75A-687E-405C-8A0B-8D00578BA2C3}" type="datetimeFigureOut">
              <a:rPr lang="en-US" smtClean="0"/>
              <a:pPr/>
              <a:t>1/19/2023</a:t>
            </a:fld>
            <a:endParaRPr lang="en-US" dirty="0"/>
          </a:p>
        </p:txBody>
      </p:sp>
      <p:sp>
        <p:nvSpPr>
          <p:cNvPr id="6" name="Footer Placeholder 5"/>
          <p:cNvSpPr>
            <a:spLocks noGrp="1"/>
          </p:cNvSpPr>
          <p:nvPr>
            <p:ph type="ftr" sz="quarter" idx="11"/>
          </p:nvPr>
        </p:nvSpPr>
        <p:spPr/>
        <p:txBody>
          <a:bodyPr/>
          <a:lstStyle/>
          <a:p>
            <a:pPr fontAlgn="base">
              <a:spcBef>
                <a:spcPct val="0"/>
              </a:spcBef>
              <a:spcAft>
                <a:spcPct val="0"/>
              </a:spcAft>
              <a:defRPr/>
            </a:pPr>
            <a:r>
              <a:rPr lang="en-GB">
                <a:solidFill>
                  <a:srgbClr val="969696"/>
                </a:solidFill>
              </a:rPr>
              <a:t>Ethnographic research</a:t>
            </a:r>
          </a:p>
        </p:txBody>
      </p:sp>
      <p:sp>
        <p:nvSpPr>
          <p:cNvPr id="7" name="Slide Number Placeholder 6"/>
          <p:cNvSpPr>
            <a:spLocks noGrp="1"/>
          </p:cNvSpPr>
          <p:nvPr>
            <p:ph type="sldNum" sz="quarter" idx="12"/>
          </p:nvPr>
        </p:nvSpPr>
        <p:spPr/>
        <p:txBody>
          <a:bodyPr/>
          <a:lstStyle/>
          <a:p>
            <a:pPr fontAlgn="base">
              <a:spcBef>
                <a:spcPct val="0"/>
              </a:spcBef>
              <a:spcAft>
                <a:spcPct val="0"/>
              </a:spcAft>
              <a:defRPr/>
            </a:pPr>
            <a:fld id="{79D2ADA5-022C-43E7-8821-8477E07EC5AE}" type="slidenum">
              <a:rPr lang="en-GB" smtClean="0">
                <a:solidFill>
                  <a:srgbClr val="969696"/>
                </a:solidFill>
              </a:rPr>
              <a:pPr fontAlgn="base">
                <a:spcBef>
                  <a:spcPct val="0"/>
                </a:spcBef>
                <a:spcAft>
                  <a:spcPct val="0"/>
                </a:spcAft>
                <a:defRPr/>
              </a:pPr>
              <a:t>‹#›</a:t>
            </a:fld>
            <a:endParaRPr lang="en-GB">
              <a:solidFill>
                <a:srgbClr val="969696"/>
              </a:solidFill>
            </a:endParaRPr>
          </a:p>
        </p:txBody>
      </p:sp>
    </p:spTree>
    <p:extLst>
      <p:ext uri="{BB962C8B-B14F-4D97-AF65-F5344CB8AC3E}">
        <p14:creationId xmlns:p14="http://schemas.microsoft.com/office/powerpoint/2010/main" val="1529367691"/>
      </p:ext>
    </p:extLst>
  </p:cSld>
  <p:clrMapOvr>
    <a:masterClrMapping/>
  </p:clrMapOvr>
  <p:hf hd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3"/>
            <a:ext cx="6564224"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346" y="4304353"/>
            <a:ext cx="7765322"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586B75A-687E-405C-8A0B-8D00578BA2C3}" type="datetimeFigureOut">
              <a:rPr lang="en-US" smtClean="0"/>
              <a:pPr/>
              <a:t>1/19/2023</a:t>
            </a:fld>
            <a:endParaRPr lang="en-US" dirty="0"/>
          </a:p>
        </p:txBody>
      </p:sp>
      <p:sp>
        <p:nvSpPr>
          <p:cNvPr id="6" name="Footer Placeholder 5"/>
          <p:cNvSpPr>
            <a:spLocks noGrp="1"/>
          </p:cNvSpPr>
          <p:nvPr>
            <p:ph type="ftr" sz="quarter" idx="11"/>
          </p:nvPr>
        </p:nvSpPr>
        <p:spPr/>
        <p:txBody>
          <a:bodyPr/>
          <a:lstStyle/>
          <a:p>
            <a:pPr fontAlgn="base">
              <a:spcBef>
                <a:spcPct val="0"/>
              </a:spcBef>
              <a:spcAft>
                <a:spcPct val="0"/>
              </a:spcAft>
              <a:defRPr/>
            </a:pPr>
            <a:r>
              <a:rPr lang="en-GB">
                <a:solidFill>
                  <a:srgbClr val="969696"/>
                </a:solidFill>
              </a:rPr>
              <a:t>Ethnographic research</a:t>
            </a:r>
          </a:p>
        </p:txBody>
      </p:sp>
      <p:sp>
        <p:nvSpPr>
          <p:cNvPr id="7" name="Slide Number Placeholder 6"/>
          <p:cNvSpPr>
            <a:spLocks noGrp="1"/>
          </p:cNvSpPr>
          <p:nvPr>
            <p:ph type="sldNum" sz="quarter" idx="12"/>
          </p:nvPr>
        </p:nvSpPr>
        <p:spPr/>
        <p:txBody>
          <a:bodyPr/>
          <a:lstStyle/>
          <a:p>
            <a:pPr fontAlgn="base">
              <a:spcBef>
                <a:spcPct val="0"/>
              </a:spcBef>
              <a:spcAft>
                <a:spcPct val="0"/>
              </a:spcAft>
              <a:defRPr/>
            </a:pPr>
            <a:fld id="{79D2ADA5-022C-43E7-8821-8477E07EC5AE}" type="slidenum">
              <a:rPr lang="en-GB" smtClean="0">
                <a:solidFill>
                  <a:srgbClr val="969696"/>
                </a:solidFill>
              </a:rPr>
              <a:pPr fontAlgn="base">
                <a:spcBef>
                  <a:spcPct val="0"/>
                </a:spcBef>
                <a:spcAft>
                  <a:spcPct val="0"/>
                </a:spcAft>
                <a:defRPr/>
              </a:pPr>
              <a:t>‹#›</a:t>
            </a:fld>
            <a:endParaRPr lang="en-GB">
              <a:solidFill>
                <a:srgbClr val="969696"/>
              </a:solidFill>
            </a:endParaRPr>
          </a:p>
        </p:txBody>
      </p:sp>
      <p:sp>
        <p:nvSpPr>
          <p:cNvPr id="11" name="TextBox 10"/>
          <p:cNvSpPr txBox="1"/>
          <p:nvPr/>
        </p:nvSpPr>
        <p:spPr>
          <a:xfrm>
            <a:off x="627459" y="87391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7828359" y="2933245"/>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106241919"/>
      </p:ext>
    </p:extLst>
  </p:cSld>
  <p:clrMapOvr>
    <a:masterClrMapping/>
  </p:clrMapOvr>
  <p:hf hd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346" y="2126943"/>
            <a:ext cx="7765322"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39" y="4650556"/>
            <a:ext cx="776414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586B75A-687E-405C-8A0B-8D00578BA2C3}" type="datetimeFigureOut">
              <a:rPr lang="en-US" smtClean="0"/>
              <a:pPr/>
              <a:t>1/19/2023</a:t>
            </a:fld>
            <a:endParaRPr lang="en-US" dirty="0"/>
          </a:p>
        </p:txBody>
      </p:sp>
      <p:sp>
        <p:nvSpPr>
          <p:cNvPr id="6" name="Footer Placeholder 5"/>
          <p:cNvSpPr>
            <a:spLocks noGrp="1"/>
          </p:cNvSpPr>
          <p:nvPr>
            <p:ph type="ftr" sz="quarter" idx="11"/>
          </p:nvPr>
        </p:nvSpPr>
        <p:spPr/>
        <p:txBody>
          <a:bodyPr/>
          <a:lstStyle/>
          <a:p>
            <a:pPr fontAlgn="base">
              <a:spcBef>
                <a:spcPct val="0"/>
              </a:spcBef>
              <a:spcAft>
                <a:spcPct val="0"/>
              </a:spcAft>
              <a:defRPr/>
            </a:pPr>
            <a:r>
              <a:rPr lang="en-GB">
                <a:solidFill>
                  <a:srgbClr val="969696"/>
                </a:solidFill>
              </a:rPr>
              <a:t>Ethnographic research</a:t>
            </a:r>
          </a:p>
        </p:txBody>
      </p:sp>
      <p:sp>
        <p:nvSpPr>
          <p:cNvPr id="7" name="Slide Number Placeholder 6"/>
          <p:cNvSpPr>
            <a:spLocks noGrp="1"/>
          </p:cNvSpPr>
          <p:nvPr>
            <p:ph type="sldNum" sz="quarter" idx="12"/>
          </p:nvPr>
        </p:nvSpPr>
        <p:spPr/>
        <p:txBody>
          <a:bodyPr/>
          <a:lstStyle/>
          <a:p>
            <a:pPr fontAlgn="base">
              <a:spcBef>
                <a:spcPct val="0"/>
              </a:spcBef>
              <a:spcAft>
                <a:spcPct val="0"/>
              </a:spcAft>
              <a:defRPr/>
            </a:pPr>
            <a:fld id="{79D2ADA5-022C-43E7-8821-8477E07EC5AE}" type="slidenum">
              <a:rPr lang="en-GB" smtClean="0">
                <a:solidFill>
                  <a:srgbClr val="969696"/>
                </a:solidFill>
              </a:rPr>
              <a:pPr fontAlgn="base">
                <a:spcBef>
                  <a:spcPct val="0"/>
                </a:spcBef>
                <a:spcAft>
                  <a:spcPct val="0"/>
                </a:spcAft>
                <a:defRPr/>
              </a:pPr>
              <a:t>‹#›</a:t>
            </a:fld>
            <a:endParaRPr lang="en-GB">
              <a:solidFill>
                <a:srgbClr val="969696"/>
              </a:solidFill>
            </a:endParaRPr>
          </a:p>
        </p:txBody>
      </p:sp>
    </p:spTree>
    <p:extLst>
      <p:ext uri="{BB962C8B-B14F-4D97-AF65-F5344CB8AC3E}">
        <p14:creationId xmlns:p14="http://schemas.microsoft.com/office/powerpoint/2010/main" val="3014063145"/>
      </p:ext>
    </p:extLst>
  </p:cSld>
  <p:clrMapOvr>
    <a:masterClrMapping/>
  </p:clrMapOvr>
  <p:hf hd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346" y="609600"/>
            <a:ext cx="776532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46"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346"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335033"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331076"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974929"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974929"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5586B75A-687E-405C-8A0B-8D00578BA2C3}" type="datetimeFigureOut">
              <a:rPr lang="en-US" smtClean="0"/>
              <a:pPr/>
              <a:t>1/19/2023</a:t>
            </a:fld>
            <a:endParaRPr lang="en-US" dirty="0"/>
          </a:p>
        </p:txBody>
      </p:sp>
      <p:sp>
        <p:nvSpPr>
          <p:cNvPr id="4" name="Footer Placeholder 3"/>
          <p:cNvSpPr>
            <a:spLocks noGrp="1"/>
          </p:cNvSpPr>
          <p:nvPr>
            <p:ph type="ftr" sz="quarter" idx="11"/>
          </p:nvPr>
        </p:nvSpPr>
        <p:spPr/>
        <p:txBody>
          <a:bodyPr/>
          <a:lstStyle/>
          <a:p>
            <a:pPr fontAlgn="base">
              <a:spcBef>
                <a:spcPct val="0"/>
              </a:spcBef>
              <a:spcAft>
                <a:spcPct val="0"/>
              </a:spcAft>
              <a:defRPr/>
            </a:pPr>
            <a:r>
              <a:rPr lang="en-GB">
                <a:solidFill>
                  <a:srgbClr val="969696"/>
                </a:solidFill>
              </a:rPr>
              <a:t>Ethnographic research</a:t>
            </a:r>
          </a:p>
        </p:txBody>
      </p:sp>
      <p:sp>
        <p:nvSpPr>
          <p:cNvPr id="5" name="Slide Number Placeholder 4"/>
          <p:cNvSpPr>
            <a:spLocks noGrp="1"/>
          </p:cNvSpPr>
          <p:nvPr>
            <p:ph type="sldNum" sz="quarter" idx="12"/>
          </p:nvPr>
        </p:nvSpPr>
        <p:spPr/>
        <p:txBody>
          <a:bodyPr/>
          <a:lstStyle/>
          <a:p>
            <a:pPr fontAlgn="base">
              <a:spcBef>
                <a:spcPct val="0"/>
              </a:spcBef>
              <a:spcAft>
                <a:spcPct val="0"/>
              </a:spcAft>
              <a:defRPr/>
            </a:pPr>
            <a:fld id="{79D2ADA5-022C-43E7-8821-8477E07EC5AE}" type="slidenum">
              <a:rPr lang="en-GB" smtClean="0">
                <a:solidFill>
                  <a:srgbClr val="969696"/>
                </a:solidFill>
              </a:rPr>
              <a:pPr fontAlgn="base">
                <a:spcBef>
                  <a:spcPct val="0"/>
                </a:spcBef>
                <a:spcAft>
                  <a:spcPct val="0"/>
                </a:spcAft>
                <a:defRPr/>
              </a:pPr>
              <a:t>‹#›</a:t>
            </a:fld>
            <a:endParaRPr lang="en-GB">
              <a:solidFill>
                <a:srgbClr val="969696"/>
              </a:solidFill>
            </a:endParaRPr>
          </a:p>
        </p:txBody>
      </p:sp>
    </p:spTree>
    <p:extLst>
      <p:ext uri="{BB962C8B-B14F-4D97-AF65-F5344CB8AC3E}">
        <p14:creationId xmlns:p14="http://schemas.microsoft.com/office/powerpoint/2010/main" val="2302135311"/>
      </p:ext>
    </p:extLst>
  </p:cSld>
  <p:clrMapOvr>
    <a:masterClrMapping/>
  </p:clrMapOvr>
  <p:hf hd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6" name="Picture 5"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239" y="1826045"/>
            <a:ext cx="2529046" cy="1833558"/>
          </a:xfrm>
          <a:prstGeom prst="rect">
            <a:avLst/>
          </a:prstGeom>
        </p:spPr>
      </p:pic>
      <p:pic>
        <p:nvPicPr>
          <p:cNvPr id="28" name="Picture 27"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93813" y="1826045"/>
            <a:ext cx="2529046" cy="1833558"/>
          </a:xfrm>
          <a:prstGeom prst="rect">
            <a:avLst/>
          </a:prstGeom>
        </p:spPr>
      </p:pic>
      <p:pic>
        <p:nvPicPr>
          <p:cNvPr id="29" name="Picture 28"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1715" y="1826045"/>
            <a:ext cx="2529046" cy="1833558"/>
          </a:xfrm>
          <a:prstGeom prst="rect">
            <a:avLst/>
          </a:prstGeom>
        </p:spPr>
      </p:pic>
      <p:sp>
        <p:nvSpPr>
          <p:cNvPr id="30" name="Title 1"/>
          <p:cNvSpPr>
            <a:spLocks noGrp="1"/>
          </p:cNvSpPr>
          <p:nvPr>
            <p:ph type="title"/>
          </p:nvPr>
        </p:nvSpPr>
        <p:spPr>
          <a:xfrm>
            <a:off x="685346" y="609600"/>
            <a:ext cx="7765322"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46"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763577" y="1938918"/>
            <a:ext cx="2319276"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5346" y="4480369"/>
            <a:ext cx="2475738"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332091"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409307" y="1939094"/>
            <a:ext cx="2319276"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331075" y="4480368"/>
            <a:ext cx="2476753"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975023"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6056774" y="1934432"/>
            <a:ext cx="2319276"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74929" y="4480366"/>
            <a:ext cx="2475738"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5586B75A-687E-405C-8A0B-8D00578BA2C3}" type="datetimeFigureOut">
              <a:rPr lang="en-US" smtClean="0"/>
              <a:pPr/>
              <a:t>1/19/2023</a:t>
            </a:fld>
            <a:endParaRPr lang="en-US" dirty="0"/>
          </a:p>
        </p:txBody>
      </p:sp>
      <p:sp>
        <p:nvSpPr>
          <p:cNvPr id="4" name="Footer Placeholder 3"/>
          <p:cNvSpPr>
            <a:spLocks noGrp="1"/>
          </p:cNvSpPr>
          <p:nvPr>
            <p:ph type="ftr" sz="quarter" idx="11"/>
          </p:nvPr>
        </p:nvSpPr>
        <p:spPr/>
        <p:txBody>
          <a:bodyPr/>
          <a:lstStyle/>
          <a:p>
            <a:pPr fontAlgn="base">
              <a:spcBef>
                <a:spcPct val="0"/>
              </a:spcBef>
              <a:spcAft>
                <a:spcPct val="0"/>
              </a:spcAft>
              <a:defRPr/>
            </a:pPr>
            <a:r>
              <a:rPr lang="en-GB">
                <a:solidFill>
                  <a:srgbClr val="969696"/>
                </a:solidFill>
              </a:rPr>
              <a:t>Ethnographic research</a:t>
            </a:r>
          </a:p>
        </p:txBody>
      </p:sp>
      <p:sp>
        <p:nvSpPr>
          <p:cNvPr id="5" name="Slide Number Placeholder 4"/>
          <p:cNvSpPr>
            <a:spLocks noGrp="1"/>
          </p:cNvSpPr>
          <p:nvPr>
            <p:ph type="sldNum" sz="quarter" idx="12"/>
          </p:nvPr>
        </p:nvSpPr>
        <p:spPr/>
        <p:txBody>
          <a:bodyPr/>
          <a:lstStyle/>
          <a:p>
            <a:pPr fontAlgn="base">
              <a:spcBef>
                <a:spcPct val="0"/>
              </a:spcBef>
              <a:spcAft>
                <a:spcPct val="0"/>
              </a:spcAft>
              <a:defRPr/>
            </a:pPr>
            <a:fld id="{79D2ADA5-022C-43E7-8821-8477E07EC5AE}" type="slidenum">
              <a:rPr lang="en-GB" smtClean="0">
                <a:solidFill>
                  <a:srgbClr val="969696"/>
                </a:solidFill>
              </a:rPr>
              <a:pPr fontAlgn="base">
                <a:spcBef>
                  <a:spcPct val="0"/>
                </a:spcBef>
                <a:spcAft>
                  <a:spcPct val="0"/>
                </a:spcAft>
                <a:defRPr/>
              </a:pPr>
              <a:t>‹#›</a:t>
            </a:fld>
            <a:endParaRPr lang="en-GB">
              <a:solidFill>
                <a:srgbClr val="969696"/>
              </a:solidFill>
            </a:endParaRPr>
          </a:p>
        </p:txBody>
      </p:sp>
    </p:spTree>
    <p:extLst>
      <p:ext uri="{BB962C8B-B14F-4D97-AF65-F5344CB8AC3E}">
        <p14:creationId xmlns:p14="http://schemas.microsoft.com/office/powerpoint/2010/main" val="1228104512"/>
      </p:ext>
    </p:extLst>
  </p:cSld>
  <p:clrMapOvr>
    <a:masterClrMapping/>
  </p:clrMapOvr>
  <p:hf hd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AEABB56-4969-4FEE-BD71-181078D86BA6}" type="datetime1">
              <a:rPr lang="en-US" altLang="en-US" smtClean="0">
                <a:solidFill>
                  <a:srgbClr val="E3DCCF">
                    <a:shade val="50000"/>
                    <a:satMod val="200000"/>
                  </a:srgbClr>
                </a:solidFill>
              </a:rPr>
              <a:pPr/>
              <a:t>1/19/2023</a:t>
            </a:fld>
            <a:endParaRPr lang="en-US" altLang="en-US">
              <a:solidFill>
                <a:srgbClr val="E3DCCF">
                  <a:shade val="50000"/>
                  <a:satMod val="200000"/>
                </a:srgbClr>
              </a:solidFill>
            </a:endParaRPr>
          </a:p>
        </p:txBody>
      </p:sp>
      <p:sp>
        <p:nvSpPr>
          <p:cNvPr id="5" name="Footer Placeholder 4"/>
          <p:cNvSpPr>
            <a:spLocks noGrp="1"/>
          </p:cNvSpPr>
          <p:nvPr>
            <p:ph type="ftr" sz="quarter" idx="11"/>
          </p:nvPr>
        </p:nvSpPr>
        <p:spPr/>
        <p:txBody>
          <a:bodyPr/>
          <a:lstStyle/>
          <a:p>
            <a:endParaRPr lang="en-US" altLang="en-US">
              <a:solidFill>
                <a:srgbClr val="E3DCCF">
                  <a:shade val="50000"/>
                  <a:satMod val="200000"/>
                </a:srgbClr>
              </a:solidFill>
            </a:endParaRPr>
          </a:p>
        </p:txBody>
      </p:sp>
      <p:sp>
        <p:nvSpPr>
          <p:cNvPr id="6" name="Slide Number Placeholder 5"/>
          <p:cNvSpPr>
            <a:spLocks noGrp="1"/>
          </p:cNvSpPr>
          <p:nvPr>
            <p:ph type="sldNum" sz="quarter" idx="12"/>
          </p:nvPr>
        </p:nvSpPr>
        <p:spPr/>
        <p:txBody>
          <a:bodyPr/>
          <a:lstStyle/>
          <a:p>
            <a:fld id="{B4293A9B-AF1D-4247-8E4D-A6D63F4E3EEA}" type="slidenum">
              <a:rPr lang="en-US" altLang="en-US" smtClean="0">
                <a:solidFill>
                  <a:srgbClr val="E3DCCF">
                    <a:shade val="50000"/>
                    <a:satMod val="200000"/>
                  </a:srgbClr>
                </a:solidFill>
              </a:rPr>
              <a:pPr/>
              <a:t>‹#›</a:t>
            </a:fld>
            <a:endParaRPr lang="en-US" altLang="en-US">
              <a:solidFill>
                <a:srgbClr val="E3DCCF">
                  <a:shade val="50000"/>
                  <a:satMod val="200000"/>
                </a:srgbClr>
              </a:solidFill>
            </a:endParaRPr>
          </a:p>
        </p:txBody>
      </p:sp>
    </p:spTree>
    <p:extLst>
      <p:ext uri="{BB962C8B-B14F-4D97-AF65-F5344CB8AC3E}">
        <p14:creationId xmlns:p14="http://schemas.microsoft.com/office/powerpoint/2010/main" val="167833453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7302" y="609600"/>
            <a:ext cx="1713365"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85347" y="609600"/>
            <a:ext cx="5937654"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87BC358-DC61-4A87-8714-6EA5A99A75F9}" type="datetime1">
              <a:rPr lang="en-US" altLang="en-US" smtClean="0">
                <a:solidFill>
                  <a:srgbClr val="E3DCCF">
                    <a:shade val="50000"/>
                    <a:satMod val="200000"/>
                  </a:srgbClr>
                </a:solidFill>
              </a:rPr>
              <a:pPr/>
              <a:t>1/19/2023</a:t>
            </a:fld>
            <a:endParaRPr lang="en-US" altLang="en-US">
              <a:solidFill>
                <a:srgbClr val="E3DCCF">
                  <a:shade val="50000"/>
                  <a:satMod val="200000"/>
                </a:srgbClr>
              </a:solidFill>
            </a:endParaRPr>
          </a:p>
        </p:txBody>
      </p:sp>
      <p:sp>
        <p:nvSpPr>
          <p:cNvPr id="5" name="Footer Placeholder 4"/>
          <p:cNvSpPr>
            <a:spLocks noGrp="1"/>
          </p:cNvSpPr>
          <p:nvPr>
            <p:ph type="ftr" sz="quarter" idx="11"/>
          </p:nvPr>
        </p:nvSpPr>
        <p:spPr/>
        <p:txBody>
          <a:bodyPr/>
          <a:lstStyle/>
          <a:p>
            <a:endParaRPr lang="en-US" altLang="en-US">
              <a:solidFill>
                <a:srgbClr val="E3DCCF">
                  <a:shade val="50000"/>
                  <a:satMod val="200000"/>
                </a:srgbClr>
              </a:solidFill>
            </a:endParaRPr>
          </a:p>
        </p:txBody>
      </p:sp>
      <p:sp>
        <p:nvSpPr>
          <p:cNvPr id="6" name="Slide Number Placeholder 5"/>
          <p:cNvSpPr>
            <a:spLocks noGrp="1"/>
          </p:cNvSpPr>
          <p:nvPr>
            <p:ph type="sldNum" sz="quarter" idx="12"/>
          </p:nvPr>
        </p:nvSpPr>
        <p:spPr/>
        <p:txBody>
          <a:bodyPr/>
          <a:lstStyle/>
          <a:p>
            <a:fld id="{45B66855-BAEB-4539-90ED-55D19BAE755E}" type="slidenum">
              <a:rPr lang="en-US" altLang="en-US" smtClean="0">
                <a:solidFill>
                  <a:srgbClr val="E3DCCF">
                    <a:shade val="50000"/>
                    <a:satMod val="200000"/>
                  </a:srgbClr>
                </a:solidFill>
              </a:rPr>
              <a:pPr/>
              <a:t>‹#›</a:t>
            </a:fld>
            <a:endParaRPr lang="en-US" altLang="en-US">
              <a:solidFill>
                <a:srgbClr val="E3DCCF">
                  <a:shade val="50000"/>
                  <a:satMod val="200000"/>
                </a:srgbClr>
              </a:solidFill>
            </a:endParaRPr>
          </a:p>
        </p:txBody>
      </p:sp>
    </p:spTree>
    <p:extLst>
      <p:ext uri="{BB962C8B-B14F-4D97-AF65-F5344CB8AC3E}">
        <p14:creationId xmlns:p14="http://schemas.microsoft.com/office/powerpoint/2010/main" val="42747431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userDrawn="1">
  <p:cSld name="1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214282" y="1571612"/>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8947722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NZ"/>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9"/>
          <p:cNvSpPr>
            <a:spLocks noGrp="1" noChangeArrowheads="1"/>
          </p:cNvSpPr>
          <p:nvPr>
            <p:ph type="ftr" sz="quarter" idx="10"/>
          </p:nvPr>
        </p:nvSpPr>
        <p:spPr>
          <a:ln/>
        </p:spPr>
        <p:txBody>
          <a:bodyPr/>
          <a:lstStyle>
            <a:lvl1pPr>
              <a:defRPr/>
            </a:lvl1pPr>
          </a:lstStyle>
          <a:p>
            <a:pPr>
              <a:defRPr/>
            </a:pPr>
            <a:r>
              <a:rPr lang="en-GB">
                <a:solidFill>
                  <a:srgbClr val="969696"/>
                </a:solidFill>
              </a:rPr>
              <a:t>Ethnographic research</a:t>
            </a:r>
          </a:p>
        </p:txBody>
      </p:sp>
      <p:sp>
        <p:nvSpPr>
          <p:cNvPr id="5" name="Rectangle 20"/>
          <p:cNvSpPr>
            <a:spLocks noGrp="1" noChangeArrowheads="1"/>
          </p:cNvSpPr>
          <p:nvPr>
            <p:ph type="sldNum" sz="quarter" idx="11"/>
          </p:nvPr>
        </p:nvSpPr>
        <p:spPr>
          <a:ln/>
        </p:spPr>
        <p:txBody>
          <a:bodyPr/>
          <a:lstStyle>
            <a:lvl1pPr>
              <a:defRPr/>
            </a:lvl1pPr>
          </a:lstStyle>
          <a:p>
            <a:pPr>
              <a:defRPr/>
            </a:pPr>
            <a:fld id="{20C609B5-14BF-4868-BB8C-89198EA4E689}" type="slidenum">
              <a:rPr lang="en-GB">
                <a:solidFill>
                  <a:srgbClr val="969696"/>
                </a:solidFill>
              </a:rPr>
              <a:pPr>
                <a:defRPr/>
              </a:pPr>
              <a:t>‹#›</a:t>
            </a:fld>
            <a:endParaRPr lang="en-GB">
              <a:solidFill>
                <a:srgbClr val="969696"/>
              </a:solidFill>
            </a:endParaRPr>
          </a:p>
        </p:txBody>
      </p:sp>
    </p:spTree>
    <p:extLst>
      <p:ext uri="{BB962C8B-B14F-4D97-AF65-F5344CB8AC3E}">
        <p14:creationId xmlns:p14="http://schemas.microsoft.com/office/powerpoint/2010/main" val="3016531274"/>
      </p:ext>
    </p:extLst>
  </p:cSld>
  <p:clrMapOvr>
    <a:masterClrMapping/>
  </p:clrMapOvr>
  <p:transition>
    <p:zo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Content Placeholder 2"/>
          <p:cNvSpPr>
            <a:spLocks noGrp="1"/>
          </p:cNvSpPr>
          <p:nvPr>
            <p:ph sz="half" idx="1"/>
          </p:nvPr>
        </p:nvSpPr>
        <p:spPr>
          <a:xfrm>
            <a:off x="914400" y="1371600"/>
            <a:ext cx="38100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p:cNvSpPr>
            <a:spLocks noGrp="1"/>
          </p:cNvSpPr>
          <p:nvPr>
            <p:ph sz="half" idx="2"/>
          </p:nvPr>
        </p:nvSpPr>
        <p:spPr>
          <a:xfrm>
            <a:off x="4876800" y="1371600"/>
            <a:ext cx="38100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Rectangle 19"/>
          <p:cNvSpPr>
            <a:spLocks noGrp="1" noChangeArrowheads="1"/>
          </p:cNvSpPr>
          <p:nvPr>
            <p:ph type="ftr" sz="quarter" idx="10"/>
          </p:nvPr>
        </p:nvSpPr>
        <p:spPr>
          <a:ln/>
        </p:spPr>
        <p:txBody>
          <a:bodyPr/>
          <a:lstStyle>
            <a:lvl1pPr>
              <a:defRPr/>
            </a:lvl1pPr>
          </a:lstStyle>
          <a:p>
            <a:pPr>
              <a:defRPr/>
            </a:pPr>
            <a:r>
              <a:rPr lang="en-GB">
                <a:solidFill>
                  <a:srgbClr val="969696"/>
                </a:solidFill>
              </a:rPr>
              <a:t>Ethnographic research</a:t>
            </a:r>
          </a:p>
        </p:txBody>
      </p:sp>
      <p:sp>
        <p:nvSpPr>
          <p:cNvPr id="6" name="Rectangle 20"/>
          <p:cNvSpPr>
            <a:spLocks noGrp="1" noChangeArrowheads="1"/>
          </p:cNvSpPr>
          <p:nvPr>
            <p:ph type="sldNum" sz="quarter" idx="11"/>
          </p:nvPr>
        </p:nvSpPr>
        <p:spPr>
          <a:ln/>
        </p:spPr>
        <p:txBody>
          <a:bodyPr/>
          <a:lstStyle>
            <a:lvl1pPr>
              <a:defRPr/>
            </a:lvl1pPr>
          </a:lstStyle>
          <a:p>
            <a:pPr>
              <a:defRPr/>
            </a:pPr>
            <a:fld id="{619E0C5E-2768-4957-AC3C-27492D4D4A44}" type="slidenum">
              <a:rPr lang="en-GB">
                <a:solidFill>
                  <a:srgbClr val="969696"/>
                </a:solidFill>
              </a:rPr>
              <a:pPr>
                <a:defRPr/>
              </a:pPr>
              <a:t>‹#›</a:t>
            </a:fld>
            <a:endParaRPr lang="en-GB">
              <a:solidFill>
                <a:srgbClr val="969696"/>
              </a:solidFill>
            </a:endParaRPr>
          </a:p>
        </p:txBody>
      </p:sp>
    </p:spTree>
    <p:extLst>
      <p:ext uri="{BB962C8B-B14F-4D97-AF65-F5344CB8AC3E}">
        <p14:creationId xmlns:p14="http://schemas.microsoft.com/office/powerpoint/2010/main" val="3398047249"/>
      </p:ext>
    </p:extLst>
  </p:cSld>
  <p:clrMapOvr>
    <a:masterClrMapping/>
  </p:clrMapOvr>
  <p:transition>
    <p:zo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NZ"/>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Rectangle 19"/>
          <p:cNvSpPr>
            <a:spLocks noGrp="1" noChangeArrowheads="1"/>
          </p:cNvSpPr>
          <p:nvPr>
            <p:ph type="ftr" sz="quarter" idx="10"/>
          </p:nvPr>
        </p:nvSpPr>
        <p:spPr>
          <a:ln/>
        </p:spPr>
        <p:txBody>
          <a:bodyPr/>
          <a:lstStyle>
            <a:lvl1pPr>
              <a:defRPr/>
            </a:lvl1pPr>
          </a:lstStyle>
          <a:p>
            <a:pPr>
              <a:defRPr/>
            </a:pPr>
            <a:r>
              <a:rPr lang="en-GB">
                <a:solidFill>
                  <a:srgbClr val="969696"/>
                </a:solidFill>
              </a:rPr>
              <a:t>Ethnographic research</a:t>
            </a:r>
          </a:p>
        </p:txBody>
      </p:sp>
      <p:sp>
        <p:nvSpPr>
          <p:cNvPr id="8" name="Rectangle 20"/>
          <p:cNvSpPr>
            <a:spLocks noGrp="1" noChangeArrowheads="1"/>
          </p:cNvSpPr>
          <p:nvPr>
            <p:ph type="sldNum" sz="quarter" idx="11"/>
          </p:nvPr>
        </p:nvSpPr>
        <p:spPr>
          <a:ln/>
        </p:spPr>
        <p:txBody>
          <a:bodyPr/>
          <a:lstStyle>
            <a:lvl1pPr>
              <a:defRPr/>
            </a:lvl1pPr>
          </a:lstStyle>
          <a:p>
            <a:pPr>
              <a:defRPr/>
            </a:pPr>
            <a:fld id="{C89CACE4-55DF-4903-8368-C08C7D8C9DD8}" type="slidenum">
              <a:rPr lang="en-GB">
                <a:solidFill>
                  <a:srgbClr val="969696"/>
                </a:solidFill>
              </a:rPr>
              <a:pPr>
                <a:defRPr/>
              </a:pPr>
              <a:t>‹#›</a:t>
            </a:fld>
            <a:endParaRPr lang="en-GB">
              <a:solidFill>
                <a:srgbClr val="969696"/>
              </a:solidFill>
            </a:endParaRPr>
          </a:p>
        </p:txBody>
      </p:sp>
    </p:spTree>
    <p:extLst>
      <p:ext uri="{BB962C8B-B14F-4D97-AF65-F5344CB8AC3E}">
        <p14:creationId xmlns:p14="http://schemas.microsoft.com/office/powerpoint/2010/main" val="3653847386"/>
      </p:ext>
    </p:extLst>
  </p:cSld>
  <p:clrMapOvr>
    <a:masterClrMapping/>
  </p:clrMapOvr>
  <p:transition>
    <p:zo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Rectangle 19"/>
          <p:cNvSpPr>
            <a:spLocks noGrp="1" noChangeArrowheads="1"/>
          </p:cNvSpPr>
          <p:nvPr>
            <p:ph type="ftr" sz="quarter" idx="10"/>
          </p:nvPr>
        </p:nvSpPr>
        <p:spPr>
          <a:ln/>
        </p:spPr>
        <p:txBody>
          <a:bodyPr/>
          <a:lstStyle>
            <a:lvl1pPr>
              <a:defRPr/>
            </a:lvl1pPr>
          </a:lstStyle>
          <a:p>
            <a:pPr>
              <a:defRPr/>
            </a:pPr>
            <a:r>
              <a:rPr lang="en-GB">
                <a:solidFill>
                  <a:srgbClr val="969696"/>
                </a:solidFill>
              </a:rPr>
              <a:t>Ethnographic research</a:t>
            </a:r>
          </a:p>
        </p:txBody>
      </p:sp>
      <p:sp>
        <p:nvSpPr>
          <p:cNvPr id="4" name="Rectangle 20"/>
          <p:cNvSpPr>
            <a:spLocks noGrp="1" noChangeArrowheads="1"/>
          </p:cNvSpPr>
          <p:nvPr>
            <p:ph type="sldNum" sz="quarter" idx="11"/>
          </p:nvPr>
        </p:nvSpPr>
        <p:spPr>
          <a:ln/>
        </p:spPr>
        <p:txBody>
          <a:bodyPr/>
          <a:lstStyle>
            <a:lvl1pPr>
              <a:defRPr/>
            </a:lvl1pPr>
          </a:lstStyle>
          <a:p>
            <a:pPr>
              <a:defRPr/>
            </a:pPr>
            <a:fld id="{2509DD83-4EA4-4A7D-9C82-A93A8A63029F}" type="slidenum">
              <a:rPr lang="en-GB">
                <a:solidFill>
                  <a:srgbClr val="969696"/>
                </a:solidFill>
              </a:rPr>
              <a:pPr>
                <a:defRPr/>
              </a:pPr>
              <a:t>‹#›</a:t>
            </a:fld>
            <a:endParaRPr lang="en-GB">
              <a:solidFill>
                <a:srgbClr val="969696"/>
              </a:solidFill>
            </a:endParaRPr>
          </a:p>
        </p:txBody>
      </p:sp>
    </p:spTree>
    <p:extLst>
      <p:ext uri="{BB962C8B-B14F-4D97-AF65-F5344CB8AC3E}">
        <p14:creationId xmlns:p14="http://schemas.microsoft.com/office/powerpoint/2010/main" val="1595209046"/>
      </p:ext>
    </p:extLst>
  </p:cSld>
  <p:clrMapOvr>
    <a:masterClrMapping/>
  </p:clrMapOvr>
  <p:transition>
    <p:zo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9"/>
          <p:cNvSpPr>
            <a:spLocks noGrp="1" noChangeArrowheads="1"/>
          </p:cNvSpPr>
          <p:nvPr>
            <p:ph type="ftr" sz="quarter" idx="10"/>
          </p:nvPr>
        </p:nvSpPr>
        <p:spPr>
          <a:ln/>
        </p:spPr>
        <p:txBody>
          <a:bodyPr/>
          <a:lstStyle>
            <a:lvl1pPr>
              <a:defRPr/>
            </a:lvl1pPr>
          </a:lstStyle>
          <a:p>
            <a:pPr>
              <a:defRPr/>
            </a:pPr>
            <a:r>
              <a:rPr lang="en-GB">
                <a:solidFill>
                  <a:srgbClr val="969696"/>
                </a:solidFill>
              </a:rPr>
              <a:t>Ethnographic research</a:t>
            </a:r>
          </a:p>
        </p:txBody>
      </p:sp>
      <p:sp>
        <p:nvSpPr>
          <p:cNvPr id="3" name="Rectangle 20"/>
          <p:cNvSpPr>
            <a:spLocks noGrp="1" noChangeArrowheads="1"/>
          </p:cNvSpPr>
          <p:nvPr>
            <p:ph type="sldNum" sz="quarter" idx="11"/>
          </p:nvPr>
        </p:nvSpPr>
        <p:spPr>
          <a:ln/>
        </p:spPr>
        <p:txBody>
          <a:bodyPr/>
          <a:lstStyle>
            <a:lvl1pPr>
              <a:defRPr/>
            </a:lvl1pPr>
          </a:lstStyle>
          <a:p>
            <a:pPr>
              <a:defRPr/>
            </a:pPr>
            <a:fld id="{9A9905BE-D0FE-4A3F-90D9-DEF1A465C225}" type="slidenum">
              <a:rPr lang="en-GB">
                <a:solidFill>
                  <a:srgbClr val="969696"/>
                </a:solidFill>
              </a:rPr>
              <a:pPr>
                <a:defRPr/>
              </a:pPr>
              <a:t>‹#›</a:t>
            </a:fld>
            <a:endParaRPr lang="en-GB">
              <a:solidFill>
                <a:srgbClr val="969696"/>
              </a:solidFill>
            </a:endParaRPr>
          </a:p>
        </p:txBody>
      </p:sp>
    </p:spTree>
    <p:extLst>
      <p:ext uri="{BB962C8B-B14F-4D97-AF65-F5344CB8AC3E}">
        <p14:creationId xmlns:p14="http://schemas.microsoft.com/office/powerpoint/2010/main" val="2203583119"/>
      </p:ext>
    </p:extLst>
  </p:cSld>
  <p:clrMapOvr>
    <a:masterClrMapping/>
  </p:clrMapOvr>
  <p:transition>
    <p:zo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NZ"/>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9"/>
          <p:cNvSpPr>
            <a:spLocks noGrp="1" noChangeArrowheads="1"/>
          </p:cNvSpPr>
          <p:nvPr>
            <p:ph type="ftr" sz="quarter" idx="10"/>
          </p:nvPr>
        </p:nvSpPr>
        <p:spPr>
          <a:ln/>
        </p:spPr>
        <p:txBody>
          <a:bodyPr/>
          <a:lstStyle>
            <a:lvl1pPr>
              <a:defRPr/>
            </a:lvl1pPr>
          </a:lstStyle>
          <a:p>
            <a:pPr>
              <a:defRPr/>
            </a:pPr>
            <a:r>
              <a:rPr lang="en-GB">
                <a:solidFill>
                  <a:srgbClr val="969696"/>
                </a:solidFill>
              </a:rPr>
              <a:t>Ethnographic research</a:t>
            </a:r>
          </a:p>
        </p:txBody>
      </p:sp>
      <p:sp>
        <p:nvSpPr>
          <p:cNvPr id="6" name="Rectangle 20"/>
          <p:cNvSpPr>
            <a:spLocks noGrp="1" noChangeArrowheads="1"/>
          </p:cNvSpPr>
          <p:nvPr>
            <p:ph type="sldNum" sz="quarter" idx="11"/>
          </p:nvPr>
        </p:nvSpPr>
        <p:spPr>
          <a:ln/>
        </p:spPr>
        <p:txBody>
          <a:bodyPr/>
          <a:lstStyle>
            <a:lvl1pPr>
              <a:defRPr/>
            </a:lvl1pPr>
          </a:lstStyle>
          <a:p>
            <a:pPr>
              <a:defRPr/>
            </a:pPr>
            <a:fld id="{5880B56E-2543-4DCD-83D0-E6510D8AF4BE}" type="slidenum">
              <a:rPr lang="en-GB">
                <a:solidFill>
                  <a:srgbClr val="969696"/>
                </a:solidFill>
              </a:rPr>
              <a:pPr>
                <a:defRPr/>
              </a:pPr>
              <a:t>‹#›</a:t>
            </a:fld>
            <a:endParaRPr lang="en-GB">
              <a:solidFill>
                <a:srgbClr val="969696"/>
              </a:solidFill>
            </a:endParaRPr>
          </a:p>
        </p:txBody>
      </p:sp>
    </p:spTree>
    <p:extLst>
      <p:ext uri="{BB962C8B-B14F-4D97-AF65-F5344CB8AC3E}">
        <p14:creationId xmlns:p14="http://schemas.microsoft.com/office/powerpoint/2010/main" val="1018847136"/>
      </p:ext>
    </p:extLst>
  </p:cSld>
  <p:clrMapOvr>
    <a:masterClrMapping/>
  </p:clrMapOvr>
  <p:transition>
    <p:zo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NZ"/>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NZ"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9"/>
          <p:cNvSpPr>
            <a:spLocks noGrp="1" noChangeArrowheads="1"/>
          </p:cNvSpPr>
          <p:nvPr>
            <p:ph type="ftr" sz="quarter" idx="10"/>
          </p:nvPr>
        </p:nvSpPr>
        <p:spPr>
          <a:ln/>
        </p:spPr>
        <p:txBody>
          <a:bodyPr/>
          <a:lstStyle>
            <a:lvl1pPr>
              <a:defRPr/>
            </a:lvl1pPr>
          </a:lstStyle>
          <a:p>
            <a:pPr>
              <a:defRPr/>
            </a:pPr>
            <a:r>
              <a:rPr lang="en-GB">
                <a:solidFill>
                  <a:srgbClr val="969696"/>
                </a:solidFill>
              </a:rPr>
              <a:t>Ethnographic research</a:t>
            </a:r>
          </a:p>
        </p:txBody>
      </p:sp>
      <p:sp>
        <p:nvSpPr>
          <p:cNvPr id="6" name="Rectangle 20"/>
          <p:cNvSpPr>
            <a:spLocks noGrp="1" noChangeArrowheads="1"/>
          </p:cNvSpPr>
          <p:nvPr>
            <p:ph type="sldNum" sz="quarter" idx="11"/>
          </p:nvPr>
        </p:nvSpPr>
        <p:spPr>
          <a:ln/>
        </p:spPr>
        <p:txBody>
          <a:bodyPr/>
          <a:lstStyle>
            <a:lvl1pPr>
              <a:defRPr/>
            </a:lvl1pPr>
          </a:lstStyle>
          <a:p>
            <a:pPr>
              <a:defRPr/>
            </a:pPr>
            <a:fld id="{C3136A19-D738-4309-ABE6-0128C39AA58B}" type="slidenum">
              <a:rPr lang="en-GB">
                <a:solidFill>
                  <a:srgbClr val="969696"/>
                </a:solidFill>
              </a:rPr>
              <a:pPr>
                <a:defRPr/>
              </a:pPr>
              <a:t>‹#›</a:t>
            </a:fld>
            <a:endParaRPr lang="en-GB">
              <a:solidFill>
                <a:srgbClr val="969696"/>
              </a:solidFill>
            </a:endParaRPr>
          </a:p>
        </p:txBody>
      </p:sp>
    </p:spTree>
    <p:extLst>
      <p:ext uri="{BB962C8B-B14F-4D97-AF65-F5344CB8AC3E}">
        <p14:creationId xmlns:p14="http://schemas.microsoft.com/office/powerpoint/2010/main" val="2236790877"/>
      </p:ext>
    </p:extLst>
  </p:cSld>
  <p:clrMapOvr>
    <a:masterClrMapping/>
  </p:clrMapOvr>
  <p:transition>
    <p:zo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6147" name="Rectangle 3"/>
          <p:cNvSpPr>
            <a:spLocks noChangeArrowheads="1"/>
          </p:cNvSpPr>
          <p:nvPr/>
        </p:nvSpPr>
        <p:spPr bwMode="auto">
          <a:xfrm>
            <a:off x="0" y="0"/>
            <a:ext cx="328613" cy="852488"/>
          </a:xfrm>
          <a:prstGeom prst="rect">
            <a:avLst/>
          </a:prstGeom>
          <a:solidFill>
            <a:schemeClr val="bg1"/>
          </a:solidFill>
          <a:ln w="9525">
            <a:noFill/>
            <a:miter lim="800000"/>
            <a:headEnd/>
            <a:tailEnd/>
          </a:ln>
          <a:effectLst/>
        </p:spPr>
        <p:txBody>
          <a:bodyPr wrap="none" anchor="ctr"/>
          <a:lstStyle/>
          <a:p>
            <a:pPr fontAlgn="base">
              <a:spcBef>
                <a:spcPct val="0"/>
              </a:spcBef>
              <a:spcAft>
                <a:spcPct val="0"/>
              </a:spcAft>
              <a:defRPr/>
            </a:pPr>
            <a:endParaRPr lang="en-NZ" b="1">
              <a:solidFill>
                <a:srgbClr val="969696"/>
              </a:solidFill>
            </a:endParaRPr>
          </a:p>
        </p:txBody>
      </p:sp>
      <p:sp>
        <p:nvSpPr>
          <p:cNvPr id="6148" name="Rectangle 4"/>
          <p:cNvSpPr>
            <a:spLocks noChangeArrowheads="1"/>
          </p:cNvSpPr>
          <p:nvPr/>
        </p:nvSpPr>
        <p:spPr bwMode="auto">
          <a:xfrm>
            <a:off x="0" y="1214438"/>
            <a:ext cx="357188" cy="5643562"/>
          </a:xfrm>
          <a:prstGeom prst="rect">
            <a:avLst/>
          </a:prstGeom>
          <a:solidFill>
            <a:schemeClr val="tx1"/>
          </a:solidFill>
          <a:ln w="9525">
            <a:noFill/>
            <a:miter lim="800000"/>
            <a:headEnd/>
            <a:tailEnd/>
          </a:ln>
          <a:effectLst/>
        </p:spPr>
        <p:txBody>
          <a:bodyPr wrap="none" anchor="ctr"/>
          <a:lstStyle/>
          <a:p>
            <a:pPr fontAlgn="base">
              <a:spcBef>
                <a:spcPct val="0"/>
              </a:spcBef>
              <a:spcAft>
                <a:spcPct val="0"/>
              </a:spcAft>
              <a:defRPr/>
            </a:pPr>
            <a:endParaRPr lang="en-NZ" b="1">
              <a:solidFill>
                <a:srgbClr val="969696"/>
              </a:solidFill>
            </a:endParaRPr>
          </a:p>
        </p:txBody>
      </p:sp>
      <p:sp>
        <p:nvSpPr>
          <p:cNvPr id="6150" name="Line 6"/>
          <p:cNvSpPr>
            <a:spLocks noChangeShapeType="1"/>
          </p:cNvSpPr>
          <p:nvPr/>
        </p:nvSpPr>
        <p:spPr bwMode="auto">
          <a:xfrm>
            <a:off x="0" y="0"/>
            <a:ext cx="0" cy="7142163"/>
          </a:xfrm>
          <a:prstGeom prst="line">
            <a:avLst/>
          </a:prstGeom>
          <a:noFill/>
          <a:ln w="12700">
            <a:solidFill>
              <a:schemeClr val="bg2"/>
            </a:solidFill>
            <a:round/>
            <a:headEnd/>
            <a:tailEnd/>
          </a:ln>
          <a:effectLst/>
        </p:spPr>
        <p:txBody>
          <a:bodyPr/>
          <a:lstStyle/>
          <a:p>
            <a:pPr fontAlgn="base">
              <a:spcBef>
                <a:spcPct val="0"/>
              </a:spcBef>
              <a:spcAft>
                <a:spcPct val="0"/>
              </a:spcAft>
              <a:defRPr/>
            </a:pPr>
            <a:endParaRPr lang="en-NZ" b="1">
              <a:solidFill>
                <a:srgbClr val="969696"/>
              </a:solidFill>
            </a:endParaRPr>
          </a:p>
        </p:txBody>
      </p:sp>
      <p:sp>
        <p:nvSpPr>
          <p:cNvPr id="6151" name="Line 7"/>
          <p:cNvSpPr>
            <a:spLocks noChangeShapeType="1"/>
          </p:cNvSpPr>
          <p:nvPr/>
        </p:nvSpPr>
        <p:spPr bwMode="auto">
          <a:xfrm>
            <a:off x="366713" y="0"/>
            <a:ext cx="0" cy="6989763"/>
          </a:xfrm>
          <a:prstGeom prst="line">
            <a:avLst/>
          </a:prstGeom>
          <a:noFill/>
          <a:ln w="12700">
            <a:solidFill>
              <a:schemeClr val="bg2"/>
            </a:solidFill>
            <a:round/>
            <a:headEnd/>
            <a:tailEnd/>
          </a:ln>
          <a:effectLst/>
        </p:spPr>
        <p:txBody>
          <a:bodyPr/>
          <a:lstStyle/>
          <a:p>
            <a:pPr fontAlgn="base">
              <a:spcBef>
                <a:spcPct val="0"/>
              </a:spcBef>
              <a:spcAft>
                <a:spcPct val="0"/>
              </a:spcAft>
              <a:defRPr/>
            </a:pPr>
            <a:endParaRPr lang="en-NZ" b="1">
              <a:solidFill>
                <a:srgbClr val="969696"/>
              </a:solidFill>
            </a:endParaRPr>
          </a:p>
        </p:txBody>
      </p:sp>
      <p:sp>
        <p:nvSpPr>
          <p:cNvPr id="6153" name="Line 9"/>
          <p:cNvSpPr>
            <a:spLocks noChangeShapeType="1"/>
          </p:cNvSpPr>
          <p:nvPr/>
        </p:nvSpPr>
        <p:spPr bwMode="auto">
          <a:xfrm flipH="1">
            <a:off x="0" y="1214438"/>
            <a:ext cx="328613" cy="0"/>
          </a:xfrm>
          <a:prstGeom prst="line">
            <a:avLst/>
          </a:prstGeom>
          <a:noFill/>
          <a:ln w="12700">
            <a:solidFill>
              <a:schemeClr val="bg2"/>
            </a:solidFill>
            <a:round/>
            <a:headEnd/>
            <a:tailEnd/>
          </a:ln>
          <a:effectLst/>
        </p:spPr>
        <p:txBody>
          <a:bodyPr/>
          <a:lstStyle/>
          <a:p>
            <a:pPr fontAlgn="base">
              <a:spcBef>
                <a:spcPct val="0"/>
              </a:spcBef>
              <a:spcAft>
                <a:spcPct val="0"/>
              </a:spcAft>
              <a:defRPr/>
            </a:pPr>
            <a:endParaRPr lang="en-NZ" b="1">
              <a:solidFill>
                <a:srgbClr val="969696"/>
              </a:solidFill>
            </a:endParaRPr>
          </a:p>
        </p:txBody>
      </p:sp>
      <p:sp>
        <p:nvSpPr>
          <p:cNvPr id="6157" name="Text Box 13"/>
          <p:cNvSpPr txBox="1">
            <a:spLocks noChangeArrowheads="1"/>
          </p:cNvSpPr>
          <p:nvPr/>
        </p:nvSpPr>
        <p:spPr bwMode="auto">
          <a:xfrm rot="-5400000">
            <a:off x="-2132806" y="3759994"/>
            <a:ext cx="4622800" cy="246062"/>
          </a:xfrm>
          <a:prstGeom prst="rect">
            <a:avLst/>
          </a:prstGeom>
          <a:noFill/>
          <a:ln w="9525">
            <a:noFill/>
            <a:miter lim="800000"/>
            <a:headEnd/>
            <a:tailEnd/>
          </a:ln>
          <a:effectLst/>
        </p:spPr>
        <p:txBody>
          <a:bodyPr>
            <a:spAutoFit/>
          </a:bodyPr>
          <a:lstStyle/>
          <a:p>
            <a:pPr algn="ctr" fontAlgn="base">
              <a:spcBef>
                <a:spcPct val="50000"/>
              </a:spcBef>
              <a:spcAft>
                <a:spcPct val="0"/>
              </a:spcAft>
              <a:defRPr/>
            </a:pPr>
            <a:r>
              <a:rPr lang="en-US" sz="1000" b="1" dirty="0">
                <a:solidFill>
                  <a:srgbClr val="000000"/>
                </a:solidFill>
              </a:rPr>
              <a:t>QUALITATIVE RESEARCH IN BUSINESS AND MANAGEMENT</a:t>
            </a:r>
          </a:p>
        </p:txBody>
      </p:sp>
      <p:sp>
        <p:nvSpPr>
          <p:cNvPr id="1032" name="Rectangle 16"/>
          <p:cNvSpPr>
            <a:spLocks noGrp="1" noChangeArrowheads="1"/>
          </p:cNvSpPr>
          <p:nvPr>
            <p:ph type="body" idx="1"/>
          </p:nvPr>
        </p:nvSpPr>
        <p:spPr bwMode="auto">
          <a:xfrm>
            <a:off x="914400" y="1371600"/>
            <a:ext cx="77724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33" name="Rectangle 18"/>
          <p:cNvSpPr>
            <a:spLocks noGrp="1" noChangeArrowheads="1"/>
          </p:cNvSpPr>
          <p:nvPr>
            <p:ph type="title"/>
          </p:nvPr>
        </p:nvSpPr>
        <p:spPr bwMode="auto">
          <a:xfrm>
            <a:off x="0" y="304800"/>
            <a:ext cx="9144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NZ" altLang="en-US"/>
              <a:t>Click to edit slide master styles</a:t>
            </a:r>
            <a:endParaRPr lang="en-AU" altLang="en-US"/>
          </a:p>
        </p:txBody>
      </p:sp>
      <p:sp>
        <p:nvSpPr>
          <p:cNvPr id="6163" name="Rectangle 19"/>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latin typeface="Times New Roman" pitchFamily="18" charset="0"/>
              </a:defRPr>
            </a:lvl1pPr>
          </a:lstStyle>
          <a:p>
            <a:pPr fontAlgn="base">
              <a:spcBef>
                <a:spcPct val="0"/>
              </a:spcBef>
              <a:spcAft>
                <a:spcPct val="0"/>
              </a:spcAft>
              <a:defRPr/>
            </a:pPr>
            <a:r>
              <a:rPr lang="en-GB">
                <a:solidFill>
                  <a:srgbClr val="969696"/>
                </a:solidFill>
              </a:rPr>
              <a:t>Ethnographic research</a:t>
            </a:r>
          </a:p>
        </p:txBody>
      </p:sp>
      <p:sp>
        <p:nvSpPr>
          <p:cNvPr id="6164" name="Rectangle 20"/>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atin typeface="Times New Roman" pitchFamily="18" charset="0"/>
              </a:defRPr>
            </a:lvl1pPr>
          </a:lstStyle>
          <a:p>
            <a:pPr fontAlgn="base">
              <a:spcBef>
                <a:spcPct val="0"/>
              </a:spcBef>
              <a:spcAft>
                <a:spcPct val="0"/>
              </a:spcAft>
              <a:defRPr/>
            </a:pPr>
            <a:fld id="{79D2ADA5-022C-43E7-8821-8477E07EC5AE}" type="slidenum">
              <a:rPr lang="en-GB">
                <a:solidFill>
                  <a:srgbClr val="969696"/>
                </a:solidFill>
              </a:rPr>
              <a:pPr fontAlgn="base">
                <a:spcBef>
                  <a:spcPct val="0"/>
                </a:spcBef>
                <a:spcAft>
                  <a:spcPct val="0"/>
                </a:spcAft>
                <a:defRPr/>
              </a:pPr>
              <a:t>‹#›</a:t>
            </a:fld>
            <a:endParaRPr lang="en-GB">
              <a:solidFill>
                <a:srgbClr val="969696"/>
              </a:solidFill>
            </a:endParaRPr>
          </a:p>
        </p:txBody>
      </p:sp>
    </p:spTree>
    <p:extLst>
      <p:ext uri="{BB962C8B-B14F-4D97-AF65-F5344CB8AC3E}">
        <p14:creationId xmlns:p14="http://schemas.microsoft.com/office/powerpoint/2010/main" val="356023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zoom/>
  </p:transition>
  <p:hf hdr="0" dt="0"/>
  <p:txStyles>
    <p:titleStyle>
      <a:lvl1pPr algn="ctr" rtl="0" eaLnBrk="0" fontAlgn="base" hangingPunct="0">
        <a:spcBef>
          <a:spcPct val="0"/>
        </a:spcBef>
        <a:spcAft>
          <a:spcPct val="0"/>
        </a:spcAft>
        <a:defRPr sz="2600" b="1">
          <a:solidFill>
            <a:srgbClr val="800000"/>
          </a:solidFill>
          <a:latin typeface="+mj-lt"/>
          <a:ea typeface="+mj-ea"/>
          <a:cs typeface="+mj-cs"/>
        </a:defRPr>
      </a:lvl1pPr>
      <a:lvl2pPr algn="ctr" rtl="0" eaLnBrk="0" fontAlgn="base" hangingPunct="0">
        <a:spcBef>
          <a:spcPct val="0"/>
        </a:spcBef>
        <a:spcAft>
          <a:spcPct val="0"/>
        </a:spcAft>
        <a:defRPr sz="2600" b="1">
          <a:solidFill>
            <a:srgbClr val="800000"/>
          </a:solidFill>
          <a:latin typeface="Gill Sans MT" pitchFamily="34" charset="0"/>
        </a:defRPr>
      </a:lvl2pPr>
      <a:lvl3pPr algn="ctr" rtl="0" eaLnBrk="0" fontAlgn="base" hangingPunct="0">
        <a:spcBef>
          <a:spcPct val="0"/>
        </a:spcBef>
        <a:spcAft>
          <a:spcPct val="0"/>
        </a:spcAft>
        <a:defRPr sz="2600" b="1">
          <a:solidFill>
            <a:srgbClr val="800000"/>
          </a:solidFill>
          <a:latin typeface="Gill Sans MT" pitchFamily="34" charset="0"/>
        </a:defRPr>
      </a:lvl3pPr>
      <a:lvl4pPr algn="ctr" rtl="0" eaLnBrk="0" fontAlgn="base" hangingPunct="0">
        <a:spcBef>
          <a:spcPct val="0"/>
        </a:spcBef>
        <a:spcAft>
          <a:spcPct val="0"/>
        </a:spcAft>
        <a:defRPr sz="2600" b="1">
          <a:solidFill>
            <a:srgbClr val="800000"/>
          </a:solidFill>
          <a:latin typeface="Gill Sans MT" pitchFamily="34" charset="0"/>
        </a:defRPr>
      </a:lvl4pPr>
      <a:lvl5pPr algn="ctr" rtl="0" eaLnBrk="0" fontAlgn="base" hangingPunct="0">
        <a:spcBef>
          <a:spcPct val="0"/>
        </a:spcBef>
        <a:spcAft>
          <a:spcPct val="0"/>
        </a:spcAft>
        <a:defRPr sz="2600" b="1">
          <a:solidFill>
            <a:srgbClr val="800000"/>
          </a:solidFill>
          <a:latin typeface="Gill Sans MT" pitchFamily="34" charset="0"/>
        </a:defRPr>
      </a:lvl5pPr>
      <a:lvl6pPr marL="457200" algn="ctr" rtl="0" eaLnBrk="1" fontAlgn="base" hangingPunct="1">
        <a:spcBef>
          <a:spcPct val="0"/>
        </a:spcBef>
        <a:spcAft>
          <a:spcPct val="0"/>
        </a:spcAft>
        <a:defRPr sz="2600" b="1">
          <a:solidFill>
            <a:srgbClr val="800000"/>
          </a:solidFill>
          <a:latin typeface="Gill Sans MT" pitchFamily="34" charset="0"/>
        </a:defRPr>
      </a:lvl6pPr>
      <a:lvl7pPr marL="914400" algn="ctr" rtl="0" eaLnBrk="1" fontAlgn="base" hangingPunct="1">
        <a:spcBef>
          <a:spcPct val="0"/>
        </a:spcBef>
        <a:spcAft>
          <a:spcPct val="0"/>
        </a:spcAft>
        <a:defRPr sz="2600" b="1">
          <a:solidFill>
            <a:srgbClr val="800000"/>
          </a:solidFill>
          <a:latin typeface="Gill Sans MT" pitchFamily="34" charset="0"/>
        </a:defRPr>
      </a:lvl7pPr>
      <a:lvl8pPr marL="1371600" algn="ctr" rtl="0" eaLnBrk="1" fontAlgn="base" hangingPunct="1">
        <a:spcBef>
          <a:spcPct val="0"/>
        </a:spcBef>
        <a:spcAft>
          <a:spcPct val="0"/>
        </a:spcAft>
        <a:defRPr sz="2600" b="1">
          <a:solidFill>
            <a:srgbClr val="800000"/>
          </a:solidFill>
          <a:latin typeface="Gill Sans MT" pitchFamily="34" charset="0"/>
        </a:defRPr>
      </a:lvl8pPr>
      <a:lvl9pPr marL="1828800" algn="ctr" rtl="0" eaLnBrk="1" fontAlgn="base" hangingPunct="1">
        <a:spcBef>
          <a:spcPct val="0"/>
        </a:spcBef>
        <a:spcAft>
          <a:spcPct val="0"/>
        </a:spcAft>
        <a:defRPr sz="2600" b="1">
          <a:solidFill>
            <a:srgbClr val="800000"/>
          </a:solidFill>
          <a:latin typeface="Gill Sans MT" pitchFamily="34" charset="0"/>
        </a:defRPr>
      </a:lvl9pPr>
    </p:titleStyle>
    <p:bodyStyle>
      <a:lvl1pPr marL="384175" indent="-384175" algn="l" rtl="0" eaLnBrk="0" fontAlgn="base" hangingPunct="0">
        <a:spcBef>
          <a:spcPct val="50000"/>
        </a:spcBef>
        <a:spcAft>
          <a:spcPct val="0"/>
        </a:spcAft>
        <a:buClr>
          <a:srgbClr val="FF0000"/>
        </a:buClr>
        <a:buFont typeface="Wingdings" pitchFamily="2" charset="2"/>
        <a:buChar char="§"/>
        <a:defRPr sz="2000" b="1">
          <a:solidFill>
            <a:schemeClr val="tx2"/>
          </a:solidFill>
          <a:latin typeface="+mn-lt"/>
          <a:ea typeface="+mn-ea"/>
          <a:cs typeface="+mn-cs"/>
        </a:defRPr>
      </a:lvl1pPr>
      <a:lvl2pPr marL="860425" indent="-285750" algn="l" rtl="0" eaLnBrk="0" fontAlgn="base" hangingPunct="0">
        <a:spcBef>
          <a:spcPct val="30000"/>
        </a:spcBef>
        <a:spcAft>
          <a:spcPct val="0"/>
        </a:spcAft>
        <a:buChar char="–"/>
        <a:defRPr>
          <a:solidFill>
            <a:schemeClr val="tx2"/>
          </a:solidFill>
          <a:latin typeface="+mn-lt"/>
        </a:defRPr>
      </a:lvl2pPr>
      <a:lvl3pPr marL="1335088" indent="-284163" algn="l" rtl="0" eaLnBrk="0" fontAlgn="base" hangingPunct="0">
        <a:spcBef>
          <a:spcPct val="30000"/>
        </a:spcBef>
        <a:spcAft>
          <a:spcPct val="0"/>
        </a:spcAft>
        <a:buChar char="–"/>
        <a:defRPr sz="1600">
          <a:solidFill>
            <a:schemeClr val="tx2"/>
          </a:solidFill>
          <a:latin typeface="+mn-lt"/>
        </a:defRPr>
      </a:lvl3pPr>
      <a:lvl4pPr marL="1719263" indent="-193675" algn="l" rtl="0" eaLnBrk="0" fontAlgn="base" hangingPunct="0">
        <a:spcBef>
          <a:spcPct val="30000"/>
        </a:spcBef>
        <a:spcAft>
          <a:spcPct val="0"/>
        </a:spcAft>
        <a:buChar char="–"/>
        <a:defRPr sz="1600">
          <a:solidFill>
            <a:schemeClr val="tx2"/>
          </a:solidFill>
          <a:latin typeface="+mn-lt"/>
        </a:defRPr>
      </a:lvl4pPr>
      <a:lvl5pPr marL="2114550" indent="-204788" algn="l" rtl="0" eaLnBrk="0" fontAlgn="base" hangingPunct="0">
        <a:spcBef>
          <a:spcPct val="30000"/>
        </a:spcBef>
        <a:spcAft>
          <a:spcPct val="0"/>
        </a:spcAft>
        <a:buChar char="»"/>
        <a:defRPr sz="1600">
          <a:solidFill>
            <a:schemeClr val="tx2"/>
          </a:solidFill>
          <a:latin typeface="+mn-lt"/>
        </a:defRPr>
      </a:lvl5pPr>
      <a:lvl6pPr marL="2571750" indent="-204788" algn="l" rtl="0" eaLnBrk="1" fontAlgn="base" hangingPunct="1">
        <a:spcBef>
          <a:spcPct val="30000"/>
        </a:spcBef>
        <a:spcAft>
          <a:spcPct val="0"/>
        </a:spcAft>
        <a:buChar char="»"/>
        <a:defRPr sz="1600">
          <a:solidFill>
            <a:schemeClr val="tx2"/>
          </a:solidFill>
          <a:latin typeface="+mn-lt"/>
        </a:defRPr>
      </a:lvl6pPr>
      <a:lvl7pPr marL="3028950" indent="-204788" algn="l" rtl="0" eaLnBrk="1" fontAlgn="base" hangingPunct="1">
        <a:spcBef>
          <a:spcPct val="30000"/>
        </a:spcBef>
        <a:spcAft>
          <a:spcPct val="0"/>
        </a:spcAft>
        <a:buChar char="»"/>
        <a:defRPr sz="1600">
          <a:solidFill>
            <a:schemeClr val="tx2"/>
          </a:solidFill>
          <a:latin typeface="+mn-lt"/>
        </a:defRPr>
      </a:lvl7pPr>
      <a:lvl8pPr marL="3486150" indent="-204788" algn="l" rtl="0" eaLnBrk="1" fontAlgn="base" hangingPunct="1">
        <a:spcBef>
          <a:spcPct val="30000"/>
        </a:spcBef>
        <a:spcAft>
          <a:spcPct val="0"/>
        </a:spcAft>
        <a:buChar char="»"/>
        <a:defRPr sz="1600">
          <a:solidFill>
            <a:schemeClr val="tx2"/>
          </a:solidFill>
          <a:latin typeface="+mn-lt"/>
        </a:defRPr>
      </a:lvl8pPr>
      <a:lvl9pPr marL="3943350" indent="-204788" algn="l" rtl="0" eaLnBrk="1" fontAlgn="base" hangingPunct="1">
        <a:spcBef>
          <a:spcPct val="30000"/>
        </a:spcBef>
        <a:spcAft>
          <a:spcPct val="0"/>
        </a:spcAft>
        <a:buChar char="»"/>
        <a:defRPr sz="1600">
          <a:solidFill>
            <a:schemeClr val="tx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46" y="609600"/>
            <a:ext cx="776532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46" y="1732450"/>
            <a:ext cx="776532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052" y="5883276"/>
            <a:ext cx="20574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8E36636D-D922-432D-A958-524484B5923D}" type="datetimeFigureOut">
              <a:rPr lang="en-US" dirty="0"/>
              <a:pPr/>
              <a:t>1/19/2023</a:t>
            </a:fld>
            <a:endParaRPr lang="en-US" dirty="0"/>
          </a:p>
        </p:txBody>
      </p:sp>
      <p:sp>
        <p:nvSpPr>
          <p:cNvPr id="5" name="Footer Placeholder 4"/>
          <p:cNvSpPr>
            <a:spLocks noGrp="1"/>
          </p:cNvSpPr>
          <p:nvPr>
            <p:ph type="ftr" sz="quarter" idx="3"/>
          </p:nvPr>
        </p:nvSpPr>
        <p:spPr>
          <a:xfrm>
            <a:off x="685347" y="5883276"/>
            <a:ext cx="5004649"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pPr fontAlgn="base">
              <a:spcBef>
                <a:spcPct val="0"/>
              </a:spcBef>
              <a:spcAft>
                <a:spcPct val="0"/>
              </a:spcAft>
              <a:defRPr/>
            </a:pPr>
            <a:r>
              <a:rPr lang="en-GB">
                <a:solidFill>
                  <a:srgbClr val="969696"/>
                </a:solidFill>
              </a:rPr>
              <a:t>Ethnographic research</a:t>
            </a:r>
          </a:p>
        </p:txBody>
      </p:sp>
      <p:sp>
        <p:nvSpPr>
          <p:cNvPr id="6" name="Slide Number Placeholder 5"/>
          <p:cNvSpPr>
            <a:spLocks noGrp="1"/>
          </p:cNvSpPr>
          <p:nvPr>
            <p:ph type="sldNum" sz="quarter" idx="4"/>
          </p:nvPr>
        </p:nvSpPr>
        <p:spPr>
          <a:xfrm>
            <a:off x="7885509" y="5883276"/>
            <a:ext cx="565159"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pPr fontAlgn="base">
              <a:spcBef>
                <a:spcPct val="0"/>
              </a:spcBef>
              <a:spcAft>
                <a:spcPct val="0"/>
              </a:spcAft>
              <a:defRPr/>
            </a:pPr>
            <a:fld id="{79D2ADA5-022C-43E7-8821-8477E07EC5AE}" type="slidenum">
              <a:rPr lang="en-GB" smtClean="0">
                <a:solidFill>
                  <a:srgbClr val="969696"/>
                </a:solidFill>
              </a:rPr>
              <a:pPr fontAlgn="base">
                <a:spcBef>
                  <a:spcPct val="0"/>
                </a:spcBef>
                <a:spcAft>
                  <a:spcPct val="0"/>
                </a:spcAft>
                <a:defRPr/>
              </a:pPr>
              <a:t>‹#›</a:t>
            </a:fld>
            <a:endParaRPr lang="en-GB">
              <a:solidFill>
                <a:srgbClr val="969696"/>
              </a:solidFill>
            </a:endParaRPr>
          </a:p>
        </p:txBody>
      </p:sp>
    </p:spTree>
    <p:extLst>
      <p:ext uri="{BB962C8B-B14F-4D97-AF65-F5344CB8AC3E}">
        <p14:creationId xmlns:p14="http://schemas.microsoft.com/office/powerpoint/2010/main" val="3707279699"/>
      </p:ext>
    </p:extLst>
  </p:cSld>
  <p:clrMap bg1="dk1" tx1="lt1" bg2="dk2" tx2="lt2" accent1="accent1" accent2="accent2" accent3="accent3" accent4="accent4" accent5="accent5" accent6="accent6" hlink="hlink" folHlink="folHlink"/>
  <p:sldLayoutIdLst>
    <p:sldLayoutId id="2147484577" r:id="rId1"/>
    <p:sldLayoutId id="2147484578" r:id="rId2"/>
    <p:sldLayoutId id="2147484579" r:id="rId3"/>
    <p:sldLayoutId id="2147484580" r:id="rId4"/>
    <p:sldLayoutId id="2147484581" r:id="rId5"/>
    <p:sldLayoutId id="2147484582" r:id="rId6"/>
    <p:sldLayoutId id="2147484583" r:id="rId7"/>
    <p:sldLayoutId id="2147484584" r:id="rId8"/>
    <p:sldLayoutId id="2147484585" r:id="rId9"/>
    <p:sldLayoutId id="2147484586" r:id="rId10"/>
    <p:sldLayoutId id="2147484587" r:id="rId11"/>
    <p:sldLayoutId id="2147484588" r:id="rId12"/>
    <p:sldLayoutId id="2147484589" r:id="rId13"/>
    <p:sldLayoutId id="2147484590" r:id="rId14"/>
    <p:sldLayoutId id="2147484591" r:id="rId15"/>
    <p:sldLayoutId id="2147484592" r:id="rId16"/>
    <p:sldLayoutId id="2147484593" r:id="rId17"/>
    <p:sldLayoutId id="2147483941" r:id="rId18"/>
  </p:sldLayoutIdLst>
  <p:hf hdr="0" dt="0"/>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8.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eg"/><Relationship Id="rId1" Type="http://schemas.openxmlformats.org/officeDocument/2006/relationships/slideLayout" Target="../slideLayouts/slideLayout13.xml"/><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7.jpeg"/><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15.jpg"/><Relationship Id="rId7" Type="http://schemas.openxmlformats.org/officeDocument/2006/relationships/diagramQuickStyle" Target="../diagrams/quickStyle3.xml"/><Relationship Id="rId2" Type="http://schemas.openxmlformats.org/officeDocument/2006/relationships/image" Target="../media/image7.jpeg"/><Relationship Id="rId1" Type="http://schemas.openxmlformats.org/officeDocument/2006/relationships/slideLayout" Target="../slideLayouts/slideLayout13.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9.png"/><Relationship Id="rId9" Type="http://schemas.microsoft.com/office/2007/relationships/diagramDrawing" Target="../diagrams/drawing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10.jpe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7.jpeg"/><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7.jpeg"/><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image" Target="../media/image9.pn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3.xml"/><Relationship Id="rId5" Type="http://schemas.openxmlformats.org/officeDocument/2006/relationships/image" Target="../media/image12.jp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51920" y="512676"/>
            <a:ext cx="4968552" cy="5832648"/>
          </a:xfrm>
          <a:scene3d>
            <a:camera prst="orthographicFront">
              <a:rot lat="0" lon="0" rev="0"/>
            </a:camera>
            <a:lightRig rig="glow" dir="t">
              <a:rot lat="0" lon="0" rev="4800000"/>
            </a:lightRig>
          </a:scene3d>
        </p:spPr>
        <p:style>
          <a:lnRef idx="1">
            <a:schemeClr val="accent5"/>
          </a:lnRef>
          <a:fillRef idx="3">
            <a:schemeClr val="accent5"/>
          </a:fillRef>
          <a:effectRef idx="2">
            <a:schemeClr val="accent5"/>
          </a:effectRef>
          <a:fontRef idx="minor">
            <a:schemeClr val="lt1"/>
          </a:fontRef>
        </p:style>
        <p:txBody>
          <a:bodyPr vert="horz" lIns="91440" tIns="45720" rIns="91440" bIns="45720" rtlCol="0">
            <a:normAutofit/>
          </a:bodyPr>
          <a:lstStyle/>
          <a:p>
            <a:pPr>
              <a:lnSpc>
                <a:spcPct val="90000"/>
              </a:lnSpc>
            </a:pPr>
            <a:r>
              <a:rPr lang="en-US" sz="2800" b="1" dirty="0">
                <a:solidFill>
                  <a:srgbClr val="002060"/>
                </a:solidFill>
                <a:latin typeface="+mj-lt"/>
                <a:ea typeface="+mj-ea"/>
                <a:cs typeface="+mj-cs"/>
              </a:rPr>
              <a:t>"If I see a man walking alone without a dog, without a person, I always feel a bit uneasy": </a:t>
            </a:r>
            <a:br>
              <a:rPr lang="en-US" sz="2800" b="1" dirty="0">
                <a:solidFill>
                  <a:schemeClr val="tx1"/>
                </a:solidFill>
                <a:latin typeface="+mj-lt"/>
                <a:ea typeface="+mj-ea"/>
                <a:cs typeface="+mj-cs"/>
              </a:rPr>
            </a:br>
            <a:br>
              <a:rPr lang="en-US" sz="2800" b="1" dirty="0">
                <a:solidFill>
                  <a:schemeClr val="tx1"/>
                </a:solidFill>
                <a:latin typeface="+mj-lt"/>
                <a:ea typeface="+mj-ea"/>
                <a:cs typeface="+mj-cs"/>
              </a:rPr>
            </a:br>
            <a:r>
              <a:rPr lang="en-US" sz="2800" b="1" dirty="0">
                <a:solidFill>
                  <a:srgbClr val="002060"/>
                </a:solidFill>
                <a:latin typeface="+mj-lt"/>
                <a:ea typeface="+mj-ea"/>
                <a:cs typeface="+mj-cs"/>
              </a:rPr>
              <a:t>safety perceptions of female trail runners</a:t>
            </a:r>
            <a:br>
              <a:rPr lang="en-US" sz="2800" b="1" dirty="0">
                <a:solidFill>
                  <a:schemeClr val="tx1"/>
                </a:solidFill>
                <a:latin typeface="+mj-lt"/>
                <a:ea typeface="+mj-ea"/>
                <a:cs typeface="+mj-cs"/>
              </a:rPr>
            </a:br>
            <a:br>
              <a:rPr lang="en-US" sz="2800" b="1" dirty="0">
                <a:solidFill>
                  <a:schemeClr val="tx1"/>
                </a:solidFill>
                <a:latin typeface="+mj-lt"/>
                <a:ea typeface="+mj-ea"/>
                <a:cs typeface="+mj-cs"/>
              </a:rPr>
            </a:br>
            <a:br>
              <a:rPr lang="en-US" sz="2800" b="1" dirty="0">
                <a:solidFill>
                  <a:schemeClr val="tx1"/>
                </a:solidFill>
                <a:latin typeface="+mj-lt"/>
                <a:ea typeface="+mj-ea"/>
                <a:cs typeface="+mj-cs"/>
              </a:rPr>
            </a:br>
            <a:r>
              <a:rPr lang="en-US" sz="2800" b="1" dirty="0">
                <a:solidFill>
                  <a:schemeClr val="tx1"/>
                </a:solidFill>
                <a:latin typeface="+mj-lt"/>
                <a:ea typeface="+mj-ea"/>
                <a:cs typeface="+mj-cs"/>
              </a:rPr>
              <a:t>Laura Gubby</a:t>
            </a:r>
            <a:br>
              <a:rPr lang="en-US" sz="2800" b="1" dirty="0">
                <a:solidFill>
                  <a:schemeClr val="tx1"/>
                </a:solidFill>
                <a:latin typeface="+mj-lt"/>
                <a:ea typeface="+mj-ea"/>
                <a:cs typeface="+mj-cs"/>
              </a:rPr>
            </a:br>
            <a:r>
              <a:rPr lang="en-US" sz="2800" b="1" dirty="0">
                <a:solidFill>
                  <a:schemeClr val="tx1"/>
                </a:solidFill>
                <a:latin typeface="+mj-lt"/>
                <a:ea typeface="+mj-ea"/>
                <a:cs typeface="+mj-cs"/>
              </a:rPr>
              <a:t>Canterbury Christ Church University</a:t>
            </a:r>
            <a:br>
              <a:rPr lang="en-US" sz="2800" b="1" dirty="0">
                <a:solidFill>
                  <a:schemeClr val="tx1"/>
                </a:solidFill>
                <a:latin typeface="+mj-lt"/>
                <a:ea typeface="+mj-ea"/>
                <a:cs typeface="+mj-cs"/>
              </a:rPr>
            </a:br>
            <a:r>
              <a:rPr lang="en-US" sz="2800" b="1" dirty="0">
                <a:solidFill>
                  <a:schemeClr val="tx1"/>
                </a:solidFill>
                <a:latin typeface="+mj-lt"/>
                <a:ea typeface="+mj-ea"/>
                <a:cs typeface="+mj-cs"/>
              </a:rPr>
              <a:t>laura.gubby@canterbury.ac.uk</a:t>
            </a:r>
          </a:p>
        </p:txBody>
      </p:sp>
      <p:pic>
        <p:nvPicPr>
          <p:cNvPr id="10" name="Content Placeholder 6" descr="A picture containing tree, outdoor, ground, plant&#10;&#10;Description automatically generated">
            <a:extLst>
              <a:ext uri="{FF2B5EF4-FFF2-40B4-BE49-F238E27FC236}">
                <a16:creationId xmlns:a16="http://schemas.microsoft.com/office/drawing/2014/main" id="{62F98E0C-B9D0-E3DE-AD10-9536359281E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991" r="27348"/>
          <a:stretch/>
        </p:blipFill>
        <p:spPr>
          <a:xfrm>
            <a:off x="-7986" y="1"/>
            <a:ext cx="3428736" cy="6858000"/>
          </a:xfrm>
          <a:prstGeom prst="rect">
            <a:avLst/>
          </a:prstGeom>
        </p:spPr>
      </p:pic>
    </p:spTree>
    <p:extLst>
      <p:ext uri="{BB962C8B-B14F-4D97-AF65-F5344CB8AC3E}">
        <p14:creationId xmlns:p14="http://schemas.microsoft.com/office/powerpoint/2010/main" val="36155891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80E8B6A-363E-479B-3DAC-4C031DB274BD}"/>
              </a:ext>
            </a:extLst>
          </p:cNvPr>
          <p:cNvSpPr>
            <a:spLocks noGrp="1"/>
          </p:cNvSpPr>
          <p:nvPr>
            <p:ph idx="1"/>
          </p:nvPr>
        </p:nvSpPr>
        <p:spPr>
          <a:xfrm>
            <a:off x="689339" y="1052736"/>
            <a:ext cx="7765322" cy="4058751"/>
          </a:xfrm>
        </p:spPr>
        <p:txBody>
          <a:bodyPr>
            <a:noAutofit/>
          </a:bodyPr>
          <a:lstStyle/>
          <a:p>
            <a:pPr marL="0" indent="0">
              <a:lnSpc>
                <a:spcPct val="120000"/>
              </a:lnSpc>
              <a:spcAft>
                <a:spcPts val="1000"/>
              </a:spcAft>
              <a:buNone/>
            </a:pPr>
            <a:r>
              <a:rPr lang="en-GB" sz="2200" dirty="0">
                <a:solidFill>
                  <a:schemeClr val="tx1"/>
                </a:solidFill>
                <a:latin typeface="Calibri" panose="020F0502020204030204" pitchFamily="34" charset="0"/>
                <a:cs typeface="Calibri" panose="020F0502020204030204" pitchFamily="34" charset="0"/>
              </a:rPr>
              <a:t>Helen</a:t>
            </a:r>
            <a:r>
              <a:rPr lang="en-GB" sz="2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That’s the hill I was talking to you about. So I was going up there and then there’s another road.</a:t>
            </a:r>
          </a:p>
          <a:p>
            <a:pPr marL="0" indent="0">
              <a:lnSpc>
                <a:spcPct val="120000"/>
              </a:lnSpc>
              <a:spcAft>
                <a:spcPts val="1000"/>
              </a:spcAft>
              <a:buNone/>
            </a:pPr>
            <a:r>
              <a:rPr lang="en-GB" sz="2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I: And that’s where the car was, at the top of that hill?</a:t>
            </a:r>
          </a:p>
          <a:p>
            <a:pPr marL="0" indent="0">
              <a:lnSpc>
                <a:spcPct val="120000"/>
              </a:lnSpc>
              <a:buNone/>
            </a:pPr>
            <a:endParaRPr lang="en-GB" sz="2200" dirty="0">
              <a:solidFill>
                <a:schemeClr val="tx1"/>
              </a:solidFill>
              <a:latin typeface="Calibri" panose="020F0502020204030204" pitchFamily="34" charset="0"/>
              <a:cs typeface="Calibri" panose="020F0502020204030204" pitchFamily="34" charset="0"/>
            </a:endParaRPr>
          </a:p>
          <a:p>
            <a:pPr marL="0" indent="0">
              <a:lnSpc>
                <a:spcPct val="120000"/>
              </a:lnSpc>
              <a:buNone/>
            </a:pPr>
            <a:endParaRPr lang="en-GB" sz="2200" dirty="0">
              <a:solidFill>
                <a:schemeClr val="tx1"/>
              </a:solidFill>
              <a:latin typeface="Calibri" panose="020F0502020204030204" pitchFamily="34" charset="0"/>
              <a:cs typeface="Calibri" panose="020F0502020204030204" pitchFamily="34" charset="0"/>
            </a:endParaRPr>
          </a:p>
          <a:p>
            <a:pPr marL="0" indent="0">
              <a:lnSpc>
                <a:spcPct val="120000"/>
              </a:lnSpc>
              <a:buNone/>
            </a:pPr>
            <a:r>
              <a:rPr lang="en-GB" sz="2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I: Yes, sure. But I get this, because it’s a treeline, isn’t it? I’m trying to describe it, so that when I come back to this I remember what it’s like. It’s a treeline, and it’s actually quite flat behind the trees. </a:t>
            </a:r>
            <a:endParaRPr lang="en-GB" sz="2200" dirty="0">
              <a:solidFill>
                <a:schemeClr val="tx1"/>
              </a:solidFill>
              <a:latin typeface="Calibri" panose="020F0502020204030204" pitchFamily="34" charset="0"/>
              <a:cs typeface="Calibri" panose="020F0502020204030204" pitchFamily="34" charset="0"/>
            </a:endParaRPr>
          </a:p>
          <a:p>
            <a:pPr marL="0" indent="0">
              <a:lnSpc>
                <a:spcPct val="120000"/>
              </a:lnSpc>
              <a:buNone/>
            </a:pPr>
            <a:r>
              <a:rPr lang="en-GB" sz="2200" dirty="0">
                <a:solidFill>
                  <a:schemeClr val="tx1"/>
                </a:solidFill>
                <a:latin typeface="Calibri" panose="020F0502020204030204" pitchFamily="34" charset="0"/>
                <a:cs typeface="Calibri" panose="020F0502020204030204" pitchFamily="34" charset="0"/>
              </a:rPr>
              <a:t>Rachel: </a:t>
            </a:r>
            <a:r>
              <a:rPr lang="en-GB" sz="2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So it’s quite a cosy spot, actually, you wouldn’t be uncomfortable.</a:t>
            </a:r>
          </a:p>
        </p:txBody>
      </p:sp>
    </p:spTree>
    <p:extLst>
      <p:ext uri="{BB962C8B-B14F-4D97-AF65-F5344CB8AC3E}">
        <p14:creationId xmlns:p14="http://schemas.microsoft.com/office/powerpoint/2010/main" val="9387863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C7661-A859-3E6F-D2FF-5CEC61EEB816}"/>
              </a:ext>
            </a:extLst>
          </p:cNvPr>
          <p:cNvSpPr>
            <a:spLocks noGrp="1"/>
          </p:cNvSpPr>
          <p:nvPr>
            <p:ph type="title"/>
          </p:nvPr>
        </p:nvSpPr>
        <p:spPr>
          <a:xfrm>
            <a:off x="3859620" y="609600"/>
            <a:ext cx="4483554" cy="970450"/>
          </a:xfrm>
        </p:spPr>
        <p:txBody>
          <a:bodyPr>
            <a:normAutofit/>
          </a:bodyPr>
          <a:lstStyle/>
          <a:p>
            <a:pPr>
              <a:lnSpc>
                <a:spcPct val="90000"/>
              </a:lnSpc>
            </a:pPr>
            <a:r>
              <a:rPr lang="en-GB" sz="3100" b="1" dirty="0">
                <a:solidFill>
                  <a:schemeClr val="tx1"/>
                </a:solidFill>
              </a:rPr>
              <a:t>Mobile Interviews: Difficulties</a:t>
            </a:r>
            <a:endParaRPr lang="en-GB" sz="3100" dirty="0">
              <a:solidFill>
                <a:schemeClr val="tx1"/>
              </a:solidFill>
            </a:endParaRPr>
          </a:p>
        </p:txBody>
      </p:sp>
      <p:pic>
        <p:nvPicPr>
          <p:cNvPr id="4" name="Picture 3" descr="A picture containing outdoor&#10;&#10;Description automatically generated">
            <a:extLst>
              <a:ext uri="{FF2B5EF4-FFF2-40B4-BE49-F238E27FC236}">
                <a16:creationId xmlns:a16="http://schemas.microsoft.com/office/drawing/2014/main" id="{21D7F17E-0F44-4D89-95E8-EFCDF20CDDA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4032" r="19307"/>
          <a:stretch/>
        </p:blipFill>
        <p:spPr>
          <a:xfrm>
            <a:off x="-7986" y="1"/>
            <a:ext cx="3428736" cy="6858000"/>
          </a:xfrm>
          <a:prstGeom prst="rect">
            <a:avLst/>
          </a:prstGeom>
        </p:spPr>
      </p:pic>
      <p:sp>
        <p:nvSpPr>
          <p:cNvPr id="3" name="Content Placeholder 2">
            <a:extLst>
              <a:ext uri="{FF2B5EF4-FFF2-40B4-BE49-F238E27FC236}">
                <a16:creationId xmlns:a16="http://schemas.microsoft.com/office/drawing/2014/main" id="{AB39FB20-FE22-05C1-EF2A-E2FC7BF7C184}"/>
              </a:ext>
            </a:extLst>
          </p:cNvPr>
          <p:cNvSpPr>
            <a:spLocks noGrp="1"/>
          </p:cNvSpPr>
          <p:nvPr>
            <p:ph idx="1"/>
          </p:nvPr>
        </p:nvSpPr>
        <p:spPr>
          <a:xfrm>
            <a:off x="3859620" y="1828800"/>
            <a:ext cx="5032860" cy="4696544"/>
          </a:xfrm>
        </p:spPr>
        <p:txBody>
          <a:bodyPr anchor="ctr">
            <a:normAutofit/>
          </a:bodyPr>
          <a:lstStyle/>
          <a:p>
            <a:pPr>
              <a:buClr>
                <a:srgbClr val="AB7564"/>
              </a:buClr>
            </a:pPr>
            <a:r>
              <a:rPr lang="en-GB" sz="2400" dirty="0">
                <a:solidFill>
                  <a:schemeClr val="tx1"/>
                </a:solidFill>
                <a:latin typeface="Calibri" panose="020F0502020204030204" pitchFamily="34" charset="0"/>
                <a:cs typeface="Calibri" panose="020F0502020204030204" pitchFamily="34" charset="0"/>
              </a:rPr>
              <a:t>Terrain and environmental difficulties</a:t>
            </a:r>
          </a:p>
          <a:p>
            <a:pPr>
              <a:buClr>
                <a:srgbClr val="AB7564"/>
              </a:buClr>
            </a:pPr>
            <a:endParaRPr lang="en-GB" sz="2400" dirty="0">
              <a:solidFill>
                <a:schemeClr val="tx1"/>
              </a:solidFill>
              <a:latin typeface="Calibri" panose="020F0502020204030204" pitchFamily="34" charset="0"/>
              <a:cs typeface="Calibri" panose="020F0502020204030204" pitchFamily="34" charset="0"/>
            </a:endParaRPr>
          </a:p>
          <a:p>
            <a:pPr>
              <a:buClr>
                <a:srgbClr val="AB7564"/>
              </a:buClr>
            </a:pPr>
            <a:endParaRPr lang="en-GB" sz="2400" dirty="0">
              <a:solidFill>
                <a:schemeClr val="tx1"/>
              </a:solidFill>
              <a:latin typeface="Calibri" panose="020F0502020204030204" pitchFamily="34" charset="0"/>
              <a:cs typeface="Calibri" panose="020F0502020204030204" pitchFamily="34" charset="0"/>
            </a:endParaRPr>
          </a:p>
          <a:p>
            <a:pPr>
              <a:buClr>
                <a:srgbClr val="AB7564"/>
              </a:buClr>
            </a:pPr>
            <a:endParaRPr lang="en-GB" sz="2400" dirty="0">
              <a:solidFill>
                <a:schemeClr val="tx1"/>
              </a:solidFill>
              <a:latin typeface="Calibri" panose="020F0502020204030204" pitchFamily="34" charset="0"/>
              <a:cs typeface="Calibri" panose="020F0502020204030204" pitchFamily="34" charset="0"/>
            </a:endParaRPr>
          </a:p>
          <a:p>
            <a:pPr>
              <a:buClr>
                <a:srgbClr val="AB7564"/>
              </a:buClr>
            </a:pPr>
            <a:endParaRPr lang="en-GB" sz="2400" dirty="0">
              <a:solidFill>
                <a:schemeClr val="tx1"/>
              </a:solidFill>
              <a:latin typeface="Calibri" panose="020F0502020204030204" pitchFamily="34" charset="0"/>
              <a:cs typeface="Calibri" panose="020F0502020204030204" pitchFamily="34" charset="0"/>
            </a:endParaRPr>
          </a:p>
          <a:p>
            <a:pPr>
              <a:buClr>
                <a:srgbClr val="AB7564"/>
              </a:buClr>
            </a:pPr>
            <a:endParaRPr lang="en-GB" sz="2400" dirty="0">
              <a:solidFill>
                <a:schemeClr val="tx1"/>
              </a:solidFill>
              <a:latin typeface="Calibri" panose="020F0502020204030204" pitchFamily="34" charset="0"/>
              <a:cs typeface="Calibri" panose="020F0502020204030204" pitchFamily="34" charset="0"/>
            </a:endParaRPr>
          </a:p>
          <a:p>
            <a:pPr>
              <a:buClr>
                <a:srgbClr val="AB7564"/>
              </a:buClr>
            </a:pPr>
            <a:endParaRPr lang="en-GB" sz="2400" dirty="0">
              <a:solidFill>
                <a:schemeClr val="tx1"/>
              </a:solidFill>
              <a:latin typeface="Calibri" panose="020F0502020204030204" pitchFamily="34" charset="0"/>
              <a:cs typeface="Calibri" panose="020F0502020204030204" pitchFamily="34" charset="0"/>
            </a:endParaRPr>
          </a:p>
          <a:p>
            <a:pPr>
              <a:buClr>
                <a:srgbClr val="AB7564"/>
              </a:buClr>
            </a:pPr>
            <a:endParaRPr lang="en-GB" sz="240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279025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B39FB20-FE22-05C1-EF2A-E2FC7BF7C184}"/>
              </a:ext>
            </a:extLst>
          </p:cNvPr>
          <p:cNvSpPr>
            <a:spLocks noGrp="1"/>
          </p:cNvSpPr>
          <p:nvPr>
            <p:ph idx="1"/>
          </p:nvPr>
        </p:nvSpPr>
        <p:spPr>
          <a:xfrm>
            <a:off x="482598" y="476672"/>
            <a:ext cx="4686302" cy="6048672"/>
          </a:xfrm>
        </p:spPr>
        <p:txBody>
          <a:bodyPr anchor="ctr">
            <a:normAutofit lnSpcReduction="10000"/>
          </a:bodyPr>
          <a:lstStyle/>
          <a:p>
            <a:pPr marL="36900" indent="0">
              <a:lnSpc>
                <a:spcPct val="90000"/>
              </a:lnSpc>
              <a:buClr>
                <a:srgbClr val="597798"/>
              </a:buClr>
              <a:buNone/>
            </a:pPr>
            <a:r>
              <a:rPr lang="en-GB" sz="2400" dirty="0">
                <a:solidFill>
                  <a:schemeClr val="tx1"/>
                </a:solidFill>
                <a:latin typeface="Calibri" panose="020F0502020204030204" pitchFamily="34" charset="0"/>
                <a:cs typeface="Calibri" panose="020F0502020204030204" pitchFamily="34" charset="0"/>
              </a:rPr>
              <a:t>Jane: </a:t>
            </a:r>
            <a:r>
              <a:rPr lang="en-GB"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It clears up, honestly. </a:t>
            </a:r>
          </a:p>
          <a:p>
            <a:pPr marL="0" indent="0">
              <a:lnSpc>
                <a:spcPct val="90000"/>
              </a:lnSpc>
              <a:spcAft>
                <a:spcPts val="1000"/>
              </a:spcAft>
              <a:buClr>
                <a:srgbClr val="597798"/>
              </a:buClr>
              <a:buNone/>
            </a:pPr>
            <a:r>
              <a:rPr lang="en-GB"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I: You said that a minute ago, and I think it's getting worse. (Laughter) I'm only joking. I don't care. That's why I wore trousers on purpose because I thought, "Well, if we end up going overgrown, an overgrown bit, it will be fine."</a:t>
            </a:r>
          </a:p>
          <a:p>
            <a:pPr marL="0" indent="0">
              <a:lnSpc>
                <a:spcPct val="90000"/>
              </a:lnSpc>
              <a:spcAft>
                <a:spcPts val="1000"/>
              </a:spcAft>
              <a:buClr>
                <a:srgbClr val="597798"/>
              </a:buClr>
              <a:buNone/>
            </a:pPr>
            <a:r>
              <a:rPr lang="en-GB"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Jane: So, as you can see, no one is going to be hiding here.</a:t>
            </a:r>
          </a:p>
          <a:p>
            <a:pPr marL="0" indent="0">
              <a:lnSpc>
                <a:spcPct val="90000"/>
              </a:lnSpc>
              <a:spcAft>
                <a:spcPts val="1000"/>
              </a:spcAft>
              <a:buClr>
                <a:srgbClr val="597798"/>
              </a:buClr>
              <a:buNone/>
            </a:pPr>
            <a:r>
              <a:rPr lang="en-GB"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I: I don't think anyone would want to. </a:t>
            </a:r>
          </a:p>
          <a:p>
            <a:pPr marL="0" indent="0">
              <a:lnSpc>
                <a:spcPct val="90000"/>
              </a:lnSpc>
              <a:spcAft>
                <a:spcPts val="1000"/>
              </a:spcAft>
              <a:buClr>
                <a:srgbClr val="597798"/>
              </a:buClr>
              <a:buNone/>
            </a:pPr>
            <a:r>
              <a:rPr lang="en-GB"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Jane: In the nettles.</a:t>
            </a:r>
          </a:p>
          <a:p>
            <a:pPr marL="0" indent="0">
              <a:lnSpc>
                <a:spcPct val="90000"/>
              </a:lnSpc>
              <a:spcAft>
                <a:spcPts val="1000"/>
              </a:spcAft>
              <a:buClr>
                <a:srgbClr val="597798"/>
              </a:buClr>
              <a:buNone/>
            </a:pPr>
            <a:r>
              <a:rPr lang="en-GB"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I: In the stinging nettles, yes. (Laughter) Very dedicated if they are. </a:t>
            </a:r>
          </a:p>
        </p:txBody>
      </p:sp>
      <p:pic>
        <p:nvPicPr>
          <p:cNvPr id="1031" name="Picture 1030">
            <a:extLst>
              <a:ext uri="{FF2B5EF4-FFF2-40B4-BE49-F238E27FC236}">
                <a16:creationId xmlns:a16="http://schemas.microsoft.com/office/drawing/2014/main" id="{1CF706DA-13E8-4A4F-9260-551FB8127BD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964" r="2807" b="1446"/>
          <a:stretch/>
        </p:blipFill>
        <p:spPr>
          <a:xfrm>
            <a:off x="5424678" y="1"/>
            <a:ext cx="3719322" cy="6858000"/>
          </a:xfrm>
          <a:prstGeom prst="rect">
            <a:avLst/>
          </a:prstGeom>
        </p:spPr>
      </p:pic>
      <p:pic>
        <p:nvPicPr>
          <p:cNvPr id="1026" name="Picture 2" descr="Image preview">
            <a:extLst>
              <a:ext uri="{FF2B5EF4-FFF2-40B4-BE49-F238E27FC236}">
                <a16:creationId xmlns:a16="http://schemas.microsoft.com/office/drawing/2014/main" id="{65DDE54C-AE4D-E405-EC1B-80A1845B77BC}"/>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769" r="17935" b="-3"/>
          <a:stretch/>
        </p:blipFill>
        <p:spPr bwMode="auto">
          <a:xfrm>
            <a:off x="5664708" y="598860"/>
            <a:ext cx="2996694" cy="51033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85513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C7661-A859-3E6F-D2FF-5CEC61EEB816}"/>
              </a:ext>
            </a:extLst>
          </p:cNvPr>
          <p:cNvSpPr>
            <a:spLocks noGrp="1"/>
          </p:cNvSpPr>
          <p:nvPr>
            <p:ph type="title"/>
          </p:nvPr>
        </p:nvSpPr>
        <p:spPr>
          <a:xfrm>
            <a:off x="3859620" y="609600"/>
            <a:ext cx="4483554" cy="970450"/>
          </a:xfrm>
        </p:spPr>
        <p:txBody>
          <a:bodyPr>
            <a:normAutofit/>
          </a:bodyPr>
          <a:lstStyle/>
          <a:p>
            <a:pPr>
              <a:lnSpc>
                <a:spcPct val="90000"/>
              </a:lnSpc>
            </a:pPr>
            <a:r>
              <a:rPr lang="en-GB" sz="3100" b="1" dirty="0">
                <a:solidFill>
                  <a:schemeClr val="tx1"/>
                </a:solidFill>
              </a:rPr>
              <a:t>Mobile Interviews: Difficulties</a:t>
            </a:r>
            <a:endParaRPr lang="en-GB" sz="3100" dirty="0">
              <a:solidFill>
                <a:schemeClr val="tx1"/>
              </a:solidFill>
            </a:endParaRPr>
          </a:p>
        </p:txBody>
      </p:sp>
      <p:pic>
        <p:nvPicPr>
          <p:cNvPr id="4" name="Picture 3" descr="A picture containing outdoor&#10;&#10;Description automatically generated">
            <a:extLst>
              <a:ext uri="{FF2B5EF4-FFF2-40B4-BE49-F238E27FC236}">
                <a16:creationId xmlns:a16="http://schemas.microsoft.com/office/drawing/2014/main" id="{21D7F17E-0F44-4D89-95E8-EFCDF20CDDA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4032" r="19307"/>
          <a:stretch/>
        </p:blipFill>
        <p:spPr>
          <a:xfrm>
            <a:off x="-7986" y="1"/>
            <a:ext cx="3428736" cy="6858000"/>
          </a:xfrm>
          <a:prstGeom prst="rect">
            <a:avLst/>
          </a:prstGeom>
        </p:spPr>
      </p:pic>
      <p:sp>
        <p:nvSpPr>
          <p:cNvPr id="3" name="Content Placeholder 2">
            <a:extLst>
              <a:ext uri="{FF2B5EF4-FFF2-40B4-BE49-F238E27FC236}">
                <a16:creationId xmlns:a16="http://schemas.microsoft.com/office/drawing/2014/main" id="{AB39FB20-FE22-05C1-EF2A-E2FC7BF7C184}"/>
              </a:ext>
            </a:extLst>
          </p:cNvPr>
          <p:cNvSpPr>
            <a:spLocks noGrp="1"/>
          </p:cNvSpPr>
          <p:nvPr>
            <p:ph idx="1"/>
          </p:nvPr>
        </p:nvSpPr>
        <p:spPr>
          <a:xfrm>
            <a:off x="3859620" y="1828800"/>
            <a:ext cx="5032860" cy="4696544"/>
          </a:xfrm>
        </p:spPr>
        <p:txBody>
          <a:bodyPr anchor="ctr">
            <a:normAutofit lnSpcReduction="10000"/>
          </a:bodyPr>
          <a:lstStyle/>
          <a:p>
            <a:pPr>
              <a:buClr>
                <a:srgbClr val="AB7564"/>
              </a:buClr>
            </a:pPr>
            <a:r>
              <a:rPr lang="en-GB" sz="2400" dirty="0">
                <a:solidFill>
                  <a:schemeClr val="tx1"/>
                </a:solidFill>
                <a:latin typeface="Calibri" panose="020F0502020204030204" pitchFamily="34" charset="0"/>
                <a:cs typeface="Calibri" panose="020F0502020204030204" pitchFamily="34" charset="0"/>
              </a:rPr>
              <a:t>Terrain and environmental difficulties</a:t>
            </a:r>
          </a:p>
          <a:p>
            <a:pPr>
              <a:buClr>
                <a:srgbClr val="AB7564"/>
              </a:buClr>
            </a:pPr>
            <a:r>
              <a:rPr lang="en-GB" sz="2400" dirty="0">
                <a:solidFill>
                  <a:schemeClr val="tx1"/>
                </a:solidFill>
                <a:latin typeface="Calibri" panose="020F0502020204030204" pitchFamily="34" charset="0"/>
                <a:cs typeface="Calibri" panose="020F0502020204030204" pitchFamily="34" charset="0"/>
              </a:rPr>
              <a:t>Leyla: ethical parking</a:t>
            </a:r>
          </a:p>
          <a:p>
            <a:pPr>
              <a:buClr>
                <a:srgbClr val="AB7564"/>
              </a:buClr>
            </a:pPr>
            <a:r>
              <a:rPr lang="en-GB" sz="2400" dirty="0">
                <a:solidFill>
                  <a:schemeClr val="tx1"/>
                </a:solidFill>
                <a:latin typeface="Calibri" panose="020F0502020204030204" pitchFamily="34" charset="0"/>
                <a:cs typeface="Calibri" panose="020F0502020204030204" pitchFamily="34" charset="0"/>
              </a:rPr>
              <a:t>Leyla: private land</a:t>
            </a:r>
          </a:p>
          <a:p>
            <a:pPr>
              <a:buClr>
                <a:srgbClr val="AB7564"/>
              </a:buClr>
            </a:pPr>
            <a:r>
              <a:rPr lang="en-GB" sz="2400" dirty="0">
                <a:solidFill>
                  <a:schemeClr val="tx1"/>
                </a:solidFill>
                <a:latin typeface="Calibri" panose="020F0502020204030204" pitchFamily="34" charset="0"/>
                <a:cs typeface="Calibri" panose="020F0502020204030204" pitchFamily="34" charset="0"/>
              </a:rPr>
              <a:t>‘Walk through woods with me: away from density of people and roads’:</a:t>
            </a:r>
          </a:p>
          <a:p>
            <a:pPr lvl="1">
              <a:buClr>
                <a:srgbClr val="AB7564"/>
              </a:buClr>
            </a:pPr>
            <a:endParaRPr lang="en-GB" sz="2000" dirty="0">
              <a:solidFill>
                <a:schemeClr val="tx1"/>
              </a:solidFill>
              <a:latin typeface="Calibri" panose="020F0502020204030204" pitchFamily="34" charset="0"/>
              <a:cs typeface="Calibri" panose="020F0502020204030204" pitchFamily="34" charset="0"/>
            </a:endParaRPr>
          </a:p>
          <a:p>
            <a:pPr lvl="1">
              <a:buClr>
                <a:srgbClr val="AB7564"/>
              </a:buClr>
            </a:pPr>
            <a:r>
              <a:rPr lang="en-GB" sz="2400" dirty="0">
                <a:solidFill>
                  <a:schemeClr val="tx1"/>
                </a:solidFill>
                <a:latin typeface="Calibri" panose="020F0502020204030204" pitchFamily="34" charset="0"/>
                <a:cs typeface="Calibri" panose="020F0502020204030204" pitchFamily="34" charset="0"/>
              </a:rPr>
              <a:t>‘my husband said, ‘what if she’s the murderer?’ [laughs] that would be very clever [</a:t>
            </a:r>
            <a:r>
              <a:rPr lang="en-GB" sz="2400">
                <a:solidFill>
                  <a:schemeClr val="tx1"/>
                </a:solidFill>
                <a:latin typeface="Calibri" panose="020F0502020204030204" pitchFamily="34" charset="0"/>
                <a:cs typeface="Calibri" panose="020F0502020204030204" pitchFamily="34" charset="0"/>
              </a:rPr>
              <a:t>laughs]’ (Jane)</a:t>
            </a:r>
            <a:endParaRPr lang="en-GB" sz="2400" dirty="0">
              <a:solidFill>
                <a:schemeClr val="tx1"/>
              </a:solidFill>
              <a:latin typeface="Calibri" panose="020F0502020204030204" pitchFamily="34" charset="0"/>
              <a:cs typeface="Calibri" panose="020F0502020204030204" pitchFamily="34" charset="0"/>
            </a:endParaRPr>
          </a:p>
        </p:txBody>
      </p:sp>
      <p:pic>
        <p:nvPicPr>
          <p:cNvPr id="9" name="Picture 8">
            <a:extLst>
              <a:ext uri="{FF2B5EF4-FFF2-40B4-BE49-F238E27FC236}">
                <a16:creationId xmlns:a16="http://schemas.microsoft.com/office/drawing/2014/main" id="{559DF61F-9058-49C9-8F75-DC501F983B0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964" r="2807" b="1446"/>
          <a:stretch/>
        </p:blipFill>
        <p:spPr>
          <a:xfrm>
            <a:off x="-7986" y="1"/>
            <a:ext cx="3517898" cy="6858000"/>
          </a:xfrm>
          <a:prstGeom prst="rect">
            <a:avLst/>
          </a:prstGeom>
        </p:spPr>
      </p:pic>
    </p:spTree>
    <p:extLst>
      <p:ext uri="{BB962C8B-B14F-4D97-AF65-F5344CB8AC3E}">
        <p14:creationId xmlns:p14="http://schemas.microsoft.com/office/powerpoint/2010/main" val="983426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A924F-8F49-9155-C8FF-0CFE6359509A}"/>
              </a:ext>
            </a:extLst>
          </p:cNvPr>
          <p:cNvSpPr>
            <a:spLocks noGrp="1"/>
          </p:cNvSpPr>
          <p:nvPr>
            <p:ph type="title"/>
          </p:nvPr>
        </p:nvSpPr>
        <p:spPr>
          <a:xfrm>
            <a:off x="251520" y="188640"/>
            <a:ext cx="8568952" cy="720080"/>
          </a:xfrm>
        </p:spPr>
        <p:txBody>
          <a:bodyPr>
            <a:normAutofit/>
          </a:bodyPr>
          <a:lstStyle/>
          <a:p>
            <a:r>
              <a:rPr lang="en-GB" b="1" dirty="0">
                <a:solidFill>
                  <a:schemeClr val="tx1"/>
                </a:solidFill>
              </a:rPr>
              <a:t>Preliminary Findings</a:t>
            </a:r>
          </a:p>
        </p:txBody>
      </p:sp>
      <p:sp>
        <p:nvSpPr>
          <p:cNvPr id="3" name="Content Placeholder 2">
            <a:extLst>
              <a:ext uri="{FF2B5EF4-FFF2-40B4-BE49-F238E27FC236}">
                <a16:creationId xmlns:a16="http://schemas.microsoft.com/office/drawing/2014/main" id="{C846D1AF-4D51-76E1-A08D-76AB043E1597}"/>
              </a:ext>
            </a:extLst>
          </p:cNvPr>
          <p:cNvSpPr>
            <a:spLocks noGrp="1"/>
          </p:cNvSpPr>
          <p:nvPr>
            <p:ph idx="1"/>
          </p:nvPr>
        </p:nvSpPr>
        <p:spPr>
          <a:xfrm>
            <a:off x="251520" y="1052736"/>
            <a:ext cx="8568952" cy="5616624"/>
          </a:xfrm>
        </p:spPr>
        <p:txBody>
          <a:bodyPr>
            <a:normAutofit fontScale="70000" lnSpcReduction="20000"/>
          </a:bodyPr>
          <a:lstStyle/>
          <a:p>
            <a:pPr>
              <a:lnSpc>
                <a:spcPct val="150000"/>
              </a:lnSpc>
              <a:spcAft>
                <a:spcPts val="800"/>
              </a:spcAft>
            </a:pPr>
            <a:r>
              <a:rPr lang="en-GB" sz="33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Fear, vulnerability and ‘fight or flight’, often brought on by seeing a lone male, or the possibility of doing so. </a:t>
            </a:r>
          </a:p>
          <a:p>
            <a:pPr>
              <a:lnSpc>
                <a:spcPct val="150000"/>
              </a:lnSpc>
              <a:spcAft>
                <a:spcPts val="800"/>
              </a:spcAft>
            </a:pPr>
            <a:r>
              <a:rPr lang="en-GB" sz="33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Diverting routes, running back on themselves, increasing speed when feeling concerned, and looking over shoulders for reassurance</a:t>
            </a:r>
          </a:p>
          <a:p>
            <a:pPr>
              <a:lnSpc>
                <a:spcPct val="150000"/>
              </a:lnSpc>
              <a:spcAft>
                <a:spcPts val="800"/>
              </a:spcAft>
            </a:pPr>
            <a:r>
              <a:rPr lang="en-GB" sz="33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Runners tended to ensure that they knew routes out of the trails, changed routes and times that they run to avoid predictability</a:t>
            </a:r>
          </a:p>
          <a:p>
            <a:pPr>
              <a:lnSpc>
                <a:spcPct val="150000"/>
              </a:lnSpc>
              <a:spcAft>
                <a:spcPts val="800"/>
              </a:spcAft>
            </a:pPr>
            <a:r>
              <a:rPr lang="en-GB" sz="33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When uncomfortable on a run, they turned their music down to improve their senses, or got their phones out in readiness or as a deterrent to those around them.</a:t>
            </a:r>
          </a:p>
        </p:txBody>
      </p:sp>
    </p:spTree>
    <p:extLst>
      <p:ext uri="{BB962C8B-B14F-4D97-AF65-F5344CB8AC3E}">
        <p14:creationId xmlns:p14="http://schemas.microsoft.com/office/powerpoint/2010/main" val="30524265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pic>
        <p:nvPicPr>
          <p:cNvPr id="8" name="Picture 7" descr="A picture containing outdoor, grass, sky, nature&#10;&#10;Description automatically generated">
            <a:extLst>
              <a:ext uri="{FF2B5EF4-FFF2-40B4-BE49-F238E27FC236}">
                <a16:creationId xmlns:a16="http://schemas.microsoft.com/office/drawing/2014/main" id="{220855B7-34CF-7FE4-21FA-0D946DB1D71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941" r="28397"/>
          <a:stretch/>
        </p:blipFill>
        <p:spPr>
          <a:xfrm>
            <a:off x="-7986" y="1"/>
            <a:ext cx="3428736" cy="6858000"/>
          </a:xfrm>
          <a:prstGeom prst="rect">
            <a:avLst/>
          </a:prstGeom>
        </p:spPr>
      </p:pic>
      <p:pic>
        <p:nvPicPr>
          <p:cNvPr id="14" name="Picture 13">
            <a:extLst>
              <a:ext uri="{FF2B5EF4-FFF2-40B4-BE49-F238E27FC236}">
                <a16:creationId xmlns:a16="http://schemas.microsoft.com/office/drawing/2014/main" id="{559DF61F-9058-49C9-8F75-DC501F983B0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964" r="2807" b="1446"/>
          <a:stretch/>
        </p:blipFill>
        <p:spPr>
          <a:xfrm>
            <a:off x="-7986" y="1"/>
            <a:ext cx="3517898" cy="6858000"/>
          </a:xfrm>
          <a:prstGeom prst="rect">
            <a:avLst/>
          </a:prstGeom>
        </p:spPr>
      </p:pic>
      <p:graphicFrame>
        <p:nvGraphicFramePr>
          <p:cNvPr id="6" name="Content Placeholder 2">
            <a:extLst>
              <a:ext uri="{FF2B5EF4-FFF2-40B4-BE49-F238E27FC236}">
                <a16:creationId xmlns:a16="http://schemas.microsoft.com/office/drawing/2014/main" id="{82A8FA85-57E9-80E4-B292-0A8233049C7D}"/>
              </a:ext>
            </a:extLst>
          </p:cNvPr>
          <p:cNvGraphicFramePr>
            <a:graphicFrameLocks noGrp="1"/>
          </p:cNvGraphicFramePr>
          <p:nvPr>
            <p:ph idx="1"/>
            <p:extLst>
              <p:ext uri="{D42A27DB-BD31-4B8C-83A1-F6EECF244321}">
                <p14:modId xmlns:p14="http://schemas.microsoft.com/office/powerpoint/2010/main" val="2948744499"/>
              </p:ext>
            </p:extLst>
          </p:nvPr>
        </p:nvGraphicFramePr>
        <p:xfrm>
          <a:off x="4139952" y="1412776"/>
          <a:ext cx="4483554" cy="386604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9348456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F0A3BE-E7CC-762B-38C4-0C2C7B41AA1C}"/>
              </a:ext>
            </a:extLst>
          </p:cNvPr>
          <p:cNvSpPr>
            <a:spLocks noGrp="1"/>
          </p:cNvSpPr>
          <p:nvPr>
            <p:ph type="title"/>
          </p:nvPr>
        </p:nvSpPr>
        <p:spPr>
          <a:xfrm>
            <a:off x="683568" y="116632"/>
            <a:ext cx="8038479" cy="1008112"/>
          </a:xfrm>
        </p:spPr>
        <p:txBody>
          <a:bodyPr/>
          <a:lstStyle/>
          <a:p>
            <a:r>
              <a:rPr lang="en-GB" b="1" dirty="0">
                <a:solidFill>
                  <a:schemeClr val="tx1"/>
                </a:solidFill>
              </a:rPr>
              <a:t>SAFETY CONCERNS</a:t>
            </a:r>
          </a:p>
        </p:txBody>
      </p:sp>
      <p:sp>
        <p:nvSpPr>
          <p:cNvPr id="3" name="Content Placeholder 2">
            <a:extLst>
              <a:ext uri="{FF2B5EF4-FFF2-40B4-BE49-F238E27FC236}">
                <a16:creationId xmlns:a16="http://schemas.microsoft.com/office/drawing/2014/main" id="{DB97CBBE-772A-8B95-04B5-2FE80BE2B9DE}"/>
              </a:ext>
            </a:extLst>
          </p:cNvPr>
          <p:cNvSpPr>
            <a:spLocks noGrp="1"/>
          </p:cNvSpPr>
          <p:nvPr>
            <p:ph idx="1"/>
          </p:nvPr>
        </p:nvSpPr>
        <p:spPr>
          <a:xfrm>
            <a:off x="0" y="1096762"/>
            <a:ext cx="9065568" cy="5400600"/>
          </a:xfrm>
        </p:spPr>
        <p:txBody>
          <a:bodyPr>
            <a:noAutofit/>
          </a:bodyPr>
          <a:lstStyle/>
          <a:p>
            <a:pPr marL="285750" indent="-285750"/>
            <a:r>
              <a:rPr lang="en-GB" sz="1700" i="1" dirty="0">
                <a:solidFill>
                  <a:schemeClr val="tx1"/>
                </a:solidFill>
                <a:latin typeface="Calibri" panose="020F0502020204030204" pitchFamily="34" charset="0"/>
                <a:ea typeface="Calibri" panose="020F0502020204030204" pitchFamily="34" charset="0"/>
                <a:cs typeface="Calibri" panose="020F0502020204030204" pitchFamily="34" charset="0"/>
              </a:rPr>
              <a:t>A</a:t>
            </a:r>
            <a:r>
              <a:rPr lang="en-GB" sz="170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big flag for me is someone running past me very fast, or trying to overtake in a rush […] So, that, to me, now, if that happens, I will go backwards </a:t>
            </a:r>
            <a:r>
              <a:rPr lang="en-GB" sz="17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(Jane)</a:t>
            </a:r>
            <a:endParaRPr lang="en-GB" sz="1700" i="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285750" indent="-285750"/>
            <a:r>
              <a:rPr lang="en-GB" sz="170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I wouldn't with a group of men because I've not really ever experienced anything with more than one. I mean, my experiences have been- I have had someone jump me a couple of times, and one of them was quite bad, in the respect that he'd already planned- he'd cut the gates to an allotment, he had rope </a:t>
            </a:r>
            <a:r>
              <a:rPr lang="en-GB" sz="17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(Jane)</a:t>
            </a:r>
            <a:endParaRPr lang="en-GB" sz="1700" i="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285750" indent="-285750"/>
            <a:endParaRPr lang="en-GB" sz="17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285750" indent="-285750"/>
            <a:r>
              <a:rPr lang="en-GB" sz="170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Definitely men. I know that sounds terribly sexist, but any man. It doesn’t matter if he’s a round dumpy man or a really athletic man, I get that automatic awareness, I think it is </a:t>
            </a:r>
            <a:r>
              <a:rPr lang="en-GB" sz="17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(Rachel)</a:t>
            </a:r>
            <a:endParaRPr lang="en-GB" sz="1700" i="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285750" indent="-285750"/>
            <a:r>
              <a:rPr lang="en-GB" sz="170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That someone’s going to rape me. Honestly, I mean, I come from South Africa. So that to me, this is just the perfect place to drag someone into a bush and rape them </a:t>
            </a:r>
            <a:r>
              <a:rPr lang="en-GB" sz="17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(Rachel)</a:t>
            </a:r>
            <a:endParaRPr lang="en-GB" sz="1700" i="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285750" indent="-285750"/>
            <a:endParaRPr lang="en-GB" sz="17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285750" indent="-285750"/>
            <a:r>
              <a:rPr lang="en-GB" sz="170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I probably wouldn’t get that close to a man on his own out, unless he was clearly out doing a dog walk. Then, I feel like, it’s quite clear why they’re out. You’re not up to no good because you’ve got a dog. You’ll be walking your dog instead </a:t>
            </a:r>
            <a:r>
              <a:rPr lang="en-GB" sz="17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(Fiona)</a:t>
            </a:r>
          </a:p>
          <a:p>
            <a:pPr marL="285750" indent="-285750"/>
            <a:r>
              <a:rPr lang="en-GB" sz="170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It sounds horrible but if I was to see someone without a dog, male, I think I do get a bit nervous but I shouldn’t. Why should I be nervous? I have every right to be running around here </a:t>
            </a:r>
            <a:r>
              <a:rPr lang="en-GB" sz="17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(Natalia)</a:t>
            </a:r>
            <a:endParaRPr lang="en-GB" sz="1700" i="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285750" indent="-285750"/>
            <a:endParaRPr lang="en-GB"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90680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1000"/>
                                        <p:tgtEl>
                                          <p:spTgt spid="3">
                                            <p:txEl>
                                              <p:pRg st="4" end="4"/>
                                            </p:txEl>
                                          </p:spTgt>
                                        </p:tgtEl>
                                      </p:cBhvr>
                                    </p:animEffect>
                                    <p:anim calcmode="lin" valueType="num">
                                      <p:cBhvr>
                                        <p:cTn id="1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wipe(down)">
                                      <p:cBhvr>
                                        <p:cTn id="19" dur="500"/>
                                        <p:tgtEl>
                                          <p:spTgt spid="3">
                                            <p:txEl>
                                              <p:pRg st="6" end="6"/>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wipe(down)">
                                      <p:cBhvr>
                                        <p:cTn id="2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F0A3BE-E7CC-762B-38C4-0C2C7B41AA1C}"/>
              </a:ext>
            </a:extLst>
          </p:cNvPr>
          <p:cNvSpPr>
            <a:spLocks noGrp="1"/>
          </p:cNvSpPr>
          <p:nvPr>
            <p:ph type="title"/>
          </p:nvPr>
        </p:nvSpPr>
        <p:spPr>
          <a:xfrm>
            <a:off x="238966" y="188640"/>
            <a:ext cx="8725522" cy="1080120"/>
          </a:xfrm>
        </p:spPr>
        <p:txBody>
          <a:bodyPr/>
          <a:lstStyle/>
          <a:p>
            <a:r>
              <a:rPr lang="en-GB" b="1" dirty="0">
                <a:solidFill>
                  <a:schemeClr val="tx1"/>
                </a:solidFill>
              </a:rPr>
              <a:t>CONCERNING ENCOUNTERS</a:t>
            </a:r>
          </a:p>
        </p:txBody>
      </p:sp>
      <p:sp>
        <p:nvSpPr>
          <p:cNvPr id="3" name="Content Placeholder 2">
            <a:extLst>
              <a:ext uri="{FF2B5EF4-FFF2-40B4-BE49-F238E27FC236}">
                <a16:creationId xmlns:a16="http://schemas.microsoft.com/office/drawing/2014/main" id="{DB97CBBE-772A-8B95-04B5-2FE80BE2B9DE}"/>
              </a:ext>
            </a:extLst>
          </p:cNvPr>
          <p:cNvSpPr>
            <a:spLocks noGrp="1"/>
          </p:cNvSpPr>
          <p:nvPr>
            <p:ph idx="1"/>
          </p:nvPr>
        </p:nvSpPr>
        <p:spPr>
          <a:xfrm>
            <a:off x="238966" y="1268760"/>
            <a:ext cx="8725522" cy="5256584"/>
          </a:xfrm>
        </p:spPr>
        <p:txBody>
          <a:bodyPr>
            <a:normAutofit fontScale="92500" lnSpcReduction="10000"/>
          </a:bodyPr>
          <a:lstStyle/>
          <a:p>
            <a:pPr marL="36900" indent="0">
              <a:lnSpc>
                <a:spcPct val="107000"/>
              </a:lnSpc>
              <a:spcAft>
                <a:spcPts val="800"/>
              </a:spcAft>
              <a:buNone/>
            </a:pPr>
            <a:r>
              <a:rPr lang="en-GB" sz="1800" dirty="0">
                <a:solidFill>
                  <a:schemeClr val="tx1"/>
                </a:solidFill>
                <a:latin typeface="Calibri" panose="020F0502020204030204" pitchFamily="34" charset="0"/>
                <a:ea typeface="Calibri" panose="020F0502020204030204" pitchFamily="34" charset="0"/>
                <a:cs typeface="Times New Roman" panose="02020603050405020304" pitchFamily="18" charset="0"/>
              </a:rPr>
              <a:t>Jane</a:t>
            </a:r>
            <a:r>
              <a:rPr lang="en-GB"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I've had one when I was running around the lake which I said was a high - a lot of people walking there - a guy stopped. He'd gone past me, stopped, and he just had his back- he was just standing there with his back and I didn't think anything of it. And I just carried on running, and as I came past him, he had his willy out. </a:t>
            </a:r>
          </a:p>
          <a:p>
            <a:pPr marL="36900" indent="0">
              <a:lnSpc>
                <a:spcPct val="107000"/>
              </a:lnSpc>
              <a:spcAft>
                <a:spcPts val="800"/>
              </a:spcAft>
              <a:buNone/>
            </a:pPr>
            <a:r>
              <a:rPr lang="en-GB"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 Oh, my God.</a:t>
            </a:r>
          </a:p>
          <a:p>
            <a:pPr marL="36900" indent="0">
              <a:lnSpc>
                <a:spcPct val="107000"/>
              </a:lnSpc>
              <a:spcAft>
                <a:spcPts val="800"/>
              </a:spcAft>
              <a:buNone/>
            </a:pPr>
            <a:r>
              <a:rPr lang="en-GB"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Jane: And I thought he was having a wee, and I said, "Oh, I'm sorry." And ran past, and as I got passed, I thought, "That was set up deliberately for me."</a:t>
            </a:r>
          </a:p>
          <a:p>
            <a:pPr marL="36900" indent="0">
              <a:lnSpc>
                <a:spcPct val="107000"/>
              </a:lnSpc>
              <a:spcAft>
                <a:spcPts val="800"/>
              </a:spcAft>
              <a:buNone/>
            </a:pPr>
            <a:r>
              <a:rPr lang="en-GB"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 No.  </a:t>
            </a:r>
          </a:p>
          <a:p>
            <a:pPr marL="36900" indent="0">
              <a:lnSpc>
                <a:spcPct val="107000"/>
              </a:lnSpc>
              <a:spcAft>
                <a:spcPts val="800"/>
              </a:spcAft>
              <a:buNone/>
            </a:pPr>
            <a:r>
              <a:rPr lang="en-GB"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Jane: Because why would - there was loads of people. You don't need to do that there. It was a path.</a:t>
            </a:r>
          </a:p>
          <a:p>
            <a:pPr marL="36900" indent="0">
              <a:lnSpc>
                <a:spcPct val="107000"/>
              </a:lnSpc>
              <a:spcAft>
                <a:spcPts val="800"/>
              </a:spcAft>
              <a:buNone/>
            </a:pPr>
            <a:r>
              <a:rPr lang="en-GB"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 No. Oh, gosh. How horrible. </a:t>
            </a:r>
          </a:p>
          <a:p>
            <a:pPr marL="36900" indent="0">
              <a:lnSpc>
                <a:spcPct val="107000"/>
              </a:lnSpc>
              <a:spcAft>
                <a:spcPts val="800"/>
              </a:spcAft>
              <a:buNone/>
            </a:pPr>
            <a:r>
              <a:rPr lang="en-GB" sz="1800" dirty="0">
                <a:solidFill>
                  <a:schemeClr val="tx1"/>
                </a:solidFill>
                <a:latin typeface="Calibri" panose="020F0502020204030204" pitchFamily="34" charset="0"/>
                <a:ea typeface="Calibri" panose="020F0502020204030204" pitchFamily="34" charset="0"/>
                <a:cs typeface="Times New Roman" panose="02020603050405020304" pitchFamily="18" charset="0"/>
              </a:rPr>
              <a:t>Jane</a:t>
            </a:r>
            <a:r>
              <a:rPr lang="en-GB"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And it was that stillness, in hindsight now, the man just standing there still, waiting for me to come past. I should have… </a:t>
            </a:r>
          </a:p>
          <a:p>
            <a:pPr marL="36900" indent="0">
              <a:lnSpc>
                <a:spcPct val="107000"/>
              </a:lnSpc>
              <a:spcAft>
                <a:spcPts val="800"/>
              </a:spcAft>
              <a:buNone/>
            </a:pPr>
            <a:r>
              <a:rPr lang="en-GB"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 How did you feel after? Once you had that moment.</a:t>
            </a:r>
          </a:p>
          <a:p>
            <a:pPr marL="36900" indent="0">
              <a:lnSpc>
                <a:spcPct val="107000"/>
              </a:lnSpc>
              <a:spcAft>
                <a:spcPts val="800"/>
              </a:spcAft>
              <a:buNone/>
            </a:pPr>
            <a:r>
              <a:rPr lang="en-GB"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Ja</a:t>
            </a:r>
            <a:r>
              <a:rPr lang="en-GB" sz="1800" dirty="0">
                <a:solidFill>
                  <a:schemeClr val="tx1"/>
                </a:solidFill>
                <a:latin typeface="Calibri" panose="020F0502020204030204" pitchFamily="34" charset="0"/>
                <a:ea typeface="Calibri" panose="020F0502020204030204" pitchFamily="34" charset="0"/>
                <a:cs typeface="Times New Roman" panose="02020603050405020304" pitchFamily="18" charset="0"/>
              </a:rPr>
              <a:t>ne</a:t>
            </a:r>
            <a:r>
              <a:rPr lang="en-GB"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I felt angry. Because I was annoyed that I said sorry. (Laughter) </a:t>
            </a:r>
          </a:p>
        </p:txBody>
      </p:sp>
    </p:spTree>
    <p:extLst>
      <p:ext uri="{BB962C8B-B14F-4D97-AF65-F5344CB8AC3E}">
        <p14:creationId xmlns:p14="http://schemas.microsoft.com/office/powerpoint/2010/main" val="42040087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F0A3BE-E7CC-762B-38C4-0C2C7B41AA1C}"/>
              </a:ext>
            </a:extLst>
          </p:cNvPr>
          <p:cNvSpPr>
            <a:spLocks noGrp="1"/>
          </p:cNvSpPr>
          <p:nvPr>
            <p:ph type="title"/>
          </p:nvPr>
        </p:nvSpPr>
        <p:spPr>
          <a:xfrm>
            <a:off x="238966" y="188640"/>
            <a:ext cx="8581506" cy="936104"/>
          </a:xfrm>
        </p:spPr>
        <p:txBody>
          <a:bodyPr/>
          <a:lstStyle/>
          <a:p>
            <a:r>
              <a:rPr lang="en-GB" b="1" dirty="0">
                <a:solidFill>
                  <a:schemeClr val="tx1"/>
                </a:solidFill>
              </a:rPr>
              <a:t>CONCERNING ENCOUNTERS</a:t>
            </a:r>
          </a:p>
        </p:txBody>
      </p:sp>
      <p:sp>
        <p:nvSpPr>
          <p:cNvPr id="3" name="Content Placeholder 2">
            <a:extLst>
              <a:ext uri="{FF2B5EF4-FFF2-40B4-BE49-F238E27FC236}">
                <a16:creationId xmlns:a16="http://schemas.microsoft.com/office/drawing/2014/main" id="{DB97CBBE-772A-8B95-04B5-2FE80BE2B9DE}"/>
              </a:ext>
            </a:extLst>
          </p:cNvPr>
          <p:cNvSpPr>
            <a:spLocks noGrp="1"/>
          </p:cNvSpPr>
          <p:nvPr>
            <p:ph idx="1"/>
          </p:nvPr>
        </p:nvSpPr>
        <p:spPr>
          <a:xfrm>
            <a:off x="238966" y="1124744"/>
            <a:ext cx="8725522" cy="5400600"/>
          </a:xfrm>
        </p:spPr>
        <p:txBody>
          <a:bodyPr>
            <a:normAutofit lnSpcReduction="10000"/>
          </a:bodyPr>
          <a:lstStyle/>
          <a:p>
            <a:pPr indent="-342900">
              <a:spcAft>
                <a:spcPts val="800"/>
              </a:spcAft>
            </a:pPr>
            <a:r>
              <a:rPr lang="en-GB"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“Oh, I don’t want this man to ruin my run, why should I be scared?” I just started walking at that point, I was like, “Shall I just run past him?” “He looks quite fat, maybe he can’t catch me” and then I was like, “Oh, what if he goes for the dog?” “What if he hits the dog?” And all this stuff was going through my head.</a:t>
            </a:r>
            <a:r>
              <a:rPr lang="en-GB" i="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GB"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I was like, “Oh do you know what, don’t be so bloody stupid. Running past someone with a bat is putting yourself in danger” and I just ended up taking a left and going off and doing… </a:t>
            </a:r>
            <a:r>
              <a:rPr lang="en-GB" dirty="0">
                <a:solidFill>
                  <a:schemeClr val="tx1"/>
                </a:solidFill>
                <a:effectLst/>
                <a:latin typeface="Calibri" panose="020F0502020204030204" pitchFamily="34" charset="0"/>
                <a:ea typeface="Calibri" panose="020F0502020204030204" pitchFamily="34" charset="0"/>
                <a:cs typeface="Calibri" panose="020F0502020204030204" pitchFamily="34" charset="0"/>
              </a:rPr>
              <a:t>(Helen)</a:t>
            </a:r>
            <a:endParaRPr lang="en-GB" i="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indent="0">
              <a:spcAft>
                <a:spcPts val="800"/>
              </a:spcAft>
              <a:buNone/>
            </a:pPr>
            <a:endParaRPr lang="en-GB"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indent="-342900">
              <a:spcAft>
                <a:spcPts val="1000"/>
              </a:spcAft>
            </a:pPr>
            <a:r>
              <a:rPr lang="en-GB"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I did have an incident once where I was running and a guy crossed in front of me, like facing me-</a:t>
            </a:r>
            <a:r>
              <a:rPr lang="en-GB" i="1" dirty="0">
                <a:solidFill>
                  <a:schemeClr val="tx1"/>
                </a:solidFill>
                <a:latin typeface="Calibri" panose="020F0502020204030204" pitchFamily="34" charset="0"/>
                <a:ea typeface="Calibri" panose="020F0502020204030204" pitchFamily="34" charset="0"/>
                <a:cs typeface="Calibri" panose="020F0502020204030204" pitchFamily="34" charset="0"/>
              </a:rPr>
              <a:t> […] </a:t>
            </a:r>
            <a:r>
              <a:rPr lang="en-GB"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He was running as well. He was running up the hill, I was running down, and he said, “Hello” to me so I was like, “Hi” and carried on. When I turned around, he had turned around and waited for me... Because I carried on down, then I'll double back to come up and he was waiting for me. Then when I ran up to where there was a fork, he ran that way and I ran that way because I thought, “I’m going to run in a different direction.” When I turn around five minutes later, he had changed direction and was behind me […] I didn't go back running at those times for a long time </a:t>
            </a:r>
            <a:r>
              <a:rPr lang="en-GB" dirty="0">
                <a:solidFill>
                  <a:schemeClr val="tx1"/>
                </a:solidFill>
                <a:effectLst/>
                <a:latin typeface="Calibri" panose="020F0502020204030204" pitchFamily="34" charset="0"/>
                <a:ea typeface="Calibri" panose="020F0502020204030204" pitchFamily="34" charset="0"/>
                <a:cs typeface="Calibri" panose="020F0502020204030204" pitchFamily="34" charset="0"/>
              </a:rPr>
              <a:t>(Rachel)</a:t>
            </a:r>
            <a:endParaRPr lang="en-GB" i="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endParaRPr lang="en-GB" sz="1800" dirty="0">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87979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F0A3BE-E7CC-762B-38C4-0C2C7B41AA1C}"/>
              </a:ext>
            </a:extLst>
          </p:cNvPr>
          <p:cNvSpPr>
            <a:spLocks noGrp="1"/>
          </p:cNvSpPr>
          <p:nvPr>
            <p:ph type="title"/>
          </p:nvPr>
        </p:nvSpPr>
        <p:spPr>
          <a:xfrm>
            <a:off x="238966" y="116632"/>
            <a:ext cx="8725522" cy="937633"/>
          </a:xfrm>
        </p:spPr>
        <p:txBody>
          <a:bodyPr/>
          <a:lstStyle/>
          <a:p>
            <a:r>
              <a:rPr lang="en-GB" b="1" dirty="0">
                <a:solidFill>
                  <a:schemeClr val="tx1"/>
                </a:solidFill>
              </a:rPr>
              <a:t>PROTECTIVE STRATEGIES</a:t>
            </a:r>
          </a:p>
        </p:txBody>
      </p:sp>
      <p:sp>
        <p:nvSpPr>
          <p:cNvPr id="3" name="Content Placeholder 2">
            <a:extLst>
              <a:ext uri="{FF2B5EF4-FFF2-40B4-BE49-F238E27FC236}">
                <a16:creationId xmlns:a16="http://schemas.microsoft.com/office/drawing/2014/main" id="{DB97CBBE-772A-8B95-04B5-2FE80BE2B9DE}"/>
              </a:ext>
            </a:extLst>
          </p:cNvPr>
          <p:cNvSpPr>
            <a:spLocks noGrp="1"/>
          </p:cNvSpPr>
          <p:nvPr>
            <p:ph idx="1"/>
          </p:nvPr>
        </p:nvSpPr>
        <p:spPr>
          <a:xfrm>
            <a:off x="238966" y="1126273"/>
            <a:ext cx="8725522" cy="5399071"/>
          </a:xfrm>
        </p:spPr>
        <p:txBody>
          <a:bodyPr>
            <a:normAutofit fontScale="92500" lnSpcReduction="20000"/>
          </a:bodyPr>
          <a:lstStyle/>
          <a:p>
            <a:pPr>
              <a:lnSpc>
                <a:spcPct val="107000"/>
              </a:lnSpc>
              <a:spcAft>
                <a:spcPts val="800"/>
              </a:spcAft>
            </a:pPr>
            <a:endParaRPr lang="en-GB" sz="1800" i="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n-GB" dirty="0">
                <a:solidFill>
                  <a:schemeClr val="tx1"/>
                </a:solidFill>
                <a:effectLst/>
                <a:latin typeface="Calibri" panose="020F0502020204030204" pitchFamily="34" charset="0"/>
                <a:ea typeface="Calibri" panose="020F0502020204030204" pitchFamily="34" charset="0"/>
                <a:cs typeface="Calibri" panose="020F0502020204030204" pitchFamily="34" charset="0"/>
              </a:rPr>
              <a:t>Look over shoulder: </a:t>
            </a:r>
            <a:r>
              <a:rPr lang="en-GB"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I have had moments where I’ve had to look over my shoulder. Yeah, you’re just looking, just checking that they’re not coming. If it’s dark, nine times out of ten they’ve got lights on […] Yeah, so you can then see them. But then I’m always like, well, what if they turn the light off and take a shortcut? And all this stuff goes through your head. But I just try and focus and then just look behind me and do what you can and then just carry on </a:t>
            </a:r>
            <a:r>
              <a:rPr lang="en-GB" dirty="0">
                <a:solidFill>
                  <a:schemeClr val="tx1"/>
                </a:solidFill>
                <a:effectLst/>
                <a:latin typeface="Calibri" panose="020F0502020204030204" pitchFamily="34" charset="0"/>
                <a:ea typeface="Calibri" panose="020F0502020204030204" pitchFamily="34" charset="0"/>
                <a:cs typeface="Calibri" panose="020F0502020204030204" pitchFamily="34" charset="0"/>
              </a:rPr>
              <a:t>(Helen)</a:t>
            </a:r>
          </a:p>
          <a:p>
            <a:pPr>
              <a:lnSpc>
                <a:spcPct val="107000"/>
              </a:lnSpc>
              <a:spcAft>
                <a:spcPts val="800"/>
              </a:spcAft>
            </a:pPr>
            <a:endParaRPr lang="en-GB" i="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n-GB" dirty="0">
                <a:solidFill>
                  <a:schemeClr val="tx1"/>
                </a:solidFill>
                <a:effectLst/>
                <a:latin typeface="Calibri" panose="020F0502020204030204" pitchFamily="34" charset="0"/>
                <a:ea typeface="Calibri" panose="020F0502020204030204" pitchFamily="34" charset="0"/>
                <a:cs typeface="Calibri" panose="020F0502020204030204" pitchFamily="34" charset="0"/>
              </a:rPr>
              <a:t>Change time of runs: </a:t>
            </a:r>
            <a:r>
              <a:rPr lang="en-GB"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Yes, because I was like, “I don’t want to meet this man ever again.” (Laughter) Because I don’t know what you do. What do you do? You’re tired, you’re panting, I’m not a natural runner so it’s not like I would outrun him. So yes, I just stopped going in the mornings at that time, for a while </a:t>
            </a:r>
            <a:r>
              <a:rPr lang="en-GB" dirty="0">
                <a:solidFill>
                  <a:schemeClr val="tx1"/>
                </a:solidFill>
                <a:effectLst/>
                <a:latin typeface="Calibri" panose="020F0502020204030204" pitchFamily="34" charset="0"/>
                <a:ea typeface="Calibri" panose="020F0502020204030204" pitchFamily="34" charset="0"/>
                <a:cs typeface="Calibri" panose="020F0502020204030204" pitchFamily="34" charset="0"/>
              </a:rPr>
              <a:t>(Rachel)</a:t>
            </a:r>
          </a:p>
          <a:p>
            <a:pPr>
              <a:lnSpc>
                <a:spcPct val="107000"/>
              </a:lnSpc>
              <a:spcAft>
                <a:spcPts val="800"/>
              </a:spcAft>
            </a:pPr>
            <a:endParaRPr lang="en-GB" i="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n-GB" dirty="0">
                <a:solidFill>
                  <a:schemeClr val="tx1"/>
                </a:solidFill>
                <a:latin typeface="Calibri" panose="020F0502020204030204" pitchFamily="34" charset="0"/>
                <a:ea typeface="Calibri" panose="020F0502020204030204" pitchFamily="34" charset="0"/>
                <a:cs typeface="Calibri" panose="020F0502020204030204" pitchFamily="34" charset="0"/>
              </a:rPr>
              <a:t>Move over: </a:t>
            </a:r>
            <a:r>
              <a:rPr lang="en-GB"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I kind of move over a bit, as far as I can to keep distance, like width ways, if we're going across each other. Also, once we've passed I always take out one of my earphones, just so that I can hear if they've turned around and doubled back on me </a:t>
            </a:r>
            <a:r>
              <a:rPr lang="en-GB" dirty="0">
                <a:solidFill>
                  <a:schemeClr val="tx1"/>
                </a:solidFill>
                <a:effectLst/>
                <a:latin typeface="Calibri" panose="020F0502020204030204" pitchFamily="34" charset="0"/>
                <a:ea typeface="Calibri" panose="020F0502020204030204" pitchFamily="34" charset="0"/>
                <a:cs typeface="Calibri" panose="020F0502020204030204" pitchFamily="34" charset="0"/>
              </a:rPr>
              <a:t>(Rachel)</a:t>
            </a:r>
            <a:endParaRPr lang="en-GB" i="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766565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DEB4FA-C867-788C-780B-4D00224A10A4}"/>
              </a:ext>
            </a:extLst>
          </p:cNvPr>
          <p:cNvSpPr>
            <a:spLocks noGrp="1"/>
          </p:cNvSpPr>
          <p:nvPr>
            <p:ph type="title"/>
          </p:nvPr>
        </p:nvSpPr>
        <p:spPr>
          <a:xfrm>
            <a:off x="467544" y="211545"/>
            <a:ext cx="4483554" cy="970450"/>
          </a:xfrm>
        </p:spPr>
        <p:txBody>
          <a:bodyPr>
            <a:normAutofit/>
          </a:bodyPr>
          <a:lstStyle/>
          <a:p>
            <a:r>
              <a:rPr lang="en-GB" b="1" dirty="0">
                <a:solidFill>
                  <a:schemeClr val="tx1"/>
                </a:solidFill>
              </a:rPr>
              <a:t>Introduction</a:t>
            </a:r>
          </a:p>
        </p:txBody>
      </p:sp>
      <p:sp>
        <p:nvSpPr>
          <p:cNvPr id="3" name="Content Placeholder 2">
            <a:extLst>
              <a:ext uri="{FF2B5EF4-FFF2-40B4-BE49-F238E27FC236}">
                <a16:creationId xmlns:a16="http://schemas.microsoft.com/office/drawing/2014/main" id="{922266F1-4B35-F174-2D0D-9CD05DA4A2C9}"/>
              </a:ext>
            </a:extLst>
          </p:cNvPr>
          <p:cNvSpPr>
            <a:spLocks noGrp="1"/>
          </p:cNvSpPr>
          <p:nvPr>
            <p:ph idx="1"/>
          </p:nvPr>
        </p:nvSpPr>
        <p:spPr>
          <a:xfrm>
            <a:off x="323528" y="1181995"/>
            <a:ext cx="4896544" cy="5464460"/>
          </a:xfrm>
        </p:spPr>
        <p:txBody>
          <a:bodyPr anchor="ctr">
            <a:normAutofit fontScale="92500" lnSpcReduction="10000"/>
          </a:bodyPr>
          <a:lstStyle/>
          <a:p>
            <a:pPr>
              <a:lnSpc>
                <a:spcPct val="90000"/>
              </a:lnSpc>
              <a:spcAft>
                <a:spcPts val="800"/>
              </a:spcAft>
              <a:buClr>
                <a:srgbClr val="509BF0"/>
              </a:buClr>
            </a:pPr>
            <a:r>
              <a:rPr lang="en-GB" sz="2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Media coverage of gender-based violence has heightened awareness of the daily considerations that many women make in relation to their safety. </a:t>
            </a:r>
          </a:p>
          <a:p>
            <a:pPr>
              <a:lnSpc>
                <a:spcPct val="90000"/>
              </a:lnSpc>
              <a:spcAft>
                <a:spcPts val="800"/>
              </a:spcAft>
              <a:buClr>
                <a:srgbClr val="509BF0"/>
              </a:buClr>
            </a:pPr>
            <a:r>
              <a:rPr lang="en-GB"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This research aims to better understand the risk and safety perceptions of female off-road runners in rural areas by unpacking specific experiences and previous encounters.</a:t>
            </a:r>
            <a:r>
              <a:rPr lang="en-GB" sz="2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p>
          <a:p>
            <a:pPr lvl="1">
              <a:lnSpc>
                <a:spcPct val="90000"/>
              </a:lnSpc>
              <a:spcAft>
                <a:spcPts val="800"/>
              </a:spcAft>
              <a:buClr>
                <a:srgbClr val="509BF0"/>
              </a:buClr>
            </a:pPr>
            <a:r>
              <a:rPr lang="en-GB" sz="2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Rural areas have been chosen as off-road spaces in these areas usually have more woodland and fields which are further from roads and have less density of people than urban parks.</a:t>
            </a:r>
          </a:p>
        </p:txBody>
      </p:sp>
      <p:pic>
        <p:nvPicPr>
          <p:cNvPr id="18" name="Picture 9">
            <a:extLst>
              <a:ext uri="{FF2B5EF4-FFF2-40B4-BE49-F238E27FC236}">
                <a16:creationId xmlns:a16="http://schemas.microsoft.com/office/drawing/2014/main" id="{1CF706DA-13E8-4A4F-9260-551FB8127BD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964" r="2807" b="1446"/>
          <a:stretch/>
        </p:blipFill>
        <p:spPr>
          <a:xfrm>
            <a:off x="5424678" y="1"/>
            <a:ext cx="3719322" cy="6858000"/>
          </a:xfrm>
          <a:prstGeom prst="rect">
            <a:avLst/>
          </a:prstGeom>
        </p:spPr>
      </p:pic>
      <p:pic>
        <p:nvPicPr>
          <p:cNvPr id="9" name="Picture 2" descr="Image preview">
            <a:extLst>
              <a:ext uri="{FF2B5EF4-FFF2-40B4-BE49-F238E27FC236}">
                <a16:creationId xmlns:a16="http://schemas.microsoft.com/office/drawing/2014/main" id="{0DB3B6D6-7BEE-420F-BD7C-984F337B40D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97092" y="706388"/>
            <a:ext cx="3646908" cy="5445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68232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F0A3BE-E7CC-762B-38C4-0C2C7B41AA1C}"/>
              </a:ext>
            </a:extLst>
          </p:cNvPr>
          <p:cNvSpPr>
            <a:spLocks noGrp="1"/>
          </p:cNvSpPr>
          <p:nvPr>
            <p:ph type="title"/>
          </p:nvPr>
        </p:nvSpPr>
        <p:spPr>
          <a:xfrm>
            <a:off x="238966" y="188640"/>
            <a:ext cx="8725522" cy="1008112"/>
          </a:xfrm>
        </p:spPr>
        <p:txBody>
          <a:bodyPr/>
          <a:lstStyle/>
          <a:p>
            <a:r>
              <a:rPr lang="en-GB" b="1" dirty="0">
                <a:solidFill>
                  <a:schemeClr val="tx1"/>
                </a:solidFill>
              </a:rPr>
              <a:t>PROTECTIVE STRATEGIES</a:t>
            </a:r>
          </a:p>
        </p:txBody>
      </p:sp>
      <p:sp>
        <p:nvSpPr>
          <p:cNvPr id="3" name="Content Placeholder 2">
            <a:extLst>
              <a:ext uri="{FF2B5EF4-FFF2-40B4-BE49-F238E27FC236}">
                <a16:creationId xmlns:a16="http://schemas.microsoft.com/office/drawing/2014/main" id="{DB97CBBE-772A-8B95-04B5-2FE80BE2B9DE}"/>
              </a:ext>
            </a:extLst>
          </p:cNvPr>
          <p:cNvSpPr>
            <a:spLocks noGrp="1"/>
          </p:cNvSpPr>
          <p:nvPr>
            <p:ph idx="1"/>
          </p:nvPr>
        </p:nvSpPr>
        <p:spPr>
          <a:xfrm>
            <a:off x="238966" y="1268760"/>
            <a:ext cx="8725522" cy="5256584"/>
          </a:xfrm>
        </p:spPr>
        <p:txBody>
          <a:bodyPr>
            <a:normAutofit lnSpcReduction="10000"/>
          </a:bodyPr>
          <a:lstStyle/>
          <a:p>
            <a:pPr marL="285750" indent="-285750">
              <a:lnSpc>
                <a:spcPct val="107000"/>
              </a:lnSpc>
              <a:spcAft>
                <a:spcPts val="800"/>
              </a:spcAft>
            </a:pPr>
            <a:r>
              <a:rPr lang="en-GB"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Confront the fear: </a:t>
            </a:r>
            <a:r>
              <a:rPr lang="en-GB" sz="180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I've found that in the past when I've- because I'm quite shy and nervous, I would not really make eye contact. And now, I make sure that I completely look them up and down. Check out, make eye contact because the more you look at someone that wants to do something like that, the more you know about them, or what they look like, the less they are likely to do it </a:t>
            </a:r>
            <a:r>
              <a:rPr lang="en-GB"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(Jane)</a:t>
            </a:r>
            <a:endParaRPr lang="en-GB" sz="1800" i="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indent="0">
              <a:lnSpc>
                <a:spcPct val="107000"/>
              </a:lnSpc>
              <a:spcAft>
                <a:spcPts val="800"/>
              </a:spcAft>
              <a:buNone/>
            </a:pPr>
            <a:endParaRPr lang="en-GB" sz="18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285750" indent="-285750">
              <a:lnSpc>
                <a:spcPct val="107000"/>
              </a:lnSpc>
              <a:spcAft>
                <a:spcPts val="800"/>
              </a:spcAft>
            </a:pPr>
            <a:r>
              <a:rPr lang="en-GB"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Phone a friend: </a:t>
            </a:r>
            <a:r>
              <a:rPr lang="en-GB" sz="180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They are really good [bone conduction headphones]. I rang him. I don’t know what I thought he was going to do, but you know someone knows exactly where you are at that moment in time, don’t you? Actually, I suppose, in some ways, there was a bit of a perception of maybe somebody else would also know that somebody knows where you are. They don’t know how far away he is, do they? He could be in the house there. So, it’s a deterrent also, possibly </a:t>
            </a:r>
            <a:r>
              <a:rPr lang="en-GB"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(Fiona)</a:t>
            </a:r>
            <a:endParaRPr lang="en-GB" sz="1800" i="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indent="0">
              <a:lnSpc>
                <a:spcPct val="107000"/>
              </a:lnSpc>
              <a:spcAft>
                <a:spcPts val="800"/>
              </a:spcAft>
              <a:buNone/>
            </a:pPr>
            <a:endParaRPr lang="en-GB" sz="18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285750" indent="-285750">
              <a:lnSpc>
                <a:spcPct val="107000"/>
              </a:lnSpc>
              <a:spcAft>
                <a:spcPts val="800"/>
              </a:spcAft>
            </a:pPr>
            <a:r>
              <a:rPr lang="en-GB"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Look strong:</a:t>
            </a:r>
            <a:r>
              <a:rPr lang="en-GB" sz="180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It’s really strange, but I always think about my form when I’m feeling intimidated […] “Look strong. Look fast. Look like you could kick butt,” yes […] Yes, pace goes up, body upright. Yes, always […] Always. Look like I could run away, even when I’m dying inside </a:t>
            </a:r>
            <a:r>
              <a:rPr lang="en-GB"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(Becky)</a:t>
            </a:r>
            <a:endParaRPr lang="en-GB" sz="1800" i="1"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254474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F0A3BE-E7CC-762B-38C4-0C2C7B41AA1C}"/>
              </a:ext>
            </a:extLst>
          </p:cNvPr>
          <p:cNvSpPr>
            <a:spLocks noGrp="1"/>
          </p:cNvSpPr>
          <p:nvPr>
            <p:ph type="title"/>
          </p:nvPr>
        </p:nvSpPr>
        <p:spPr>
          <a:xfrm>
            <a:off x="203380" y="-12621"/>
            <a:ext cx="8617092" cy="1065358"/>
          </a:xfrm>
        </p:spPr>
        <p:txBody>
          <a:bodyPr/>
          <a:lstStyle/>
          <a:p>
            <a:r>
              <a:rPr lang="en-GB" b="1" dirty="0">
                <a:solidFill>
                  <a:schemeClr val="tx1"/>
                </a:solidFill>
              </a:rPr>
              <a:t>Trails as a Safe Place</a:t>
            </a:r>
          </a:p>
        </p:txBody>
      </p:sp>
      <p:sp>
        <p:nvSpPr>
          <p:cNvPr id="3" name="Content Placeholder 2">
            <a:extLst>
              <a:ext uri="{FF2B5EF4-FFF2-40B4-BE49-F238E27FC236}">
                <a16:creationId xmlns:a16="http://schemas.microsoft.com/office/drawing/2014/main" id="{DB97CBBE-772A-8B95-04B5-2FE80BE2B9DE}"/>
              </a:ext>
            </a:extLst>
          </p:cNvPr>
          <p:cNvSpPr>
            <a:spLocks noGrp="1"/>
          </p:cNvSpPr>
          <p:nvPr>
            <p:ph idx="1"/>
          </p:nvPr>
        </p:nvSpPr>
        <p:spPr>
          <a:xfrm>
            <a:off x="238966" y="1052737"/>
            <a:ext cx="8725522" cy="5544615"/>
          </a:xfrm>
        </p:spPr>
        <p:txBody>
          <a:bodyPr>
            <a:normAutofit/>
          </a:bodyPr>
          <a:lstStyle/>
          <a:p>
            <a:pPr marL="285750" indent="-285750">
              <a:lnSpc>
                <a:spcPct val="107000"/>
              </a:lnSpc>
              <a:spcAft>
                <a:spcPts val="800"/>
              </a:spcAft>
            </a:pPr>
            <a:endParaRPr lang="en-GB" sz="1800" i="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285750" indent="-285750">
              <a:lnSpc>
                <a:spcPct val="110000"/>
              </a:lnSpc>
              <a:spcAft>
                <a:spcPts val="800"/>
              </a:spcAft>
            </a:pPr>
            <a:r>
              <a:rPr lang="en-GB"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Yes, it is. They're not going to sit in the woods here, or wherever, waiting for that one jogger […] If I see them a bit like hunters, and you're not going to go to a lake with one fish in it, and sit there all day waiting. You want a high opportunity because they're checking out to see which opportunity they can take. So, yes </a:t>
            </a:r>
            <a:r>
              <a:rPr lang="en-GB" dirty="0">
                <a:solidFill>
                  <a:schemeClr val="tx1"/>
                </a:solidFill>
                <a:effectLst/>
                <a:latin typeface="Calibri" panose="020F0502020204030204" pitchFamily="34" charset="0"/>
                <a:ea typeface="Calibri" panose="020F0502020204030204" pitchFamily="34" charset="0"/>
                <a:cs typeface="Calibri" panose="020F0502020204030204" pitchFamily="34" charset="0"/>
              </a:rPr>
              <a:t>(Jane)</a:t>
            </a:r>
          </a:p>
          <a:p>
            <a:pPr marL="285750" indent="-285750">
              <a:lnSpc>
                <a:spcPct val="110000"/>
              </a:lnSpc>
              <a:spcAft>
                <a:spcPts val="800"/>
              </a:spcAft>
            </a:pPr>
            <a:r>
              <a:rPr lang="en-GB"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Out here I’m thinking if you’re going to go out and attack someone and rape someone, you’re not going to go to the effort of nearly breaking your neck in the dark. And the same with the rain, are they going to go out in the rain? </a:t>
            </a:r>
            <a:r>
              <a:rPr lang="en-GB" dirty="0">
                <a:solidFill>
                  <a:schemeClr val="tx1"/>
                </a:solidFill>
                <a:effectLst/>
                <a:latin typeface="Calibri" panose="020F0502020204030204" pitchFamily="34" charset="0"/>
                <a:ea typeface="Calibri" panose="020F0502020204030204" pitchFamily="34" charset="0"/>
                <a:cs typeface="Calibri" panose="020F0502020204030204" pitchFamily="34" charset="0"/>
              </a:rPr>
              <a:t>(Helen)</a:t>
            </a:r>
            <a:endParaRPr lang="en-GB"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285750" indent="-285750">
              <a:lnSpc>
                <a:spcPct val="110000"/>
              </a:lnSpc>
              <a:spcAft>
                <a:spcPts val="800"/>
              </a:spcAft>
            </a:pPr>
            <a:r>
              <a:rPr lang="en-GB"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Again, this is a really backward way of thinking, but I think the chances of being attacked are more likely if you live in an area where there are more people to be attackers </a:t>
            </a:r>
            <a:r>
              <a:rPr lang="en-GB" dirty="0">
                <a:solidFill>
                  <a:schemeClr val="tx1"/>
                </a:solidFill>
                <a:effectLst/>
                <a:latin typeface="Calibri" panose="020F0502020204030204" pitchFamily="34" charset="0"/>
                <a:ea typeface="Calibri" panose="020F0502020204030204" pitchFamily="34" charset="0"/>
                <a:cs typeface="Calibri" panose="020F0502020204030204" pitchFamily="34" charset="0"/>
              </a:rPr>
              <a:t>(Becky)</a:t>
            </a:r>
          </a:p>
          <a:p>
            <a:pPr marL="285750" indent="-285750">
              <a:lnSpc>
                <a:spcPct val="110000"/>
              </a:lnSpc>
              <a:spcAft>
                <a:spcPts val="800"/>
              </a:spcAft>
            </a:pPr>
            <a:r>
              <a:rPr lang="en-GB"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I feel more safe around here because I don’t see anybody </a:t>
            </a:r>
            <a:r>
              <a:rPr lang="en-GB" dirty="0">
                <a:solidFill>
                  <a:schemeClr val="tx1"/>
                </a:solidFill>
                <a:effectLst/>
                <a:latin typeface="Calibri" panose="020F0502020204030204" pitchFamily="34" charset="0"/>
                <a:ea typeface="Calibri" panose="020F0502020204030204" pitchFamily="34" charset="0"/>
                <a:cs typeface="Calibri" panose="020F0502020204030204" pitchFamily="34" charset="0"/>
              </a:rPr>
              <a:t>(Megan)</a:t>
            </a:r>
            <a:endParaRPr lang="en-GB"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638397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pic>
        <p:nvPicPr>
          <p:cNvPr id="10" name="Picture 9" descr="A person taking a selfie in the snow&#10;&#10;Description automatically generated with medium confidence">
            <a:extLst>
              <a:ext uri="{FF2B5EF4-FFF2-40B4-BE49-F238E27FC236}">
                <a16:creationId xmlns:a16="http://schemas.microsoft.com/office/drawing/2014/main" id="{58EE62C2-769A-B8D0-65F3-E7A81DDF2EC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639" r="8472"/>
          <a:stretch/>
        </p:blipFill>
        <p:spPr>
          <a:xfrm>
            <a:off x="-10552" y="10"/>
            <a:ext cx="4571999" cy="6857990"/>
          </a:xfrm>
          <a:prstGeom prst="rect">
            <a:avLst/>
          </a:prstGeom>
        </p:spPr>
      </p:pic>
      <p:pic>
        <p:nvPicPr>
          <p:cNvPr id="21" name="Picture 20">
            <a:extLst>
              <a:ext uri="{FF2B5EF4-FFF2-40B4-BE49-F238E27FC236}">
                <a16:creationId xmlns:a16="http://schemas.microsoft.com/office/drawing/2014/main" id="{B536FA4E-0152-4E27-91DA-0FC22D1846B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964" r="2807" b="1446"/>
          <a:stretch/>
        </p:blipFill>
        <p:spPr>
          <a:xfrm>
            <a:off x="4692769" y="1"/>
            <a:ext cx="4451230" cy="6858000"/>
          </a:xfrm>
          <a:prstGeom prst="rect">
            <a:avLst/>
          </a:prstGeom>
        </p:spPr>
      </p:pic>
      <p:sp>
        <p:nvSpPr>
          <p:cNvPr id="2" name="Title 1">
            <a:extLst>
              <a:ext uri="{FF2B5EF4-FFF2-40B4-BE49-F238E27FC236}">
                <a16:creationId xmlns:a16="http://schemas.microsoft.com/office/drawing/2014/main" id="{2931C510-ADFB-7A0F-7AF8-529E4180D030}"/>
              </a:ext>
            </a:extLst>
          </p:cNvPr>
          <p:cNvSpPr>
            <a:spLocks noGrp="1"/>
          </p:cNvSpPr>
          <p:nvPr>
            <p:ph type="title"/>
          </p:nvPr>
        </p:nvSpPr>
        <p:spPr>
          <a:xfrm>
            <a:off x="5175369" y="245118"/>
            <a:ext cx="3403593" cy="970450"/>
          </a:xfrm>
        </p:spPr>
        <p:txBody>
          <a:bodyPr anchor="b">
            <a:normAutofit/>
          </a:bodyPr>
          <a:lstStyle/>
          <a:p>
            <a:pPr algn="l"/>
            <a:r>
              <a:rPr lang="en-GB" sz="2800" b="1" dirty="0">
                <a:solidFill>
                  <a:schemeClr val="tx1"/>
                </a:solidFill>
              </a:rPr>
              <a:t>Final Thought…</a:t>
            </a:r>
          </a:p>
        </p:txBody>
      </p:sp>
      <p:sp>
        <p:nvSpPr>
          <p:cNvPr id="3" name="Content Placeholder 2">
            <a:extLst>
              <a:ext uri="{FF2B5EF4-FFF2-40B4-BE49-F238E27FC236}">
                <a16:creationId xmlns:a16="http://schemas.microsoft.com/office/drawing/2014/main" id="{680CACE6-3039-391C-3010-BEC48EDFC712}"/>
              </a:ext>
            </a:extLst>
          </p:cNvPr>
          <p:cNvSpPr>
            <a:spLocks noGrp="1"/>
          </p:cNvSpPr>
          <p:nvPr>
            <p:ph idx="1"/>
          </p:nvPr>
        </p:nvSpPr>
        <p:spPr>
          <a:xfrm>
            <a:off x="5175369" y="1460685"/>
            <a:ext cx="3403593" cy="5136667"/>
          </a:xfrm>
        </p:spPr>
        <p:txBody>
          <a:bodyPr anchor="t">
            <a:normAutofit/>
          </a:bodyPr>
          <a:lstStyle/>
          <a:p>
            <a:pPr marL="36900" indent="0">
              <a:buClr>
                <a:srgbClr val="509BF0"/>
              </a:buClr>
              <a:buNone/>
            </a:pPr>
            <a:endParaRPr lang="en-GB"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6900" indent="0">
              <a:buClr>
                <a:srgbClr val="509BF0"/>
              </a:buClr>
              <a:buNone/>
            </a:pPr>
            <a:r>
              <a:rPr lang="en-GB"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Discussing the lived experiences of women helps reveal how the fear of gender-based violence impacts upon their everyday lives, but also how discourses about risk and the way this regulates women and their actions</a:t>
            </a:r>
          </a:p>
          <a:p>
            <a:pPr marL="36900" indent="0">
              <a:buClr>
                <a:srgbClr val="509BF0"/>
              </a:buClr>
              <a:buNone/>
            </a:pPr>
            <a:endParaRPr lang="en-GB"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6900" indent="0">
              <a:buClr>
                <a:srgbClr val="509BF0"/>
              </a:buClr>
              <a:buNone/>
            </a:pPr>
            <a:r>
              <a:rPr lang="en-GB"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Despite  perceived vulnerability, people feel powerful and strong when they run, and they refuse to stop doing it, but adopt strategies that they feel help them cope in given moments</a:t>
            </a:r>
          </a:p>
        </p:txBody>
      </p:sp>
    </p:spTree>
    <p:extLst>
      <p:ext uri="{BB962C8B-B14F-4D97-AF65-F5344CB8AC3E}">
        <p14:creationId xmlns:p14="http://schemas.microsoft.com/office/powerpoint/2010/main" val="5909680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graphicFrame>
        <p:nvGraphicFramePr>
          <p:cNvPr id="7" name="Content Placeholder 2">
            <a:extLst>
              <a:ext uri="{FF2B5EF4-FFF2-40B4-BE49-F238E27FC236}">
                <a16:creationId xmlns:a16="http://schemas.microsoft.com/office/drawing/2014/main" id="{75CFFE60-612D-ECC3-7D62-377DEF7C7D6A}"/>
              </a:ext>
            </a:extLst>
          </p:cNvPr>
          <p:cNvGraphicFramePr>
            <a:graphicFrameLocks noGrp="1"/>
          </p:cNvGraphicFramePr>
          <p:nvPr>
            <p:ph idx="1"/>
            <p:extLst>
              <p:ext uri="{D42A27DB-BD31-4B8C-83A1-F6EECF244321}">
                <p14:modId xmlns:p14="http://schemas.microsoft.com/office/powerpoint/2010/main" val="2696361242"/>
              </p:ext>
            </p:extLst>
          </p:nvPr>
        </p:nvGraphicFramePr>
        <p:xfrm>
          <a:off x="467544" y="476672"/>
          <a:ext cx="8424936" cy="61206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219326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027C5-EAC1-BEC4-91DE-F0844FA9604E}"/>
              </a:ext>
            </a:extLst>
          </p:cNvPr>
          <p:cNvSpPr>
            <a:spLocks noGrp="1"/>
          </p:cNvSpPr>
          <p:nvPr>
            <p:ph type="title"/>
          </p:nvPr>
        </p:nvSpPr>
        <p:spPr>
          <a:xfrm>
            <a:off x="300709" y="188640"/>
            <a:ext cx="8519763" cy="743334"/>
          </a:xfrm>
        </p:spPr>
        <p:txBody>
          <a:bodyPr>
            <a:normAutofit/>
          </a:bodyPr>
          <a:lstStyle/>
          <a:p>
            <a:r>
              <a:rPr lang="en-GB" b="1" dirty="0">
                <a:solidFill>
                  <a:schemeClr val="tx1"/>
                </a:solidFill>
              </a:rPr>
              <a:t>Previous Research</a:t>
            </a:r>
          </a:p>
        </p:txBody>
      </p:sp>
      <p:sp>
        <p:nvSpPr>
          <p:cNvPr id="3" name="Content Placeholder 2">
            <a:extLst>
              <a:ext uri="{FF2B5EF4-FFF2-40B4-BE49-F238E27FC236}">
                <a16:creationId xmlns:a16="http://schemas.microsoft.com/office/drawing/2014/main" id="{D46187A3-47FA-F8A3-112E-FB786D401E59}"/>
              </a:ext>
            </a:extLst>
          </p:cNvPr>
          <p:cNvSpPr>
            <a:spLocks noGrp="1"/>
          </p:cNvSpPr>
          <p:nvPr>
            <p:ph idx="1"/>
          </p:nvPr>
        </p:nvSpPr>
        <p:spPr>
          <a:xfrm>
            <a:off x="300709" y="1124744"/>
            <a:ext cx="8519763" cy="5328592"/>
          </a:xfrm>
        </p:spPr>
        <p:txBody>
          <a:bodyPr>
            <a:normAutofit fontScale="92500" lnSpcReduction="10000"/>
          </a:bodyPr>
          <a:lstStyle/>
          <a:p>
            <a:r>
              <a:rPr lang="en-GB" sz="2100" dirty="0">
                <a:solidFill>
                  <a:schemeClr val="tx1"/>
                </a:solidFill>
                <a:effectLst/>
                <a:latin typeface="Calibri" panose="020F0502020204030204" pitchFamily="34" charset="0"/>
                <a:cs typeface="Calibri" panose="020F0502020204030204" pitchFamily="34" charset="0"/>
              </a:rPr>
              <a:t>Running helps with emotional/significant life-events (Willer, 2020); the sensory experiences of cross-country running, including changing terrain underfoot and unpredictability, the experience of the elements (Allen-Collinson &amp; Jackman (2021); challenge and freedom from ‘normal’ daily life (Atkinson, 2016); feelings of empowerment, strength and being powerful (Allen-Collinson, 2010; 2013)</a:t>
            </a:r>
          </a:p>
          <a:p>
            <a:endParaRPr lang="en-GB" sz="2100" dirty="0">
              <a:solidFill>
                <a:schemeClr val="tx1"/>
              </a:solidFill>
              <a:effectLst/>
              <a:latin typeface="Calibri" panose="020F0502020204030204" pitchFamily="34" charset="0"/>
              <a:cs typeface="Calibri" panose="020F0502020204030204" pitchFamily="34" charset="0"/>
            </a:endParaRPr>
          </a:p>
          <a:p>
            <a:r>
              <a:rPr lang="en-GB" sz="2100" dirty="0">
                <a:solidFill>
                  <a:schemeClr val="tx1"/>
                </a:solidFill>
                <a:effectLst/>
                <a:latin typeface="Calibri" panose="020F0502020204030204" pitchFamily="34" charset="0"/>
                <a:cs typeface="Calibri" panose="020F0502020204030204" pitchFamily="34" charset="0"/>
              </a:rPr>
              <a:t>Female road runners wanted to run around others more than men (quieter routes), in well-lit streets; women feared other people, personal safety violation and the chance of assault more than men; women run at ‘safer’ times of day, in ‘safer’ areas and with or around other people more (Schuurman, </a:t>
            </a:r>
            <a:r>
              <a:rPr lang="en-GB" sz="2100" dirty="0" err="1">
                <a:solidFill>
                  <a:schemeClr val="tx1"/>
                </a:solidFill>
                <a:effectLst/>
                <a:latin typeface="Calibri" panose="020F0502020204030204" pitchFamily="34" charset="0"/>
                <a:cs typeface="Calibri" panose="020F0502020204030204" pitchFamily="34" charset="0"/>
              </a:rPr>
              <a:t>Rosenkrantz</a:t>
            </a:r>
            <a:r>
              <a:rPr lang="en-GB" sz="2100" dirty="0">
                <a:solidFill>
                  <a:schemeClr val="tx1"/>
                </a:solidFill>
                <a:effectLst/>
                <a:latin typeface="Calibri" panose="020F0502020204030204" pitchFamily="34" charset="0"/>
                <a:cs typeface="Calibri" panose="020F0502020204030204" pitchFamily="34" charset="0"/>
              </a:rPr>
              <a:t> &amp; Lear, 2021) </a:t>
            </a:r>
          </a:p>
          <a:p>
            <a:r>
              <a:rPr lang="en-GB" sz="2100" dirty="0">
                <a:solidFill>
                  <a:schemeClr val="tx1"/>
                </a:solidFill>
                <a:effectLst/>
                <a:latin typeface="Calibri" panose="020F0502020204030204" pitchFamily="34" charset="0"/>
                <a:cs typeface="Calibri" panose="020F0502020204030204" pitchFamily="34" charset="0"/>
              </a:rPr>
              <a:t>Dangers of harassment and attack; personal experiences of physical contact by others and comments related to female anatomy; feelings of vulnerability in relation to the female body: and running on high-alert down dark streets or narrow alleyways (Allen-Collinson, 2010; 2013)</a:t>
            </a:r>
          </a:p>
          <a:p>
            <a:pPr lvl="1"/>
            <a:r>
              <a:rPr lang="en-GB" sz="2100" b="1" dirty="0">
                <a:solidFill>
                  <a:srgbClr val="FFFF00"/>
                </a:solidFill>
                <a:effectLst/>
                <a:latin typeface="Calibri" panose="020F0502020204030204" pitchFamily="34" charset="0"/>
                <a:cs typeface="Calibri" panose="020F0502020204030204" pitchFamily="34" charset="0"/>
              </a:rPr>
              <a:t>Constant negotiation of feeling empowered and powerful, but also vulnerable.</a:t>
            </a:r>
          </a:p>
          <a:p>
            <a:endParaRPr lang="en-GB" dirty="0">
              <a:solidFill>
                <a:schemeClr val="tx1"/>
              </a:solidFill>
            </a:endParaRPr>
          </a:p>
        </p:txBody>
      </p:sp>
    </p:spTree>
    <p:extLst>
      <p:ext uri="{BB962C8B-B14F-4D97-AF65-F5344CB8AC3E}">
        <p14:creationId xmlns:p14="http://schemas.microsoft.com/office/powerpoint/2010/main" val="16879744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027C5-EAC1-BEC4-91DE-F0844FA9604E}"/>
              </a:ext>
            </a:extLst>
          </p:cNvPr>
          <p:cNvSpPr>
            <a:spLocks noGrp="1"/>
          </p:cNvSpPr>
          <p:nvPr>
            <p:ph type="title"/>
          </p:nvPr>
        </p:nvSpPr>
        <p:spPr>
          <a:xfrm>
            <a:off x="539552" y="192701"/>
            <a:ext cx="4483554" cy="970450"/>
          </a:xfrm>
        </p:spPr>
        <p:txBody>
          <a:bodyPr>
            <a:normAutofit/>
          </a:bodyPr>
          <a:lstStyle/>
          <a:p>
            <a:r>
              <a:rPr lang="en-GB" b="1" dirty="0">
                <a:solidFill>
                  <a:schemeClr val="tx1"/>
                </a:solidFill>
              </a:rPr>
              <a:t>Previous Research</a:t>
            </a:r>
          </a:p>
        </p:txBody>
      </p:sp>
      <p:sp>
        <p:nvSpPr>
          <p:cNvPr id="3" name="Content Placeholder 2">
            <a:extLst>
              <a:ext uri="{FF2B5EF4-FFF2-40B4-BE49-F238E27FC236}">
                <a16:creationId xmlns:a16="http://schemas.microsoft.com/office/drawing/2014/main" id="{D46187A3-47FA-F8A3-112E-FB786D401E59}"/>
              </a:ext>
            </a:extLst>
          </p:cNvPr>
          <p:cNvSpPr>
            <a:spLocks noGrp="1"/>
          </p:cNvSpPr>
          <p:nvPr>
            <p:ph idx="1"/>
          </p:nvPr>
        </p:nvSpPr>
        <p:spPr>
          <a:xfrm>
            <a:off x="323528" y="1268760"/>
            <a:ext cx="5040560" cy="5396539"/>
          </a:xfrm>
        </p:spPr>
        <p:txBody>
          <a:bodyPr anchor="ctr">
            <a:normAutofit/>
          </a:bodyPr>
          <a:lstStyle/>
          <a:p>
            <a:pPr>
              <a:lnSpc>
                <a:spcPct val="90000"/>
              </a:lnSpc>
              <a:buClr>
                <a:srgbClr val="E782A9"/>
              </a:buClr>
            </a:pPr>
            <a:r>
              <a:rPr lang="en-GB" dirty="0">
                <a:solidFill>
                  <a:schemeClr val="tx1"/>
                </a:solidFill>
                <a:latin typeface="Calibri" panose="020F0502020204030204" pitchFamily="34" charset="0"/>
                <a:cs typeface="Calibri" panose="020F0502020204030204" pitchFamily="34" charset="0"/>
              </a:rPr>
              <a:t>Girls are influenced by experiences of harassment, threat of sexual violence and discourses related to female vulnerability which create fear and label girls as ‘at risk’, which can regulate their outdoor activities e.g. running (Clark, 2015)</a:t>
            </a:r>
          </a:p>
          <a:p>
            <a:pPr>
              <a:lnSpc>
                <a:spcPct val="90000"/>
              </a:lnSpc>
              <a:buClr>
                <a:srgbClr val="E782A9"/>
              </a:buClr>
            </a:pPr>
            <a:endParaRPr lang="en-GB" dirty="0">
              <a:solidFill>
                <a:schemeClr val="tx1"/>
              </a:solidFill>
              <a:latin typeface="Calibri" panose="020F0502020204030204" pitchFamily="34" charset="0"/>
              <a:cs typeface="Calibri" panose="020F0502020204030204" pitchFamily="34" charset="0"/>
            </a:endParaRPr>
          </a:p>
          <a:p>
            <a:pPr>
              <a:lnSpc>
                <a:spcPct val="90000"/>
              </a:lnSpc>
              <a:buClr>
                <a:srgbClr val="E782A9"/>
              </a:buClr>
            </a:pPr>
            <a:r>
              <a:rPr lang="en-GB" dirty="0">
                <a:solidFill>
                  <a:schemeClr val="tx1"/>
                </a:solidFill>
                <a:latin typeface="Calibri" panose="020F0502020204030204" pitchFamily="34" charset="0"/>
                <a:cs typeface="Calibri" panose="020F0502020204030204" pitchFamily="34" charset="0"/>
              </a:rPr>
              <a:t>Baxter (2021): some females do not want to run in remote fields alone, but would with someone else (so road run if alone). </a:t>
            </a:r>
            <a:r>
              <a:rPr lang="en-GB" b="1" dirty="0">
                <a:solidFill>
                  <a:srgbClr val="FFFF00"/>
                </a:solidFill>
                <a:latin typeface="Calibri" panose="020F0502020204030204" pitchFamily="34" charset="0"/>
                <a:cs typeface="Calibri" panose="020F0502020204030204" pitchFamily="34" charset="0"/>
              </a:rPr>
              <a:t>General feeling that roads/towns (if not ‘rough’) are safer than fields and more remote locations</a:t>
            </a:r>
          </a:p>
          <a:p>
            <a:pPr>
              <a:lnSpc>
                <a:spcPct val="90000"/>
              </a:lnSpc>
              <a:buClr>
                <a:srgbClr val="E782A9"/>
              </a:buClr>
            </a:pPr>
            <a:endParaRPr lang="en-GB" sz="1300" dirty="0"/>
          </a:p>
        </p:txBody>
      </p:sp>
      <p:pic>
        <p:nvPicPr>
          <p:cNvPr id="5" name="Picture 4" descr="A person holding a baby on a dirt path in the woods&#10;&#10;Description automatically generated with low confidence">
            <a:extLst>
              <a:ext uri="{FF2B5EF4-FFF2-40B4-BE49-F238E27FC236}">
                <a16:creationId xmlns:a16="http://schemas.microsoft.com/office/drawing/2014/main" id="{97EA7C1A-D6BF-BD7D-A4A9-FB00C27073D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2404" r="20934"/>
          <a:stretch/>
        </p:blipFill>
        <p:spPr>
          <a:xfrm>
            <a:off x="5715263" y="10"/>
            <a:ext cx="3428737" cy="6857990"/>
          </a:xfrm>
          <a:prstGeom prst="rect">
            <a:avLst/>
          </a:prstGeom>
        </p:spPr>
      </p:pic>
      <p:pic>
        <p:nvPicPr>
          <p:cNvPr id="10" name="Picture 9">
            <a:extLst>
              <a:ext uri="{FF2B5EF4-FFF2-40B4-BE49-F238E27FC236}">
                <a16:creationId xmlns:a16="http://schemas.microsoft.com/office/drawing/2014/main" id="{E0BE7827-5B1A-4F37-BF70-19F7C5C6BDE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964" r="2807" b="1446"/>
          <a:stretch/>
        </p:blipFill>
        <p:spPr>
          <a:xfrm>
            <a:off x="5626101" y="1"/>
            <a:ext cx="3517899" cy="6858000"/>
          </a:xfrm>
          <a:prstGeom prst="rect">
            <a:avLst/>
          </a:prstGeom>
        </p:spPr>
      </p:pic>
    </p:spTree>
    <p:extLst>
      <p:ext uri="{BB962C8B-B14F-4D97-AF65-F5344CB8AC3E}">
        <p14:creationId xmlns:p14="http://schemas.microsoft.com/office/powerpoint/2010/main" val="13916920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CD435E-A9AA-A676-F797-8C7797F4E97D}"/>
              </a:ext>
            </a:extLst>
          </p:cNvPr>
          <p:cNvSpPr>
            <a:spLocks noGrp="1"/>
          </p:cNvSpPr>
          <p:nvPr>
            <p:ph type="title"/>
          </p:nvPr>
        </p:nvSpPr>
        <p:spPr>
          <a:xfrm>
            <a:off x="383686" y="8166"/>
            <a:ext cx="8658644" cy="900554"/>
          </a:xfrm>
        </p:spPr>
        <p:txBody>
          <a:bodyPr/>
          <a:lstStyle/>
          <a:p>
            <a:r>
              <a:rPr lang="en-GB" b="1" dirty="0">
                <a:solidFill>
                  <a:schemeClr val="tx1"/>
                </a:solidFill>
              </a:rPr>
              <a:t>Methodological Approach</a:t>
            </a:r>
          </a:p>
        </p:txBody>
      </p:sp>
      <p:sp>
        <p:nvSpPr>
          <p:cNvPr id="3" name="Content Placeholder 2">
            <a:extLst>
              <a:ext uri="{FF2B5EF4-FFF2-40B4-BE49-F238E27FC236}">
                <a16:creationId xmlns:a16="http://schemas.microsoft.com/office/drawing/2014/main" id="{CED05F04-F9F9-6B0E-D1DB-FA152AEF6262}"/>
              </a:ext>
            </a:extLst>
          </p:cNvPr>
          <p:cNvSpPr>
            <a:spLocks noGrp="1"/>
          </p:cNvSpPr>
          <p:nvPr>
            <p:ph idx="1"/>
          </p:nvPr>
        </p:nvSpPr>
        <p:spPr>
          <a:xfrm>
            <a:off x="0" y="1268760"/>
            <a:ext cx="3779912" cy="5256584"/>
          </a:xfrm>
        </p:spPr>
        <p:txBody>
          <a:bodyPr>
            <a:normAutofit fontScale="92500"/>
          </a:bodyPr>
          <a:lstStyle/>
          <a:p>
            <a:pPr algn="ctr"/>
            <a:r>
              <a:rPr lang="en-GB" sz="2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Individual, semi-structured mobile interviews (Smith and Sparkes, 2016) with 16 female trail runners. </a:t>
            </a:r>
          </a:p>
          <a:p>
            <a:pPr algn="ctr"/>
            <a:r>
              <a:rPr lang="en-GB"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Participants: female runners who run off-road in rural areas by themselves at least sometimes. </a:t>
            </a:r>
          </a:p>
          <a:p>
            <a:pPr algn="ctr"/>
            <a:r>
              <a:rPr lang="en-GB" sz="2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Interviews took place whilst walking through trail routes chosen by the participants and lasted approximately 45-60 minutes, and were recorded with a Dictaphone</a:t>
            </a:r>
          </a:p>
          <a:p>
            <a:endParaRPr lang="en-GB" dirty="0">
              <a:solidFill>
                <a:schemeClr val="tx1"/>
              </a:solidFill>
            </a:endParaRPr>
          </a:p>
        </p:txBody>
      </p:sp>
      <p:graphicFrame>
        <p:nvGraphicFramePr>
          <p:cNvPr id="7" name="Content Placeholder 5">
            <a:extLst>
              <a:ext uri="{FF2B5EF4-FFF2-40B4-BE49-F238E27FC236}">
                <a16:creationId xmlns:a16="http://schemas.microsoft.com/office/drawing/2014/main" id="{453657DF-BE58-AFDD-947E-7A841C2C0574}"/>
              </a:ext>
            </a:extLst>
          </p:cNvPr>
          <p:cNvGraphicFramePr>
            <a:graphicFrameLocks/>
          </p:cNvGraphicFramePr>
          <p:nvPr>
            <p:extLst>
              <p:ext uri="{D42A27DB-BD31-4B8C-83A1-F6EECF244321}">
                <p14:modId xmlns:p14="http://schemas.microsoft.com/office/powerpoint/2010/main" val="1280060695"/>
              </p:ext>
            </p:extLst>
          </p:nvPr>
        </p:nvGraphicFramePr>
        <p:xfrm>
          <a:off x="3635896" y="1916832"/>
          <a:ext cx="6048672" cy="36724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900713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027C5-EAC1-BEC4-91DE-F0844FA9604E}"/>
              </a:ext>
            </a:extLst>
          </p:cNvPr>
          <p:cNvSpPr>
            <a:spLocks noGrp="1"/>
          </p:cNvSpPr>
          <p:nvPr>
            <p:ph type="title"/>
          </p:nvPr>
        </p:nvSpPr>
        <p:spPr>
          <a:xfrm>
            <a:off x="458526" y="260648"/>
            <a:ext cx="4483554" cy="970450"/>
          </a:xfrm>
        </p:spPr>
        <p:txBody>
          <a:bodyPr>
            <a:normAutofit/>
          </a:bodyPr>
          <a:lstStyle/>
          <a:p>
            <a:r>
              <a:rPr lang="en-GB" b="1" dirty="0">
                <a:solidFill>
                  <a:schemeClr val="tx1"/>
                </a:solidFill>
              </a:rPr>
              <a:t>Mobile Interviews </a:t>
            </a:r>
          </a:p>
        </p:txBody>
      </p:sp>
      <p:sp>
        <p:nvSpPr>
          <p:cNvPr id="3" name="Content Placeholder 2">
            <a:extLst>
              <a:ext uri="{FF2B5EF4-FFF2-40B4-BE49-F238E27FC236}">
                <a16:creationId xmlns:a16="http://schemas.microsoft.com/office/drawing/2014/main" id="{D46187A3-47FA-F8A3-112E-FB786D401E59}"/>
              </a:ext>
            </a:extLst>
          </p:cNvPr>
          <p:cNvSpPr>
            <a:spLocks noGrp="1"/>
          </p:cNvSpPr>
          <p:nvPr>
            <p:ph idx="1"/>
          </p:nvPr>
        </p:nvSpPr>
        <p:spPr>
          <a:xfrm>
            <a:off x="251520" y="1124744"/>
            <a:ext cx="4917380" cy="5616623"/>
          </a:xfrm>
        </p:spPr>
        <p:txBody>
          <a:bodyPr anchor="ctr">
            <a:normAutofit/>
          </a:bodyPr>
          <a:lstStyle/>
          <a:p>
            <a:pPr>
              <a:lnSpc>
                <a:spcPct val="90000"/>
              </a:lnSpc>
              <a:buClr>
                <a:srgbClr val="71944A"/>
              </a:buClr>
            </a:pPr>
            <a:r>
              <a:rPr lang="en-GB" sz="2200" dirty="0">
                <a:solidFill>
                  <a:schemeClr val="tx1"/>
                </a:solidFill>
                <a:latin typeface="Calibri" panose="020F0502020204030204" pitchFamily="34" charset="0"/>
                <a:cs typeface="Calibri" panose="020F0502020204030204" pitchFamily="34" charset="0"/>
              </a:rPr>
              <a:t>Address power between participant and researcher - their space, they are in charge (</a:t>
            </a:r>
            <a:r>
              <a:rPr lang="en-GB" sz="2200" dirty="0">
                <a:solidFill>
                  <a:schemeClr val="tx1"/>
                </a:solidFill>
                <a:effectLst/>
                <a:latin typeface="Calibri" panose="020F0502020204030204" pitchFamily="34" charset="0"/>
                <a:cs typeface="Calibri" panose="020F0502020204030204" pitchFamily="34" charset="0"/>
              </a:rPr>
              <a:t>Lynch &amp; Mannion, 2016)</a:t>
            </a:r>
          </a:p>
          <a:p>
            <a:pPr>
              <a:lnSpc>
                <a:spcPct val="90000"/>
              </a:lnSpc>
              <a:buClr>
                <a:srgbClr val="71944A"/>
              </a:buClr>
            </a:pPr>
            <a:r>
              <a:rPr lang="en-GB" sz="2200" dirty="0">
                <a:solidFill>
                  <a:schemeClr val="tx1"/>
                </a:solidFill>
                <a:latin typeface="Calibri" panose="020F0502020204030204" pitchFamily="34" charset="0"/>
                <a:cs typeface="Calibri" panose="020F0502020204030204" pitchFamily="34" charset="0"/>
              </a:rPr>
              <a:t>Can link their words to places:</a:t>
            </a:r>
          </a:p>
          <a:p>
            <a:pPr lvl="1">
              <a:lnSpc>
                <a:spcPct val="90000"/>
              </a:lnSpc>
              <a:buClr>
                <a:srgbClr val="71944A"/>
              </a:buClr>
            </a:pPr>
            <a:r>
              <a:rPr lang="en-GB" sz="220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hear the birds and that cool, nice temperature and running through the woods and the dappled light; it’s lovely </a:t>
            </a:r>
            <a:r>
              <a:rPr lang="en-GB" sz="2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(Gemma)</a:t>
            </a:r>
          </a:p>
          <a:p>
            <a:pPr>
              <a:lnSpc>
                <a:spcPct val="90000"/>
              </a:lnSpc>
              <a:buClr>
                <a:srgbClr val="71944A"/>
              </a:buClr>
            </a:pPr>
            <a:r>
              <a:rPr lang="en-GB" sz="2200" dirty="0">
                <a:solidFill>
                  <a:schemeClr val="tx1"/>
                </a:solidFill>
                <a:latin typeface="Calibri" panose="020F0502020204030204" pitchFamily="34" charset="0"/>
                <a:cs typeface="Calibri" panose="020F0502020204030204" pitchFamily="34" charset="0"/>
              </a:rPr>
              <a:t>Judge their perception of ‘remoteness’</a:t>
            </a:r>
          </a:p>
          <a:p>
            <a:pPr>
              <a:lnSpc>
                <a:spcPct val="90000"/>
              </a:lnSpc>
              <a:buClr>
                <a:srgbClr val="71944A"/>
              </a:buClr>
            </a:pPr>
            <a:endParaRPr lang="en-GB" sz="1500" dirty="0"/>
          </a:p>
          <a:p>
            <a:pPr>
              <a:lnSpc>
                <a:spcPct val="90000"/>
              </a:lnSpc>
              <a:buClr>
                <a:srgbClr val="71944A"/>
              </a:buClr>
            </a:pPr>
            <a:endParaRPr lang="en-GB" sz="1500" dirty="0"/>
          </a:p>
          <a:p>
            <a:pPr>
              <a:lnSpc>
                <a:spcPct val="90000"/>
              </a:lnSpc>
              <a:buClr>
                <a:srgbClr val="71944A"/>
              </a:buClr>
            </a:pPr>
            <a:endParaRPr lang="en-GB" sz="1500" dirty="0"/>
          </a:p>
          <a:p>
            <a:pPr>
              <a:lnSpc>
                <a:spcPct val="90000"/>
              </a:lnSpc>
              <a:buClr>
                <a:srgbClr val="71944A"/>
              </a:buClr>
            </a:pPr>
            <a:endParaRPr lang="en-GB" sz="1500" dirty="0"/>
          </a:p>
          <a:p>
            <a:pPr>
              <a:lnSpc>
                <a:spcPct val="90000"/>
              </a:lnSpc>
              <a:buClr>
                <a:srgbClr val="71944A"/>
              </a:buClr>
            </a:pPr>
            <a:endParaRPr lang="en-GB" sz="1500" dirty="0"/>
          </a:p>
        </p:txBody>
      </p:sp>
      <p:pic>
        <p:nvPicPr>
          <p:cNvPr id="4" name="Picture 3" descr="A dog walking on a path in a forest&#10;&#10;Description automatically generated with medium confidence">
            <a:extLst>
              <a:ext uri="{FF2B5EF4-FFF2-40B4-BE49-F238E27FC236}">
                <a16:creationId xmlns:a16="http://schemas.microsoft.com/office/drawing/2014/main" id="{22E2E2ED-41EE-B22A-4AA5-9128AA871CD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6048" r="5657" b="-3"/>
          <a:stretch/>
        </p:blipFill>
        <p:spPr>
          <a:xfrm>
            <a:off x="5664708" y="598861"/>
            <a:ext cx="2996694" cy="5103372"/>
          </a:xfrm>
          <a:prstGeom prst="rect">
            <a:avLst/>
          </a:prstGeom>
        </p:spPr>
      </p:pic>
    </p:spTree>
    <p:extLst>
      <p:ext uri="{BB962C8B-B14F-4D97-AF65-F5344CB8AC3E}">
        <p14:creationId xmlns:p14="http://schemas.microsoft.com/office/powerpoint/2010/main" val="25249875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099B7EC-F23E-FD93-4786-134B2C2A904D}"/>
              </a:ext>
            </a:extLst>
          </p:cNvPr>
          <p:cNvSpPr>
            <a:spLocks noGrp="1"/>
          </p:cNvSpPr>
          <p:nvPr>
            <p:ph idx="1"/>
          </p:nvPr>
        </p:nvSpPr>
        <p:spPr/>
        <p:txBody>
          <a:bodyPr>
            <a:normAutofit/>
          </a:bodyPr>
          <a:lstStyle/>
          <a:p>
            <a:pPr marL="0" indent="0">
              <a:spcAft>
                <a:spcPts val="1000"/>
              </a:spcAft>
              <a:buNone/>
            </a:pPr>
            <a:r>
              <a:rPr lang="en-GB"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Jane: So, this is very similar to what I would do, a lot of the time. Because I just like all the little trails, and the logs, and the-</a:t>
            </a:r>
          </a:p>
          <a:p>
            <a:pPr marL="0" indent="0">
              <a:spcAft>
                <a:spcPts val="1000"/>
              </a:spcAft>
              <a:buNone/>
            </a:pPr>
            <a:r>
              <a:rPr lang="en-GB"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I: So, since we've been out, we saw that lady with the two dogs. Is that all we've seen? </a:t>
            </a:r>
          </a:p>
          <a:p>
            <a:pPr marL="0" indent="0">
              <a:spcAft>
                <a:spcPts val="1000"/>
              </a:spcAft>
              <a:buNone/>
            </a:pPr>
            <a:r>
              <a:rPr lang="en-GB"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Jane: Yes.</a:t>
            </a:r>
          </a:p>
          <a:p>
            <a:pPr marL="0" indent="0">
              <a:spcAft>
                <a:spcPts val="1000"/>
              </a:spcAft>
              <a:buNone/>
            </a:pPr>
            <a:r>
              <a:rPr lang="en-GB"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I: Yes, so it is really remote, isn't it? You're definitely not- </a:t>
            </a:r>
          </a:p>
          <a:p>
            <a:pPr marL="0" indent="0">
              <a:spcAft>
                <a:spcPts val="1000"/>
              </a:spcAft>
              <a:buNone/>
            </a:pPr>
            <a:r>
              <a:rPr lang="en-GB"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Jane: I generally don't see anybody really. </a:t>
            </a:r>
          </a:p>
        </p:txBody>
      </p:sp>
    </p:spTree>
    <p:extLst>
      <p:ext uri="{BB962C8B-B14F-4D97-AF65-F5344CB8AC3E}">
        <p14:creationId xmlns:p14="http://schemas.microsoft.com/office/powerpoint/2010/main" val="33869018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027C5-EAC1-BEC4-91DE-F0844FA9604E}"/>
              </a:ext>
            </a:extLst>
          </p:cNvPr>
          <p:cNvSpPr>
            <a:spLocks noGrp="1"/>
          </p:cNvSpPr>
          <p:nvPr>
            <p:ph type="title"/>
          </p:nvPr>
        </p:nvSpPr>
        <p:spPr>
          <a:xfrm>
            <a:off x="458526" y="260648"/>
            <a:ext cx="4483554" cy="970450"/>
          </a:xfrm>
        </p:spPr>
        <p:txBody>
          <a:bodyPr>
            <a:normAutofit/>
          </a:bodyPr>
          <a:lstStyle/>
          <a:p>
            <a:r>
              <a:rPr lang="en-GB" b="1" dirty="0">
                <a:solidFill>
                  <a:schemeClr val="tx1"/>
                </a:solidFill>
              </a:rPr>
              <a:t>Mobile Interviews </a:t>
            </a:r>
          </a:p>
        </p:txBody>
      </p:sp>
      <p:sp>
        <p:nvSpPr>
          <p:cNvPr id="3" name="Content Placeholder 2">
            <a:extLst>
              <a:ext uri="{FF2B5EF4-FFF2-40B4-BE49-F238E27FC236}">
                <a16:creationId xmlns:a16="http://schemas.microsoft.com/office/drawing/2014/main" id="{D46187A3-47FA-F8A3-112E-FB786D401E59}"/>
              </a:ext>
            </a:extLst>
          </p:cNvPr>
          <p:cNvSpPr>
            <a:spLocks noGrp="1"/>
          </p:cNvSpPr>
          <p:nvPr>
            <p:ph idx="1"/>
          </p:nvPr>
        </p:nvSpPr>
        <p:spPr>
          <a:xfrm>
            <a:off x="251520" y="1124744"/>
            <a:ext cx="4917380" cy="5616623"/>
          </a:xfrm>
        </p:spPr>
        <p:txBody>
          <a:bodyPr anchor="ctr">
            <a:normAutofit fontScale="92500"/>
          </a:bodyPr>
          <a:lstStyle/>
          <a:p>
            <a:pPr>
              <a:lnSpc>
                <a:spcPct val="90000"/>
              </a:lnSpc>
              <a:buClr>
                <a:srgbClr val="71944A"/>
              </a:buClr>
            </a:pPr>
            <a:r>
              <a:rPr lang="en-GB" sz="2400" dirty="0">
                <a:solidFill>
                  <a:schemeClr val="tx1"/>
                </a:solidFill>
                <a:latin typeface="Calibri" panose="020F0502020204030204" pitchFamily="34" charset="0"/>
                <a:cs typeface="Calibri" panose="020F0502020204030204" pitchFamily="34" charset="0"/>
              </a:rPr>
              <a:t>Address power between participant and researcher - their space, they are in charge (</a:t>
            </a:r>
            <a:r>
              <a:rPr lang="en-GB" sz="2400" dirty="0">
                <a:solidFill>
                  <a:schemeClr val="tx1"/>
                </a:solidFill>
                <a:effectLst/>
                <a:latin typeface="Calibri" panose="020F0502020204030204" pitchFamily="34" charset="0"/>
                <a:cs typeface="Calibri" panose="020F0502020204030204" pitchFamily="34" charset="0"/>
              </a:rPr>
              <a:t>Lynch &amp; Mannion, 2016)</a:t>
            </a:r>
          </a:p>
          <a:p>
            <a:pPr>
              <a:lnSpc>
                <a:spcPct val="90000"/>
              </a:lnSpc>
              <a:buClr>
                <a:srgbClr val="71944A"/>
              </a:buClr>
            </a:pPr>
            <a:r>
              <a:rPr lang="en-GB" sz="2400" dirty="0">
                <a:solidFill>
                  <a:schemeClr val="tx1"/>
                </a:solidFill>
                <a:latin typeface="Calibri" panose="020F0502020204030204" pitchFamily="34" charset="0"/>
                <a:cs typeface="Calibri" panose="020F0502020204030204" pitchFamily="34" charset="0"/>
              </a:rPr>
              <a:t>Can link their words to places:</a:t>
            </a:r>
          </a:p>
          <a:p>
            <a:pPr lvl="1">
              <a:lnSpc>
                <a:spcPct val="90000"/>
              </a:lnSpc>
              <a:buClr>
                <a:srgbClr val="71944A"/>
              </a:buClr>
            </a:pPr>
            <a:r>
              <a:rPr lang="en-GB" sz="240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hear the birds and that cool, nice temperature and running through the woods and the dappled light; it’s lovely </a:t>
            </a:r>
            <a:r>
              <a:rPr lang="en-GB"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(Gemma)</a:t>
            </a:r>
          </a:p>
          <a:p>
            <a:pPr>
              <a:lnSpc>
                <a:spcPct val="90000"/>
              </a:lnSpc>
              <a:buClr>
                <a:srgbClr val="71944A"/>
              </a:buClr>
            </a:pPr>
            <a:r>
              <a:rPr lang="en-GB" sz="2400" dirty="0">
                <a:solidFill>
                  <a:schemeClr val="tx1"/>
                </a:solidFill>
                <a:latin typeface="Calibri" panose="020F0502020204030204" pitchFamily="34" charset="0"/>
                <a:cs typeface="Calibri" panose="020F0502020204030204" pitchFamily="34" charset="0"/>
              </a:rPr>
              <a:t>Judge their perception of ‘remoteness’</a:t>
            </a:r>
          </a:p>
          <a:p>
            <a:pPr>
              <a:lnSpc>
                <a:spcPct val="90000"/>
              </a:lnSpc>
              <a:buClr>
                <a:srgbClr val="71944A"/>
              </a:buClr>
            </a:pPr>
            <a:r>
              <a:rPr lang="en-GB" sz="2400" dirty="0">
                <a:solidFill>
                  <a:schemeClr val="tx1"/>
                </a:solidFill>
                <a:latin typeface="Calibri" panose="020F0502020204030204" pitchFamily="34" charset="0"/>
                <a:cs typeface="Calibri" panose="020F0502020204030204" pitchFamily="34" charset="0"/>
              </a:rPr>
              <a:t>Could see their areas of most concern/events that have happened – contextualises what they worry about</a:t>
            </a:r>
          </a:p>
          <a:p>
            <a:pPr lvl="1">
              <a:lnSpc>
                <a:spcPct val="90000"/>
              </a:lnSpc>
              <a:buClr>
                <a:srgbClr val="71944A"/>
              </a:buClr>
            </a:pPr>
            <a:r>
              <a:rPr lang="en-GB" sz="2400" dirty="0">
                <a:solidFill>
                  <a:schemeClr val="tx1"/>
                </a:solidFill>
                <a:latin typeface="Calibri" panose="020F0502020204030204" pitchFamily="34" charset="0"/>
                <a:cs typeface="Calibri" panose="020F0502020204030204" pitchFamily="34" charset="0"/>
              </a:rPr>
              <a:t>Memory prompts/reminders (Sparkes and Smith, 2016)</a:t>
            </a:r>
            <a:endParaRPr lang="en-GB" sz="2400" dirty="0">
              <a:solidFill>
                <a:schemeClr val="tx1"/>
              </a:solidFill>
            </a:endParaRPr>
          </a:p>
          <a:p>
            <a:pPr>
              <a:lnSpc>
                <a:spcPct val="90000"/>
              </a:lnSpc>
              <a:buClr>
                <a:srgbClr val="71944A"/>
              </a:buClr>
            </a:pPr>
            <a:endParaRPr lang="en-GB" sz="1500" dirty="0"/>
          </a:p>
        </p:txBody>
      </p:sp>
      <p:pic>
        <p:nvPicPr>
          <p:cNvPr id="13" name="Picture 8">
            <a:extLst>
              <a:ext uri="{FF2B5EF4-FFF2-40B4-BE49-F238E27FC236}">
                <a16:creationId xmlns:a16="http://schemas.microsoft.com/office/drawing/2014/main" id="{1CF706DA-13E8-4A4F-9260-551FB8127BD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964" r="2807" b="1446"/>
          <a:stretch/>
        </p:blipFill>
        <p:spPr>
          <a:xfrm>
            <a:off x="5424678" y="1"/>
            <a:ext cx="3719322" cy="6858000"/>
          </a:xfrm>
          <a:prstGeom prst="rect">
            <a:avLst/>
          </a:prstGeom>
        </p:spPr>
      </p:pic>
      <p:pic>
        <p:nvPicPr>
          <p:cNvPr id="4" name="Picture 3" descr="A dog walking on a path in a forest&#10;&#10;Description automatically generated with medium confidence">
            <a:extLst>
              <a:ext uri="{FF2B5EF4-FFF2-40B4-BE49-F238E27FC236}">
                <a16:creationId xmlns:a16="http://schemas.microsoft.com/office/drawing/2014/main" id="{22E2E2ED-41EE-B22A-4AA5-9128AA871CD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6048" r="5657" b="-3"/>
          <a:stretch/>
        </p:blipFill>
        <p:spPr>
          <a:xfrm>
            <a:off x="5664708" y="643465"/>
            <a:ext cx="2996694" cy="5103372"/>
          </a:xfrm>
          <a:prstGeom prst="rect">
            <a:avLst/>
          </a:prstGeom>
        </p:spPr>
      </p:pic>
    </p:spTree>
    <p:extLst>
      <p:ext uri="{BB962C8B-B14F-4D97-AF65-F5344CB8AC3E}">
        <p14:creationId xmlns:p14="http://schemas.microsoft.com/office/powerpoint/2010/main" val="621164758"/>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Qualitative Research in Business and Management">
  <a:themeElements>
    <a:clrScheme name="">
      <a:dk1>
        <a:srgbClr val="969696"/>
      </a:dk1>
      <a:lt1>
        <a:srgbClr val="FFFFCC"/>
      </a:lt1>
      <a:dk2>
        <a:srgbClr val="004979"/>
      </a:dk2>
      <a:lt2>
        <a:srgbClr val="000000"/>
      </a:lt2>
      <a:accent1>
        <a:srgbClr val="FF9900"/>
      </a:accent1>
      <a:accent2>
        <a:srgbClr val="969696"/>
      </a:accent2>
      <a:accent3>
        <a:srgbClr val="FFFFE2"/>
      </a:accent3>
      <a:accent4>
        <a:srgbClr val="7F7F7F"/>
      </a:accent4>
      <a:accent5>
        <a:srgbClr val="FFCAAA"/>
      </a:accent5>
      <a:accent6>
        <a:srgbClr val="878787"/>
      </a:accent6>
      <a:hlink>
        <a:srgbClr val="800080"/>
      </a:hlink>
      <a:folHlink>
        <a:srgbClr val="82B000"/>
      </a:folHlink>
    </a:clrScheme>
    <a:fontScheme name="ECON 111 2001 SC L1 to 18">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AU" sz="1800" b="1" i="0" u="none" strike="noStrike" cap="none" normalizeH="0" baseline="0" smtClean="0">
            <a:ln>
              <a:noFill/>
            </a:ln>
            <a:solidFill>
              <a:schemeClr val="tx1"/>
            </a:solidFill>
            <a:effectLst/>
            <a:latin typeface="Gill Sans MT"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AU" sz="1800" b="1" i="0" u="none" strike="noStrike" cap="none" normalizeH="0" baseline="0" smtClean="0">
            <a:ln>
              <a:noFill/>
            </a:ln>
            <a:solidFill>
              <a:schemeClr val="tx1"/>
            </a:solidFill>
            <a:effectLst/>
            <a:latin typeface="Gill Sans MT" pitchFamily="34" charset="0"/>
          </a:defRPr>
        </a:defPPr>
      </a:lstStyle>
    </a:lnDef>
  </a:objectDefaults>
  <a:extraClrSchemeLst>
    <a:extraClrScheme>
      <a:clrScheme name="ECON 111 2001 SC L1 to 18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ECON 111 2001 SC L1 to 18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ECON 111 2001 SC L1 to 18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ECON 111 2001 SC L1 to 18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ECON 111 2001 SC L1 to 18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ECON 111 2001 SC L1 to 18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ECON 111 2001 SC L1 to 18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Slat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B748E935A4CC94892E5A069E1887D59" ma:contentTypeVersion="13" ma:contentTypeDescription="Create a new document." ma:contentTypeScope="" ma:versionID="69c8233124b61a5347938c33d0cdac20">
  <xsd:schema xmlns:xsd="http://www.w3.org/2001/XMLSchema" xmlns:xs="http://www.w3.org/2001/XMLSchema" xmlns:p="http://schemas.microsoft.com/office/2006/metadata/properties" xmlns:ns3="8e0dd86d-65db-40d4-9f5f-315a343ad6d5" xmlns:ns4="8ab99c92-c7e0-4c56-b366-3884989e0330" targetNamespace="http://schemas.microsoft.com/office/2006/metadata/properties" ma:root="true" ma:fieldsID="9431bed4fe37a4730da595eefb2153a3" ns3:_="" ns4:_="">
    <xsd:import namespace="8e0dd86d-65db-40d4-9f5f-315a343ad6d5"/>
    <xsd:import namespace="8ab99c92-c7e0-4c56-b366-3884989e0330"/>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element ref="ns4:MediaServiceAutoTags" minOccurs="0"/>
                <xsd:element ref="ns4:MediaServiceGenerationTime" minOccurs="0"/>
                <xsd:element ref="ns4:MediaServiceEventHashCode" minOccurs="0"/>
                <xsd:element ref="ns4:MediaServiceDateTaken" minOccurs="0"/>
                <xsd:element ref="ns4:MediaServiceOCR"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e0dd86d-65db-40d4-9f5f-315a343ad6d5"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ab99c92-c7e0-4c56-b366-3884989e0330"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62C5F3D-1AC7-4541-B70D-6BC802529CC7}">
  <ds:schemaRefs>
    <ds:schemaRef ds:uri="http://schemas.microsoft.com/sharepoint/v3/contenttype/forms"/>
  </ds:schemaRefs>
</ds:datastoreItem>
</file>

<file path=customXml/itemProps2.xml><?xml version="1.0" encoding="utf-8"?>
<ds:datastoreItem xmlns:ds="http://schemas.openxmlformats.org/officeDocument/2006/customXml" ds:itemID="{26D0CA57-EEC9-4C41-BDDC-59813DA420A7}">
  <ds:schemaRefs>
    <ds:schemaRef ds:uri="8e0dd86d-65db-40d4-9f5f-315a343ad6d5"/>
    <ds:schemaRef ds:uri="http://schemas.openxmlformats.org/package/2006/metadata/core-properties"/>
    <ds:schemaRef ds:uri="8ab99c92-c7e0-4c56-b366-3884989e0330"/>
    <ds:schemaRef ds:uri="http://schemas.microsoft.com/office/2006/documentManagement/types"/>
    <ds:schemaRef ds:uri="http://www.w3.org/XML/1998/namespace"/>
    <ds:schemaRef ds:uri="http://schemas.microsoft.com/office/2006/metadata/properties"/>
    <ds:schemaRef ds:uri="http://purl.org/dc/elements/1.1/"/>
    <ds:schemaRef ds:uri="http://schemas.microsoft.com/office/infopath/2007/PartnerControls"/>
    <ds:schemaRef ds:uri="http://purl.org/dc/dcmitype/"/>
    <ds:schemaRef ds:uri="http://purl.org/dc/terms/"/>
  </ds:schemaRefs>
</ds:datastoreItem>
</file>

<file path=customXml/itemProps3.xml><?xml version="1.0" encoding="utf-8"?>
<ds:datastoreItem xmlns:ds="http://schemas.openxmlformats.org/officeDocument/2006/customXml" ds:itemID="{EF9B9C97-D403-40B2-B757-F46FF7C9EBB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e0dd86d-65db-40d4-9f5f-315a343ad6d5"/>
    <ds:schemaRef ds:uri="8ab99c92-c7e0-4c56-b366-3884989e033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34189</TotalTime>
  <Words>2828</Words>
  <Application>Microsoft Office PowerPoint</Application>
  <PresentationFormat>On-screen Show (4:3)</PresentationFormat>
  <Paragraphs>149</Paragraphs>
  <Slides>22</Slides>
  <Notes>7</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22</vt:i4>
      </vt:variant>
    </vt:vector>
  </HeadingPairs>
  <TitlesOfParts>
    <vt:vector size="33" baseType="lpstr">
      <vt:lpstr>Abadi</vt:lpstr>
      <vt:lpstr>Arial</vt:lpstr>
      <vt:lpstr>Book Antiqua</vt:lpstr>
      <vt:lpstr>Calibri</vt:lpstr>
      <vt:lpstr>Calisto MT</vt:lpstr>
      <vt:lpstr>Gill Sans MT</vt:lpstr>
      <vt:lpstr>Times New Roman</vt:lpstr>
      <vt:lpstr>Wingdings</vt:lpstr>
      <vt:lpstr>Wingdings 2</vt:lpstr>
      <vt:lpstr>Qualitative Research in Business and Management</vt:lpstr>
      <vt:lpstr>Slate</vt:lpstr>
      <vt:lpstr>"If I see a man walking alone without a dog, without a person, I always feel a bit uneasy":   safety perceptions of female trail runners   Laura Gubby Canterbury Christ Church University laura.gubby@canterbury.ac.uk</vt:lpstr>
      <vt:lpstr>Introduction</vt:lpstr>
      <vt:lpstr>PowerPoint Presentation</vt:lpstr>
      <vt:lpstr>Previous Research</vt:lpstr>
      <vt:lpstr>Previous Research</vt:lpstr>
      <vt:lpstr>Methodological Approach</vt:lpstr>
      <vt:lpstr>Mobile Interviews </vt:lpstr>
      <vt:lpstr>PowerPoint Presentation</vt:lpstr>
      <vt:lpstr>Mobile Interviews </vt:lpstr>
      <vt:lpstr>PowerPoint Presentation</vt:lpstr>
      <vt:lpstr>Mobile Interviews: Difficulties</vt:lpstr>
      <vt:lpstr>PowerPoint Presentation</vt:lpstr>
      <vt:lpstr>Mobile Interviews: Difficulties</vt:lpstr>
      <vt:lpstr>Preliminary Findings</vt:lpstr>
      <vt:lpstr>PowerPoint Presentation</vt:lpstr>
      <vt:lpstr>SAFETY CONCERNS</vt:lpstr>
      <vt:lpstr>CONCERNING ENCOUNTERS</vt:lpstr>
      <vt:lpstr>CONCERNING ENCOUNTERS</vt:lpstr>
      <vt:lpstr>PROTECTIVE STRATEGIES</vt:lpstr>
      <vt:lpstr>PROTECTIVE STRATEGIES</vt:lpstr>
      <vt:lpstr>Trails as a Safe Place</vt:lpstr>
      <vt:lpstr>Final Thought…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Qualitative research methods:  INTERVIEWS OBSERVATION ETHNOGRAPHY</dc:title>
  <dc:creator>Tanya Bunsell</dc:creator>
  <cp:lastModifiedBy>Laura Gubby</cp:lastModifiedBy>
  <cp:revision>70</cp:revision>
  <cp:lastPrinted>2020-11-09T21:58:03Z</cp:lastPrinted>
  <dcterms:created xsi:type="dcterms:W3CDTF">2020-11-07T14:39:00Z</dcterms:created>
  <dcterms:modified xsi:type="dcterms:W3CDTF">2023-01-19T10:29:03Z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0x010100AB748E935A4CC94892E5A069E1887D59</vt:lpwstr>
  </property>
</Properties>
</file>