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2C783-DB9F-D5A1-B67E-B098398A8875}" v="235" dt="2020-09-07T14:30:32.372"/>
    <p1510:client id="{95162575-6216-40DD-9606-27E418EDCFC5}" v="41" dt="2020-09-07T14:59:33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58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Kenyon" userId="baf6f2ab-e903-4e95-bfb8-3a00365aaada" providerId="ADAL" clId="{95162575-6216-40DD-9606-27E418EDCFC5}"/>
    <pc:docChg chg="undo redo custSel addSld delSld modSld">
      <pc:chgData name="Susan Kenyon" userId="baf6f2ab-e903-4e95-bfb8-3a00365aaada" providerId="ADAL" clId="{95162575-6216-40DD-9606-27E418EDCFC5}" dt="2020-09-07T15:00:29.084" v="1373" actId="27636"/>
      <pc:docMkLst>
        <pc:docMk/>
      </pc:docMkLst>
      <pc:sldChg chg="addSp delSp modSp addAnim delAnim modAnim">
        <pc:chgData name="Susan Kenyon" userId="baf6f2ab-e903-4e95-bfb8-3a00365aaada" providerId="ADAL" clId="{95162575-6216-40DD-9606-27E418EDCFC5}" dt="2020-09-07T14:59:33.772" v="1369"/>
        <pc:sldMkLst>
          <pc:docMk/>
          <pc:sldMk cId="642811511" sldId="260"/>
        </pc:sldMkLst>
        <pc:spChg chg="mod">
          <ac:chgData name="Susan Kenyon" userId="baf6f2ab-e903-4e95-bfb8-3a00365aaada" providerId="ADAL" clId="{95162575-6216-40DD-9606-27E418EDCFC5}" dt="2020-09-07T14:37:18.818" v="71" actId="1076"/>
          <ac:spMkLst>
            <pc:docMk/>
            <pc:sldMk cId="642811511" sldId="260"/>
            <ac:spMk id="2" creationId="{B6E7DFA8-D183-4BB1-9371-AF441CF0EA39}"/>
          </ac:spMkLst>
        </pc:spChg>
        <pc:spChg chg="add del mod">
          <ac:chgData name="Susan Kenyon" userId="baf6f2ab-e903-4e95-bfb8-3a00365aaada" providerId="ADAL" clId="{95162575-6216-40DD-9606-27E418EDCFC5}" dt="2020-09-07T14:48:24.632" v="553" actId="478"/>
          <ac:spMkLst>
            <pc:docMk/>
            <pc:sldMk cId="642811511" sldId="260"/>
            <ac:spMk id="5" creationId="{8203F3F5-1DED-4E66-8E8D-533A72456CC4}"/>
          </ac:spMkLst>
        </pc:spChg>
        <pc:spChg chg="add mod">
          <ac:chgData name="Susan Kenyon" userId="baf6f2ab-e903-4e95-bfb8-3a00365aaada" providerId="ADAL" clId="{95162575-6216-40DD-9606-27E418EDCFC5}" dt="2020-09-07T14:48:59.698" v="556" actId="14100"/>
          <ac:spMkLst>
            <pc:docMk/>
            <pc:sldMk cId="642811511" sldId="260"/>
            <ac:spMk id="23" creationId="{FD4998EA-2774-45C9-8F23-BFDCAB8D70C4}"/>
          </ac:spMkLst>
        </pc:spChg>
        <pc:spChg chg="add mod">
          <ac:chgData name="Susan Kenyon" userId="baf6f2ab-e903-4e95-bfb8-3a00365aaada" providerId="ADAL" clId="{95162575-6216-40DD-9606-27E418EDCFC5}" dt="2020-09-07T14:48:59.698" v="556" actId="14100"/>
          <ac:spMkLst>
            <pc:docMk/>
            <pc:sldMk cId="642811511" sldId="260"/>
            <ac:spMk id="24" creationId="{40841219-D1B8-448B-A6AC-A24769C176A0}"/>
          </ac:spMkLst>
        </pc:spChg>
        <pc:spChg chg="add del">
          <ac:chgData name="Susan Kenyon" userId="baf6f2ab-e903-4e95-bfb8-3a00365aaada" providerId="ADAL" clId="{95162575-6216-40DD-9606-27E418EDCFC5}" dt="2020-09-07T14:35:41.169" v="50" actId="478"/>
          <ac:spMkLst>
            <pc:docMk/>
            <pc:sldMk cId="642811511" sldId="260"/>
            <ac:spMk id="27" creationId="{43AB9B7B-1E3C-4F76-985D-041805536A8E}"/>
          </ac:spMkLst>
        </pc:spChg>
        <pc:spChg chg="add del">
          <ac:chgData name="Susan Kenyon" userId="baf6f2ab-e903-4e95-bfb8-3a00365aaada" providerId="ADAL" clId="{95162575-6216-40DD-9606-27E418EDCFC5}" dt="2020-09-07T14:35:43.469" v="51" actId="478"/>
          <ac:spMkLst>
            <pc:docMk/>
            <pc:sldMk cId="642811511" sldId="260"/>
            <ac:spMk id="36" creationId="{BE112782-A074-4859-9C8E-425870FAF6F2}"/>
          </ac:spMkLst>
        </pc:spChg>
        <pc:spChg chg="add del mod">
          <ac:chgData name="Susan Kenyon" userId="baf6f2ab-e903-4e95-bfb8-3a00365aaada" providerId="ADAL" clId="{95162575-6216-40DD-9606-27E418EDCFC5}" dt="2020-09-07T14:33:02.962" v="19" actId="478"/>
          <ac:spMkLst>
            <pc:docMk/>
            <pc:sldMk cId="642811511" sldId="260"/>
            <ac:spMk id="43" creationId="{10777786-1BE4-4418-8F40-7BC66BF8590B}"/>
          </ac:spMkLst>
        </pc:spChg>
        <pc:spChg chg="add del">
          <ac:chgData name="Susan Kenyon" userId="baf6f2ab-e903-4e95-bfb8-3a00365aaada" providerId="ADAL" clId="{95162575-6216-40DD-9606-27E418EDCFC5}" dt="2020-09-07T14:35:39.215" v="49" actId="478"/>
          <ac:spMkLst>
            <pc:docMk/>
            <pc:sldMk cId="642811511" sldId="260"/>
            <ac:spMk id="48" creationId="{77B45BD6-E894-4AD8-9394-7FA185B21BE3}"/>
          </ac:spMkLst>
        </pc:spChg>
        <pc:spChg chg="add del">
          <ac:chgData name="Susan Kenyon" userId="baf6f2ab-e903-4e95-bfb8-3a00365aaada" providerId="ADAL" clId="{95162575-6216-40DD-9606-27E418EDCFC5}" dt="2020-09-07T14:35:58.977" v="56" actId="478"/>
          <ac:spMkLst>
            <pc:docMk/>
            <pc:sldMk cId="642811511" sldId="260"/>
            <ac:spMk id="49" creationId="{A1CF0BA4-09E5-4CD0-8C2D-B160E66038AB}"/>
          </ac:spMkLst>
        </pc:spChg>
        <pc:spChg chg="add del mod">
          <ac:chgData name="Susan Kenyon" userId="baf6f2ab-e903-4e95-bfb8-3a00365aaada" providerId="ADAL" clId="{95162575-6216-40DD-9606-27E418EDCFC5}" dt="2020-09-07T14:37:30.374" v="75" actId="478"/>
          <ac:spMkLst>
            <pc:docMk/>
            <pc:sldMk cId="642811511" sldId="260"/>
            <ac:spMk id="50" creationId="{CFC83BDD-1329-45A0-9BAF-0CB8A5C594C1}"/>
          </ac:spMkLst>
        </pc:spChg>
        <pc:spChg chg="add del mod">
          <ac:chgData name="Susan Kenyon" userId="baf6f2ab-e903-4e95-bfb8-3a00365aaada" providerId="ADAL" clId="{95162575-6216-40DD-9606-27E418EDCFC5}" dt="2020-09-07T14:37:28.791" v="74" actId="478"/>
          <ac:spMkLst>
            <pc:docMk/>
            <pc:sldMk cId="642811511" sldId="260"/>
            <ac:spMk id="51" creationId="{A8E76ACF-4C0C-4E66-95CC-83DDCCF6E3A0}"/>
          </ac:spMkLst>
        </pc:spChg>
        <pc:spChg chg="add mod">
          <ac:chgData name="Susan Kenyon" userId="baf6f2ab-e903-4e95-bfb8-3a00365aaada" providerId="ADAL" clId="{95162575-6216-40DD-9606-27E418EDCFC5}" dt="2020-09-07T14:34:19.142" v="31" actId="571"/>
          <ac:spMkLst>
            <pc:docMk/>
            <pc:sldMk cId="642811511" sldId="260"/>
            <ac:spMk id="52" creationId="{E40A7124-F4FC-46A8-8325-C01D40FD3A76}"/>
          </ac:spMkLst>
        </pc:spChg>
        <pc:spChg chg="add mod">
          <ac:chgData name="Susan Kenyon" userId="baf6f2ab-e903-4e95-bfb8-3a00365aaada" providerId="ADAL" clId="{95162575-6216-40DD-9606-27E418EDCFC5}" dt="2020-09-07T14:34:19.142" v="31" actId="571"/>
          <ac:spMkLst>
            <pc:docMk/>
            <pc:sldMk cId="642811511" sldId="260"/>
            <ac:spMk id="53" creationId="{50739DA9-EC54-4171-A2C9-3C635881650A}"/>
          </ac:spMkLst>
        </pc:spChg>
        <pc:spChg chg="add mod">
          <ac:chgData name="Susan Kenyon" userId="baf6f2ab-e903-4e95-bfb8-3a00365aaada" providerId="ADAL" clId="{95162575-6216-40DD-9606-27E418EDCFC5}" dt="2020-09-07T14:34:19.142" v="31" actId="571"/>
          <ac:spMkLst>
            <pc:docMk/>
            <pc:sldMk cId="642811511" sldId="260"/>
            <ac:spMk id="54" creationId="{6D1EF79F-AE11-4E39-8D21-CB9B0DDA21CA}"/>
          </ac:spMkLst>
        </pc:spChg>
        <pc:spChg chg="add mod">
          <ac:chgData name="Susan Kenyon" userId="baf6f2ab-e903-4e95-bfb8-3a00365aaada" providerId="ADAL" clId="{95162575-6216-40DD-9606-27E418EDCFC5}" dt="2020-09-07T14:34:19.142" v="31" actId="571"/>
          <ac:spMkLst>
            <pc:docMk/>
            <pc:sldMk cId="642811511" sldId="260"/>
            <ac:spMk id="55" creationId="{D5F8540D-298A-412F-9A50-E897190CE8EE}"/>
          </ac:spMkLst>
        </pc:spChg>
        <pc:spChg chg="add mod">
          <ac:chgData name="Susan Kenyon" userId="baf6f2ab-e903-4e95-bfb8-3a00365aaada" providerId="ADAL" clId="{95162575-6216-40DD-9606-27E418EDCFC5}" dt="2020-09-07T14:35:35.450" v="48" actId="571"/>
          <ac:spMkLst>
            <pc:docMk/>
            <pc:sldMk cId="642811511" sldId="260"/>
            <ac:spMk id="56" creationId="{E3E28EF7-069A-43D3-A084-C9C5FC9721E0}"/>
          </ac:spMkLst>
        </pc:spChg>
        <pc:spChg chg="add mod">
          <ac:chgData name="Susan Kenyon" userId="baf6f2ab-e903-4e95-bfb8-3a00365aaada" providerId="ADAL" clId="{95162575-6216-40DD-9606-27E418EDCFC5}" dt="2020-09-07T14:35:34.507" v="47" actId="571"/>
          <ac:spMkLst>
            <pc:docMk/>
            <pc:sldMk cId="642811511" sldId="260"/>
            <ac:spMk id="57" creationId="{94446280-04E3-425D-A1DA-1976D31101E5}"/>
          </ac:spMkLst>
        </pc:spChg>
        <pc:spChg chg="add mod">
          <ac:chgData name="Susan Kenyon" userId="baf6f2ab-e903-4e95-bfb8-3a00365aaada" providerId="ADAL" clId="{95162575-6216-40DD-9606-27E418EDCFC5}" dt="2020-09-07T14:35:34.507" v="47" actId="571"/>
          <ac:spMkLst>
            <pc:docMk/>
            <pc:sldMk cId="642811511" sldId="260"/>
            <ac:spMk id="58" creationId="{1ECC238E-404F-4F13-9782-B0BB62E89B1A}"/>
          </ac:spMkLst>
        </pc:spChg>
        <pc:spChg chg="add mod">
          <ac:chgData name="Susan Kenyon" userId="baf6f2ab-e903-4e95-bfb8-3a00365aaada" providerId="ADAL" clId="{95162575-6216-40DD-9606-27E418EDCFC5}" dt="2020-09-07T14:35:34.035" v="46" actId="571"/>
          <ac:spMkLst>
            <pc:docMk/>
            <pc:sldMk cId="642811511" sldId="260"/>
            <ac:spMk id="59" creationId="{D344298D-B08A-4FC2-A088-5F750008237F}"/>
          </ac:spMkLst>
        </pc:spChg>
        <pc:spChg chg="add mod">
          <ac:chgData name="Susan Kenyon" userId="baf6f2ab-e903-4e95-bfb8-3a00365aaada" providerId="ADAL" clId="{95162575-6216-40DD-9606-27E418EDCFC5}" dt="2020-09-07T14:35:34.035" v="46" actId="571"/>
          <ac:spMkLst>
            <pc:docMk/>
            <pc:sldMk cId="642811511" sldId="260"/>
            <ac:spMk id="60" creationId="{B215784A-9949-4CDF-BBF9-03B0F59E8075}"/>
          </ac:spMkLst>
        </pc:spChg>
        <pc:spChg chg="add del">
          <ac:chgData name="Susan Kenyon" userId="baf6f2ab-e903-4e95-bfb8-3a00365aaada" providerId="ADAL" clId="{95162575-6216-40DD-9606-27E418EDCFC5}" dt="2020-09-07T14:37:10.718" v="69"/>
          <ac:spMkLst>
            <pc:docMk/>
            <pc:sldMk cId="642811511" sldId="260"/>
            <ac:spMk id="63" creationId="{D4584DD0-E3BD-4624-964F-CB89674F3AF3}"/>
          </ac:spMkLst>
        </pc:spChg>
        <pc:spChg chg="add del">
          <ac:chgData name="Susan Kenyon" userId="baf6f2ab-e903-4e95-bfb8-3a00365aaada" providerId="ADAL" clId="{95162575-6216-40DD-9606-27E418EDCFC5}" dt="2020-09-07T14:37:10.718" v="69"/>
          <ac:spMkLst>
            <pc:docMk/>
            <pc:sldMk cId="642811511" sldId="260"/>
            <ac:spMk id="64" creationId="{251BC052-3CB4-48E0-B338-8B4CE7DCC57B}"/>
          </ac:spMkLst>
        </pc:spChg>
        <pc:spChg chg="add del">
          <ac:chgData name="Susan Kenyon" userId="baf6f2ab-e903-4e95-bfb8-3a00365aaada" providerId="ADAL" clId="{95162575-6216-40DD-9606-27E418EDCFC5}" dt="2020-09-07T14:37:10.718" v="69"/>
          <ac:spMkLst>
            <pc:docMk/>
            <pc:sldMk cId="642811511" sldId="260"/>
            <ac:spMk id="65" creationId="{2E51724E-25F0-4F8B-8BE0-42143FC4A11D}"/>
          </ac:spMkLst>
        </pc:spChg>
        <pc:spChg chg="add del">
          <ac:chgData name="Susan Kenyon" userId="baf6f2ab-e903-4e95-bfb8-3a00365aaada" providerId="ADAL" clId="{95162575-6216-40DD-9606-27E418EDCFC5}" dt="2020-09-07T14:37:10.718" v="69"/>
          <ac:spMkLst>
            <pc:docMk/>
            <pc:sldMk cId="642811511" sldId="260"/>
            <ac:spMk id="67" creationId="{4FA93B46-2815-4186-9EAC-61568C649C0F}"/>
          </ac:spMkLst>
        </pc:spChg>
        <pc:spChg chg="add del">
          <ac:chgData name="Susan Kenyon" userId="baf6f2ab-e903-4e95-bfb8-3a00365aaada" providerId="ADAL" clId="{95162575-6216-40DD-9606-27E418EDCFC5}" dt="2020-09-07T14:37:10.718" v="69"/>
          <ac:spMkLst>
            <pc:docMk/>
            <pc:sldMk cId="642811511" sldId="260"/>
            <ac:spMk id="68" creationId="{B80C8556-5F4D-43CD-8585-5FBF29B3C977}"/>
          </ac:spMkLst>
        </pc:spChg>
        <pc:graphicFrameChg chg="add mod modGraphic">
          <ac:chgData name="Susan Kenyon" userId="baf6f2ab-e903-4e95-bfb8-3a00365aaada" providerId="ADAL" clId="{95162575-6216-40DD-9606-27E418EDCFC5}" dt="2020-09-07T14:50:49.769" v="577" actId="6549"/>
          <ac:graphicFrameMkLst>
            <pc:docMk/>
            <pc:sldMk cId="642811511" sldId="260"/>
            <ac:graphicFrameMk id="3" creationId="{BC4928C8-46CD-40B1-B04F-FE9B9C70DD9D}"/>
          </ac:graphicFrameMkLst>
        </pc:graphicFrameChg>
        <pc:graphicFrameChg chg="add del">
          <ac:chgData name="Susan Kenyon" userId="baf6f2ab-e903-4e95-bfb8-3a00365aaada" providerId="ADAL" clId="{95162575-6216-40DD-9606-27E418EDCFC5}" dt="2020-09-07T14:37:10.718" v="69"/>
          <ac:graphicFrameMkLst>
            <pc:docMk/>
            <pc:sldMk cId="642811511" sldId="260"/>
            <ac:graphicFrameMk id="69" creationId="{383F7566-71BF-4CB6-A247-1E1E429B2BA3}"/>
          </ac:graphicFrameMkLst>
        </pc:graphicFrameChg>
        <pc:graphicFrameChg chg="add mod modGraphic">
          <ac:chgData name="Susan Kenyon" userId="baf6f2ab-e903-4e95-bfb8-3a00365aaada" providerId="ADAL" clId="{95162575-6216-40DD-9606-27E418EDCFC5}" dt="2020-09-07T14:50:37.495" v="575" actId="1076"/>
          <ac:graphicFrameMkLst>
            <pc:docMk/>
            <pc:sldMk cId="642811511" sldId="260"/>
            <ac:graphicFrameMk id="70" creationId="{1CBDC64D-A850-4CC9-B2BC-F4329A439039}"/>
          </ac:graphicFrameMkLst>
        </pc:graphicFrameChg>
        <pc:picChg chg="add mod">
          <ac:chgData name="Susan Kenyon" userId="baf6f2ab-e903-4e95-bfb8-3a00365aaada" providerId="ADAL" clId="{95162575-6216-40DD-9606-27E418EDCFC5}" dt="2020-09-07T14:48:59.698" v="556" actId="14100"/>
          <ac:picMkLst>
            <pc:docMk/>
            <pc:sldMk cId="642811511" sldId="260"/>
            <ac:picMk id="6" creationId="{60397BC4-D942-4171-B21F-B45F860DA1B8}"/>
          </ac:picMkLst>
        </pc:picChg>
        <pc:picChg chg="add del mod">
          <ac:chgData name="Susan Kenyon" userId="baf6f2ab-e903-4e95-bfb8-3a00365aaada" providerId="ADAL" clId="{95162575-6216-40DD-9606-27E418EDCFC5}" dt="2020-09-07T14:48:21.446" v="550" actId="478"/>
          <ac:picMkLst>
            <pc:docMk/>
            <pc:sldMk cId="642811511" sldId="260"/>
            <ac:picMk id="25" creationId="{DEFDE4D8-CC70-4705-B076-8528678239C0}"/>
          </ac:picMkLst>
        </pc:picChg>
        <pc:picChg chg="add del">
          <ac:chgData name="Susan Kenyon" userId="baf6f2ab-e903-4e95-bfb8-3a00365aaada" providerId="ADAL" clId="{95162575-6216-40DD-9606-27E418EDCFC5}" dt="2020-09-07T14:33:42.503" v="29" actId="478"/>
          <ac:picMkLst>
            <pc:docMk/>
            <pc:sldMk cId="642811511" sldId="260"/>
            <ac:picMk id="26" creationId="{06166255-777F-402D-AC42-33FAB05740E4}"/>
          </ac:picMkLst>
        </pc:picChg>
        <pc:picChg chg="add del">
          <ac:chgData name="Susan Kenyon" userId="baf6f2ab-e903-4e95-bfb8-3a00365aaada" providerId="ADAL" clId="{95162575-6216-40DD-9606-27E418EDCFC5}" dt="2020-09-07T14:32:53.132" v="6" actId="478"/>
          <ac:picMkLst>
            <pc:docMk/>
            <pc:sldMk cId="642811511" sldId="260"/>
            <ac:picMk id="28" creationId="{6E8D4D5F-DE29-47DB-8DB0-0E7F338321EB}"/>
          </ac:picMkLst>
        </pc:picChg>
        <pc:picChg chg="add del">
          <ac:chgData name="Susan Kenyon" userId="baf6f2ab-e903-4e95-bfb8-3a00365aaada" providerId="ADAL" clId="{95162575-6216-40DD-9606-27E418EDCFC5}" dt="2020-09-07T14:32:56.519" v="11" actId="478"/>
          <ac:picMkLst>
            <pc:docMk/>
            <pc:sldMk cId="642811511" sldId="260"/>
            <ac:picMk id="29" creationId="{96B04192-F2EE-4707-A5A7-175D26BFE0F6}"/>
          </ac:picMkLst>
        </pc:picChg>
        <pc:picChg chg="add del">
          <ac:chgData name="Susan Kenyon" userId="baf6f2ab-e903-4e95-bfb8-3a00365aaada" providerId="ADAL" clId="{95162575-6216-40DD-9606-27E418EDCFC5}" dt="2020-09-07T14:32:57.790" v="13" actId="478"/>
          <ac:picMkLst>
            <pc:docMk/>
            <pc:sldMk cId="642811511" sldId="260"/>
            <ac:picMk id="30" creationId="{B31123D2-2AE7-495E-AD5A-1EF414EF919C}"/>
          </ac:picMkLst>
        </pc:picChg>
        <pc:picChg chg="add del">
          <ac:chgData name="Susan Kenyon" userId="baf6f2ab-e903-4e95-bfb8-3a00365aaada" providerId="ADAL" clId="{95162575-6216-40DD-9606-27E418EDCFC5}" dt="2020-09-07T14:32:53.858" v="7" actId="478"/>
          <ac:picMkLst>
            <pc:docMk/>
            <pc:sldMk cId="642811511" sldId="260"/>
            <ac:picMk id="31" creationId="{33EC70D5-DA90-42A7-B8BD-5218C9BA918C}"/>
          </ac:picMkLst>
        </pc:picChg>
        <pc:picChg chg="add del">
          <ac:chgData name="Susan Kenyon" userId="baf6f2ab-e903-4e95-bfb8-3a00365aaada" providerId="ADAL" clId="{95162575-6216-40DD-9606-27E418EDCFC5}" dt="2020-09-07T14:33:13.301" v="22" actId="478"/>
          <ac:picMkLst>
            <pc:docMk/>
            <pc:sldMk cId="642811511" sldId="260"/>
            <ac:picMk id="32" creationId="{97DE12CD-8AF5-4E8B-B924-9C70AC1387BA}"/>
          </ac:picMkLst>
        </pc:picChg>
        <pc:picChg chg="add del">
          <ac:chgData name="Susan Kenyon" userId="baf6f2ab-e903-4e95-bfb8-3a00365aaada" providerId="ADAL" clId="{95162575-6216-40DD-9606-27E418EDCFC5}" dt="2020-09-07T14:33:12.008" v="20" actId="478"/>
          <ac:picMkLst>
            <pc:docMk/>
            <pc:sldMk cId="642811511" sldId="260"/>
            <ac:picMk id="33" creationId="{45B4DEAF-B19C-4F68-8956-E62D20597A61}"/>
          </ac:picMkLst>
        </pc:picChg>
        <pc:picChg chg="add del">
          <ac:chgData name="Susan Kenyon" userId="baf6f2ab-e903-4e95-bfb8-3a00365aaada" providerId="ADAL" clId="{95162575-6216-40DD-9606-27E418EDCFC5}" dt="2020-09-07T14:33:12.585" v="21" actId="478"/>
          <ac:picMkLst>
            <pc:docMk/>
            <pc:sldMk cId="642811511" sldId="260"/>
            <ac:picMk id="34" creationId="{30259342-C09D-4C55-84D4-97C94DB1CB94}"/>
          </ac:picMkLst>
        </pc:picChg>
        <pc:picChg chg="add del">
          <ac:chgData name="Susan Kenyon" userId="baf6f2ab-e903-4e95-bfb8-3a00365aaada" providerId="ADAL" clId="{95162575-6216-40DD-9606-27E418EDCFC5}" dt="2020-09-07T14:33:14.880" v="23" actId="478"/>
          <ac:picMkLst>
            <pc:docMk/>
            <pc:sldMk cId="642811511" sldId="260"/>
            <ac:picMk id="35" creationId="{A213BCAA-66A1-46D3-96F6-BAA1575A7800}"/>
          </ac:picMkLst>
        </pc:picChg>
        <pc:picChg chg="add del">
          <ac:chgData name="Susan Kenyon" userId="baf6f2ab-e903-4e95-bfb8-3a00365aaada" providerId="ADAL" clId="{95162575-6216-40DD-9606-27E418EDCFC5}" dt="2020-09-07T14:33:16.047" v="25" actId="478"/>
          <ac:picMkLst>
            <pc:docMk/>
            <pc:sldMk cId="642811511" sldId="260"/>
            <ac:picMk id="37" creationId="{5ACDC73F-6E50-4D7E-86B4-8D870BFA58A0}"/>
          </ac:picMkLst>
        </pc:picChg>
        <pc:picChg chg="add del">
          <ac:chgData name="Susan Kenyon" userId="baf6f2ab-e903-4e95-bfb8-3a00365aaada" providerId="ADAL" clId="{95162575-6216-40DD-9606-27E418EDCFC5}" dt="2020-09-07T14:33:15.453" v="24" actId="478"/>
          <ac:picMkLst>
            <pc:docMk/>
            <pc:sldMk cId="642811511" sldId="260"/>
            <ac:picMk id="38" creationId="{6AAC945C-230C-4C99-A1BE-0B86A7B6B67F}"/>
          </ac:picMkLst>
        </pc:picChg>
        <pc:picChg chg="add del">
          <ac:chgData name="Susan Kenyon" userId="baf6f2ab-e903-4e95-bfb8-3a00365aaada" providerId="ADAL" clId="{95162575-6216-40DD-9606-27E418EDCFC5}" dt="2020-09-07T14:33:17.046" v="26" actId="478"/>
          <ac:picMkLst>
            <pc:docMk/>
            <pc:sldMk cId="642811511" sldId="260"/>
            <ac:picMk id="39" creationId="{DD11C544-C076-4117-8A11-A8C76FF705E8}"/>
          </ac:picMkLst>
        </pc:picChg>
        <pc:picChg chg="add del">
          <ac:chgData name="Susan Kenyon" userId="baf6f2ab-e903-4e95-bfb8-3a00365aaada" providerId="ADAL" clId="{95162575-6216-40DD-9606-27E418EDCFC5}" dt="2020-09-07T14:32:54.550" v="8" actId="478"/>
          <ac:picMkLst>
            <pc:docMk/>
            <pc:sldMk cId="642811511" sldId="260"/>
            <ac:picMk id="40" creationId="{8FF7DB65-3501-451A-B7E1-EB90FEE16637}"/>
          </ac:picMkLst>
        </pc:picChg>
        <pc:picChg chg="add del">
          <ac:chgData name="Susan Kenyon" userId="baf6f2ab-e903-4e95-bfb8-3a00365aaada" providerId="ADAL" clId="{95162575-6216-40DD-9606-27E418EDCFC5}" dt="2020-09-07T14:32:55.304" v="9" actId="478"/>
          <ac:picMkLst>
            <pc:docMk/>
            <pc:sldMk cId="642811511" sldId="260"/>
            <ac:picMk id="41" creationId="{12ADD46E-C6F0-49DD-AA9B-0B2DC3A829E0}"/>
          </ac:picMkLst>
        </pc:picChg>
        <pc:picChg chg="add del">
          <ac:chgData name="Susan Kenyon" userId="baf6f2ab-e903-4e95-bfb8-3a00365aaada" providerId="ADAL" clId="{95162575-6216-40DD-9606-27E418EDCFC5}" dt="2020-09-07T14:32:55.895" v="10" actId="478"/>
          <ac:picMkLst>
            <pc:docMk/>
            <pc:sldMk cId="642811511" sldId="260"/>
            <ac:picMk id="42" creationId="{9ECFF55E-C440-4BB1-8527-E8C1036555E0}"/>
          </ac:picMkLst>
        </pc:picChg>
        <pc:picChg chg="add del">
          <ac:chgData name="Susan Kenyon" userId="baf6f2ab-e903-4e95-bfb8-3a00365aaada" providerId="ADAL" clId="{95162575-6216-40DD-9606-27E418EDCFC5}" dt="2020-09-07T14:32:59.758" v="16" actId="478"/>
          <ac:picMkLst>
            <pc:docMk/>
            <pc:sldMk cId="642811511" sldId="260"/>
            <ac:picMk id="44" creationId="{152AAE22-137E-469B-A244-494FEF97F10D}"/>
          </ac:picMkLst>
        </pc:picChg>
        <pc:picChg chg="add del">
          <ac:chgData name="Susan Kenyon" userId="baf6f2ab-e903-4e95-bfb8-3a00365aaada" providerId="ADAL" clId="{95162575-6216-40DD-9606-27E418EDCFC5}" dt="2020-09-07T14:32:58.375" v="14" actId="478"/>
          <ac:picMkLst>
            <pc:docMk/>
            <pc:sldMk cId="642811511" sldId="260"/>
            <ac:picMk id="45" creationId="{D29B9ADE-CD0B-47B2-9A16-77C44F5A83DA}"/>
          </ac:picMkLst>
        </pc:picChg>
        <pc:picChg chg="add del">
          <ac:chgData name="Susan Kenyon" userId="baf6f2ab-e903-4e95-bfb8-3a00365aaada" providerId="ADAL" clId="{95162575-6216-40DD-9606-27E418EDCFC5}" dt="2020-09-07T14:32:57.206" v="12" actId="478"/>
          <ac:picMkLst>
            <pc:docMk/>
            <pc:sldMk cId="642811511" sldId="260"/>
            <ac:picMk id="46" creationId="{AED170F6-9E13-4E83-9280-1CD83D973D69}"/>
          </ac:picMkLst>
        </pc:picChg>
        <pc:picChg chg="add del">
          <ac:chgData name="Susan Kenyon" userId="baf6f2ab-e903-4e95-bfb8-3a00365aaada" providerId="ADAL" clId="{95162575-6216-40DD-9606-27E418EDCFC5}" dt="2020-09-07T14:33:00.421" v="17" actId="478"/>
          <ac:picMkLst>
            <pc:docMk/>
            <pc:sldMk cId="642811511" sldId="260"/>
            <ac:picMk id="47" creationId="{0FA3AF30-46AE-4B0E-A006-B2B12105456D}"/>
          </ac:picMkLst>
        </pc:picChg>
        <pc:picChg chg="add del">
          <ac:chgData name="Susan Kenyon" userId="baf6f2ab-e903-4e95-bfb8-3a00365aaada" providerId="ADAL" clId="{95162575-6216-40DD-9606-27E418EDCFC5}" dt="2020-09-07T14:37:10.718" v="69"/>
          <ac:picMkLst>
            <pc:docMk/>
            <pc:sldMk cId="642811511" sldId="260"/>
            <ac:picMk id="66" creationId="{305A1945-0D2B-48CF-B519-4FD77BBC0885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26" creationId="{BEF838EA-2E22-4102-B821-913931CF7D62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27" creationId="{8F1D42D7-1FA6-47A2-8586-66D36C20EA10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28" creationId="{53CDA889-4DBB-4A7F-8F27-DF0262D49CDD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29" creationId="{7E90E52D-11C1-47E0-98F6-B3624B9DECB3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0" creationId="{446D0759-AB97-49B8-B2F7-4A71341B64A1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1" creationId="{84EE2FBA-8E94-4616-B7B9-DB7C29B4447F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2" creationId="{7613CD60-C5FD-462E-BA63-549FAA04948A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3" creationId="{3BE001AA-2FFB-4CCD-BFAB-66893E5FA76D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4" creationId="{AC3AB20A-0785-4E0C-B377-B55B5788667D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5" creationId="{A560EC93-17F4-4FE8-AAB6-3F88CA329406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6" creationId="{9137F359-05C8-44C4-9AC2-F40FBEB7494C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7" creationId="{1E762B43-D929-4295-ACC3-F1A8EFED6F59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8" creationId="{43DE39F2-86C0-449B-904A-04F6FAD01782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39" creationId="{1DB6A315-94EE-44D4-A06B-2C2B808580B4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0" creationId="{F2EB00A4-45F7-4874-B822-86501939ADDA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1" creationId="{02E707A7-BBC6-480B-9276-8E5919D2EE9F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2" creationId="{DD989247-DDF5-4941-860F-2B27B0F9F5CC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3" creationId="{ABFFA065-F7D6-4F18-8A47-D04DB974B035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4" creationId="{E366CB85-3AE1-4192-B53C-3D05956455ED}"/>
          </ac:picMkLst>
        </pc:picChg>
        <pc:picChg chg="del">
          <ac:chgData name="Susan Kenyon" userId="baf6f2ab-e903-4e95-bfb8-3a00365aaada" providerId="ADAL" clId="{95162575-6216-40DD-9606-27E418EDCFC5}" dt="2020-09-07T14:31:12.064" v="0"/>
          <ac:picMkLst>
            <pc:docMk/>
            <pc:sldMk cId="642811511" sldId="260"/>
            <ac:picMk id="1045" creationId="{9B12A79A-B65A-4743-AE0D-DF1833D0E622}"/>
          </ac:picMkLst>
        </pc:picChg>
      </pc:sldChg>
      <pc:sldChg chg="addSp delSp modSp add del">
        <pc:chgData name="Susan Kenyon" userId="baf6f2ab-e903-4e95-bfb8-3a00365aaada" providerId="ADAL" clId="{95162575-6216-40DD-9606-27E418EDCFC5}" dt="2020-09-07T15:00:29.084" v="1373" actId="27636"/>
        <pc:sldMkLst>
          <pc:docMk/>
          <pc:sldMk cId="1041140734" sldId="261"/>
        </pc:sldMkLst>
        <pc:spChg chg="mod">
          <ac:chgData name="Susan Kenyon" userId="baf6f2ab-e903-4e95-bfb8-3a00365aaada" providerId="ADAL" clId="{95162575-6216-40DD-9606-27E418EDCFC5}" dt="2020-09-07T14:59:00.459" v="1368" actId="20577"/>
          <ac:spMkLst>
            <pc:docMk/>
            <pc:sldMk cId="1041140734" sldId="261"/>
            <ac:spMk id="2" creationId="{08D0DA5C-37B8-4DDD-831D-3E14443A4214}"/>
          </ac:spMkLst>
        </pc:spChg>
        <pc:spChg chg="del">
          <ac:chgData name="Susan Kenyon" userId="baf6f2ab-e903-4e95-bfb8-3a00365aaada" providerId="ADAL" clId="{95162575-6216-40DD-9606-27E418EDCFC5}" dt="2020-09-07T14:51:53.795" v="689"/>
          <ac:spMkLst>
            <pc:docMk/>
            <pc:sldMk cId="1041140734" sldId="261"/>
            <ac:spMk id="3" creationId="{4FED2CCA-5A49-4251-87EE-BA993ECC86FF}"/>
          </ac:spMkLst>
        </pc:spChg>
        <pc:spChg chg="del">
          <ac:chgData name="Susan Kenyon" userId="baf6f2ab-e903-4e95-bfb8-3a00365aaada" providerId="ADAL" clId="{95162575-6216-40DD-9606-27E418EDCFC5}" dt="2020-09-07T14:51:53.795" v="689"/>
          <ac:spMkLst>
            <pc:docMk/>
            <pc:sldMk cId="1041140734" sldId="261"/>
            <ac:spMk id="4" creationId="{896BDC5F-A9D4-426D-805D-A3436C03FD14}"/>
          </ac:spMkLst>
        </pc:spChg>
        <pc:spChg chg="add mod">
          <ac:chgData name="Susan Kenyon" userId="baf6f2ab-e903-4e95-bfb8-3a00365aaada" providerId="ADAL" clId="{95162575-6216-40DD-9606-27E418EDCFC5}" dt="2020-09-07T14:52:17.666" v="720" actId="255"/>
          <ac:spMkLst>
            <pc:docMk/>
            <pc:sldMk cId="1041140734" sldId="261"/>
            <ac:spMk id="5" creationId="{D2A8E425-5615-460D-83C8-E15212CE4839}"/>
          </ac:spMkLst>
        </pc:spChg>
        <pc:spChg chg="add mod">
          <ac:chgData name="Susan Kenyon" userId="baf6f2ab-e903-4e95-bfb8-3a00365aaada" providerId="ADAL" clId="{95162575-6216-40DD-9606-27E418EDCFC5}" dt="2020-09-07T15:00:25.338" v="1371" actId="27636"/>
          <ac:spMkLst>
            <pc:docMk/>
            <pc:sldMk cId="1041140734" sldId="261"/>
            <ac:spMk id="6" creationId="{6DF0E931-AD82-458E-BF2F-3A6384222ECE}"/>
          </ac:spMkLst>
        </pc:spChg>
        <pc:spChg chg="add mod">
          <ac:chgData name="Susan Kenyon" userId="baf6f2ab-e903-4e95-bfb8-3a00365aaada" providerId="ADAL" clId="{95162575-6216-40DD-9606-27E418EDCFC5}" dt="2020-09-07T14:52:22.394" v="721" actId="255"/>
          <ac:spMkLst>
            <pc:docMk/>
            <pc:sldMk cId="1041140734" sldId="261"/>
            <ac:spMk id="7" creationId="{C2FE7568-7768-4ED6-8F42-5BD4E71ADBB1}"/>
          </ac:spMkLst>
        </pc:spChg>
        <pc:spChg chg="add mod">
          <ac:chgData name="Susan Kenyon" userId="baf6f2ab-e903-4e95-bfb8-3a00365aaada" providerId="ADAL" clId="{95162575-6216-40DD-9606-27E418EDCFC5}" dt="2020-09-07T15:00:29.084" v="1373" actId="27636"/>
          <ac:spMkLst>
            <pc:docMk/>
            <pc:sldMk cId="1041140734" sldId="261"/>
            <ac:spMk id="8" creationId="{9657AB13-BDA2-4B95-BE2E-0E6696E702C5}"/>
          </ac:spMkLst>
        </pc:spChg>
        <pc:spChg chg="add mod">
          <ac:chgData name="Susan Kenyon" userId="baf6f2ab-e903-4e95-bfb8-3a00365aaada" providerId="ADAL" clId="{95162575-6216-40DD-9606-27E418EDCFC5}" dt="2020-09-07T14:51:53.795" v="689"/>
          <ac:spMkLst>
            <pc:docMk/>
            <pc:sldMk cId="1041140734" sldId="261"/>
            <ac:spMk id="9" creationId="{D9BB52BE-17E0-4346-BF44-CF9CF2828525}"/>
          </ac:spMkLst>
        </pc:spChg>
      </pc:sldChg>
      <pc:sldChg chg="add del">
        <pc:chgData name="Susan Kenyon" userId="baf6f2ab-e903-4e95-bfb8-3a00365aaada" providerId="ADAL" clId="{95162575-6216-40DD-9606-27E418EDCFC5}" dt="2020-09-07T14:51:22.900" v="584" actId="2696"/>
        <pc:sldMkLst>
          <pc:docMk/>
          <pc:sldMk cId="694058120" sldId="263"/>
        </pc:sldMkLst>
      </pc:sldChg>
      <pc:sldChg chg="addSp delSp modSp del modAnim">
        <pc:chgData name="Susan Kenyon" userId="baf6f2ab-e903-4e95-bfb8-3a00365aaada" providerId="ADAL" clId="{95162575-6216-40DD-9606-27E418EDCFC5}" dt="2020-09-07T14:51:05.946" v="578" actId="2696"/>
        <pc:sldMkLst>
          <pc:docMk/>
          <pc:sldMk cId="221930011" sldId="274"/>
        </pc:sldMkLst>
        <pc:spChg chg="del mod">
          <ac:chgData name="Susan Kenyon" userId="baf6f2ab-e903-4e95-bfb8-3a00365aaada" providerId="ADAL" clId="{95162575-6216-40DD-9606-27E418EDCFC5}" dt="2020-09-07T14:32:13.600" v="2" actId="478"/>
          <ac:spMkLst>
            <pc:docMk/>
            <pc:sldMk cId="221930011" sldId="274"/>
            <ac:spMk id="2" creationId="{B4F2116A-4326-48DE-8CA0-A2F7C9545965}"/>
          </ac:spMkLst>
        </pc:spChg>
        <pc:spChg chg="add del mod">
          <ac:chgData name="Susan Kenyon" userId="baf6f2ab-e903-4e95-bfb8-3a00365aaada" providerId="ADAL" clId="{95162575-6216-40DD-9606-27E418EDCFC5}" dt="2020-09-07T14:32:18.430" v="3" actId="478"/>
          <ac:spMkLst>
            <pc:docMk/>
            <pc:sldMk cId="221930011" sldId="274"/>
            <ac:spMk id="4" creationId="{C1824E76-6490-49A6-BFFB-7375728F8D92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7" creationId="{446B761E-7C5C-4287-B614-68668A236462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8" creationId="{BA6D4C72-B782-45E2-9326-C5DE4A0E3905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12" creationId="{3BFADA1A-12C1-46BF-B98B-A250E136CC02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47" creationId="{92620F25-D9AD-4225-B473-7723F4461D65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68" creationId="{9C02AC2A-1E46-4973-9FD7-90AFA13B5831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88" creationId="{0FB00C4E-4069-4DA5-A678-D47B01EBE529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89" creationId="{5E664F14-FEA5-4D51-B0D0-21F180268D8D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94" creationId="{D5C96737-CD93-4F1C-BF34-C12E384324CE}"/>
          </ac:spMkLst>
        </pc:spChg>
        <pc:spChg chg="del">
          <ac:chgData name="Susan Kenyon" userId="baf6f2ab-e903-4e95-bfb8-3a00365aaada" providerId="ADAL" clId="{95162575-6216-40DD-9606-27E418EDCFC5}" dt="2020-09-07T14:32:33.044" v="4"/>
          <ac:spMkLst>
            <pc:docMk/>
            <pc:sldMk cId="221930011" sldId="274"/>
            <ac:spMk id="96" creationId="{8622E96F-A74E-4CE4-AF9D-06DE864DE536}"/>
          </ac:spMkLst>
        </pc:sp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9" creationId="{A8CB5EE5-D6A8-4704-ABF9-BE31FD948155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11" creationId="{32711409-5104-42ED-BCB8-5D9AB854FB0B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14" creationId="{8F27FB4E-8512-4F39-AA92-35C7FEF071D3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19" creationId="{A770276D-C928-4DE2-9795-BCA021DD2F6C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28" creationId="{FFC6BABE-42A3-401A-B160-913ACA3F7D81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34" creationId="{8D516135-99FF-4ED2-8C07-71EC796F846B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37" creationId="{0370B0E9-825C-4875-BDDF-8D5BE6F7ED48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39" creationId="{D1ABAF38-B2E0-4231-9C3B-1AE28C352520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42" creationId="{578337D0-C9E8-49DA-9A29-A63A1F4406FC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45" creationId="{EAA97FE3-9EC5-4EEC-9690-4FE81A841BCC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49" creationId="{05E1A5DD-CFA7-430F-B036-84601FCFF781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52" creationId="{770E8E51-0AE0-48FC-96D1-B044826E7F6C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55" creationId="{8C54AE03-314C-460E-9FF7-F02DA9379860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58" creationId="{3A6BDA5B-32A5-4301-B97B-4C3EFAA932D5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60" creationId="{81F194B2-CD41-4ED7-A919-D11821FB48A0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61" creationId="{80D70B4A-98E4-4C50-A6E5-8D1ABC336099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70" creationId="{F05327C0-1305-41E5-A35F-127A993BB2D9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73" creationId="{49D89A4A-E554-47D2-ACC0-DB92FFA1B761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75" creationId="{3CABBD8D-69DB-4A29-A0B1-9588C3A017D8}"/>
          </ac:picMkLst>
        </pc:picChg>
        <pc:picChg chg="del">
          <ac:chgData name="Susan Kenyon" userId="baf6f2ab-e903-4e95-bfb8-3a00365aaada" providerId="ADAL" clId="{95162575-6216-40DD-9606-27E418EDCFC5}" dt="2020-09-07T14:32:33.044" v="4"/>
          <ac:picMkLst>
            <pc:docMk/>
            <pc:sldMk cId="221930011" sldId="274"/>
            <ac:picMk id="86" creationId="{72190E87-69E7-4A27-B1CF-065F9D0135A2}"/>
          </ac:picMkLst>
        </pc:picChg>
      </pc:sldChg>
      <pc:sldMasterChg chg="delSldLayout">
        <pc:chgData name="Susan Kenyon" userId="baf6f2ab-e903-4e95-bfb8-3a00365aaada" providerId="ADAL" clId="{95162575-6216-40DD-9606-27E418EDCFC5}" dt="2020-09-07T14:51:05.947" v="579" actId="2696"/>
        <pc:sldMasterMkLst>
          <pc:docMk/>
          <pc:sldMasterMk cId="3546065027" sldId="2147483648"/>
        </pc:sldMasterMkLst>
        <pc:sldLayoutChg chg="del">
          <pc:chgData name="Susan Kenyon" userId="baf6f2ab-e903-4e95-bfb8-3a00365aaada" providerId="ADAL" clId="{95162575-6216-40DD-9606-27E418EDCFC5}" dt="2020-09-07T14:51:05.947" v="579" actId="2696"/>
          <pc:sldLayoutMkLst>
            <pc:docMk/>
            <pc:sldMasterMk cId="3546065027" sldId="2147483648"/>
            <pc:sldLayoutMk cId="588662352" sldId="2147483672"/>
          </pc:sldLayoutMkLst>
        </pc:sldLayoutChg>
      </pc:sldMasterChg>
    </pc:docChg>
  </pc:docChgLst>
  <pc:docChgLst>
    <pc:chgData name="Susan Kenyon" userId="S::sk444@canterbury.ac.uk::baf6f2ab-e903-4e95-bfb8-3a00365aaada" providerId="AD" clId="Web-{8CD2C783-DB9F-D5A1-B67E-B098398A8875}"/>
    <pc:docChg chg="delSld modSld">
      <pc:chgData name="Susan Kenyon" userId="S::sk444@canterbury.ac.uk::baf6f2ab-e903-4e95-bfb8-3a00365aaada" providerId="AD" clId="Web-{8CD2C783-DB9F-D5A1-B67E-B098398A8875}" dt="2020-09-07T14:30:32.372" v="228"/>
      <pc:docMkLst>
        <pc:docMk/>
      </pc:docMkLst>
      <pc:sldChg chg="delSp modSp">
        <pc:chgData name="Susan Kenyon" userId="S::sk444@canterbury.ac.uk::baf6f2ab-e903-4e95-bfb8-3a00365aaada" providerId="AD" clId="Web-{8CD2C783-DB9F-D5A1-B67E-B098398A8875}" dt="2020-09-07T13:36:57.469" v="89" actId="20577"/>
        <pc:sldMkLst>
          <pc:docMk/>
          <pc:sldMk cId="212067710" sldId="256"/>
        </pc:sldMkLst>
        <pc:spChg chg="mod">
          <ac:chgData name="Susan Kenyon" userId="S::sk444@canterbury.ac.uk::baf6f2ab-e903-4e95-bfb8-3a00365aaada" providerId="AD" clId="Web-{8CD2C783-DB9F-D5A1-B67E-B098398A8875}" dt="2020-09-07T13:32:51.140" v="12" actId="20577"/>
          <ac:spMkLst>
            <pc:docMk/>
            <pc:sldMk cId="212067710" sldId="256"/>
            <ac:spMk id="5" creationId="{FC32E1DA-52E3-49DC-A15B-05EBB1035D8B}"/>
          </ac:spMkLst>
        </pc:spChg>
        <pc:spChg chg="mod">
          <ac:chgData name="Susan Kenyon" userId="S::sk444@canterbury.ac.uk::baf6f2ab-e903-4e95-bfb8-3a00365aaada" providerId="AD" clId="Web-{8CD2C783-DB9F-D5A1-B67E-B098398A8875}" dt="2020-09-07T13:36:57.469" v="89" actId="20577"/>
          <ac:spMkLst>
            <pc:docMk/>
            <pc:sldMk cId="212067710" sldId="256"/>
            <ac:spMk id="6" creationId="{55B13B8E-7B12-4C1A-AE51-E356B5C71DF5}"/>
          </ac:spMkLst>
        </pc:spChg>
        <pc:spChg chg="del">
          <ac:chgData name="Susan Kenyon" userId="S::sk444@canterbury.ac.uk::baf6f2ab-e903-4e95-bfb8-3a00365aaada" providerId="AD" clId="Web-{8CD2C783-DB9F-D5A1-B67E-B098398A8875}" dt="2020-09-07T13:34:54.609" v="59"/>
          <ac:spMkLst>
            <pc:docMk/>
            <pc:sldMk cId="212067710" sldId="256"/>
            <ac:spMk id="8" creationId="{24B7A51D-77EF-4D64-A07E-DBB10A4AB6A7}"/>
          </ac:spMkLst>
        </pc:spChg>
      </pc:sldChg>
      <pc:sldChg chg="modSp del">
        <pc:chgData name="Susan Kenyon" userId="S::sk444@canterbury.ac.uk::baf6f2ab-e903-4e95-bfb8-3a00365aaada" providerId="AD" clId="Web-{8CD2C783-DB9F-D5A1-B67E-B098398A8875}" dt="2020-09-07T13:33:52.078" v="26"/>
        <pc:sldMkLst>
          <pc:docMk/>
          <pc:sldMk cId="755769779" sldId="257"/>
        </pc:sldMkLst>
        <pc:spChg chg="mod">
          <ac:chgData name="Susan Kenyon" userId="S::sk444@canterbury.ac.uk::baf6f2ab-e903-4e95-bfb8-3a00365aaada" providerId="AD" clId="Web-{8CD2C783-DB9F-D5A1-B67E-B098398A8875}" dt="2020-09-07T13:33:28.843" v="23" actId="20577"/>
          <ac:spMkLst>
            <pc:docMk/>
            <pc:sldMk cId="755769779" sldId="257"/>
            <ac:spMk id="7" creationId="{2048EE7C-B77F-4E59-88A7-DD66337BB69C}"/>
          </ac:spMkLst>
        </pc:spChg>
      </pc:sldChg>
      <pc:sldChg chg="modSp del">
        <pc:chgData name="Susan Kenyon" userId="S::sk444@canterbury.ac.uk::baf6f2ab-e903-4e95-bfb8-3a00365aaada" providerId="AD" clId="Web-{8CD2C783-DB9F-D5A1-B67E-B098398A8875}" dt="2020-09-07T13:33:50.859" v="25"/>
        <pc:sldMkLst>
          <pc:docMk/>
          <pc:sldMk cId="2624128986" sldId="258"/>
        </pc:sldMkLst>
        <pc:spChg chg="mod">
          <ac:chgData name="Susan Kenyon" userId="S::sk444@canterbury.ac.uk::baf6f2ab-e903-4e95-bfb8-3a00365aaada" providerId="AD" clId="Web-{8CD2C783-DB9F-D5A1-B67E-B098398A8875}" dt="2020-09-07T13:33:20.984" v="19" actId="20577"/>
          <ac:spMkLst>
            <pc:docMk/>
            <pc:sldMk cId="2624128986" sldId="258"/>
            <ac:spMk id="4" creationId="{D65EA9E2-6ACF-4B9C-A785-16609738C8AD}"/>
          </ac:spMkLst>
        </pc:spChg>
      </pc:sldChg>
      <pc:sldChg chg="addSp delSp modSp">
        <pc:chgData name="Susan Kenyon" userId="S::sk444@canterbury.ac.uk::baf6f2ab-e903-4e95-bfb8-3a00365aaada" providerId="AD" clId="Web-{8CD2C783-DB9F-D5A1-B67E-B098398A8875}" dt="2020-09-07T13:37:10.516" v="98" actId="20577"/>
        <pc:sldMkLst>
          <pc:docMk/>
          <pc:sldMk cId="3037393730" sldId="259"/>
        </pc:sldMkLst>
        <pc:spChg chg="del">
          <ac:chgData name="Susan Kenyon" userId="S::sk444@canterbury.ac.uk::baf6f2ab-e903-4e95-bfb8-3a00365aaada" providerId="AD" clId="Web-{8CD2C783-DB9F-D5A1-B67E-B098398A8875}" dt="2020-09-07T13:35:46.734" v="76"/>
          <ac:spMkLst>
            <pc:docMk/>
            <pc:sldMk cId="3037393730" sldId="259"/>
            <ac:spMk id="2" creationId="{7E0E55B8-43A6-4C92-BEAB-37CB0E0C61BC}"/>
          </ac:spMkLst>
        </pc:spChg>
        <pc:spChg chg="mod">
          <ac:chgData name="Susan Kenyon" userId="S::sk444@canterbury.ac.uk::baf6f2ab-e903-4e95-bfb8-3a00365aaada" providerId="AD" clId="Web-{8CD2C783-DB9F-D5A1-B67E-B098398A8875}" dt="2020-09-07T13:37:10.516" v="98" actId="20577"/>
          <ac:spMkLst>
            <pc:docMk/>
            <pc:sldMk cId="3037393730" sldId="259"/>
            <ac:spMk id="3" creationId="{4DE22326-27EE-47A1-91FF-8C0D91126D2D}"/>
          </ac:spMkLst>
        </pc:spChg>
        <pc:spChg chg="add mod">
          <ac:chgData name="Susan Kenyon" userId="S::sk444@canterbury.ac.uk::baf6f2ab-e903-4e95-bfb8-3a00365aaada" providerId="AD" clId="Web-{8CD2C783-DB9F-D5A1-B67E-B098398A8875}" dt="2020-09-07T13:35:46.734" v="76"/>
          <ac:spMkLst>
            <pc:docMk/>
            <pc:sldMk cId="3037393730" sldId="259"/>
            <ac:spMk id="6" creationId="{7F0592BB-3913-47DD-87EA-50E9D452CDDE}"/>
          </ac:spMkLst>
        </pc:spChg>
        <pc:spChg chg="del">
          <ac:chgData name="Susan Kenyon" userId="S::sk444@canterbury.ac.uk::baf6f2ab-e903-4e95-bfb8-3a00365aaada" providerId="AD" clId="Web-{8CD2C783-DB9F-D5A1-B67E-B098398A8875}" dt="2020-09-07T13:35:27.969" v="71"/>
          <ac:spMkLst>
            <pc:docMk/>
            <pc:sldMk cId="3037393730" sldId="259"/>
            <ac:spMk id="7" creationId="{FFE5FBD0-0CEC-47F8-8E6E-A933966164CE}"/>
          </ac:spMkLst>
        </pc:spChg>
      </pc:sldChg>
      <pc:sldChg chg="delSp modSp">
        <pc:chgData name="Susan Kenyon" userId="S::sk444@canterbury.ac.uk::baf6f2ab-e903-4e95-bfb8-3a00365aaada" providerId="AD" clId="Web-{8CD2C783-DB9F-D5A1-B67E-B098398A8875}" dt="2020-09-07T14:30:32.372" v="228"/>
        <pc:sldMkLst>
          <pc:docMk/>
          <pc:sldMk cId="642811511" sldId="260"/>
        </pc:sldMkLst>
        <pc:spChg chg="mod">
          <ac:chgData name="Susan Kenyon" userId="S::sk444@canterbury.ac.uk::baf6f2ab-e903-4e95-bfb8-3a00365aaada" providerId="AD" clId="Web-{8CD2C783-DB9F-D5A1-B67E-B098398A8875}" dt="2020-09-07T14:03:35.592" v="225" actId="20577"/>
          <ac:spMkLst>
            <pc:docMk/>
            <pc:sldMk cId="642811511" sldId="260"/>
            <ac:spMk id="2" creationId="{B6E7DFA8-D183-4BB1-9371-AF441CF0EA39}"/>
          </ac:spMkLst>
        </pc:spChg>
        <pc:spChg chg="del mod">
          <ac:chgData name="Susan Kenyon" userId="S::sk444@canterbury.ac.uk::baf6f2ab-e903-4e95-bfb8-3a00365aaada" providerId="AD" clId="Web-{8CD2C783-DB9F-D5A1-B67E-B098398A8875}" dt="2020-09-07T14:30:32.372" v="228"/>
          <ac:spMkLst>
            <pc:docMk/>
            <pc:sldMk cId="642811511" sldId="260"/>
            <ac:spMk id="3" creationId="{F9FE4368-1662-4A3C-8A6C-4517FFF19BF0}"/>
          </ac:spMkLst>
        </pc:spChg>
      </pc:sldChg>
      <pc:sldChg chg="del">
        <pc:chgData name="Susan Kenyon" userId="S::sk444@canterbury.ac.uk::baf6f2ab-e903-4e95-bfb8-3a00365aaada" providerId="AD" clId="Web-{8CD2C783-DB9F-D5A1-B67E-B098398A8875}" dt="2020-09-07T13:36:29.532" v="77"/>
        <pc:sldMkLst>
          <pc:docMk/>
          <pc:sldMk cId="118009456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3FA8-738F-4F2C-8C99-256CFA95321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C5C3-0F3F-4382-B477-37EFB89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0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C5C3-0F3F-4382-B477-37EFB89D3E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6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3911-DF99-4D16-B551-DF463296F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t" anchorCtr="0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1F0B0-6223-48AA-93B3-054D98AA5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67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CA5E-1CA9-46B9-9290-3D47B50A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258CA-BC45-4891-8DAD-8F6568CD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720E-BAE4-4C26-89AE-E55212AF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3036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982C4E5A-5521-4E63-BC2F-3423B9D8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9813" y="2917538"/>
            <a:ext cx="6718826" cy="1184850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8F60DE-7FF3-4581-A716-DCBD2ABE39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5556250"/>
            <a:ext cx="9144000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A1D6BE3-DA26-44D1-8BA1-3D9D50963D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F77D-35F9-4797-9679-BED1538C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858"/>
            <a:ext cx="5754976" cy="1393372"/>
          </a:xfrm>
        </p:spPr>
        <p:txBody>
          <a:bodyPr anchor="t" anchorCtr="0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B1D31-ACAE-40A2-A8B6-7CDE5AB2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754975" cy="209368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5E96-2629-4813-B650-6693EA0B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782B4-1B12-4559-B7D3-09456A61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D91E6-2DB6-4C3F-9EE8-BE38EB5B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actus">
            <a:extLst>
              <a:ext uri="{FF2B5EF4-FFF2-40B4-BE49-F238E27FC236}">
                <a16:creationId xmlns:a16="http://schemas.microsoft.com/office/drawing/2014/main" id="{F9D2B571-2717-4775-AA2C-4F8475171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6851917" y="508000"/>
            <a:ext cx="4994380" cy="48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D8F612-6E13-4EF8-A976-AD03F73B3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27537"/>
            <a:ext cx="5754975" cy="1537833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8585D805-FC71-4BC0-8DE1-FC8E401989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4818" y="6016809"/>
            <a:ext cx="820737" cy="80558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F77D-35F9-4797-9679-BED1538C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2858"/>
            <a:ext cx="7313613" cy="1392917"/>
          </a:xfrm>
        </p:spPr>
        <p:txBody>
          <a:bodyPr anchor="t" anchorCtr="0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5E96-2629-4813-B650-6693EA0B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782B4-1B12-4559-B7D3-09456A61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D91E6-2DB6-4C3F-9EE8-BE38EB5B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3CB58E-75EE-42B8-9C35-A3422EFA3E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55775"/>
            <a:ext cx="73152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20DCBD-05FA-4586-A1DE-5804F32D4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363538"/>
            <a:ext cx="4038600" cy="5992812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AD2B318-1BBD-4C3C-8116-48D241F28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6096000"/>
            <a:ext cx="838200" cy="762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3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727-3724-4BA7-A634-1DE253A2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72" y="156828"/>
            <a:ext cx="10631054" cy="1043204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2B19-6C30-4BF7-940E-4B655884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72" y="1356860"/>
            <a:ext cx="10631055" cy="4999489"/>
          </a:xfrm>
        </p:spPr>
        <p:txBody>
          <a:bodyPr>
            <a:normAutofit/>
          </a:bodyPr>
          <a:lstStyle>
            <a:lvl1pPr marL="228600" indent="-228600">
              <a:buSzPct val="110000"/>
              <a:buFont typeface="Wingdings" panose="05000000000000000000" pitchFamily="2" charset="2"/>
              <a:buChar char="§"/>
              <a:defRPr sz="3600"/>
            </a:lvl1pPr>
            <a:lvl2pPr marL="685800" indent="-228600">
              <a:buFont typeface="Wingdings" panose="05000000000000000000" pitchFamily="2" charset="2"/>
              <a:buChar char="§"/>
              <a:defRPr sz="32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8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1885-9349-45BB-9E49-3FA6526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4B91-E0D9-41B2-B840-14A5CA34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7F74-25F3-4B2C-A1A4-127BDCF1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836" y="6390480"/>
            <a:ext cx="826653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2184154A-52FF-4575-872A-713402E0F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318A91-ABF6-4BB8-95C1-5A633A5F49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A7B3-DA27-49B3-9712-CA457A6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A539-5C77-4C31-ADB9-C7C7CA7AF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9C92-E008-46BA-9B48-BFE7C15B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2F6F7-9213-44E6-9ACB-96E13B18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5DBA-158A-4528-9649-D4A1F5BE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3036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B681F7F0-2476-409D-B28D-E64AF1FBF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1B243A4-9FCA-46DE-9BF2-0936128BD9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4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DB5B-65AF-4090-8F76-E33E0691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1175-B292-41E4-A5A4-977EABE90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292"/>
            <a:ext cx="5181600" cy="468067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F7263-F4DC-406A-9EA2-60ADDACCB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6292"/>
            <a:ext cx="5181600" cy="468067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C996D-C9E5-47E9-A9A4-75D20479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9101-CAFC-4F35-83E4-FF776408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5BF4-3E0C-4BE0-9CA3-18E0A0D7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9181" y="6356350"/>
            <a:ext cx="1004455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B6A642E6-CA3D-4281-A89D-2F1E17D76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21F287-416A-4307-85CF-4BCC21A0E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999" y="6176964"/>
            <a:ext cx="1004455" cy="53267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D1E74DA-07B7-49EE-A401-FD96CAA5AC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EC21-C665-4CFD-8B57-53ED5298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488D-4A40-4D67-B128-D99653E36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0BB94-4840-4F94-9CFB-FF6D3BD7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55CA1-C4F3-4EC5-9887-7B9F4940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1E053-B52B-498C-A97E-B2923B42B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3B4D1-38BE-44C8-A4C0-2DAC2164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79426-6221-48BB-9637-ABA853C9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09461-81E7-4175-9D1B-94A092DF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23655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D78CD82B-223D-4D33-8938-2D3637455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A6BA7714-E36C-4008-8336-3260845CB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10C4-F974-4B16-9CA1-FC08B95B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6"/>
            <a:ext cx="10965873" cy="97876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8D98F-A99D-43E0-B63B-D96D65EE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3928-FAE2-4A38-B9C8-9D9B9C81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E9E5C-F61E-4871-8F75-0FCC790E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45327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84AA94E-C597-48F5-81D4-00636B339C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4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04331-6700-440D-B929-117DF146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0171-BE62-4588-BD89-658ABCE4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3E702-252C-4CB9-9975-22DC324D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9909" cy="365125"/>
          </a:xfrm>
        </p:spPr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302F75D-5603-4D30-8EC6-29B7B638D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83636" y="5915891"/>
            <a:ext cx="1090901" cy="8738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2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B6A3-DC4F-4137-86EA-A8393194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14800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C028-711E-4C64-816B-F4A7C0AF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9E34B-05F3-4EDB-A26D-99F6F2C1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9DE65-357B-4231-B231-F0312B78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0FAED-0EB6-446A-9306-3EA1D470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E6256-A58E-4E1C-9777-C6E73793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67FADEF4-207B-4A72-AC8A-5287226D1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0BFBA78-4446-4105-A1F0-3ACBC5A39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3511" y="5915891"/>
            <a:ext cx="821026" cy="80558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F77D-35F9-4797-9679-BED1538C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504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EC9B2-DBFD-452F-93BF-2AE9DE7CC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0" y="457201"/>
            <a:ext cx="57442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B1D31-ACAE-40A2-A8B6-7CDE5AB2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504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5E96-2629-4813-B650-6693EA0B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782B4-1B12-4559-B7D3-09456A61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D91E6-2DB6-4C3F-9EE8-BE38EB5B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lock, hydrant, food, table&#10;&#10;Description automatically generated">
            <a:extLst>
              <a:ext uri="{FF2B5EF4-FFF2-40B4-BE49-F238E27FC236}">
                <a16:creationId xmlns:a16="http://schemas.microsoft.com/office/drawing/2014/main" id="{E4C0AFDD-5C1C-437A-8C65-3CA500864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488" y="3018487"/>
            <a:ext cx="6858001" cy="821025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46B7D6D-96FB-4973-94F1-A4A8818ED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3511" y="5915891"/>
            <a:ext cx="821026" cy="80558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3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91704-A797-45CB-B114-FE20EAD7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069E4-0AD2-4D83-952F-940BEDCCA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087A-76DC-496A-B96D-C7CEF168D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C0A8-E8AC-4245-B852-56C1BF985176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3E42-AAE7-4F1D-92C8-FB3C55DC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35CFB-7E30-4F9A-B8A3-CB4F66E3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AB29-2A64-4482-BC24-F6D60FFA1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6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.ac.uk/medway-festiva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Kenyon@Canterbury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DB2FEA-AED3-44E4-B99B-46156B60B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65163"/>
            <a:ext cx="9419771" cy="2387600"/>
          </a:xfrm>
        </p:spPr>
        <p:txBody>
          <a:bodyPr/>
          <a:lstStyle/>
          <a:p>
            <a:r>
              <a:rPr lang="en-GB">
                <a:latin typeface="Berlin Sans FB" panose="020E0602020502020306" pitchFamily="34" charset="0"/>
              </a:rPr>
              <a:t>Medway Festival of Learning and Teaching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32E1DA-52E3-49DC-A15B-05EBB1035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4267"/>
            <a:ext cx="9144000" cy="20050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b="1" dirty="0">
                <a:ea typeface="+mn-lt"/>
                <a:cs typeface="+mn-lt"/>
              </a:rPr>
              <a:t>'It mixed normal life with academic life.  I felt safe and more engaged.' How an assessment accidentally build community, confidence and belonging.  </a:t>
            </a:r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13B8E-7B12-4C1A-AE51-E356B5C71D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3999" y="4925112"/>
            <a:ext cx="9144000" cy="193040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dirty="0">
                <a:latin typeface="Malgun Gothic"/>
                <a:ea typeface="Malgun Gothic"/>
              </a:rPr>
              <a:t>Ruth Phillips and </a:t>
            </a:r>
            <a:r>
              <a:rPr lang="en-US" dirty="0" err="1">
                <a:latin typeface="Malgun Gothic"/>
                <a:ea typeface="Malgun Gothic"/>
              </a:rPr>
              <a:t>Bláthnáit</a:t>
            </a:r>
            <a:r>
              <a:rPr lang="en-US" dirty="0">
                <a:latin typeface="Malgun Gothic"/>
                <a:ea typeface="Malgun Gothic"/>
              </a:rPr>
              <a:t> Robinson, BA (Hons) Politics students. 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dirty="0">
                <a:latin typeface="Malgun Gothic"/>
                <a:ea typeface="Malgun Gothic"/>
              </a:rPr>
              <a:t>Dr Susan Kenyon, Faculty Director of Learning and Teaching and Principal Lecturer, Canterbury Christ Church University. </a:t>
            </a:r>
          </a:p>
          <a:p>
            <a:pPr algn="ctr">
              <a:lnSpc>
                <a:spcPct val="120000"/>
              </a:lnSpc>
              <a:spcBef>
                <a:spcPts val="930"/>
              </a:spcBef>
            </a:pPr>
            <a:endParaRPr lang="en-US" dirty="0">
              <a:latin typeface="Malgun Gothic"/>
              <a:ea typeface="Malgun Gothic"/>
            </a:endParaRPr>
          </a:p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dirty="0">
                <a:latin typeface="Malgun Gothic"/>
                <a:ea typeface="Malgun Gothic"/>
              </a:rPr>
              <a:t>Medway Festival of Learning and Teaching, 10 September 2020. Conducted online via </a:t>
            </a:r>
            <a:r>
              <a:rPr lang="en-US" dirty="0">
                <a:latin typeface="Malgun Gothic"/>
                <a:ea typeface="Malgun Gothic"/>
                <a:hlinkClick r:id="rId2"/>
              </a:rPr>
              <a:t>www.gre.ac.uk/medway-festival</a:t>
            </a:r>
            <a:r>
              <a:rPr lang="en-US" dirty="0">
                <a:latin typeface="Malgun Gothic"/>
                <a:ea typeface="Malgun Gothic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1206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DFA8-D183-4BB1-9371-AF441CF0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Transport: Politics and Society assessment</a:t>
            </a:r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4998EA-2774-45C9-8F23-BFDCAB8D70C4}"/>
              </a:ext>
            </a:extLst>
          </p:cNvPr>
          <p:cNvSpPr/>
          <p:nvPr/>
        </p:nvSpPr>
        <p:spPr>
          <a:xfrm>
            <a:off x="240906" y="5013670"/>
            <a:ext cx="11689851" cy="1540529"/>
          </a:xfrm>
          <a:custGeom>
            <a:avLst/>
            <a:gdLst>
              <a:gd name="connsiteX0" fmla="*/ 0 w 5753100"/>
              <a:gd name="connsiteY0" fmla="*/ 1728252 h 3647675"/>
              <a:gd name="connsiteX1" fmla="*/ 552450 w 5753100"/>
              <a:gd name="connsiteY1" fmla="*/ 1737777 h 3647675"/>
              <a:gd name="connsiteX2" fmla="*/ 942975 w 5753100"/>
              <a:gd name="connsiteY2" fmla="*/ 2004477 h 3647675"/>
              <a:gd name="connsiteX3" fmla="*/ 1066800 w 5753100"/>
              <a:gd name="connsiteY3" fmla="*/ 2842677 h 3647675"/>
              <a:gd name="connsiteX4" fmla="*/ 1247775 w 5753100"/>
              <a:gd name="connsiteY4" fmla="*/ 3357027 h 3647675"/>
              <a:gd name="connsiteX5" fmla="*/ 1638300 w 5753100"/>
              <a:gd name="connsiteY5" fmla="*/ 3614202 h 3647675"/>
              <a:gd name="connsiteX6" fmla="*/ 2133600 w 5753100"/>
              <a:gd name="connsiteY6" fmla="*/ 3633252 h 3647675"/>
              <a:gd name="connsiteX7" fmla="*/ 2581275 w 5753100"/>
              <a:gd name="connsiteY7" fmla="*/ 3509427 h 3647675"/>
              <a:gd name="connsiteX8" fmla="*/ 2857500 w 5753100"/>
              <a:gd name="connsiteY8" fmla="*/ 2995077 h 3647675"/>
              <a:gd name="connsiteX9" fmla="*/ 3133725 w 5753100"/>
              <a:gd name="connsiteY9" fmla="*/ 2156877 h 3647675"/>
              <a:gd name="connsiteX10" fmla="*/ 3581400 w 5753100"/>
              <a:gd name="connsiteY10" fmla="*/ 861477 h 3647675"/>
              <a:gd name="connsiteX11" fmla="*/ 3952875 w 5753100"/>
              <a:gd name="connsiteY11" fmla="*/ 194727 h 3647675"/>
              <a:gd name="connsiteX12" fmla="*/ 4257675 w 5753100"/>
              <a:gd name="connsiteY12" fmla="*/ 32802 h 3647675"/>
              <a:gd name="connsiteX13" fmla="*/ 4400550 w 5753100"/>
              <a:gd name="connsiteY13" fmla="*/ 4227 h 3647675"/>
              <a:gd name="connsiteX14" fmla="*/ 4591050 w 5753100"/>
              <a:gd name="connsiteY14" fmla="*/ 23277 h 3647675"/>
              <a:gd name="connsiteX15" fmla="*/ 4886325 w 5753100"/>
              <a:gd name="connsiteY15" fmla="*/ 213777 h 3647675"/>
              <a:gd name="connsiteX16" fmla="*/ 5133975 w 5753100"/>
              <a:gd name="connsiteY16" fmla="*/ 766227 h 3647675"/>
              <a:gd name="connsiteX17" fmla="*/ 5372100 w 5753100"/>
              <a:gd name="connsiteY17" fmla="*/ 1452027 h 3647675"/>
              <a:gd name="connsiteX18" fmla="*/ 5753100 w 5753100"/>
              <a:gd name="connsiteY18" fmla="*/ 1909227 h 36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3100" h="3647675">
                <a:moveTo>
                  <a:pt x="0" y="1728252"/>
                </a:moveTo>
                <a:cubicBezTo>
                  <a:pt x="197644" y="1709996"/>
                  <a:pt x="395288" y="1691740"/>
                  <a:pt x="552450" y="1737777"/>
                </a:cubicBezTo>
                <a:cubicBezTo>
                  <a:pt x="709612" y="1783814"/>
                  <a:pt x="857250" y="1820327"/>
                  <a:pt x="942975" y="2004477"/>
                </a:cubicBezTo>
                <a:cubicBezTo>
                  <a:pt x="1028700" y="2188627"/>
                  <a:pt x="1016000" y="2617252"/>
                  <a:pt x="1066800" y="2842677"/>
                </a:cubicBezTo>
                <a:cubicBezTo>
                  <a:pt x="1117600" y="3068102"/>
                  <a:pt x="1152525" y="3228440"/>
                  <a:pt x="1247775" y="3357027"/>
                </a:cubicBezTo>
                <a:cubicBezTo>
                  <a:pt x="1343025" y="3485615"/>
                  <a:pt x="1490663" y="3568165"/>
                  <a:pt x="1638300" y="3614202"/>
                </a:cubicBezTo>
                <a:cubicBezTo>
                  <a:pt x="1785937" y="3660239"/>
                  <a:pt x="1976438" y="3650714"/>
                  <a:pt x="2133600" y="3633252"/>
                </a:cubicBezTo>
                <a:cubicBezTo>
                  <a:pt x="2290762" y="3615790"/>
                  <a:pt x="2460625" y="3615790"/>
                  <a:pt x="2581275" y="3509427"/>
                </a:cubicBezTo>
                <a:cubicBezTo>
                  <a:pt x="2701925" y="3403065"/>
                  <a:pt x="2765425" y="3220502"/>
                  <a:pt x="2857500" y="2995077"/>
                </a:cubicBezTo>
                <a:cubicBezTo>
                  <a:pt x="2949575" y="2769652"/>
                  <a:pt x="3013075" y="2512477"/>
                  <a:pt x="3133725" y="2156877"/>
                </a:cubicBezTo>
                <a:cubicBezTo>
                  <a:pt x="3254375" y="1801277"/>
                  <a:pt x="3444875" y="1188502"/>
                  <a:pt x="3581400" y="861477"/>
                </a:cubicBezTo>
                <a:cubicBezTo>
                  <a:pt x="3717925" y="534452"/>
                  <a:pt x="3840163" y="332839"/>
                  <a:pt x="3952875" y="194727"/>
                </a:cubicBezTo>
                <a:cubicBezTo>
                  <a:pt x="4065587" y="56615"/>
                  <a:pt x="4183063" y="64552"/>
                  <a:pt x="4257675" y="32802"/>
                </a:cubicBezTo>
                <a:cubicBezTo>
                  <a:pt x="4332288" y="1052"/>
                  <a:pt x="4344988" y="5814"/>
                  <a:pt x="4400550" y="4227"/>
                </a:cubicBezTo>
                <a:cubicBezTo>
                  <a:pt x="4456112" y="2640"/>
                  <a:pt x="4510088" y="-11648"/>
                  <a:pt x="4591050" y="23277"/>
                </a:cubicBezTo>
                <a:cubicBezTo>
                  <a:pt x="4672013" y="58202"/>
                  <a:pt x="4795837" y="89952"/>
                  <a:pt x="4886325" y="213777"/>
                </a:cubicBezTo>
                <a:cubicBezTo>
                  <a:pt x="4976813" y="337602"/>
                  <a:pt x="5053013" y="559852"/>
                  <a:pt x="5133975" y="766227"/>
                </a:cubicBezTo>
                <a:cubicBezTo>
                  <a:pt x="5214938" y="972602"/>
                  <a:pt x="5268913" y="1261527"/>
                  <a:pt x="5372100" y="1452027"/>
                </a:cubicBezTo>
                <a:cubicBezTo>
                  <a:pt x="5475287" y="1642527"/>
                  <a:pt x="5434013" y="1823502"/>
                  <a:pt x="5753100" y="1909227"/>
                </a:cubicBezTo>
              </a:path>
            </a:pathLst>
          </a:custGeom>
          <a:noFill/>
          <a:ln w="571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841219-D1B8-448B-A6AC-A24769C176A0}"/>
              </a:ext>
            </a:extLst>
          </p:cNvPr>
          <p:cNvSpPr/>
          <p:nvPr/>
        </p:nvSpPr>
        <p:spPr>
          <a:xfrm>
            <a:off x="258010" y="5019909"/>
            <a:ext cx="11657470" cy="1588281"/>
          </a:xfrm>
          <a:custGeom>
            <a:avLst/>
            <a:gdLst>
              <a:gd name="connsiteX0" fmla="*/ 0 w 6858000"/>
              <a:gd name="connsiteY0" fmla="*/ 1779858 h 3646941"/>
              <a:gd name="connsiteX1" fmla="*/ 333375 w 6858000"/>
              <a:gd name="connsiteY1" fmla="*/ 1779858 h 3646941"/>
              <a:gd name="connsiteX2" fmla="*/ 695325 w 6858000"/>
              <a:gd name="connsiteY2" fmla="*/ 1817958 h 3646941"/>
              <a:gd name="connsiteX3" fmla="*/ 981075 w 6858000"/>
              <a:gd name="connsiteY3" fmla="*/ 1989408 h 3646941"/>
              <a:gd name="connsiteX4" fmla="*/ 1095375 w 6858000"/>
              <a:gd name="connsiteY4" fmla="*/ 2170383 h 3646941"/>
              <a:gd name="connsiteX5" fmla="*/ 1238250 w 6858000"/>
              <a:gd name="connsiteY5" fmla="*/ 2760933 h 3646941"/>
              <a:gd name="connsiteX6" fmla="*/ 1362075 w 6858000"/>
              <a:gd name="connsiteY6" fmla="*/ 3122883 h 3646941"/>
              <a:gd name="connsiteX7" fmla="*/ 1590675 w 6858000"/>
              <a:gd name="connsiteY7" fmla="*/ 3446733 h 3646941"/>
              <a:gd name="connsiteX8" fmla="*/ 2000250 w 6858000"/>
              <a:gd name="connsiteY8" fmla="*/ 3637233 h 3646941"/>
              <a:gd name="connsiteX9" fmla="*/ 2838450 w 6858000"/>
              <a:gd name="connsiteY9" fmla="*/ 3599133 h 3646941"/>
              <a:gd name="connsiteX10" fmla="*/ 3143250 w 6858000"/>
              <a:gd name="connsiteY10" fmla="*/ 3427683 h 3646941"/>
              <a:gd name="connsiteX11" fmla="*/ 3324225 w 6858000"/>
              <a:gd name="connsiteY11" fmla="*/ 3141933 h 3646941"/>
              <a:gd name="connsiteX12" fmla="*/ 4095750 w 6858000"/>
              <a:gd name="connsiteY12" fmla="*/ 1341708 h 3646941"/>
              <a:gd name="connsiteX13" fmla="*/ 4524375 w 6858000"/>
              <a:gd name="connsiteY13" fmla="*/ 446358 h 3646941"/>
              <a:gd name="connsiteX14" fmla="*/ 4857750 w 6858000"/>
              <a:gd name="connsiteY14" fmla="*/ 141558 h 3646941"/>
              <a:gd name="connsiteX15" fmla="*/ 5219700 w 6858000"/>
              <a:gd name="connsiteY15" fmla="*/ 36783 h 3646941"/>
              <a:gd name="connsiteX16" fmla="*/ 5715000 w 6858000"/>
              <a:gd name="connsiteY16" fmla="*/ 122508 h 3646941"/>
              <a:gd name="connsiteX17" fmla="*/ 6334125 w 6858000"/>
              <a:gd name="connsiteY17" fmla="*/ 1284558 h 3646941"/>
              <a:gd name="connsiteX18" fmla="*/ 6648450 w 6858000"/>
              <a:gd name="connsiteY18" fmla="*/ 1789383 h 3646941"/>
              <a:gd name="connsiteX19" fmla="*/ 6858000 w 6858000"/>
              <a:gd name="connsiteY19" fmla="*/ 1875108 h 36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3646941">
                <a:moveTo>
                  <a:pt x="0" y="1779858"/>
                </a:moveTo>
                <a:cubicBezTo>
                  <a:pt x="108743" y="1776683"/>
                  <a:pt x="217487" y="1773508"/>
                  <a:pt x="333375" y="1779858"/>
                </a:cubicBezTo>
                <a:cubicBezTo>
                  <a:pt x="449263" y="1786208"/>
                  <a:pt x="587375" y="1783033"/>
                  <a:pt x="695325" y="1817958"/>
                </a:cubicBezTo>
                <a:cubicBezTo>
                  <a:pt x="803275" y="1852883"/>
                  <a:pt x="914400" y="1930671"/>
                  <a:pt x="981075" y="1989408"/>
                </a:cubicBezTo>
                <a:cubicBezTo>
                  <a:pt x="1047750" y="2048145"/>
                  <a:pt x="1052513" y="2041796"/>
                  <a:pt x="1095375" y="2170383"/>
                </a:cubicBezTo>
                <a:cubicBezTo>
                  <a:pt x="1138238" y="2298971"/>
                  <a:pt x="1193800" y="2602183"/>
                  <a:pt x="1238250" y="2760933"/>
                </a:cubicBezTo>
                <a:cubicBezTo>
                  <a:pt x="1282700" y="2919683"/>
                  <a:pt x="1303338" y="3008583"/>
                  <a:pt x="1362075" y="3122883"/>
                </a:cubicBezTo>
                <a:cubicBezTo>
                  <a:pt x="1420812" y="3237183"/>
                  <a:pt x="1484313" y="3361008"/>
                  <a:pt x="1590675" y="3446733"/>
                </a:cubicBezTo>
                <a:cubicBezTo>
                  <a:pt x="1697037" y="3532458"/>
                  <a:pt x="1792288" y="3611833"/>
                  <a:pt x="2000250" y="3637233"/>
                </a:cubicBezTo>
                <a:cubicBezTo>
                  <a:pt x="2208213" y="3662633"/>
                  <a:pt x="2647950" y="3634058"/>
                  <a:pt x="2838450" y="3599133"/>
                </a:cubicBezTo>
                <a:cubicBezTo>
                  <a:pt x="3028950" y="3564208"/>
                  <a:pt x="3062288" y="3503883"/>
                  <a:pt x="3143250" y="3427683"/>
                </a:cubicBezTo>
                <a:cubicBezTo>
                  <a:pt x="3224212" y="3351483"/>
                  <a:pt x="3165475" y="3489596"/>
                  <a:pt x="3324225" y="3141933"/>
                </a:cubicBezTo>
                <a:cubicBezTo>
                  <a:pt x="3482975" y="2794271"/>
                  <a:pt x="3895725" y="1790970"/>
                  <a:pt x="4095750" y="1341708"/>
                </a:cubicBezTo>
                <a:cubicBezTo>
                  <a:pt x="4295775" y="892446"/>
                  <a:pt x="4397375" y="646383"/>
                  <a:pt x="4524375" y="446358"/>
                </a:cubicBezTo>
                <a:cubicBezTo>
                  <a:pt x="4651375" y="246333"/>
                  <a:pt x="4741863" y="209820"/>
                  <a:pt x="4857750" y="141558"/>
                </a:cubicBezTo>
                <a:cubicBezTo>
                  <a:pt x="4973637" y="73296"/>
                  <a:pt x="5076825" y="39958"/>
                  <a:pt x="5219700" y="36783"/>
                </a:cubicBezTo>
                <a:cubicBezTo>
                  <a:pt x="5362575" y="33608"/>
                  <a:pt x="5529263" y="-85454"/>
                  <a:pt x="5715000" y="122508"/>
                </a:cubicBezTo>
                <a:cubicBezTo>
                  <a:pt x="5900737" y="330470"/>
                  <a:pt x="6178550" y="1006745"/>
                  <a:pt x="6334125" y="1284558"/>
                </a:cubicBezTo>
                <a:cubicBezTo>
                  <a:pt x="6489700" y="1562370"/>
                  <a:pt x="6561138" y="1690958"/>
                  <a:pt x="6648450" y="1789383"/>
                </a:cubicBezTo>
                <a:cubicBezTo>
                  <a:pt x="6735763" y="1887808"/>
                  <a:pt x="6796881" y="1881458"/>
                  <a:pt x="6858000" y="1875108"/>
                </a:cubicBezTo>
              </a:path>
            </a:pathLst>
          </a:custGeom>
          <a:noFill/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C4928C8-46CD-40B1-B04F-FE9B9C70D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68576"/>
              </p:ext>
            </p:extLst>
          </p:nvPr>
        </p:nvGraphicFramePr>
        <p:xfrm>
          <a:off x="1412068" y="1875364"/>
          <a:ext cx="4064000" cy="2173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7627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Assessment 1: Verbal briefing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8912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r>
                        <a:rPr lang="en-GB" dirty="0"/>
                        <a:t>Week 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Choose own problem and decision maker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6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 </a:t>
                      </a:r>
                      <a:r>
                        <a:rPr lang="en-GB" dirty="0" err="1"/>
                        <a:t>Powerpoint</a:t>
                      </a:r>
                      <a:r>
                        <a:rPr lang="en-GB" dirty="0"/>
                        <a:t> slides; 5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1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Receive feedback and feedforward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80883"/>
                  </a:ext>
                </a:extLst>
              </a:tr>
            </a:tbl>
          </a:graphicData>
        </a:graphic>
      </p:graphicFrame>
      <p:graphicFrame>
        <p:nvGraphicFramePr>
          <p:cNvPr id="70" name="Table 3">
            <a:extLst>
              <a:ext uri="{FF2B5EF4-FFF2-40B4-BE49-F238E27FC236}">
                <a16:creationId xmlns:a16="http://schemas.microsoft.com/office/drawing/2014/main" id="{1CBDC64D-A850-4CC9-B2BC-F4329A439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70870"/>
              </p:ext>
            </p:extLst>
          </p:nvPr>
        </p:nvGraphicFramePr>
        <p:xfrm>
          <a:off x="6715934" y="1925445"/>
          <a:ext cx="421692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6920">
                  <a:extLst>
                    <a:ext uri="{9D8B030D-6E8A-4147-A177-3AD203B41FA5}">
                      <a16:colId xmlns:a16="http://schemas.microsoft.com/office/drawing/2014/main" val="197627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Assessment 2: Written options and decisions paper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Week 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Same problem and decision maker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2,000 words max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1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Given structure (‘Working with Ministers’)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808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97BC4-D942-4171-B21F-B45F860D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7" y="4604854"/>
            <a:ext cx="2089089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945 L 0.00013 0.01945 C 0.00234 0.01898 0.00469 0.01875 0.00703 0.01806 C 0.00781 0.01783 0.00859 0.0169 0.00937 0.01667 C 0.01133 0.01597 0.01341 0.01574 0.01549 0.01528 C 0.02083 0.01389 0.01914 0.01412 0.02409 0.0125 C 0.02552 0.01204 0.02708 0.01158 0.02864 0.01111 L 0.05807 0.0125 C 0.06081 0.01273 0.06745 0.01459 0.07044 0.01528 C 0.07604 0.01852 0.06901 0.01459 0.07578 0.01806 C 0.07656 0.01852 0.07734 0.01898 0.07812 0.01945 C 0.07943 0.01991 0.08073 0.02014 0.08203 0.02084 C 0.08281 0.02107 0.08359 0.02176 0.08437 0.02222 C 0.08646 0.02315 0.08854 0.02361 0.09049 0.025 C 0.09127 0.02523 0.09206 0.02593 0.09284 0.02616 C 0.09544 0.02732 0.10052 0.02894 0.10052 0.02894 C 0.10208 0.03079 0.1039 0.03218 0.10521 0.03449 C 0.1082 0.03982 0.10664 0.0375 0.10989 0.04144 C 0.11367 0.05162 0.10872 0.03912 0.11367 0.04954 C 0.11693 0.05648 0.11328 0.05139 0.11758 0.05648 C 0.1181 0.05787 0.11849 0.05926 0.11914 0.06065 C 0.11979 0.06204 0.12083 0.0632 0.12148 0.06482 C 0.12213 0.06644 0.12252 0.06829 0.12305 0.07014 C 0.12357 0.07292 0.12409 0.0757 0.12461 0.07847 L 0.12682 0.09097 C 0.12708 0.09213 0.12695 0.09422 0.1276 0.09491 L 0.12995 0.09769 C 0.13346 0.10695 0.1293 0.09792 0.13385 0.10324 C 0.13476 0.1044 0.13528 0.10602 0.1362 0.10741 C 0.13815 0.11042 0.13841 0.11019 0.14075 0.11158 C 0.1444 0.11574 0.14219 0.11366 0.14778 0.1169 L 0.15 0.11829 C 0.15078 0.11875 0.15156 0.11945 0.15234 0.11968 C 0.1539 0.12014 0.15547 0.1206 0.15703 0.12107 C 0.15781 0.12153 0.15859 0.12222 0.15937 0.12246 C 0.17148 0.12477 0.18138 0.12547 0.19336 0.12662 C 0.2112 0.13287 0.18737 0.125 0.2375 0.1294 C 0.23958 0.12963 0.24153 0.13172 0.24362 0.13218 L 0.2513 0.13357 C 0.25338 0.13449 0.25716 0.13635 0.25911 0.13635 C 0.26784 0.13635 0.27656 0.13542 0.28541 0.13496 C 0.32318 0.13241 0.28411 0.13472 0.31015 0.13218 C 0.31601 0.13148 0.322 0.13125 0.32786 0.13079 C 0.3332 0.12755 0.32656 0.13125 0.33411 0.12801 C 0.33489 0.12755 0.33555 0.12685 0.33646 0.12662 C 0.33997 0.12547 0.34375 0.12547 0.34726 0.12385 C 0.34935 0.12292 0.35143 0.12222 0.35338 0.12107 C 0.35416 0.1206 0.35495 0.11991 0.35573 0.11968 C 0.35833 0.11898 0.36094 0.11875 0.36341 0.11829 C 0.36419 0.11783 0.36497 0.11736 0.36575 0.1169 C 0.3668 0.11644 0.36784 0.11644 0.36888 0.11551 C 0.36979 0.11505 0.37031 0.11343 0.37122 0.11297 C 0.37265 0.11158 0.37435 0.11111 0.37578 0.11019 L 0.37812 0.1088 L 0.38047 0.10741 C 0.38125 0.10602 0.3819 0.10417 0.38281 0.10324 C 0.38372 0.10232 0.38489 0.10255 0.38594 0.10185 C 0.38698 0.10116 0.38802 0.10023 0.38893 0.09908 C 0.38984 0.09838 0.39049 0.09699 0.39127 0.0963 C 0.39206 0.0956 0.39297 0.0956 0.39362 0.09491 C 0.39518 0.09329 0.39661 0.09097 0.39831 0.08959 C 0.40208 0.08611 0.40403 0.08472 0.40755 0.07847 L 0.41914 0.05787 L 0.42148 0.05371 C 0.42226 0.05232 0.42318 0.05116 0.42383 0.04954 C 0.42435 0.04815 0.42461 0.04676 0.42526 0.0456 C 0.42604 0.04445 0.42682 0.04375 0.4276 0.04283 C 0.42864 0.04144 0.42982 0.04005 0.43073 0.03866 C 0.43437 0.0331 0.43138 0.03542 0.43541 0.0331 C 0.43971 0.02523 0.43555 0.03172 0.43997 0.02755 C 0.44596 0.02222 0.4388 0.02685 0.44466 0.02361 C 0.44544 0.02222 0.44609 0.02037 0.447 0.01945 C 0.44765 0.01852 0.44857 0.01875 0.44935 0.01806 C 0.45013 0.01736 0.45078 0.01621 0.45156 0.01528 C 0.45208 0.01389 0.45247 0.01227 0.45312 0.01111 C 0.45377 0.01019 0.45469 0.01042 0.45547 0.00972 C 0.46146 0.0044 0.4543 0.00903 0.46015 0.00556 C 0.4612 0.00417 0.46211 0.00255 0.46315 0.00162 C 0.46393 0.0007 0.46484 0.0007 0.46549 0.00023 C 0.4664 -0.00069 0.46706 -0.00185 0.46784 -0.00254 C 0.46888 -0.0037 0.46992 -0.0044 0.47096 -0.00532 C 0.47604 -0.01041 0.47044 -0.00532 0.47552 -0.01227 C 0.47682 -0.01389 0.47812 -0.01504 0.47943 -0.01643 C 0.48021 -0.01713 0.48099 -0.01828 0.48177 -0.01921 C 0.48333 -0.0206 0.48489 -0.02176 0.48646 -0.02315 C 0.48724 -0.02407 0.48789 -0.02523 0.48867 -0.02592 C 0.48971 -0.02662 0.49088 -0.02662 0.4918 -0.02731 C 0.49388 -0.02893 0.49583 -0.03148 0.49805 -0.03287 C 0.49883 -0.03333 0.49961 -0.03356 0.50026 -0.03426 C 0.50117 -0.03495 0.50182 -0.03634 0.5026 -0.03703 C 0.50377 -0.03796 0.50703 -0.03935 0.50807 -0.03981 C 0.51471 -0.04768 0.50625 -0.03819 0.51263 -0.04375 C 0.51354 -0.04467 0.51419 -0.04583 0.51497 -0.04653 C 0.51693 -0.04815 0.51927 -0.04838 0.52122 -0.0493 C 0.52278 -0.05 0.52422 -0.05162 0.52578 -0.05208 C 0.52786 -0.05254 0.52995 -0.05301 0.53203 -0.05347 C 0.53333 -0.05393 0.53463 -0.0544 0.53594 -0.05486 C 0.53737 -0.05532 0.53893 -0.05578 0.54049 -0.05625 C 0.54127 -0.05671 0.54206 -0.05717 0.54284 -0.05764 C 0.54414 -0.0581 0.54544 -0.05856 0.54674 -0.05903 C 0.54778 -0.05926 0.54883 -0.05995 0.54987 -0.06041 C 0.55351 -0.06458 0.5513 -0.0625 0.55677 -0.06574 C 0.55755 -0.0662 0.55846 -0.06643 0.55911 -0.06713 C 0.55989 -0.06805 0.56055 -0.06921 0.56146 -0.0699 C 0.56914 -0.07592 0.55872 -0.06481 0.56914 -0.07407 C 0.57187 -0.07662 0.5737 -0.07847 0.57682 -0.07963 C 0.57812 -0.08009 0.57943 -0.08032 0.58073 -0.08102 C 0.58659 -0.08356 0.5789 -0.08125 0.5862 -0.08379 C 0.59362 -0.08634 0.58802 -0.08379 0.59622 -0.08634 C 0.59726 -0.0868 0.59818 -0.08773 0.59935 -0.08773 C 0.60312 -0.08865 0.60703 -0.08865 0.61094 -0.08912 L 0.62018 -0.0919 C 0.62174 -0.09236 0.62331 -0.09259 0.62487 -0.09328 C 0.62825 -0.0949 0.6293 -0.0956 0.63333 -0.09606 C 0.63815 -0.09676 0.6431 -0.09699 0.64805 -0.09745 C 0.66159 -0.10046 0.65534 -0.09977 0.6789 -0.09745 C 0.68047 -0.09722 0.68203 -0.09629 0.68359 -0.09606 C 0.69414 -0.09444 0.69544 -0.09537 0.70443 -0.09328 C 0.70573 -0.09305 0.70703 -0.09259 0.70833 -0.0919 C 0.70989 -0.0912 0.71133 -0.08958 0.71289 -0.08912 C 0.72096 -0.0875 0.71706 -0.08842 0.72461 -0.08634 L 0.73151 -0.0824 L 0.73385 -0.08102 C 0.73463 -0.08055 0.73541 -0.07986 0.7362 -0.07963 C 0.73724 -0.07916 0.73815 -0.0787 0.73919 -0.07824 C 0.73997 -0.07778 0.74075 -0.07708 0.74153 -0.07685 C 0.7431 -0.07615 0.74466 -0.07592 0.74622 -0.07546 C 0.747 -0.07453 0.74765 -0.07338 0.74857 -0.07268 C 0.74948 -0.07199 0.75065 -0.07176 0.75156 -0.07129 C 0.75807 -0.06805 0.74844 -0.07083 0.76315 -0.06852 C 0.76393 -0.06713 0.76471 -0.06574 0.76549 -0.06435 C 0.76706 -0.0625 0.77018 -0.05903 0.77018 -0.05903 C 0.76992 -0.05764 0.76992 -0.05578 0.7694 -0.05486 C 0.7681 -0.05254 0.76471 -0.0493 0.76471 -0.0493 C 0.76393 -0.04722 0.76237 -0.04398 0.76237 -0.0412 C 0.76237 -0.03912 0.76276 -0.03727 0.76315 -0.03565 C 0.76406 -0.03264 0.76627 -0.02731 0.76627 -0.02731 C 0.76601 -0.02361 0.76627 -0.01967 0.76549 -0.01643 C 0.76523 -0.01481 0.76393 -0.01458 0.76315 -0.01365 C 0.76237 -0.01227 0.76172 -0.01088 0.76094 -0.00949 C 0.76068 -0.0081 0.76002 -0.00671 0.76015 -0.00532 C 0.76028 -0.0037 0.76107 -0.00231 0.76172 -0.00115 C 0.76315 0.00139 0.76445 0.00185 0.76627 0.00278 C 0.76653 0.00417 0.76706 0.00556 0.76706 0.00695 C 0.76706 0.00857 0.76666 0.00996 0.76627 0.01111 C 0.76484 0.01621 0.76458 0.01482 0.76237 0.01945 C 0.76185 0.0206 0.76146 0.02222 0.76094 0.02361 C 0.76341 0.02639 0.76341 0.02662 0.76627 0.02894 C 0.76758 0.0301 0.76901 0.03056 0.77018 0.03172 C 0.77174 0.03334 0.77487 0.03727 0.77487 0.03727 C 0.77409 0.0382 0.77344 0.03982 0.77252 0.04005 C 0.77044 0.04028 0.76836 0.03912 0.76627 0.03866 C 0.76041 0.03727 0.76237 0.03797 0.75781 0.03588 C 0.75703 0.03496 0.75638 0.0338 0.75547 0.0331 C 0.75456 0.03241 0.75338 0.03218 0.75234 0.03172 C 0.75156 0.03125 0.75078 0.03079 0.75 0.03033 C 0.75026 0.02894 0.75026 0.02732 0.75078 0.02616 C 0.75169 0.02454 0.75286 0.02338 0.7539 0.02222 C 0.75469 0.02107 0.75547 0.02014 0.75625 0.01945 C 0.75833 0.01736 0.76055 0.01621 0.76237 0.01389 C 0.76471 0.01111 0.76523 0.01088 0.76706 0.00695 C 0.76771 0.00579 0.7681 0.00417 0.76862 0.00278 C 0.76706 0.00116 0.76575 -0.00162 0.76393 -0.00254 C 0.76159 -0.00393 0.76094 -0.00416 0.75859 -0.00671 C 0.75195 -0.01389 0.75625 -0.01088 0.75156 -0.01365 C 0.75182 -0.01551 0.75169 -0.01759 0.75234 -0.01921 C 0.75286 -0.02014 0.75403 -0.01967 0.75469 -0.02037 C 0.76263 -0.02824 0.75638 -0.0243 0.76172 -0.02731 C 0.76497 -0.03912 0.7612 -0.02778 0.76549 -0.03565 C 0.7664 -0.03727 0.76706 -0.03912 0.76784 -0.0412 C 0.76927 -0.04444 0.76992 -0.04676 0.77096 -0.05069 C 0.77122 -0.05208 0.77148 -0.05347 0.77174 -0.05486 C 0.77122 -0.05625 0.77109 -0.05856 0.77018 -0.05903 C 0.76666 -0.06041 0.76289 -0.05949 0.75937 -0.06041 C 0.75859 -0.06041 0.75781 -0.06134 0.75703 -0.0618 C 0.75729 -0.06389 0.75703 -0.06666 0.75781 -0.06852 C 0.75898 -0.07129 0.76094 -0.07199 0.76237 -0.07407 L 0.76549 -0.07824 C 0.76406 -0.08634 0.76562 -0.0824 0.75781 -0.0824 " pathEditMode="relative" ptsTypes="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DA5C-37B8-4DDD-831D-3E14443A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8E425-5615-460D-83C8-E15212CE4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Feedback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0E931-AD82-458E-BF2F-3A6384222E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Attendance and engagement increased. </a:t>
            </a:r>
          </a:p>
          <a:p>
            <a:r>
              <a:rPr lang="en-GB" sz="2000" dirty="0"/>
              <a:t>Built employability and academic skills.  </a:t>
            </a:r>
          </a:p>
          <a:p>
            <a:r>
              <a:rPr lang="en-GB" sz="2000" dirty="0"/>
              <a:t>Built community – academic and home. </a:t>
            </a:r>
          </a:p>
          <a:p>
            <a:r>
              <a:rPr lang="en-GB" sz="2000" dirty="0"/>
              <a:t>Build confidence. </a:t>
            </a:r>
          </a:p>
          <a:p>
            <a:r>
              <a:rPr lang="en-GB" sz="2000" dirty="0"/>
              <a:t>Feedback literacy. </a:t>
            </a:r>
          </a:p>
          <a:p>
            <a:r>
              <a:rPr lang="en-GB" sz="2000" dirty="0"/>
              <a:t>Felt safe in the classroom. </a:t>
            </a:r>
          </a:p>
          <a:p>
            <a:r>
              <a:rPr lang="en-GB" sz="2000" dirty="0"/>
              <a:t>Positive well-being impacts.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FE7568-7768-4ED6-8F42-5BD4E71AD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Feedforward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57AB13-BDA2-4B95-BE2E-0E6696E702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Alternatives for anxious students. </a:t>
            </a:r>
          </a:p>
          <a:p>
            <a:r>
              <a:rPr lang="en-GB" sz="2000" dirty="0"/>
              <a:t>Integrate learning tasks throughout taught session. </a:t>
            </a:r>
          </a:p>
          <a:p>
            <a:r>
              <a:rPr lang="en-GB" sz="2000" dirty="0"/>
              <a:t>Include students as partners in assessment evaluation and design. </a:t>
            </a:r>
          </a:p>
          <a:p>
            <a:r>
              <a:rPr lang="en-GB" sz="2000" dirty="0"/>
              <a:t>Explore possibility of staged assessments in other modules. </a:t>
            </a:r>
          </a:p>
          <a:p>
            <a:r>
              <a:rPr lang="en-GB" sz="2000" dirty="0"/>
              <a:t>Explore possibility of linking assessments to real world in other modules.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BB52BE-17E0-4346-BF44-CF9CF282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411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4D2DD-E00F-4ED7-B59F-DFF297AE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7" r="42545" b="7134"/>
          <a:stretch/>
        </p:blipFill>
        <p:spPr>
          <a:xfrm>
            <a:off x="5144880" y="348582"/>
            <a:ext cx="7015036" cy="5735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2326-27EE-47A1-91FF-8C0D91126D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514" y="3288631"/>
            <a:ext cx="5870991" cy="279500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3200" dirty="0">
                <a:latin typeface="Malgun Gothic"/>
                <a:ea typeface="Malgun Gothic"/>
                <a:cs typeface="Calibri"/>
              </a:rPr>
              <a:t>Ruth Phillips and </a:t>
            </a:r>
            <a:r>
              <a:rPr lang="en-US" sz="3200" dirty="0" err="1">
                <a:latin typeface="Malgun Gothic"/>
                <a:ea typeface="Malgun Gothic"/>
                <a:cs typeface="Calibri"/>
              </a:rPr>
              <a:t>Bláthnáit</a:t>
            </a:r>
            <a:r>
              <a:rPr lang="en-US" sz="3200" dirty="0">
                <a:latin typeface="Malgun Gothic"/>
                <a:ea typeface="Malgun Gothic"/>
                <a:cs typeface="Calibri"/>
              </a:rPr>
              <a:t> Robinson, BA (Hons) Politics students. </a:t>
            </a:r>
            <a:endParaRPr lang="en-US" sz="3200" dirty="0"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endParaRPr lang="en-US" sz="3200" dirty="0">
              <a:latin typeface="Malgun Gothic"/>
              <a:ea typeface="Malgun Gothic"/>
              <a:cs typeface="Calibri"/>
            </a:endParaRPr>
          </a:p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3200" dirty="0">
                <a:latin typeface="Malgun Gothic"/>
                <a:ea typeface="Malgun Gothic"/>
                <a:cs typeface="Calibri"/>
              </a:rPr>
              <a:t>Dr Susan Kenyon, Faculty Director of Learning and Teaching and Principal Lecturer, Canterbury Christ Church University. </a:t>
            </a:r>
            <a:endParaRPr lang="en-US" sz="3200" dirty="0"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3200" dirty="0">
                <a:latin typeface="Malgun Gothic"/>
                <a:ea typeface="Malgun Gothic"/>
                <a:cs typeface="Calibri"/>
                <a:hlinkClick r:id="rId3"/>
              </a:rPr>
              <a:t>Susan.Kenyon@Canterbury.ac.uk</a:t>
            </a:r>
            <a:r>
              <a:rPr lang="en-US" sz="3200" dirty="0">
                <a:latin typeface="Malgun Gothic"/>
                <a:ea typeface="Malgun Gothic"/>
                <a:cs typeface="Calibri"/>
              </a:rPr>
              <a:t>. 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4DABA-FB9B-440C-9F5A-E53C92BB58F3}"/>
              </a:ext>
            </a:extLst>
          </p:cNvPr>
          <p:cNvSpPr txBox="1"/>
          <p:nvPr/>
        </p:nvSpPr>
        <p:spPr>
          <a:xfrm rot="805072">
            <a:off x="6271652" y="6027791"/>
            <a:ext cx="463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</a:rPr>
              <a:t>Medway Festival of Learning and Teaching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0592BB-3913-47DD-87EA-50E9D452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2A326A4B92C46B473A2332AA8F182" ma:contentTypeVersion="8" ma:contentTypeDescription="Create a new document." ma:contentTypeScope="" ma:versionID="25b287728ad3456dd05b4d1c9b218102">
  <xsd:schema xmlns:xsd="http://www.w3.org/2001/XMLSchema" xmlns:xs="http://www.w3.org/2001/XMLSchema" xmlns:p="http://schemas.microsoft.com/office/2006/metadata/properties" xmlns:ns2="f3bf667c-37eb-4dee-8f89-bf1de8bfccb8" targetNamespace="http://schemas.microsoft.com/office/2006/metadata/properties" ma:root="true" ma:fieldsID="0263ac95cf45a382f9c20b01eff1e8b5" ns2:_="">
    <xsd:import namespace="f3bf667c-37eb-4dee-8f89-bf1de8bfc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667c-37eb-4dee-8f89-bf1de8bfc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B8839-D5D5-4CE9-8D04-049DD57D1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667c-37eb-4dee-8f89-bf1de8bfc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97A48-35BA-4F32-8360-6F829598616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f3bf667c-37eb-4dee-8f89-bf1de8bfcc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74C3D1-6449-4DDE-A4A8-2F46134CD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Malgun Gothic</vt:lpstr>
      <vt:lpstr>Arial</vt:lpstr>
      <vt:lpstr>Berlin Sans FB</vt:lpstr>
      <vt:lpstr>Calibri</vt:lpstr>
      <vt:lpstr>Calibri Light</vt:lpstr>
      <vt:lpstr>Wingdings</vt:lpstr>
      <vt:lpstr>Office Theme</vt:lpstr>
      <vt:lpstr>Medway Festival of Learning and Teaching</vt:lpstr>
      <vt:lpstr>Transport: Politics and Society assessment</vt:lpstr>
      <vt:lpstr>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Masuwa-Morgan</dc:creator>
  <cp:lastModifiedBy>Susan Kenyon</cp:lastModifiedBy>
  <cp:revision>57</cp:revision>
  <dcterms:created xsi:type="dcterms:W3CDTF">2020-09-03T00:51:06Z</dcterms:created>
  <dcterms:modified xsi:type="dcterms:W3CDTF">2020-09-07T15:00:34Z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0x010100C152A326A4B92C46B473A2332AA8F182</vt:lpwstr>
  </property>
</Properties>
</file>