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3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4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5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6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7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8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9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10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11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12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13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14.xml" ContentType="application/vnd.openxmlformats-officedocument.theme+xml"/>
  <Override PartName="/ppt/slideLayouts/slideLayout81.xml" ContentType="application/vnd.openxmlformats-officedocument.presentationml.slideLayout+xml"/>
  <Override PartName="/ppt/theme/theme15.xml" ContentType="application/vnd.openxmlformats-officedocument.theme+xml"/>
  <Override PartName="/ppt/theme/theme16.xml" ContentType="application/vnd.openxmlformats-officedocument.theme+xml"/>
  <Override PartName="/ppt/theme/theme1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6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90" r:id="rId1"/>
    <p:sldMasterId id="2147483736" r:id="rId2"/>
    <p:sldMasterId id="2147483700" r:id="rId3"/>
    <p:sldMasterId id="2147483656" r:id="rId4"/>
    <p:sldMasterId id="2147483810" r:id="rId5"/>
    <p:sldMasterId id="2147483834" r:id="rId6"/>
    <p:sldMasterId id="2147483855" r:id="rId7"/>
    <p:sldMasterId id="2147483864" r:id="rId8"/>
    <p:sldMasterId id="2147483819" r:id="rId9"/>
    <p:sldMasterId id="2147483871" r:id="rId10"/>
    <p:sldMasterId id="2147483878" r:id="rId11"/>
    <p:sldMasterId id="2147483885" r:id="rId12"/>
    <p:sldMasterId id="2147483892" r:id="rId13"/>
    <p:sldMasterId id="2147483669" r:id="rId14"/>
    <p:sldMasterId id="2147483789" r:id="rId15"/>
  </p:sldMasterIdLst>
  <p:notesMasterIdLst>
    <p:notesMasterId r:id="rId24"/>
  </p:notesMasterIdLst>
  <p:handoutMasterIdLst>
    <p:handoutMasterId r:id="rId25"/>
  </p:handoutMasterIdLst>
  <p:sldIdLst>
    <p:sldId id="425" r:id="rId16"/>
    <p:sldId id="422" r:id="rId17"/>
    <p:sldId id="445" r:id="rId18"/>
    <p:sldId id="257" r:id="rId19"/>
    <p:sldId id="286" r:id="rId20"/>
    <p:sldId id="276" r:id="rId21"/>
    <p:sldId id="315" r:id="rId22"/>
    <p:sldId id="447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B58"/>
    <a:srgbClr val="FAA719"/>
    <a:srgbClr val="0A1E59"/>
    <a:srgbClr val="F1EFEC"/>
    <a:srgbClr val="304FFF"/>
    <a:srgbClr val="6600CC"/>
    <a:srgbClr val="F088B6"/>
    <a:srgbClr val="1CA691"/>
    <a:srgbClr val="3E77C0"/>
    <a:srgbClr val="EC5A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EB97AF0-15FC-465A-9B50-476FDD466F57}" v="7" dt="2024-03-14T14:39:3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0" autoAdjust="0"/>
    <p:restoredTop sz="50337" autoAdjust="0"/>
  </p:normalViewPr>
  <p:slideViewPr>
    <p:cSldViewPr snapToGrid="0" snapToObjects="1" showGuides="1">
      <p:cViewPr varScale="1">
        <p:scale>
          <a:sx n="33" d="100"/>
          <a:sy n="33" d="100"/>
        </p:scale>
        <p:origin x="230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12" d="100"/>
          <a:sy n="112" d="100"/>
        </p:scale>
        <p:origin x="4512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3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6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2.xml"/><Relationship Id="rId25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.xml"/><Relationship Id="rId20" Type="http://schemas.openxmlformats.org/officeDocument/2006/relationships/slide" Target="slides/slide5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8.xml"/><Relationship Id="rId28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4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7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usan Kenyon" userId="baf6f2ab-e903-4e95-bfb8-3a00365aaada" providerId="ADAL" clId="{3EB97AF0-15FC-465A-9B50-476FDD466F57}"/>
    <pc:docChg chg="custSel addSld delSld modSld">
      <pc:chgData name="Susan Kenyon" userId="baf6f2ab-e903-4e95-bfb8-3a00365aaada" providerId="ADAL" clId="{3EB97AF0-15FC-465A-9B50-476FDD466F57}" dt="2024-03-14T14:40:01.723" v="246" actId="20577"/>
      <pc:docMkLst>
        <pc:docMk/>
      </pc:docMkLst>
      <pc:sldChg chg="modAnim modNotesTx">
        <pc:chgData name="Susan Kenyon" userId="baf6f2ab-e903-4e95-bfb8-3a00365aaada" providerId="ADAL" clId="{3EB97AF0-15FC-465A-9B50-476FDD466F57}" dt="2024-03-14T14:36:43.702" v="8"/>
        <pc:sldMkLst>
          <pc:docMk/>
          <pc:sldMk cId="2070241706" sldId="257"/>
        </pc:sldMkLst>
      </pc:sldChg>
      <pc:sldChg chg="modAnim modNotesTx">
        <pc:chgData name="Susan Kenyon" userId="baf6f2ab-e903-4e95-bfb8-3a00365aaada" providerId="ADAL" clId="{3EB97AF0-15FC-465A-9B50-476FDD466F57}" dt="2024-03-14T14:36:51.314" v="9"/>
        <pc:sldMkLst>
          <pc:docMk/>
          <pc:sldMk cId="1868561989" sldId="276"/>
        </pc:sldMkLst>
      </pc:sldChg>
      <pc:sldChg chg="modNotesTx">
        <pc:chgData name="Susan Kenyon" userId="baf6f2ab-e903-4e95-bfb8-3a00365aaada" providerId="ADAL" clId="{3EB97AF0-15FC-465A-9B50-476FDD466F57}" dt="2024-03-14T14:36:12.546" v="3" actId="6549"/>
        <pc:sldMkLst>
          <pc:docMk/>
          <pc:sldMk cId="1954187800" sldId="286"/>
        </pc:sldMkLst>
      </pc:sldChg>
      <pc:sldChg chg="modAnim modNotesTx">
        <pc:chgData name="Susan Kenyon" userId="baf6f2ab-e903-4e95-bfb8-3a00365aaada" providerId="ADAL" clId="{3EB97AF0-15FC-465A-9B50-476FDD466F57}" dt="2024-03-14T14:36:56.834" v="10"/>
        <pc:sldMkLst>
          <pc:docMk/>
          <pc:sldMk cId="670425220" sldId="315"/>
        </pc:sldMkLst>
      </pc:sldChg>
      <pc:sldChg chg="modAnim modNotesTx">
        <pc:chgData name="Susan Kenyon" userId="baf6f2ab-e903-4e95-bfb8-3a00365aaada" providerId="ADAL" clId="{3EB97AF0-15FC-465A-9B50-476FDD466F57}" dt="2024-03-14T14:36:33.733" v="6"/>
        <pc:sldMkLst>
          <pc:docMk/>
          <pc:sldMk cId="3281611989" sldId="422"/>
        </pc:sldMkLst>
      </pc:sldChg>
      <pc:sldChg chg="modSp mod">
        <pc:chgData name="Susan Kenyon" userId="baf6f2ab-e903-4e95-bfb8-3a00365aaada" providerId="ADAL" clId="{3EB97AF0-15FC-465A-9B50-476FDD466F57}" dt="2024-03-14T14:39:52.794" v="241" actId="20577"/>
        <pc:sldMkLst>
          <pc:docMk/>
          <pc:sldMk cId="2013956435" sldId="425"/>
        </pc:sldMkLst>
        <pc:spChg chg="mod">
          <ac:chgData name="Susan Kenyon" userId="baf6f2ab-e903-4e95-bfb8-3a00365aaada" providerId="ADAL" clId="{3EB97AF0-15FC-465A-9B50-476FDD466F57}" dt="2024-03-14T14:39:52.794" v="241" actId="20577"/>
          <ac:spMkLst>
            <pc:docMk/>
            <pc:sldMk cId="2013956435" sldId="425"/>
            <ac:spMk id="2" creationId="{B7FE2F50-1FB4-3A60-90C2-2818B1111C52}"/>
          </ac:spMkLst>
        </pc:spChg>
      </pc:sldChg>
      <pc:sldChg chg="modAnim modNotesTx">
        <pc:chgData name="Susan Kenyon" userId="baf6f2ab-e903-4e95-bfb8-3a00365aaada" providerId="ADAL" clId="{3EB97AF0-15FC-465A-9B50-476FDD466F57}" dt="2024-03-14T14:36:39.520" v="7"/>
        <pc:sldMkLst>
          <pc:docMk/>
          <pc:sldMk cId="4073995247" sldId="445"/>
        </pc:sldMkLst>
      </pc:sldChg>
      <pc:sldChg chg="del">
        <pc:chgData name="Susan Kenyon" userId="baf6f2ab-e903-4e95-bfb8-3a00365aaada" providerId="ADAL" clId="{3EB97AF0-15FC-465A-9B50-476FDD466F57}" dt="2024-03-14T14:39:39.769" v="236" actId="47"/>
        <pc:sldMkLst>
          <pc:docMk/>
          <pc:sldMk cId="1518578405" sldId="446"/>
        </pc:sldMkLst>
      </pc:sldChg>
      <pc:sldChg chg="modSp add mod">
        <pc:chgData name="Susan Kenyon" userId="baf6f2ab-e903-4e95-bfb8-3a00365aaada" providerId="ADAL" clId="{3EB97AF0-15FC-465A-9B50-476FDD466F57}" dt="2024-03-14T14:40:01.723" v="246" actId="20577"/>
        <pc:sldMkLst>
          <pc:docMk/>
          <pc:sldMk cId="2930087959" sldId="447"/>
        </pc:sldMkLst>
        <pc:spChg chg="mod">
          <ac:chgData name="Susan Kenyon" userId="baf6f2ab-e903-4e95-bfb8-3a00365aaada" providerId="ADAL" clId="{3EB97AF0-15FC-465A-9B50-476FDD466F57}" dt="2024-03-14T14:40:01.723" v="246" actId="20577"/>
          <ac:spMkLst>
            <pc:docMk/>
            <pc:sldMk cId="2930087959" sldId="447"/>
            <ac:spMk id="2" creationId="{B7FE2F50-1FB4-3A60-90C2-2818B1111C52}"/>
          </ac:spMkLst>
        </pc:spChg>
      </pc:sldChg>
    </pc:docChg>
  </pc:docChgLst>
  <pc:docChgLst>
    <pc:chgData name="Susan Kenyon" userId="baf6f2ab-e903-4e95-bfb8-3a00365aaada" providerId="ADAL" clId="{86BF930B-0F57-4EB0-9847-3884DBCD6953}"/>
    <pc:docChg chg="undo redo custSel addSld delSld modSld sldOrd delMainMaster">
      <pc:chgData name="Susan Kenyon" userId="baf6f2ab-e903-4e95-bfb8-3a00365aaada" providerId="ADAL" clId="{86BF930B-0F57-4EB0-9847-3884DBCD6953}" dt="2024-01-17T14:37:10.346" v="14951" actId="6549"/>
      <pc:docMkLst>
        <pc:docMk/>
      </pc:docMkLst>
      <pc:sldChg chg="del">
        <pc:chgData name="Susan Kenyon" userId="baf6f2ab-e903-4e95-bfb8-3a00365aaada" providerId="ADAL" clId="{86BF930B-0F57-4EB0-9847-3884DBCD6953}" dt="2024-01-15T13:30:09.124" v="1" actId="47"/>
        <pc:sldMkLst>
          <pc:docMk/>
          <pc:sldMk cId="1406339102" sldId="419"/>
        </pc:sldMkLst>
      </pc:sldChg>
      <pc:sldChg chg="del">
        <pc:chgData name="Susan Kenyon" userId="baf6f2ab-e903-4e95-bfb8-3a00365aaada" providerId="ADAL" clId="{86BF930B-0F57-4EB0-9847-3884DBCD6953}" dt="2024-01-15T13:30:45.241" v="4" actId="47"/>
        <pc:sldMkLst>
          <pc:docMk/>
          <pc:sldMk cId="1763558682" sldId="421"/>
        </pc:sldMkLst>
      </pc:sldChg>
      <pc:sldChg chg="addSp delSp modSp mod ord modClrScheme modAnim chgLayout modNotesTx">
        <pc:chgData name="Susan Kenyon" userId="baf6f2ab-e903-4e95-bfb8-3a00365aaada" providerId="ADAL" clId="{86BF930B-0F57-4EB0-9847-3884DBCD6953}" dt="2024-01-17T14:34:05.043" v="14923"/>
        <pc:sldMkLst>
          <pc:docMk/>
          <pc:sldMk cId="3281611989" sldId="422"/>
        </pc:sldMkLst>
        <pc:spChg chg="add mod ord">
          <ac:chgData name="Susan Kenyon" userId="baf6f2ab-e903-4e95-bfb8-3a00365aaada" providerId="ADAL" clId="{86BF930B-0F57-4EB0-9847-3884DBCD6953}" dt="2024-01-17T13:38:20.689" v="13985" actId="14100"/>
          <ac:spMkLst>
            <pc:docMk/>
            <pc:sldMk cId="3281611989" sldId="422"/>
            <ac:spMk id="2" creationId="{8549D9F3-8DC9-7754-26AA-44C0B2C92068}"/>
          </ac:spMkLst>
        </pc:spChg>
        <pc:spChg chg="add mod">
          <ac:chgData name="Susan Kenyon" userId="baf6f2ab-e903-4e95-bfb8-3a00365aaada" providerId="ADAL" clId="{86BF930B-0F57-4EB0-9847-3884DBCD6953}" dt="2024-01-17T13:34:02.977" v="13960" actId="1076"/>
          <ac:spMkLst>
            <pc:docMk/>
            <pc:sldMk cId="3281611989" sldId="422"/>
            <ac:spMk id="3" creationId="{6FAA5322-5868-0B6F-6000-92F60186B4A0}"/>
          </ac:spMkLst>
        </pc:spChg>
        <pc:spChg chg="add del mod ord">
          <ac:chgData name="Susan Kenyon" userId="baf6f2ab-e903-4e95-bfb8-3a00365aaada" providerId="ADAL" clId="{86BF930B-0F57-4EB0-9847-3884DBCD6953}" dt="2024-01-15T14:31:43.076" v="370"/>
          <ac:spMkLst>
            <pc:docMk/>
            <pc:sldMk cId="3281611989" sldId="422"/>
            <ac:spMk id="3" creationId="{B45EC4CE-74C0-65F1-DF10-3085C772CC80}"/>
          </ac:spMkLst>
        </pc:spChg>
        <pc:spChg chg="add mod">
          <ac:chgData name="Susan Kenyon" userId="baf6f2ab-e903-4e95-bfb8-3a00365aaada" providerId="ADAL" clId="{86BF930B-0F57-4EB0-9847-3884DBCD6953}" dt="2024-01-17T11:37:54.942" v="11152" actId="1076"/>
          <ac:spMkLst>
            <pc:docMk/>
            <pc:sldMk cId="3281611989" sldId="422"/>
            <ac:spMk id="4" creationId="{45B9ADA5-1A2F-360E-9202-4FDB42C1A0F4}"/>
          </ac:spMkLst>
        </pc:spChg>
        <pc:spChg chg="add del">
          <ac:chgData name="Susan Kenyon" userId="baf6f2ab-e903-4e95-bfb8-3a00365aaada" providerId="ADAL" clId="{86BF930B-0F57-4EB0-9847-3884DBCD6953}" dt="2024-01-15T14:40:26.506" v="378" actId="22"/>
          <ac:spMkLst>
            <pc:docMk/>
            <pc:sldMk cId="3281611989" sldId="422"/>
            <ac:spMk id="5" creationId="{31B1BDA6-AA84-929D-0AEE-FEB9D9B6A311}"/>
          </ac:spMkLst>
        </pc:spChg>
        <pc:spChg chg="mod ord">
          <ac:chgData name="Susan Kenyon" userId="baf6f2ab-e903-4e95-bfb8-3a00365aaada" providerId="ADAL" clId="{86BF930B-0F57-4EB0-9847-3884DBCD6953}" dt="2024-01-17T10:27:16.993" v="9924" actId="700"/>
          <ac:spMkLst>
            <pc:docMk/>
            <pc:sldMk cId="3281611989" sldId="422"/>
            <ac:spMk id="7" creationId="{1CD60AA2-1D45-DCE3-C045-6CB3AF87BF80}"/>
          </ac:spMkLst>
        </pc:spChg>
        <pc:spChg chg="del mod ord">
          <ac:chgData name="Susan Kenyon" userId="baf6f2ab-e903-4e95-bfb8-3a00365aaada" providerId="ADAL" clId="{86BF930B-0F57-4EB0-9847-3884DBCD6953}" dt="2024-01-15T14:24:33.643" v="366" actId="700"/>
          <ac:spMkLst>
            <pc:docMk/>
            <pc:sldMk cId="3281611989" sldId="422"/>
            <ac:spMk id="8" creationId="{03B88962-2C70-0125-607C-A4291C4DAE30}"/>
          </ac:spMkLst>
        </pc:spChg>
        <pc:picChg chg="add mod">
          <ac:chgData name="Susan Kenyon" userId="baf6f2ab-e903-4e95-bfb8-3a00365aaada" providerId="ADAL" clId="{86BF930B-0F57-4EB0-9847-3884DBCD6953}" dt="2024-01-17T11:36:49.961" v="11141" actId="14100"/>
          <ac:picMkLst>
            <pc:docMk/>
            <pc:sldMk cId="3281611989" sldId="422"/>
            <ac:picMk id="1026" creationId="{15582EDA-640A-FA0F-EF44-D9C175BB678D}"/>
          </ac:picMkLst>
        </pc:picChg>
        <pc:picChg chg="add mod">
          <ac:chgData name="Susan Kenyon" userId="baf6f2ab-e903-4e95-bfb8-3a00365aaada" providerId="ADAL" clId="{86BF930B-0F57-4EB0-9847-3884DBCD6953}" dt="2024-01-17T13:33:54.282" v="13959" actId="1076"/>
          <ac:picMkLst>
            <pc:docMk/>
            <pc:sldMk cId="3281611989" sldId="422"/>
            <ac:picMk id="1028" creationId="{3CC997DA-E711-0D49-065E-F766F572E48E}"/>
          </ac:picMkLst>
        </pc:picChg>
        <pc:picChg chg="add del mod ord">
          <ac:chgData name="Susan Kenyon" userId="baf6f2ab-e903-4e95-bfb8-3a00365aaada" providerId="ADAL" clId="{86BF930B-0F57-4EB0-9847-3884DBCD6953}" dt="2024-01-17T11:36:56.461" v="11143" actId="478"/>
          <ac:picMkLst>
            <pc:docMk/>
            <pc:sldMk cId="3281611989" sldId="422"/>
            <ac:picMk id="1030" creationId="{CE15F45E-FD57-B946-74F0-207DEE88CCF4}"/>
          </ac:picMkLst>
        </pc:picChg>
        <pc:picChg chg="add mod">
          <ac:chgData name="Susan Kenyon" userId="baf6f2ab-e903-4e95-bfb8-3a00365aaada" providerId="ADAL" clId="{86BF930B-0F57-4EB0-9847-3884DBCD6953}" dt="2024-01-17T13:34:44.166" v="13963" actId="1076"/>
          <ac:picMkLst>
            <pc:docMk/>
            <pc:sldMk cId="3281611989" sldId="422"/>
            <ac:picMk id="1032" creationId="{CC7D191D-E3DA-61CE-0184-5E058624E89A}"/>
          </ac:picMkLst>
        </pc:picChg>
      </pc:sldChg>
      <pc:sldChg chg="new del">
        <pc:chgData name="Susan Kenyon" userId="baf6f2ab-e903-4e95-bfb8-3a00365aaada" providerId="ADAL" clId="{86BF930B-0F57-4EB0-9847-3884DBCD6953}" dt="2024-01-15T13:30:10.169" v="2" actId="47"/>
        <pc:sldMkLst>
          <pc:docMk/>
          <pc:sldMk cId="2119529791" sldId="423"/>
        </pc:sldMkLst>
      </pc:sldChg>
      <pc:sldChg chg="new del">
        <pc:chgData name="Susan Kenyon" userId="baf6f2ab-e903-4e95-bfb8-3a00365aaada" providerId="ADAL" clId="{86BF930B-0F57-4EB0-9847-3884DBCD6953}" dt="2024-01-15T13:31:03.766" v="7" actId="47"/>
        <pc:sldMkLst>
          <pc:docMk/>
          <pc:sldMk cId="2819872803" sldId="423"/>
        </pc:sldMkLst>
      </pc:sldChg>
      <pc:sldChg chg="new del">
        <pc:chgData name="Susan Kenyon" userId="baf6f2ab-e903-4e95-bfb8-3a00365aaada" providerId="ADAL" clId="{86BF930B-0F57-4EB0-9847-3884DBCD6953}" dt="2024-01-15T13:31:04.847" v="8" actId="47"/>
        <pc:sldMkLst>
          <pc:docMk/>
          <pc:sldMk cId="2755100827" sldId="424"/>
        </pc:sldMkLst>
      </pc:sldChg>
      <pc:sldChg chg="modSp new mod">
        <pc:chgData name="Susan Kenyon" userId="baf6f2ab-e903-4e95-bfb8-3a00365aaada" providerId="ADAL" clId="{86BF930B-0F57-4EB0-9847-3884DBCD6953}" dt="2024-01-17T14:31:06.217" v="14909" actId="20577"/>
        <pc:sldMkLst>
          <pc:docMk/>
          <pc:sldMk cId="2013956435" sldId="425"/>
        </pc:sldMkLst>
        <pc:spChg chg="mod">
          <ac:chgData name="Susan Kenyon" userId="baf6f2ab-e903-4e95-bfb8-3a00365aaada" providerId="ADAL" clId="{86BF930B-0F57-4EB0-9847-3884DBCD6953}" dt="2024-01-17T14:31:06.217" v="14909" actId="20577"/>
          <ac:spMkLst>
            <pc:docMk/>
            <pc:sldMk cId="2013956435" sldId="425"/>
            <ac:spMk id="2" creationId="{B7FE2F50-1FB4-3A60-90C2-2818B1111C52}"/>
          </ac:spMkLst>
        </pc:spChg>
      </pc:sldChg>
      <pc:sldChg chg="addSp delSp modSp new del mod ord modClrScheme modAnim chgLayout">
        <pc:chgData name="Susan Kenyon" userId="baf6f2ab-e903-4e95-bfb8-3a00365aaada" providerId="ADAL" clId="{86BF930B-0F57-4EB0-9847-3884DBCD6953}" dt="2024-01-17T12:44:37.753" v="13627" actId="47"/>
        <pc:sldMkLst>
          <pc:docMk/>
          <pc:sldMk cId="526507666" sldId="426"/>
        </pc:sldMkLst>
        <pc:spChg chg="del mod">
          <ac:chgData name="Susan Kenyon" userId="baf6f2ab-e903-4e95-bfb8-3a00365aaada" providerId="ADAL" clId="{86BF930B-0F57-4EB0-9847-3884DBCD6953}" dt="2024-01-15T16:50:21.546" v="1709" actId="700"/>
          <ac:spMkLst>
            <pc:docMk/>
            <pc:sldMk cId="526507666" sldId="426"/>
            <ac:spMk id="2" creationId="{142C4F96-BDB3-1631-1391-623F73D4790B}"/>
          </ac:spMkLst>
        </pc:spChg>
        <pc:spChg chg="mod ord">
          <ac:chgData name="Susan Kenyon" userId="baf6f2ab-e903-4e95-bfb8-3a00365aaada" providerId="ADAL" clId="{86BF930B-0F57-4EB0-9847-3884DBCD6953}" dt="2024-01-17T10:29:40.441" v="10011" actId="700"/>
          <ac:spMkLst>
            <pc:docMk/>
            <pc:sldMk cId="526507666" sldId="426"/>
            <ac:spMk id="3" creationId="{3EEE7ED3-D6FD-09D5-DF94-EFBFF07B5E7D}"/>
          </ac:spMkLst>
        </pc:spChg>
        <pc:spChg chg="del mod">
          <ac:chgData name="Susan Kenyon" userId="baf6f2ab-e903-4e95-bfb8-3a00365aaada" providerId="ADAL" clId="{86BF930B-0F57-4EB0-9847-3884DBCD6953}" dt="2024-01-15T16:50:21.546" v="1709" actId="700"/>
          <ac:spMkLst>
            <pc:docMk/>
            <pc:sldMk cId="526507666" sldId="426"/>
            <ac:spMk id="4" creationId="{A50F6A48-52D5-2733-F493-37F1464F1280}"/>
          </ac:spMkLst>
        </pc:spChg>
        <pc:spChg chg="add mod ord">
          <ac:chgData name="Susan Kenyon" userId="baf6f2ab-e903-4e95-bfb8-3a00365aaada" providerId="ADAL" clId="{86BF930B-0F57-4EB0-9847-3884DBCD6953}" dt="2024-01-17T10:29:40.441" v="10011" actId="700"/>
          <ac:spMkLst>
            <pc:docMk/>
            <pc:sldMk cId="526507666" sldId="426"/>
            <ac:spMk id="5" creationId="{335668B3-5BD5-EF49-2EDB-1A5C55570E9D}"/>
          </ac:spMkLst>
        </pc:spChg>
        <pc:spChg chg="add mod ord">
          <ac:chgData name="Susan Kenyon" userId="baf6f2ab-e903-4e95-bfb8-3a00365aaada" providerId="ADAL" clId="{86BF930B-0F57-4EB0-9847-3884DBCD6953}" dt="2024-01-17T10:29:40.441" v="10011" actId="700"/>
          <ac:spMkLst>
            <pc:docMk/>
            <pc:sldMk cId="526507666" sldId="426"/>
            <ac:spMk id="6" creationId="{32F6E9DD-3BD1-6C5B-2C3A-291B4250AB91}"/>
          </ac:spMkLst>
        </pc:spChg>
        <pc:spChg chg="add mod">
          <ac:chgData name="Susan Kenyon" userId="baf6f2ab-e903-4e95-bfb8-3a00365aaada" providerId="ADAL" clId="{86BF930B-0F57-4EB0-9847-3884DBCD6953}" dt="2024-01-16T15:46:52.309" v="6509" actId="20577"/>
          <ac:spMkLst>
            <pc:docMk/>
            <pc:sldMk cId="526507666" sldId="426"/>
            <ac:spMk id="7" creationId="{23ADDD88-D480-AFDB-BB77-23964E2FB0DD}"/>
          </ac:spMkLst>
        </pc:spChg>
      </pc:sldChg>
      <pc:sldChg chg="new del">
        <pc:chgData name="Susan Kenyon" userId="baf6f2ab-e903-4e95-bfb8-3a00365aaada" providerId="ADAL" clId="{86BF930B-0F57-4EB0-9847-3884DBCD6953}" dt="2024-01-15T14:00:51.458" v="73" actId="680"/>
        <pc:sldMkLst>
          <pc:docMk/>
          <pc:sldMk cId="1643069438" sldId="426"/>
        </pc:sldMkLst>
      </pc:sldChg>
      <pc:sldChg chg="new del">
        <pc:chgData name="Susan Kenyon" userId="baf6f2ab-e903-4e95-bfb8-3a00365aaada" providerId="ADAL" clId="{86BF930B-0F57-4EB0-9847-3884DBCD6953}" dt="2024-01-15T16:40:22.003" v="1370" actId="47"/>
        <pc:sldMkLst>
          <pc:docMk/>
          <pc:sldMk cId="2411595103" sldId="427"/>
        </pc:sldMkLst>
      </pc:sldChg>
      <pc:sldChg chg="modSp new del mod">
        <pc:chgData name="Susan Kenyon" userId="baf6f2ab-e903-4e95-bfb8-3a00365aaada" providerId="ADAL" clId="{86BF930B-0F57-4EB0-9847-3884DBCD6953}" dt="2024-01-15T16:47:35.576" v="1605" actId="47"/>
        <pc:sldMkLst>
          <pc:docMk/>
          <pc:sldMk cId="712245230" sldId="428"/>
        </pc:sldMkLst>
        <pc:spChg chg="mod">
          <ac:chgData name="Susan Kenyon" userId="baf6f2ab-e903-4e95-bfb8-3a00365aaada" providerId="ADAL" clId="{86BF930B-0F57-4EB0-9847-3884DBCD6953}" dt="2024-01-15T16:42:07.140" v="1451" actId="20577"/>
          <ac:spMkLst>
            <pc:docMk/>
            <pc:sldMk cId="712245230" sldId="428"/>
            <ac:spMk id="2" creationId="{EB83CE1C-14E5-6A91-6831-60276AF3CD81}"/>
          </ac:spMkLst>
        </pc:spChg>
        <pc:spChg chg="mod">
          <ac:chgData name="Susan Kenyon" userId="baf6f2ab-e903-4e95-bfb8-3a00365aaada" providerId="ADAL" clId="{86BF930B-0F57-4EB0-9847-3884DBCD6953}" dt="2024-01-15T16:42:51.643" v="1509" actId="20577"/>
          <ac:spMkLst>
            <pc:docMk/>
            <pc:sldMk cId="712245230" sldId="428"/>
            <ac:spMk id="3" creationId="{3288D50F-652B-F735-4B16-D261956B8190}"/>
          </ac:spMkLst>
        </pc:spChg>
      </pc:sldChg>
      <pc:sldChg chg="addSp delSp modSp new del mod ord">
        <pc:chgData name="Susan Kenyon" userId="baf6f2ab-e903-4e95-bfb8-3a00365aaada" providerId="ADAL" clId="{86BF930B-0F57-4EB0-9847-3884DBCD6953}" dt="2024-01-17T12:44:38.953" v="13628" actId="47"/>
        <pc:sldMkLst>
          <pc:docMk/>
          <pc:sldMk cId="1961823916" sldId="429"/>
        </pc:sldMkLst>
        <pc:spChg chg="del">
          <ac:chgData name="Susan Kenyon" userId="baf6f2ab-e903-4e95-bfb8-3a00365aaada" providerId="ADAL" clId="{86BF930B-0F57-4EB0-9847-3884DBCD6953}" dt="2024-01-15T16:46:09.836" v="1565" actId="478"/>
          <ac:spMkLst>
            <pc:docMk/>
            <pc:sldMk cId="1961823916" sldId="429"/>
            <ac:spMk id="2" creationId="{C5B22425-B65B-08F5-8E4F-B85ADFC26686}"/>
          </ac:spMkLst>
        </pc:spChg>
        <pc:spChg chg="del">
          <ac:chgData name="Susan Kenyon" userId="baf6f2ab-e903-4e95-bfb8-3a00365aaada" providerId="ADAL" clId="{86BF930B-0F57-4EB0-9847-3884DBCD6953}" dt="2024-01-15T16:46:11.339" v="1566" actId="478"/>
          <ac:spMkLst>
            <pc:docMk/>
            <pc:sldMk cId="1961823916" sldId="429"/>
            <ac:spMk id="3" creationId="{780168E5-EA62-82DF-1720-932EA97503A9}"/>
          </ac:spMkLst>
        </pc:spChg>
        <pc:spChg chg="del">
          <ac:chgData name="Susan Kenyon" userId="baf6f2ab-e903-4e95-bfb8-3a00365aaada" providerId="ADAL" clId="{86BF930B-0F57-4EB0-9847-3884DBCD6953}" dt="2024-01-15T16:46:12.483" v="1567" actId="478"/>
          <ac:spMkLst>
            <pc:docMk/>
            <pc:sldMk cId="1961823916" sldId="429"/>
            <ac:spMk id="4" creationId="{D7DC06A4-62A8-A002-67AE-745AABE40EC8}"/>
          </ac:spMkLst>
        </pc:spChg>
        <pc:spChg chg="add mod">
          <ac:chgData name="Susan Kenyon" userId="baf6f2ab-e903-4e95-bfb8-3a00365aaada" providerId="ADAL" clId="{86BF930B-0F57-4EB0-9847-3884DBCD6953}" dt="2024-01-15T16:46:42.267" v="1569" actId="255"/>
          <ac:spMkLst>
            <pc:docMk/>
            <pc:sldMk cId="1961823916" sldId="429"/>
            <ac:spMk id="5" creationId="{079F3675-1F40-2CAA-0793-C0D95B39F519}"/>
          </ac:spMkLst>
        </pc:spChg>
        <pc:spChg chg="add mod">
          <ac:chgData name="Susan Kenyon" userId="baf6f2ab-e903-4e95-bfb8-3a00365aaada" providerId="ADAL" clId="{86BF930B-0F57-4EB0-9847-3884DBCD6953}" dt="2024-01-16T12:04:16.869" v="3616" actId="21"/>
          <ac:spMkLst>
            <pc:docMk/>
            <pc:sldMk cId="1961823916" sldId="429"/>
            <ac:spMk id="6" creationId="{0CDF3452-FB75-CC67-9209-A91D6367CDB4}"/>
          </ac:spMkLst>
        </pc:spChg>
      </pc:sldChg>
      <pc:sldChg chg="addSp modSp add del mod ord">
        <pc:chgData name="Susan Kenyon" userId="baf6f2ab-e903-4e95-bfb8-3a00365aaada" providerId="ADAL" clId="{86BF930B-0F57-4EB0-9847-3884DBCD6953}" dt="2024-01-17T12:44:39.975" v="13629" actId="47"/>
        <pc:sldMkLst>
          <pc:docMk/>
          <pc:sldMk cId="1844297602" sldId="430"/>
        </pc:sldMkLst>
        <pc:spChg chg="add mod">
          <ac:chgData name="Susan Kenyon" userId="baf6f2ab-e903-4e95-bfb8-3a00365aaada" providerId="ADAL" clId="{86BF930B-0F57-4EB0-9847-3884DBCD6953}" dt="2024-01-15T16:48:07.526" v="1611"/>
          <ac:spMkLst>
            <pc:docMk/>
            <pc:sldMk cId="1844297602" sldId="430"/>
            <ac:spMk id="2" creationId="{3A7EDD49-ACA5-0FBE-AC3D-D10E7FD7543D}"/>
          </ac:spMkLst>
        </pc:spChg>
        <pc:spChg chg="add mod">
          <ac:chgData name="Susan Kenyon" userId="baf6f2ab-e903-4e95-bfb8-3a00365aaada" providerId="ADAL" clId="{86BF930B-0F57-4EB0-9847-3884DBCD6953}" dt="2024-01-15T16:48:07.526" v="1611"/>
          <ac:spMkLst>
            <pc:docMk/>
            <pc:sldMk cId="1844297602" sldId="430"/>
            <ac:spMk id="3" creationId="{C8E1C3F8-4788-A28D-9474-CB0552BB954C}"/>
          </ac:spMkLst>
        </pc:spChg>
        <pc:spChg chg="mod">
          <ac:chgData name="Susan Kenyon" userId="baf6f2ab-e903-4e95-bfb8-3a00365aaada" providerId="ADAL" clId="{86BF930B-0F57-4EB0-9847-3884DBCD6953}" dt="2024-01-15T16:47:21.787" v="1579" actId="20577"/>
          <ac:spMkLst>
            <pc:docMk/>
            <pc:sldMk cId="1844297602" sldId="430"/>
            <ac:spMk id="5" creationId="{079F3675-1F40-2CAA-0793-C0D95B39F519}"/>
          </ac:spMkLst>
        </pc:spChg>
        <pc:spChg chg="mod">
          <ac:chgData name="Susan Kenyon" userId="baf6f2ab-e903-4e95-bfb8-3a00365aaada" providerId="ADAL" clId="{86BF930B-0F57-4EB0-9847-3884DBCD6953}" dt="2024-01-16T15:52:31.356" v="6718" actId="20577"/>
          <ac:spMkLst>
            <pc:docMk/>
            <pc:sldMk cId="1844297602" sldId="430"/>
            <ac:spMk id="6" creationId="{0CDF3452-FB75-CC67-9209-A91D6367CDB4}"/>
          </ac:spMkLst>
        </pc:spChg>
      </pc:sldChg>
      <pc:sldChg chg="modSp add del mod">
        <pc:chgData name="Susan Kenyon" userId="baf6f2ab-e903-4e95-bfb8-3a00365aaada" providerId="ADAL" clId="{86BF930B-0F57-4EB0-9847-3884DBCD6953}" dt="2024-01-17T12:44:41.958" v="13631" actId="47"/>
        <pc:sldMkLst>
          <pc:docMk/>
          <pc:sldMk cId="3855750696" sldId="431"/>
        </pc:sldMkLst>
        <pc:spChg chg="mod">
          <ac:chgData name="Susan Kenyon" userId="baf6f2ab-e903-4e95-bfb8-3a00365aaada" providerId="ADAL" clId="{86BF930B-0F57-4EB0-9847-3884DBCD6953}" dt="2024-01-16T10:35:01.823" v="2722" actId="20577"/>
          <ac:spMkLst>
            <pc:docMk/>
            <pc:sldMk cId="3855750696" sldId="431"/>
            <ac:spMk id="5" creationId="{079F3675-1F40-2CAA-0793-C0D95B39F519}"/>
          </ac:spMkLst>
        </pc:spChg>
        <pc:spChg chg="mod">
          <ac:chgData name="Susan Kenyon" userId="baf6f2ab-e903-4e95-bfb8-3a00365aaada" providerId="ADAL" clId="{86BF930B-0F57-4EB0-9847-3884DBCD6953}" dt="2024-01-16T10:35:05.712" v="2723" actId="6549"/>
          <ac:spMkLst>
            <pc:docMk/>
            <pc:sldMk cId="3855750696" sldId="431"/>
            <ac:spMk id="6" creationId="{0CDF3452-FB75-CC67-9209-A91D6367CDB4}"/>
          </ac:spMkLst>
        </pc:spChg>
      </pc:sldChg>
      <pc:sldChg chg="addSp delSp modSp add mod ord modClrScheme modAnim chgLayout">
        <pc:chgData name="Susan Kenyon" userId="baf6f2ab-e903-4e95-bfb8-3a00365aaada" providerId="ADAL" clId="{86BF930B-0F57-4EB0-9847-3884DBCD6953}" dt="2024-01-17T14:34:17.676" v="14924"/>
        <pc:sldMkLst>
          <pc:docMk/>
          <pc:sldMk cId="2292580250" sldId="432"/>
        </pc:sldMkLst>
        <pc:spChg chg="mod ord">
          <ac:chgData name="Susan Kenyon" userId="baf6f2ab-e903-4e95-bfb8-3a00365aaada" providerId="ADAL" clId="{86BF930B-0F57-4EB0-9847-3884DBCD6953}" dt="2024-01-17T12:12:40.110" v="12293" actId="113"/>
          <ac:spMkLst>
            <pc:docMk/>
            <pc:sldMk cId="2292580250" sldId="432"/>
            <ac:spMk id="2" creationId="{142C4F96-BDB3-1631-1391-623F73D4790B}"/>
          </ac:spMkLst>
        </pc:spChg>
        <pc:spChg chg="mod ord">
          <ac:chgData name="Susan Kenyon" userId="baf6f2ab-e903-4e95-bfb8-3a00365aaada" providerId="ADAL" clId="{86BF930B-0F57-4EB0-9847-3884DBCD6953}" dt="2024-01-17T10:29:23.866" v="10010" actId="700"/>
          <ac:spMkLst>
            <pc:docMk/>
            <pc:sldMk cId="2292580250" sldId="432"/>
            <ac:spMk id="3" creationId="{3EEE7ED3-D6FD-09D5-DF94-EFBFF07B5E7D}"/>
          </ac:spMkLst>
        </pc:spChg>
        <pc:spChg chg="del mod">
          <ac:chgData name="Susan Kenyon" userId="baf6f2ab-e903-4e95-bfb8-3a00365aaada" providerId="ADAL" clId="{86BF930B-0F57-4EB0-9847-3884DBCD6953}" dt="2024-01-16T11:30:48.194" v="2853" actId="478"/>
          <ac:spMkLst>
            <pc:docMk/>
            <pc:sldMk cId="2292580250" sldId="432"/>
            <ac:spMk id="4" creationId="{A50F6A48-52D5-2733-F493-37F1464F1280}"/>
          </ac:spMkLst>
        </pc:spChg>
        <pc:spChg chg="add mod">
          <ac:chgData name="Susan Kenyon" userId="baf6f2ab-e903-4e95-bfb8-3a00365aaada" providerId="ADAL" clId="{86BF930B-0F57-4EB0-9847-3884DBCD6953}" dt="2024-01-17T11:01:40.093" v="10610" actId="1035"/>
          <ac:spMkLst>
            <pc:docMk/>
            <pc:sldMk cId="2292580250" sldId="432"/>
            <ac:spMk id="13" creationId="{6BEFE8A6-CA53-26B1-7FC1-0EEBB1A886AA}"/>
          </ac:spMkLst>
        </pc:spChg>
        <pc:picChg chg="add mod">
          <ac:chgData name="Susan Kenyon" userId="baf6f2ab-e903-4e95-bfb8-3a00365aaada" providerId="ADAL" clId="{86BF930B-0F57-4EB0-9847-3884DBCD6953}" dt="2024-01-16T11:47:29.303" v="3222" actId="1076"/>
          <ac:picMkLst>
            <pc:docMk/>
            <pc:sldMk cId="2292580250" sldId="432"/>
            <ac:picMk id="6" creationId="{8E5C7119-95D5-6511-BFD1-BD9F66D4E439}"/>
          </ac:picMkLst>
        </pc:picChg>
        <pc:picChg chg="add mod ord">
          <ac:chgData name="Susan Kenyon" userId="baf6f2ab-e903-4e95-bfb8-3a00365aaada" providerId="ADAL" clId="{86BF930B-0F57-4EB0-9847-3884DBCD6953}" dt="2024-01-16T15:54:04.748" v="6727" actId="1076"/>
          <ac:picMkLst>
            <pc:docMk/>
            <pc:sldMk cId="2292580250" sldId="432"/>
            <ac:picMk id="8" creationId="{428ECF6D-111A-B216-73A7-85B93B5D318E}"/>
          </ac:picMkLst>
        </pc:picChg>
        <pc:picChg chg="add del mod">
          <ac:chgData name="Susan Kenyon" userId="baf6f2ab-e903-4e95-bfb8-3a00365aaada" providerId="ADAL" clId="{86BF930B-0F57-4EB0-9847-3884DBCD6953}" dt="2024-01-16T11:40:19.906" v="2876" actId="478"/>
          <ac:picMkLst>
            <pc:docMk/>
            <pc:sldMk cId="2292580250" sldId="432"/>
            <ac:picMk id="10" creationId="{5873BC27-8C2C-14A9-E57E-792B3E401325}"/>
          </ac:picMkLst>
        </pc:picChg>
        <pc:picChg chg="add mod">
          <ac:chgData name="Susan Kenyon" userId="baf6f2ab-e903-4e95-bfb8-3a00365aaada" providerId="ADAL" clId="{86BF930B-0F57-4EB0-9847-3884DBCD6953}" dt="2024-01-16T11:47:44.812" v="3224" actId="1076"/>
          <ac:picMkLst>
            <pc:docMk/>
            <pc:sldMk cId="2292580250" sldId="432"/>
            <ac:picMk id="12" creationId="{7835F93D-CD70-997B-0B08-4AC3C2D02FA6}"/>
          </ac:picMkLst>
        </pc:picChg>
        <pc:picChg chg="add">
          <ac:chgData name="Susan Kenyon" userId="baf6f2ab-e903-4e95-bfb8-3a00365aaada" providerId="ADAL" clId="{86BF930B-0F57-4EB0-9847-3884DBCD6953}" dt="2024-01-16T11:39:27.500" v="2870"/>
          <ac:picMkLst>
            <pc:docMk/>
            <pc:sldMk cId="2292580250" sldId="432"/>
            <ac:picMk id="1026" creationId="{FFB476F1-9A2B-3962-3553-AED0AC6BD37B}"/>
          </ac:picMkLst>
        </pc:picChg>
      </pc:sldChg>
      <pc:sldChg chg="addSp delSp modSp add mod ord modClrScheme delAnim modAnim chgLayout">
        <pc:chgData name="Susan Kenyon" userId="baf6f2ab-e903-4e95-bfb8-3a00365aaada" providerId="ADAL" clId="{86BF930B-0F57-4EB0-9847-3884DBCD6953}" dt="2024-01-17T14:37:10.346" v="14951" actId="6549"/>
        <pc:sldMkLst>
          <pc:docMk/>
          <pc:sldMk cId="4048248408" sldId="433"/>
        </pc:sldMkLst>
        <pc:spChg chg="mod ord">
          <ac:chgData name="Susan Kenyon" userId="baf6f2ab-e903-4e95-bfb8-3a00365aaada" providerId="ADAL" clId="{86BF930B-0F57-4EB0-9847-3884DBCD6953}" dt="2024-01-17T12:30:38.805" v="12924" actId="20577"/>
          <ac:spMkLst>
            <pc:docMk/>
            <pc:sldMk cId="4048248408" sldId="433"/>
            <ac:spMk id="3" creationId="{3EEE7ED3-D6FD-09D5-DF94-EFBFF07B5E7D}"/>
          </ac:spMkLst>
        </pc:spChg>
        <pc:spChg chg="add del mod ord">
          <ac:chgData name="Susan Kenyon" userId="baf6f2ab-e903-4e95-bfb8-3a00365aaada" providerId="ADAL" clId="{86BF930B-0F57-4EB0-9847-3884DBCD6953}" dt="2024-01-17T11:21:54.088" v="10907" actId="478"/>
          <ac:spMkLst>
            <pc:docMk/>
            <pc:sldMk cId="4048248408" sldId="433"/>
            <ac:spMk id="4" creationId="{EB4A3FC8-CB50-DA75-1A3C-69A8E9A7970B}"/>
          </ac:spMkLst>
        </pc:spChg>
        <pc:spChg chg="mod ord">
          <ac:chgData name="Susan Kenyon" userId="baf6f2ab-e903-4e95-bfb8-3a00365aaada" providerId="ADAL" clId="{86BF930B-0F57-4EB0-9847-3884DBCD6953}" dt="2024-01-17T14:37:10.346" v="14951" actId="6549"/>
          <ac:spMkLst>
            <pc:docMk/>
            <pc:sldMk cId="4048248408" sldId="433"/>
            <ac:spMk id="5" creationId="{335668B3-5BD5-EF49-2EDB-1A5C55570E9D}"/>
          </ac:spMkLst>
        </pc:spChg>
        <pc:spChg chg="del mod">
          <ac:chgData name="Susan Kenyon" userId="baf6f2ab-e903-4e95-bfb8-3a00365aaada" providerId="ADAL" clId="{86BF930B-0F57-4EB0-9847-3884DBCD6953}" dt="2024-01-16T12:15:13.550" v="4193" actId="478"/>
          <ac:spMkLst>
            <pc:docMk/>
            <pc:sldMk cId="4048248408" sldId="433"/>
            <ac:spMk id="6" creationId="{32F6E9DD-3BD1-6C5B-2C3A-291B4250AB91}"/>
          </ac:spMkLst>
        </pc:spChg>
        <pc:spChg chg="del">
          <ac:chgData name="Susan Kenyon" userId="baf6f2ab-e903-4e95-bfb8-3a00365aaada" providerId="ADAL" clId="{86BF930B-0F57-4EB0-9847-3884DBCD6953}" dt="2024-01-16T11:17:27.070" v="2775" actId="478"/>
          <ac:spMkLst>
            <pc:docMk/>
            <pc:sldMk cId="4048248408" sldId="433"/>
            <ac:spMk id="7" creationId="{23ADDD88-D480-AFDB-BB77-23964E2FB0DD}"/>
          </ac:spMkLst>
        </pc:spChg>
        <pc:spChg chg="add del mod">
          <ac:chgData name="Susan Kenyon" userId="baf6f2ab-e903-4e95-bfb8-3a00365aaada" providerId="ADAL" clId="{86BF930B-0F57-4EB0-9847-3884DBCD6953}" dt="2024-01-16T12:15:16.201" v="4194" actId="478"/>
          <ac:spMkLst>
            <pc:docMk/>
            <pc:sldMk cId="4048248408" sldId="433"/>
            <ac:spMk id="8" creationId="{439C44AE-0B37-1C06-06E9-25090F6E342F}"/>
          </ac:spMkLst>
        </pc:spChg>
        <pc:spChg chg="add del mod ord">
          <ac:chgData name="Susan Kenyon" userId="baf6f2ab-e903-4e95-bfb8-3a00365aaada" providerId="ADAL" clId="{86BF930B-0F57-4EB0-9847-3884DBCD6953}" dt="2024-01-16T12:17:54.599" v="4258" actId="478"/>
          <ac:spMkLst>
            <pc:docMk/>
            <pc:sldMk cId="4048248408" sldId="433"/>
            <ac:spMk id="9" creationId="{8D7BA8F4-76CB-75DA-E389-AB6F548CFB7E}"/>
          </ac:spMkLst>
        </pc:spChg>
        <pc:graphicFrameChg chg="add mod modGraphic">
          <ac:chgData name="Susan Kenyon" userId="baf6f2ab-e903-4e95-bfb8-3a00365aaada" providerId="ADAL" clId="{86BF930B-0F57-4EB0-9847-3884DBCD6953}" dt="2024-01-16T16:09:12.722" v="7094" actId="1076"/>
          <ac:graphicFrameMkLst>
            <pc:docMk/>
            <pc:sldMk cId="4048248408" sldId="433"/>
            <ac:graphicFrameMk id="2" creationId="{0CACABF6-5377-88FE-F9CD-964D1A3AF2B5}"/>
          </ac:graphicFrameMkLst>
        </pc:graphicFrameChg>
        <pc:graphicFrameChg chg="add mod modGraphic">
          <ac:chgData name="Susan Kenyon" userId="baf6f2ab-e903-4e95-bfb8-3a00365aaada" providerId="ADAL" clId="{86BF930B-0F57-4EB0-9847-3884DBCD6953}" dt="2024-01-16T16:09:02.402" v="7093" actId="1076"/>
          <ac:graphicFrameMkLst>
            <pc:docMk/>
            <pc:sldMk cId="4048248408" sldId="433"/>
            <ac:graphicFrameMk id="10" creationId="{33FC6AE3-3C42-DA84-C03C-F8116D0A7E01}"/>
          </ac:graphicFrameMkLst>
        </pc:graphicFrameChg>
      </pc:sldChg>
      <pc:sldChg chg="addSp delSp modSp new del mod modClrScheme chgLayout">
        <pc:chgData name="Susan Kenyon" userId="baf6f2ab-e903-4e95-bfb8-3a00365aaada" providerId="ADAL" clId="{86BF930B-0F57-4EB0-9847-3884DBCD6953}" dt="2024-01-17T12:44:40.958" v="13630" actId="47"/>
        <pc:sldMkLst>
          <pc:docMk/>
          <pc:sldMk cId="1519653502" sldId="434"/>
        </pc:sldMkLst>
        <pc:spChg chg="del mod ord">
          <ac:chgData name="Susan Kenyon" userId="baf6f2ab-e903-4e95-bfb8-3a00365aaada" providerId="ADAL" clId="{86BF930B-0F57-4EB0-9847-3884DBCD6953}" dt="2024-01-17T10:30:30.907" v="10017" actId="700"/>
          <ac:spMkLst>
            <pc:docMk/>
            <pc:sldMk cId="1519653502" sldId="434"/>
            <ac:spMk id="2" creationId="{B716C4F6-D4C3-F36F-4AF2-8F02DD7533C9}"/>
          </ac:spMkLst>
        </pc:spChg>
        <pc:spChg chg="mod ord">
          <ac:chgData name="Susan Kenyon" userId="baf6f2ab-e903-4e95-bfb8-3a00365aaada" providerId="ADAL" clId="{86BF930B-0F57-4EB0-9847-3884DBCD6953}" dt="2024-01-17T10:30:30.907" v="10017" actId="700"/>
          <ac:spMkLst>
            <pc:docMk/>
            <pc:sldMk cId="1519653502" sldId="434"/>
            <ac:spMk id="3" creationId="{3681DDBE-934E-E3D1-CDD4-C12AD38C6BD4}"/>
          </ac:spMkLst>
        </pc:spChg>
        <pc:spChg chg="del mod ord">
          <ac:chgData name="Susan Kenyon" userId="baf6f2ab-e903-4e95-bfb8-3a00365aaada" providerId="ADAL" clId="{86BF930B-0F57-4EB0-9847-3884DBCD6953}" dt="2024-01-17T10:30:30.907" v="10017" actId="700"/>
          <ac:spMkLst>
            <pc:docMk/>
            <pc:sldMk cId="1519653502" sldId="434"/>
            <ac:spMk id="4" creationId="{A545FB2B-4828-2E22-811C-021BECDB1247}"/>
          </ac:spMkLst>
        </pc:spChg>
        <pc:spChg chg="add mod ord">
          <ac:chgData name="Susan Kenyon" userId="baf6f2ab-e903-4e95-bfb8-3a00365aaada" providerId="ADAL" clId="{86BF930B-0F57-4EB0-9847-3884DBCD6953}" dt="2024-01-17T10:30:30.907" v="10017" actId="700"/>
          <ac:spMkLst>
            <pc:docMk/>
            <pc:sldMk cId="1519653502" sldId="434"/>
            <ac:spMk id="5" creationId="{F7FE3595-10D2-C6EE-2226-442620767CED}"/>
          </ac:spMkLst>
        </pc:spChg>
        <pc:spChg chg="add mod ord">
          <ac:chgData name="Susan Kenyon" userId="baf6f2ab-e903-4e95-bfb8-3a00365aaada" providerId="ADAL" clId="{86BF930B-0F57-4EB0-9847-3884DBCD6953}" dt="2024-01-17T10:30:30.907" v="10017" actId="700"/>
          <ac:spMkLst>
            <pc:docMk/>
            <pc:sldMk cId="1519653502" sldId="434"/>
            <ac:spMk id="6" creationId="{F80E840B-AA60-E59F-699C-6B708B48C8C1}"/>
          </ac:spMkLst>
        </pc:spChg>
      </pc:sldChg>
      <pc:sldChg chg="addSp delSp modSp add mod ord modClrScheme delAnim chgLayout">
        <pc:chgData name="Susan Kenyon" userId="baf6f2ab-e903-4e95-bfb8-3a00365aaada" providerId="ADAL" clId="{86BF930B-0F57-4EB0-9847-3884DBCD6953}" dt="2024-01-17T14:21:37.512" v="14887" actId="20577"/>
        <pc:sldMkLst>
          <pc:docMk/>
          <pc:sldMk cId="744979535" sldId="435"/>
        </pc:sldMkLst>
        <pc:spChg chg="add del mod ord">
          <ac:chgData name="Susan Kenyon" userId="baf6f2ab-e903-4e95-bfb8-3a00365aaada" providerId="ADAL" clId="{86BF930B-0F57-4EB0-9847-3884DBCD6953}" dt="2024-01-17T12:38:28.694" v="13468" actId="478"/>
          <ac:spMkLst>
            <pc:docMk/>
            <pc:sldMk cId="744979535" sldId="435"/>
            <ac:spMk id="2" creationId="{8628E116-BE9B-EA6E-85BA-5294ED962D85}"/>
          </ac:spMkLst>
        </pc:spChg>
        <pc:spChg chg="mod ord">
          <ac:chgData name="Susan Kenyon" userId="baf6f2ab-e903-4e95-bfb8-3a00365aaada" providerId="ADAL" clId="{86BF930B-0F57-4EB0-9847-3884DBCD6953}" dt="2024-01-17T14:16:32.033" v="14652" actId="20577"/>
          <ac:spMkLst>
            <pc:docMk/>
            <pc:sldMk cId="744979535" sldId="435"/>
            <ac:spMk id="3" creationId="{3EEE7ED3-D6FD-09D5-DF94-EFBFF07B5E7D}"/>
          </ac:spMkLst>
        </pc:spChg>
        <pc:spChg chg="add mod">
          <ac:chgData name="Susan Kenyon" userId="baf6f2ab-e903-4e95-bfb8-3a00365aaada" providerId="ADAL" clId="{86BF930B-0F57-4EB0-9847-3884DBCD6953}" dt="2024-01-17T14:21:37.512" v="14887" actId="20577"/>
          <ac:spMkLst>
            <pc:docMk/>
            <pc:sldMk cId="744979535" sldId="435"/>
            <ac:spMk id="4" creationId="{B508D273-67E9-0DE4-A91D-13FAD3C408FB}"/>
          </ac:spMkLst>
        </pc:spChg>
        <pc:spChg chg="add del mod">
          <ac:chgData name="Susan Kenyon" userId="baf6f2ab-e903-4e95-bfb8-3a00365aaada" providerId="ADAL" clId="{86BF930B-0F57-4EB0-9847-3884DBCD6953}" dt="2024-01-16T14:39:12.504" v="5406" actId="478"/>
          <ac:spMkLst>
            <pc:docMk/>
            <pc:sldMk cId="744979535" sldId="435"/>
            <ac:spMk id="4" creationId="{FC642CEE-9BF5-1CE5-E245-FBBC6E719469}"/>
          </ac:spMkLst>
        </pc:spChg>
        <pc:spChg chg="del mod ord">
          <ac:chgData name="Susan Kenyon" userId="baf6f2ab-e903-4e95-bfb8-3a00365aaada" providerId="ADAL" clId="{86BF930B-0F57-4EB0-9847-3884DBCD6953}" dt="2024-01-17T12:43:45.166" v="13622" actId="478"/>
          <ac:spMkLst>
            <pc:docMk/>
            <pc:sldMk cId="744979535" sldId="435"/>
            <ac:spMk id="5" creationId="{335668B3-5BD5-EF49-2EDB-1A5C55570E9D}"/>
          </ac:spMkLst>
        </pc:spChg>
        <pc:spChg chg="add del mod">
          <ac:chgData name="Susan Kenyon" userId="baf6f2ab-e903-4e95-bfb8-3a00365aaada" providerId="ADAL" clId="{86BF930B-0F57-4EB0-9847-3884DBCD6953}" dt="2024-01-17T12:39:53.881" v="13480" actId="478"/>
          <ac:spMkLst>
            <pc:docMk/>
            <pc:sldMk cId="744979535" sldId="435"/>
            <ac:spMk id="6" creationId="{158F9DA0-B2A5-CA5C-0652-03F48258B139}"/>
          </ac:spMkLst>
        </pc:spChg>
        <pc:spChg chg="del">
          <ac:chgData name="Susan Kenyon" userId="baf6f2ab-e903-4e95-bfb8-3a00365aaada" providerId="ADAL" clId="{86BF930B-0F57-4EB0-9847-3884DBCD6953}" dt="2024-01-16T14:39:10.024" v="5405" actId="478"/>
          <ac:spMkLst>
            <pc:docMk/>
            <pc:sldMk cId="744979535" sldId="435"/>
            <ac:spMk id="6" creationId="{32F6E9DD-3BD1-6C5B-2C3A-291B4250AB91}"/>
          </ac:spMkLst>
        </pc:spChg>
        <pc:spChg chg="add mod">
          <ac:chgData name="Susan Kenyon" userId="baf6f2ab-e903-4e95-bfb8-3a00365aaada" providerId="ADAL" clId="{86BF930B-0F57-4EB0-9847-3884DBCD6953}" dt="2024-01-17T14:05:44.448" v="14333" actId="1036"/>
          <ac:spMkLst>
            <pc:docMk/>
            <pc:sldMk cId="744979535" sldId="435"/>
            <ac:spMk id="9" creationId="{E51645B6-C96F-5DA4-4C67-BD9042F7B9C3}"/>
          </ac:spMkLst>
        </pc:spChg>
        <pc:spChg chg="add del">
          <ac:chgData name="Susan Kenyon" userId="baf6f2ab-e903-4e95-bfb8-3a00365aaada" providerId="ADAL" clId="{86BF930B-0F57-4EB0-9847-3884DBCD6953}" dt="2024-01-17T14:08:13.316" v="14426" actId="22"/>
          <ac:spMkLst>
            <pc:docMk/>
            <pc:sldMk cId="744979535" sldId="435"/>
            <ac:spMk id="11" creationId="{EB1E6A9B-054E-0D38-A027-86CDE8A83EB2}"/>
          </ac:spMkLst>
        </pc:spChg>
        <pc:spChg chg="add del">
          <ac:chgData name="Susan Kenyon" userId="baf6f2ab-e903-4e95-bfb8-3a00365aaada" providerId="ADAL" clId="{86BF930B-0F57-4EB0-9847-3884DBCD6953}" dt="2024-01-17T14:08:16.164" v="14428" actId="22"/>
          <ac:spMkLst>
            <pc:docMk/>
            <pc:sldMk cId="744979535" sldId="435"/>
            <ac:spMk id="13" creationId="{E1E90687-EBFE-A838-F274-93488CB33132}"/>
          </ac:spMkLst>
        </pc:spChg>
        <pc:graphicFrameChg chg="add del mod modGraphic">
          <ac:chgData name="Susan Kenyon" userId="baf6f2ab-e903-4e95-bfb8-3a00365aaada" providerId="ADAL" clId="{86BF930B-0F57-4EB0-9847-3884DBCD6953}" dt="2024-01-17T12:43:12.241" v="13608" actId="21"/>
          <ac:graphicFrameMkLst>
            <pc:docMk/>
            <pc:sldMk cId="744979535" sldId="435"/>
            <ac:graphicFrameMk id="7" creationId="{82AF7059-6206-6A30-7911-5BE54BEF7147}"/>
          </ac:graphicFrameMkLst>
        </pc:graphicFrameChg>
        <pc:graphicFrameChg chg="add mod">
          <ac:chgData name="Susan Kenyon" userId="baf6f2ab-e903-4e95-bfb8-3a00365aaada" providerId="ADAL" clId="{86BF930B-0F57-4EB0-9847-3884DBCD6953}" dt="2024-01-17T14:03:05.050" v="14258" actId="122"/>
          <ac:graphicFrameMkLst>
            <pc:docMk/>
            <pc:sldMk cId="744979535" sldId="435"/>
            <ac:graphicFrameMk id="8" creationId="{82AF7059-6206-6A30-7911-5BE54BEF7147}"/>
          </ac:graphicFrameMkLst>
        </pc:graphicFrameChg>
      </pc:sldChg>
      <pc:sldChg chg="addSp delSp modSp add mod modClrScheme delAnim modAnim chgLayout">
        <pc:chgData name="Susan Kenyon" userId="baf6f2ab-e903-4e95-bfb8-3a00365aaada" providerId="ADAL" clId="{86BF930B-0F57-4EB0-9847-3884DBCD6953}" dt="2024-01-17T14:15:48.333" v="14604" actId="1076"/>
        <pc:sldMkLst>
          <pc:docMk/>
          <pc:sldMk cId="3065171289" sldId="436"/>
        </pc:sldMkLst>
        <pc:spChg chg="add mod ord">
          <ac:chgData name="Susan Kenyon" userId="baf6f2ab-e903-4e95-bfb8-3a00365aaada" providerId="ADAL" clId="{86BF930B-0F57-4EB0-9847-3884DBCD6953}" dt="2024-01-17T10:30:06.906" v="10014" actId="700"/>
          <ac:spMkLst>
            <pc:docMk/>
            <pc:sldMk cId="3065171289" sldId="436"/>
            <ac:spMk id="2" creationId="{6542136D-F87F-1711-7293-67D9C78B6DCF}"/>
          </ac:spMkLst>
        </pc:spChg>
        <pc:spChg chg="mod ord">
          <ac:chgData name="Susan Kenyon" userId="baf6f2ab-e903-4e95-bfb8-3a00365aaada" providerId="ADAL" clId="{86BF930B-0F57-4EB0-9847-3884DBCD6953}" dt="2024-01-17T12:31:29.719" v="12951" actId="20577"/>
          <ac:spMkLst>
            <pc:docMk/>
            <pc:sldMk cId="3065171289" sldId="436"/>
            <ac:spMk id="3" creationId="{3EEE7ED3-D6FD-09D5-DF94-EFBFF07B5E7D}"/>
          </ac:spMkLst>
        </pc:spChg>
        <pc:spChg chg="mod ord">
          <ac:chgData name="Susan Kenyon" userId="baf6f2ab-e903-4e95-bfb8-3a00365aaada" providerId="ADAL" clId="{86BF930B-0F57-4EB0-9847-3884DBCD6953}" dt="2024-01-17T14:15:09.882" v="14603" actId="20577"/>
          <ac:spMkLst>
            <pc:docMk/>
            <pc:sldMk cId="3065171289" sldId="436"/>
            <ac:spMk id="5" creationId="{335668B3-5BD5-EF49-2EDB-1A5C55570E9D}"/>
          </ac:spMkLst>
        </pc:spChg>
        <pc:graphicFrameChg chg="del">
          <ac:chgData name="Susan Kenyon" userId="baf6f2ab-e903-4e95-bfb8-3a00365aaada" providerId="ADAL" clId="{86BF930B-0F57-4EB0-9847-3884DBCD6953}" dt="2024-01-16T14:28:47.183" v="5199" actId="478"/>
          <ac:graphicFrameMkLst>
            <pc:docMk/>
            <pc:sldMk cId="3065171289" sldId="436"/>
            <ac:graphicFrameMk id="2" creationId="{0CACABF6-5377-88FE-F9CD-964D1A3AF2B5}"/>
          </ac:graphicFrameMkLst>
        </pc:graphicFrameChg>
        <pc:graphicFrameChg chg="add mod modGraphic">
          <ac:chgData name="Susan Kenyon" userId="baf6f2ab-e903-4e95-bfb8-3a00365aaada" providerId="ADAL" clId="{86BF930B-0F57-4EB0-9847-3884DBCD6953}" dt="2024-01-16T14:29:05.200" v="5202" actId="26606"/>
          <ac:graphicFrameMkLst>
            <pc:docMk/>
            <pc:sldMk cId="3065171289" sldId="436"/>
            <ac:graphicFrameMk id="4" creationId="{CFB45F3A-DC0D-DC45-B91E-B671BD67748B}"/>
          </ac:graphicFrameMkLst>
        </pc:graphicFrameChg>
        <pc:graphicFrameChg chg="add mod modGraphic">
          <ac:chgData name="Susan Kenyon" userId="baf6f2ab-e903-4e95-bfb8-3a00365aaada" providerId="ADAL" clId="{86BF930B-0F57-4EB0-9847-3884DBCD6953}" dt="2024-01-16T14:36:02.636" v="5316" actId="14100"/>
          <ac:graphicFrameMkLst>
            <pc:docMk/>
            <pc:sldMk cId="3065171289" sldId="436"/>
            <ac:graphicFrameMk id="6" creationId="{65C0595A-234A-043E-7315-37367F009D02}"/>
          </ac:graphicFrameMkLst>
        </pc:graphicFrameChg>
        <pc:graphicFrameChg chg="add del mod modGraphic">
          <ac:chgData name="Susan Kenyon" userId="baf6f2ab-e903-4e95-bfb8-3a00365aaada" providerId="ADAL" clId="{86BF930B-0F57-4EB0-9847-3884DBCD6953}" dt="2024-01-16T14:33:58.246" v="5246" actId="478"/>
          <ac:graphicFrameMkLst>
            <pc:docMk/>
            <pc:sldMk cId="3065171289" sldId="436"/>
            <ac:graphicFrameMk id="7" creationId="{A94370DD-DB9C-4D6B-0DD3-2DEBB063D576}"/>
          </ac:graphicFrameMkLst>
        </pc:graphicFrameChg>
        <pc:graphicFrameChg chg="add mod modGraphic">
          <ac:chgData name="Susan Kenyon" userId="baf6f2ab-e903-4e95-bfb8-3a00365aaada" providerId="ADAL" clId="{86BF930B-0F57-4EB0-9847-3884DBCD6953}" dt="2024-01-17T14:15:48.333" v="14604" actId="1076"/>
          <ac:graphicFrameMkLst>
            <pc:docMk/>
            <pc:sldMk cId="3065171289" sldId="436"/>
            <ac:graphicFrameMk id="8" creationId="{5B86FF5B-9A00-DAB2-B010-C1C5DF2A44AC}"/>
          </ac:graphicFrameMkLst>
        </pc:graphicFrameChg>
      </pc:sldChg>
      <pc:sldChg chg="new del">
        <pc:chgData name="Susan Kenyon" userId="baf6f2ab-e903-4e95-bfb8-3a00365aaada" providerId="ADAL" clId="{86BF930B-0F57-4EB0-9847-3884DBCD6953}" dt="2024-01-16T14:36:53.908" v="5331" actId="680"/>
        <pc:sldMkLst>
          <pc:docMk/>
          <pc:sldMk cId="1171322204" sldId="437"/>
        </pc:sldMkLst>
      </pc:sldChg>
      <pc:sldChg chg="addSp delSp modSp new mod ord modClrScheme delAnim modAnim chgLayout">
        <pc:chgData name="Susan Kenyon" userId="baf6f2ab-e903-4e95-bfb8-3a00365aaada" providerId="ADAL" clId="{86BF930B-0F57-4EB0-9847-3884DBCD6953}" dt="2024-01-17T14:34:37.938" v="14927"/>
        <pc:sldMkLst>
          <pc:docMk/>
          <pc:sldMk cId="1422519476" sldId="437"/>
        </pc:sldMkLst>
        <pc:spChg chg="del mod ord">
          <ac:chgData name="Susan Kenyon" userId="baf6f2ab-e903-4e95-bfb8-3a00365aaada" providerId="ADAL" clId="{86BF930B-0F57-4EB0-9847-3884DBCD6953}" dt="2024-01-16T14:38:03.362" v="5344" actId="700"/>
          <ac:spMkLst>
            <pc:docMk/>
            <pc:sldMk cId="1422519476" sldId="437"/>
            <ac:spMk id="2" creationId="{530ED220-1ADE-14BF-431D-EA2D9C61135C}"/>
          </ac:spMkLst>
        </pc:spChg>
        <pc:spChg chg="add del mod ord">
          <ac:chgData name="Susan Kenyon" userId="baf6f2ab-e903-4e95-bfb8-3a00365aaada" providerId="ADAL" clId="{86BF930B-0F57-4EB0-9847-3884DBCD6953}" dt="2024-01-17T11:46:50.517" v="11305" actId="478"/>
          <ac:spMkLst>
            <pc:docMk/>
            <pc:sldMk cId="1422519476" sldId="437"/>
            <ac:spMk id="2" creationId="{5D4FDE4A-4C9E-C606-557B-52785B0CDA6C}"/>
          </ac:spMkLst>
        </pc:spChg>
        <pc:spChg chg="del mod ord">
          <ac:chgData name="Susan Kenyon" userId="baf6f2ab-e903-4e95-bfb8-3a00365aaada" providerId="ADAL" clId="{86BF930B-0F57-4EB0-9847-3884DBCD6953}" dt="2024-01-16T14:38:03.362" v="5344" actId="700"/>
          <ac:spMkLst>
            <pc:docMk/>
            <pc:sldMk cId="1422519476" sldId="437"/>
            <ac:spMk id="3" creationId="{0C2B5427-4F1E-A5D4-DD48-EA5E2D842A0F}"/>
          </ac:spMkLst>
        </pc:spChg>
        <pc:spChg chg="del">
          <ac:chgData name="Susan Kenyon" userId="baf6f2ab-e903-4e95-bfb8-3a00365aaada" providerId="ADAL" clId="{86BF930B-0F57-4EB0-9847-3884DBCD6953}" dt="2024-01-16T14:38:03.362" v="5344" actId="700"/>
          <ac:spMkLst>
            <pc:docMk/>
            <pc:sldMk cId="1422519476" sldId="437"/>
            <ac:spMk id="4" creationId="{BF0599C7-6173-6F4B-5E83-AD4C8890BCC1}"/>
          </ac:spMkLst>
        </pc:spChg>
        <pc:spChg chg="add mod ord">
          <ac:chgData name="Susan Kenyon" userId="baf6f2ab-e903-4e95-bfb8-3a00365aaada" providerId="ADAL" clId="{86BF930B-0F57-4EB0-9847-3884DBCD6953}" dt="2024-01-17T13:45:29.661" v="14024" actId="26606"/>
          <ac:spMkLst>
            <pc:docMk/>
            <pc:sldMk cId="1422519476" sldId="437"/>
            <ac:spMk id="5" creationId="{2A447192-94A7-1E1F-D28D-951630571EC9}"/>
          </ac:spMkLst>
        </pc:spChg>
        <pc:spChg chg="add mod ord">
          <ac:chgData name="Susan Kenyon" userId="baf6f2ab-e903-4e95-bfb8-3a00365aaada" providerId="ADAL" clId="{86BF930B-0F57-4EB0-9847-3884DBCD6953}" dt="2024-01-17T13:55:05.025" v="14056" actId="20577"/>
          <ac:spMkLst>
            <pc:docMk/>
            <pc:sldMk cId="1422519476" sldId="437"/>
            <ac:spMk id="6" creationId="{EBBD0E6A-1451-CA68-707A-CA5651AD2B01}"/>
          </ac:spMkLst>
        </pc:spChg>
        <pc:spChg chg="add mod">
          <ac:chgData name="Susan Kenyon" userId="baf6f2ab-e903-4e95-bfb8-3a00365aaada" providerId="ADAL" clId="{86BF930B-0F57-4EB0-9847-3884DBCD6953}" dt="2024-01-17T13:57:00.666" v="14088" actId="14100"/>
          <ac:spMkLst>
            <pc:docMk/>
            <pc:sldMk cId="1422519476" sldId="437"/>
            <ac:spMk id="8" creationId="{536DF4DC-8CE5-4247-D35E-CCD72352AD64}"/>
          </ac:spMkLst>
        </pc:spChg>
        <pc:graphicFrameChg chg="add del mod">
          <ac:chgData name="Susan Kenyon" userId="baf6f2ab-e903-4e95-bfb8-3a00365aaada" providerId="ADAL" clId="{86BF930B-0F57-4EB0-9847-3884DBCD6953}" dt="2024-01-17T12:46:14.014" v="13637" actId="21"/>
          <ac:graphicFrameMkLst>
            <pc:docMk/>
            <pc:sldMk cId="1422519476" sldId="437"/>
            <ac:graphicFrameMk id="3" creationId="{E72727C7-E38A-42D6-7275-744924F8D76E}"/>
          </ac:graphicFrameMkLst>
        </pc:graphicFrameChg>
        <pc:graphicFrameChg chg="add del mod">
          <ac:chgData name="Susan Kenyon" userId="baf6f2ab-e903-4e95-bfb8-3a00365aaada" providerId="ADAL" clId="{86BF930B-0F57-4EB0-9847-3884DBCD6953}" dt="2024-01-17T12:46:03.425" v="13635" actId="21"/>
          <ac:graphicFrameMkLst>
            <pc:docMk/>
            <pc:sldMk cId="1422519476" sldId="437"/>
            <ac:graphicFrameMk id="4" creationId="{E72727C7-E38A-42D6-7275-744924F8D76E}"/>
          </ac:graphicFrameMkLst>
        </pc:graphicFrameChg>
        <pc:picChg chg="add mod">
          <ac:chgData name="Susan Kenyon" userId="baf6f2ab-e903-4e95-bfb8-3a00365aaada" providerId="ADAL" clId="{86BF930B-0F57-4EB0-9847-3884DBCD6953}" dt="2024-01-17T13:57:24.610" v="14091" actId="1076"/>
          <ac:picMkLst>
            <pc:docMk/>
            <pc:sldMk cId="1422519476" sldId="437"/>
            <ac:picMk id="7" creationId="{639976DE-FF62-F378-C48F-8E13B78BEB98}"/>
          </ac:picMkLst>
        </pc:picChg>
      </pc:sldChg>
      <pc:sldChg chg="add del">
        <pc:chgData name="Susan Kenyon" userId="baf6f2ab-e903-4e95-bfb8-3a00365aaada" providerId="ADAL" clId="{86BF930B-0F57-4EB0-9847-3884DBCD6953}" dt="2024-01-16T15:53:30.627" v="6721" actId="47"/>
        <pc:sldMkLst>
          <pc:docMk/>
          <pc:sldMk cId="887917873" sldId="438"/>
        </pc:sldMkLst>
      </pc:sldChg>
      <pc:sldChg chg="addSp delSp modSp add mod modClrScheme modAnim chgLayout">
        <pc:chgData name="Susan Kenyon" userId="baf6f2ab-e903-4e95-bfb8-3a00365aaada" providerId="ADAL" clId="{86BF930B-0F57-4EB0-9847-3884DBCD6953}" dt="2024-01-17T14:14:00.489" v="14564" actId="20577"/>
        <pc:sldMkLst>
          <pc:docMk/>
          <pc:sldMk cId="3749785761" sldId="438"/>
        </pc:sldMkLst>
        <pc:spChg chg="mod ord">
          <ac:chgData name="Susan Kenyon" userId="baf6f2ab-e903-4e95-bfb8-3a00365aaada" providerId="ADAL" clId="{86BF930B-0F57-4EB0-9847-3884DBCD6953}" dt="2024-01-17T12:31:22.212" v="12938" actId="20577"/>
          <ac:spMkLst>
            <pc:docMk/>
            <pc:sldMk cId="3749785761" sldId="438"/>
            <ac:spMk id="3" creationId="{3EEE7ED3-D6FD-09D5-DF94-EFBFF07B5E7D}"/>
          </ac:spMkLst>
        </pc:spChg>
        <pc:spChg chg="mod ord">
          <ac:chgData name="Susan Kenyon" userId="baf6f2ab-e903-4e95-bfb8-3a00365aaada" providerId="ADAL" clId="{86BF930B-0F57-4EB0-9847-3884DBCD6953}" dt="2024-01-17T14:14:00.489" v="14564" actId="20577"/>
          <ac:spMkLst>
            <pc:docMk/>
            <pc:sldMk cId="3749785761" sldId="438"/>
            <ac:spMk id="5" creationId="{335668B3-5BD5-EF49-2EDB-1A5C55570E9D}"/>
          </ac:spMkLst>
        </pc:spChg>
        <pc:spChg chg="add del mod ord">
          <ac:chgData name="Susan Kenyon" userId="baf6f2ab-e903-4e95-bfb8-3a00365aaada" providerId="ADAL" clId="{86BF930B-0F57-4EB0-9847-3884DBCD6953}" dt="2024-01-17T11:44:56.047" v="11274" actId="478"/>
          <ac:spMkLst>
            <pc:docMk/>
            <pc:sldMk cId="3749785761" sldId="438"/>
            <ac:spMk id="6" creationId="{3D897D79-4E03-157C-5F5D-EDCDA1729778}"/>
          </ac:spMkLst>
        </pc:spChg>
        <pc:graphicFrameChg chg="modGraphic">
          <ac:chgData name="Susan Kenyon" userId="baf6f2ab-e903-4e95-bfb8-3a00365aaada" providerId="ADAL" clId="{86BF930B-0F57-4EB0-9847-3884DBCD6953}" dt="2024-01-16T16:09:37.066" v="7096" actId="2165"/>
          <ac:graphicFrameMkLst>
            <pc:docMk/>
            <pc:sldMk cId="3749785761" sldId="438"/>
            <ac:graphicFrameMk id="2" creationId="{0CACABF6-5377-88FE-F9CD-964D1A3AF2B5}"/>
          </ac:graphicFrameMkLst>
        </pc:graphicFrameChg>
        <pc:graphicFrameChg chg="add mod modGraphic">
          <ac:chgData name="Susan Kenyon" userId="baf6f2ab-e903-4e95-bfb8-3a00365aaada" providerId="ADAL" clId="{86BF930B-0F57-4EB0-9847-3884DBCD6953}" dt="2024-01-16T16:32:12.224" v="7250" actId="20577"/>
          <ac:graphicFrameMkLst>
            <pc:docMk/>
            <pc:sldMk cId="3749785761" sldId="438"/>
            <ac:graphicFrameMk id="4" creationId="{D978E7D2-EE82-DE04-33B1-C13087808793}"/>
          </ac:graphicFrameMkLst>
        </pc:graphicFrameChg>
        <pc:graphicFrameChg chg="add mod">
          <ac:chgData name="Susan Kenyon" userId="baf6f2ab-e903-4e95-bfb8-3a00365aaada" providerId="ADAL" clId="{86BF930B-0F57-4EB0-9847-3884DBCD6953}" dt="2024-01-16T16:29:54.599" v="7153"/>
          <ac:graphicFrameMkLst>
            <pc:docMk/>
            <pc:sldMk cId="3749785761" sldId="438"/>
            <ac:graphicFrameMk id="6" creationId="{EED80B07-6F47-ECE4-20FA-6BA17BB249F6}"/>
          </ac:graphicFrameMkLst>
        </pc:graphicFrameChg>
      </pc:sldChg>
      <pc:sldChg chg="addSp delSp modSp new del mod ord modClrScheme delAnim modAnim chgLayout">
        <pc:chgData name="Susan Kenyon" userId="baf6f2ab-e903-4e95-bfb8-3a00365aaada" providerId="ADAL" clId="{86BF930B-0F57-4EB0-9847-3884DBCD6953}" dt="2024-01-17T12:47:02.519" v="13638" actId="47"/>
        <pc:sldMkLst>
          <pc:docMk/>
          <pc:sldMk cId="164808680" sldId="439"/>
        </pc:sldMkLst>
        <pc:spChg chg="mod ord">
          <ac:chgData name="Susan Kenyon" userId="baf6f2ab-e903-4e95-bfb8-3a00365aaada" providerId="ADAL" clId="{86BF930B-0F57-4EB0-9847-3884DBCD6953}" dt="2024-01-17T10:30:41.544" v="10018" actId="700"/>
          <ac:spMkLst>
            <pc:docMk/>
            <pc:sldMk cId="164808680" sldId="439"/>
            <ac:spMk id="2" creationId="{BFCD4441-979F-961D-63E2-155DD69924F4}"/>
          </ac:spMkLst>
        </pc:spChg>
        <pc:spChg chg="del">
          <ac:chgData name="Susan Kenyon" userId="baf6f2ab-e903-4e95-bfb8-3a00365aaada" providerId="ADAL" clId="{86BF930B-0F57-4EB0-9847-3884DBCD6953}" dt="2024-01-16T16:38:24.157" v="7298" actId="478"/>
          <ac:spMkLst>
            <pc:docMk/>
            <pc:sldMk cId="164808680" sldId="439"/>
            <ac:spMk id="3" creationId="{9F605739-1608-FC4F-38BC-6C7DC56CECBF}"/>
          </ac:spMkLst>
        </pc:spChg>
        <pc:spChg chg="add mod ord">
          <ac:chgData name="Susan Kenyon" userId="baf6f2ab-e903-4e95-bfb8-3a00365aaada" providerId="ADAL" clId="{86BF930B-0F57-4EB0-9847-3884DBCD6953}" dt="2024-01-17T10:30:41.544" v="10018" actId="700"/>
          <ac:spMkLst>
            <pc:docMk/>
            <pc:sldMk cId="164808680" sldId="439"/>
            <ac:spMk id="3" creationId="{EE593FCB-73EB-B8C8-E10F-C2A3DEBECB5B}"/>
          </ac:spMkLst>
        </pc:spChg>
        <pc:graphicFrameChg chg="add del mod modGraphic">
          <ac:chgData name="Susan Kenyon" userId="baf6f2ab-e903-4e95-bfb8-3a00365aaada" providerId="ADAL" clId="{86BF930B-0F57-4EB0-9847-3884DBCD6953}" dt="2024-01-17T12:45:47.695" v="13633" actId="21"/>
          <ac:graphicFrameMkLst>
            <pc:docMk/>
            <pc:sldMk cId="164808680" sldId="439"/>
            <ac:graphicFrameMk id="4" creationId="{E72727C7-E38A-42D6-7275-744924F8D76E}"/>
          </ac:graphicFrameMkLst>
        </pc:graphicFrameChg>
      </pc:sldChg>
      <pc:sldChg chg="modSp add del mod modAnim">
        <pc:chgData name="Susan Kenyon" userId="baf6f2ab-e903-4e95-bfb8-3a00365aaada" providerId="ADAL" clId="{86BF930B-0F57-4EB0-9847-3884DBCD6953}" dt="2024-01-17T10:22:31.527" v="9856" actId="47"/>
        <pc:sldMkLst>
          <pc:docMk/>
          <pc:sldMk cId="1511946078" sldId="440"/>
        </pc:sldMkLst>
        <pc:spChg chg="mod">
          <ac:chgData name="Susan Kenyon" userId="baf6f2ab-e903-4e95-bfb8-3a00365aaada" providerId="ADAL" clId="{86BF930B-0F57-4EB0-9847-3884DBCD6953}" dt="2024-01-16T18:02:21.352" v="8565" actId="20577"/>
          <ac:spMkLst>
            <pc:docMk/>
            <pc:sldMk cId="1511946078" sldId="440"/>
            <ac:spMk id="2" creationId="{142C4F96-BDB3-1631-1391-623F73D4790B}"/>
          </ac:spMkLst>
        </pc:spChg>
        <pc:spChg chg="mod">
          <ac:chgData name="Susan Kenyon" userId="baf6f2ab-e903-4e95-bfb8-3a00365aaada" providerId="ADAL" clId="{86BF930B-0F57-4EB0-9847-3884DBCD6953}" dt="2024-01-16T18:02:58.889" v="8571" actId="20577"/>
          <ac:spMkLst>
            <pc:docMk/>
            <pc:sldMk cId="1511946078" sldId="440"/>
            <ac:spMk id="3" creationId="{3EEE7ED3-D6FD-09D5-DF94-EFBFF07B5E7D}"/>
          </ac:spMkLst>
        </pc:spChg>
      </pc:sldChg>
      <pc:sldChg chg="addSp delSp modSp new mod modClrScheme chgLayout">
        <pc:chgData name="Susan Kenyon" userId="baf6f2ab-e903-4e95-bfb8-3a00365aaada" providerId="ADAL" clId="{86BF930B-0F57-4EB0-9847-3884DBCD6953}" dt="2024-01-17T12:47:21.598" v="13646" actId="20577"/>
        <pc:sldMkLst>
          <pc:docMk/>
          <pc:sldMk cId="1651140473" sldId="441"/>
        </pc:sldMkLst>
        <pc:spChg chg="del mod ord">
          <ac:chgData name="Susan Kenyon" userId="baf6f2ab-e903-4e95-bfb8-3a00365aaada" providerId="ADAL" clId="{86BF930B-0F57-4EB0-9847-3884DBCD6953}" dt="2024-01-16T18:09:12.096" v="8573" actId="700"/>
          <ac:spMkLst>
            <pc:docMk/>
            <pc:sldMk cId="1651140473" sldId="441"/>
            <ac:spMk id="2" creationId="{CF1D94F1-BA18-B0B7-E88C-FA02A2B64D09}"/>
          </ac:spMkLst>
        </pc:spChg>
        <pc:spChg chg="del mod ord">
          <ac:chgData name="Susan Kenyon" userId="baf6f2ab-e903-4e95-bfb8-3a00365aaada" providerId="ADAL" clId="{86BF930B-0F57-4EB0-9847-3884DBCD6953}" dt="2024-01-16T18:09:12.096" v="8573" actId="700"/>
          <ac:spMkLst>
            <pc:docMk/>
            <pc:sldMk cId="1651140473" sldId="441"/>
            <ac:spMk id="3" creationId="{39E08EC1-07DE-DC20-5555-2DAD2192ACD7}"/>
          </ac:spMkLst>
        </pc:spChg>
        <pc:spChg chg="add mod ord">
          <ac:chgData name="Susan Kenyon" userId="baf6f2ab-e903-4e95-bfb8-3a00365aaada" providerId="ADAL" clId="{86BF930B-0F57-4EB0-9847-3884DBCD6953}" dt="2024-01-17T10:33:55.866" v="10041" actId="26606"/>
          <ac:spMkLst>
            <pc:docMk/>
            <pc:sldMk cId="1651140473" sldId="441"/>
            <ac:spMk id="4" creationId="{F86E999E-5F87-6290-8FD6-116A0DC5C09F}"/>
          </ac:spMkLst>
        </pc:spChg>
        <pc:spChg chg="add del mod ord">
          <ac:chgData name="Susan Kenyon" userId="baf6f2ab-e903-4e95-bfb8-3a00365aaada" providerId="ADAL" clId="{86BF930B-0F57-4EB0-9847-3884DBCD6953}" dt="2024-01-17T10:32:39.645" v="10030" actId="26606"/>
          <ac:spMkLst>
            <pc:docMk/>
            <pc:sldMk cId="1651140473" sldId="441"/>
            <ac:spMk id="5" creationId="{53540DEE-A7E3-6C7D-F7C5-00F37E9CE22B}"/>
          </ac:spMkLst>
        </pc:spChg>
        <pc:spChg chg="add del mod">
          <ac:chgData name="Susan Kenyon" userId="baf6f2ab-e903-4e95-bfb8-3a00365aaada" providerId="ADAL" clId="{86BF930B-0F57-4EB0-9847-3884DBCD6953}" dt="2024-01-17T10:32:51.133" v="10031" actId="478"/>
          <ac:spMkLst>
            <pc:docMk/>
            <pc:sldMk cId="1651140473" sldId="441"/>
            <ac:spMk id="10" creationId="{AA9CE4B8-73F5-9C7A-ED88-7FFAA8454B1B}"/>
          </ac:spMkLst>
        </pc:spChg>
        <pc:spChg chg="add del mod">
          <ac:chgData name="Susan Kenyon" userId="baf6f2ab-e903-4e95-bfb8-3a00365aaada" providerId="ADAL" clId="{86BF930B-0F57-4EB0-9847-3884DBCD6953}" dt="2024-01-17T10:32:10.578" v="10027" actId="26606"/>
          <ac:spMkLst>
            <pc:docMk/>
            <pc:sldMk cId="1651140473" sldId="441"/>
            <ac:spMk id="11" creationId="{24D36243-9B00-339B-2EFE-6C56DB3396FF}"/>
          </ac:spMkLst>
        </pc:spChg>
        <pc:spChg chg="add del">
          <ac:chgData name="Susan Kenyon" userId="baf6f2ab-e903-4e95-bfb8-3a00365aaada" providerId="ADAL" clId="{86BF930B-0F57-4EB0-9847-3884DBCD6953}" dt="2024-01-17T10:33:55.808" v="10040" actId="26606"/>
          <ac:spMkLst>
            <pc:docMk/>
            <pc:sldMk cId="1651140473" sldId="441"/>
            <ac:spMk id="14" creationId="{980B50F5-B3ED-78F0-A412-FBEAB6C1F692}"/>
          </ac:spMkLst>
        </pc:spChg>
        <pc:spChg chg="add del">
          <ac:chgData name="Susan Kenyon" userId="baf6f2ab-e903-4e95-bfb8-3a00365aaada" providerId="ADAL" clId="{86BF930B-0F57-4EB0-9847-3884DBCD6953}" dt="2024-01-17T10:33:32.470" v="10036" actId="26606"/>
          <ac:spMkLst>
            <pc:docMk/>
            <pc:sldMk cId="1651140473" sldId="441"/>
            <ac:spMk id="17" creationId="{980B50F5-B3ED-78F0-A412-FBEAB6C1F692}"/>
          </ac:spMkLst>
        </pc:spChg>
        <pc:graphicFrameChg chg="add del mod">
          <ac:chgData name="Susan Kenyon" userId="baf6f2ab-e903-4e95-bfb8-3a00365aaada" providerId="ADAL" clId="{86BF930B-0F57-4EB0-9847-3884DBCD6953}" dt="2024-01-17T10:32:10.578" v="10027" actId="26606"/>
          <ac:graphicFrameMkLst>
            <pc:docMk/>
            <pc:sldMk cId="1651140473" sldId="441"/>
            <ac:graphicFrameMk id="7" creationId="{CDF846C7-5546-9E0F-B111-9C0B6DC72C6B}"/>
          </ac:graphicFrameMkLst>
        </pc:graphicFrameChg>
        <pc:graphicFrameChg chg="add del">
          <ac:chgData name="Susan Kenyon" userId="baf6f2ab-e903-4e95-bfb8-3a00365aaada" providerId="ADAL" clId="{86BF930B-0F57-4EB0-9847-3884DBCD6953}" dt="2024-01-17T10:32:39.609" v="10029" actId="26606"/>
          <ac:graphicFrameMkLst>
            <pc:docMk/>
            <pc:sldMk cId="1651140473" sldId="441"/>
            <ac:graphicFrameMk id="8" creationId="{5B1D2D3B-D5CB-FDED-43AB-3452948B904B}"/>
          </ac:graphicFrameMkLst>
        </pc:graphicFrameChg>
        <pc:graphicFrameChg chg="add mod modGraphic">
          <ac:chgData name="Susan Kenyon" userId="baf6f2ab-e903-4e95-bfb8-3a00365aaada" providerId="ADAL" clId="{86BF930B-0F57-4EB0-9847-3884DBCD6953}" dt="2024-01-17T12:47:21.598" v="13646" actId="20577"/>
          <ac:graphicFrameMkLst>
            <pc:docMk/>
            <pc:sldMk cId="1651140473" sldId="441"/>
            <ac:graphicFrameMk id="12" creationId="{859996A9-A7F9-88CB-E40E-A856EFB5EB51}"/>
          </ac:graphicFrameMkLst>
        </pc:graphicFrameChg>
      </pc:sldChg>
      <pc:sldChg chg="modSp new del mod">
        <pc:chgData name="Susan Kenyon" userId="baf6f2ab-e903-4e95-bfb8-3a00365aaada" providerId="ADAL" clId="{86BF930B-0F57-4EB0-9847-3884DBCD6953}" dt="2024-01-17T10:27:52.455" v="9925" actId="47"/>
        <pc:sldMkLst>
          <pc:docMk/>
          <pc:sldMk cId="1694233509" sldId="442"/>
        </pc:sldMkLst>
        <pc:spChg chg="mod">
          <ac:chgData name="Susan Kenyon" userId="baf6f2ab-e903-4e95-bfb8-3a00365aaada" providerId="ADAL" clId="{86BF930B-0F57-4EB0-9847-3884DBCD6953}" dt="2024-01-17T10:24:53.976" v="9918" actId="20577"/>
          <ac:spMkLst>
            <pc:docMk/>
            <pc:sldMk cId="1694233509" sldId="442"/>
            <ac:spMk id="2" creationId="{0C1F58EF-ACEE-FB69-4D78-4E4BE645617E}"/>
          </ac:spMkLst>
        </pc:spChg>
        <pc:spChg chg="mod">
          <ac:chgData name="Susan Kenyon" userId="baf6f2ab-e903-4e95-bfb8-3a00365aaada" providerId="ADAL" clId="{86BF930B-0F57-4EB0-9847-3884DBCD6953}" dt="2024-01-17T10:23:34.108" v="9870" actId="20577"/>
          <ac:spMkLst>
            <pc:docMk/>
            <pc:sldMk cId="1694233509" sldId="442"/>
            <ac:spMk id="3" creationId="{B9B0BD1D-75E5-175C-407D-118B4F61A4AB}"/>
          </ac:spMkLst>
        </pc:spChg>
      </pc:sldChg>
      <pc:sldChg chg="modSp add del mod">
        <pc:chgData name="Susan Kenyon" userId="baf6f2ab-e903-4e95-bfb8-3a00365aaada" providerId="ADAL" clId="{86BF930B-0F57-4EB0-9847-3884DBCD6953}" dt="2024-01-17T12:17:52.093" v="12418" actId="47"/>
        <pc:sldMkLst>
          <pc:docMk/>
          <pc:sldMk cId="2545456713" sldId="442"/>
        </pc:sldMkLst>
        <pc:spChg chg="mod">
          <ac:chgData name="Susan Kenyon" userId="baf6f2ab-e903-4e95-bfb8-3a00365aaada" providerId="ADAL" clId="{86BF930B-0F57-4EB0-9847-3884DBCD6953}" dt="2024-01-17T12:12:21.457" v="12290" actId="21"/>
          <ac:spMkLst>
            <pc:docMk/>
            <pc:sldMk cId="2545456713" sldId="442"/>
            <ac:spMk id="5" creationId="{2A447192-94A7-1E1F-D28D-951630571EC9}"/>
          </ac:spMkLst>
        </pc:spChg>
        <pc:spChg chg="mod">
          <ac:chgData name="Susan Kenyon" userId="baf6f2ab-e903-4e95-bfb8-3a00365aaada" providerId="ADAL" clId="{86BF930B-0F57-4EB0-9847-3884DBCD6953}" dt="2024-01-17T12:06:57.129" v="12102" actId="20577"/>
          <ac:spMkLst>
            <pc:docMk/>
            <pc:sldMk cId="2545456713" sldId="442"/>
            <ac:spMk id="6" creationId="{EBBD0E6A-1451-CA68-707A-CA5651AD2B01}"/>
          </ac:spMkLst>
        </pc:spChg>
      </pc:sldChg>
      <pc:sldChg chg="addSp delSp modSp new del mod modClrScheme chgLayout">
        <pc:chgData name="Susan Kenyon" userId="baf6f2ab-e903-4e95-bfb8-3a00365aaada" providerId="ADAL" clId="{86BF930B-0F57-4EB0-9847-3884DBCD6953}" dt="2024-01-17T11:45:46.996" v="11278" actId="47"/>
        <pc:sldMkLst>
          <pc:docMk/>
          <pc:sldMk cId="3079096013" sldId="442"/>
        </pc:sldMkLst>
        <pc:spChg chg="mod ord">
          <ac:chgData name="Susan Kenyon" userId="baf6f2ab-e903-4e95-bfb8-3a00365aaada" providerId="ADAL" clId="{86BF930B-0F57-4EB0-9847-3884DBCD6953}" dt="2024-01-17T11:42:38.124" v="11218" actId="6549"/>
          <ac:spMkLst>
            <pc:docMk/>
            <pc:sldMk cId="3079096013" sldId="442"/>
            <ac:spMk id="2" creationId="{FC4E73C9-DEDF-6E95-63A3-83CB7C2BBC90}"/>
          </ac:spMkLst>
        </pc:spChg>
        <pc:spChg chg="mod ord">
          <ac:chgData name="Susan Kenyon" userId="baf6f2ab-e903-4e95-bfb8-3a00365aaada" providerId="ADAL" clId="{86BF930B-0F57-4EB0-9847-3884DBCD6953}" dt="2024-01-17T11:42:34.316" v="11217" actId="20577"/>
          <ac:spMkLst>
            <pc:docMk/>
            <pc:sldMk cId="3079096013" sldId="442"/>
            <ac:spMk id="3" creationId="{6FD2BEDE-7326-D712-6988-F45323F0D1FE}"/>
          </ac:spMkLst>
        </pc:spChg>
        <pc:spChg chg="add del mod">
          <ac:chgData name="Susan Kenyon" userId="baf6f2ab-e903-4e95-bfb8-3a00365aaada" providerId="ADAL" clId="{86BF930B-0F57-4EB0-9847-3884DBCD6953}" dt="2024-01-17T11:40:09.704" v="11167" actId="478"/>
          <ac:spMkLst>
            <pc:docMk/>
            <pc:sldMk cId="3079096013" sldId="442"/>
            <ac:spMk id="4" creationId="{52D2462E-706C-B860-7D4C-126A3FAB7ADC}"/>
          </ac:spMkLst>
        </pc:spChg>
        <pc:spChg chg="add mod ord">
          <ac:chgData name="Susan Kenyon" userId="baf6f2ab-e903-4e95-bfb8-3a00365aaada" providerId="ADAL" clId="{86BF930B-0F57-4EB0-9847-3884DBCD6953}" dt="2024-01-17T11:39:53.465" v="11164" actId="20577"/>
          <ac:spMkLst>
            <pc:docMk/>
            <pc:sldMk cId="3079096013" sldId="442"/>
            <ac:spMk id="5" creationId="{30404117-D1A4-C26D-259C-BF88C24AE8E0}"/>
          </ac:spMkLst>
        </pc:spChg>
      </pc:sldChg>
      <pc:sldChg chg="addSp modSp add mod modAnim">
        <pc:chgData name="Susan Kenyon" userId="baf6f2ab-e903-4e95-bfb8-3a00365aaada" providerId="ADAL" clId="{86BF930B-0F57-4EB0-9847-3884DBCD6953}" dt="2024-01-17T14:36:35.805" v="14946"/>
        <pc:sldMkLst>
          <pc:docMk/>
          <pc:sldMk cId="847417662" sldId="443"/>
        </pc:sldMkLst>
        <pc:spChg chg="mod">
          <ac:chgData name="Susan Kenyon" userId="baf6f2ab-e903-4e95-bfb8-3a00365aaada" providerId="ADAL" clId="{86BF930B-0F57-4EB0-9847-3884DBCD6953}" dt="2024-01-17T12:12:26.161" v="12292"/>
          <ac:spMkLst>
            <pc:docMk/>
            <pc:sldMk cId="847417662" sldId="443"/>
            <ac:spMk id="5" creationId="{2A447192-94A7-1E1F-D28D-951630571EC9}"/>
          </ac:spMkLst>
        </pc:spChg>
        <pc:spChg chg="mod">
          <ac:chgData name="Susan Kenyon" userId="baf6f2ab-e903-4e95-bfb8-3a00365aaada" providerId="ADAL" clId="{86BF930B-0F57-4EB0-9847-3884DBCD6953}" dt="2024-01-17T14:36:29.530" v="14944" actId="1076"/>
          <ac:spMkLst>
            <pc:docMk/>
            <pc:sldMk cId="847417662" sldId="443"/>
            <ac:spMk id="6" creationId="{EBBD0E6A-1451-CA68-707A-CA5651AD2B01}"/>
          </ac:spMkLst>
        </pc:spChg>
        <pc:graphicFrameChg chg="add mod modGraphic">
          <ac:chgData name="Susan Kenyon" userId="baf6f2ab-e903-4e95-bfb8-3a00365aaada" providerId="ADAL" clId="{86BF930B-0F57-4EB0-9847-3884DBCD6953}" dt="2024-01-17T14:10:48.239" v="14481" actId="1076"/>
          <ac:graphicFrameMkLst>
            <pc:docMk/>
            <pc:sldMk cId="847417662" sldId="443"/>
            <ac:graphicFrameMk id="2" creationId="{369C4ECE-5A5C-6451-AC00-2037D6B04ACB}"/>
          </ac:graphicFrameMkLst>
        </pc:graphicFrameChg>
      </pc:sldChg>
      <pc:sldChg chg="add del">
        <pc:chgData name="Susan Kenyon" userId="baf6f2ab-e903-4e95-bfb8-3a00365aaada" providerId="ADAL" clId="{86BF930B-0F57-4EB0-9847-3884DBCD6953}" dt="2024-01-17T10:29:02.114" v="10008" actId="47"/>
        <pc:sldMkLst>
          <pc:docMk/>
          <pc:sldMk cId="2623845750" sldId="443"/>
        </pc:sldMkLst>
      </pc:sldChg>
      <pc:sldChg chg="addSp modSp add mod modAnim">
        <pc:chgData name="Susan Kenyon" userId="baf6f2ab-e903-4e95-bfb8-3a00365aaada" providerId="ADAL" clId="{86BF930B-0F57-4EB0-9847-3884DBCD6953}" dt="2024-01-17T14:36:18.232" v="14941"/>
        <pc:sldMkLst>
          <pc:docMk/>
          <pc:sldMk cId="2251250500" sldId="444"/>
        </pc:sldMkLst>
        <pc:spChg chg="mod">
          <ac:chgData name="Susan Kenyon" userId="baf6f2ab-e903-4e95-bfb8-3a00365aaada" providerId="ADAL" clId="{86BF930B-0F57-4EB0-9847-3884DBCD6953}" dt="2024-01-17T12:17:33.660" v="12417" actId="20577"/>
          <ac:spMkLst>
            <pc:docMk/>
            <pc:sldMk cId="2251250500" sldId="444"/>
            <ac:spMk id="5" creationId="{2A447192-94A7-1E1F-D28D-951630571EC9}"/>
          </ac:spMkLst>
        </pc:spChg>
        <pc:spChg chg="mod">
          <ac:chgData name="Susan Kenyon" userId="baf6f2ab-e903-4e95-bfb8-3a00365aaada" providerId="ADAL" clId="{86BF930B-0F57-4EB0-9847-3884DBCD6953}" dt="2024-01-17T14:35:08.418" v="14932" actId="20577"/>
          <ac:spMkLst>
            <pc:docMk/>
            <pc:sldMk cId="2251250500" sldId="444"/>
            <ac:spMk id="6" creationId="{EBBD0E6A-1451-CA68-707A-CA5651AD2B01}"/>
          </ac:spMkLst>
        </pc:spChg>
        <pc:graphicFrameChg chg="add mod">
          <ac:chgData name="Susan Kenyon" userId="baf6f2ab-e903-4e95-bfb8-3a00365aaada" providerId="ADAL" clId="{86BF930B-0F57-4EB0-9847-3884DBCD6953}" dt="2024-01-17T13:18:37.723" v="13667" actId="14100"/>
          <ac:graphicFrameMkLst>
            <pc:docMk/>
            <pc:sldMk cId="2251250500" sldId="444"/>
            <ac:graphicFrameMk id="2" creationId="{4DFDFB02-BB14-3BB0-E82C-D85340EB3D5E}"/>
          </ac:graphicFrameMkLst>
        </pc:graphicFrameChg>
      </pc:sldChg>
      <pc:sldChg chg="add del">
        <pc:chgData name="Susan Kenyon" userId="baf6f2ab-e903-4e95-bfb8-3a00365aaada" providerId="ADAL" clId="{86BF930B-0F57-4EB0-9847-3884DBCD6953}" dt="2024-01-17T14:08:28.547" v="14429" actId="47"/>
        <pc:sldMkLst>
          <pc:docMk/>
          <pc:sldMk cId="185815761" sldId="445"/>
        </pc:sldMkLst>
      </pc:sldChg>
      <pc:sldChg chg="addSp modSp mod">
        <pc:chgData name="Susan Kenyon" userId="baf6f2ab-e903-4e95-bfb8-3a00365aaada" providerId="ADAL" clId="{86BF930B-0F57-4EB0-9847-3884DBCD6953}" dt="2024-01-17T14:31:12.540" v="14919" actId="20577"/>
        <pc:sldMkLst>
          <pc:docMk/>
          <pc:sldMk cId="1065034507" sldId="446"/>
        </pc:sldMkLst>
        <pc:spChg chg="mod">
          <ac:chgData name="Susan Kenyon" userId="baf6f2ab-e903-4e95-bfb8-3a00365aaada" providerId="ADAL" clId="{86BF930B-0F57-4EB0-9847-3884DBCD6953}" dt="2024-01-17T14:31:12.540" v="14919" actId="20577"/>
          <ac:spMkLst>
            <pc:docMk/>
            <pc:sldMk cId="1065034507" sldId="446"/>
            <ac:spMk id="2" creationId="{B7FE2F50-1FB4-3A60-90C2-2818B1111C52}"/>
          </ac:spMkLst>
        </pc:spChg>
        <pc:picChg chg="add mod">
          <ac:chgData name="Susan Kenyon" userId="baf6f2ab-e903-4e95-bfb8-3a00365aaada" providerId="ADAL" clId="{86BF930B-0F57-4EB0-9847-3884DBCD6953}" dt="2024-01-17T14:30:32.220" v="14895" actId="1076"/>
          <ac:picMkLst>
            <pc:docMk/>
            <pc:sldMk cId="1065034507" sldId="446"/>
            <ac:picMk id="3" creationId="{4577D695-F8F2-306E-44DD-DF32A384C3BB}"/>
          </ac:picMkLst>
        </pc:picChg>
      </pc:sldChg>
      <pc:sldMasterChg chg="del delSldLayout">
        <pc:chgData name="Susan Kenyon" userId="baf6f2ab-e903-4e95-bfb8-3a00365aaada" providerId="ADAL" clId="{86BF930B-0F57-4EB0-9847-3884DBCD6953}" dt="2024-01-15T14:24:33.643" v="366" actId="700"/>
        <pc:sldMasterMkLst>
          <pc:docMk/>
          <pc:sldMasterMk cId="2455645749" sldId="2147483845"/>
        </pc:sldMasterMkLst>
        <pc:sldLayoutChg chg="del">
          <pc:chgData name="Susan Kenyon" userId="baf6f2ab-e903-4e95-bfb8-3a00365aaada" providerId="ADAL" clId="{86BF930B-0F57-4EB0-9847-3884DBCD6953}" dt="2024-01-15T14:24:33.643" v="366" actId="700"/>
          <pc:sldLayoutMkLst>
            <pc:docMk/>
            <pc:sldMasterMk cId="2455645749" sldId="2147483845"/>
            <pc:sldLayoutMk cId="953950436" sldId="2147483846"/>
          </pc:sldLayoutMkLst>
        </pc:sldLayoutChg>
        <pc:sldLayoutChg chg="del">
          <pc:chgData name="Susan Kenyon" userId="baf6f2ab-e903-4e95-bfb8-3a00365aaada" providerId="ADAL" clId="{86BF930B-0F57-4EB0-9847-3884DBCD6953}" dt="2024-01-15T14:24:33.643" v="366" actId="700"/>
          <pc:sldLayoutMkLst>
            <pc:docMk/>
            <pc:sldMasterMk cId="2455645749" sldId="2147483845"/>
            <pc:sldLayoutMk cId="1134482540" sldId="2147483847"/>
          </pc:sldLayoutMkLst>
        </pc:sldLayoutChg>
        <pc:sldLayoutChg chg="del">
          <pc:chgData name="Susan Kenyon" userId="baf6f2ab-e903-4e95-bfb8-3a00365aaada" providerId="ADAL" clId="{86BF930B-0F57-4EB0-9847-3884DBCD6953}" dt="2024-01-15T14:24:33.643" v="366" actId="700"/>
          <pc:sldLayoutMkLst>
            <pc:docMk/>
            <pc:sldMasterMk cId="2455645749" sldId="2147483845"/>
            <pc:sldLayoutMk cId="990532501" sldId="2147483848"/>
          </pc:sldLayoutMkLst>
        </pc:sldLayoutChg>
        <pc:sldLayoutChg chg="del">
          <pc:chgData name="Susan Kenyon" userId="baf6f2ab-e903-4e95-bfb8-3a00365aaada" providerId="ADAL" clId="{86BF930B-0F57-4EB0-9847-3884DBCD6953}" dt="2024-01-15T14:24:33.643" v="366" actId="700"/>
          <pc:sldLayoutMkLst>
            <pc:docMk/>
            <pc:sldMasterMk cId="2455645749" sldId="2147483845"/>
            <pc:sldLayoutMk cId="3984319834" sldId="2147483849"/>
          </pc:sldLayoutMkLst>
        </pc:sldLayoutChg>
        <pc:sldLayoutChg chg="del">
          <pc:chgData name="Susan Kenyon" userId="baf6f2ab-e903-4e95-bfb8-3a00365aaada" providerId="ADAL" clId="{86BF930B-0F57-4EB0-9847-3884DBCD6953}" dt="2024-01-15T14:24:33.643" v="366" actId="700"/>
          <pc:sldLayoutMkLst>
            <pc:docMk/>
            <pc:sldMasterMk cId="2455645749" sldId="2147483845"/>
            <pc:sldLayoutMk cId="469029409" sldId="2147483850"/>
          </pc:sldLayoutMkLst>
        </pc:sldLayoutChg>
        <pc:sldLayoutChg chg="del">
          <pc:chgData name="Susan Kenyon" userId="baf6f2ab-e903-4e95-bfb8-3a00365aaada" providerId="ADAL" clId="{86BF930B-0F57-4EB0-9847-3884DBCD6953}" dt="2024-01-15T14:24:33.643" v="366" actId="700"/>
          <pc:sldLayoutMkLst>
            <pc:docMk/>
            <pc:sldMasterMk cId="2455645749" sldId="2147483845"/>
            <pc:sldLayoutMk cId="706182246" sldId="2147483851"/>
          </pc:sldLayoutMkLst>
        </pc:sldLayoutChg>
      </pc:sldMasterChg>
      <pc:sldMasterChg chg="delSldLayout">
        <pc:chgData name="Susan Kenyon" userId="baf6f2ab-e903-4e95-bfb8-3a00365aaada" providerId="ADAL" clId="{86BF930B-0F57-4EB0-9847-3884DBCD6953}" dt="2024-01-17T14:08:28.547" v="14429" actId="47"/>
        <pc:sldMasterMkLst>
          <pc:docMk/>
          <pc:sldMasterMk cId="15558580" sldId="2147483871"/>
        </pc:sldMasterMkLst>
        <pc:sldLayoutChg chg="del">
          <pc:chgData name="Susan Kenyon" userId="baf6f2ab-e903-4e95-bfb8-3a00365aaada" providerId="ADAL" clId="{86BF930B-0F57-4EB0-9847-3884DBCD6953}" dt="2024-01-17T14:08:28.547" v="14429" actId="47"/>
          <pc:sldLayoutMkLst>
            <pc:docMk/>
            <pc:sldMasterMk cId="15558580" sldId="2147483871"/>
            <pc:sldLayoutMk cId="668533551" sldId="2147483899"/>
          </pc:sldLayoutMkLst>
        </pc:sldLayoutChg>
      </pc:sldMasterChg>
    </pc:docChg>
  </pc:docChgLst>
  <pc:docChgLst>
    <pc:chgData name="Susan Kenyon" userId="baf6f2ab-e903-4e95-bfb8-3a00365aaada" providerId="ADAL" clId="{C528CF7B-4862-42CA-ABBD-4E14CD739582}"/>
    <pc:docChg chg="undo redo custSel addSld delSld modSld sldOrd">
      <pc:chgData name="Susan Kenyon" userId="baf6f2ab-e903-4e95-bfb8-3a00365aaada" providerId="ADAL" clId="{C528CF7B-4862-42CA-ABBD-4E14CD739582}" dt="2024-03-10T15:04:18.009" v="19145"/>
      <pc:docMkLst>
        <pc:docMk/>
      </pc:docMkLst>
      <pc:sldChg chg="addSp delSp modSp mod modClrScheme chgLayout modNotesTx">
        <pc:chgData name="Susan Kenyon" userId="baf6f2ab-e903-4e95-bfb8-3a00365aaada" providerId="ADAL" clId="{C528CF7B-4862-42CA-ABBD-4E14CD739582}" dt="2024-03-08T16:51:33.252" v="7505" actId="20577"/>
        <pc:sldMkLst>
          <pc:docMk/>
          <pc:sldMk cId="2070241706" sldId="257"/>
        </pc:sldMkLst>
        <pc:spChg chg="mod ord">
          <ac:chgData name="Susan Kenyon" userId="baf6f2ab-e903-4e95-bfb8-3a00365aaada" providerId="ADAL" clId="{C528CF7B-4862-42CA-ABBD-4E14CD739582}" dt="2024-03-08T14:29:11.737" v="6074" actId="700"/>
          <ac:spMkLst>
            <pc:docMk/>
            <pc:sldMk cId="2070241706" sldId="257"/>
            <ac:spMk id="2" creationId="{FFB65724-E875-48AA-AC67-178289D62886}"/>
          </ac:spMkLst>
        </pc:spChg>
        <pc:spChg chg="add del mod ord">
          <ac:chgData name="Susan Kenyon" userId="baf6f2ab-e903-4e95-bfb8-3a00365aaada" providerId="ADAL" clId="{C528CF7B-4862-42CA-ABBD-4E14CD739582}" dt="2024-03-08T14:29:15.297" v="6075" actId="478"/>
          <ac:spMkLst>
            <pc:docMk/>
            <pc:sldMk cId="2070241706" sldId="257"/>
            <ac:spMk id="3" creationId="{A3C32180-E1BB-081F-B2FE-7B4CE51662AA}"/>
          </ac:spMkLst>
        </pc:spChg>
      </pc:sldChg>
      <pc:sldChg chg="modSp del mod modClrScheme chgLayout modNotesTx">
        <pc:chgData name="Susan Kenyon" userId="baf6f2ab-e903-4e95-bfb8-3a00365aaada" providerId="ADAL" clId="{C528CF7B-4862-42CA-ABBD-4E14CD739582}" dt="2024-03-08T14:48:43.740" v="7113" actId="47"/>
        <pc:sldMkLst>
          <pc:docMk/>
          <pc:sldMk cId="4080181835" sldId="259"/>
        </pc:sldMkLst>
        <pc:spChg chg="mod ord">
          <ac:chgData name="Susan Kenyon" userId="baf6f2ab-e903-4e95-bfb8-3a00365aaada" providerId="ADAL" clId="{C528CF7B-4862-42CA-ABBD-4E14CD739582}" dt="2024-03-08T14:29:51.257" v="6076" actId="700"/>
          <ac:spMkLst>
            <pc:docMk/>
            <pc:sldMk cId="4080181835" sldId="259"/>
            <ac:spMk id="2" creationId="{D630A362-7201-4B2B-B31D-B13AEE02847A}"/>
          </ac:spMkLst>
        </pc:spChg>
        <pc:graphicFrameChg chg="mod ord">
          <ac:chgData name="Susan Kenyon" userId="baf6f2ab-e903-4e95-bfb8-3a00365aaada" providerId="ADAL" clId="{C528CF7B-4862-42CA-ABBD-4E14CD739582}" dt="2024-03-08T14:29:51.257" v="6076" actId="700"/>
          <ac:graphicFrameMkLst>
            <pc:docMk/>
            <pc:sldMk cId="4080181835" sldId="259"/>
            <ac:graphicFrameMk id="8" creationId="{398D9DB5-E7D9-427D-806C-FBB39F819F01}"/>
          </ac:graphicFrameMkLst>
        </pc:graphicFrameChg>
      </pc:sldChg>
      <pc:sldChg chg="addSp delSp modSp del mod modClrScheme chgLayout modNotesTx">
        <pc:chgData name="Susan Kenyon" userId="baf6f2ab-e903-4e95-bfb8-3a00365aaada" providerId="ADAL" clId="{C528CF7B-4862-42CA-ABBD-4E14CD739582}" dt="2024-03-10T12:22:41.933" v="14555" actId="47"/>
        <pc:sldMkLst>
          <pc:docMk/>
          <pc:sldMk cId="3194515077" sldId="275"/>
        </pc:sldMkLst>
        <pc:spChg chg="add del mod ord">
          <ac:chgData name="Susan Kenyon" userId="baf6f2ab-e903-4e95-bfb8-3a00365aaada" providerId="ADAL" clId="{C528CF7B-4862-42CA-ABBD-4E14CD739582}" dt="2024-03-08T14:42:39.412" v="6891" actId="478"/>
          <ac:spMkLst>
            <pc:docMk/>
            <pc:sldMk cId="3194515077" sldId="275"/>
            <ac:spMk id="2" creationId="{9C813806-C7B8-2530-DF67-6CA08224E187}"/>
          </ac:spMkLst>
        </pc:spChg>
        <pc:spChg chg="add del mod ord">
          <ac:chgData name="Susan Kenyon" userId="baf6f2ab-e903-4e95-bfb8-3a00365aaada" providerId="ADAL" clId="{C528CF7B-4862-42CA-ABBD-4E14CD739582}" dt="2024-03-08T14:42:37.697" v="6890" actId="478"/>
          <ac:spMkLst>
            <pc:docMk/>
            <pc:sldMk cId="3194515077" sldId="275"/>
            <ac:spMk id="3" creationId="{8EA4F981-D66F-F784-53B8-A0FE9D5588D8}"/>
          </ac:spMkLst>
        </pc:spChg>
        <pc:graphicFrameChg chg="mod">
          <ac:chgData name="Susan Kenyon" userId="baf6f2ab-e903-4e95-bfb8-3a00365aaada" providerId="ADAL" clId="{C528CF7B-4862-42CA-ABBD-4E14CD739582}" dt="2024-03-10T11:20:31.072" v="9316" actId="20577"/>
          <ac:graphicFrameMkLst>
            <pc:docMk/>
            <pc:sldMk cId="3194515077" sldId="275"/>
            <ac:graphicFrameMk id="7" creationId="{10B59414-8843-47F1-97E6-29EEF46B1324}"/>
          </ac:graphicFrameMkLst>
        </pc:graphicFrameChg>
      </pc:sldChg>
      <pc:sldChg chg="addSp delSp modSp mod ord modClrScheme modAnim chgLayout modNotesTx">
        <pc:chgData name="Susan Kenyon" userId="baf6f2ab-e903-4e95-bfb8-3a00365aaada" providerId="ADAL" clId="{C528CF7B-4862-42CA-ABBD-4E14CD739582}" dt="2024-03-10T13:44:21.383" v="17362"/>
        <pc:sldMkLst>
          <pc:docMk/>
          <pc:sldMk cId="1868561989" sldId="276"/>
        </pc:sldMkLst>
        <pc:spChg chg="add del mod ord">
          <ac:chgData name="Susan Kenyon" userId="baf6f2ab-e903-4e95-bfb8-3a00365aaada" providerId="ADAL" clId="{C528CF7B-4862-42CA-ABBD-4E14CD739582}" dt="2024-03-08T14:52:30.504" v="7296" actId="478"/>
          <ac:spMkLst>
            <pc:docMk/>
            <pc:sldMk cId="1868561989" sldId="276"/>
            <ac:spMk id="2" creationId="{FD0072F9-AF8A-0B88-A2A7-7FBF51CBB826}"/>
          </ac:spMkLst>
        </pc:spChg>
        <pc:spChg chg="add del mod ord">
          <ac:chgData name="Susan Kenyon" userId="baf6f2ab-e903-4e95-bfb8-3a00365aaada" providerId="ADAL" clId="{C528CF7B-4862-42CA-ABBD-4E14CD739582}" dt="2024-03-08T14:52:28.565" v="7295" actId="478"/>
          <ac:spMkLst>
            <pc:docMk/>
            <pc:sldMk cId="1868561989" sldId="276"/>
            <ac:spMk id="7" creationId="{AAA00254-5995-3E00-1E47-17E6C214594F}"/>
          </ac:spMkLst>
        </pc:spChg>
        <pc:grpChg chg="del">
          <ac:chgData name="Susan Kenyon" userId="baf6f2ab-e903-4e95-bfb8-3a00365aaada" providerId="ADAL" clId="{C528CF7B-4862-42CA-ABBD-4E14CD739582}" dt="2024-03-10T11:51:29.533" v="12471" actId="478"/>
          <ac:grpSpMkLst>
            <pc:docMk/>
            <pc:sldMk cId="1868561989" sldId="276"/>
            <ac:grpSpMk id="3" creationId="{F6317603-ED5D-4F19-8311-80D39F148EB6}"/>
          </ac:grpSpMkLst>
        </pc:grpChg>
        <pc:graphicFrameChg chg="mod">
          <ac:chgData name="Susan Kenyon" userId="baf6f2ab-e903-4e95-bfb8-3a00365aaada" providerId="ADAL" clId="{C528CF7B-4862-42CA-ABBD-4E14CD739582}" dt="2024-03-10T11:20:09.863" v="9266" actId="20577"/>
          <ac:graphicFrameMkLst>
            <pc:docMk/>
            <pc:sldMk cId="1868561989" sldId="276"/>
            <ac:graphicFrameMk id="6" creationId="{89E59751-4E33-4BFF-BD34-A1947CD68E53}"/>
          </ac:graphicFrameMkLst>
        </pc:graphicFrameChg>
        <pc:picChg chg="add mod">
          <ac:chgData name="Susan Kenyon" userId="baf6f2ab-e903-4e95-bfb8-3a00365aaada" providerId="ADAL" clId="{C528CF7B-4862-42CA-ABBD-4E14CD739582}" dt="2024-03-10T13:07:09.575" v="17086" actId="1076"/>
          <ac:picMkLst>
            <pc:docMk/>
            <pc:sldMk cId="1868561989" sldId="276"/>
            <ac:picMk id="7" creationId="{DDFB4D23-3870-19B8-8DF5-FBA9F0249C47}"/>
          </ac:picMkLst>
        </pc:picChg>
        <pc:picChg chg="add mod">
          <ac:chgData name="Susan Kenyon" userId="baf6f2ab-e903-4e95-bfb8-3a00365aaada" providerId="ADAL" clId="{C528CF7B-4862-42CA-ABBD-4E14CD739582}" dt="2024-03-10T13:01:48.390" v="17074" actId="1076"/>
          <ac:picMkLst>
            <pc:docMk/>
            <pc:sldMk cId="1868561989" sldId="276"/>
            <ac:picMk id="9" creationId="{AA00080A-7F8C-8F7C-3A88-96060B3879F9}"/>
          </ac:picMkLst>
        </pc:picChg>
        <pc:picChg chg="add mod">
          <ac:chgData name="Susan Kenyon" userId="baf6f2ab-e903-4e95-bfb8-3a00365aaada" providerId="ADAL" clId="{C528CF7B-4862-42CA-ABBD-4E14CD739582}" dt="2024-03-10T13:12:09.571" v="17106" actId="1076"/>
          <ac:picMkLst>
            <pc:docMk/>
            <pc:sldMk cId="1868561989" sldId="276"/>
            <ac:picMk id="11" creationId="{BC565CA6-9A5C-DDFB-90C6-A0D055009F17}"/>
          </ac:picMkLst>
        </pc:picChg>
        <pc:picChg chg="add mod">
          <ac:chgData name="Susan Kenyon" userId="baf6f2ab-e903-4e95-bfb8-3a00365aaada" providerId="ADAL" clId="{C528CF7B-4862-42CA-ABBD-4E14CD739582}" dt="2024-03-10T13:12:15.402" v="17107" actId="1076"/>
          <ac:picMkLst>
            <pc:docMk/>
            <pc:sldMk cId="1868561989" sldId="276"/>
            <ac:picMk id="13" creationId="{5C13C016-79A7-5902-666E-6B8B5BA7B3B0}"/>
          </ac:picMkLst>
        </pc:picChg>
        <pc:picChg chg="add mod">
          <ac:chgData name="Susan Kenyon" userId="baf6f2ab-e903-4e95-bfb8-3a00365aaada" providerId="ADAL" clId="{C528CF7B-4862-42CA-ABBD-4E14CD739582}" dt="2024-03-10T13:24:57.922" v="17180" actId="1076"/>
          <ac:picMkLst>
            <pc:docMk/>
            <pc:sldMk cId="1868561989" sldId="276"/>
            <ac:picMk id="15" creationId="{34C6C56B-3BDC-5AE8-80A5-A5EA1000652A}"/>
          </ac:picMkLst>
        </pc:picChg>
        <pc:picChg chg="add mod">
          <ac:chgData name="Susan Kenyon" userId="baf6f2ab-e903-4e95-bfb8-3a00365aaada" providerId="ADAL" clId="{C528CF7B-4862-42CA-ABBD-4E14CD739582}" dt="2024-03-10T13:24:55.102" v="17179" actId="1076"/>
          <ac:picMkLst>
            <pc:docMk/>
            <pc:sldMk cId="1868561989" sldId="276"/>
            <ac:picMk id="17" creationId="{D110C19F-D903-0346-84E0-A50E5C9DB8DD}"/>
          </ac:picMkLst>
        </pc:picChg>
        <pc:picChg chg="add del mod">
          <ac:chgData name="Susan Kenyon" userId="baf6f2ab-e903-4e95-bfb8-3a00365aaada" providerId="ADAL" clId="{C528CF7B-4862-42CA-ABBD-4E14CD739582}" dt="2024-03-10T13:23:02.315" v="17171" actId="478"/>
          <ac:picMkLst>
            <pc:docMk/>
            <pc:sldMk cId="1868561989" sldId="276"/>
            <ac:picMk id="19" creationId="{394B650D-315A-6646-06C7-FCFBB6AF6392}"/>
          </ac:picMkLst>
        </pc:picChg>
        <pc:picChg chg="add del mod">
          <ac:chgData name="Susan Kenyon" userId="baf6f2ab-e903-4e95-bfb8-3a00365aaada" providerId="ADAL" clId="{C528CF7B-4862-42CA-ABBD-4E14CD739582}" dt="2024-03-10T13:23:19.849" v="17173" actId="478"/>
          <ac:picMkLst>
            <pc:docMk/>
            <pc:sldMk cId="1868561989" sldId="276"/>
            <ac:picMk id="21" creationId="{1980CE61-B64F-10CA-A0D0-4B91B117F0F5}"/>
          </ac:picMkLst>
        </pc:picChg>
        <pc:picChg chg="add del mod">
          <ac:chgData name="Susan Kenyon" userId="baf6f2ab-e903-4e95-bfb8-3a00365aaada" providerId="ADAL" clId="{C528CF7B-4862-42CA-ABBD-4E14CD739582}" dt="2024-03-10T13:18:18.859" v="17129" actId="478"/>
          <ac:picMkLst>
            <pc:docMk/>
            <pc:sldMk cId="1868561989" sldId="276"/>
            <ac:picMk id="23" creationId="{FDCA5998-66CA-8F70-879F-89A4539DF986}"/>
          </ac:picMkLst>
        </pc:picChg>
        <pc:picChg chg="add del mod">
          <ac:chgData name="Susan Kenyon" userId="baf6f2ab-e903-4e95-bfb8-3a00365aaada" providerId="ADAL" clId="{C528CF7B-4862-42CA-ABBD-4E14CD739582}" dt="2024-03-10T13:23:48.114" v="17174" actId="478"/>
          <ac:picMkLst>
            <pc:docMk/>
            <pc:sldMk cId="1868561989" sldId="276"/>
            <ac:picMk id="25" creationId="{6A917192-6EAC-437C-DD8D-0AD592F3A90B}"/>
          </ac:picMkLst>
        </pc:picChg>
        <pc:picChg chg="add mod">
          <ac:chgData name="Susan Kenyon" userId="baf6f2ab-e903-4e95-bfb8-3a00365aaada" providerId="ADAL" clId="{C528CF7B-4862-42CA-ABBD-4E14CD739582}" dt="2024-03-10T13:23:52.526" v="17176" actId="1076"/>
          <ac:picMkLst>
            <pc:docMk/>
            <pc:sldMk cId="1868561989" sldId="276"/>
            <ac:picMk id="27" creationId="{D1EB5640-5B30-8FA2-AC17-A8C1ED6BDD78}"/>
          </ac:picMkLst>
        </pc:picChg>
        <pc:picChg chg="add mod">
          <ac:chgData name="Susan Kenyon" userId="baf6f2ab-e903-4e95-bfb8-3a00365aaada" providerId="ADAL" clId="{C528CF7B-4862-42CA-ABBD-4E14CD739582}" dt="2024-03-10T13:24:49.638" v="17178" actId="1076"/>
          <ac:picMkLst>
            <pc:docMk/>
            <pc:sldMk cId="1868561989" sldId="276"/>
            <ac:picMk id="29" creationId="{76392C38-01C3-3F29-3E2C-47A317E1BF89}"/>
          </ac:picMkLst>
        </pc:picChg>
        <pc:picChg chg="add mod">
          <ac:chgData name="Susan Kenyon" userId="baf6f2ab-e903-4e95-bfb8-3a00365aaada" providerId="ADAL" clId="{C528CF7B-4862-42CA-ABBD-4E14CD739582}" dt="2024-03-10T13:25:47.890" v="17182" actId="1076"/>
          <ac:picMkLst>
            <pc:docMk/>
            <pc:sldMk cId="1868561989" sldId="276"/>
            <ac:picMk id="31" creationId="{A7CE7D59-A198-CB89-1A58-05F2B5078EE7}"/>
          </ac:picMkLst>
        </pc:picChg>
        <pc:picChg chg="add del mod">
          <ac:chgData name="Susan Kenyon" userId="baf6f2ab-e903-4e95-bfb8-3a00365aaada" providerId="ADAL" clId="{C528CF7B-4862-42CA-ABBD-4E14CD739582}" dt="2024-03-10T13:40:21.324" v="17205" actId="478"/>
          <ac:picMkLst>
            <pc:docMk/>
            <pc:sldMk cId="1868561989" sldId="276"/>
            <ac:picMk id="1025" creationId="{885134B9-7F3A-5EB7-823E-A1DF79E432BA}"/>
          </ac:picMkLst>
        </pc:picChg>
        <pc:picChg chg="add mod">
          <ac:chgData name="Susan Kenyon" userId="baf6f2ab-e903-4e95-bfb8-3a00365aaada" providerId="ADAL" clId="{C528CF7B-4862-42CA-ABBD-4E14CD739582}" dt="2024-03-10T13:31:13.068" v="17188" actId="14100"/>
          <ac:picMkLst>
            <pc:docMk/>
            <pc:sldMk cId="1868561989" sldId="276"/>
            <ac:picMk id="1026" creationId="{3B627E2C-5D7F-DFB8-1AFD-23DDECAD906F}"/>
          </ac:picMkLst>
        </pc:picChg>
        <pc:picChg chg="add mod">
          <ac:chgData name="Susan Kenyon" userId="baf6f2ab-e903-4e95-bfb8-3a00365aaada" providerId="ADAL" clId="{C528CF7B-4862-42CA-ABBD-4E14CD739582}" dt="2024-03-10T13:07:06.930" v="17085" actId="1076"/>
          <ac:picMkLst>
            <pc:docMk/>
            <pc:sldMk cId="1868561989" sldId="276"/>
            <ac:picMk id="1028" creationId="{82135C9B-CA51-CF0E-A0FE-1BA561ECE4EA}"/>
          </ac:picMkLst>
        </pc:picChg>
        <pc:picChg chg="add del mod">
          <ac:chgData name="Susan Kenyon" userId="baf6f2ab-e903-4e95-bfb8-3a00365aaada" providerId="ADAL" clId="{C528CF7B-4862-42CA-ABBD-4E14CD739582}" dt="2024-03-10T13:40:19.454" v="17203" actId="478"/>
          <ac:picMkLst>
            <pc:docMk/>
            <pc:sldMk cId="1868561989" sldId="276"/>
            <ac:picMk id="1029" creationId="{2E7B9BD7-DFB8-95E4-2193-C2D223CD2D51}"/>
          </ac:picMkLst>
        </pc:picChg>
        <pc:picChg chg="add mod">
          <ac:chgData name="Susan Kenyon" userId="baf6f2ab-e903-4e95-bfb8-3a00365aaada" providerId="ADAL" clId="{C528CF7B-4862-42CA-ABBD-4E14CD739582}" dt="2024-03-10T13:10:25.878" v="17099" actId="1076"/>
          <ac:picMkLst>
            <pc:docMk/>
            <pc:sldMk cId="1868561989" sldId="276"/>
            <ac:picMk id="1030" creationId="{CC15706A-F819-D675-B6A9-0462A00DABDA}"/>
          </ac:picMkLst>
        </pc:picChg>
        <pc:picChg chg="add del mod">
          <ac:chgData name="Susan Kenyon" userId="baf6f2ab-e903-4e95-bfb8-3a00365aaada" providerId="ADAL" clId="{C528CF7B-4862-42CA-ABBD-4E14CD739582}" dt="2024-03-10T13:09:59.075" v="17096" actId="478"/>
          <ac:picMkLst>
            <pc:docMk/>
            <pc:sldMk cId="1868561989" sldId="276"/>
            <ac:picMk id="1032" creationId="{768D9F03-CF66-2DC5-8061-B0A6B4DCB627}"/>
          </ac:picMkLst>
        </pc:picChg>
        <pc:picChg chg="add del mod">
          <ac:chgData name="Susan Kenyon" userId="baf6f2ab-e903-4e95-bfb8-3a00365aaada" providerId="ADAL" clId="{C528CF7B-4862-42CA-ABBD-4E14CD739582}" dt="2024-03-10T13:40:20.478" v="17204" actId="478"/>
          <ac:picMkLst>
            <pc:docMk/>
            <pc:sldMk cId="1868561989" sldId="276"/>
            <ac:picMk id="1033" creationId="{6FC87876-5BF8-8D84-CAF7-8FA7C6D7DA06}"/>
          </ac:picMkLst>
        </pc:picChg>
        <pc:picChg chg="add del mod">
          <ac:chgData name="Susan Kenyon" userId="baf6f2ab-e903-4e95-bfb8-3a00365aaada" providerId="ADAL" clId="{C528CF7B-4862-42CA-ABBD-4E14CD739582}" dt="2024-03-10T13:34:56.376" v="17199" actId="478"/>
          <ac:picMkLst>
            <pc:docMk/>
            <pc:sldMk cId="1868561989" sldId="276"/>
            <ac:picMk id="1034" creationId="{3CD98332-4857-698F-B4BF-BE8A08DACB5C}"/>
          </ac:picMkLst>
        </pc:picChg>
        <pc:picChg chg="add mod">
          <ac:chgData name="Susan Kenyon" userId="baf6f2ab-e903-4e95-bfb8-3a00365aaada" providerId="ADAL" clId="{C528CF7B-4862-42CA-ABBD-4E14CD739582}" dt="2024-03-10T13:40:34.764" v="17208" actId="1076"/>
          <ac:picMkLst>
            <pc:docMk/>
            <pc:sldMk cId="1868561989" sldId="276"/>
            <ac:picMk id="1036" creationId="{A7BE15EA-8E7F-76A7-06DF-E05F3FCC696C}"/>
          </ac:picMkLst>
        </pc:picChg>
        <pc:picChg chg="add mod">
          <ac:chgData name="Susan Kenyon" userId="baf6f2ab-e903-4e95-bfb8-3a00365aaada" providerId="ADAL" clId="{C528CF7B-4862-42CA-ABBD-4E14CD739582}" dt="2024-03-10T13:41:04.581" v="17212" actId="1076"/>
          <ac:picMkLst>
            <pc:docMk/>
            <pc:sldMk cId="1868561989" sldId="276"/>
            <ac:picMk id="1037" creationId="{9EC40F36-0556-49DF-75F1-2D25B6EDDEFB}"/>
          </ac:picMkLst>
        </pc:picChg>
        <pc:picChg chg="add mod">
          <ac:chgData name="Susan Kenyon" userId="baf6f2ab-e903-4e95-bfb8-3a00365aaada" providerId="ADAL" clId="{C528CF7B-4862-42CA-ABBD-4E14CD739582}" dt="2024-03-10T13:43:23.915" v="17353" actId="1076"/>
          <ac:picMkLst>
            <pc:docMk/>
            <pc:sldMk cId="1868561989" sldId="276"/>
            <ac:picMk id="1039" creationId="{079A06C7-B040-A05C-4DA7-23C1F9B17F99}"/>
          </ac:picMkLst>
        </pc:picChg>
      </pc:sldChg>
      <pc:sldChg chg="addSp delSp modSp del mod ord modClrScheme chgLayout">
        <pc:chgData name="Susan Kenyon" userId="baf6f2ab-e903-4e95-bfb8-3a00365aaada" providerId="ADAL" clId="{C528CF7B-4862-42CA-ABBD-4E14CD739582}" dt="2024-03-10T12:08:39.194" v="13728" actId="47"/>
        <pc:sldMkLst>
          <pc:docMk/>
          <pc:sldMk cId="2701344415" sldId="277"/>
        </pc:sldMkLst>
        <pc:spChg chg="add del mod ord">
          <ac:chgData name="Susan Kenyon" userId="baf6f2ab-e903-4e95-bfb8-3a00365aaada" providerId="ADAL" clId="{C528CF7B-4862-42CA-ABBD-4E14CD739582}" dt="2024-03-08T14:52:37.457" v="7298" actId="478"/>
          <ac:spMkLst>
            <pc:docMk/>
            <pc:sldMk cId="2701344415" sldId="277"/>
            <ac:spMk id="2" creationId="{49BB55D0-8E73-1983-EC4D-3549A154237A}"/>
          </ac:spMkLst>
        </pc:spChg>
        <pc:spChg chg="add del mod ord">
          <ac:chgData name="Susan Kenyon" userId="baf6f2ab-e903-4e95-bfb8-3a00365aaada" providerId="ADAL" clId="{C528CF7B-4862-42CA-ABBD-4E14CD739582}" dt="2024-03-08T14:52:34.738" v="7297" actId="478"/>
          <ac:spMkLst>
            <pc:docMk/>
            <pc:sldMk cId="2701344415" sldId="277"/>
            <ac:spMk id="7" creationId="{27165A99-9D3C-AA72-985F-DF53F2727D96}"/>
          </ac:spMkLst>
        </pc:spChg>
        <pc:graphicFrameChg chg="mod">
          <ac:chgData name="Susan Kenyon" userId="baf6f2ab-e903-4e95-bfb8-3a00365aaada" providerId="ADAL" clId="{C528CF7B-4862-42CA-ABBD-4E14CD739582}" dt="2024-03-10T11:20:39.097" v="9338" actId="20577"/>
          <ac:graphicFrameMkLst>
            <pc:docMk/>
            <pc:sldMk cId="2701344415" sldId="277"/>
            <ac:graphicFrameMk id="6" creationId="{6781A80A-C208-44E6-B851-6E631E66FCA4}"/>
          </ac:graphicFrameMkLst>
        </pc:graphicFrameChg>
      </pc:sldChg>
      <pc:sldChg chg="addSp delSp modSp del mod ord modClrScheme chgLayout modNotesTx">
        <pc:chgData name="Susan Kenyon" userId="baf6f2ab-e903-4e95-bfb8-3a00365aaada" providerId="ADAL" clId="{C528CF7B-4862-42CA-ABBD-4E14CD739582}" dt="2024-03-10T12:16:26.897" v="14024" actId="47"/>
        <pc:sldMkLst>
          <pc:docMk/>
          <pc:sldMk cId="3853774506" sldId="278"/>
        </pc:sldMkLst>
        <pc:spChg chg="add del mod ord">
          <ac:chgData name="Susan Kenyon" userId="baf6f2ab-e903-4e95-bfb8-3a00365aaada" providerId="ADAL" clId="{C528CF7B-4862-42CA-ABBD-4E14CD739582}" dt="2024-03-08T14:52:48.690" v="7300" actId="478"/>
          <ac:spMkLst>
            <pc:docMk/>
            <pc:sldMk cId="3853774506" sldId="278"/>
            <ac:spMk id="2" creationId="{A91C86D0-AA27-1E7E-C0FC-AD3BE72FBF24}"/>
          </ac:spMkLst>
        </pc:spChg>
        <pc:spChg chg="add del mod ord">
          <ac:chgData name="Susan Kenyon" userId="baf6f2ab-e903-4e95-bfb8-3a00365aaada" providerId="ADAL" clId="{C528CF7B-4862-42CA-ABBD-4E14CD739582}" dt="2024-03-08T14:52:46.139" v="7299" actId="478"/>
          <ac:spMkLst>
            <pc:docMk/>
            <pc:sldMk cId="3853774506" sldId="278"/>
            <ac:spMk id="7" creationId="{F48E7367-553C-3BF4-6890-99591649BA7C}"/>
          </ac:spMkLst>
        </pc:spChg>
        <pc:graphicFrameChg chg="mod">
          <ac:chgData name="Susan Kenyon" userId="baf6f2ab-e903-4e95-bfb8-3a00365aaada" providerId="ADAL" clId="{C528CF7B-4862-42CA-ABBD-4E14CD739582}" dt="2024-03-10T11:20:22.887" v="9292" actId="20577"/>
          <ac:graphicFrameMkLst>
            <pc:docMk/>
            <pc:sldMk cId="3853774506" sldId="278"/>
            <ac:graphicFrameMk id="6" creationId="{3953F759-C8F9-49AC-89F0-216FE174114D}"/>
          </ac:graphicFrameMkLst>
        </pc:graphicFrameChg>
      </pc:sldChg>
      <pc:sldChg chg="addSp delSp modSp mod modClrScheme delAnim modAnim chgLayout modNotesTx">
        <pc:chgData name="Susan Kenyon" userId="baf6f2ab-e903-4e95-bfb8-3a00365aaada" providerId="ADAL" clId="{C528CF7B-4862-42CA-ABBD-4E14CD739582}" dt="2024-03-10T15:03:13.118" v="19137"/>
        <pc:sldMkLst>
          <pc:docMk/>
          <pc:sldMk cId="1954187800" sldId="286"/>
        </pc:sldMkLst>
        <pc:spChg chg="add del mod">
          <ac:chgData name="Susan Kenyon" userId="baf6f2ab-e903-4e95-bfb8-3a00365aaada" providerId="ADAL" clId="{C528CF7B-4862-42CA-ABBD-4E14CD739582}" dt="2024-03-08T14:41:54.608" v="6886" actId="478"/>
          <ac:spMkLst>
            <pc:docMk/>
            <pc:sldMk cId="1954187800" sldId="286"/>
            <ac:spMk id="5" creationId="{F063063A-5504-789D-8C1F-8EE33D489FD9}"/>
          </ac:spMkLst>
        </pc:spChg>
        <pc:spChg chg="add mod">
          <ac:chgData name="Susan Kenyon" userId="baf6f2ab-e903-4e95-bfb8-3a00365aaada" providerId="ADAL" clId="{C528CF7B-4862-42CA-ABBD-4E14CD739582}" dt="2024-03-08T14:41:55.369" v="6887"/>
          <ac:spMkLst>
            <pc:docMk/>
            <pc:sldMk cId="1954187800" sldId="286"/>
            <ac:spMk id="9" creationId="{82729237-3D7C-BA5A-3BD7-7385D7C43256}"/>
          </ac:spMkLst>
        </pc:spChg>
        <pc:spChg chg="add mod">
          <ac:chgData name="Susan Kenyon" userId="baf6f2ab-e903-4e95-bfb8-3a00365aaada" providerId="ADAL" clId="{C528CF7B-4862-42CA-ABBD-4E14CD739582}" dt="2024-03-08T14:41:55.369" v="6887"/>
          <ac:spMkLst>
            <pc:docMk/>
            <pc:sldMk cId="1954187800" sldId="286"/>
            <ac:spMk id="10" creationId="{AB2E753E-340D-63CB-8525-7F133D780504}"/>
          </ac:spMkLst>
        </pc:spChg>
        <pc:spChg chg="add mod">
          <ac:chgData name="Susan Kenyon" userId="baf6f2ab-e903-4e95-bfb8-3a00365aaada" providerId="ADAL" clId="{C528CF7B-4862-42CA-ABBD-4E14CD739582}" dt="2024-03-08T14:41:55.369" v="6887"/>
          <ac:spMkLst>
            <pc:docMk/>
            <pc:sldMk cId="1954187800" sldId="286"/>
            <ac:spMk id="11" creationId="{385E9A8B-711B-3838-34C3-8649A68D92AA}"/>
          </ac:spMkLst>
        </pc:spChg>
        <pc:spChg chg="add mod">
          <ac:chgData name="Susan Kenyon" userId="baf6f2ab-e903-4e95-bfb8-3a00365aaada" providerId="ADAL" clId="{C528CF7B-4862-42CA-ABBD-4E14CD739582}" dt="2024-03-08T14:41:55.369" v="6887"/>
          <ac:spMkLst>
            <pc:docMk/>
            <pc:sldMk cId="1954187800" sldId="286"/>
            <ac:spMk id="12" creationId="{BEB96922-B990-E9B5-EC5C-414E55C7E409}"/>
          </ac:spMkLst>
        </pc:spChg>
        <pc:spChg chg="mod ord">
          <ac:chgData name="Susan Kenyon" userId="baf6f2ab-e903-4e95-bfb8-3a00365aaada" providerId="ADAL" clId="{C528CF7B-4862-42CA-ABBD-4E14CD739582}" dt="2024-03-08T14:30:13.211" v="6079" actId="700"/>
          <ac:spMkLst>
            <pc:docMk/>
            <pc:sldMk cId="1954187800" sldId="286"/>
            <ac:spMk id="15" creationId="{EEAB75A2-FA25-409E-8CCB-1D70DBA4A602}"/>
          </ac:spMkLst>
        </pc:spChg>
        <pc:grpChg chg="add mod">
          <ac:chgData name="Susan Kenyon" userId="baf6f2ab-e903-4e95-bfb8-3a00365aaada" providerId="ADAL" clId="{C528CF7B-4862-42CA-ABBD-4E14CD739582}" dt="2024-03-10T12:52:04.325" v="17062" actId="1076"/>
          <ac:grpSpMkLst>
            <pc:docMk/>
            <pc:sldMk cId="1954187800" sldId="286"/>
            <ac:grpSpMk id="7" creationId="{9867C631-7CE4-CF86-BEAD-137583A9E652}"/>
          </ac:grpSpMkLst>
        </pc:grpChg>
        <pc:grpChg chg="add mod">
          <ac:chgData name="Susan Kenyon" userId="baf6f2ab-e903-4e95-bfb8-3a00365aaada" providerId="ADAL" clId="{C528CF7B-4862-42CA-ABBD-4E14CD739582}" dt="2024-03-10T12:52:10.388" v="17063" actId="1076"/>
          <ac:grpSpMkLst>
            <pc:docMk/>
            <pc:sldMk cId="1954187800" sldId="286"/>
            <ac:grpSpMk id="8" creationId="{96D31AA9-9C22-B61E-28F9-40CEEF692DA5}"/>
          </ac:grpSpMkLst>
        </pc:grpChg>
        <pc:graphicFrameChg chg="mod">
          <ac:chgData name="Susan Kenyon" userId="baf6f2ab-e903-4e95-bfb8-3a00365aaada" providerId="ADAL" clId="{C528CF7B-4862-42CA-ABBD-4E14CD739582}" dt="2024-03-10T12:52:38.527" v="17064" actId="14100"/>
          <ac:graphicFrameMkLst>
            <pc:docMk/>
            <pc:sldMk cId="1954187800" sldId="286"/>
            <ac:graphicFrameMk id="3" creationId="{CFF02814-4F26-4A56-AED7-06524F26C62C}"/>
          </ac:graphicFrameMkLst>
        </pc:graphicFrameChg>
        <pc:graphicFrameChg chg="del mod ord">
          <ac:chgData name="Susan Kenyon" userId="baf6f2ab-e903-4e95-bfb8-3a00365aaada" providerId="ADAL" clId="{C528CF7B-4862-42CA-ABBD-4E14CD739582}" dt="2024-03-08T14:41:49.779" v="6885" actId="478"/>
          <ac:graphicFrameMkLst>
            <pc:docMk/>
            <pc:sldMk cId="1954187800" sldId="286"/>
            <ac:graphicFrameMk id="6" creationId="{1C03DD51-17C9-4DCD-A611-379B2CA553C5}"/>
          </ac:graphicFrameMkLst>
        </pc:graphicFrameChg>
      </pc:sldChg>
      <pc:sldChg chg="addSp delSp modSp mod modClrScheme modAnim chgLayout modNotesTx">
        <pc:chgData name="Susan Kenyon" userId="baf6f2ab-e903-4e95-bfb8-3a00365aaada" providerId="ADAL" clId="{C528CF7B-4862-42CA-ABBD-4E14CD739582}" dt="2024-03-10T15:04:18.009" v="19145"/>
        <pc:sldMkLst>
          <pc:docMk/>
          <pc:sldMk cId="670425220" sldId="315"/>
        </pc:sldMkLst>
        <pc:spChg chg="del">
          <ac:chgData name="Susan Kenyon" userId="baf6f2ab-e903-4e95-bfb8-3a00365aaada" providerId="ADAL" clId="{C528CF7B-4862-42CA-ABBD-4E14CD739582}" dt="2024-03-10T14:24:29.913" v="17760" actId="478"/>
          <ac:spMkLst>
            <pc:docMk/>
            <pc:sldMk cId="670425220" sldId="315"/>
            <ac:spMk id="2" creationId="{43380E86-35F2-431B-94DC-84F01341D6DB}"/>
          </ac:spMkLst>
        </pc:spChg>
        <pc:spChg chg="add del mod ord">
          <ac:chgData name="Susan Kenyon" userId="baf6f2ab-e903-4e95-bfb8-3a00365aaada" providerId="ADAL" clId="{C528CF7B-4862-42CA-ABBD-4E14CD739582}" dt="2024-03-08T14:52:54.668" v="7301" actId="478"/>
          <ac:spMkLst>
            <pc:docMk/>
            <pc:sldMk cId="670425220" sldId="315"/>
            <ac:spMk id="4" creationId="{5771C9AB-475E-7BA9-0902-F40CC0CABFDC}"/>
          </ac:spMkLst>
        </pc:spChg>
        <pc:spChg chg="add mod">
          <ac:chgData name="Susan Kenyon" userId="baf6f2ab-e903-4e95-bfb8-3a00365aaada" providerId="ADAL" clId="{C528CF7B-4862-42CA-ABBD-4E14CD739582}" dt="2024-03-10T14:55:41.145" v="18742" actId="20577"/>
          <ac:spMkLst>
            <pc:docMk/>
            <pc:sldMk cId="670425220" sldId="315"/>
            <ac:spMk id="4" creationId="{C56E0170-0C45-3268-9F12-49D7E7D1786C}"/>
          </ac:spMkLst>
        </pc:spChg>
        <pc:spChg chg="add mod">
          <ac:chgData name="Susan Kenyon" userId="baf6f2ab-e903-4e95-bfb8-3a00365aaada" providerId="ADAL" clId="{C528CF7B-4862-42CA-ABBD-4E14CD739582}" dt="2024-03-10T14:59:02.116" v="18894" actId="1076"/>
          <ac:spMkLst>
            <pc:docMk/>
            <pc:sldMk cId="670425220" sldId="315"/>
            <ac:spMk id="5" creationId="{0696034E-1C76-0A5E-5458-1517FE40EEB2}"/>
          </ac:spMkLst>
        </pc:spChg>
        <pc:spChg chg="add mod">
          <ac:chgData name="Susan Kenyon" userId="baf6f2ab-e903-4e95-bfb8-3a00365aaada" providerId="ADAL" clId="{C528CF7B-4862-42CA-ABBD-4E14CD739582}" dt="2024-03-10T14:36:56.800" v="18252" actId="6549"/>
          <ac:spMkLst>
            <pc:docMk/>
            <pc:sldMk cId="670425220" sldId="315"/>
            <ac:spMk id="6" creationId="{35B5E4F2-A392-96F8-FFB0-17083A57C25E}"/>
          </ac:spMkLst>
        </pc:spChg>
        <pc:spChg chg="add del mod">
          <ac:chgData name="Susan Kenyon" userId="baf6f2ab-e903-4e95-bfb8-3a00365aaada" providerId="ADAL" clId="{C528CF7B-4862-42CA-ABBD-4E14CD739582}" dt="2024-03-08T14:53:01.523" v="7303" actId="478"/>
          <ac:spMkLst>
            <pc:docMk/>
            <pc:sldMk cId="670425220" sldId="315"/>
            <ac:spMk id="6" creationId="{72660628-92DD-62E4-3D15-017469BFF8C3}"/>
          </ac:spMkLst>
        </pc:spChg>
        <pc:spChg chg="mod">
          <ac:chgData name="Susan Kenyon" userId="baf6f2ab-e903-4e95-bfb8-3a00365aaada" providerId="ADAL" clId="{C528CF7B-4862-42CA-ABBD-4E14CD739582}" dt="2024-03-10T14:31:16.116" v="18081" actId="113"/>
          <ac:spMkLst>
            <pc:docMk/>
            <pc:sldMk cId="670425220" sldId="315"/>
            <ac:spMk id="7" creationId="{1E120D13-D129-45BF-B7B8-54842E787B87}"/>
          </ac:spMkLst>
        </pc:spChg>
        <pc:spChg chg="add del mod">
          <ac:chgData name="Susan Kenyon" userId="baf6f2ab-e903-4e95-bfb8-3a00365aaada" providerId="ADAL" clId="{C528CF7B-4862-42CA-ABBD-4E14CD739582}" dt="2024-03-10T14:37:48.151" v="18265" actId="478"/>
          <ac:spMkLst>
            <pc:docMk/>
            <pc:sldMk cId="670425220" sldId="315"/>
            <ac:spMk id="8" creationId="{774D0A01-329F-9B4F-4BC7-8148563080B5}"/>
          </ac:spMkLst>
        </pc:spChg>
        <pc:spChg chg="add mod">
          <ac:chgData name="Susan Kenyon" userId="baf6f2ab-e903-4e95-bfb8-3a00365aaada" providerId="ADAL" clId="{C528CF7B-4862-42CA-ABBD-4E14CD739582}" dt="2024-03-10T14:49:24.750" v="18611" actId="20577"/>
          <ac:spMkLst>
            <pc:docMk/>
            <pc:sldMk cId="670425220" sldId="315"/>
            <ac:spMk id="9" creationId="{51AF3E8E-2DD4-B096-4B5C-F626519FDFD8}"/>
          </ac:spMkLst>
        </pc:spChg>
        <pc:spChg chg="add mod">
          <ac:chgData name="Susan Kenyon" userId="baf6f2ab-e903-4e95-bfb8-3a00365aaada" providerId="ADAL" clId="{C528CF7B-4862-42CA-ABBD-4E14CD739582}" dt="2024-03-10T15:01:58.314" v="19133" actId="20577"/>
          <ac:spMkLst>
            <pc:docMk/>
            <pc:sldMk cId="670425220" sldId="315"/>
            <ac:spMk id="10" creationId="{83CF7086-74CC-E578-E8BA-B3404C946C78}"/>
          </ac:spMkLst>
        </pc:spChg>
        <pc:spChg chg="mod">
          <ac:chgData name="Susan Kenyon" userId="baf6f2ab-e903-4e95-bfb8-3a00365aaada" providerId="ADAL" clId="{C528CF7B-4862-42CA-ABBD-4E14CD739582}" dt="2024-03-10T14:31:11.005" v="18079" actId="113"/>
          <ac:spMkLst>
            <pc:docMk/>
            <pc:sldMk cId="670425220" sldId="315"/>
            <ac:spMk id="11" creationId="{01D8D9A5-7957-4A5B-AC19-CDC92D455931}"/>
          </ac:spMkLst>
        </pc:spChg>
        <pc:spChg chg="mod">
          <ac:chgData name="Susan Kenyon" userId="baf6f2ab-e903-4e95-bfb8-3a00365aaada" providerId="ADAL" clId="{C528CF7B-4862-42CA-ABBD-4E14CD739582}" dt="2024-03-10T14:31:22.673" v="18083" actId="113"/>
          <ac:spMkLst>
            <pc:docMk/>
            <pc:sldMk cId="670425220" sldId="315"/>
            <ac:spMk id="12" creationId="{506DBB2F-2851-43B6-9368-37A402E90A34}"/>
          </ac:spMkLst>
        </pc:spChg>
        <pc:spChg chg="mod">
          <ac:chgData name="Susan Kenyon" userId="baf6f2ab-e903-4e95-bfb8-3a00365aaada" providerId="ADAL" clId="{C528CF7B-4862-42CA-ABBD-4E14CD739582}" dt="2024-03-10T14:30:26.067" v="18072" actId="207"/>
          <ac:spMkLst>
            <pc:docMk/>
            <pc:sldMk cId="670425220" sldId="315"/>
            <ac:spMk id="13" creationId="{86A2ED71-F596-4ED2-876C-13AF7E0CA171}"/>
          </ac:spMkLst>
        </pc:spChg>
        <pc:spChg chg="del mod ord">
          <ac:chgData name="Susan Kenyon" userId="baf6f2ab-e903-4e95-bfb8-3a00365aaada" providerId="ADAL" clId="{C528CF7B-4862-42CA-ABBD-4E14CD739582}" dt="2024-03-08T14:52:58.731" v="7302" actId="478"/>
          <ac:spMkLst>
            <pc:docMk/>
            <pc:sldMk cId="670425220" sldId="315"/>
            <ac:spMk id="15" creationId="{EEAB75A2-FA25-409E-8CCB-1D70DBA4A602}"/>
          </ac:spMkLst>
        </pc:spChg>
        <pc:graphicFrameChg chg="del mod">
          <ac:chgData name="Susan Kenyon" userId="baf6f2ab-e903-4e95-bfb8-3a00365aaada" providerId="ADAL" clId="{C528CF7B-4862-42CA-ABBD-4E14CD739582}" dt="2024-03-10T12:44:59.255" v="16498" actId="478"/>
          <ac:graphicFrameMkLst>
            <pc:docMk/>
            <pc:sldMk cId="670425220" sldId="315"/>
            <ac:graphicFrameMk id="3" creationId="{CFF02814-4F26-4A56-AED7-06524F26C62C}"/>
          </ac:graphicFrameMkLst>
        </pc:graphicFrameChg>
      </pc:sldChg>
      <pc:sldChg chg="addSp delSp modSp mod modAnim modNotesTx">
        <pc:chgData name="Susan Kenyon" userId="baf6f2ab-e903-4e95-bfb8-3a00365aaada" providerId="ADAL" clId="{C528CF7B-4862-42CA-ABBD-4E14CD739582}" dt="2024-03-08T17:05:51.596" v="8003" actId="20577"/>
        <pc:sldMkLst>
          <pc:docMk/>
          <pc:sldMk cId="3281611989" sldId="422"/>
        </pc:sldMkLst>
        <pc:spChg chg="mod">
          <ac:chgData name="Susan Kenyon" userId="baf6f2ab-e903-4e95-bfb8-3a00365aaada" providerId="ADAL" clId="{C528CF7B-4862-42CA-ABBD-4E14CD739582}" dt="2024-03-08T11:50:20.733" v="482" actId="14100"/>
          <ac:spMkLst>
            <pc:docMk/>
            <pc:sldMk cId="3281611989" sldId="422"/>
            <ac:spMk id="2" creationId="{8549D9F3-8DC9-7754-26AA-44C0B2C92068}"/>
          </ac:spMkLst>
        </pc:spChg>
        <pc:spChg chg="mod">
          <ac:chgData name="Susan Kenyon" userId="baf6f2ab-e903-4e95-bfb8-3a00365aaada" providerId="ADAL" clId="{C528CF7B-4862-42CA-ABBD-4E14CD739582}" dt="2024-03-08T10:39:05.902" v="21" actId="20577"/>
          <ac:spMkLst>
            <pc:docMk/>
            <pc:sldMk cId="3281611989" sldId="422"/>
            <ac:spMk id="7" creationId="{1CD60AA2-1D45-DCE3-C045-6CB3AF87BF80}"/>
          </ac:spMkLst>
        </pc:spChg>
        <pc:picChg chg="add mod">
          <ac:chgData name="Susan Kenyon" userId="baf6f2ab-e903-4e95-bfb8-3a00365aaada" providerId="ADAL" clId="{C528CF7B-4862-42CA-ABBD-4E14CD739582}" dt="2024-03-08T11:13:13.012" v="266" actId="1076"/>
          <ac:picMkLst>
            <pc:docMk/>
            <pc:sldMk cId="3281611989" sldId="422"/>
            <ac:picMk id="4" creationId="{49D79720-5165-14E8-9BFD-95894B85E1E5}"/>
          </ac:picMkLst>
        </pc:picChg>
        <pc:picChg chg="add mod modCrop">
          <ac:chgData name="Susan Kenyon" userId="baf6f2ab-e903-4e95-bfb8-3a00365aaada" providerId="ADAL" clId="{C528CF7B-4862-42CA-ABBD-4E14CD739582}" dt="2024-03-08T11:35:24.634" v="323" actId="1076"/>
          <ac:picMkLst>
            <pc:docMk/>
            <pc:sldMk cId="3281611989" sldId="422"/>
            <ac:picMk id="6" creationId="{0667B2D4-3E0F-2B45-D91D-1477A2666132}"/>
          </ac:picMkLst>
        </pc:picChg>
        <pc:picChg chg="add mod ord">
          <ac:chgData name="Susan Kenyon" userId="baf6f2ab-e903-4e95-bfb8-3a00365aaada" providerId="ADAL" clId="{C528CF7B-4862-42CA-ABBD-4E14CD739582}" dt="2024-03-08T11:35:32.388" v="325" actId="1076"/>
          <ac:picMkLst>
            <pc:docMk/>
            <pc:sldMk cId="3281611989" sldId="422"/>
            <ac:picMk id="9" creationId="{8A9CBAC0-A24D-E66D-D3F8-002A2DB7E181}"/>
          </ac:picMkLst>
        </pc:picChg>
        <pc:picChg chg="add mod">
          <ac:chgData name="Susan Kenyon" userId="baf6f2ab-e903-4e95-bfb8-3a00365aaada" providerId="ADAL" clId="{C528CF7B-4862-42CA-ABBD-4E14CD739582}" dt="2024-03-08T11:12:38.105" v="256"/>
          <ac:picMkLst>
            <pc:docMk/>
            <pc:sldMk cId="3281611989" sldId="422"/>
            <ac:picMk id="10" creationId="{D9BCC92F-3B1F-4074-7EC3-E518D42577C3}"/>
          </ac:picMkLst>
        </pc:picChg>
        <pc:picChg chg="add mod">
          <ac:chgData name="Susan Kenyon" userId="baf6f2ab-e903-4e95-bfb8-3a00365aaada" providerId="ADAL" clId="{C528CF7B-4862-42CA-ABBD-4E14CD739582}" dt="2024-03-08T11:12:58.866" v="262" actId="14100"/>
          <ac:picMkLst>
            <pc:docMk/>
            <pc:sldMk cId="3281611989" sldId="422"/>
            <ac:picMk id="12" creationId="{F5DD02D2-D3DE-9F62-3CD1-295E09E5E4BF}"/>
          </ac:picMkLst>
        </pc:picChg>
        <pc:picChg chg="add mod">
          <ac:chgData name="Susan Kenyon" userId="baf6f2ab-e903-4e95-bfb8-3a00365aaada" providerId="ADAL" clId="{C528CF7B-4862-42CA-ABBD-4E14CD739582}" dt="2024-03-08T11:26:16.997" v="295" actId="1076"/>
          <ac:picMkLst>
            <pc:docMk/>
            <pc:sldMk cId="3281611989" sldId="422"/>
            <ac:picMk id="14" creationId="{6EF4D9E4-BE30-647A-CF22-D68153B71C10}"/>
          </ac:picMkLst>
        </pc:picChg>
        <pc:picChg chg="add mod">
          <ac:chgData name="Susan Kenyon" userId="baf6f2ab-e903-4e95-bfb8-3a00365aaada" providerId="ADAL" clId="{C528CF7B-4862-42CA-ABBD-4E14CD739582}" dt="2024-03-08T11:35:29.393" v="324" actId="1076"/>
          <ac:picMkLst>
            <pc:docMk/>
            <pc:sldMk cId="3281611989" sldId="422"/>
            <ac:picMk id="16" creationId="{0935E01A-6DB5-0EA3-4E29-BDF1ECDAC259}"/>
          </ac:picMkLst>
        </pc:picChg>
        <pc:picChg chg="add mod">
          <ac:chgData name="Susan Kenyon" userId="baf6f2ab-e903-4e95-bfb8-3a00365aaada" providerId="ADAL" clId="{C528CF7B-4862-42CA-ABBD-4E14CD739582}" dt="2024-03-08T11:13:02.948" v="263" actId="166"/>
          <ac:picMkLst>
            <pc:docMk/>
            <pc:sldMk cId="3281611989" sldId="422"/>
            <ac:picMk id="1026" creationId="{8E091245-F148-B0B9-A9DC-D808677A814F}"/>
          </ac:picMkLst>
        </pc:picChg>
        <pc:picChg chg="add mod">
          <ac:chgData name="Susan Kenyon" userId="baf6f2ab-e903-4e95-bfb8-3a00365aaada" providerId="ADAL" clId="{C528CF7B-4862-42CA-ABBD-4E14CD739582}" dt="2024-03-08T11:26:52.348" v="301" actId="14100"/>
          <ac:picMkLst>
            <pc:docMk/>
            <pc:sldMk cId="3281611989" sldId="422"/>
            <ac:picMk id="1028" creationId="{0FB58D35-612C-97CE-696B-45D20DA415F8}"/>
          </ac:picMkLst>
        </pc:picChg>
        <pc:picChg chg="add del mod">
          <ac:chgData name="Susan Kenyon" userId="baf6f2ab-e903-4e95-bfb8-3a00365aaada" providerId="ADAL" clId="{C528CF7B-4862-42CA-ABBD-4E14CD739582}" dt="2024-03-08T11:30:54.440" v="305" actId="478"/>
          <ac:picMkLst>
            <pc:docMk/>
            <pc:sldMk cId="3281611989" sldId="422"/>
            <ac:picMk id="1030" creationId="{4E15CE6A-8144-F0E4-CC07-655EE59D72D9}"/>
          </ac:picMkLst>
        </pc:picChg>
        <pc:picChg chg="add del mod">
          <ac:chgData name="Susan Kenyon" userId="baf6f2ab-e903-4e95-bfb8-3a00365aaada" providerId="ADAL" clId="{C528CF7B-4862-42CA-ABBD-4E14CD739582}" dt="2024-03-08T11:33:04.490" v="311" actId="478"/>
          <ac:picMkLst>
            <pc:docMk/>
            <pc:sldMk cId="3281611989" sldId="422"/>
            <ac:picMk id="1032" creationId="{A3A5DAC7-4D8A-468C-0A1C-64E798FF61D6}"/>
          </ac:picMkLst>
        </pc:picChg>
        <pc:picChg chg="add mod">
          <ac:chgData name="Susan Kenyon" userId="baf6f2ab-e903-4e95-bfb8-3a00365aaada" providerId="ADAL" clId="{C528CF7B-4862-42CA-ABBD-4E14CD739582}" dt="2024-03-08T11:35:39.662" v="326" actId="1076"/>
          <ac:picMkLst>
            <pc:docMk/>
            <pc:sldMk cId="3281611989" sldId="422"/>
            <ac:picMk id="1034" creationId="{BC7B44BB-ADBC-AB35-13D4-06E9FB0085F0}"/>
          </ac:picMkLst>
        </pc:picChg>
      </pc:sldChg>
      <pc:sldChg chg="modSp del modAnim">
        <pc:chgData name="Susan Kenyon" userId="baf6f2ab-e903-4e95-bfb8-3a00365aaada" providerId="ADAL" clId="{C528CF7B-4862-42CA-ABBD-4E14CD739582}" dt="2024-03-08T10:36:57.592" v="4" actId="47"/>
        <pc:sldMkLst>
          <pc:docMk/>
          <pc:sldMk cId="2292580250" sldId="432"/>
        </pc:sldMkLst>
        <pc:spChg chg="mod">
          <ac:chgData name="Susan Kenyon" userId="baf6f2ab-e903-4e95-bfb8-3a00365aaada" providerId="ADAL" clId="{C528CF7B-4862-42CA-ABBD-4E14CD739582}" dt="2024-03-08T10:36:48.547" v="3" actId="6549"/>
          <ac:spMkLst>
            <pc:docMk/>
            <pc:sldMk cId="2292580250" sldId="432"/>
            <ac:spMk id="2" creationId="{142C4F96-BDB3-1631-1391-623F73D4790B}"/>
          </ac:spMkLst>
        </pc:spChg>
      </pc:sldChg>
      <pc:sldChg chg="modSp del mod">
        <pc:chgData name="Susan Kenyon" userId="baf6f2ab-e903-4e95-bfb8-3a00365aaada" providerId="ADAL" clId="{C528CF7B-4862-42CA-ABBD-4E14CD739582}" dt="2024-03-10T12:45:37.733" v="16503" actId="47"/>
        <pc:sldMkLst>
          <pc:docMk/>
          <pc:sldMk cId="744979535" sldId="435"/>
        </pc:sldMkLst>
        <pc:spChg chg="mod">
          <ac:chgData name="Susan Kenyon" userId="baf6f2ab-e903-4e95-bfb8-3a00365aaada" providerId="ADAL" clId="{C528CF7B-4862-42CA-ABBD-4E14CD739582}" dt="2024-03-08T10:36:32.068" v="0" actId="6549"/>
          <ac:spMkLst>
            <pc:docMk/>
            <pc:sldMk cId="744979535" sldId="435"/>
            <ac:spMk id="4" creationId="{B508D273-67E9-0DE4-A91D-13FAD3C408FB}"/>
          </ac:spMkLst>
        </pc:spChg>
      </pc:sldChg>
      <pc:sldChg chg="del">
        <pc:chgData name="Susan Kenyon" userId="baf6f2ab-e903-4e95-bfb8-3a00365aaada" providerId="ADAL" clId="{C528CF7B-4862-42CA-ABBD-4E14CD739582}" dt="2024-03-08T10:37:40.022" v="5" actId="47"/>
        <pc:sldMkLst>
          <pc:docMk/>
          <pc:sldMk cId="1651140473" sldId="441"/>
        </pc:sldMkLst>
      </pc:sldChg>
      <pc:sldChg chg="delSp modSp del mod modAnim">
        <pc:chgData name="Susan Kenyon" userId="baf6f2ab-e903-4e95-bfb8-3a00365aaada" providerId="ADAL" clId="{C528CF7B-4862-42CA-ABBD-4E14CD739582}" dt="2024-03-10T15:02:16.733" v="19134" actId="47"/>
        <pc:sldMkLst>
          <pc:docMk/>
          <pc:sldMk cId="847417662" sldId="443"/>
        </pc:sldMkLst>
        <pc:spChg chg="mod">
          <ac:chgData name="Susan Kenyon" userId="baf6f2ab-e903-4e95-bfb8-3a00365aaada" providerId="ADAL" clId="{C528CF7B-4862-42CA-ABBD-4E14CD739582}" dt="2024-03-10T14:51:31.252" v="18663" actId="6549"/>
          <ac:spMkLst>
            <pc:docMk/>
            <pc:sldMk cId="847417662" sldId="443"/>
            <ac:spMk id="5" creationId="{2A447192-94A7-1E1F-D28D-951630571EC9}"/>
          </ac:spMkLst>
        </pc:spChg>
        <pc:spChg chg="del mod">
          <ac:chgData name="Susan Kenyon" userId="baf6f2ab-e903-4e95-bfb8-3a00365aaada" providerId="ADAL" clId="{C528CF7B-4862-42CA-ABBD-4E14CD739582}" dt="2024-03-10T14:51:37.293" v="18664" actId="478"/>
          <ac:spMkLst>
            <pc:docMk/>
            <pc:sldMk cId="847417662" sldId="443"/>
            <ac:spMk id="6" creationId="{EBBD0E6A-1451-CA68-707A-CA5651AD2B01}"/>
          </ac:spMkLst>
        </pc:spChg>
        <pc:graphicFrameChg chg="mod">
          <ac:chgData name="Susan Kenyon" userId="baf6f2ab-e903-4e95-bfb8-3a00365aaada" providerId="ADAL" clId="{C528CF7B-4862-42CA-ABBD-4E14CD739582}" dt="2024-03-10T14:51:46.961" v="18665" actId="1076"/>
          <ac:graphicFrameMkLst>
            <pc:docMk/>
            <pc:sldMk cId="847417662" sldId="443"/>
            <ac:graphicFrameMk id="2" creationId="{369C4ECE-5A5C-6451-AC00-2037D6B04ACB}"/>
          </ac:graphicFrameMkLst>
        </pc:graphicFrameChg>
      </pc:sldChg>
      <pc:sldChg chg="modSp del modAnim">
        <pc:chgData name="Susan Kenyon" userId="baf6f2ab-e903-4e95-bfb8-3a00365aaada" providerId="ADAL" clId="{C528CF7B-4862-42CA-ABBD-4E14CD739582}" dt="2024-03-10T12:45:27.929" v="16502" actId="47"/>
        <pc:sldMkLst>
          <pc:docMk/>
          <pc:sldMk cId="2251250500" sldId="444"/>
        </pc:sldMkLst>
        <pc:spChg chg="mod">
          <ac:chgData name="Susan Kenyon" userId="baf6f2ab-e903-4e95-bfb8-3a00365aaada" providerId="ADAL" clId="{C528CF7B-4862-42CA-ABBD-4E14CD739582}" dt="2024-03-08T10:36:42.335" v="2" actId="6549"/>
          <ac:spMkLst>
            <pc:docMk/>
            <pc:sldMk cId="2251250500" sldId="444"/>
            <ac:spMk id="6" creationId="{EBBD0E6A-1451-CA68-707A-CA5651AD2B01}"/>
          </ac:spMkLst>
        </pc:spChg>
      </pc:sldChg>
      <pc:sldChg chg="addSp delSp modSp add mod ord modClrScheme modAnim chgLayout modNotesTx">
        <pc:chgData name="Susan Kenyon" userId="baf6f2ab-e903-4e95-bfb8-3a00365aaada" providerId="ADAL" clId="{C528CF7B-4862-42CA-ABBD-4E14CD739582}" dt="2024-03-08T17:06:01.177" v="8008" actId="20577"/>
        <pc:sldMkLst>
          <pc:docMk/>
          <pc:sldMk cId="4073995247" sldId="445"/>
        </pc:sldMkLst>
        <pc:spChg chg="add del mod ord">
          <ac:chgData name="Susan Kenyon" userId="baf6f2ab-e903-4e95-bfb8-3a00365aaada" providerId="ADAL" clId="{C528CF7B-4862-42CA-ABBD-4E14CD739582}" dt="2024-03-08T14:11:35.559" v="4460" actId="478"/>
          <ac:spMkLst>
            <pc:docMk/>
            <pc:sldMk cId="4073995247" sldId="445"/>
            <ac:spMk id="2" creationId="{8549D9F3-8DC9-7754-26AA-44C0B2C92068}"/>
          </ac:spMkLst>
        </pc:spChg>
        <pc:spChg chg="mod ord">
          <ac:chgData name="Susan Kenyon" userId="baf6f2ab-e903-4e95-bfb8-3a00365aaada" providerId="ADAL" clId="{C528CF7B-4862-42CA-ABBD-4E14CD739582}" dt="2024-03-08T14:11:52.974" v="4490" actId="20577"/>
          <ac:spMkLst>
            <pc:docMk/>
            <pc:sldMk cId="4073995247" sldId="445"/>
            <ac:spMk id="7" creationId="{1CD60AA2-1D45-DCE3-C045-6CB3AF87BF80}"/>
          </ac:spMkLst>
        </pc:spChg>
        <pc:spChg chg="add del mod">
          <ac:chgData name="Susan Kenyon" userId="baf6f2ab-e903-4e95-bfb8-3a00365aaada" providerId="ADAL" clId="{C528CF7B-4862-42CA-ABBD-4E14CD739582}" dt="2024-03-08T11:49:17.907" v="464" actId="478"/>
          <ac:spMkLst>
            <pc:docMk/>
            <pc:sldMk cId="4073995247" sldId="445"/>
            <ac:spMk id="8" creationId="{2D01161B-2AE9-8498-77FF-456691B7FD18}"/>
          </ac:spMkLst>
        </pc:spChg>
        <pc:spChg chg="add del mod ord">
          <ac:chgData name="Susan Kenyon" userId="baf6f2ab-e903-4e95-bfb8-3a00365aaada" providerId="ADAL" clId="{C528CF7B-4862-42CA-ABBD-4E14CD739582}" dt="2024-03-08T11:50:42.419" v="484" actId="478"/>
          <ac:spMkLst>
            <pc:docMk/>
            <pc:sldMk cId="4073995247" sldId="445"/>
            <ac:spMk id="9" creationId="{B82887AC-B2C1-2F20-446A-C5B45D54A504}"/>
          </ac:spMkLst>
        </pc:spChg>
        <pc:spChg chg="add del mod">
          <ac:chgData name="Susan Kenyon" userId="baf6f2ab-e903-4e95-bfb8-3a00365aaada" providerId="ADAL" clId="{C528CF7B-4862-42CA-ABBD-4E14CD739582}" dt="2024-03-08T14:11:38.349" v="4461" actId="478"/>
          <ac:spMkLst>
            <pc:docMk/>
            <pc:sldMk cId="4073995247" sldId="445"/>
            <ac:spMk id="11" creationId="{66889DB9-FAE8-FCF3-4F13-8DA7028FDC3B}"/>
          </ac:spMkLst>
        </pc:spChg>
        <pc:graphicFrameChg chg="add mod">
          <ac:chgData name="Susan Kenyon" userId="baf6f2ab-e903-4e95-bfb8-3a00365aaada" providerId="ADAL" clId="{C528CF7B-4862-42CA-ABBD-4E14CD739582}" dt="2024-03-08T14:16:58.258" v="4560" actId="1038"/>
          <ac:graphicFrameMkLst>
            <pc:docMk/>
            <pc:sldMk cId="4073995247" sldId="445"/>
            <ac:graphicFrameMk id="3" creationId="{E3524AE8-999D-DDB8-A87F-DF69B91EC9A2}"/>
          </ac:graphicFrameMkLst>
        </pc:graphicFrameChg>
        <pc:graphicFrameChg chg="add mod">
          <ac:chgData name="Susan Kenyon" userId="baf6f2ab-e903-4e95-bfb8-3a00365aaada" providerId="ADAL" clId="{C528CF7B-4862-42CA-ABBD-4E14CD739582}" dt="2024-03-08T14:17:04.319" v="4564" actId="1037"/>
          <ac:graphicFrameMkLst>
            <pc:docMk/>
            <pc:sldMk cId="4073995247" sldId="445"/>
            <ac:graphicFrameMk id="12" creationId="{6C92BFCE-A8FA-0B48-AE73-8941A07F6754}"/>
          </ac:graphicFrameMkLst>
        </pc:graphicFrameChg>
        <pc:picChg chg="del mod">
          <ac:chgData name="Susan Kenyon" userId="baf6f2ab-e903-4e95-bfb8-3a00365aaada" providerId="ADAL" clId="{C528CF7B-4862-42CA-ABBD-4E14CD739582}" dt="2024-03-08T11:07:11.735" v="249" actId="478"/>
          <ac:picMkLst>
            <pc:docMk/>
            <pc:sldMk cId="4073995247" sldId="445"/>
            <ac:picMk id="4" creationId="{49D79720-5165-14E8-9BFD-95894B85E1E5}"/>
          </ac:picMkLst>
        </pc:picChg>
        <pc:picChg chg="del">
          <ac:chgData name="Susan Kenyon" userId="baf6f2ab-e903-4e95-bfb8-3a00365aaada" providerId="ADAL" clId="{C528CF7B-4862-42CA-ABBD-4E14CD739582}" dt="2024-03-08T11:07:10.829" v="246" actId="478"/>
          <ac:picMkLst>
            <pc:docMk/>
            <pc:sldMk cId="4073995247" sldId="445"/>
            <ac:picMk id="6" creationId="{0667B2D4-3E0F-2B45-D91D-1477A2666132}"/>
          </ac:picMkLst>
        </pc:picChg>
        <pc:picChg chg="del">
          <ac:chgData name="Susan Kenyon" userId="baf6f2ab-e903-4e95-bfb8-3a00365aaada" providerId="ADAL" clId="{C528CF7B-4862-42CA-ABBD-4E14CD739582}" dt="2024-03-08T11:07:12.323" v="250" actId="478"/>
          <ac:picMkLst>
            <pc:docMk/>
            <pc:sldMk cId="4073995247" sldId="445"/>
            <ac:picMk id="1026" creationId="{8E091245-F148-B0B9-A9DC-D808677A814F}"/>
          </ac:picMkLst>
        </pc:picChg>
        <pc:picChg chg="del">
          <ac:chgData name="Susan Kenyon" userId="baf6f2ab-e903-4e95-bfb8-3a00365aaada" providerId="ADAL" clId="{C528CF7B-4862-42CA-ABBD-4E14CD739582}" dt="2024-03-08T11:07:11.306" v="247" actId="478"/>
          <ac:picMkLst>
            <pc:docMk/>
            <pc:sldMk cId="4073995247" sldId="445"/>
            <ac:picMk id="1028" creationId="{0FB58D35-612C-97CE-696B-45D20DA415F8}"/>
          </ac:picMkLst>
        </pc:picChg>
        <pc:picChg chg="add del mod">
          <ac:chgData name="Susan Kenyon" userId="baf6f2ab-e903-4e95-bfb8-3a00365aaada" providerId="ADAL" clId="{C528CF7B-4862-42CA-ABBD-4E14CD739582}" dt="2024-03-08T11:16:00.659" v="273" actId="478"/>
          <ac:picMkLst>
            <pc:docMk/>
            <pc:sldMk cId="4073995247" sldId="445"/>
            <ac:picMk id="2050" creationId="{4BB380F0-1F07-D468-F439-D18BC06F125A}"/>
          </ac:picMkLst>
        </pc:picChg>
      </pc:sldChg>
      <pc:sldChg chg="add">
        <pc:chgData name="Susan Kenyon" userId="baf6f2ab-e903-4e95-bfb8-3a00365aaada" providerId="ADAL" clId="{C528CF7B-4862-42CA-ABBD-4E14CD739582}" dt="2024-03-10T15:02:20.955" v="19135"/>
        <pc:sldMkLst>
          <pc:docMk/>
          <pc:sldMk cId="1518578405" sldId="446"/>
        </pc:sldMkLst>
      </pc:sldChg>
      <pc:sldChg chg="modSp add del mod ord">
        <pc:chgData name="Susan Kenyon" userId="baf6f2ab-e903-4e95-bfb8-3a00365aaada" providerId="ADAL" clId="{C528CF7B-4862-42CA-ABBD-4E14CD739582}" dt="2024-03-10T12:45:23.828" v="16500" actId="47"/>
        <pc:sldMkLst>
          <pc:docMk/>
          <pc:sldMk cId="2004941420" sldId="446"/>
        </pc:sldMkLst>
        <pc:spChg chg="mod">
          <ac:chgData name="Susan Kenyon" userId="baf6f2ab-e903-4e95-bfb8-3a00365aaada" providerId="ADAL" clId="{C528CF7B-4862-42CA-ABBD-4E14CD739582}" dt="2024-03-08T14:26:38.622" v="6073" actId="6549"/>
          <ac:spMkLst>
            <pc:docMk/>
            <pc:sldMk cId="2004941420" sldId="446"/>
            <ac:spMk id="7" creationId="{1CD60AA2-1D45-DCE3-C045-6CB3AF87BF80}"/>
          </ac:spMkLst>
        </pc:spChg>
        <pc:graphicFrameChg chg="mod">
          <ac:chgData name="Susan Kenyon" userId="baf6f2ab-e903-4e95-bfb8-3a00365aaada" providerId="ADAL" clId="{C528CF7B-4862-42CA-ABBD-4E14CD739582}" dt="2024-03-08T11:57:20.528" v="493" actId="1076"/>
          <ac:graphicFrameMkLst>
            <pc:docMk/>
            <pc:sldMk cId="2004941420" sldId="446"/>
            <ac:graphicFrameMk id="3" creationId="{E3524AE8-999D-DDB8-A87F-DF69B91EC9A2}"/>
          </ac:graphicFrameMkLst>
        </pc:graphicFrameChg>
      </pc:sldChg>
      <pc:sldChg chg="add del">
        <pc:chgData name="Susan Kenyon" userId="baf6f2ab-e903-4e95-bfb8-3a00365aaada" providerId="ADAL" clId="{C528CF7B-4862-42CA-ABBD-4E14CD739582}" dt="2024-03-10T12:45:25.463" v="16501" actId="47"/>
        <pc:sldMkLst>
          <pc:docMk/>
          <pc:sldMk cId="3592071313" sldId="447"/>
        </pc:sldMkLst>
      </pc:sldChg>
    </pc:docChg>
  </pc:docChgLst>
  <pc:docChgLst>
    <pc:chgData name="Susan Kenyon" userId="baf6f2ab-e903-4e95-bfb8-3a00365aaada" providerId="ADAL" clId="{F28B0D1D-6DCB-4BF8-802A-8FEE1928B13F}"/>
    <pc:docChg chg="modSld">
      <pc:chgData name="Susan Kenyon" userId="baf6f2ab-e903-4e95-bfb8-3a00365aaada" providerId="ADAL" clId="{F28B0D1D-6DCB-4BF8-802A-8FEE1928B13F}" dt="2024-03-11T12:17:28.096" v="1"/>
      <pc:docMkLst>
        <pc:docMk/>
      </pc:docMkLst>
      <pc:sldChg chg="modAnim">
        <pc:chgData name="Susan Kenyon" userId="baf6f2ab-e903-4e95-bfb8-3a00365aaada" providerId="ADAL" clId="{F28B0D1D-6DCB-4BF8-802A-8FEE1928B13F}" dt="2024-03-11T12:17:28.096" v="1"/>
        <pc:sldMkLst>
          <pc:docMk/>
          <pc:sldMk cId="1868561989" sldId="276"/>
        </pc:sldMkLst>
      </pc:sldChg>
      <pc:sldChg chg="modAnim">
        <pc:chgData name="Susan Kenyon" userId="baf6f2ab-e903-4e95-bfb8-3a00365aaada" providerId="ADAL" clId="{F28B0D1D-6DCB-4BF8-802A-8FEE1928B13F}" dt="2024-03-11T12:07:25.727" v="0"/>
        <pc:sldMkLst>
          <pc:docMk/>
          <pc:sldMk cId="1954187800" sldId="286"/>
        </pc:sldMkLst>
      </pc:sldChg>
    </pc:docChg>
  </pc:docChgLst>
  <pc:docChgLst>
    <pc:chgData name="Susan Kenyon" userId="baf6f2ab-e903-4e95-bfb8-3a00365aaada" providerId="ADAL" clId="{0D3BE440-3500-4204-965A-BECDA7516712}"/>
    <pc:docChg chg="custSel delSld modSld">
      <pc:chgData name="Susan Kenyon" userId="baf6f2ab-e903-4e95-bfb8-3a00365aaada" providerId="ADAL" clId="{0D3BE440-3500-4204-965A-BECDA7516712}" dt="2024-03-08T10:35:31.323" v="321" actId="47"/>
      <pc:docMkLst>
        <pc:docMk/>
      </pc:docMkLst>
      <pc:sldChg chg="delSp modSp mod modAnim">
        <pc:chgData name="Susan Kenyon" userId="baf6f2ab-e903-4e95-bfb8-3a00365aaada" providerId="ADAL" clId="{0D3BE440-3500-4204-965A-BECDA7516712}" dt="2024-03-08T10:34:55.654" v="316" actId="478"/>
        <pc:sldMkLst>
          <pc:docMk/>
          <pc:sldMk cId="3281611989" sldId="422"/>
        </pc:sldMkLst>
        <pc:spChg chg="mod">
          <ac:chgData name="Susan Kenyon" userId="baf6f2ab-e903-4e95-bfb8-3a00365aaada" providerId="ADAL" clId="{0D3BE440-3500-4204-965A-BECDA7516712}" dt="2024-03-08T10:34:47.114" v="314" actId="6549"/>
          <ac:spMkLst>
            <pc:docMk/>
            <pc:sldMk cId="3281611989" sldId="422"/>
            <ac:spMk id="2" creationId="{8549D9F3-8DC9-7754-26AA-44C0B2C92068}"/>
          </ac:spMkLst>
        </pc:spChg>
        <pc:spChg chg="del mod">
          <ac:chgData name="Susan Kenyon" userId="baf6f2ab-e903-4e95-bfb8-3a00365aaada" providerId="ADAL" clId="{0D3BE440-3500-4204-965A-BECDA7516712}" dt="2024-03-08T10:34:44.312" v="313" actId="478"/>
          <ac:spMkLst>
            <pc:docMk/>
            <pc:sldMk cId="3281611989" sldId="422"/>
            <ac:spMk id="3" creationId="{6FAA5322-5868-0B6F-6000-92F60186B4A0}"/>
          </ac:spMkLst>
        </pc:spChg>
        <pc:spChg chg="del">
          <ac:chgData name="Susan Kenyon" userId="baf6f2ab-e903-4e95-bfb8-3a00365aaada" providerId="ADAL" clId="{0D3BE440-3500-4204-965A-BECDA7516712}" dt="2024-03-08T10:34:55.654" v="316" actId="478"/>
          <ac:spMkLst>
            <pc:docMk/>
            <pc:sldMk cId="3281611989" sldId="422"/>
            <ac:spMk id="4" creationId="{45B9ADA5-1A2F-360E-9202-4FDB42C1A0F4}"/>
          </ac:spMkLst>
        </pc:spChg>
        <pc:spChg chg="mod">
          <ac:chgData name="Susan Kenyon" userId="baf6f2ab-e903-4e95-bfb8-3a00365aaada" providerId="ADAL" clId="{0D3BE440-3500-4204-965A-BECDA7516712}" dt="2024-03-08T10:34:51.504" v="315" actId="20577"/>
          <ac:spMkLst>
            <pc:docMk/>
            <pc:sldMk cId="3281611989" sldId="422"/>
            <ac:spMk id="7" creationId="{1CD60AA2-1D45-DCE3-C045-6CB3AF87BF80}"/>
          </ac:spMkLst>
        </pc:spChg>
        <pc:picChg chg="del">
          <ac:chgData name="Susan Kenyon" userId="baf6f2ab-e903-4e95-bfb8-3a00365aaada" providerId="ADAL" clId="{0D3BE440-3500-4204-965A-BECDA7516712}" dt="2024-03-08T10:34:38.078" v="309" actId="478"/>
          <ac:picMkLst>
            <pc:docMk/>
            <pc:sldMk cId="3281611989" sldId="422"/>
            <ac:picMk id="1026" creationId="{15582EDA-640A-FA0F-EF44-D9C175BB678D}"/>
          </ac:picMkLst>
        </pc:picChg>
        <pc:picChg chg="del">
          <ac:chgData name="Susan Kenyon" userId="baf6f2ab-e903-4e95-bfb8-3a00365aaada" providerId="ADAL" clId="{0D3BE440-3500-4204-965A-BECDA7516712}" dt="2024-03-08T10:34:38.652" v="310" actId="478"/>
          <ac:picMkLst>
            <pc:docMk/>
            <pc:sldMk cId="3281611989" sldId="422"/>
            <ac:picMk id="1028" creationId="{3CC997DA-E711-0D49-065E-F766F572E48E}"/>
          </ac:picMkLst>
        </pc:picChg>
        <pc:picChg chg="del">
          <ac:chgData name="Susan Kenyon" userId="baf6f2ab-e903-4e95-bfb8-3a00365aaada" providerId="ADAL" clId="{0D3BE440-3500-4204-965A-BECDA7516712}" dt="2024-03-08T10:34:39.268" v="311" actId="478"/>
          <ac:picMkLst>
            <pc:docMk/>
            <pc:sldMk cId="3281611989" sldId="422"/>
            <ac:picMk id="1032" creationId="{CC7D191D-E3DA-61CE-0184-5E058624E89A}"/>
          </ac:picMkLst>
        </pc:picChg>
      </pc:sldChg>
      <pc:sldChg chg="modSp mod">
        <pc:chgData name="Susan Kenyon" userId="baf6f2ab-e903-4e95-bfb8-3a00365aaada" providerId="ADAL" clId="{0D3BE440-3500-4204-965A-BECDA7516712}" dt="2024-03-08T10:34:05.395" v="304" actId="20577"/>
        <pc:sldMkLst>
          <pc:docMk/>
          <pc:sldMk cId="2013956435" sldId="425"/>
        </pc:sldMkLst>
        <pc:spChg chg="mod">
          <ac:chgData name="Susan Kenyon" userId="baf6f2ab-e903-4e95-bfb8-3a00365aaada" providerId="ADAL" clId="{0D3BE440-3500-4204-965A-BECDA7516712}" dt="2024-03-08T10:34:05.395" v="304" actId="20577"/>
          <ac:spMkLst>
            <pc:docMk/>
            <pc:sldMk cId="2013956435" sldId="425"/>
            <ac:spMk id="2" creationId="{B7FE2F50-1FB4-3A60-90C2-2818B1111C52}"/>
          </ac:spMkLst>
        </pc:spChg>
      </pc:sldChg>
      <pc:sldChg chg="del">
        <pc:chgData name="Susan Kenyon" userId="baf6f2ab-e903-4e95-bfb8-3a00365aaada" providerId="ADAL" clId="{0D3BE440-3500-4204-965A-BECDA7516712}" dt="2024-03-08T10:35:22.756" v="318" actId="47"/>
        <pc:sldMkLst>
          <pc:docMk/>
          <pc:sldMk cId="4048248408" sldId="433"/>
        </pc:sldMkLst>
      </pc:sldChg>
      <pc:sldChg chg="del">
        <pc:chgData name="Susan Kenyon" userId="baf6f2ab-e903-4e95-bfb8-3a00365aaada" providerId="ADAL" clId="{0D3BE440-3500-4204-965A-BECDA7516712}" dt="2024-03-08T10:35:25.127" v="320" actId="47"/>
        <pc:sldMkLst>
          <pc:docMk/>
          <pc:sldMk cId="3065171289" sldId="436"/>
        </pc:sldMkLst>
      </pc:sldChg>
      <pc:sldChg chg="del">
        <pc:chgData name="Susan Kenyon" userId="baf6f2ab-e903-4e95-bfb8-3a00365aaada" providerId="ADAL" clId="{0D3BE440-3500-4204-965A-BECDA7516712}" dt="2024-03-08T10:35:09.199" v="317" actId="47"/>
        <pc:sldMkLst>
          <pc:docMk/>
          <pc:sldMk cId="1422519476" sldId="437"/>
        </pc:sldMkLst>
      </pc:sldChg>
      <pc:sldChg chg="del">
        <pc:chgData name="Susan Kenyon" userId="baf6f2ab-e903-4e95-bfb8-3a00365aaada" providerId="ADAL" clId="{0D3BE440-3500-4204-965A-BECDA7516712}" dt="2024-03-08T10:35:23.913" v="319" actId="47"/>
        <pc:sldMkLst>
          <pc:docMk/>
          <pc:sldMk cId="3749785761" sldId="438"/>
        </pc:sldMkLst>
      </pc:sldChg>
      <pc:sldChg chg="modSp">
        <pc:chgData name="Susan Kenyon" userId="baf6f2ab-e903-4e95-bfb8-3a00365aaada" providerId="ADAL" clId="{0D3BE440-3500-4204-965A-BECDA7516712}" dt="2024-03-08T10:34:23.553" v="308"/>
        <pc:sldMkLst>
          <pc:docMk/>
          <pc:sldMk cId="1651140473" sldId="441"/>
        </pc:sldMkLst>
        <pc:graphicFrameChg chg="mod">
          <ac:chgData name="Susan Kenyon" userId="baf6f2ab-e903-4e95-bfb8-3a00365aaada" providerId="ADAL" clId="{0D3BE440-3500-4204-965A-BECDA7516712}" dt="2024-03-08T10:34:23.553" v="308"/>
          <ac:graphicFrameMkLst>
            <pc:docMk/>
            <pc:sldMk cId="1651140473" sldId="441"/>
            <ac:graphicFrameMk id="12" creationId="{859996A9-A7F9-88CB-E40E-A856EFB5EB51}"/>
          </ac:graphicFrameMkLst>
        </pc:graphicFrameChg>
      </pc:sldChg>
      <pc:sldChg chg="del">
        <pc:chgData name="Susan Kenyon" userId="baf6f2ab-e903-4e95-bfb8-3a00365aaada" providerId="ADAL" clId="{0D3BE440-3500-4204-965A-BECDA7516712}" dt="2024-03-08T10:35:31.323" v="321" actId="47"/>
        <pc:sldMkLst>
          <pc:docMk/>
          <pc:sldMk cId="1065034507" sldId="446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0AF9DC1-AE5A-41FE-89BD-EBF21E54257C}" type="doc">
      <dgm:prSet loTypeId="urn:microsoft.com/office/officeart/2005/8/layout/radial5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0469855F-35ED-4841-B1E0-2A7ECE6F73C5}">
      <dgm:prSet phldrT="[Text]"/>
      <dgm:spPr/>
      <dgm:t>
        <a:bodyPr/>
        <a:lstStyle/>
        <a:p>
          <a:r>
            <a:rPr lang="en-GB" dirty="0"/>
            <a:t>Inclusive Sustainable Choices </a:t>
          </a:r>
        </a:p>
      </dgm:t>
    </dgm:pt>
    <dgm:pt modelId="{97AFCBA3-C569-4A2A-BA37-FB1160E4D999}" type="parTrans" cxnId="{AFA25360-415B-47E6-A9CB-ABF2F936AB3B}">
      <dgm:prSet/>
      <dgm:spPr/>
      <dgm:t>
        <a:bodyPr/>
        <a:lstStyle/>
        <a:p>
          <a:endParaRPr lang="en-GB"/>
        </a:p>
      </dgm:t>
    </dgm:pt>
    <dgm:pt modelId="{8395413F-029F-45A2-B3FA-DD21F61F7678}" type="sibTrans" cxnId="{AFA25360-415B-47E6-A9CB-ABF2F936AB3B}">
      <dgm:prSet/>
      <dgm:spPr/>
      <dgm:t>
        <a:bodyPr/>
        <a:lstStyle/>
        <a:p>
          <a:endParaRPr lang="en-GB"/>
        </a:p>
      </dgm:t>
    </dgm:pt>
    <dgm:pt modelId="{24B1AAEE-4055-4277-B112-87215212FBF1}">
      <dgm:prSet phldrT="[Text]"/>
      <dgm:spPr/>
      <dgm:t>
        <a:bodyPr/>
        <a:lstStyle/>
        <a:p>
          <a:r>
            <a:rPr lang="en-GB" dirty="0"/>
            <a:t>Available</a:t>
          </a:r>
        </a:p>
      </dgm:t>
    </dgm:pt>
    <dgm:pt modelId="{893248C9-6726-452F-BF51-F76867DEB53E}" type="parTrans" cxnId="{9920FF48-1B70-4CE2-8E85-64CAA3CACCC8}">
      <dgm:prSet/>
      <dgm:spPr/>
      <dgm:t>
        <a:bodyPr/>
        <a:lstStyle/>
        <a:p>
          <a:endParaRPr lang="en-GB" dirty="0"/>
        </a:p>
      </dgm:t>
    </dgm:pt>
    <dgm:pt modelId="{19E22249-FEB2-4145-9A4D-D9BD9C983EB8}" type="sibTrans" cxnId="{9920FF48-1B70-4CE2-8E85-64CAA3CACCC8}">
      <dgm:prSet/>
      <dgm:spPr/>
      <dgm:t>
        <a:bodyPr/>
        <a:lstStyle/>
        <a:p>
          <a:endParaRPr lang="en-GB"/>
        </a:p>
      </dgm:t>
    </dgm:pt>
    <dgm:pt modelId="{90F94E38-9B5C-4897-BDE9-61E649F68DA8}">
      <dgm:prSet phldrT="[Text]"/>
      <dgm:spPr/>
      <dgm:t>
        <a:bodyPr/>
        <a:lstStyle/>
        <a:p>
          <a:r>
            <a:rPr lang="en-GB" dirty="0"/>
            <a:t>Affordable</a:t>
          </a:r>
        </a:p>
      </dgm:t>
    </dgm:pt>
    <dgm:pt modelId="{9F86E78D-83F0-409A-ADD5-8C5D4202AE73}" type="parTrans" cxnId="{35C3DAEC-9A35-4598-88D4-49231A7E32BE}">
      <dgm:prSet/>
      <dgm:spPr/>
      <dgm:t>
        <a:bodyPr/>
        <a:lstStyle/>
        <a:p>
          <a:endParaRPr lang="en-GB"/>
        </a:p>
      </dgm:t>
    </dgm:pt>
    <dgm:pt modelId="{565E9A87-C04C-479B-80F7-F7C1F1B05072}" type="sibTrans" cxnId="{35C3DAEC-9A35-4598-88D4-49231A7E32BE}">
      <dgm:prSet/>
      <dgm:spPr/>
      <dgm:t>
        <a:bodyPr/>
        <a:lstStyle/>
        <a:p>
          <a:endParaRPr lang="en-GB"/>
        </a:p>
      </dgm:t>
    </dgm:pt>
    <dgm:pt modelId="{98056B18-BA53-4F34-83F9-AF781A67A1B2}">
      <dgm:prSet phldrT="[Text]"/>
      <dgm:spPr/>
      <dgm:t>
        <a:bodyPr/>
        <a:lstStyle/>
        <a:p>
          <a:r>
            <a:rPr lang="en-GB" dirty="0"/>
            <a:t>Accessible</a:t>
          </a:r>
        </a:p>
      </dgm:t>
    </dgm:pt>
    <dgm:pt modelId="{3B1F6B1F-894D-4C0B-B505-09C2DF226D6D}" type="parTrans" cxnId="{AD4D201F-41B1-4178-8EF9-79771D1AE1C5}">
      <dgm:prSet/>
      <dgm:spPr/>
      <dgm:t>
        <a:bodyPr/>
        <a:lstStyle/>
        <a:p>
          <a:endParaRPr lang="en-GB"/>
        </a:p>
      </dgm:t>
    </dgm:pt>
    <dgm:pt modelId="{D0828823-33F0-4EB2-BA80-5C9F217263DE}" type="sibTrans" cxnId="{AD4D201F-41B1-4178-8EF9-79771D1AE1C5}">
      <dgm:prSet/>
      <dgm:spPr/>
      <dgm:t>
        <a:bodyPr/>
        <a:lstStyle/>
        <a:p>
          <a:endParaRPr lang="en-GB"/>
        </a:p>
      </dgm:t>
    </dgm:pt>
    <dgm:pt modelId="{CF3EB70D-586A-4CA5-A3E7-9B8BC031363F}">
      <dgm:prSet phldrT="[Text]"/>
      <dgm:spPr/>
      <dgm:t>
        <a:bodyPr/>
        <a:lstStyle/>
        <a:p>
          <a:r>
            <a:rPr lang="en-GB"/>
            <a:t>Acceptable </a:t>
          </a:r>
          <a:endParaRPr lang="en-GB" dirty="0"/>
        </a:p>
      </dgm:t>
    </dgm:pt>
    <dgm:pt modelId="{86B4E697-8840-4AC8-918C-2869A8BC1F46}" type="parTrans" cxnId="{F74F0056-C825-410A-9DB3-0970DCC20A97}">
      <dgm:prSet/>
      <dgm:spPr/>
      <dgm:t>
        <a:bodyPr/>
        <a:lstStyle/>
        <a:p>
          <a:endParaRPr lang="en-GB"/>
        </a:p>
      </dgm:t>
    </dgm:pt>
    <dgm:pt modelId="{74145321-6563-48E2-A15B-20425CBA533A}" type="sibTrans" cxnId="{F74F0056-C825-410A-9DB3-0970DCC20A97}">
      <dgm:prSet/>
      <dgm:spPr/>
      <dgm:t>
        <a:bodyPr/>
        <a:lstStyle/>
        <a:p>
          <a:endParaRPr lang="en-GB"/>
        </a:p>
      </dgm:t>
    </dgm:pt>
    <dgm:pt modelId="{F8975A48-6A50-455A-BB6E-BA14029891D0}" type="pres">
      <dgm:prSet presAssocID="{30AF9DC1-AE5A-41FE-89BD-EBF21E54257C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AC4B11DD-B33F-4DEF-B781-B7990959CCD4}" type="pres">
      <dgm:prSet presAssocID="{0469855F-35ED-4841-B1E0-2A7ECE6F73C5}" presName="centerShape" presStyleLbl="node0" presStyleIdx="0" presStyleCnt="1"/>
      <dgm:spPr/>
    </dgm:pt>
    <dgm:pt modelId="{A2B72411-977F-4198-99A6-6338AEE7B52D}" type="pres">
      <dgm:prSet presAssocID="{893248C9-6726-452F-BF51-F76867DEB53E}" presName="parTrans" presStyleLbl="sibTrans2D1" presStyleIdx="0" presStyleCnt="4" custAng="10800000"/>
      <dgm:spPr/>
    </dgm:pt>
    <dgm:pt modelId="{83325CDB-DFEB-4A86-992D-6412B125B61E}" type="pres">
      <dgm:prSet presAssocID="{893248C9-6726-452F-BF51-F76867DEB53E}" presName="connectorText" presStyleLbl="sibTrans2D1" presStyleIdx="0" presStyleCnt="4"/>
      <dgm:spPr/>
    </dgm:pt>
    <dgm:pt modelId="{F394A23F-F3A2-412A-93C0-DA743BBECC54}" type="pres">
      <dgm:prSet presAssocID="{24B1AAEE-4055-4277-B112-87215212FBF1}" presName="node" presStyleLbl="node1" presStyleIdx="0" presStyleCnt="4">
        <dgm:presLayoutVars>
          <dgm:bulletEnabled val="1"/>
        </dgm:presLayoutVars>
      </dgm:prSet>
      <dgm:spPr/>
    </dgm:pt>
    <dgm:pt modelId="{5AA68EB7-F4F9-4D41-806A-7C86B4A2EF54}" type="pres">
      <dgm:prSet presAssocID="{9F86E78D-83F0-409A-ADD5-8C5D4202AE73}" presName="parTrans" presStyleLbl="sibTrans2D1" presStyleIdx="1" presStyleCnt="4" custAng="10800000"/>
      <dgm:spPr/>
    </dgm:pt>
    <dgm:pt modelId="{65E22901-B586-4F55-983A-65D2C3FD6C4F}" type="pres">
      <dgm:prSet presAssocID="{9F86E78D-83F0-409A-ADD5-8C5D4202AE73}" presName="connectorText" presStyleLbl="sibTrans2D1" presStyleIdx="1" presStyleCnt="4"/>
      <dgm:spPr/>
    </dgm:pt>
    <dgm:pt modelId="{EEE4A654-E0F2-4C60-88C1-09E1FB0085C4}" type="pres">
      <dgm:prSet presAssocID="{90F94E38-9B5C-4897-BDE9-61E649F68DA8}" presName="node" presStyleLbl="node1" presStyleIdx="1" presStyleCnt="4">
        <dgm:presLayoutVars>
          <dgm:bulletEnabled val="1"/>
        </dgm:presLayoutVars>
      </dgm:prSet>
      <dgm:spPr/>
    </dgm:pt>
    <dgm:pt modelId="{1277B143-A5ED-49C4-877B-D3D8BDE8135B}" type="pres">
      <dgm:prSet presAssocID="{3B1F6B1F-894D-4C0B-B505-09C2DF226D6D}" presName="parTrans" presStyleLbl="sibTrans2D1" presStyleIdx="2" presStyleCnt="4" custAng="10800000" custLinFactNeighborX="-22780" custLinFactNeighborY="-2586"/>
      <dgm:spPr/>
    </dgm:pt>
    <dgm:pt modelId="{EE653B4D-1E77-4378-AC6F-8C3FB9E5C7E6}" type="pres">
      <dgm:prSet presAssocID="{3B1F6B1F-894D-4C0B-B505-09C2DF226D6D}" presName="connectorText" presStyleLbl="sibTrans2D1" presStyleIdx="2" presStyleCnt="4"/>
      <dgm:spPr/>
    </dgm:pt>
    <dgm:pt modelId="{C138E25D-9EF9-48D9-A9B5-9FF7A3EDF9BB}" type="pres">
      <dgm:prSet presAssocID="{98056B18-BA53-4F34-83F9-AF781A67A1B2}" presName="node" presStyleLbl="node1" presStyleIdx="2" presStyleCnt="4">
        <dgm:presLayoutVars>
          <dgm:bulletEnabled val="1"/>
        </dgm:presLayoutVars>
      </dgm:prSet>
      <dgm:spPr/>
    </dgm:pt>
    <dgm:pt modelId="{7CF2104E-1E27-4B67-9CFB-C65F34D81B2C}" type="pres">
      <dgm:prSet presAssocID="{86B4E697-8840-4AC8-918C-2869A8BC1F46}" presName="parTrans" presStyleLbl="sibTrans2D1" presStyleIdx="3" presStyleCnt="4" custAng="10800000"/>
      <dgm:spPr/>
    </dgm:pt>
    <dgm:pt modelId="{DA98B481-0F49-470F-A8AB-5EE8B80D3198}" type="pres">
      <dgm:prSet presAssocID="{86B4E697-8840-4AC8-918C-2869A8BC1F46}" presName="connectorText" presStyleLbl="sibTrans2D1" presStyleIdx="3" presStyleCnt="4"/>
      <dgm:spPr/>
    </dgm:pt>
    <dgm:pt modelId="{3C8C316A-268C-4AAD-B18B-43B3D55721C1}" type="pres">
      <dgm:prSet presAssocID="{CF3EB70D-586A-4CA5-A3E7-9B8BC031363F}" presName="node" presStyleLbl="node1" presStyleIdx="3" presStyleCnt="4">
        <dgm:presLayoutVars>
          <dgm:bulletEnabled val="1"/>
        </dgm:presLayoutVars>
      </dgm:prSet>
      <dgm:spPr/>
    </dgm:pt>
  </dgm:ptLst>
  <dgm:cxnLst>
    <dgm:cxn modelId="{30AF3F10-7D61-4CD1-A7FC-9677CBB4FE50}" type="presOf" srcId="{86B4E697-8840-4AC8-918C-2869A8BC1F46}" destId="{DA98B481-0F49-470F-A8AB-5EE8B80D3198}" srcOrd="1" destOrd="0" presId="urn:microsoft.com/office/officeart/2005/8/layout/radial5"/>
    <dgm:cxn modelId="{FD387717-98CC-474D-965D-6320C3944BC9}" type="presOf" srcId="{893248C9-6726-452F-BF51-F76867DEB53E}" destId="{83325CDB-DFEB-4A86-992D-6412B125B61E}" srcOrd="1" destOrd="0" presId="urn:microsoft.com/office/officeart/2005/8/layout/radial5"/>
    <dgm:cxn modelId="{AD4D201F-41B1-4178-8EF9-79771D1AE1C5}" srcId="{0469855F-35ED-4841-B1E0-2A7ECE6F73C5}" destId="{98056B18-BA53-4F34-83F9-AF781A67A1B2}" srcOrd="2" destOrd="0" parTransId="{3B1F6B1F-894D-4C0B-B505-09C2DF226D6D}" sibTransId="{D0828823-33F0-4EB2-BA80-5C9F217263DE}"/>
    <dgm:cxn modelId="{0A867528-C518-4C56-8A06-1A3B6E03759A}" type="presOf" srcId="{24B1AAEE-4055-4277-B112-87215212FBF1}" destId="{F394A23F-F3A2-412A-93C0-DA743BBECC54}" srcOrd="0" destOrd="0" presId="urn:microsoft.com/office/officeart/2005/8/layout/radial5"/>
    <dgm:cxn modelId="{99933D32-5E99-48DB-AA70-22B003FC4B1D}" type="presOf" srcId="{893248C9-6726-452F-BF51-F76867DEB53E}" destId="{A2B72411-977F-4198-99A6-6338AEE7B52D}" srcOrd="0" destOrd="0" presId="urn:microsoft.com/office/officeart/2005/8/layout/radial5"/>
    <dgm:cxn modelId="{3BCB4839-ED5C-4803-A134-DC337D1CF9E8}" type="presOf" srcId="{3B1F6B1F-894D-4C0B-B505-09C2DF226D6D}" destId="{EE653B4D-1E77-4378-AC6F-8C3FB9E5C7E6}" srcOrd="1" destOrd="0" presId="urn:microsoft.com/office/officeart/2005/8/layout/radial5"/>
    <dgm:cxn modelId="{AFA25360-415B-47E6-A9CB-ABF2F936AB3B}" srcId="{30AF9DC1-AE5A-41FE-89BD-EBF21E54257C}" destId="{0469855F-35ED-4841-B1E0-2A7ECE6F73C5}" srcOrd="0" destOrd="0" parTransId="{97AFCBA3-C569-4A2A-BA37-FB1160E4D999}" sibTransId="{8395413F-029F-45A2-B3FA-DD21F61F7678}"/>
    <dgm:cxn modelId="{1EBFBF60-B9EE-4AE2-A33C-8F1A52F851A2}" type="presOf" srcId="{0469855F-35ED-4841-B1E0-2A7ECE6F73C5}" destId="{AC4B11DD-B33F-4DEF-B781-B7990959CCD4}" srcOrd="0" destOrd="0" presId="urn:microsoft.com/office/officeart/2005/8/layout/radial5"/>
    <dgm:cxn modelId="{AB264748-B656-4C71-98EC-BB7AED5B541A}" type="presOf" srcId="{86B4E697-8840-4AC8-918C-2869A8BC1F46}" destId="{7CF2104E-1E27-4B67-9CFB-C65F34D81B2C}" srcOrd="0" destOrd="0" presId="urn:microsoft.com/office/officeart/2005/8/layout/radial5"/>
    <dgm:cxn modelId="{9920FF48-1B70-4CE2-8E85-64CAA3CACCC8}" srcId="{0469855F-35ED-4841-B1E0-2A7ECE6F73C5}" destId="{24B1AAEE-4055-4277-B112-87215212FBF1}" srcOrd="0" destOrd="0" parTransId="{893248C9-6726-452F-BF51-F76867DEB53E}" sibTransId="{19E22249-FEB2-4145-9A4D-D9BD9C983EB8}"/>
    <dgm:cxn modelId="{F74F0056-C825-410A-9DB3-0970DCC20A97}" srcId="{0469855F-35ED-4841-B1E0-2A7ECE6F73C5}" destId="{CF3EB70D-586A-4CA5-A3E7-9B8BC031363F}" srcOrd="3" destOrd="0" parTransId="{86B4E697-8840-4AC8-918C-2869A8BC1F46}" sibTransId="{74145321-6563-48E2-A15B-20425CBA533A}"/>
    <dgm:cxn modelId="{82797C9F-147B-4068-9792-2DB5E55B81B1}" type="presOf" srcId="{98056B18-BA53-4F34-83F9-AF781A67A1B2}" destId="{C138E25D-9EF9-48D9-A9B5-9FF7A3EDF9BB}" srcOrd="0" destOrd="0" presId="urn:microsoft.com/office/officeart/2005/8/layout/radial5"/>
    <dgm:cxn modelId="{E6F76AA5-1948-4FDA-AACA-18DA1D2FC557}" type="presOf" srcId="{9F86E78D-83F0-409A-ADD5-8C5D4202AE73}" destId="{65E22901-B586-4F55-983A-65D2C3FD6C4F}" srcOrd="1" destOrd="0" presId="urn:microsoft.com/office/officeart/2005/8/layout/radial5"/>
    <dgm:cxn modelId="{E4FDCAB8-EF68-44F4-B11A-38377EB93D45}" type="presOf" srcId="{90F94E38-9B5C-4897-BDE9-61E649F68DA8}" destId="{EEE4A654-E0F2-4C60-88C1-09E1FB0085C4}" srcOrd="0" destOrd="0" presId="urn:microsoft.com/office/officeart/2005/8/layout/radial5"/>
    <dgm:cxn modelId="{C9F281C0-E48B-4499-9339-9A0BCBC52666}" type="presOf" srcId="{3B1F6B1F-894D-4C0B-B505-09C2DF226D6D}" destId="{1277B143-A5ED-49C4-877B-D3D8BDE8135B}" srcOrd="0" destOrd="0" presId="urn:microsoft.com/office/officeart/2005/8/layout/radial5"/>
    <dgm:cxn modelId="{841CB0DE-69D4-4307-806C-AA40CC415D9F}" type="presOf" srcId="{CF3EB70D-586A-4CA5-A3E7-9B8BC031363F}" destId="{3C8C316A-268C-4AAD-B18B-43B3D55721C1}" srcOrd="0" destOrd="0" presId="urn:microsoft.com/office/officeart/2005/8/layout/radial5"/>
    <dgm:cxn modelId="{BDF18AEB-B0BC-4D80-86DC-AC8411D2A70A}" type="presOf" srcId="{9F86E78D-83F0-409A-ADD5-8C5D4202AE73}" destId="{5AA68EB7-F4F9-4D41-806A-7C86B4A2EF54}" srcOrd="0" destOrd="0" presId="urn:microsoft.com/office/officeart/2005/8/layout/radial5"/>
    <dgm:cxn modelId="{35C3DAEC-9A35-4598-88D4-49231A7E32BE}" srcId="{0469855F-35ED-4841-B1E0-2A7ECE6F73C5}" destId="{90F94E38-9B5C-4897-BDE9-61E649F68DA8}" srcOrd="1" destOrd="0" parTransId="{9F86E78D-83F0-409A-ADD5-8C5D4202AE73}" sibTransId="{565E9A87-C04C-479B-80F7-F7C1F1B05072}"/>
    <dgm:cxn modelId="{491834F4-5154-485D-80DD-3CFC39AE48D5}" type="presOf" srcId="{30AF9DC1-AE5A-41FE-89BD-EBF21E54257C}" destId="{F8975A48-6A50-455A-BB6E-BA14029891D0}" srcOrd="0" destOrd="0" presId="urn:microsoft.com/office/officeart/2005/8/layout/radial5"/>
    <dgm:cxn modelId="{0DD6D071-523C-43C3-9C69-ECF346A80F94}" type="presParOf" srcId="{F8975A48-6A50-455A-BB6E-BA14029891D0}" destId="{AC4B11DD-B33F-4DEF-B781-B7990959CCD4}" srcOrd="0" destOrd="0" presId="urn:microsoft.com/office/officeart/2005/8/layout/radial5"/>
    <dgm:cxn modelId="{E4975B6B-5EA3-4559-A11C-018C06BC4E98}" type="presParOf" srcId="{F8975A48-6A50-455A-BB6E-BA14029891D0}" destId="{A2B72411-977F-4198-99A6-6338AEE7B52D}" srcOrd="1" destOrd="0" presId="urn:microsoft.com/office/officeart/2005/8/layout/radial5"/>
    <dgm:cxn modelId="{5279D010-1A8B-4CD9-865E-B5764027AFDD}" type="presParOf" srcId="{A2B72411-977F-4198-99A6-6338AEE7B52D}" destId="{83325CDB-DFEB-4A86-992D-6412B125B61E}" srcOrd="0" destOrd="0" presId="urn:microsoft.com/office/officeart/2005/8/layout/radial5"/>
    <dgm:cxn modelId="{74F3FC20-E741-419F-95CE-CFFFD6911C9D}" type="presParOf" srcId="{F8975A48-6A50-455A-BB6E-BA14029891D0}" destId="{F394A23F-F3A2-412A-93C0-DA743BBECC54}" srcOrd="2" destOrd="0" presId="urn:microsoft.com/office/officeart/2005/8/layout/radial5"/>
    <dgm:cxn modelId="{7B132EAB-0933-4E69-A665-385FA5E18975}" type="presParOf" srcId="{F8975A48-6A50-455A-BB6E-BA14029891D0}" destId="{5AA68EB7-F4F9-4D41-806A-7C86B4A2EF54}" srcOrd="3" destOrd="0" presId="urn:microsoft.com/office/officeart/2005/8/layout/radial5"/>
    <dgm:cxn modelId="{1B7EA3CF-3018-416C-AEA1-C0DE8CE22ED8}" type="presParOf" srcId="{5AA68EB7-F4F9-4D41-806A-7C86B4A2EF54}" destId="{65E22901-B586-4F55-983A-65D2C3FD6C4F}" srcOrd="0" destOrd="0" presId="urn:microsoft.com/office/officeart/2005/8/layout/radial5"/>
    <dgm:cxn modelId="{E38C50C8-8B58-49EF-8263-3257D60C2718}" type="presParOf" srcId="{F8975A48-6A50-455A-BB6E-BA14029891D0}" destId="{EEE4A654-E0F2-4C60-88C1-09E1FB0085C4}" srcOrd="4" destOrd="0" presId="urn:microsoft.com/office/officeart/2005/8/layout/radial5"/>
    <dgm:cxn modelId="{89EED11D-2CE6-4C9A-9F64-4624633A1E3F}" type="presParOf" srcId="{F8975A48-6A50-455A-BB6E-BA14029891D0}" destId="{1277B143-A5ED-49C4-877B-D3D8BDE8135B}" srcOrd="5" destOrd="0" presId="urn:microsoft.com/office/officeart/2005/8/layout/radial5"/>
    <dgm:cxn modelId="{BF18583A-584C-4581-9152-EC013A559CB0}" type="presParOf" srcId="{1277B143-A5ED-49C4-877B-D3D8BDE8135B}" destId="{EE653B4D-1E77-4378-AC6F-8C3FB9E5C7E6}" srcOrd="0" destOrd="0" presId="urn:microsoft.com/office/officeart/2005/8/layout/radial5"/>
    <dgm:cxn modelId="{762E1569-A4D9-45D6-99C2-DB3884443BE1}" type="presParOf" srcId="{F8975A48-6A50-455A-BB6E-BA14029891D0}" destId="{C138E25D-9EF9-48D9-A9B5-9FF7A3EDF9BB}" srcOrd="6" destOrd="0" presId="urn:microsoft.com/office/officeart/2005/8/layout/radial5"/>
    <dgm:cxn modelId="{FEA6301C-85DC-4833-97BE-0314E2765602}" type="presParOf" srcId="{F8975A48-6A50-455A-BB6E-BA14029891D0}" destId="{7CF2104E-1E27-4B67-9CFB-C65F34D81B2C}" srcOrd="7" destOrd="0" presId="urn:microsoft.com/office/officeart/2005/8/layout/radial5"/>
    <dgm:cxn modelId="{8BAD6A69-FE6A-46A6-A386-573B74F6689D}" type="presParOf" srcId="{7CF2104E-1E27-4B67-9CFB-C65F34D81B2C}" destId="{DA98B481-0F49-470F-A8AB-5EE8B80D3198}" srcOrd="0" destOrd="0" presId="urn:microsoft.com/office/officeart/2005/8/layout/radial5"/>
    <dgm:cxn modelId="{5A5CA72A-40B4-46BB-B867-058774B03ABA}" type="presParOf" srcId="{F8975A48-6A50-455A-BB6E-BA14029891D0}" destId="{3C8C316A-268C-4AAD-B18B-43B3D55721C1}" srcOrd="8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0AF9DC1-AE5A-41FE-89BD-EBF21E54257C}" type="doc">
      <dgm:prSet loTypeId="urn:microsoft.com/office/officeart/2005/8/layout/radial5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0469855F-35ED-4841-B1E0-2A7ECE6F73C5}">
      <dgm:prSet phldrT="[Text]"/>
      <dgm:spPr/>
      <dgm:t>
        <a:bodyPr/>
        <a:lstStyle/>
        <a:p>
          <a:r>
            <a:rPr lang="en-GB" dirty="0"/>
            <a:t>Travel behaviour change </a:t>
          </a:r>
        </a:p>
      </dgm:t>
    </dgm:pt>
    <dgm:pt modelId="{97AFCBA3-C569-4A2A-BA37-FB1160E4D999}" type="parTrans" cxnId="{AFA25360-415B-47E6-A9CB-ABF2F936AB3B}">
      <dgm:prSet/>
      <dgm:spPr/>
      <dgm:t>
        <a:bodyPr/>
        <a:lstStyle/>
        <a:p>
          <a:endParaRPr lang="en-GB"/>
        </a:p>
      </dgm:t>
    </dgm:pt>
    <dgm:pt modelId="{8395413F-029F-45A2-B3FA-DD21F61F7678}" type="sibTrans" cxnId="{AFA25360-415B-47E6-A9CB-ABF2F936AB3B}">
      <dgm:prSet/>
      <dgm:spPr/>
      <dgm:t>
        <a:bodyPr/>
        <a:lstStyle/>
        <a:p>
          <a:endParaRPr lang="en-GB"/>
        </a:p>
      </dgm:t>
    </dgm:pt>
    <dgm:pt modelId="{24B1AAEE-4055-4277-B112-87215212FBF1}">
      <dgm:prSet phldrT="[Text]"/>
      <dgm:spPr/>
      <dgm:t>
        <a:bodyPr/>
        <a:lstStyle/>
        <a:p>
          <a:r>
            <a:rPr lang="en-GB" dirty="0" err="1"/>
            <a:t>Remode</a:t>
          </a:r>
          <a:r>
            <a:rPr lang="en-GB" dirty="0"/>
            <a:t> </a:t>
          </a:r>
        </a:p>
      </dgm:t>
    </dgm:pt>
    <dgm:pt modelId="{893248C9-6726-452F-BF51-F76867DEB53E}" type="parTrans" cxnId="{9920FF48-1B70-4CE2-8E85-64CAA3CACCC8}">
      <dgm:prSet/>
      <dgm:spPr/>
      <dgm:t>
        <a:bodyPr/>
        <a:lstStyle/>
        <a:p>
          <a:endParaRPr lang="en-GB" dirty="0"/>
        </a:p>
      </dgm:t>
    </dgm:pt>
    <dgm:pt modelId="{19E22249-FEB2-4145-9A4D-D9BD9C983EB8}" type="sibTrans" cxnId="{9920FF48-1B70-4CE2-8E85-64CAA3CACCC8}">
      <dgm:prSet/>
      <dgm:spPr/>
      <dgm:t>
        <a:bodyPr/>
        <a:lstStyle/>
        <a:p>
          <a:endParaRPr lang="en-GB"/>
        </a:p>
      </dgm:t>
    </dgm:pt>
    <dgm:pt modelId="{90F94E38-9B5C-4897-BDE9-61E649F68DA8}">
      <dgm:prSet phldrT="[Text]"/>
      <dgm:spPr/>
      <dgm:t>
        <a:bodyPr/>
        <a:lstStyle/>
        <a:p>
          <a:r>
            <a:rPr lang="en-GB" dirty="0"/>
            <a:t>Reduce </a:t>
          </a:r>
        </a:p>
      </dgm:t>
    </dgm:pt>
    <dgm:pt modelId="{9F86E78D-83F0-409A-ADD5-8C5D4202AE73}" type="parTrans" cxnId="{35C3DAEC-9A35-4598-88D4-49231A7E32BE}">
      <dgm:prSet/>
      <dgm:spPr/>
      <dgm:t>
        <a:bodyPr/>
        <a:lstStyle/>
        <a:p>
          <a:endParaRPr lang="en-GB"/>
        </a:p>
      </dgm:t>
    </dgm:pt>
    <dgm:pt modelId="{565E9A87-C04C-479B-80F7-F7C1F1B05072}" type="sibTrans" cxnId="{35C3DAEC-9A35-4598-88D4-49231A7E32BE}">
      <dgm:prSet/>
      <dgm:spPr/>
      <dgm:t>
        <a:bodyPr/>
        <a:lstStyle/>
        <a:p>
          <a:endParaRPr lang="en-GB"/>
        </a:p>
      </dgm:t>
    </dgm:pt>
    <dgm:pt modelId="{98056B18-BA53-4F34-83F9-AF781A67A1B2}">
      <dgm:prSet phldrT="[Text]"/>
      <dgm:spPr/>
      <dgm:t>
        <a:bodyPr/>
        <a:lstStyle/>
        <a:p>
          <a:r>
            <a:rPr lang="en-GB" dirty="0"/>
            <a:t>Retime </a:t>
          </a:r>
        </a:p>
      </dgm:t>
    </dgm:pt>
    <dgm:pt modelId="{3B1F6B1F-894D-4C0B-B505-09C2DF226D6D}" type="parTrans" cxnId="{AD4D201F-41B1-4178-8EF9-79771D1AE1C5}">
      <dgm:prSet/>
      <dgm:spPr/>
      <dgm:t>
        <a:bodyPr/>
        <a:lstStyle/>
        <a:p>
          <a:endParaRPr lang="en-GB"/>
        </a:p>
      </dgm:t>
    </dgm:pt>
    <dgm:pt modelId="{D0828823-33F0-4EB2-BA80-5C9F217263DE}" type="sibTrans" cxnId="{AD4D201F-41B1-4178-8EF9-79771D1AE1C5}">
      <dgm:prSet/>
      <dgm:spPr/>
      <dgm:t>
        <a:bodyPr/>
        <a:lstStyle/>
        <a:p>
          <a:endParaRPr lang="en-GB"/>
        </a:p>
      </dgm:t>
    </dgm:pt>
    <dgm:pt modelId="{CF3EB70D-586A-4CA5-A3E7-9B8BC031363F}">
      <dgm:prSet phldrT="[Text]"/>
      <dgm:spPr/>
      <dgm:t>
        <a:bodyPr/>
        <a:lstStyle/>
        <a:p>
          <a:r>
            <a:rPr lang="en-GB" dirty="0"/>
            <a:t>Reroute </a:t>
          </a:r>
        </a:p>
      </dgm:t>
    </dgm:pt>
    <dgm:pt modelId="{86B4E697-8840-4AC8-918C-2869A8BC1F46}" type="parTrans" cxnId="{F74F0056-C825-410A-9DB3-0970DCC20A97}">
      <dgm:prSet/>
      <dgm:spPr/>
      <dgm:t>
        <a:bodyPr/>
        <a:lstStyle/>
        <a:p>
          <a:endParaRPr lang="en-GB"/>
        </a:p>
      </dgm:t>
    </dgm:pt>
    <dgm:pt modelId="{74145321-6563-48E2-A15B-20425CBA533A}" type="sibTrans" cxnId="{F74F0056-C825-410A-9DB3-0970DCC20A97}">
      <dgm:prSet/>
      <dgm:spPr/>
      <dgm:t>
        <a:bodyPr/>
        <a:lstStyle/>
        <a:p>
          <a:endParaRPr lang="en-GB"/>
        </a:p>
      </dgm:t>
    </dgm:pt>
    <dgm:pt modelId="{F8975A48-6A50-455A-BB6E-BA14029891D0}" type="pres">
      <dgm:prSet presAssocID="{30AF9DC1-AE5A-41FE-89BD-EBF21E54257C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AC4B11DD-B33F-4DEF-B781-B7990959CCD4}" type="pres">
      <dgm:prSet presAssocID="{0469855F-35ED-4841-B1E0-2A7ECE6F73C5}" presName="centerShape" presStyleLbl="node0" presStyleIdx="0" presStyleCnt="1"/>
      <dgm:spPr/>
    </dgm:pt>
    <dgm:pt modelId="{A2B72411-977F-4198-99A6-6338AEE7B52D}" type="pres">
      <dgm:prSet presAssocID="{893248C9-6726-452F-BF51-F76867DEB53E}" presName="parTrans" presStyleLbl="sibTrans2D1" presStyleIdx="0" presStyleCnt="4" custAng="10800000"/>
      <dgm:spPr/>
    </dgm:pt>
    <dgm:pt modelId="{83325CDB-DFEB-4A86-992D-6412B125B61E}" type="pres">
      <dgm:prSet presAssocID="{893248C9-6726-452F-BF51-F76867DEB53E}" presName="connectorText" presStyleLbl="sibTrans2D1" presStyleIdx="0" presStyleCnt="4"/>
      <dgm:spPr/>
    </dgm:pt>
    <dgm:pt modelId="{F394A23F-F3A2-412A-93C0-DA743BBECC54}" type="pres">
      <dgm:prSet presAssocID="{24B1AAEE-4055-4277-B112-87215212FBF1}" presName="node" presStyleLbl="node1" presStyleIdx="0" presStyleCnt="4">
        <dgm:presLayoutVars>
          <dgm:bulletEnabled val="1"/>
        </dgm:presLayoutVars>
      </dgm:prSet>
      <dgm:spPr/>
    </dgm:pt>
    <dgm:pt modelId="{5AA68EB7-F4F9-4D41-806A-7C86B4A2EF54}" type="pres">
      <dgm:prSet presAssocID="{9F86E78D-83F0-409A-ADD5-8C5D4202AE73}" presName="parTrans" presStyleLbl="sibTrans2D1" presStyleIdx="1" presStyleCnt="4" custAng="10800000"/>
      <dgm:spPr/>
    </dgm:pt>
    <dgm:pt modelId="{65E22901-B586-4F55-983A-65D2C3FD6C4F}" type="pres">
      <dgm:prSet presAssocID="{9F86E78D-83F0-409A-ADD5-8C5D4202AE73}" presName="connectorText" presStyleLbl="sibTrans2D1" presStyleIdx="1" presStyleCnt="4"/>
      <dgm:spPr/>
    </dgm:pt>
    <dgm:pt modelId="{EEE4A654-E0F2-4C60-88C1-09E1FB0085C4}" type="pres">
      <dgm:prSet presAssocID="{90F94E38-9B5C-4897-BDE9-61E649F68DA8}" presName="node" presStyleLbl="node1" presStyleIdx="1" presStyleCnt="4">
        <dgm:presLayoutVars>
          <dgm:bulletEnabled val="1"/>
        </dgm:presLayoutVars>
      </dgm:prSet>
      <dgm:spPr/>
    </dgm:pt>
    <dgm:pt modelId="{1277B143-A5ED-49C4-877B-D3D8BDE8135B}" type="pres">
      <dgm:prSet presAssocID="{3B1F6B1F-894D-4C0B-B505-09C2DF226D6D}" presName="parTrans" presStyleLbl="sibTrans2D1" presStyleIdx="2" presStyleCnt="4" custAng="10800000" custLinFactNeighborX="-22780" custLinFactNeighborY="-2586"/>
      <dgm:spPr/>
    </dgm:pt>
    <dgm:pt modelId="{EE653B4D-1E77-4378-AC6F-8C3FB9E5C7E6}" type="pres">
      <dgm:prSet presAssocID="{3B1F6B1F-894D-4C0B-B505-09C2DF226D6D}" presName="connectorText" presStyleLbl="sibTrans2D1" presStyleIdx="2" presStyleCnt="4"/>
      <dgm:spPr/>
    </dgm:pt>
    <dgm:pt modelId="{C138E25D-9EF9-48D9-A9B5-9FF7A3EDF9BB}" type="pres">
      <dgm:prSet presAssocID="{98056B18-BA53-4F34-83F9-AF781A67A1B2}" presName="node" presStyleLbl="node1" presStyleIdx="2" presStyleCnt="4">
        <dgm:presLayoutVars>
          <dgm:bulletEnabled val="1"/>
        </dgm:presLayoutVars>
      </dgm:prSet>
      <dgm:spPr/>
    </dgm:pt>
    <dgm:pt modelId="{7CF2104E-1E27-4B67-9CFB-C65F34D81B2C}" type="pres">
      <dgm:prSet presAssocID="{86B4E697-8840-4AC8-918C-2869A8BC1F46}" presName="parTrans" presStyleLbl="sibTrans2D1" presStyleIdx="3" presStyleCnt="4" custAng="10800000"/>
      <dgm:spPr/>
    </dgm:pt>
    <dgm:pt modelId="{DA98B481-0F49-470F-A8AB-5EE8B80D3198}" type="pres">
      <dgm:prSet presAssocID="{86B4E697-8840-4AC8-918C-2869A8BC1F46}" presName="connectorText" presStyleLbl="sibTrans2D1" presStyleIdx="3" presStyleCnt="4"/>
      <dgm:spPr/>
    </dgm:pt>
    <dgm:pt modelId="{3C8C316A-268C-4AAD-B18B-43B3D55721C1}" type="pres">
      <dgm:prSet presAssocID="{CF3EB70D-586A-4CA5-A3E7-9B8BC031363F}" presName="node" presStyleLbl="node1" presStyleIdx="3" presStyleCnt="4">
        <dgm:presLayoutVars>
          <dgm:bulletEnabled val="1"/>
        </dgm:presLayoutVars>
      </dgm:prSet>
      <dgm:spPr/>
    </dgm:pt>
  </dgm:ptLst>
  <dgm:cxnLst>
    <dgm:cxn modelId="{30AF3F10-7D61-4CD1-A7FC-9677CBB4FE50}" type="presOf" srcId="{86B4E697-8840-4AC8-918C-2869A8BC1F46}" destId="{DA98B481-0F49-470F-A8AB-5EE8B80D3198}" srcOrd="1" destOrd="0" presId="urn:microsoft.com/office/officeart/2005/8/layout/radial5"/>
    <dgm:cxn modelId="{FD387717-98CC-474D-965D-6320C3944BC9}" type="presOf" srcId="{893248C9-6726-452F-BF51-F76867DEB53E}" destId="{83325CDB-DFEB-4A86-992D-6412B125B61E}" srcOrd="1" destOrd="0" presId="urn:microsoft.com/office/officeart/2005/8/layout/radial5"/>
    <dgm:cxn modelId="{AD4D201F-41B1-4178-8EF9-79771D1AE1C5}" srcId="{0469855F-35ED-4841-B1E0-2A7ECE6F73C5}" destId="{98056B18-BA53-4F34-83F9-AF781A67A1B2}" srcOrd="2" destOrd="0" parTransId="{3B1F6B1F-894D-4C0B-B505-09C2DF226D6D}" sibTransId="{D0828823-33F0-4EB2-BA80-5C9F217263DE}"/>
    <dgm:cxn modelId="{0A867528-C518-4C56-8A06-1A3B6E03759A}" type="presOf" srcId="{24B1AAEE-4055-4277-B112-87215212FBF1}" destId="{F394A23F-F3A2-412A-93C0-DA743BBECC54}" srcOrd="0" destOrd="0" presId="urn:microsoft.com/office/officeart/2005/8/layout/radial5"/>
    <dgm:cxn modelId="{99933D32-5E99-48DB-AA70-22B003FC4B1D}" type="presOf" srcId="{893248C9-6726-452F-BF51-F76867DEB53E}" destId="{A2B72411-977F-4198-99A6-6338AEE7B52D}" srcOrd="0" destOrd="0" presId="urn:microsoft.com/office/officeart/2005/8/layout/radial5"/>
    <dgm:cxn modelId="{3BCB4839-ED5C-4803-A134-DC337D1CF9E8}" type="presOf" srcId="{3B1F6B1F-894D-4C0B-B505-09C2DF226D6D}" destId="{EE653B4D-1E77-4378-AC6F-8C3FB9E5C7E6}" srcOrd="1" destOrd="0" presId="urn:microsoft.com/office/officeart/2005/8/layout/radial5"/>
    <dgm:cxn modelId="{AFA25360-415B-47E6-A9CB-ABF2F936AB3B}" srcId="{30AF9DC1-AE5A-41FE-89BD-EBF21E54257C}" destId="{0469855F-35ED-4841-B1E0-2A7ECE6F73C5}" srcOrd="0" destOrd="0" parTransId="{97AFCBA3-C569-4A2A-BA37-FB1160E4D999}" sibTransId="{8395413F-029F-45A2-B3FA-DD21F61F7678}"/>
    <dgm:cxn modelId="{1EBFBF60-B9EE-4AE2-A33C-8F1A52F851A2}" type="presOf" srcId="{0469855F-35ED-4841-B1E0-2A7ECE6F73C5}" destId="{AC4B11DD-B33F-4DEF-B781-B7990959CCD4}" srcOrd="0" destOrd="0" presId="urn:microsoft.com/office/officeart/2005/8/layout/radial5"/>
    <dgm:cxn modelId="{AB264748-B656-4C71-98EC-BB7AED5B541A}" type="presOf" srcId="{86B4E697-8840-4AC8-918C-2869A8BC1F46}" destId="{7CF2104E-1E27-4B67-9CFB-C65F34D81B2C}" srcOrd="0" destOrd="0" presId="urn:microsoft.com/office/officeart/2005/8/layout/radial5"/>
    <dgm:cxn modelId="{9920FF48-1B70-4CE2-8E85-64CAA3CACCC8}" srcId="{0469855F-35ED-4841-B1E0-2A7ECE6F73C5}" destId="{24B1AAEE-4055-4277-B112-87215212FBF1}" srcOrd="0" destOrd="0" parTransId="{893248C9-6726-452F-BF51-F76867DEB53E}" sibTransId="{19E22249-FEB2-4145-9A4D-D9BD9C983EB8}"/>
    <dgm:cxn modelId="{F74F0056-C825-410A-9DB3-0970DCC20A97}" srcId="{0469855F-35ED-4841-B1E0-2A7ECE6F73C5}" destId="{CF3EB70D-586A-4CA5-A3E7-9B8BC031363F}" srcOrd="3" destOrd="0" parTransId="{86B4E697-8840-4AC8-918C-2869A8BC1F46}" sibTransId="{74145321-6563-48E2-A15B-20425CBA533A}"/>
    <dgm:cxn modelId="{82797C9F-147B-4068-9792-2DB5E55B81B1}" type="presOf" srcId="{98056B18-BA53-4F34-83F9-AF781A67A1B2}" destId="{C138E25D-9EF9-48D9-A9B5-9FF7A3EDF9BB}" srcOrd="0" destOrd="0" presId="urn:microsoft.com/office/officeart/2005/8/layout/radial5"/>
    <dgm:cxn modelId="{E6F76AA5-1948-4FDA-AACA-18DA1D2FC557}" type="presOf" srcId="{9F86E78D-83F0-409A-ADD5-8C5D4202AE73}" destId="{65E22901-B586-4F55-983A-65D2C3FD6C4F}" srcOrd="1" destOrd="0" presId="urn:microsoft.com/office/officeart/2005/8/layout/radial5"/>
    <dgm:cxn modelId="{E4FDCAB8-EF68-44F4-B11A-38377EB93D45}" type="presOf" srcId="{90F94E38-9B5C-4897-BDE9-61E649F68DA8}" destId="{EEE4A654-E0F2-4C60-88C1-09E1FB0085C4}" srcOrd="0" destOrd="0" presId="urn:microsoft.com/office/officeart/2005/8/layout/radial5"/>
    <dgm:cxn modelId="{C9F281C0-E48B-4499-9339-9A0BCBC52666}" type="presOf" srcId="{3B1F6B1F-894D-4C0B-B505-09C2DF226D6D}" destId="{1277B143-A5ED-49C4-877B-D3D8BDE8135B}" srcOrd="0" destOrd="0" presId="urn:microsoft.com/office/officeart/2005/8/layout/radial5"/>
    <dgm:cxn modelId="{841CB0DE-69D4-4307-806C-AA40CC415D9F}" type="presOf" srcId="{CF3EB70D-586A-4CA5-A3E7-9B8BC031363F}" destId="{3C8C316A-268C-4AAD-B18B-43B3D55721C1}" srcOrd="0" destOrd="0" presId="urn:microsoft.com/office/officeart/2005/8/layout/radial5"/>
    <dgm:cxn modelId="{BDF18AEB-B0BC-4D80-86DC-AC8411D2A70A}" type="presOf" srcId="{9F86E78D-83F0-409A-ADD5-8C5D4202AE73}" destId="{5AA68EB7-F4F9-4D41-806A-7C86B4A2EF54}" srcOrd="0" destOrd="0" presId="urn:microsoft.com/office/officeart/2005/8/layout/radial5"/>
    <dgm:cxn modelId="{35C3DAEC-9A35-4598-88D4-49231A7E32BE}" srcId="{0469855F-35ED-4841-B1E0-2A7ECE6F73C5}" destId="{90F94E38-9B5C-4897-BDE9-61E649F68DA8}" srcOrd="1" destOrd="0" parTransId="{9F86E78D-83F0-409A-ADD5-8C5D4202AE73}" sibTransId="{565E9A87-C04C-479B-80F7-F7C1F1B05072}"/>
    <dgm:cxn modelId="{491834F4-5154-485D-80DD-3CFC39AE48D5}" type="presOf" srcId="{30AF9DC1-AE5A-41FE-89BD-EBF21E54257C}" destId="{F8975A48-6A50-455A-BB6E-BA14029891D0}" srcOrd="0" destOrd="0" presId="urn:microsoft.com/office/officeart/2005/8/layout/radial5"/>
    <dgm:cxn modelId="{0DD6D071-523C-43C3-9C69-ECF346A80F94}" type="presParOf" srcId="{F8975A48-6A50-455A-BB6E-BA14029891D0}" destId="{AC4B11DD-B33F-4DEF-B781-B7990959CCD4}" srcOrd="0" destOrd="0" presId="urn:microsoft.com/office/officeart/2005/8/layout/radial5"/>
    <dgm:cxn modelId="{E4975B6B-5EA3-4559-A11C-018C06BC4E98}" type="presParOf" srcId="{F8975A48-6A50-455A-BB6E-BA14029891D0}" destId="{A2B72411-977F-4198-99A6-6338AEE7B52D}" srcOrd="1" destOrd="0" presId="urn:microsoft.com/office/officeart/2005/8/layout/radial5"/>
    <dgm:cxn modelId="{5279D010-1A8B-4CD9-865E-B5764027AFDD}" type="presParOf" srcId="{A2B72411-977F-4198-99A6-6338AEE7B52D}" destId="{83325CDB-DFEB-4A86-992D-6412B125B61E}" srcOrd="0" destOrd="0" presId="urn:microsoft.com/office/officeart/2005/8/layout/radial5"/>
    <dgm:cxn modelId="{74F3FC20-E741-419F-95CE-CFFFD6911C9D}" type="presParOf" srcId="{F8975A48-6A50-455A-BB6E-BA14029891D0}" destId="{F394A23F-F3A2-412A-93C0-DA743BBECC54}" srcOrd="2" destOrd="0" presId="urn:microsoft.com/office/officeart/2005/8/layout/radial5"/>
    <dgm:cxn modelId="{7B132EAB-0933-4E69-A665-385FA5E18975}" type="presParOf" srcId="{F8975A48-6A50-455A-BB6E-BA14029891D0}" destId="{5AA68EB7-F4F9-4D41-806A-7C86B4A2EF54}" srcOrd="3" destOrd="0" presId="urn:microsoft.com/office/officeart/2005/8/layout/radial5"/>
    <dgm:cxn modelId="{1B7EA3CF-3018-416C-AEA1-C0DE8CE22ED8}" type="presParOf" srcId="{5AA68EB7-F4F9-4D41-806A-7C86B4A2EF54}" destId="{65E22901-B586-4F55-983A-65D2C3FD6C4F}" srcOrd="0" destOrd="0" presId="urn:microsoft.com/office/officeart/2005/8/layout/radial5"/>
    <dgm:cxn modelId="{E38C50C8-8B58-49EF-8263-3257D60C2718}" type="presParOf" srcId="{F8975A48-6A50-455A-BB6E-BA14029891D0}" destId="{EEE4A654-E0F2-4C60-88C1-09E1FB0085C4}" srcOrd="4" destOrd="0" presId="urn:microsoft.com/office/officeart/2005/8/layout/radial5"/>
    <dgm:cxn modelId="{89EED11D-2CE6-4C9A-9F64-4624633A1E3F}" type="presParOf" srcId="{F8975A48-6A50-455A-BB6E-BA14029891D0}" destId="{1277B143-A5ED-49C4-877B-D3D8BDE8135B}" srcOrd="5" destOrd="0" presId="urn:microsoft.com/office/officeart/2005/8/layout/radial5"/>
    <dgm:cxn modelId="{BF18583A-584C-4581-9152-EC013A559CB0}" type="presParOf" srcId="{1277B143-A5ED-49C4-877B-D3D8BDE8135B}" destId="{EE653B4D-1E77-4378-AC6F-8C3FB9E5C7E6}" srcOrd="0" destOrd="0" presId="urn:microsoft.com/office/officeart/2005/8/layout/radial5"/>
    <dgm:cxn modelId="{762E1569-A4D9-45D6-99C2-DB3884443BE1}" type="presParOf" srcId="{F8975A48-6A50-455A-BB6E-BA14029891D0}" destId="{C138E25D-9EF9-48D9-A9B5-9FF7A3EDF9BB}" srcOrd="6" destOrd="0" presId="urn:microsoft.com/office/officeart/2005/8/layout/radial5"/>
    <dgm:cxn modelId="{FEA6301C-85DC-4833-97BE-0314E2765602}" type="presParOf" srcId="{F8975A48-6A50-455A-BB6E-BA14029891D0}" destId="{7CF2104E-1E27-4B67-9CFB-C65F34D81B2C}" srcOrd="7" destOrd="0" presId="urn:microsoft.com/office/officeart/2005/8/layout/radial5"/>
    <dgm:cxn modelId="{8BAD6A69-FE6A-46A6-A386-573B74F6689D}" type="presParOf" srcId="{7CF2104E-1E27-4B67-9CFB-C65F34D81B2C}" destId="{DA98B481-0F49-470F-A8AB-5EE8B80D3198}" srcOrd="0" destOrd="0" presId="urn:microsoft.com/office/officeart/2005/8/layout/radial5"/>
    <dgm:cxn modelId="{5A5CA72A-40B4-46BB-B867-058774B03ABA}" type="presParOf" srcId="{F8975A48-6A50-455A-BB6E-BA14029891D0}" destId="{3C8C316A-268C-4AAD-B18B-43B3D55721C1}" srcOrd="8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2E63AEE-9AAF-44FB-9B95-D376359842E4}" type="doc">
      <dgm:prSet loTypeId="urn:microsoft.com/office/officeart/2005/8/layout/radial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BD37A916-9716-46BD-8841-C1AF1653CFD1}">
      <dgm:prSet phldrT="[Text]" custT="1"/>
      <dgm:spPr/>
      <dgm:t>
        <a:bodyPr/>
        <a:lstStyle/>
        <a:p>
          <a:r>
            <a:rPr lang="en-GB" sz="1500" dirty="0"/>
            <a:t>Travel behaviour </a:t>
          </a:r>
        </a:p>
      </dgm:t>
    </dgm:pt>
    <dgm:pt modelId="{E3FC7360-D3A2-4FD0-93A8-3149665287E2}" type="parTrans" cxnId="{8EE13EC0-E293-4CE9-B243-0BAAE0269151}">
      <dgm:prSet/>
      <dgm:spPr/>
      <dgm:t>
        <a:bodyPr/>
        <a:lstStyle/>
        <a:p>
          <a:endParaRPr lang="en-GB"/>
        </a:p>
      </dgm:t>
    </dgm:pt>
    <dgm:pt modelId="{A46B0A25-D4C0-4D78-A6DE-418C7F03A55C}" type="sibTrans" cxnId="{8EE13EC0-E293-4CE9-B243-0BAAE0269151}">
      <dgm:prSet/>
      <dgm:spPr/>
      <dgm:t>
        <a:bodyPr/>
        <a:lstStyle/>
        <a:p>
          <a:endParaRPr lang="en-GB"/>
        </a:p>
      </dgm:t>
    </dgm:pt>
    <dgm:pt modelId="{8BA07BE7-7A1D-48F9-BAA2-69FBCCCA6CA6}">
      <dgm:prSet phldrT="[Text]" custT="1"/>
      <dgm:spPr/>
      <dgm:t>
        <a:bodyPr/>
        <a:lstStyle/>
        <a:p>
          <a:r>
            <a:rPr lang="en-GB" sz="1400" dirty="0"/>
            <a:t>Biology and psychology </a:t>
          </a:r>
        </a:p>
      </dgm:t>
    </dgm:pt>
    <dgm:pt modelId="{36BCA642-95B1-477E-BE40-B3DD59BC76A7}" type="parTrans" cxnId="{3E214911-0848-4C86-A6A6-0CEF978A11A4}">
      <dgm:prSet/>
      <dgm:spPr/>
      <dgm:t>
        <a:bodyPr/>
        <a:lstStyle/>
        <a:p>
          <a:endParaRPr lang="en-GB"/>
        </a:p>
      </dgm:t>
    </dgm:pt>
    <dgm:pt modelId="{86AE3ECA-9706-41C8-8A5C-950CC88A616E}" type="sibTrans" cxnId="{3E214911-0848-4C86-A6A6-0CEF978A11A4}">
      <dgm:prSet/>
      <dgm:spPr/>
      <dgm:t>
        <a:bodyPr/>
        <a:lstStyle/>
        <a:p>
          <a:endParaRPr lang="en-GB"/>
        </a:p>
      </dgm:t>
    </dgm:pt>
    <dgm:pt modelId="{A2AD39B8-61B2-4BAB-BD40-103AEBA2327F}">
      <dgm:prSet phldrT="[Text]" custT="1"/>
      <dgm:spPr/>
      <dgm:t>
        <a:bodyPr/>
        <a:lstStyle/>
        <a:p>
          <a:r>
            <a:rPr lang="en-GB" sz="1400" dirty="0"/>
            <a:t>Built environment and Transport System  </a:t>
          </a:r>
        </a:p>
      </dgm:t>
    </dgm:pt>
    <dgm:pt modelId="{9AD7A4E5-018C-4683-9FEB-CCA7231E9AB2}" type="parTrans" cxnId="{867F1F8D-2ACD-4BC3-AE45-7947A239FA88}">
      <dgm:prSet/>
      <dgm:spPr/>
      <dgm:t>
        <a:bodyPr/>
        <a:lstStyle/>
        <a:p>
          <a:endParaRPr lang="en-GB"/>
        </a:p>
      </dgm:t>
    </dgm:pt>
    <dgm:pt modelId="{EB3E00CB-1D54-4971-A9A8-9F5E113C01FD}" type="sibTrans" cxnId="{867F1F8D-2ACD-4BC3-AE45-7947A239FA88}">
      <dgm:prSet/>
      <dgm:spPr/>
      <dgm:t>
        <a:bodyPr/>
        <a:lstStyle/>
        <a:p>
          <a:endParaRPr lang="en-GB"/>
        </a:p>
      </dgm:t>
    </dgm:pt>
    <dgm:pt modelId="{467D6109-1B5C-4E78-909A-98B5B8E7549A}">
      <dgm:prSet phldrT="[Text]" custT="1"/>
      <dgm:spPr/>
      <dgm:t>
        <a:bodyPr/>
        <a:lstStyle/>
        <a:p>
          <a:r>
            <a:rPr lang="en-GB" sz="1400" dirty="0"/>
            <a:t>Activities and lifestyle </a:t>
          </a:r>
        </a:p>
      </dgm:t>
    </dgm:pt>
    <dgm:pt modelId="{336458E9-7CDD-4702-B6E1-96FF39743C56}" type="parTrans" cxnId="{78966D5F-165A-4E69-BB7C-7FF85A2DB37D}">
      <dgm:prSet/>
      <dgm:spPr/>
      <dgm:t>
        <a:bodyPr/>
        <a:lstStyle/>
        <a:p>
          <a:endParaRPr lang="en-GB"/>
        </a:p>
      </dgm:t>
    </dgm:pt>
    <dgm:pt modelId="{5446FFF0-9F0A-467D-9844-D1041F360D40}" type="sibTrans" cxnId="{78966D5F-165A-4E69-BB7C-7FF85A2DB37D}">
      <dgm:prSet/>
      <dgm:spPr/>
      <dgm:t>
        <a:bodyPr/>
        <a:lstStyle/>
        <a:p>
          <a:endParaRPr lang="en-GB"/>
        </a:p>
      </dgm:t>
    </dgm:pt>
    <dgm:pt modelId="{5FDE4290-34AC-4583-B8C0-29E871CB2657}">
      <dgm:prSet phldrT="[Text]" custT="1"/>
      <dgm:spPr/>
      <dgm:t>
        <a:bodyPr/>
        <a:lstStyle/>
        <a:p>
          <a:r>
            <a:rPr lang="en-GB" sz="1400" dirty="0"/>
            <a:t>Society and culture </a:t>
          </a:r>
        </a:p>
      </dgm:t>
    </dgm:pt>
    <dgm:pt modelId="{83E285B0-A1BA-4D10-8D08-DA187317F158}" type="parTrans" cxnId="{E750245F-6013-475D-AB8B-6602815CE96E}">
      <dgm:prSet/>
      <dgm:spPr/>
      <dgm:t>
        <a:bodyPr/>
        <a:lstStyle/>
        <a:p>
          <a:endParaRPr lang="en-GB"/>
        </a:p>
      </dgm:t>
    </dgm:pt>
    <dgm:pt modelId="{2FCE2CAF-AB35-4960-A672-41AC37C15E4B}" type="sibTrans" cxnId="{E750245F-6013-475D-AB8B-6602815CE96E}">
      <dgm:prSet/>
      <dgm:spPr/>
      <dgm:t>
        <a:bodyPr/>
        <a:lstStyle/>
        <a:p>
          <a:endParaRPr lang="en-GB"/>
        </a:p>
      </dgm:t>
    </dgm:pt>
    <dgm:pt modelId="{6811E334-0223-4083-ABAD-6BE000603665}" type="pres">
      <dgm:prSet presAssocID="{C2E63AEE-9AAF-44FB-9B95-D376359842E4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CFA67D28-F71B-48D2-B8FE-7E0F81E64FAF}" type="pres">
      <dgm:prSet presAssocID="{BD37A916-9716-46BD-8841-C1AF1653CFD1}" presName="centerShape" presStyleLbl="node0" presStyleIdx="0" presStyleCnt="1"/>
      <dgm:spPr/>
    </dgm:pt>
    <dgm:pt modelId="{AF5D8821-D195-4085-AF83-73A36F42F965}" type="pres">
      <dgm:prSet presAssocID="{36BCA642-95B1-477E-BE40-B3DD59BC76A7}" presName="Name9" presStyleLbl="parChTrans1D2" presStyleIdx="0" presStyleCnt="4"/>
      <dgm:spPr/>
    </dgm:pt>
    <dgm:pt modelId="{8CC0933A-65A7-4F64-A241-EAEB8A8D8A0E}" type="pres">
      <dgm:prSet presAssocID="{36BCA642-95B1-477E-BE40-B3DD59BC76A7}" presName="connTx" presStyleLbl="parChTrans1D2" presStyleIdx="0" presStyleCnt="4"/>
      <dgm:spPr/>
    </dgm:pt>
    <dgm:pt modelId="{53BFBF31-5CB5-47BB-B5E9-A59E767A2FB8}" type="pres">
      <dgm:prSet presAssocID="{8BA07BE7-7A1D-48F9-BAA2-69FBCCCA6CA6}" presName="node" presStyleLbl="node1" presStyleIdx="0" presStyleCnt="4">
        <dgm:presLayoutVars>
          <dgm:bulletEnabled val="1"/>
        </dgm:presLayoutVars>
      </dgm:prSet>
      <dgm:spPr/>
    </dgm:pt>
    <dgm:pt modelId="{E969C189-6E37-467A-9A82-F28B61AA6D1F}" type="pres">
      <dgm:prSet presAssocID="{9AD7A4E5-018C-4683-9FEB-CCA7231E9AB2}" presName="Name9" presStyleLbl="parChTrans1D2" presStyleIdx="1" presStyleCnt="4"/>
      <dgm:spPr/>
    </dgm:pt>
    <dgm:pt modelId="{8075D506-B067-48AD-9720-851177BA0D23}" type="pres">
      <dgm:prSet presAssocID="{9AD7A4E5-018C-4683-9FEB-CCA7231E9AB2}" presName="connTx" presStyleLbl="parChTrans1D2" presStyleIdx="1" presStyleCnt="4"/>
      <dgm:spPr/>
    </dgm:pt>
    <dgm:pt modelId="{AC3E4183-859E-41C8-A8CF-736DB50B480F}" type="pres">
      <dgm:prSet presAssocID="{A2AD39B8-61B2-4BAB-BD40-103AEBA2327F}" presName="node" presStyleLbl="node1" presStyleIdx="1" presStyleCnt="4">
        <dgm:presLayoutVars>
          <dgm:bulletEnabled val="1"/>
        </dgm:presLayoutVars>
      </dgm:prSet>
      <dgm:spPr/>
    </dgm:pt>
    <dgm:pt modelId="{415A1E67-E276-4FB8-8331-D6C0917ED3A3}" type="pres">
      <dgm:prSet presAssocID="{336458E9-7CDD-4702-B6E1-96FF39743C56}" presName="Name9" presStyleLbl="parChTrans1D2" presStyleIdx="2" presStyleCnt="4"/>
      <dgm:spPr/>
    </dgm:pt>
    <dgm:pt modelId="{A851C3DC-42F3-44FF-95C1-368E097ACF2E}" type="pres">
      <dgm:prSet presAssocID="{336458E9-7CDD-4702-B6E1-96FF39743C56}" presName="connTx" presStyleLbl="parChTrans1D2" presStyleIdx="2" presStyleCnt="4"/>
      <dgm:spPr/>
    </dgm:pt>
    <dgm:pt modelId="{933851F1-FF47-41DC-B4ED-961E7610B197}" type="pres">
      <dgm:prSet presAssocID="{467D6109-1B5C-4E78-909A-98B5B8E7549A}" presName="node" presStyleLbl="node1" presStyleIdx="2" presStyleCnt="4">
        <dgm:presLayoutVars>
          <dgm:bulletEnabled val="1"/>
        </dgm:presLayoutVars>
      </dgm:prSet>
      <dgm:spPr/>
    </dgm:pt>
    <dgm:pt modelId="{79B9A418-791F-47CC-ABA0-31CE38848DA9}" type="pres">
      <dgm:prSet presAssocID="{83E285B0-A1BA-4D10-8D08-DA187317F158}" presName="Name9" presStyleLbl="parChTrans1D2" presStyleIdx="3" presStyleCnt="4"/>
      <dgm:spPr/>
    </dgm:pt>
    <dgm:pt modelId="{6366EF0C-DD94-45F6-9851-0CDE1D85AC56}" type="pres">
      <dgm:prSet presAssocID="{83E285B0-A1BA-4D10-8D08-DA187317F158}" presName="connTx" presStyleLbl="parChTrans1D2" presStyleIdx="3" presStyleCnt="4"/>
      <dgm:spPr/>
    </dgm:pt>
    <dgm:pt modelId="{C35CC2AA-DBC1-4523-B519-221DC92A0A7F}" type="pres">
      <dgm:prSet presAssocID="{5FDE4290-34AC-4583-B8C0-29E871CB2657}" presName="node" presStyleLbl="node1" presStyleIdx="3" presStyleCnt="4">
        <dgm:presLayoutVars>
          <dgm:bulletEnabled val="1"/>
        </dgm:presLayoutVars>
      </dgm:prSet>
      <dgm:spPr/>
    </dgm:pt>
  </dgm:ptLst>
  <dgm:cxnLst>
    <dgm:cxn modelId="{4EA42411-3366-48BA-82C8-B17C88567141}" type="presOf" srcId="{36BCA642-95B1-477E-BE40-B3DD59BC76A7}" destId="{AF5D8821-D195-4085-AF83-73A36F42F965}" srcOrd="0" destOrd="0" presId="urn:microsoft.com/office/officeart/2005/8/layout/radial1"/>
    <dgm:cxn modelId="{3E214911-0848-4C86-A6A6-0CEF978A11A4}" srcId="{BD37A916-9716-46BD-8841-C1AF1653CFD1}" destId="{8BA07BE7-7A1D-48F9-BAA2-69FBCCCA6CA6}" srcOrd="0" destOrd="0" parTransId="{36BCA642-95B1-477E-BE40-B3DD59BC76A7}" sibTransId="{86AE3ECA-9706-41C8-8A5C-950CC88A616E}"/>
    <dgm:cxn modelId="{D372B52C-A0E8-4433-9374-344EBA9D6D98}" type="presOf" srcId="{467D6109-1B5C-4E78-909A-98B5B8E7549A}" destId="{933851F1-FF47-41DC-B4ED-961E7610B197}" srcOrd="0" destOrd="0" presId="urn:microsoft.com/office/officeart/2005/8/layout/radial1"/>
    <dgm:cxn modelId="{A18D0F3F-3057-4E30-AF66-415B54EB64B2}" type="presOf" srcId="{A2AD39B8-61B2-4BAB-BD40-103AEBA2327F}" destId="{AC3E4183-859E-41C8-A8CF-736DB50B480F}" srcOrd="0" destOrd="0" presId="urn:microsoft.com/office/officeart/2005/8/layout/radial1"/>
    <dgm:cxn modelId="{E750245F-6013-475D-AB8B-6602815CE96E}" srcId="{BD37A916-9716-46BD-8841-C1AF1653CFD1}" destId="{5FDE4290-34AC-4583-B8C0-29E871CB2657}" srcOrd="3" destOrd="0" parTransId="{83E285B0-A1BA-4D10-8D08-DA187317F158}" sibTransId="{2FCE2CAF-AB35-4960-A672-41AC37C15E4B}"/>
    <dgm:cxn modelId="{78966D5F-165A-4E69-BB7C-7FF85A2DB37D}" srcId="{BD37A916-9716-46BD-8841-C1AF1653CFD1}" destId="{467D6109-1B5C-4E78-909A-98B5B8E7549A}" srcOrd="2" destOrd="0" parTransId="{336458E9-7CDD-4702-B6E1-96FF39743C56}" sibTransId="{5446FFF0-9F0A-467D-9844-D1041F360D40}"/>
    <dgm:cxn modelId="{74480E53-2249-4CE7-9762-A06C68BFE89F}" type="presOf" srcId="{336458E9-7CDD-4702-B6E1-96FF39743C56}" destId="{A851C3DC-42F3-44FF-95C1-368E097ACF2E}" srcOrd="1" destOrd="0" presId="urn:microsoft.com/office/officeart/2005/8/layout/radial1"/>
    <dgm:cxn modelId="{867F1F8D-2ACD-4BC3-AE45-7947A239FA88}" srcId="{BD37A916-9716-46BD-8841-C1AF1653CFD1}" destId="{A2AD39B8-61B2-4BAB-BD40-103AEBA2327F}" srcOrd="1" destOrd="0" parTransId="{9AD7A4E5-018C-4683-9FEB-CCA7231E9AB2}" sibTransId="{EB3E00CB-1D54-4971-A9A8-9F5E113C01FD}"/>
    <dgm:cxn modelId="{5C93DC90-D98F-4601-A290-72DD39BCAA49}" type="presOf" srcId="{8BA07BE7-7A1D-48F9-BAA2-69FBCCCA6CA6}" destId="{53BFBF31-5CB5-47BB-B5E9-A59E767A2FB8}" srcOrd="0" destOrd="0" presId="urn:microsoft.com/office/officeart/2005/8/layout/radial1"/>
    <dgm:cxn modelId="{CD7A74B7-FFE7-4E62-BA13-64A19A30B270}" type="presOf" srcId="{9AD7A4E5-018C-4683-9FEB-CCA7231E9AB2}" destId="{8075D506-B067-48AD-9720-851177BA0D23}" srcOrd="1" destOrd="0" presId="urn:microsoft.com/office/officeart/2005/8/layout/radial1"/>
    <dgm:cxn modelId="{8EE13EC0-E293-4CE9-B243-0BAAE0269151}" srcId="{C2E63AEE-9AAF-44FB-9B95-D376359842E4}" destId="{BD37A916-9716-46BD-8841-C1AF1653CFD1}" srcOrd="0" destOrd="0" parTransId="{E3FC7360-D3A2-4FD0-93A8-3149665287E2}" sibTransId="{A46B0A25-D4C0-4D78-A6DE-418C7F03A55C}"/>
    <dgm:cxn modelId="{908A8AC1-0A4C-4997-966D-E2A5D58CF9C8}" type="presOf" srcId="{5FDE4290-34AC-4583-B8C0-29E871CB2657}" destId="{C35CC2AA-DBC1-4523-B519-221DC92A0A7F}" srcOrd="0" destOrd="0" presId="urn:microsoft.com/office/officeart/2005/8/layout/radial1"/>
    <dgm:cxn modelId="{58A0ACC4-53C6-4820-952A-DC8A000E721A}" type="presOf" srcId="{83E285B0-A1BA-4D10-8D08-DA187317F158}" destId="{79B9A418-791F-47CC-ABA0-31CE38848DA9}" srcOrd="0" destOrd="0" presId="urn:microsoft.com/office/officeart/2005/8/layout/radial1"/>
    <dgm:cxn modelId="{1BE333C9-102F-41AE-9ACC-D6ECFEF906B6}" type="presOf" srcId="{336458E9-7CDD-4702-B6E1-96FF39743C56}" destId="{415A1E67-E276-4FB8-8331-D6C0917ED3A3}" srcOrd="0" destOrd="0" presId="urn:microsoft.com/office/officeart/2005/8/layout/radial1"/>
    <dgm:cxn modelId="{F215B7D7-633E-46B1-9A3B-790A9E845DB4}" type="presOf" srcId="{9AD7A4E5-018C-4683-9FEB-CCA7231E9AB2}" destId="{E969C189-6E37-467A-9A82-F28B61AA6D1F}" srcOrd="0" destOrd="0" presId="urn:microsoft.com/office/officeart/2005/8/layout/radial1"/>
    <dgm:cxn modelId="{2020EFD9-1AB1-4664-8F0E-FA147EB18EE0}" type="presOf" srcId="{36BCA642-95B1-477E-BE40-B3DD59BC76A7}" destId="{8CC0933A-65A7-4F64-A241-EAEB8A8D8A0E}" srcOrd="1" destOrd="0" presId="urn:microsoft.com/office/officeart/2005/8/layout/radial1"/>
    <dgm:cxn modelId="{12FF23DA-9B61-4BEB-8218-D493DECFDF50}" type="presOf" srcId="{BD37A916-9716-46BD-8841-C1AF1653CFD1}" destId="{CFA67D28-F71B-48D2-B8FE-7E0F81E64FAF}" srcOrd="0" destOrd="0" presId="urn:microsoft.com/office/officeart/2005/8/layout/radial1"/>
    <dgm:cxn modelId="{829A48E2-61F1-4196-BF85-EAF5CF7160B7}" type="presOf" srcId="{C2E63AEE-9AAF-44FB-9B95-D376359842E4}" destId="{6811E334-0223-4083-ABAD-6BE000603665}" srcOrd="0" destOrd="0" presId="urn:microsoft.com/office/officeart/2005/8/layout/radial1"/>
    <dgm:cxn modelId="{1EDB64E5-3674-4463-91ED-119F9B8F5DAD}" type="presOf" srcId="{83E285B0-A1BA-4D10-8D08-DA187317F158}" destId="{6366EF0C-DD94-45F6-9851-0CDE1D85AC56}" srcOrd="1" destOrd="0" presId="urn:microsoft.com/office/officeart/2005/8/layout/radial1"/>
    <dgm:cxn modelId="{DA1DEE5C-08D4-4424-9961-6C456AF3F129}" type="presParOf" srcId="{6811E334-0223-4083-ABAD-6BE000603665}" destId="{CFA67D28-F71B-48D2-B8FE-7E0F81E64FAF}" srcOrd="0" destOrd="0" presId="urn:microsoft.com/office/officeart/2005/8/layout/radial1"/>
    <dgm:cxn modelId="{6C7BE36C-3E87-4F33-8CDD-1199F480B391}" type="presParOf" srcId="{6811E334-0223-4083-ABAD-6BE000603665}" destId="{AF5D8821-D195-4085-AF83-73A36F42F965}" srcOrd="1" destOrd="0" presId="urn:microsoft.com/office/officeart/2005/8/layout/radial1"/>
    <dgm:cxn modelId="{5995826A-AB9B-4883-AD8C-61BA4AFD5000}" type="presParOf" srcId="{AF5D8821-D195-4085-AF83-73A36F42F965}" destId="{8CC0933A-65A7-4F64-A241-EAEB8A8D8A0E}" srcOrd="0" destOrd="0" presId="urn:microsoft.com/office/officeart/2005/8/layout/radial1"/>
    <dgm:cxn modelId="{669F7A9E-ECE9-4F74-BEC3-426F5AAD7A41}" type="presParOf" srcId="{6811E334-0223-4083-ABAD-6BE000603665}" destId="{53BFBF31-5CB5-47BB-B5E9-A59E767A2FB8}" srcOrd="2" destOrd="0" presId="urn:microsoft.com/office/officeart/2005/8/layout/radial1"/>
    <dgm:cxn modelId="{F1235C84-43CD-4C14-BB49-AC9D3034C6AB}" type="presParOf" srcId="{6811E334-0223-4083-ABAD-6BE000603665}" destId="{E969C189-6E37-467A-9A82-F28B61AA6D1F}" srcOrd="3" destOrd="0" presId="urn:microsoft.com/office/officeart/2005/8/layout/radial1"/>
    <dgm:cxn modelId="{7EFB6ADF-35CA-495C-9E83-FAE04C331AD1}" type="presParOf" srcId="{E969C189-6E37-467A-9A82-F28B61AA6D1F}" destId="{8075D506-B067-48AD-9720-851177BA0D23}" srcOrd="0" destOrd="0" presId="urn:microsoft.com/office/officeart/2005/8/layout/radial1"/>
    <dgm:cxn modelId="{76A0B4F0-C5BE-498B-A2BE-E5931BFC217C}" type="presParOf" srcId="{6811E334-0223-4083-ABAD-6BE000603665}" destId="{AC3E4183-859E-41C8-A8CF-736DB50B480F}" srcOrd="4" destOrd="0" presId="urn:microsoft.com/office/officeart/2005/8/layout/radial1"/>
    <dgm:cxn modelId="{7438CB53-1C0D-4C98-BA55-87550B3E8914}" type="presParOf" srcId="{6811E334-0223-4083-ABAD-6BE000603665}" destId="{415A1E67-E276-4FB8-8331-D6C0917ED3A3}" srcOrd="5" destOrd="0" presId="urn:microsoft.com/office/officeart/2005/8/layout/radial1"/>
    <dgm:cxn modelId="{5B719998-4813-4997-A027-B5C9D0A87D5F}" type="presParOf" srcId="{415A1E67-E276-4FB8-8331-D6C0917ED3A3}" destId="{A851C3DC-42F3-44FF-95C1-368E097ACF2E}" srcOrd="0" destOrd="0" presId="urn:microsoft.com/office/officeart/2005/8/layout/radial1"/>
    <dgm:cxn modelId="{6897E02C-14B0-4450-BB20-36B796A2BD48}" type="presParOf" srcId="{6811E334-0223-4083-ABAD-6BE000603665}" destId="{933851F1-FF47-41DC-B4ED-961E7610B197}" srcOrd="6" destOrd="0" presId="urn:microsoft.com/office/officeart/2005/8/layout/radial1"/>
    <dgm:cxn modelId="{A44F7A5F-EEBD-4043-8BBA-383813D5FA79}" type="presParOf" srcId="{6811E334-0223-4083-ABAD-6BE000603665}" destId="{79B9A418-791F-47CC-ABA0-31CE38848DA9}" srcOrd="7" destOrd="0" presId="urn:microsoft.com/office/officeart/2005/8/layout/radial1"/>
    <dgm:cxn modelId="{311EF36D-9737-4973-AC13-AD81666D9B1E}" type="presParOf" srcId="{79B9A418-791F-47CC-ABA0-31CE38848DA9}" destId="{6366EF0C-DD94-45F6-9851-0CDE1D85AC56}" srcOrd="0" destOrd="0" presId="urn:microsoft.com/office/officeart/2005/8/layout/radial1"/>
    <dgm:cxn modelId="{5A22CBF4-3741-4D07-A372-0859AC151723}" type="presParOf" srcId="{6811E334-0223-4083-ABAD-6BE000603665}" destId="{C35CC2AA-DBC1-4523-B519-221DC92A0A7F}" srcOrd="8" destOrd="0" presId="urn:microsoft.com/office/officeart/2005/8/layout/radial1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A514619-9030-4429-934B-9B68C4AED80E}" type="doc">
      <dgm:prSet loTypeId="urn:microsoft.com/office/officeart/2005/8/layout/radial1" loCatId="cycle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en-GB"/>
        </a:p>
      </dgm:t>
    </dgm:pt>
    <dgm:pt modelId="{DA817F20-AFFF-4F30-B1A2-CE0D421BD3FF}">
      <dgm:prSet phldrT="[Text]" custT="1"/>
      <dgm:spPr>
        <a:solidFill>
          <a:schemeClr val="accent1"/>
        </a:solidFill>
      </dgm:spPr>
      <dgm:t>
        <a:bodyPr/>
        <a:lstStyle/>
        <a:p>
          <a:r>
            <a:rPr lang="en-GB" sz="1600" dirty="0"/>
            <a:t>Travel behaviour </a:t>
          </a:r>
        </a:p>
      </dgm:t>
    </dgm:pt>
    <dgm:pt modelId="{FE3C50C1-1DF1-4CF3-8E2A-A38DD07D6FB9}" type="parTrans" cxnId="{C49C0968-0069-49DB-9EF5-9A205318171A}">
      <dgm:prSet/>
      <dgm:spPr/>
      <dgm:t>
        <a:bodyPr/>
        <a:lstStyle/>
        <a:p>
          <a:endParaRPr lang="en-GB"/>
        </a:p>
      </dgm:t>
    </dgm:pt>
    <dgm:pt modelId="{C7F1499F-9C26-47A3-958C-417773208DDF}" type="sibTrans" cxnId="{C49C0968-0069-49DB-9EF5-9A205318171A}">
      <dgm:prSet/>
      <dgm:spPr/>
      <dgm:t>
        <a:bodyPr/>
        <a:lstStyle/>
        <a:p>
          <a:endParaRPr lang="en-GB"/>
        </a:p>
      </dgm:t>
    </dgm:pt>
    <dgm:pt modelId="{CEEAE4C8-89C3-4813-98B2-022678026514}">
      <dgm:prSet phldrT="[Text]" custT="1"/>
      <dgm:spPr>
        <a:solidFill>
          <a:schemeClr val="accent1"/>
        </a:solidFill>
      </dgm:spPr>
      <dgm:t>
        <a:bodyPr/>
        <a:lstStyle/>
        <a:p>
          <a:r>
            <a:rPr lang="en-GB" sz="1600" dirty="0"/>
            <a:t>Biology and Psychology </a:t>
          </a:r>
        </a:p>
      </dgm:t>
    </dgm:pt>
    <dgm:pt modelId="{DF26174D-8A7F-4DFC-958B-189D55534AFC}" type="parTrans" cxnId="{E2848375-FA92-43F1-9B1D-08E9F20D3FA3}">
      <dgm:prSet custT="1"/>
      <dgm:spPr/>
      <dgm:t>
        <a:bodyPr/>
        <a:lstStyle/>
        <a:p>
          <a:endParaRPr lang="en-GB" sz="1600"/>
        </a:p>
      </dgm:t>
    </dgm:pt>
    <dgm:pt modelId="{F5BE9E98-7085-4286-9DC2-BA840275C969}" type="sibTrans" cxnId="{E2848375-FA92-43F1-9B1D-08E9F20D3FA3}">
      <dgm:prSet/>
      <dgm:spPr/>
      <dgm:t>
        <a:bodyPr/>
        <a:lstStyle/>
        <a:p>
          <a:endParaRPr lang="en-GB"/>
        </a:p>
      </dgm:t>
    </dgm:pt>
    <dgm:pt modelId="{A75D7EFD-A2AB-4B71-9B83-AF063796CCED}">
      <dgm:prSet phldrT="[Text]" custT="1"/>
      <dgm:spPr>
        <a:solidFill>
          <a:schemeClr val="accent1"/>
        </a:solidFill>
      </dgm:spPr>
      <dgm:t>
        <a:bodyPr/>
        <a:lstStyle/>
        <a:p>
          <a:r>
            <a:rPr lang="en-GB" sz="1500" dirty="0"/>
            <a:t>Built Environment and Transport System </a:t>
          </a:r>
        </a:p>
      </dgm:t>
    </dgm:pt>
    <dgm:pt modelId="{D1049C95-3210-4B58-81B7-E320A1CDA4AC}" type="parTrans" cxnId="{508E1D27-7ECB-4124-849D-30E9759F0D47}">
      <dgm:prSet custT="1"/>
      <dgm:spPr/>
      <dgm:t>
        <a:bodyPr/>
        <a:lstStyle/>
        <a:p>
          <a:endParaRPr lang="en-GB" sz="1600"/>
        </a:p>
      </dgm:t>
    </dgm:pt>
    <dgm:pt modelId="{AE97C36B-03E4-43DA-841E-D77062738548}" type="sibTrans" cxnId="{508E1D27-7ECB-4124-849D-30E9759F0D47}">
      <dgm:prSet/>
      <dgm:spPr/>
      <dgm:t>
        <a:bodyPr/>
        <a:lstStyle/>
        <a:p>
          <a:endParaRPr lang="en-GB"/>
        </a:p>
      </dgm:t>
    </dgm:pt>
    <dgm:pt modelId="{CC1B3DF6-F7BA-40D8-9CD2-312F90B99C02}">
      <dgm:prSet phldrT="[Text]" custT="1"/>
      <dgm:spPr>
        <a:solidFill>
          <a:schemeClr val="accent1"/>
        </a:solidFill>
      </dgm:spPr>
      <dgm:t>
        <a:bodyPr/>
        <a:lstStyle/>
        <a:p>
          <a:r>
            <a:rPr lang="en-GB" sz="1600" dirty="0"/>
            <a:t>Activities and lifestyle </a:t>
          </a:r>
        </a:p>
      </dgm:t>
    </dgm:pt>
    <dgm:pt modelId="{6A4BBB99-CED0-4197-9E13-E5BA9CC49B7F}" type="parTrans" cxnId="{356349F9-35C9-4E3E-AA79-5BF31A4A5F0C}">
      <dgm:prSet custT="1"/>
      <dgm:spPr/>
      <dgm:t>
        <a:bodyPr/>
        <a:lstStyle/>
        <a:p>
          <a:endParaRPr lang="en-GB" sz="1600"/>
        </a:p>
      </dgm:t>
    </dgm:pt>
    <dgm:pt modelId="{3E12ADD4-48A6-4613-8D52-5CFBEC6D845F}" type="sibTrans" cxnId="{356349F9-35C9-4E3E-AA79-5BF31A4A5F0C}">
      <dgm:prSet/>
      <dgm:spPr/>
      <dgm:t>
        <a:bodyPr/>
        <a:lstStyle/>
        <a:p>
          <a:endParaRPr lang="en-GB"/>
        </a:p>
      </dgm:t>
    </dgm:pt>
    <dgm:pt modelId="{E3EA56E4-18CA-42BD-97A6-58D44D725480}">
      <dgm:prSet phldrT="[Text]" custT="1"/>
      <dgm:spPr>
        <a:solidFill>
          <a:schemeClr val="accent1"/>
        </a:solidFill>
      </dgm:spPr>
      <dgm:t>
        <a:bodyPr/>
        <a:lstStyle/>
        <a:p>
          <a:r>
            <a:rPr lang="en-GB" sz="1600" dirty="0"/>
            <a:t>Society and culture  </a:t>
          </a:r>
        </a:p>
      </dgm:t>
    </dgm:pt>
    <dgm:pt modelId="{F4D3C791-14E4-4D41-8CFD-D28562CEA9A2}" type="parTrans" cxnId="{AEE9CBF4-E6DE-4916-8320-3D1EEAA94937}">
      <dgm:prSet custT="1"/>
      <dgm:spPr/>
      <dgm:t>
        <a:bodyPr/>
        <a:lstStyle/>
        <a:p>
          <a:endParaRPr lang="en-GB" sz="1600"/>
        </a:p>
      </dgm:t>
    </dgm:pt>
    <dgm:pt modelId="{4D7AA734-7DE5-4B73-80CB-03B31933C45D}" type="sibTrans" cxnId="{AEE9CBF4-E6DE-4916-8320-3D1EEAA94937}">
      <dgm:prSet/>
      <dgm:spPr/>
      <dgm:t>
        <a:bodyPr/>
        <a:lstStyle/>
        <a:p>
          <a:endParaRPr lang="en-GB"/>
        </a:p>
      </dgm:t>
    </dgm:pt>
    <dgm:pt modelId="{4FA45806-9058-4347-8EAC-E81FEF2CE6F6}" type="pres">
      <dgm:prSet presAssocID="{5A514619-9030-4429-934B-9B68C4AED80E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53F2DFE2-BB3F-4AF2-B50A-25AAFED3338B}" type="pres">
      <dgm:prSet presAssocID="{DA817F20-AFFF-4F30-B1A2-CE0D421BD3FF}" presName="centerShape" presStyleLbl="node0" presStyleIdx="0" presStyleCnt="1"/>
      <dgm:spPr/>
    </dgm:pt>
    <dgm:pt modelId="{9C39CE55-ACB8-49E0-A312-E7426F4C1827}" type="pres">
      <dgm:prSet presAssocID="{DF26174D-8A7F-4DFC-958B-189D55534AFC}" presName="Name9" presStyleLbl="parChTrans1D2" presStyleIdx="0" presStyleCnt="4"/>
      <dgm:spPr/>
    </dgm:pt>
    <dgm:pt modelId="{4ABBA991-EF33-4989-99C0-BF543193DC0D}" type="pres">
      <dgm:prSet presAssocID="{DF26174D-8A7F-4DFC-958B-189D55534AFC}" presName="connTx" presStyleLbl="parChTrans1D2" presStyleIdx="0" presStyleCnt="4"/>
      <dgm:spPr/>
    </dgm:pt>
    <dgm:pt modelId="{F37BB482-F352-4906-A2AD-EF0CDC1CCB1B}" type="pres">
      <dgm:prSet presAssocID="{CEEAE4C8-89C3-4813-98B2-022678026514}" presName="node" presStyleLbl="node1" presStyleIdx="0" presStyleCnt="4">
        <dgm:presLayoutVars>
          <dgm:bulletEnabled val="1"/>
        </dgm:presLayoutVars>
      </dgm:prSet>
      <dgm:spPr/>
    </dgm:pt>
    <dgm:pt modelId="{8E4D427B-2861-40EB-940C-9C04F13CB9A7}" type="pres">
      <dgm:prSet presAssocID="{D1049C95-3210-4B58-81B7-E320A1CDA4AC}" presName="Name9" presStyleLbl="parChTrans1D2" presStyleIdx="1" presStyleCnt="4"/>
      <dgm:spPr/>
    </dgm:pt>
    <dgm:pt modelId="{882F8976-74D0-426B-AEDF-FD672B06C583}" type="pres">
      <dgm:prSet presAssocID="{D1049C95-3210-4B58-81B7-E320A1CDA4AC}" presName="connTx" presStyleLbl="parChTrans1D2" presStyleIdx="1" presStyleCnt="4"/>
      <dgm:spPr/>
    </dgm:pt>
    <dgm:pt modelId="{A281E577-56CF-48AE-843B-914680F71C79}" type="pres">
      <dgm:prSet presAssocID="{A75D7EFD-A2AB-4B71-9B83-AF063796CCED}" presName="node" presStyleLbl="node1" presStyleIdx="1" presStyleCnt="4">
        <dgm:presLayoutVars>
          <dgm:bulletEnabled val="1"/>
        </dgm:presLayoutVars>
      </dgm:prSet>
      <dgm:spPr/>
    </dgm:pt>
    <dgm:pt modelId="{21CCF499-96F8-44BD-8E3C-B03511D96787}" type="pres">
      <dgm:prSet presAssocID="{6A4BBB99-CED0-4197-9E13-E5BA9CC49B7F}" presName="Name9" presStyleLbl="parChTrans1D2" presStyleIdx="2" presStyleCnt="4"/>
      <dgm:spPr/>
    </dgm:pt>
    <dgm:pt modelId="{5FB82BCC-9A00-4088-9CC0-377A56CAFE26}" type="pres">
      <dgm:prSet presAssocID="{6A4BBB99-CED0-4197-9E13-E5BA9CC49B7F}" presName="connTx" presStyleLbl="parChTrans1D2" presStyleIdx="2" presStyleCnt="4"/>
      <dgm:spPr/>
    </dgm:pt>
    <dgm:pt modelId="{45CC65AA-9C49-40F1-8E22-EDC6F0F5676A}" type="pres">
      <dgm:prSet presAssocID="{CC1B3DF6-F7BA-40D8-9CD2-312F90B99C02}" presName="node" presStyleLbl="node1" presStyleIdx="2" presStyleCnt="4">
        <dgm:presLayoutVars>
          <dgm:bulletEnabled val="1"/>
        </dgm:presLayoutVars>
      </dgm:prSet>
      <dgm:spPr/>
    </dgm:pt>
    <dgm:pt modelId="{73AD5368-521C-4227-BA1F-DF3F4E6661B5}" type="pres">
      <dgm:prSet presAssocID="{F4D3C791-14E4-4D41-8CFD-D28562CEA9A2}" presName="Name9" presStyleLbl="parChTrans1D2" presStyleIdx="3" presStyleCnt="4"/>
      <dgm:spPr/>
    </dgm:pt>
    <dgm:pt modelId="{581EE1C3-DCB4-4A1A-BC85-527FEE6ECBEA}" type="pres">
      <dgm:prSet presAssocID="{F4D3C791-14E4-4D41-8CFD-D28562CEA9A2}" presName="connTx" presStyleLbl="parChTrans1D2" presStyleIdx="3" presStyleCnt="4"/>
      <dgm:spPr/>
    </dgm:pt>
    <dgm:pt modelId="{08EA8686-F4EE-44E5-8C71-310A3E200E2D}" type="pres">
      <dgm:prSet presAssocID="{E3EA56E4-18CA-42BD-97A6-58D44D725480}" presName="node" presStyleLbl="node1" presStyleIdx="3" presStyleCnt="4">
        <dgm:presLayoutVars>
          <dgm:bulletEnabled val="1"/>
        </dgm:presLayoutVars>
      </dgm:prSet>
      <dgm:spPr/>
    </dgm:pt>
  </dgm:ptLst>
  <dgm:cxnLst>
    <dgm:cxn modelId="{5A9BCA06-697E-4244-9E33-B05682F128DB}" type="presOf" srcId="{6A4BBB99-CED0-4197-9E13-E5BA9CC49B7F}" destId="{21CCF499-96F8-44BD-8E3C-B03511D96787}" srcOrd="0" destOrd="0" presId="urn:microsoft.com/office/officeart/2005/8/layout/radial1"/>
    <dgm:cxn modelId="{463FC808-716D-4D3B-9402-DD296C0B8CE5}" type="presOf" srcId="{E3EA56E4-18CA-42BD-97A6-58D44D725480}" destId="{08EA8686-F4EE-44E5-8C71-310A3E200E2D}" srcOrd="0" destOrd="0" presId="urn:microsoft.com/office/officeart/2005/8/layout/radial1"/>
    <dgm:cxn modelId="{508E1D27-7ECB-4124-849D-30E9759F0D47}" srcId="{DA817F20-AFFF-4F30-B1A2-CE0D421BD3FF}" destId="{A75D7EFD-A2AB-4B71-9B83-AF063796CCED}" srcOrd="1" destOrd="0" parTransId="{D1049C95-3210-4B58-81B7-E320A1CDA4AC}" sibTransId="{AE97C36B-03E4-43DA-841E-D77062738548}"/>
    <dgm:cxn modelId="{8B94CB30-2DF2-476E-B125-105B890B4069}" type="presOf" srcId="{DA817F20-AFFF-4F30-B1A2-CE0D421BD3FF}" destId="{53F2DFE2-BB3F-4AF2-B50A-25AAFED3338B}" srcOrd="0" destOrd="0" presId="urn:microsoft.com/office/officeart/2005/8/layout/radial1"/>
    <dgm:cxn modelId="{A44EB437-FEB4-4F9B-957A-8EA316EDE1A4}" type="presOf" srcId="{D1049C95-3210-4B58-81B7-E320A1CDA4AC}" destId="{8E4D427B-2861-40EB-940C-9C04F13CB9A7}" srcOrd="0" destOrd="0" presId="urn:microsoft.com/office/officeart/2005/8/layout/radial1"/>
    <dgm:cxn modelId="{0D759A5B-C452-4BE1-8D6F-1C4023242352}" type="presOf" srcId="{D1049C95-3210-4B58-81B7-E320A1CDA4AC}" destId="{882F8976-74D0-426B-AEDF-FD672B06C583}" srcOrd="1" destOrd="0" presId="urn:microsoft.com/office/officeart/2005/8/layout/radial1"/>
    <dgm:cxn modelId="{C49C0968-0069-49DB-9EF5-9A205318171A}" srcId="{5A514619-9030-4429-934B-9B68C4AED80E}" destId="{DA817F20-AFFF-4F30-B1A2-CE0D421BD3FF}" srcOrd="0" destOrd="0" parTransId="{FE3C50C1-1DF1-4CF3-8E2A-A38DD07D6FB9}" sibTransId="{C7F1499F-9C26-47A3-958C-417773208DDF}"/>
    <dgm:cxn modelId="{0F3AD96C-4084-4D15-83EA-378CC9BB4622}" type="presOf" srcId="{DF26174D-8A7F-4DFC-958B-189D55534AFC}" destId="{4ABBA991-EF33-4989-99C0-BF543193DC0D}" srcOrd="1" destOrd="0" presId="urn:microsoft.com/office/officeart/2005/8/layout/radial1"/>
    <dgm:cxn modelId="{E2848375-FA92-43F1-9B1D-08E9F20D3FA3}" srcId="{DA817F20-AFFF-4F30-B1A2-CE0D421BD3FF}" destId="{CEEAE4C8-89C3-4813-98B2-022678026514}" srcOrd="0" destOrd="0" parTransId="{DF26174D-8A7F-4DFC-958B-189D55534AFC}" sibTransId="{F5BE9E98-7085-4286-9DC2-BA840275C969}"/>
    <dgm:cxn modelId="{9B1AF77A-63CD-4739-B7A3-F969A4D7AFB6}" type="presOf" srcId="{5A514619-9030-4429-934B-9B68C4AED80E}" destId="{4FA45806-9058-4347-8EAC-E81FEF2CE6F6}" srcOrd="0" destOrd="0" presId="urn:microsoft.com/office/officeart/2005/8/layout/radial1"/>
    <dgm:cxn modelId="{186B598E-0063-4C73-AE07-8FD324ECD4FD}" type="presOf" srcId="{F4D3C791-14E4-4D41-8CFD-D28562CEA9A2}" destId="{581EE1C3-DCB4-4A1A-BC85-527FEE6ECBEA}" srcOrd="1" destOrd="0" presId="urn:microsoft.com/office/officeart/2005/8/layout/radial1"/>
    <dgm:cxn modelId="{5CCBB39C-7365-4693-9AEE-32EA014093EC}" type="presOf" srcId="{DF26174D-8A7F-4DFC-958B-189D55534AFC}" destId="{9C39CE55-ACB8-49E0-A312-E7426F4C1827}" srcOrd="0" destOrd="0" presId="urn:microsoft.com/office/officeart/2005/8/layout/radial1"/>
    <dgm:cxn modelId="{1E1215A7-33D4-4737-A919-3326B0F1D85F}" type="presOf" srcId="{CC1B3DF6-F7BA-40D8-9CD2-312F90B99C02}" destId="{45CC65AA-9C49-40F1-8E22-EDC6F0F5676A}" srcOrd="0" destOrd="0" presId="urn:microsoft.com/office/officeart/2005/8/layout/radial1"/>
    <dgm:cxn modelId="{E05554BA-2CF2-40D5-B086-67BB50742101}" type="presOf" srcId="{CEEAE4C8-89C3-4813-98B2-022678026514}" destId="{F37BB482-F352-4906-A2AD-EF0CDC1CCB1B}" srcOrd="0" destOrd="0" presId="urn:microsoft.com/office/officeart/2005/8/layout/radial1"/>
    <dgm:cxn modelId="{980429D6-FF33-4B79-8C05-8B43F9CF58AB}" type="presOf" srcId="{A75D7EFD-A2AB-4B71-9B83-AF063796CCED}" destId="{A281E577-56CF-48AE-843B-914680F71C79}" srcOrd="0" destOrd="0" presId="urn:microsoft.com/office/officeart/2005/8/layout/radial1"/>
    <dgm:cxn modelId="{6067E9E5-382B-4B06-8C63-7E2C252EDA3B}" type="presOf" srcId="{6A4BBB99-CED0-4197-9E13-E5BA9CC49B7F}" destId="{5FB82BCC-9A00-4088-9CC0-377A56CAFE26}" srcOrd="1" destOrd="0" presId="urn:microsoft.com/office/officeart/2005/8/layout/radial1"/>
    <dgm:cxn modelId="{AEE9CBF4-E6DE-4916-8320-3D1EEAA94937}" srcId="{DA817F20-AFFF-4F30-B1A2-CE0D421BD3FF}" destId="{E3EA56E4-18CA-42BD-97A6-58D44D725480}" srcOrd="3" destOrd="0" parTransId="{F4D3C791-14E4-4D41-8CFD-D28562CEA9A2}" sibTransId="{4D7AA734-7DE5-4B73-80CB-03B31933C45D}"/>
    <dgm:cxn modelId="{081CCCF8-B82F-4D59-91FB-E876E5E91DCB}" type="presOf" srcId="{F4D3C791-14E4-4D41-8CFD-D28562CEA9A2}" destId="{73AD5368-521C-4227-BA1F-DF3F4E6661B5}" srcOrd="0" destOrd="0" presId="urn:microsoft.com/office/officeart/2005/8/layout/radial1"/>
    <dgm:cxn modelId="{356349F9-35C9-4E3E-AA79-5BF31A4A5F0C}" srcId="{DA817F20-AFFF-4F30-B1A2-CE0D421BD3FF}" destId="{CC1B3DF6-F7BA-40D8-9CD2-312F90B99C02}" srcOrd="2" destOrd="0" parTransId="{6A4BBB99-CED0-4197-9E13-E5BA9CC49B7F}" sibTransId="{3E12ADD4-48A6-4613-8D52-5CFBEC6D845F}"/>
    <dgm:cxn modelId="{460BB666-97CF-40F1-A5CC-FD1F9CFF7D51}" type="presParOf" srcId="{4FA45806-9058-4347-8EAC-E81FEF2CE6F6}" destId="{53F2DFE2-BB3F-4AF2-B50A-25AAFED3338B}" srcOrd="0" destOrd="0" presId="urn:microsoft.com/office/officeart/2005/8/layout/radial1"/>
    <dgm:cxn modelId="{EF3F2575-B805-4AD6-85EA-C658ECB359ED}" type="presParOf" srcId="{4FA45806-9058-4347-8EAC-E81FEF2CE6F6}" destId="{9C39CE55-ACB8-49E0-A312-E7426F4C1827}" srcOrd="1" destOrd="0" presId="urn:microsoft.com/office/officeart/2005/8/layout/radial1"/>
    <dgm:cxn modelId="{43659DC4-76AB-4494-AB33-37EEE638A4B0}" type="presParOf" srcId="{9C39CE55-ACB8-49E0-A312-E7426F4C1827}" destId="{4ABBA991-EF33-4989-99C0-BF543193DC0D}" srcOrd="0" destOrd="0" presId="urn:microsoft.com/office/officeart/2005/8/layout/radial1"/>
    <dgm:cxn modelId="{D3A71EA1-E6EE-4ACE-A626-8E87505BFF35}" type="presParOf" srcId="{4FA45806-9058-4347-8EAC-E81FEF2CE6F6}" destId="{F37BB482-F352-4906-A2AD-EF0CDC1CCB1B}" srcOrd="2" destOrd="0" presId="urn:microsoft.com/office/officeart/2005/8/layout/radial1"/>
    <dgm:cxn modelId="{71B7900A-8A2D-41FA-904C-4240431DA3A1}" type="presParOf" srcId="{4FA45806-9058-4347-8EAC-E81FEF2CE6F6}" destId="{8E4D427B-2861-40EB-940C-9C04F13CB9A7}" srcOrd="3" destOrd="0" presId="urn:microsoft.com/office/officeart/2005/8/layout/radial1"/>
    <dgm:cxn modelId="{623EC367-B835-4B93-B23D-53E1913CA3AC}" type="presParOf" srcId="{8E4D427B-2861-40EB-940C-9C04F13CB9A7}" destId="{882F8976-74D0-426B-AEDF-FD672B06C583}" srcOrd="0" destOrd="0" presId="urn:microsoft.com/office/officeart/2005/8/layout/radial1"/>
    <dgm:cxn modelId="{B3140CF2-4093-4816-880D-FF61FB749C10}" type="presParOf" srcId="{4FA45806-9058-4347-8EAC-E81FEF2CE6F6}" destId="{A281E577-56CF-48AE-843B-914680F71C79}" srcOrd="4" destOrd="0" presId="urn:microsoft.com/office/officeart/2005/8/layout/radial1"/>
    <dgm:cxn modelId="{7C060D67-36B7-423E-B7C9-8E3AF62E2148}" type="presParOf" srcId="{4FA45806-9058-4347-8EAC-E81FEF2CE6F6}" destId="{21CCF499-96F8-44BD-8E3C-B03511D96787}" srcOrd="5" destOrd="0" presId="urn:microsoft.com/office/officeart/2005/8/layout/radial1"/>
    <dgm:cxn modelId="{2CDC041C-46D7-4174-84FB-4556B147A130}" type="presParOf" srcId="{21CCF499-96F8-44BD-8E3C-B03511D96787}" destId="{5FB82BCC-9A00-4088-9CC0-377A56CAFE26}" srcOrd="0" destOrd="0" presId="urn:microsoft.com/office/officeart/2005/8/layout/radial1"/>
    <dgm:cxn modelId="{9F9DB81D-D2A5-4FA5-B6F1-32FF131F8B59}" type="presParOf" srcId="{4FA45806-9058-4347-8EAC-E81FEF2CE6F6}" destId="{45CC65AA-9C49-40F1-8E22-EDC6F0F5676A}" srcOrd="6" destOrd="0" presId="urn:microsoft.com/office/officeart/2005/8/layout/radial1"/>
    <dgm:cxn modelId="{FD80C854-24F5-467B-B04F-11048B437DEE}" type="presParOf" srcId="{4FA45806-9058-4347-8EAC-E81FEF2CE6F6}" destId="{73AD5368-521C-4227-BA1F-DF3F4E6661B5}" srcOrd="7" destOrd="0" presId="urn:microsoft.com/office/officeart/2005/8/layout/radial1"/>
    <dgm:cxn modelId="{54D3002C-8680-4490-9281-99FAD911FD11}" type="presParOf" srcId="{73AD5368-521C-4227-BA1F-DF3F4E6661B5}" destId="{581EE1C3-DCB4-4A1A-BC85-527FEE6ECBEA}" srcOrd="0" destOrd="0" presId="urn:microsoft.com/office/officeart/2005/8/layout/radial1"/>
    <dgm:cxn modelId="{0BF3BDF9-007E-486C-8507-899F1CD57EE8}" type="presParOf" srcId="{4FA45806-9058-4347-8EAC-E81FEF2CE6F6}" destId="{08EA8686-F4EE-44E5-8C71-310A3E200E2D}" srcOrd="8" destOrd="0" presId="urn:microsoft.com/office/officeart/2005/8/layout/radial1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C4B11DD-B33F-4DEF-B781-B7990959CCD4}">
      <dsp:nvSpPr>
        <dsp:cNvPr id="0" name=""/>
        <dsp:cNvSpPr/>
      </dsp:nvSpPr>
      <dsp:spPr>
        <a:xfrm>
          <a:off x="1990722" y="1990722"/>
          <a:ext cx="1418554" cy="141855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Inclusive Sustainable Choices </a:t>
          </a:r>
        </a:p>
      </dsp:txBody>
      <dsp:txXfrm>
        <a:off x="2198464" y="2198464"/>
        <a:ext cx="1003070" cy="1003070"/>
      </dsp:txXfrm>
    </dsp:sp>
    <dsp:sp modelId="{A2B72411-977F-4198-99A6-6338AEE7B52D}">
      <dsp:nvSpPr>
        <dsp:cNvPr id="0" name=""/>
        <dsp:cNvSpPr/>
      </dsp:nvSpPr>
      <dsp:spPr>
        <a:xfrm rot="5400000">
          <a:off x="2549197" y="1473570"/>
          <a:ext cx="301605" cy="48230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100" kern="1200" dirty="0"/>
        </a:p>
      </dsp:txBody>
      <dsp:txXfrm>
        <a:off x="2594438" y="1524792"/>
        <a:ext cx="211124" cy="289384"/>
      </dsp:txXfrm>
    </dsp:sp>
    <dsp:sp modelId="{F394A23F-F3A2-412A-93C0-DA743BBECC54}">
      <dsp:nvSpPr>
        <dsp:cNvPr id="0" name=""/>
        <dsp:cNvSpPr/>
      </dsp:nvSpPr>
      <dsp:spPr>
        <a:xfrm>
          <a:off x="1990722" y="3101"/>
          <a:ext cx="1418554" cy="141855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Available</a:t>
          </a:r>
        </a:p>
      </dsp:txBody>
      <dsp:txXfrm>
        <a:off x="2198464" y="210843"/>
        <a:ext cx="1003070" cy="1003070"/>
      </dsp:txXfrm>
    </dsp:sp>
    <dsp:sp modelId="{5AA68EB7-F4F9-4D41-806A-7C86B4A2EF54}">
      <dsp:nvSpPr>
        <dsp:cNvPr id="0" name=""/>
        <dsp:cNvSpPr/>
      </dsp:nvSpPr>
      <dsp:spPr>
        <a:xfrm rot="10800000">
          <a:off x="3534472" y="2458845"/>
          <a:ext cx="301605" cy="48230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100" kern="1200"/>
        </a:p>
      </dsp:txBody>
      <dsp:txXfrm>
        <a:off x="3624953" y="2555307"/>
        <a:ext cx="211124" cy="289384"/>
      </dsp:txXfrm>
    </dsp:sp>
    <dsp:sp modelId="{EEE4A654-E0F2-4C60-88C1-09E1FB0085C4}">
      <dsp:nvSpPr>
        <dsp:cNvPr id="0" name=""/>
        <dsp:cNvSpPr/>
      </dsp:nvSpPr>
      <dsp:spPr>
        <a:xfrm>
          <a:off x="3978344" y="1990722"/>
          <a:ext cx="1418554" cy="141855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Affordable</a:t>
          </a:r>
        </a:p>
      </dsp:txBody>
      <dsp:txXfrm>
        <a:off x="4186086" y="2198464"/>
        <a:ext cx="1003070" cy="1003070"/>
      </dsp:txXfrm>
    </dsp:sp>
    <dsp:sp modelId="{1277B143-A5ED-49C4-877B-D3D8BDE8135B}">
      <dsp:nvSpPr>
        <dsp:cNvPr id="0" name=""/>
        <dsp:cNvSpPr/>
      </dsp:nvSpPr>
      <dsp:spPr>
        <a:xfrm rot="16200000">
          <a:off x="2480491" y="3431647"/>
          <a:ext cx="301605" cy="48230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100" kern="1200"/>
        </a:p>
      </dsp:txBody>
      <dsp:txXfrm>
        <a:off x="2525732" y="3573350"/>
        <a:ext cx="211124" cy="289384"/>
      </dsp:txXfrm>
    </dsp:sp>
    <dsp:sp modelId="{C138E25D-9EF9-48D9-A9B5-9FF7A3EDF9BB}">
      <dsp:nvSpPr>
        <dsp:cNvPr id="0" name=""/>
        <dsp:cNvSpPr/>
      </dsp:nvSpPr>
      <dsp:spPr>
        <a:xfrm>
          <a:off x="1990722" y="3978344"/>
          <a:ext cx="1418554" cy="141855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Accessible</a:t>
          </a:r>
        </a:p>
      </dsp:txBody>
      <dsp:txXfrm>
        <a:off x="2198464" y="4186086"/>
        <a:ext cx="1003070" cy="1003070"/>
      </dsp:txXfrm>
    </dsp:sp>
    <dsp:sp modelId="{7CF2104E-1E27-4B67-9CFB-C65F34D81B2C}">
      <dsp:nvSpPr>
        <dsp:cNvPr id="0" name=""/>
        <dsp:cNvSpPr/>
      </dsp:nvSpPr>
      <dsp:spPr>
        <a:xfrm>
          <a:off x="1563922" y="2458845"/>
          <a:ext cx="301605" cy="48230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100" kern="1200"/>
        </a:p>
      </dsp:txBody>
      <dsp:txXfrm rot="10800000">
        <a:off x="1563922" y="2555307"/>
        <a:ext cx="211124" cy="289384"/>
      </dsp:txXfrm>
    </dsp:sp>
    <dsp:sp modelId="{3C8C316A-268C-4AAD-B18B-43B3D55721C1}">
      <dsp:nvSpPr>
        <dsp:cNvPr id="0" name=""/>
        <dsp:cNvSpPr/>
      </dsp:nvSpPr>
      <dsp:spPr>
        <a:xfrm>
          <a:off x="3101" y="1990722"/>
          <a:ext cx="1418554" cy="141855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/>
            <a:t>Acceptable </a:t>
          </a:r>
          <a:endParaRPr lang="en-GB" sz="1400" kern="1200" dirty="0"/>
        </a:p>
      </dsp:txBody>
      <dsp:txXfrm>
        <a:off x="210843" y="2198464"/>
        <a:ext cx="1003070" cy="100307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C4B11DD-B33F-4DEF-B781-B7990959CCD4}">
      <dsp:nvSpPr>
        <dsp:cNvPr id="0" name=""/>
        <dsp:cNvSpPr/>
      </dsp:nvSpPr>
      <dsp:spPr>
        <a:xfrm>
          <a:off x="1990722" y="1990722"/>
          <a:ext cx="1418554" cy="141855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Travel behaviour change </a:t>
          </a:r>
        </a:p>
      </dsp:txBody>
      <dsp:txXfrm>
        <a:off x="2198464" y="2198464"/>
        <a:ext cx="1003070" cy="1003070"/>
      </dsp:txXfrm>
    </dsp:sp>
    <dsp:sp modelId="{A2B72411-977F-4198-99A6-6338AEE7B52D}">
      <dsp:nvSpPr>
        <dsp:cNvPr id="0" name=""/>
        <dsp:cNvSpPr/>
      </dsp:nvSpPr>
      <dsp:spPr>
        <a:xfrm rot="5400000">
          <a:off x="2549197" y="1473570"/>
          <a:ext cx="301605" cy="48230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400" kern="1200" dirty="0"/>
        </a:p>
      </dsp:txBody>
      <dsp:txXfrm>
        <a:off x="2594438" y="1524792"/>
        <a:ext cx="211124" cy="289384"/>
      </dsp:txXfrm>
    </dsp:sp>
    <dsp:sp modelId="{F394A23F-F3A2-412A-93C0-DA743BBECC54}">
      <dsp:nvSpPr>
        <dsp:cNvPr id="0" name=""/>
        <dsp:cNvSpPr/>
      </dsp:nvSpPr>
      <dsp:spPr>
        <a:xfrm>
          <a:off x="1990722" y="3101"/>
          <a:ext cx="1418554" cy="141855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 err="1"/>
            <a:t>Remode</a:t>
          </a:r>
          <a:r>
            <a:rPr lang="en-GB" sz="1700" kern="1200" dirty="0"/>
            <a:t> </a:t>
          </a:r>
        </a:p>
      </dsp:txBody>
      <dsp:txXfrm>
        <a:off x="2198464" y="210843"/>
        <a:ext cx="1003070" cy="1003070"/>
      </dsp:txXfrm>
    </dsp:sp>
    <dsp:sp modelId="{5AA68EB7-F4F9-4D41-806A-7C86B4A2EF54}">
      <dsp:nvSpPr>
        <dsp:cNvPr id="0" name=""/>
        <dsp:cNvSpPr/>
      </dsp:nvSpPr>
      <dsp:spPr>
        <a:xfrm rot="10800000">
          <a:off x="3534472" y="2458845"/>
          <a:ext cx="301605" cy="48230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400" kern="1200"/>
        </a:p>
      </dsp:txBody>
      <dsp:txXfrm>
        <a:off x="3624953" y="2555307"/>
        <a:ext cx="211124" cy="289384"/>
      </dsp:txXfrm>
    </dsp:sp>
    <dsp:sp modelId="{EEE4A654-E0F2-4C60-88C1-09E1FB0085C4}">
      <dsp:nvSpPr>
        <dsp:cNvPr id="0" name=""/>
        <dsp:cNvSpPr/>
      </dsp:nvSpPr>
      <dsp:spPr>
        <a:xfrm>
          <a:off x="3978344" y="1990722"/>
          <a:ext cx="1418554" cy="141855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Reduce </a:t>
          </a:r>
        </a:p>
      </dsp:txBody>
      <dsp:txXfrm>
        <a:off x="4186086" y="2198464"/>
        <a:ext cx="1003070" cy="1003070"/>
      </dsp:txXfrm>
    </dsp:sp>
    <dsp:sp modelId="{1277B143-A5ED-49C4-877B-D3D8BDE8135B}">
      <dsp:nvSpPr>
        <dsp:cNvPr id="0" name=""/>
        <dsp:cNvSpPr/>
      </dsp:nvSpPr>
      <dsp:spPr>
        <a:xfrm rot="16200000">
          <a:off x="2480491" y="3431647"/>
          <a:ext cx="301605" cy="48230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400" kern="1200"/>
        </a:p>
      </dsp:txBody>
      <dsp:txXfrm>
        <a:off x="2525732" y="3573350"/>
        <a:ext cx="211124" cy="289384"/>
      </dsp:txXfrm>
    </dsp:sp>
    <dsp:sp modelId="{C138E25D-9EF9-48D9-A9B5-9FF7A3EDF9BB}">
      <dsp:nvSpPr>
        <dsp:cNvPr id="0" name=""/>
        <dsp:cNvSpPr/>
      </dsp:nvSpPr>
      <dsp:spPr>
        <a:xfrm>
          <a:off x="1990722" y="3978344"/>
          <a:ext cx="1418554" cy="141855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Retime </a:t>
          </a:r>
        </a:p>
      </dsp:txBody>
      <dsp:txXfrm>
        <a:off x="2198464" y="4186086"/>
        <a:ext cx="1003070" cy="1003070"/>
      </dsp:txXfrm>
    </dsp:sp>
    <dsp:sp modelId="{7CF2104E-1E27-4B67-9CFB-C65F34D81B2C}">
      <dsp:nvSpPr>
        <dsp:cNvPr id="0" name=""/>
        <dsp:cNvSpPr/>
      </dsp:nvSpPr>
      <dsp:spPr>
        <a:xfrm>
          <a:off x="1563922" y="2458845"/>
          <a:ext cx="301605" cy="48230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400" kern="1200"/>
        </a:p>
      </dsp:txBody>
      <dsp:txXfrm rot="10800000">
        <a:off x="1563922" y="2555307"/>
        <a:ext cx="211124" cy="289384"/>
      </dsp:txXfrm>
    </dsp:sp>
    <dsp:sp modelId="{3C8C316A-268C-4AAD-B18B-43B3D55721C1}">
      <dsp:nvSpPr>
        <dsp:cNvPr id="0" name=""/>
        <dsp:cNvSpPr/>
      </dsp:nvSpPr>
      <dsp:spPr>
        <a:xfrm>
          <a:off x="3101" y="1990722"/>
          <a:ext cx="1418554" cy="141855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Reroute </a:t>
          </a:r>
        </a:p>
      </dsp:txBody>
      <dsp:txXfrm>
        <a:off x="210843" y="2198464"/>
        <a:ext cx="1003070" cy="100307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A67D28-F71B-48D2-B8FE-7E0F81E64FAF}">
      <dsp:nvSpPr>
        <dsp:cNvPr id="0" name=""/>
        <dsp:cNvSpPr/>
      </dsp:nvSpPr>
      <dsp:spPr>
        <a:xfrm>
          <a:off x="2276139" y="2012612"/>
          <a:ext cx="1545214" cy="154521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dirty="0"/>
            <a:t>Travel behaviour </a:t>
          </a:r>
        </a:p>
      </dsp:txBody>
      <dsp:txXfrm>
        <a:off x="2502430" y="2238903"/>
        <a:ext cx="1092632" cy="1092632"/>
      </dsp:txXfrm>
    </dsp:sp>
    <dsp:sp modelId="{AF5D8821-D195-4085-AF83-73A36F42F965}">
      <dsp:nvSpPr>
        <dsp:cNvPr id="0" name=""/>
        <dsp:cNvSpPr/>
      </dsp:nvSpPr>
      <dsp:spPr>
        <a:xfrm rot="16200000">
          <a:off x="2816803" y="1757862"/>
          <a:ext cx="463885" cy="45615"/>
        </a:xfrm>
        <a:custGeom>
          <a:avLst/>
          <a:gdLst/>
          <a:ahLst/>
          <a:cxnLst/>
          <a:rect l="0" t="0" r="0" b="0"/>
          <a:pathLst>
            <a:path>
              <a:moveTo>
                <a:pt x="0" y="22807"/>
              </a:moveTo>
              <a:lnTo>
                <a:pt x="463885" y="2280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3037149" y="1769072"/>
        <a:ext cx="23194" cy="23194"/>
      </dsp:txXfrm>
    </dsp:sp>
    <dsp:sp modelId="{53BFBF31-5CB5-47BB-B5E9-A59E767A2FB8}">
      <dsp:nvSpPr>
        <dsp:cNvPr id="0" name=""/>
        <dsp:cNvSpPr/>
      </dsp:nvSpPr>
      <dsp:spPr>
        <a:xfrm>
          <a:off x="2276139" y="3512"/>
          <a:ext cx="1545214" cy="154521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Biology and psychology </a:t>
          </a:r>
        </a:p>
      </dsp:txBody>
      <dsp:txXfrm>
        <a:off x="2502430" y="229803"/>
        <a:ext cx="1092632" cy="1092632"/>
      </dsp:txXfrm>
    </dsp:sp>
    <dsp:sp modelId="{E969C189-6E37-467A-9A82-F28B61AA6D1F}">
      <dsp:nvSpPr>
        <dsp:cNvPr id="0" name=""/>
        <dsp:cNvSpPr/>
      </dsp:nvSpPr>
      <dsp:spPr>
        <a:xfrm>
          <a:off x="3821353" y="2762412"/>
          <a:ext cx="463885" cy="45615"/>
        </a:xfrm>
        <a:custGeom>
          <a:avLst/>
          <a:gdLst/>
          <a:ahLst/>
          <a:cxnLst/>
          <a:rect l="0" t="0" r="0" b="0"/>
          <a:pathLst>
            <a:path>
              <a:moveTo>
                <a:pt x="0" y="22807"/>
              </a:moveTo>
              <a:lnTo>
                <a:pt x="463885" y="2280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4041699" y="2773622"/>
        <a:ext cx="23194" cy="23194"/>
      </dsp:txXfrm>
    </dsp:sp>
    <dsp:sp modelId="{AC3E4183-859E-41C8-A8CF-736DB50B480F}">
      <dsp:nvSpPr>
        <dsp:cNvPr id="0" name=""/>
        <dsp:cNvSpPr/>
      </dsp:nvSpPr>
      <dsp:spPr>
        <a:xfrm>
          <a:off x="4285239" y="2012612"/>
          <a:ext cx="1545214" cy="154521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Built environment and Transport System  </a:t>
          </a:r>
        </a:p>
      </dsp:txBody>
      <dsp:txXfrm>
        <a:off x="4511530" y="2238903"/>
        <a:ext cx="1092632" cy="1092632"/>
      </dsp:txXfrm>
    </dsp:sp>
    <dsp:sp modelId="{415A1E67-E276-4FB8-8331-D6C0917ED3A3}">
      <dsp:nvSpPr>
        <dsp:cNvPr id="0" name=""/>
        <dsp:cNvSpPr/>
      </dsp:nvSpPr>
      <dsp:spPr>
        <a:xfrm rot="5400000">
          <a:off x="2816803" y="3766962"/>
          <a:ext cx="463885" cy="45615"/>
        </a:xfrm>
        <a:custGeom>
          <a:avLst/>
          <a:gdLst/>
          <a:ahLst/>
          <a:cxnLst/>
          <a:rect l="0" t="0" r="0" b="0"/>
          <a:pathLst>
            <a:path>
              <a:moveTo>
                <a:pt x="0" y="22807"/>
              </a:moveTo>
              <a:lnTo>
                <a:pt x="463885" y="2280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3037149" y="3778172"/>
        <a:ext cx="23194" cy="23194"/>
      </dsp:txXfrm>
    </dsp:sp>
    <dsp:sp modelId="{933851F1-FF47-41DC-B4ED-961E7610B197}">
      <dsp:nvSpPr>
        <dsp:cNvPr id="0" name=""/>
        <dsp:cNvSpPr/>
      </dsp:nvSpPr>
      <dsp:spPr>
        <a:xfrm>
          <a:off x="2276139" y="4021713"/>
          <a:ext cx="1545214" cy="154521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Activities and lifestyle </a:t>
          </a:r>
        </a:p>
      </dsp:txBody>
      <dsp:txXfrm>
        <a:off x="2502430" y="4248004"/>
        <a:ext cx="1092632" cy="1092632"/>
      </dsp:txXfrm>
    </dsp:sp>
    <dsp:sp modelId="{79B9A418-791F-47CC-ABA0-31CE38848DA9}">
      <dsp:nvSpPr>
        <dsp:cNvPr id="0" name=""/>
        <dsp:cNvSpPr/>
      </dsp:nvSpPr>
      <dsp:spPr>
        <a:xfrm rot="10800000">
          <a:off x="1812253" y="2762412"/>
          <a:ext cx="463885" cy="45615"/>
        </a:xfrm>
        <a:custGeom>
          <a:avLst/>
          <a:gdLst/>
          <a:ahLst/>
          <a:cxnLst/>
          <a:rect l="0" t="0" r="0" b="0"/>
          <a:pathLst>
            <a:path>
              <a:moveTo>
                <a:pt x="0" y="22807"/>
              </a:moveTo>
              <a:lnTo>
                <a:pt x="463885" y="2280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 rot="10800000">
        <a:off x="2032599" y="2773622"/>
        <a:ext cx="23194" cy="23194"/>
      </dsp:txXfrm>
    </dsp:sp>
    <dsp:sp modelId="{C35CC2AA-DBC1-4523-B519-221DC92A0A7F}">
      <dsp:nvSpPr>
        <dsp:cNvPr id="0" name=""/>
        <dsp:cNvSpPr/>
      </dsp:nvSpPr>
      <dsp:spPr>
        <a:xfrm>
          <a:off x="267039" y="2012612"/>
          <a:ext cx="1545214" cy="154521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Society and culture </a:t>
          </a:r>
        </a:p>
      </dsp:txBody>
      <dsp:txXfrm>
        <a:off x="493330" y="2238903"/>
        <a:ext cx="1092632" cy="109263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F2DFE2-BB3F-4AF2-B50A-25AAFED3338B}">
      <dsp:nvSpPr>
        <dsp:cNvPr id="0" name=""/>
        <dsp:cNvSpPr/>
      </dsp:nvSpPr>
      <dsp:spPr>
        <a:xfrm>
          <a:off x="2159296" y="2159296"/>
          <a:ext cx="1657406" cy="1657406"/>
        </a:xfrm>
        <a:prstGeom prst="ellipse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Travel behaviour </a:t>
          </a:r>
        </a:p>
      </dsp:txBody>
      <dsp:txXfrm>
        <a:off x="2402017" y="2402017"/>
        <a:ext cx="1171964" cy="1171964"/>
      </dsp:txXfrm>
    </dsp:sp>
    <dsp:sp modelId="{9C39CE55-ACB8-49E0-A312-E7426F4C1827}">
      <dsp:nvSpPr>
        <dsp:cNvPr id="0" name=""/>
        <dsp:cNvSpPr/>
      </dsp:nvSpPr>
      <dsp:spPr>
        <a:xfrm rot="16200000">
          <a:off x="2738404" y="1884740"/>
          <a:ext cx="499190" cy="49921"/>
        </a:xfrm>
        <a:custGeom>
          <a:avLst/>
          <a:gdLst/>
          <a:ahLst/>
          <a:cxnLst/>
          <a:rect l="0" t="0" r="0" b="0"/>
          <a:pathLst>
            <a:path>
              <a:moveTo>
                <a:pt x="0" y="24960"/>
              </a:moveTo>
              <a:lnTo>
                <a:pt x="499190" y="24960"/>
              </a:lnTo>
            </a:path>
          </a:pathLst>
        </a:custGeom>
        <a:noFill/>
        <a:ln w="12700" cap="flat" cmpd="sng" algn="ctr">
          <a:solidFill>
            <a:schemeClr val="accent5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600" kern="1200"/>
        </a:p>
      </dsp:txBody>
      <dsp:txXfrm>
        <a:off x="2975520" y="1897221"/>
        <a:ext cx="24959" cy="24959"/>
      </dsp:txXfrm>
    </dsp:sp>
    <dsp:sp modelId="{F37BB482-F352-4906-A2AD-EF0CDC1CCB1B}">
      <dsp:nvSpPr>
        <dsp:cNvPr id="0" name=""/>
        <dsp:cNvSpPr/>
      </dsp:nvSpPr>
      <dsp:spPr>
        <a:xfrm>
          <a:off x="2159296" y="2699"/>
          <a:ext cx="1657406" cy="1657406"/>
        </a:xfrm>
        <a:prstGeom prst="ellipse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Biology and Psychology </a:t>
          </a:r>
        </a:p>
      </dsp:txBody>
      <dsp:txXfrm>
        <a:off x="2402017" y="245420"/>
        <a:ext cx="1171964" cy="1171964"/>
      </dsp:txXfrm>
    </dsp:sp>
    <dsp:sp modelId="{8E4D427B-2861-40EB-940C-9C04F13CB9A7}">
      <dsp:nvSpPr>
        <dsp:cNvPr id="0" name=""/>
        <dsp:cNvSpPr/>
      </dsp:nvSpPr>
      <dsp:spPr>
        <a:xfrm>
          <a:off x="3816703" y="2963039"/>
          <a:ext cx="499190" cy="49921"/>
        </a:xfrm>
        <a:custGeom>
          <a:avLst/>
          <a:gdLst/>
          <a:ahLst/>
          <a:cxnLst/>
          <a:rect l="0" t="0" r="0" b="0"/>
          <a:pathLst>
            <a:path>
              <a:moveTo>
                <a:pt x="0" y="24960"/>
              </a:moveTo>
              <a:lnTo>
                <a:pt x="499190" y="24960"/>
              </a:lnTo>
            </a:path>
          </a:pathLst>
        </a:custGeom>
        <a:noFill/>
        <a:ln w="12700" cap="flat" cmpd="sng" algn="ctr">
          <a:solidFill>
            <a:schemeClr val="accent5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600" kern="1200"/>
        </a:p>
      </dsp:txBody>
      <dsp:txXfrm>
        <a:off x="4053818" y="2975520"/>
        <a:ext cx="24959" cy="24959"/>
      </dsp:txXfrm>
    </dsp:sp>
    <dsp:sp modelId="{A281E577-56CF-48AE-843B-914680F71C79}">
      <dsp:nvSpPr>
        <dsp:cNvPr id="0" name=""/>
        <dsp:cNvSpPr/>
      </dsp:nvSpPr>
      <dsp:spPr>
        <a:xfrm>
          <a:off x="4315893" y="2159296"/>
          <a:ext cx="1657406" cy="1657406"/>
        </a:xfrm>
        <a:prstGeom prst="ellipse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dirty="0"/>
            <a:t>Built Environment and Transport System </a:t>
          </a:r>
        </a:p>
      </dsp:txBody>
      <dsp:txXfrm>
        <a:off x="4558614" y="2402017"/>
        <a:ext cx="1171964" cy="1171964"/>
      </dsp:txXfrm>
    </dsp:sp>
    <dsp:sp modelId="{21CCF499-96F8-44BD-8E3C-B03511D96787}">
      <dsp:nvSpPr>
        <dsp:cNvPr id="0" name=""/>
        <dsp:cNvSpPr/>
      </dsp:nvSpPr>
      <dsp:spPr>
        <a:xfrm rot="5400000">
          <a:off x="2738404" y="4041337"/>
          <a:ext cx="499190" cy="49921"/>
        </a:xfrm>
        <a:custGeom>
          <a:avLst/>
          <a:gdLst/>
          <a:ahLst/>
          <a:cxnLst/>
          <a:rect l="0" t="0" r="0" b="0"/>
          <a:pathLst>
            <a:path>
              <a:moveTo>
                <a:pt x="0" y="24960"/>
              </a:moveTo>
              <a:lnTo>
                <a:pt x="499190" y="24960"/>
              </a:lnTo>
            </a:path>
          </a:pathLst>
        </a:custGeom>
        <a:noFill/>
        <a:ln w="12700" cap="flat" cmpd="sng" algn="ctr">
          <a:solidFill>
            <a:schemeClr val="accent5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600" kern="1200"/>
        </a:p>
      </dsp:txBody>
      <dsp:txXfrm>
        <a:off x="2975520" y="4053818"/>
        <a:ext cx="24959" cy="24959"/>
      </dsp:txXfrm>
    </dsp:sp>
    <dsp:sp modelId="{45CC65AA-9C49-40F1-8E22-EDC6F0F5676A}">
      <dsp:nvSpPr>
        <dsp:cNvPr id="0" name=""/>
        <dsp:cNvSpPr/>
      </dsp:nvSpPr>
      <dsp:spPr>
        <a:xfrm>
          <a:off x="2159296" y="4315893"/>
          <a:ext cx="1657406" cy="1657406"/>
        </a:xfrm>
        <a:prstGeom prst="ellipse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Activities and lifestyle </a:t>
          </a:r>
        </a:p>
      </dsp:txBody>
      <dsp:txXfrm>
        <a:off x="2402017" y="4558614"/>
        <a:ext cx="1171964" cy="1171964"/>
      </dsp:txXfrm>
    </dsp:sp>
    <dsp:sp modelId="{73AD5368-521C-4227-BA1F-DF3F4E6661B5}">
      <dsp:nvSpPr>
        <dsp:cNvPr id="0" name=""/>
        <dsp:cNvSpPr/>
      </dsp:nvSpPr>
      <dsp:spPr>
        <a:xfrm rot="10800000">
          <a:off x="1660106" y="2963039"/>
          <a:ext cx="499190" cy="49921"/>
        </a:xfrm>
        <a:custGeom>
          <a:avLst/>
          <a:gdLst/>
          <a:ahLst/>
          <a:cxnLst/>
          <a:rect l="0" t="0" r="0" b="0"/>
          <a:pathLst>
            <a:path>
              <a:moveTo>
                <a:pt x="0" y="24960"/>
              </a:moveTo>
              <a:lnTo>
                <a:pt x="499190" y="24960"/>
              </a:lnTo>
            </a:path>
          </a:pathLst>
        </a:custGeom>
        <a:noFill/>
        <a:ln w="12700" cap="flat" cmpd="sng" algn="ctr">
          <a:solidFill>
            <a:schemeClr val="accent5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600" kern="1200"/>
        </a:p>
      </dsp:txBody>
      <dsp:txXfrm rot="10800000">
        <a:off x="1897221" y="2975520"/>
        <a:ext cx="24959" cy="24959"/>
      </dsp:txXfrm>
    </dsp:sp>
    <dsp:sp modelId="{08EA8686-F4EE-44E5-8C71-310A3E200E2D}">
      <dsp:nvSpPr>
        <dsp:cNvPr id="0" name=""/>
        <dsp:cNvSpPr/>
      </dsp:nvSpPr>
      <dsp:spPr>
        <a:xfrm>
          <a:off x="2699" y="2159296"/>
          <a:ext cx="1657406" cy="1657406"/>
        </a:xfrm>
        <a:prstGeom prst="ellipse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Society and culture  </a:t>
          </a:r>
        </a:p>
      </dsp:txBody>
      <dsp:txXfrm>
        <a:off x="245420" y="2402017"/>
        <a:ext cx="1171964" cy="117196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FEBC71A-9C5D-9A2C-A15F-A5400CDA4E1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46AFF51-F9E0-DB97-945D-6FE4E10A80C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A45EEF-DD1A-8742-8830-9AF8C51014E5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F16389-CE81-4455-5554-98F2CEFAB4A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4086A6-B781-4E85-4B21-CCF7D1EE946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219E5A-4CF6-0C47-9D09-B43E5FC27C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2730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C07574-3C1E-4984-9FF8-F46B470EDA5F}" type="datetimeFigureOut">
              <a:rPr lang="en-GB" smtClean="0"/>
              <a:t>14/03/2024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3DF183-7D80-40BF-B42E-74B0CEC25E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46041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3DF183-7D80-40BF-B42E-74B0CEC25E90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14854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3DF183-7D80-40BF-B42E-74B0CEC25E90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91302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3DF183-7D80-40BF-B42E-74B0CEC25E90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10725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E58E2C-B9B7-43D1-BF35-F46285E6F33B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66951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3B37C5-E792-44A0-907A-7EAEA2D4D65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145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A1DF6B-0B76-45D6-BCF9-8C7C21C2F2A1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49005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3B37C5-E792-44A0-907A-7EAEA2D4D65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6153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3DF183-7D80-40BF-B42E-74B0CEC25E90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48956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7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7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7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7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7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7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8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8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8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8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8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8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9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9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9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9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9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9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0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0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0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0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0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0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0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1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1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1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1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1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2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2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2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2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2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3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3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3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3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3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3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4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4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4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4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5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1 – Gradi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F691941A-FE88-32A5-6B12-C21147FAEF3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205716" y="2495738"/>
            <a:ext cx="5780568" cy="1866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8180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hapter title+Subtitle_Stone">
    <p:bg>
      <p:bgPr>
        <a:solidFill>
          <a:srgbClr val="F1EF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6">
            <a:extLst>
              <a:ext uri="{FF2B5EF4-FFF2-40B4-BE49-F238E27FC236}">
                <a16:creationId xmlns:a16="http://schemas.microsoft.com/office/drawing/2014/main" id="{A66A3AB1-E3C1-1675-3F11-959EE18B419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05200" y="6093123"/>
            <a:ext cx="1542014" cy="49791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42882352-B4BA-EEA3-7089-4DBD218B04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5874" y="2599466"/>
            <a:ext cx="10463874" cy="936037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6000" b="1" i="0" u="none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Chapter title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C5D41F2C-B2B5-405C-C91C-AF6A924A5A0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76225" y="3641253"/>
            <a:ext cx="10463213" cy="6588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>
                <a:solidFill>
                  <a:srgbClr val="0A1E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Chapter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18530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hapter title+Subtitle_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6">
            <a:extLst>
              <a:ext uri="{FF2B5EF4-FFF2-40B4-BE49-F238E27FC236}">
                <a16:creationId xmlns:a16="http://schemas.microsoft.com/office/drawing/2014/main" id="{E56DCE60-F388-23FD-D416-F58F0956543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05200" y="6093123"/>
            <a:ext cx="1542014" cy="49791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4DFA87EF-EAA5-E616-E42E-BFEC257B6A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5874" y="2599466"/>
            <a:ext cx="10463874" cy="936037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6000" b="1" i="0" u="none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Chapter title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C9598B46-F7C7-1A95-12AE-E70BD3E1309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76225" y="3641253"/>
            <a:ext cx="10463213" cy="6588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>
                <a:solidFill>
                  <a:srgbClr val="0A1E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Chapter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29136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+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3">
            <a:extLst>
              <a:ext uri="{FF2B5EF4-FFF2-40B4-BE49-F238E27FC236}">
                <a16:creationId xmlns:a16="http://schemas.microsoft.com/office/drawing/2014/main" id="{1021AA63-5197-9854-AAB2-5B2C4DEEA297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FontTx/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  <a:lvl2pPr marL="723900" indent="0">
              <a:buNone/>
              <a:defRPr/>
            </a:lvl2pPr>
          </a:lstStyle>
          <a:p>
            <a:pPr marL="228600" marR="0" lvl="0" indent="-22860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Helvetica"/>
              <a:buChar char="–"/>
              <a:tabLst/>
            </a:pPr>
            <a:r>
              <a:rPr lang="en-GB" dirty="0"/>
              <a:t>Insert Picture</a:t>
            </a:r>
          </a:p>
        </p:txBody>
      </p:sp>
      <p:pic>
        <p:nvPicPr>
          <p:cNvPr id="6" name="Graphic 6">
            <a:extLst>
              <a:ext uri="{FF2B5EF4-FFF2-40B4-BE49-F238E27FC236}">
                <a16:creationId xmlns:a16="http://schemas.microsoft.com/office/drawing/2014/main" id="{053704A5-9851-6B4F-E2A7-D5C0117BC8A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05200" y="6093123"/>
            <a:ext cx="1542014" cy="49791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B5467086-8BDF-2409-5C85-FCF7650A6B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5874" y="2599466"/>
            <a:ext cx="5445916" cy="936037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6000" b="1" i="0" u="none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Chapter title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A0ECCB58-7CEE-5D1B-75C3-926D093E463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76226" y="3641253"/>
            <a:ext cx="5445572" cy="6588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>
                <a:solidFill>
                  <a:srgbClr val="0A1E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Chapter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95487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Body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F3ADA929-9F29-8A73-41ED-8D2B94984E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1840" y="277127"/>
            <a:ext cx="10463874" cy="54583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 b="1" i="0" u="none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2A9AC6F1-2736-1631-D819-D3BACCEDAA36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21840" y="1044863"/>
            <a:ext cx="7750609" cy="458377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sz="20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Large Body Copy</a:t>
            </a:r>
          </a:p>
          <a:p>
            <a:endParaRPr lang="en-US" dirty="0"/>
          </a:p>
        </p:txBody>
      </p:sp>
      <p:pic>
        <p:nvPicPr>
          <p:cNvPr id="13" name="Graphic 6">
            <a:extLst>
              <a:ext uri="{FF2B5EF4-FFF2-40B4-BE49-F238E27FC236}">
                <a16:creationId xmlns:a16="http://schemas.microsoft.com/office/drawing/2014/main" id="{46A8313B-7B2C-3E65-0FAF-4D28475B355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05200" y="6093123"/>
            <a:ext cx="1542014" cy="497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1638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Copy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ECB33619-C06C-1402-FD02-AE011ADD05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1840" y="277127"/>
            <a:ext cx="10463874" cy="54583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 b="1" i="0" u="none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C10B65C0-9ABC-B5A9-AF0B-5A6047029C67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21840" y="1044863"/>
            <a:ext cx="7750609" cy="458221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Body Copy</a:t>
            </a:r>
          </a:p>
          <a:p>
            <a:endParaRPr lang="en-US" dirty="0"/>
          </a:p>
        </p:txBody>
      </p:sp>
      <p:pic>
        <p:nvPicPr>
          <p:cNvPr id="11" name="Graphic 6">
            <a:extLst>
              <a:ext uri="{FF2B5EF4-FFF2-40B4-BE49-F238E27FC236}">
                <a16:creationId xmlns:a16="http://schemas.microsoft.com/office/drawing/2014/main" id="{26157647-1284-FB4D-163D-EFB9F03908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05200" y="6093123"/>
            <a:ext cx="1542014" cy="497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2723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Copy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C51E2F71-1A52-4642-A9FA-500CAC80F17F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21841" y="1044863"/>
            <a:ext cx="5108101" cy="458221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Body Copy</a:t>
            </a:r>
          </a:p>
          <a:p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9E429FD-B9D9-0491-1FFA-517231F2D1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1840" y="277127"/>
            <a:ext cx="10463874" cy="54583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 b="1" i="0" u="none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5" name="Content Placeholder 1">
            <a:extLst>
              <a:ext uri="{FF2B5EF4-FFF2-40B4-BE49-F238E27FC236}">
                <a16:creationId xmlns:a16="http://schemas.microsoft.com/office/drawing/2014/main" id="{73133D55-A358-C68C-3B2F-1395FE18B4C8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5799384" y="1044863"/>
            <a:ext cx="5108101" cy="458221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Body Copy</a:t>
            </a:r>
          </a:p>
          <a:p>
            <a:endParaRPr lang="en-US" dirty="0"/>
          </a:p>
        </p:txBody>
      </p:sp>
      <p:pic>
        <p:nvPicPr>
          <p:cNvPr id="10" name="Graphic 6">
            <a:extLst>
              <a:ext uri="{FF2B5EF4-FFF2-40B4-BE49-F238E27FC236}">
                <a16:creationId xmlns:a16="http://schemas.microsoft.com/office/drawing/2014/main" id="{435028E3-1B7D-EB9A-1ADD-80BDF5F231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05200" y="6093123"/>
            <a:ext cx="1542014" cy="497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9154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1">
            <a:extLst>
              <a:ext uri="{FF2B5EF4-FFF2-40B4-BE49-F238E27FC236}">
                <a16:creationId xmlns:a16="http://schemas.microsoft.com/office/drawing/2014/main" id="{4AFD4348-8191-61B4-1381-F737A3FBF631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421840" y="1044863"/>
            <a:ext cx="7602019" cy="4582214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buFont typeface="System Font Regular"/>
              <a:buChar char="–"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Bullet point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014A037-057E-37C9-AC79-5B8EB87434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1840" y="277127"/>
            <a:ext cx="10463874" cy="54583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 b="1" i="0" u="none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pic>
        <p:nvPicPr>
          <p:cNvPr id="9" name="Graphic 6">
            <a:extLst>
              <a:ext uri="{FF2B5EF4-FFF2-40B4-BE49-F238E27FC236}">
                <a16:creationId xmlns:a16="http://schemas.microsoft.com/office/drawing/2014/main" id="{B7A170FD-B3FA-B2FF-0006-5C33D4EEE0A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05200" y="6093123"/>
            <a:ext cx="1542014" cy="497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6178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A7653C02-0EE7-9FF9-FB87-C5C9651DB7CE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21841" y="1044863"/>
            <a:ext cx="5108102" cy="4582214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buFont typeface="System Font Regular"/>
              <a:buChar char="–"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Bullet point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F2863CDB-ADD0-99D7-CA36-7C731DE2EF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1840" y="277127"/>
            <a:ext cx="10463874" cy="54583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 b="1" i="0" u="none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7" name="Content Placeholder 1">
            <a:extLst>
              <a:ext uri="{FF2B5EF4-FFF2-40B4-BE49-F238E27FC236}">
                <a16:creationId xmlns:a16="http://schemas.microsoft.com/office/drawing/2014/main" id="{02F84A0B-4082-74CA-9369-9A4AC80D8073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5799656" y="1044863"/>
            <a:ext cx="5108102" cy="4582214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buFont typeface="System Font Regular"/>
              <a:buChar char="–"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Bullet point</a:t>
            </a:r>
          </a:p>
        </p:txBody>
      </p:sp>
      <p:pic>
        <p:nvPicPr>
          <p:cNvPr id="8" name="Graphic 6">
            <a:extLst>
              <a:ext uri="{FF2B5EF4-FFF2-40B4-BE49-F238E27FC236}">
                <a16:creationId xmlns:a16="http://schemas.microsoft.com/office/drawing/2014/main" id="{E3F9349E-5200-95CE-C848-61302DC44D9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05200" y="6093123"/>
            <a:ext cx="1542014" cy="497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7635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 -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CA334E3E-69F9-7D0A-D4D8-5F2EB0FB5089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421840" y="1044863"/>
            <a:ext cx="3301074" cy="4602311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Char char="–"/>
              <a:tabLst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Bullet point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3FC3FDC8-4E9C-CA3F-B1DC-5B97E7BA0A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1840" y="277127"/>
            <a:ext cx="10463874" cy="54583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 b="1" i="0" u="none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6" name="Content Placeholder 1">
            <a:extLst>
              <a:ext uri="{FF2B5EF4-FFF2-40B4-BE49-F238E27FC236}">
                <a16:creationId xmlns:a16="http://schemas.microsoft.com/office/drawing/2014/main" id="{C4875A2E-85FA-6579-A5B1-56EE777934D0}"/>
              </a:ext>
            </a:extLst>
          </p:cNvPr>
          <p:cNvSpPr>
            <a:spLocks noGrp="1"/>
          </p:cNvSpPr>
          <p:nvPr>
            <p:ph idx="25" hasCustomPrompt="1"/>
          </p:nvPr>
        </p:nvSpPr>
        <p:spPr>
          <a:xfrm>
            <a:off x="3999512" y="1044863"/>
            <a:ext cx="3301074" cy="4602311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Char char="–"/>
              <a:tabLst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Bullet point</a:t>
            </a:r>
          </a:p>
        </p:txBody>
      </p:sp>
      <p:sp>
        <p:nvSpPr>
          <p:cNvPr id="17" name="Content Placeholder 1">
            <a:extLst>
              <a:ext uri="{FF2B5EF4-FFF2-40B4-BE49-F238E27FC236}">
                <a16:creationId xmlns:a16="http://schemas.microsoft.com/office/drawing/2014/main" id="{DEAF003A-7847-EF31-A9FD-9A3580F8138B}"/>
              </a:ext>
            </a:extLst>
          </p:cNvPr>
          <p:cNvSpPr>
            <a:spLocks noGrp="1"/>
          </p:cNvSpPr>
          <p:nvPr>
            <p:ph idx="26" hasCustomPrompt="1"/>
          </p:nvPr>
        </p:nvSpPr>
        <p:spPr>
          <a:xfrm>
            <a:off x="7584640" y="1044863"/>
            <a:ext cx="3301074" cy="4602311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Char char="–"/>
              <a:tabLst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Bullet point</a:t>
            </a:r>
          </a:p>
        </p:txBody>
      </p:sp>
      <p:pic>
        <p:nvPicPr>
          <p:cNvPr id="9" name="Graphic 6">
            <a:extLst>
              <a:ext uri="{FF2B5EF4-FFF2-40B4-BE49-F238E27FC236}">
                <a16:creationId xmlns:a16="http://schemas.microsoft.com/office/drawing/2014/main" id="{3A3FACE5-B32F-5566-83D3-3361E261316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05200" y="6093123"/>
            <a:ext cx="1542014" cy="497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7975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Body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F3ADA929-9F29-8A73-41ED-8D2B94984E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1840" y="277127"/>
            <a:ext cx="10463874" cy="54583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 b="1" i="0" u="none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DB5EC46C-967E-C4A9-2AB1-B125A672EBE4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21840" y="1044863"/>
            <a:ext cx="7750609" cy="458221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sz="20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Large Body Copy</a:t>
            </a:r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990497E-1AA1-DF1C-1CB8-C745B45BA12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10160" y="6016415"/>
            <a:ext cx="12212320" cy="884121"/>
          </a:xfrm>
          <a:prstGeom prst="rect">
            <a:avLst/>
          </a:prstGeom>
        </p:spPr>
      </p:pic>
      <p:pic>
        <p:nvPicPr>
          <p:cNvPr id="9" name="Graphic 6">
            <a:extLst>
              <a:ext uri="{FF2B5EF4-FFF2-40B4-BE49-F238E27FC236}">
                <a16:creationId xmlns:a16="http://schemas.microsoft.com/office/drawing/2014/main" id="{0F91AA79-FC09-9EAC-AD0B-83454BB5131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6000" y="6202259"/>
            <a:ext cx="1542014" cy="497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6555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2 – Dark Blu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F691941A-FE88-32A5-6B12-C21147FAEF3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205716" y="2495738"/>
            <a:ext cx="5780568" cy="1866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4352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ECB33619-C06C-1402-FD02-AE011ADD05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1840" y="277127"/>
            <a:ext cx="10463874" cy="54583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 b="1" i="0" u="none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C10B65C0-9ABC-B5A9-AF0B-5A6047029C67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21840" y="1044863"/>
            <a:ext cx="7750609" cy="458221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Body Copy</a:t>
            </a:r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08646C1-8BF6-6441-95C3-D5E9206A0BA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10160" y="6016415"/>
            <a:ext cx="12212320" cy="884121"/>
          </a:xfrm>
          <a:prstGeom prst="rect">
            <a:avLst/>
          </a:prstGeom>
        </p:spPr>
      </p:pic>
      <p:pic>
        <p:nvPicPr>
          <p:cNvPr id="11" name="Graphic 6">
            <a:extLst>
              <a:ext uri="{FF2B5EF4-FFF2-40B4-BE49-F238E27FC236}">
                <a16:creationId xmlns:a16="http://schemas.microsoft.com/office/drawing/2014/main" id="{580B684B-B39D-B9AA-04E5-DBA8A874B9B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6000" y="6202259"/>
            <a:ext cx="1542014" cy="497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4133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Copy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C51E2F71-1A52-4642-A9FA-500CAC80F17F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21841" y="1044863"/>
            <a:ext cx="5108101" cy="458221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Body Copy</a:t>
            </a:r>
          </a:p>
          <a:p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9E429FD-B9D9-0491-1FFA-517231F2D1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1840" y="277127"/>
            <a:ext cx="10463874" cy="54583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 b="1" i="0" u="none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5" name="Content Placeholder 1">
            <a:extLst>
              <a:ext uri="{FF2B5EF4-FFF2-40B4-BE49-F238E27FC236}">
                <a16:creationId xmlns:a16="http://schemas.microsoft.com/office/drawing/2014/main" id="{73133D55-A358-C68C-3B2F-1395FE18B4C8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5799384" y="1044863"/>
            <a:ext cx="5108101" cy="458221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Body Copy</a:t>
            </a:r>
          </a:p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A9937A8-FA3A-AF2A-113F-060EBB0D38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10160" y="6016415"/>
            <a:ext cx="12212320" cy="884121"/>
          </a:xfrm>
          <a:prstGeom prst="rect">
            <a:avLst/>
          </a:prstGeom>
        </p:spPr>
      </p:pic>
      <p:pic>
        <p:nvPicPr>
          <p:cNvPr id="13" name="Graphic 6">
            <a:extLst>
              <a:ext uri="{FF2B5EF4-FFF2-40B4-BE49-F238E27FC236}">
                <a16:creationId xmlns:a16="http://schemas.microsoft.com/office/drawing/2014/main" id="{F5959C4C-2235-A1C8-7192-F7ED5E225DB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6000" y="6202259"/>
            <a:ext cx="1542014" cy="497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8078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1">
            <a:extLst>
              <a:ext uri="{FF2B5EF4-FFF2-40B4-BE49-F238E27FC236}">
                <a16:creationId xmlns:a16="http://schemas.microsoft.com/office/drawing/2014/main" id="{4AFD4348-8191-61B4-1381-F737A3FBF631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421840" y="1044863"/>
            <a:ext cx="7602019" cy="4582214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buFont typeface="System Font Regular"/>
              <a:buChar char="–"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Bullet point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014A037-057E-37C9-AC79-5B8EB87434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1840" y="277127"/>
            <a:ext cx="10463874" cy="54583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 b="1" i="0" u="none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59B7231-27DB-46D5-7CB0-20907045348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10160" y="6016415"/>
            <a:ext cx="12212320" cy="884121"/>
          </a:xfrm>
          <a:prstGeom prst="rect">
            <a:avLst/>
          </a:prstGeom>
        </p:spPr>
      </p:pic>
      <p:pic>
        <p:nvPicPr>
          <p:cNvPr id="11" name="Graphic 6">
            <a:extLst>
              <a:ext uri="{FF2B5EF4-FFF2-40B4-BE49-F238E27FC236}">
                <a16:creationId xmlns:a16="http://schemas.microsoft.com/office/drawing/2014/main" id="{E531EA12-95D8-F443-D4FE-B5F5E88FF7A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6000" y="6202259"/>
            <a:ext cx="1542014" cy="497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871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A7653C02-0EE7-9FF9-FB87-C5C9651DB7CE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21841" y="1044863"/>
            <a:ext cx="5108102" cy="4582214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buFont typeface="System Font Regular"/>
              <a:buChar char="–"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Bullet point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F2863CDB-ADD0-99D7-CA36-7C731DE2EF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1840" y="277127"/>
            <a:ext cx="10463874" cy="54583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 b="1" i="0" u="none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7" name="Content Placeholder 1">
            <a:extLst>
              <a:ext uri="{FF2B5EF4-FFF2-40B4-BE49-F238E27FC236}">
                <a16:creationId xmlns:a16="http://schemas.microsoft.com/office/drawing/2014/main" id="{02F84A0B-4082-74CA-9369-9A4AC80D8073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5799656" y="1044863"/>
            <a:ext cx="5108102" cy="4582214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buFont typeface="System Font Regular"/>
              <a:buChar char="–"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Bullet point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31E0805-FB8C-2AAE-CD3C-4FFBC8051F9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10160" y="6016415"/>
            <a:ext cx="12212320" cy="884121"/>
          </a:xfrm>
          <a:prstGeom prst="rect">
            <a:avLst/>
          </a:prstGeom>
        </p:spPr>
      </p:pic>
      <p:pic>
        <p:nvPicPr>
          <p:cNvPr id="11" name="Graphic 6">
            <a:extLst>
              <a:ext uri="{FF2B5EF4-FFF2-40B4-BE49-F238E27FC236}">
                <a16:creationId xmlns:a16="http://schemas.microsoft.com/office/drawing/2014/main" id="{0D47E3A3-BD4A-828A-84A1-9E4E11264EC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6000" y="6202259"/>
            <a:ext cx="1542014" cy="497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4438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 -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CA334E3E-69F9-7D0A-D4D8-5F2EB0FB5089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421840" y="1044863"/>
            <a:ext cx="3301074" cy="4602311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Char char="–"/>
              <a:tabLst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Bullet point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3FC3FDC8-4E9C-CA3F-B1DC-5B97E7BA0A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1840" y="277127"/>
            <a:ext cx="10463874" cy="54583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 b="1" i="0" u="none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6" name="Content Placeholder 1">
            <a:extLst>
              <a:ext uri="{FF2B5EF4-FFF2-40B4-BE49-F238E27FC236}">
                <a16:creationId xmlns:a16="http://schemas.microsoft.com/office/drawing/2014/main" id="{C4875A2E-85FA-6579-A5B1-56EE777934D0}"/>
              </a:ext>
            </a:extLst>
          </p:cNvPr>
          <p:cNvSpPr>
            <a:spLocks noGrp="1"/>
          </p:cNvSpPr>
          <p:nvPr>
            <p:ph idx="25" hasCustomPrompt="1"/>
          </p:nvPr>
        </p:nvSpPr>
        <p:spPr>
          <a:xfrm>
            <a:off x="3999512" y="1044863"/>
            <a:ext cx="3301074" cy="4602311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Char char="–"/>
              <a:tabLst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Bullet point</a:t>
            </a:r>
          </a:p>
        </p:txBody>
      </p:sp>
      <p:sp>
        <p:nvSpPr>
          <p:cNvPr id="17" name="Content Placeholder 1">
            <a:extLst>
              <a:ext uri="{FF2B5EF4-FFF2-40B4-BE49-F238E27FC236}">
                <a16:creationId xmlns:a16="http://schemas.microsoft.com/office/drawing/2014/main" id="{DEAF003A-7847-EF31-A9FD-9A3580F8138B}"/>
              </a:ext>
            </a:extLst>
          </p:cNvPr>
          <p:cNvSpPr>
            <a:spLocks noGrp="1"/>
          </p:cNvSpPr>
          <p:nvPr>
            <p:ph idx="26" hasCustomPrompt="1"/>
          </p:nvPr>
        </p:nvSpPr>
        <p:spPr>
          <a:xfrm>
            <a:off x="7584640" y="1044863"/>
            <a:ext cx="3301074" cy="4602311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Char char="–"/>
              <a:tabLst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Bullet point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BBE18A2-A22F-CCD6-67AC-2A1ADE8517F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10160" y="6016415"/>
            <a:ext cx="12212320" cy="884121"/>
          </a:xfrm>
          <a:prstGeom prst="rect">
            <a:avLst/>
          </a:prstGeom>
        </p:spPr>
      </p:pic>
      <p:pic>
        <p:nvPicPr>
          <p:cNvPr id="9" name="Graphic 6">
            <a:extLst>
              <a:ext uri="{FF2B5EF4-FFF2-40B4-BE49-F238E27FC236}">
                <a16:creationId xmlns:a16="http://schemas.microsoft.com/office/drawing/2014/main" id="{3B7D6D14-6579-E0B1-EA29-3A86FA42EAD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6000" y="6202259"/>
            <a:ext cx="1542014" cy="497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24821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Body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F3ADA929-9F29-8A73-41ED-8D2B94984E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1840" y="277127"/>
            <a:ext cx="10463874" cy="54583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 b="1" i="0" u="none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DB5EC46C-967E-C4A9-2AB1-B125A672EBE4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21840" y="1044863"/>
            <a:ext cx="7750609" cy="458221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sz="20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Large Body Copy</a:t>
            </a:r>
          </a:p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A1E9D66-CF4D-FE5E-E315-CE843AFD4EC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10159" y="6016415"/>
            <a:ext cx="12212318" cy="884121"/>
          </a:xfrm>
          <a:prstGeom prst="rect">
            <a:avLst/>
          </a:prstGeom>
        </p:spPr>
      </p:pic>
      <p:pic>
        <p:nvPicPr>
          <p:cNvPr id="11" name="Graphic 6">
            <a:extLst>
              <a:ext uri="{FF2B5EF4-FFF2-40B4-BE49-F238E27FC236}">
                <a16:creationId xmlns:a16="http://schemas.microsoft.com/office/drawing/2014/main" id="{C31C3A35-991E-0BDC-0BA7-3B49E6689B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6000" y="6202259"/>
            <a:ext cx="1542014" cy="497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6810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Copy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ECB33619-C06C-1402-FD02-AE011ADD05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1840" y="277127"/>
            <a:ext cx="10463874" cy="54583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 b="1" i="0" u="none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C10B65C0-9ABC-B5A9-AF0B-5A6047029C67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21840" y="1044863"/>
            <a:ext cx="7750609" cy="458221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Body Copy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DAB66A6-9566-FB01-1CA9-F3211CAF0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10159" y="6016415"/>
            <a:ext cx="12212318" cy="884121"/>
          </a:xfrm>
          <a:prstGeom prst="rect">
            <a:avLst/>
          </a:prstGeom>
        </p:spPr>
      </p:pic>
      <p:pic>
        <p:nvPicPr>
          <p:cNvPr id="8" name="Graphic 6">
            <a:extLst>
              <a:ext uri="{FF2B5EF4-FFF2-40B4-BE49-F238E27FC236}">
                <a16:creationId xmlns:a16="http://schemas.microsoft.com/office/drawing/2014/main" id="{8DDEEB58-6912-CA8B-4EFB-CAD76641158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6000" y="6202259"/>
            <a:ext cx="1542014" cy="497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2153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Copy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C51E2F71-1A52-4642-A9FA-500CAC80F17F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21841" y="1044863"/>
            <a:ext cx="5108101" cy="458221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Body Copy</a:t>
            </a:r>
          </a:p>
          <a:p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9E429FD-B9D9-0491-1FFA-517231F2D1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1840" y="277127"/>
            <a:ext cx="10463874" cy="54583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 b="1" i="0" u="none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5" name="Content Placeholder 1">
            <a:extLst>
              <a:ext uri="{FF2B5EF4-FFF2-40B4-BE49-F238E27FC236}">
                <a16:creationId xmlns:a16="http://schemas.microsoft.com/office/drawing/2014/main" id="{73133D55-A358-C68C-3B2F-1395FE18B4C8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5799384" y="1044863"/>
            <a:ext cx="5108101" cy="458221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Body Copy</a:t>
            </a:r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6EE24A1-94E6-E5BD-0EF9-B6CF3E7FFDA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10159" y="6016415"/>
            <a:ext cx="12212318" cy="884121"/>
          </a:xfrm>
          <a:prstGeom prst="rect">
            <a:avLst/>
          </a:prstGeom>
        </p:spPr>
      </p:pic>
      <p:pic>
        <p:nvPicPr>
          <p:cNvPr id="9" name="Graphic 6">
            <a:extLst>
              <a:ext uri="{FF2B5EF4-FFF2-40B4-BE49-F238E27FC236}">
                <a16:creationId xmlns:a16="http://schemas.microsoft.com/office/drawing/2014/main" id="{077B3391-04C3-23ED-502B-294CBEE4BC8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6000" y="6202259"/>
            <a:ext cx="1542014" cy="497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70660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1">
            <a:extLst>
              <a:ext uri="{FF2B5EF4-FFF2-40B4-BE49-F238E27FC236}">
                <a16:creationId xmlns:a16="http://schemas.microsoft.com/office/drawing/2014/main" id="{4AFD4348-8191-61B4-1381-F737A3FBF631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421840" y="1044863"/>
            <a:ext cx="7602019" cy="4582214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buFont typeface="System Font Regular"/>
              <a:buChar char="–"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Bullet point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014A037-057E-37C9-AC79-5B8EB87434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1840" y="277127"/>
            <a:ext cx="10463874" cy="54583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 b="1" i="0" u="none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66DCEA7-4340-29E1-396A-98F6C0E26D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10159" y="6016415"/>
            <a:ext cx="12212318" cy="884121"/>
          </a:xfrm>
          <a:prstGeom prst="rect">
            <a:avLst/>
          </a:prstGeom>
        </p:spPr>
      </p:pic>
      <p:pic>
        <p:nvPicPr>
          <p:cNvPr id="8" name="Graphic 6">
            <a:extLst>
              <a:ext uri="{FF2B5EF4-FFF2-40B4-BE49-F238E27FC236}">
                <a16:creationId xmlns:a16="http://schemas.microsoft.com/office/drawing/2014/main" id="{B0FF6F35-CD4C-D9D9-DF73-EF8030E5D75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6000" y="6202259"/>
            <a:ext cx="1542014" cy="497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62875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A7653C02-0EE7-9FF9-FB87-C5C9651DB7CE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21841" y="1044863"/>
            <a:ext cx="5108102" cy="4582214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buFont typeface="System Font Regular"/>
              <a:buChar char="–"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Bullet point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F2863CDB-ADD0-99D7-CA36-7C731DE2EF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1840" y="277127"/>
            <a:ext cx="10463874" cy="54583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 b="1" i="0" u="none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7" name="Content Placeholder 1">
            <a:extLst>
              <a:ext uri="{FF2B5EF4-FFF2-40B4-BE49-F238E27FC236}">
                <a16:creationId xmlns:a16="http://schemas.microsoft.com/office/drawing/2014/main" id="{02F84A0B-4082-74CA-9369-9A4AC80D8073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5799656" y="1044863"/>
            <a:ext cx="5108102" cy="4582214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buFont typeface="System Font Regular"/>
              <a:buChar char="–"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Bullet point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2DD27FB-0B9B-F792-E024-BF07BBA3972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10159" y="6016415"/>
            <a:ext cx="12212318" cy="884121"/>
          </a:xfrm>
          <a:prstGeom prst="rect">
            <a:avLst/>
          </a:prstGeom>
        </p:spPr>
      </p:pic>
      <p:pic>
        <p:nvPicPr>
          <p:cNvPr id="9" name="Graphic 6">
            <a:extLst>
              <a:ext uri="{FF2B5EF4-FFF2-40B4-BE49-F238E27FC236}">
                <a16:creationId xmlns:a16="http://schemas.microsoft.com/office/drawing/2014/main" id="{605AA47C-2021-B5B9-3255-6920B56ADEF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6000" y="6202259"/>
            <a:ext cx="1542014" cy="497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0059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3 – Cornflower Blu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F691941A-FE88-32A5-6B12-C21147FAEF3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205716" y="2495738"/>
            <a:ext cx="5780568" cy="1866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19333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 -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CA334E3E-69F9-7D0A-D4D8-5F2EB0FB5089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421840" y="1044863"/>
            <a:ext cx="3301074" cy="4602311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Char char="–"/>
              <a:tabLst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Bullet point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3FC3FDC8-4E9C-CA3F-B1DC-5B97E7BA0A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1840" y="277127"/>
            <a:ext cx="10463874" cy="54583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 b="1" i="0" u="none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6" name="Content Placeholder 1">
            <a:extLst>
              <a:ext uri="{FF2B5EF4-FFF2-40B4-BE49-F238E27FC236}">
                <a16:creationId xmlns:a16="http://schemas.microsoft.com/office/drawing/2014/main" id="{C4875A2E-85FA-6579-A5B1-56EE777934D0}"/>
              </a:ext>
            </a:extLst>
          </p:cNvPr>
          <p:cNvSpPr>
            <a:spLocks noGrp="1"/>
          </p:cNvSpPr>
          <p:nvPr>
            <p:ph idx="25" hasCustomPrompt="1"/>
          </p:nvPr>
        </p:nvSpPr>
        <p:spPr>
          <a:xfrm>
            <a:off x="3999512" y="1044863"/>
            <a:ext cx="3301074" cy="4602311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Char char="–"/>
              <a:tabLst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Bullet point</a:t>
            </a:r>
          </a:p>
        </p:txBody>
      </p:sp>
      <p:sp>
        <p:nvSpPr>
          <p:cNvPr id="17" name="Content Placeholder 1">
            <a:extLst>
              <a:ext uri="{FF2B5EF4-FFF2-40B4-BE49-F238E27FC236}">
                <a16:creationId xmlns:a16="http://schemas.microsoft.com/office/drawing/2014/main" id="{DEAF003A-7847-EF31-A9FD-9A3580F8138B}"/>
              </a:ext>
            </a:extLst>
          </p:cNvPr>
          <p:cNvSpPr>
            <a:spLocks noGrp="1"/>
          </p:cNvSpPr>
          <p:nvPr>
            <p:ph idx="26" hasCustomPrompt="1"/>
          </p:nvPr>
        </p:nvSpPr>
        <p:spPr>
          <a:xfrm>
            <a:off x="7584640" y="1044863"/>
            <a:ext cx="3301074" cy="4602311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Char char="–"/>
              <a:tabLst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Bullet point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6FFB273-5916-3151-1DF3-052033640D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10159" y="6016415"/>
            <a:ext cx="12212318" cy="884121"/>
          </a:xfrm>
          <a:prstGeom prst="rect">
            <a:avLst/>
          </a:prstGeom>
        </p:spPr>
      </p:pic>
      <p:pic>
        <p:nvPicPr>
          <p:cNvPr id="10" name="Graphic 6">
            <a:extLst>
              <a:ext uri="{FF2B5EF4-FFF2-40B4-BE49-F238E27FC236}">
                <a16:creationId xmlns:a16="http://schemas.microsoft.com/office/drawing/2014/main" id="{F7C88AAE-90CA-B4BE-F3B7-295B0D3C9F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6000" y="6202259"/>
            <a:ext cx="1542014" cy="497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3603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Body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F3ADA929-9F29-8A73-41ED-8D2B94984E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1840" y="277127"/>
            <a:ext cx="10463874" cy="54583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 b="1" i="0" u="none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DB5EC46C-967E-C4A9-2AB1-B125A672EBE4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21840" y="1044863"/>
            <a:ext cx="7750609" cy="458221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sz="20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Large Body Copy</a:t>
            </a:r>
          </a:p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88ED9E1-0383-61A9-F910-BE4B9D0C8A8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10153" y="6016415"/>
            <a:ext cx="12212305" cy="884120"/>
          </a:xfrm>
          <a:prstGeom prst="rect">
            <a:avLst/>
          </a:prstGeom>
        </p:spPr>
      </p:pic>
      <p:pic>
        <p:nvPicPr>
          <p:cNvPr id="11" name="Graphic 6">
            <a:extLst>
              <a:ext uri="{FF2B5EF4-FFF2-40B4-BE49-F238E27FC236}">
                <a16:creationId xmlns:a16="http://schemas.microsoft.com/office/drawing/2014/main" id="{33414031-2BB0-541E-6920-DDADA13C3CC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6000" y="6202259"/>
            <a:ext cx="1542014" cy="497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36253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Copy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ECB33619-C06C-1402-FD02-AE011ADD05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1840" y="277127"/>
            <a:ext cx="10463874" cy="54583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 b="1" i="0" u="none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C10B65C0-9ABC-B5A9-AF0B-5A6047029C67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21840" y="1044863"/>
            <a:ext cx="7750609" cy="458221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Body Copy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293EA1C-1C36-2C96-86C6-BAE08658AB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10153" y="6016415"/>
            <a:ext cx="12212305" cy="884120"/>
          </a:xfrm>
          <a:prstGeom prst="rect">
            <a:avLst/>
          </a:prstGeom>
        </p:spPr>
      </p:pic>
      <p:pic>
        <p:nvPicPr>
          <p:cNvPr id="8" name="Graphic 6">
            <a:extLst>
              <a:ext uri="{FF2B5EF4-FFF2-40B4-BE49-F238E27FC236}">
                <a16:creationId xmlns:a16="http://schemas.microsoft.com/office/drawing/2014/main" id="{7E81F801-2558-B8FF-295E-8AB12A9E7AD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6000" y="6202259"/>
            <a:ext cx="1542014" cy="497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97628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Copy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C51E2F71-1A52-4642-A9FA-500CAC80F17F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21841" y="1044863"/>
            <a:ext cx="5108101" cy="458221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Body Copy</a:t>
            </a:r>
          </a:p>
          <a:p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9E429FD-B9D9-0491-1FFA-517231F2D1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1840" y="277127"/>
            <a:ext cx="10463874" cy="54583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 b="1" i="0" u="none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5" name="Content Placeholder 1">
            <a:extLst>
              <a:ext uri="{FF2B5EF4-FFF2-40B4-BE49-F238E27FC236}">
                <a16:creationId xmlns:a16="http://schemas.microsoft.com/office/drawing/2014/main" id="{73133D55-A358-C68C-3B2F-1395FE18B4C8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5799384" y="1044863"/>
            <a:ext cx="5108101" cy="458221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Body Copy</a:t>
            </a:r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EC9AC48-1402-009D-C97D-40AA1503BBA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10153" y="6016415"/>
            <a:ext cx="12212305" cy="884120"/>
          </a:xfrm>
          <a:prstGeom prst="rect">
            <a:avLst/>
          </a:prstGeom>
        </p:spPr>
      </p:pic>
      <p:pic>
        <p:nvPicPr>
          <p:cNvPr id="9" name="Graphic 6">
            <a:extLst>
              <a:ext uri="{FF2B5EF4-FFF2-40B4-BE49-F238E27FC236}">
                <a16:creationId xmlns:a16="http://schemas.microsoft.com/office/drawing/2014/main" id="{8483C173-2467-286C-3C95-E8BC6499E92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6000" y="6202259"/>
            <a:ext cx="1542014" cy="497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312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1">
            <a:extLst>
              <a:ext uri="{FF2B5EF4-FFF2-40B4-BE49-F238E27FC236}">
                <a16:creationId xmlns:a16="http://schemas.microsoft.com/office/drawing/2014/main" id="{4AFD4348-8191-61B4-1381-F737A3FBF631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421840" y="1044863"/>
            <a:ext cx="7602019" cy="4582214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buFont typeface="System Font Regular"/>
              <a:buChar char="–"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Bullet point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014A037-057E-37C9-AC79-5B8EB87434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1840" y="277127"/>
            <a:ext cx="10463874" cy="54583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 b="1" i="0" u="none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68F6860-C329-310A-6C3D-12C87BE7696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10153" y="6016415"/>
            <a:ext cx="12212305" cy="884120"/>
          </a:xfrm>
          <a:prstGeom prst="rect">
            <a:avLst/>
          </a:prstGeom>
        </p:spPr>
      </p:pic>
      <p:pic>
        <p:nvPicPr>
          <p:cNvPr id="8" name="Graphic 6">
            <a:extLst>
              <a:ext uri="{FF2B5EF4-FFF2-40B4-BE49-F238E27FC236}">
                <a16:creationId xmlns:a16="http://schemas.microsoft.com/office/drawing/2014/main" id="{2C529755-58AA-AC64-B021-2D70F686D72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6000" y="6202259"/>
            <a:ext cx="1542014" cy="497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70702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A7653C02-0EE7-9FF9-FB87-C5C9651DB7CE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21841" y="1044863"/>
            <a:ext cx="5108102" cy="4582214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buFont typeface="System Font Regular"/>
              <a:buChar char="–"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Bullet point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F2863CDB-ADD0-99D7-CA36-7C731DE2EF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1840" y="277127"/>
            <a:ext cx="10463874" cy="54583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 b="1" i="0" u="none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7" name="Content Placeholder 1">
            <a:extLst>
              <a:ext uri="{FF2B5EF4-FFF2-40B4-BE49-F238E27FC236}">
                <a16:creationId xmlns:a16="http://schemas.microsoft.com/office/drawing/2014/main" id="{02F84A0B-4082-74CA-9369-9A4AC80D8073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5799656" y="1044863"/>
            <a:ext cx="5108102" cy="4582214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buFont typeface="System Font Regular"/>
              <a:buChar char="–"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Bullet point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EB8EC65-858E-F4C3-6509-169CDE50BC7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10153" y="6016415"/>
            <a:ext cx="12212305" cy="884120"/>
          </a:xfrm>
          <a:prstGeom prst="rect">
            <a:avLst/>
          </a:prstGeom>
        </p:spPr>
      </p:pic>
      <p:pic>
        <p:nvPicPr>
          <p:cNvPr id="9" name="Graphic 6">
            <a:extLst>
              <a:ext uri="{FF2B5EF4-FFF2-40B4-BE49-F238E27FC236}">
                <a16:creationId xmlns:a16="http://schemas.microsoft.com/office/drawing/2014/main" id="{32C04415-AD44-A72A-6544-5226A785E56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6000" y="6202259"/>
            <a:ext cx="1542014" cy="497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58285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 -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CA334E3E-69F9-7D0A-D4D8-5F2EB0FB5089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421840" y="1044863"/>
            <a:ext cx="3301074" cy="4602311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Char char="–"/>
              <a:tabLst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Bullet point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3FC3FDC8-4E9C-CA3F-B1DC-5B97E7BA0A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1840" y="277127"/>
            <a:ext cx="10463874" cy="54583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 b="1" i="0" u="none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6" name="Content Placeholder 1">
            <a:extLst>
              <a:ext uri="{FF2B5EF4-FFF2-40B4-BE49-F238E27FC236}">
                <a16:creationId xmlns:a16="http://schemas.microsoft.com/office/drawing/2014/main" id="{C4875A2E-85FA-6579-A5B1-56EE777934D0}"/>
              </a:ext>
            </a:extLst>
          </p:cNvPr>
          <p:cNvSpPr>
            <a:spLocks noGrp="1"/>
          </p:cNvSpPr>
          <p:nvPr>
            <p:ph idx="25" hasCustomPrompt="1"/>
          </p:nvPr>
        </p:nvSpPr>
        <p:spPr>
          <a:xfrm>
            <a:off x="3999512" y="1044863"/>
            <a:ext cx="3301074" cy="4602311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Char char="–"/>
              <a:tabLst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Bullet point</a:t>
            </a:r>
          </a:p>
        </p:txBody>
      </p:sp>
      <p:sp>
        <p:nvSpPr>
          <p:cNvPr id="17" name="Content Placeholder 1">
            <a:extLst>
              <a:ext uri="{FF2B5EF4-FFF2-40B4-BE49-F238E27FC236}">
                <a16:creationId xmlns:a16="http://schemas.microsoft.com/office/drawing/2014/main" id="{DEAF003A-7847-EF31-A9FD-9A3580F8138B}"/>
              </a:ext>
            </a:extLst>
          </p:cNvPr>
          <p:cNvSpPr>
            <a:spLocks noGrp="1"/>
          </p:cNvSpPr>
          <p:nvPr>
            <p:ph idx="26" hasCustomPrompt="1"/>
          </p:nvPr>
        </p:nvSpPr>
        <p:spPr>
          <a:xfrm>
            <a:off x="7584640" y="1044863"/>
            <a:ext cx="3301074" cy="4602311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Char char="–"/>
              <a:tabLst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Bullet point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F4355BE-ED11-02D4-8D72-3ECB7CF294F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10153" y="6016415"/>
            <a:ext cx="12212305" cy="884120"/>
          </a:xfrm>
          <a:prstGeom prst="rect">
            <a:avLst/>
          </a:prstGeom>
        </p:spPr>
      </p:pic>
      <p:pic>
        <p:nvPicPr>
          <p:cNvPr id="10" name="Graphic 6">
            <a:extLst>
              <a:ext uri="{FF2B5EF4-FFF2-40B4-BE49-F238E27FC236}">
                <a16:creationId xmlns:a16="http://schemas.microsoft.com/office/drawing/2014/main" id="{61F6608F-63B8-E01F-F6F5-16CF0BE6B80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6000" y="6202259"/>
            <a:ext cx="1542014" cy="497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90672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Body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F3ADA929-9F29-8A73-41ED-8D2B94984E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1840" y="277127"/>
            <a:ext cx="10463874" cy="54583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 b="1" i="0" u="none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DB5EC46C-967E-C4A9-2AB1-B125A672EBE4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21840" y="1044863"/>
            <a:ext cx="7750609" cy="458221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sz="20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Large Body Copy</a:t>
            </a:r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0AE8903-95AD-BB9B-844F-531CBA7D00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10153" y="6016415"/>
            <a:ext cx="12212305" cy="884119"/>
          </a:xfrm>
          <a:prstGeom prst="rect">
            <a:avLst/>
          </a:prstGeom>
        </p:spPr>
      </p:pic>
      <p:pic>
        <p:nvPicPr>
          <p:cNvPr id="9" name="Graphic 6">
            <a:extLst>
              <a:ext uri="{FF2B5EF4-FFF2-40B4-BE49-F238E27FC236}">
                <a16:creationId xmlns:a16="http://schemas.microsoft.com/office/drawing/2014/main" id="{F0E591B7-559E-7E1A-BBAE-51FD8CD1A6D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6000" y="6202259"/>
            <a:ext cx="1542014" cy="497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73785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Copy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ECB33619-C06C-1402-FD02-AE011ADD05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1840" y="277127"/>
            <a:ext cx="10463874" cy="54583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 b="1" i="0" u="none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C10B65C0-9ABC-B5A9-AF0B-5A6047029C67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21840" y="1044863"/>
            <a:ext cx="7750609" cy="458221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Body Copy</a:t>
            </a:r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3CFDA75-5F20-7C7A-725C-75EE2687273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10153" y="6016415"/>
            <a:ext cx="12212305" cy="884119"/>
          </a:xfrm>
          <a:prstGeom prst="rect">
            <a:avLst/>
          </a:prstGeom>
        </p:spPr>
      </p:pic>
      <p:pic>
        <p:nvPicPr>
          <p:cNvPr id="10" name="Graphic 6">
            <a:extLst>
              <a:ext uri="{FF2B5EF4-FFF2-40B4-BE49-F238E27FC236}">
                <a16:creationId xmlns:a16="http://schemas.microsoft.com/office/drawing/2014/main" id="{EBEC5086-1ABC-827A-776F-E311F283DD6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6000" y="6202259"/>
            <a:ext cx="1542014" cy="497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38214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Copy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C51E2F71-1A52-4642-A9FA-500CAC80F17F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21841" y="1044863"/>
            <a:ext cx="5108101" cy="458221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Body Copy</a:t>
            </a:r>
          </a:p>
          <a:p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9E429FD-B9D9-0491-1FFA-517231F2D1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1840" y="277127"/>
            <a:ext cx="10463874" cy="54583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 b="1" i="0" u="none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5" name="Content Placeholder 1">
            <a:extLst>
              <a:ext uri="{FF2B5EF4-FFF2-40B4-BE49-F238E27FC236}">
                <a16:creationId xmlns:a16="http://schemas.microsoft.com/office/drawing/2014/main" id="{73133D55-A358-C68C-3B2F-1395FE18B4C8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5799384" y="1044863"/>
            <a:ext cx="5108101" cy="458221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Body Copy</a:t>
            </a:r>
          </a:p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2D5CA21-29FD-E723-EBE1-8B509D08FE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10153" y="6016415"/>
            <a:ext cx="12212305" cy="884119"/>
          </a:xfrm>
          <a:prstGeom prst="rect">
            <a:avLst/>
          </a:prstGeom>
        </p:spPr>
      </p:pic>
      <p:pic>
        <p:nvPicPr>
          <p:cNvPr id="12" name="Graphic 6">
            <a:extLst>
              <a:ext uri="{FF2B5EF4-FFF2-40B4-BE49-F238E27FC236}">
                <a16:creationId xmlns:a16="http://schemas.microsoft.com/office/drawing/2014/main" id="{62E484ED-4260-B666-4A9A-86708DA9F0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6000" y="6202259"/>
            <a:ext cx="1542014" cy="497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3239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4 – Ston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F691941A-FE88-32A5-6B12-C21147FAEF3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205716" y="2495738"/>
            <a:ext cx="5780568" cy="1866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4558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1">
            <a:extLst>
              <a:ext uri="{FF2B5EF4-FFF2-40B4-BE49-F238E27FC236}">
                <a16:creationId xmlns:a16="http://schemas.microsoft.com/office/drawing/2014/main" id="{4AFD4348-8191-61B4-1381-F737A3FBF631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421840" y="1044863"/>
            <a:ext cx="7602019" cy="4582214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buFont typeface="System Font Regular"/>
              <a:buChar char="–"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Bullet point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014A037-057E-37C9-AC79-5B8EB87434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1840" y="277127"/>
            <a:ext cx="10463874" cy="54583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 b="1" i="0" u="none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A0B7ADD-7358-29FC-9EBF-82F1FD04E13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10153" y="6016415"/>
            <a:ext cx="12212305" cy="884119"/>
          </a:xfrm>
          <a:prstGeom prst="rect">
            <a:avLst/>
          </a:prstGeom>
        </p:spPr>
      </p:pic>
      <p:pic>
        <p:nvPicPr>
          <p:cNvPr id="10" name="Graphic 6">
            <a:extLst>
              <a:ext uri="{FF2B5EF4-FFF2-40B4-BE49-F238E27FC236}">
                <a16:creationId xmlns:a16="http://schemas.microsoft.com/office/drawing/2014/main" id="{D3E2F50F-D076-74C9-F720-CFCC05827BF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6000" y="6202259"/>
            <a:ext cx="1542014" cy="497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91257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A7653C02-0EE7-9FF9-FB87-C5C9651DB7CE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21841" y="1044863"/>
            <a:ext cx="5108102" cy="4582214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buFont typeface="System Font Regular"/>
              <a:buChar char="–"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Bullet point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F2863CDB-ADD0-99D7-CA36-7C731DE2EF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1840" y="277127"/>
            <a:ext cx="10463874" cy="54583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 b="1" i="0" u="none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7" name="Content Placeholder 1">
            <a:extLst>
              <a:ext uri="{FF2B5EF4-FFF2-40B4-BE49-F238E27FC236}">
                <a16:creationId xmlns:a16="http://schemas.microsoft.com/office/drawing/2014/main" id="{02F84A0B-4082-74CA-9369-9A4AC80D8073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5799656" y="1044863"/>
            <a:ext cx="5108102" cy="4582214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buFont typeface="System Font Regular"/>
              <a:buChar char="–"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Bullet point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708AB6E-2BB8-6F22-8B4C-469D4D99AC8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10153" y="6016415"/>
            <a:ext cx="12212305" cy="884119"/>
          </a:xfrm>
          <a:prstGeom prst="rect">
            <a:avLst/>
          </a:prstGeom>
        </p:spPr>
      </p:pic>
      <p:pic>
        <p:nvPicPr>
          <p:cNvPr id="11" name="Graphic 6">
            <a:extLst>
              <a:ext uri="{FF2B5EF4-FFF2-40B4-BE49-F238E27FC236}">
                <a16:creationId xmlns:a16="http://schemas.microsoft.com/office/drawing/2014/main" id="{5A189380-4A79-8B77-441C-36D844F98D3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6000" y="6202259"/>
            <a:ext cx="1542014" cy="497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24251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 -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CA334E3E-69F9-7D0A-D4D8-5F2EB0FB5089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421840" y="1044863"/>
            <a:ext cx="3301074" cy="4602311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Char char="–"/>
              <a:tabLst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Bullet point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3FC3FDC8-4E9C-CA3F-B1DC-5B97E7BA0A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1840" y="277127"/>
            <a:ext cx="10463874" cy="54583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 b="1" i="0" u="none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6" name="Content Placeholder 1">
            <a:extLst>
              <a:ext uri="{FF2B5EF4-FFF2-40B4-BE49-F238E27FC236}">
                <a16:creationId xmlns:a16="http://schemas.microsoft.com/office/drawing/2014/main" id="{C4875A2E-85FA-6579-A5B1-56EE777934D0}"/>
              </a:ext>
            </a:extLst>
          </p:cNvPr>
          <p:cNvSpPr>
            <a:spLocks noGrp="1"/>
          </p:cNvSpPr>
          <p:nvPr>
            <p:ph idx="25" hasCustomPrompt="1"/>
          </p:nvPr>
        </p:nvSpPr>
        <p:spPr>
          <a:xfrm>
            <a:off x="3999512" y="1044863"/>
            <a:ext cx="3301074" cy="4602311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Char char="–"/>
              <a:tabLst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Bullet point</a:t>
            </a:r>
          </a:p>
        </p:txBody>
      </p:sp>
      <p:sp>
        <p:nvSpPr>
          <p:cNvPr id="17" name="Content Placeholder 1">
            <a:extLst>
              <a:ext uri="{FF2B5EF4-FFF2-40B4-BE49-F238E27FC236}">
                <a16:creationId xmlns:a16="http://schemas.microsoft.com/office/drawing/2014/main" id="{DEAF003A-7847-EF31-A9FD-9A3580F8138B}"/>
              </a:ext>
            </a:extLst>
          </p:cNvPr>
          <p:cNvSpPr>
            <a:spLocks noGrp="1"/>
          </p:cNvSpPr>
          <p:nvPr>
            <p:ph idx="26" hasCustomPrompt="1"/>
          </p:nvPr>
        </p:nvSpPr>
        <p:spPr>
          <a:xfrm>
            <a:off x="7584640" y="1044863"/>
            <a:ext cx="3301074" cy="4602311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Char char="–"/>
              <a:tabLst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Bullet point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C566121-E776-915C-E016-428F02894BC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10153" y="6016415"/>
            <a:ext cx="12212305" cy="884119"/>
          </a:xfrm>
          <a:prstGeom prst="rect">
            <a:avLst/>
          </a:prstGeom>
        </p:spPr>
      </p:pic>
      <p:pic>
        <p:nvPicPr>
          <p:cNvPr id="13" name="Graphic 6">
            <a:extLst>
              <a:ext uri="{FF2B5EF4-FFF2-40B4-BE49-F238E27FC236}">
                <a16:creationId xmlns:a16="http://schemas.microsoft.com/office/drawing/2014/main" id="{5AD8EE87-C7DD-2EB9-3A75-CF98D1D1B01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6000" y="6202259"/>
            <a:ext cx="1542014" cy="497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45977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Body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74CF152C-074A-E331-8FF2-7DCEF893581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10160" y="-63767"/>
            <a:ext cx="12212320" cy="88412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F3ADA929-9F29-8A73-41ED-8D2B94984E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1840" y="105378"/>
            <a:ext cx="10063280" cy="54583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 b="1" i="0" u="none">
                <a:solidFill>
                  <a:schemeClr val="bg1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pic>
        <p:nvPicPr>
          <p:cNvPr id="10" name="Graphic 6">
            <a:extLst>
              <a:ext uri="{FF2B5EF4-FFF2-40B4-BE49-F238E27FC236}">
                <a16:creationId xmlns:a16="http://schemas.microsoft.com/office/drawing/2014/main" id="{6F7CD640-9923-FA85-278F-1ECCF348571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05200" y="6093123"/>
            <a:ext cx="1542014" cy="497910"/>
          </a:xfrm>
          <a:prstGeom prst="rect">
            <a:avLst/>
          </a:prstGeom>
        </p:spPr>
      </p:pic>
      <p:sp>
        <p:nvSpPr>
          <p:cNvPr id="13" name="Content Placeholder 1">
            <a:extLst>
              <a:ext uri="{FF2B5EF4-FFF2-40B4-BE49-F238E27FC236}">
                <a16:creationId xmlns:a16="http://schemas.microsoft.com/office/drawing/2014/main" id="{851CF63C-AB7F-AF91-42EF-8B12CB2139DA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21840" y="1034703"/>
            <a:ext cx="7750609" cy="459237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sz="20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Large Body Copy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739915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Copy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9C8C1EB-8C98-11C1-64B6-18F5F2A785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10160" y="-63767"/>
            <a:ext cx="12212320" cy="884121"/>
          </a:xfrm>
          <a:prstGeom prst="rect">
            <a:avLst/>
          </a:prstGeom>
        </p:spPr>
      </p:pic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C10B65C0-9ABC-B5A9-AF0B-5A6047029C67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21840" y="1044863"/>
            <a:ext cx="7750609" cy="458221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Body Copy</a:t>
            </a:r>
          </a:p>
          <a:p>
            <a:endParaRPr lang="en-US" dirty="0"/>
          </a:p>
        </p:txBody>
      </p:sp>
      <p:pic>
        <p:nvPicPr>
          <p:cNvPr id="11" name="Graphic 6">
            <a:extLst>
              <a:ext uri="{FF2B5EF4-FFF2-40B4-BE49-F238E27FC236}">
                <a16:creationId xmlns:a16="http://schemas.microsoft.com/office/drawing/2014/main" id="{26157647-1284-FB4D-163D-EFB9F039086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05200" y="6093123"/>
            <a:ext cx="1542014" cy="49791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270A7E16-A426-FD6A-D286-5968773A6E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1840" y="105378"/>
            <a:ext cx="10063280" cy="54583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 b="1" i="0" u="none">
                <a:solidFill>
                  <a:schemeClr val="bg1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45662569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Copy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C51E2F71-1A52-4642-A9FA-500CAC80F17F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21841" y="1044863"/>
            <a:ext cx="5108101" cy="458221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Body Copy</a:t>
            </a:r>
          </a:p>
          <a:p>
            <a:endParaRPr lang="en-US" dirty="0"/>
          </a:p>
        </p:txBody>
      </p:sp>
      <p:sp>
        <p:nvSpPr>
          <p:cNvPr id="15" name="Content Placeholder 1">
            <a:extLst>
              <a:ext uri="{FF2B5EF4-FFF2-40B4-BE49-F238E27FC236}">
                <a16:creationId xmlns:a16="http://schemas.microsoft.com/office/drawing/2014/main" id="{73133D55-A358-C68C-3B2F-1395FE18B4C8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5799384" y="1044863"/>
            <a:ext cx="5108101" cy="458221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Body Copy</a:t>
            </a:r>
          </a:p>
          <a:p>
            <a:endParaRPr lang="en-US" dirty="0"/>
          </a:p>
        </p:txBody>
      </p:sp>
      <p:pic>
        <p:nvPicPr>
          <p:cNvPr id="10" name="Graphic 6">
            <a:extLst>
              <a:ext uri="{FF2B5EF4-FFF2-40B4-BE49-F238E27FC236}">
                <a16:creationId xmlns:a16="http://schemas.microsoft.com/office/drawing/2014/main" id="{435028E3-1B7D-EB9A-1ADD-80BDF5F231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05200" y="6093123"/>
            <a:ext cx="1542014" cy="4979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B0E322F-9640-486B-46DD-5A9FFC0A4DC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10160" y="-63767"/>
            <a:ext cx="12212320" cy="884121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C7558A3E-6F2E-390A-CCAB-794632D184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1840" y="105378"/>
            <a:ext cx="10063280" cy="54583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 b="1" i="0" u="none">
                <a:solidFill>
                  <a:schemeClr val="bg1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89578924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1">
            <a:extLst>
              <a:ext uri="{FF2B5EF4-FFF2-40B4-BE49-F238E27FC236}">
                <a16:creationId xmlns:a16="http://schemas.microsoft.com/office/drawing/2014/main" id="{4AFD4348-8191-61B4-1381-F737A3FBF631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421840" y="1044863"/>
            <a:ext cx="7602019" cy="4582214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buFont typeface="System Font Regular"/>
              <a:buChar char="–"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Bullet point</a:t>
            </a:r>
          </a:p>
        </p:txBody>
      </p:sp>
      <p:pic>
        <p:nvPicPr>
          <p:cNvPr id="9" name="Graphic 6">
            <a:extLst>
              <a:ext uri="{FF2B5EF4-FFF2-40B4-BE49-F238E27FC236}">
                <a16:creationId xmlns:a16="http://schemas.microsoft.com/office/drawing/2014/main" id="{B7A170FD-B3FA-B2FF-0006-5C33D4EEE0A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05200" y="6093123"/>
            <a:ext cx="1542014" cy="4979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E66FE6D-FDB1-FECE-71A3-9BFF49DE458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10160" y="-63767"/>
            <a:ext cx="12212320" cy="88412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8C99E16A-FA43-5978-C281-82AA953557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1840" y="105378"/>
            <a:ext cx="10063280" cy="54583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 b="1" i="0" u="none">
                <a:solidFill>
                  <a:schemeClr val="bg1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82431807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A7653C02-0EE7-9FF9-FB87-C5C9651DB7CE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21841" y="1044863"/>
            <a:ext cx="5108102" cy="4582214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buFont typeface="System Font Regular"/>
              <a:buChar char="–"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Bullet point</a:t>
            </a:r>
          </a:p>
        </p:txBody>
      </p:sp>
      <p:sp>
        <p:nvSpPr>
          <p:cNvPr id="17" name="Content Placeholder 1">
            <a:extLst>
              <a:ext uri="{FF2B5EF4-FFF2-40B4-BE49-F238E27FC236}">
                <a16:creationId xmlns:a16="http://schemas.microsoft.com/office/drawing/2014/main" id="{02F84A0B-4082-74CA-9369-9A4AC80D8073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5799656" y="1044863"/>
            <a:ext cx="5108102" cy="4582214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buFont typeface="System Font Regular"/>
              <a:buChar char="–"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Bullet point</a:t>
            </a:r>
          </a:p>
        </p:txBody>
      </p:sp>
      <p:pic>
        <p:nvPicPr>
          <p:cNvPr id="8" name="Graphic 6">
            <a:extLst>
              <a:ext uri="{FF2B5EF4-FFF2-40B4-BE49-F238E27FC236}">
                <a16:creationId xmlns:a16="http://schemas.microsoft.com/office/drawing/2014/main" id="{E3F9349E-5200-95CE-C848-61302DC44D9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05200" y="6093123"/>
            <a:ext cx="1542014" cy="4979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D48BD49-F638-7D49-F574-D4CE91854C9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10160" y="-63767"/>
            <a:ext cx="12212320" cy="884121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8DBAB7C4-EB46-735B-95F6-957C937BAB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1840" y="105378"/>
            <a:ext cx="10063280" cy="54583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 b="1" i="0" u="none">
                <a:solidFill>
                  <a:schemeClr val="bg1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0811185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 -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CA334E3E-69F9-7D0A-D4D8-5F2EB0FB5089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421840" y="1044863"/>
            <a:ext cx="3301074" cy="4602311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Char char="–"/>
              <a:tabLst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Bullet point</a:t>
            </a:r>
          </a:p>
        </p:txBody>
      </p:sp>
      <p:sp>
        <p:nvSpPr>
          <p:cNvPr id="16" name="Content Placeholder 1">
            <a:extLst>
              <a:ext uri="{FF2B5EF4-FFF2-40B4-BE49-F238E27FC236}">
                <a16:creationId xmlns:a16="http://schemas.microsoft.com/office/drawing/2014/main" id="{C4875A2E-85FA-6579-A5B1-56EE777934D0}"/>
              </a:ext>
            </a:extLst>
          </p:cNvPr>
          <p:cNvSpPr>
            <a:spLocks noGrp="1"/>
          </p:cNvSpPr>
          <p:nvPr>
            <p:ph idx="25" hasCustomPrompt="1"/>
          </p:nvPr>
        </p:nvSpPr>
        <p:spPr>
          <a:xfrm>
            <a:off x="3999512" y="1044863"/>
            <a:ext cx="3301074" cy="4602311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Char char="–"/>
              <a:tabLst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Bullet point</a:t>
            </a:r>
          </a:p>
        </p:txBody>
      </p:sp>
      <p:sp>
        <p:nvSpPr>
          <p:cNvPr id="17" name="Content Placeholder 1">
            <a:extLst>
              <a:ext uri="{FF2B5EF4-FFF2-40B4-BE49-F238E27FC236}">
                <a16:creationId xmlns:a16="http://schemas.microsoft.com/office/drawing/2014/main" id="{DEAF003A-7847-EF31-A9FD-9A3580F8138B}"/>
              </a:ext>
            </a:extLst>
          </p:cNvPr>
          <p:cNvSpPr>
            <a:spLocks noGrp="1"/>
          </p:cNvSpPr>
          <p:nvPr>
            <p:ph idx="26" hasCustomPrompt="1"/>
          </p:nvPr>
        </p:nvSpPr>
        <p:spPr>
          <a:xfrm>
            <a:off x="7584640" y="1044863"/>
            <a:ext cx="3301074" cy="4602311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Char char="–"/>
              <a:tabLst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Bullet point</a:t>
            </a:r>
          </a:p>
        </p:txBody>
      </p:sp>
      <p:pic>
        <p:nvPicPr>
          <p:cNvPr id="9" name="Graphic 6">
            <a:extLst>
              <a:ext uri="{FF2B5EF4-FFF2-40B4-BE49-F238E27FC236}">
                <a16:creationId xmlns:a16="http://schemas.microsoft.com/office/drawing/2014/main" id="{3A3FACE5-B32F-5566-83D3-3361E261316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05200" y="6093123"/>
            <a:ext cx="1542014" cy="4979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8B6A270-78FE-FBEC-93A0-9EEB5A3B787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10160" y="-63767"/>
            <a:ext cx="12212320" cy="884121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3E2A9647-F943-5E55-993C-BAEF113969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1840" y="105378"/>
            <a:ext cx="10063280" cy="54583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 b="1" i="0" u="none">
                <a:solidFill>
                  <a:schemeClr val="bg1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14713972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Body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74CF152C-074A-E331-8FF2-7DCEF893581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10159" y="-63767"/>
            <a:ext cx="12212318" cy="88412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F3ADA929-9F29-8A73-41ED-8D2B94984E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1840" y="105378"/>
            <a:ext cx="10063280" cy="54583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 b="1" i="0" u="none">
                <a:solidFill>
                  <a:schemeClr val="bg1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pic>
        <p:nvPicPr>
          <p:cNvPr id="10" name="Graphic 6">
            <a:extLst>
              <a:ext uri="{FF2B5EF4-FFF2-40B4-BE49-F238E27FC236}">
                <a16:creationId xmlns:a16="http://schemas.microsoft.com/office/drawing/2014/main" id="{6F7CD640-9923-FA85-278F-1ECCF348571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05200" y="6093123"/>
            <a:ext cx="1542014" cy="497910"/>
          </a:xfrm>
          <a:prstGeom prst="rect">
            <a:avLst/>
          </a:prstGeom>
        </p:spPr>
      </p:pic>
      <p:sp>
        <p:nvSpPr>
          <p:cNvPr id="13" name="Content Placeholder 1">
            <a:extLst>
              <a:ext uri="{FF2B5EF4-FFF2-40B4-BE49-F238E27FC236}">
                <a16:creationId xmlns:a16="http://schemas.microsoft.com/office/drawing/2014/main" id="{851CF63C-AB7F-AF91-42EF-8B12CB2139DA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21840" y="1034703"/>
            <a:ext cx="7750609" cy="459237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sz="20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Large Body Copy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83668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 – DBlu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6F1ACAD9-08C0-7ECA-CA95-996C2D4625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5915" y="340252"/>
            <a:ext cx="8668065" cy="4701648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lnSpc>
                <a:spcPct val="85000"/>
              </a:lnSpc>
              <a:defRPr sz="9000" b="1" i="0" u="none">
                <a:solidFill>
                  <a:schemeClr val="bg1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title </a:t>
            </a:r>
            <a:br>
              <a:rPr lang="en-US" dirty="0"/>
            </a:br>
            <a:r>
              <a:rPr lang="en-US" dirty="0"/>
              <a:t>text here</a:t>
            </a:r>
          </a:p>
        </p:txBody>
      </p:sp>
      <p:pic>
        <p:nvPicPr>
          <p:cNvPr id="6" name="Graphic 6">
            <a:extLst>
              <a:ext uri="{FF2B5EF4-FFF2-40B4-BE49-F238E27FC236}">
                <a16:creationId xmlns:a16="http://schemas.microsoft.com/office/drawing/2014/main" id="{92CF9048-693F-8678-55CD-8F40A0615CC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05201" y="6093123"/>
            <a:ext cx="1542012" cy="497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80375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Copy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C10B65C0-9ABC-B5A9-AF0B-5A6047029C67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21840" y="1044863"/>
            <a:ext cx="7750609" cy="458221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Body Copy</a:t>
            </a:r>
          </a:p>
          <a:p>
            <a:endParaRPr lang="en-US" dirty="0"/>
          </a:p>
        </p:txBody>
      </p:sp>
      <p:pic>
        <p:nvPicPr>
          <p:cNvPr id="11" name="Graphic 6">
            <a:extLst>
              <a:ext uri="{FF2B5EF4-FFF2-40B4-BE49-F238E27FC236}">
                <a16:creationId xmlns:a16="http://schemas.microsoft.com/office/drawing/2014/main" id="{26157647-1284-FB4D-163D-EFB9F03908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05200" y="6093123"/>
            <a:ext cx="1542014" cy="4979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B66E89A-2A4B-287D-062A-825D0C36556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10159" y="-63767"/>
            <a:ext cx="12212318" cy="884121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9B9954DE-1BBD-299E-1C8C-58532F4BB5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1840" y="105378"/>
            <a:ext cx="10063280" cy="54583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 b="1" i="0" u="none">
                <a:solidFill>
                  <a:schemeClr val="bg1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92664730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Copy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C51E2F71-1A52-4642-A9FA-500CAC80F17F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21841" y="1044863"/>
            <a:ext cx="5108101" cy="458221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Body Copy</a:t>
            </a:r>
          </a:p>
          <a:p>
            <a:endParaRPr lang="en-US" dirty="0"/>
          </a:p>
        </p:txBody>
      </p:sp>
      <p:sp>
        <p:nvSpPr>
          <p:cNvPr id="15" name="Content Placeholder 1">
            <a:extLst>
              <a:ext uri="{FF2B5EF4-FFF2-40B4-BE49-F238E27FC236}">
                <a16:creationId xmlns:a16="http://schemas.microsoft.com/office/drawing/2014/main" id="{73133D55-A358-C68C-3B2F-1395FE18B4C8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5799384" y="1044863"/>
            <a:ext cx="5108101" cy="458221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Body Copy</a:t>
            </a:r>
          </a:p>
          <a:p>
            <a:endParaRPr lang="en-US" dirty="0"/>
          </a:p>
        </p:txBody>
      </p:sp>
      <p:pic>
        <p:nvPicPr>
          <p:cNvPr id="10" name="Graphic 6">
            <a:extLst>
              <a:ext uri="{FF2B5EF4-FFF2-40B4-BE49-F238E27FC236}">
                <a16:creationId xmlns:a16="http://schemas.microsoft.com/office/drawing/2014/main" id="{435028E3-1B7D-EB9A-1ADD-80BDF5F231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05200" y="6093123"/>
            <a:ext cx="1542014" cy="4979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65433D3-CF3A-3E61-F2BE-956A8DFA809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10159" y="-63767"/>
            <a:ext cx="12212318" cy="884121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B5C6CFCB-C246-263C-EB14-C033A43ACC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1840" y="105378"/>
            <a:ext cx="10063280" cy="54583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 b="1" i="0" u="none">
                <a:solidFill>
                  <a:schemeClr val="bg1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89234166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1">
            <a:extLst>
              <a:ext uri="{FF2B5EF4-FFF2-40B4-BE49-F238E27FC236}">
                <a16:creationId xmlns:a16="http://schemas.microsoft.com/office/drawing/2014/main" id="{4AFD4348-8191-61B4-1381-F737A3FBF631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421840" y="1044863"/>
            <a:ext cx="7602019" cy="4582214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buFont typeface="System Font Regular"/>
              <a:buChar char="–"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Bullet point</a:t>
            </a:r>
          </a:p>
        </p:txBody>
      </p:sp>
      <p:pic>
        <p:nvPicPr>
          <p:cNvPr id="9" name="Graphic 6">
            <a:extLst>
              <a:ext uri="{FF2B5EF4-FFF2-40B4-BE49-F238E27FC236}">
                <a16:creationId xmlns:a16="http://schemas.microsoft.com/office/drawing/2014/main" id="{B7A170FD-B3FA-B2FF-0006-5C33D4EEE0A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05200" y="6093123"/>
            <a:ext cx="1542014" cy="4979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1246DCF-6D47-E416-1ECE-9D39318870E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10159" y="-63767"/>
            <a:ext cx="12212318" cy="88412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30FB204C-96CF-9A34-5F04-B4D50D747A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1840" y="105378"/>
            <a:ext cx="10063280" cy="54583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 b="1" i="0" u="none">
                <a:solidFill>
                  <a:schemeClr val="bg1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961272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A7653C02-0EE7-9FF9-FB87-C5C9651DB7CE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21841" y="1044863"/>
            <a:ext cx="5108102" cy="4582214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buFont typeface="System Font Regular"/>
              <a:buChar char="–"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Bullet point</a:t>
            </a:r>
          </a:p>
        </p:txBody>
      </p:sp>
      <p:sp>
        <p:nvSpPr>
          <p:cNvPr id="17" name="Content Placeholder 1">
            <a:extLst>
              <a:ext uri="{FF2B5EF4-FFF2-40B4-BE49-F238E27FC236}">
                <a16:creationId xmlns:a16="http://schemas.microsoft.com/office/drawing/2014/main" id="{02F84A0B-4082-74CA-9369-9A4AC80D8073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5799656" y="1044863"/>
            <a:ext cx="5108102" cy="4582214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buFont typeface="System Font Regular"/>
              <a:buChar char="–"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Bullet point</a:t>
            </a:r>
          </a:p>
        </p:txBody>
      </p:sp>
      <p:pic>
        <p:nvPicPr>
          <p:cNvPr id="8" name="Graphic 6">
            <a:extLst>
              <a:ext uri="{FF2B5EF4-FFF2-40B4-BE49-F238E27FC236}">
                <a16:creationId xmlns:a16="http://schemas.microsoft.com/office/drawing/2014/main" id="{E3F9349E-5200-95CE-C848-61302DC44D9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05200" y="6093123"/>
            <a:ext cx="1542014" cy="4979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BCF8DCE-2546-1EE7-F050-2C7ABC40CFA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10159" y="-63767"/>
            <a:ext cx="12212318" cy="884121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CC9941F-0966-46EF-27A4-D95B88F7BE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1840" y="105378"/>
            <a:ext cx="10063280" cy="54583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 b="1" i="0" u="none">
                <a:solidFill>
                  <a:schemeClr val="bg1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6856116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 -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CA334E3E-69F9-7D0A-D4D8-5F2EB0FB5089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421840" y="1044863"/>
            <a:ext cx="3301074" cy="4602311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Char char="–"/>
              <a:tabLst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Bullet point</a:t>
            </a:r>
          </a:p>
        </p:txBody>
      </p:sp>
      <p:sp>
        <p:nvSpPr>
          <p:cNvPr id="16" name="Content Placeholder 1">
            <a:extLst>
              <a:ext uri="{FF2B5EF4-FFF2-40B4-BE49-F238E27FC236}">
                <a16:creationId xmlns:a16="http://schemas.microsoft.com/office/drawing/2014/main" id="{C4875A2E-85FA-6579-A5B1-56EE777934D0}"/>
              </a:ext>
            </a:extLst>
          </p:cNvPr>
          <p:cNvSpPr>
            <a:spLocks noGrp="1"/>
          </p:cNvSpPr>
          <p:nvPr>
            <p:ph idx="25" hasCustomPrompt="1"/>
          </p:nvPr>
        </p:nvSpPr>
        <p:spPr>
          <a:xfrm>
            <a:off x="3999512" y="1044863"/>
            <a:ext cx="3301074" cy="4602311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Char char="–"/>
              <a:tabLst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Bullet point</a:t>
            </a:r>
          </a:p>
        </p:txBody>
      </p:sp>
      <p:sp>
        <p:nvSpPr>
          <p:cNvPr id="17" name="Content Placeholder 1">
            <a:extLst>
              <a:ext uri="{FF2B5EF4-FFF2-40B4-BE49-F238E27FC236}">
                <a16:creationId xmlns:a16="http://schemas.microsoft.com/office/drawing/2014/main" id="{DEAF003A-7847-EF31-A9FD-9A3580F8138B}"/>
              </a:ext>
            </a:extLst>
          </p:cNvPr>
          <p:cNvSpPr>
            <a:spLocks noGrp="1"/>
          </p:cNvSpPr>
          <p:nvPr>
            <p:ph idx="26" hasCustomPrompt="1"/>
          </p:nvPr>
        </p:nvSpPr>
        <p:spPr>
          <a:xfrm>
            <a:off x="7584640" y="1044863"/>
            <a:ext cx="3301074" cy="4602311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Char char="–"/>
              <a:tabLst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Bullet point</a:t>
            </a:r>
          </a:p>
        </p:txBody>
      </p:sp>
      <p:pic>
        <p:nvPicPr>
          <p:cNvPr id="9" name="Graphic 6">
            <a:extLst>
              <a:ext uri="{FF2B5EF4-FFF2-40B4-BE49-F238E27FC236}">
                <a16:creationId xmlns:a16="http://schemas.microsoft.com/office/drawing/2014/main" id="{3A3FACE5-B32F-5566-83D3-3361E261316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05200" y="6093123"/>
            <a:ext cx="1542014" cy="4979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936BAAD-39F7-9453-312D-35B1770ED09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10159" y="-63767"/>
            <a:ext cx="12212318" cy="884121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84944F57-73C3-A622-A539-C3E130C113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1840" y="105378"/>
            <a:ext cx="10063280" cy="54583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 b="1" i="0" u="none">
                <a:solidFill>
                  <a:schemeClr val="bg1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408635671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25992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86094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1 – Cornflower Blu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7491841D-53F6-AE7D-E317-F0AD5B3304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5915" y="340252"/>
            <a:ext cx="8668065" cy="4701648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lnSpc>
                <a:spcPct val="85000"/>
              </a:lnSpc>
              <a:defRPr sz="9000" b="1" i="0" u="none">
                <a:solidFill>
                  <a:schemeClr val="bg1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title </a:t>
            </a:r>
            <a:br>
              <a:rPr lang="en-US" dirty="0"/>
            </a:br>
            <a:r>
              <a:rPr lang="en-US" dirty="0"/>
              <a:t>text here</a:t>
            </a:r>
          </a:p>
        </p:txBody>
      </p:sp>
      <p:pic>
        <p:nvPicPr>
          <p:cNvPr id="4" name="Graphic 6">
            <a:extLst>
              <a:ext uri="{FF2B5EF4-FFF2-40B4-BE49-F238E27FC236}">
                <a16:creationId xmlns:a16="http://schemas.microsoft.com/office/drawing/2014/main" id="{AC213558-6397-AEF1-AC3B-9F138A2E9B7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05201" y="6093123"/>
            <a:ext cx="1542012" cy="497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16438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Body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74CF152C-074A-E331-8FF2-7DCEF893581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10159" y="-63767"/>
            <a:ext cx="12212318" cy="88412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F3ADA929-9F29-8A73-41ED-8D2B94984E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1840" y="105378"/>
            <a:ext cx="10063280" cy="54583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 b="1" i="0" u="none">
                <a:solidFill>
                  <a:schemeClr val="bg1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pic>
        <p:nvPicPr>
          <p:cNvPr id="10" name="Graphic 6">
            <a:extLst>
              <a:ext uri="{FF2B5EF4-FFF2-40B4-BE49-F238E27FC236}">
                <a16:creationId xmlns:a16="http://schemas.microsoft.com/office/drawing/2014/main" id="{6F7CD640-9923-FA85-278F-1ECCF348571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05200" y="6093123"/>
            <a:ext cx="1542014" cy="497910"/>
          </a:xfrm>
          <a:prstGeom prst="rect">
            <a:avLst/>
          </a:prstGeom>
        </p:spPr>
      </p:pic>
      <p:sp>
        <p:nvSpPr>
          <p:cNvPr id="13" name="Content Placeholder 1">
            <a:extLst>
              <a:ext uri="{FF2B5EF4-FFF2-40B4-BE49-F238E27FC236}">
                <a16:creationId xmlns:a16="http://schemas.microsoft.com/office/drawing/2014/main" id="{851CF63C-AB7F-AF91-42EF-8B12CB2139DA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21840" y="1034703"/>
            <a:ext cx="7750609" cy="459237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sz="20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Large Body Copy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13402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Copy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C10B65C0-9ABC-B5A9-AF0B-5A6047029C67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21840" y="1044863"/>
            <a:ext cx="7750609" cy="458221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Body Copy</a:t>
            </a:r>
          </a:p>
          <a:p>
            <a:endParaRPr lang="en-US" dirty="0"/>
          </a:p>
        </p:txBody>
      </p:sp>
      <p:pic>
        <p:nvPicPr>
          <p:cNvPr id="11" name="Graphic 6">
            <a:extLst>
              <a:ext uri="{FF2B5EF4-FFF2-40B4-BE49-F238E27FC236}">
                <a16:creationId xmlns:a16="http://schemas.microsoft.com/office/drawing/2014/main" id="{26157647-1284-FB4D-163D-EFB9F03908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05200" y="6093123"/>
            <a:ext cx="1542014" cy="4979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C739DD2-6A21-EC95-49C3-F12AE3120C8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10159" y="-63767"/>
            <a:ext cx="12212318" cy="88412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1D711F0B-BA2E-9CF6-2016-119CEDC7C7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1840" y="105378"/>
            <a:ext cx="10063280" cy="54583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 b="1" i="0" u="none">
                <a:solidFill>
                  <a:schemeClr val="bg1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244996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1 – Cornflower Blu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7491841D-53F6-AE7D-E317-F0AD5B3304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5915" y="340252"/>
            <a:ext cx="8668065" cy="4701648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lnSpc>
                <a:spcPct val="85000"/>
              </a:lnSpc>
              <a:defRPr sz="9000" b="1" i="0" u="none">
                <a:solidFill>
                  <a:schemeClr val="bg1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title </a:t>
            </a:r>
            <a:br>
              <a:rPr lang="en-US" dirty="0"/>
            </a:br>
            <a:r>
              <a:rPr lang="en-US" dirty="0"/>
              <a:t>text here</a:t>
            </a:r>
          </a:p>
        </p:txBody>
      </p:sp>
      <p:pic>
        <p:nvPicPr>
          <p:cNvPr id="4" name="Graphic 6">
            <a:extLst>
              <a:ext uri="{FF2B5EF4-FFF2-40B4-BE49-F238E27FC236}">
                <a16:creationId xmlns:a16="http://schemas.microsoft.com/office/drawing/2014/main" id="{AC213558-6397-AEF1-AC3B-9F138A2E9B7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05201" y="6093123"/>
            <a:ext cx="1542012" cy="497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49585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Copy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C51E2F71-1A52-4642-A9FA-500CAC80F17F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21841" y="1044863"/>
            <a:ext cx="5108101" cy="458221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Body Copy</a:t>
            </a:r>
          </a:p>
          <a:p>
            <a:endParaRPr lang="en-US" dirty="0"/>
          </a:p>
        </p:txBody>
      </p:sp>
      <p:sp>
        <p:nvSpPr>
          <p:cNvPr id="15" name="Content Placeholder 1">
            <a:extLst>
              <a:ext uri="{FF2B5EF4-FFF2-40B4-BE49-F238E27FC236}">
                <a16:creationId xmlns:a16="http://schemas.microsoft.com/office/drawing/2014/main" id="{73133D55-A358-C68C-3B2F-1395FE18B4C8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5799384" y="1044863"/>
            <a:ext cx="5108101" cy="458221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Body Copy</a:t>
            </a:r>
          </a:p>
          <a:p>
            <a:endParaRPr lang="en-US" dirty="0"/>
          </a:p>
        </p:txBody>
      </p:sp>
      <p:pic>
        <p:nvPicPr>
          <p:cNvPr id="10" name="Graphic 6">
            <a:extLst>
              <a:ext uri="{FF2B5EF4-FFF2-40B4-BE49-F238E27FC236}">
                <a16:creationId xmlns:a16="http://schemas.microsoft.com/office/drawing/2014/main" id="{435028E3-1B7D-EB9A-1ADD-80BDF5F231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05200" y="6093123"/>
            <a:ext cx="1542014" cy="4979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346004E-CA5F-E0B1-3A89-8CA6AC39577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10159" y="-63767"/>
            <a:ext cx="12212318" cy="88412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1536A8CF-D21B-01D4-F612-66A2CE0E44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1840" y="105378"/>
            <a:ext cx="10063280" cy="54583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 b="1" i="0" u="none">
                <a:solidFill>
                  <a:schemeClr val="bg1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89274052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1">
            <a:extLst>
              <a:ext uri="{FF2B5EF4-FFF2-40B4-BE49-F238E27FC236}">
                <a16:creationId xmlns:a16="http://schemas.microsoft.com/office/drawing/2014/main" id="{4AFD4348-8191-61B4-1381-F737A3FBF631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421840" y="1044863"/>
            <a:ext cx="7602019" cy="4582214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buFont typeface="System Font Regular"/>
              <a:buChar char="–"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Bullet point</a:t>
            </a:r>
          </a:p>
        </p:txBody>
      </p:sp>
      <p:pic>
        <p:nvPicPr>
          <p:cNvPr id="9" name="Graphic 6">
            <a:extLst>
              <a:ext uri="{FF2B5EF4-FFF2-40B4-BE49-F238E27FC236}">
                <a16:creationId xmlns:a16="http://schemas.microsoft.com/office/drawing/2014/main" id="{B7A170FD-B3FA-B2FF-0006-5C33D4EEE0A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05200" y="6093123"/>
            <a:ext cx="1542014" cy="4979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CBFAF4F-D76A-0828-6DCE-01AA985E0FA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10159" y="-63767"/>
            <a:ext cx="12212318" cy="88412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5AFC5E58-7F7B-D06E-9149-D5A1ED5CC5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1840" y="105378"/>
            <a:ext cx="10063280" cy="54583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 b="1" i="0" u="none">
                <a:solidFill>
                  <a:schemeClr val="bg1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6506870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A7653C02-0EE7-9FF9-FB87-C5C9651DB7CE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21841" y="1044863"/>
            <a:ext cx="5108102" cy="4582214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buFont typeface="System Font Regular"/>
              <a:buChar char="–"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Bullet point</a:t>
            </a:r>
          </a:p>
        </p:txBody>
      </p:sp>
      <p:sp>
        <p:nvSpPr>
          <p:cNvPr id="17" name="Content Placeholder 1">
            <a:extLst>
              <a:ext uri="{FF2B5EF4-FFF2-40B4-BE49-F238E27FC236}">
                <a16:creationId xmlns:a16="http://schemas.microsoft.com/office/drawing/2014/main" id="{02F84A0B-4082-74CA-9369-9A4AC80D8073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5799656" y="1044863"/>
            <a:ext cx="5108102" cy="4582214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buFont typeface="System Font Regular"/>
              <a:buChar char="–"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Bullet point</a:t>
            </a:r>
          </a:p>
        </p:txBody>
      </p:sp>
      <p:pic>
        <p:nvPicPr>
          <p:cNvPr id="8" name="Graphic 6">
            <a:extLst>
              <a:ext uri="{FF2B5EF4-FFF2-40B4-BE49-F238E27FC236}">
                <a16:creationId xmlns:a16="http://schemas.microsoft.com/office/drawing/2014/main" id="{E3F9349E-5200-95CE-C848-61302DC44D9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05200" y="6093123"/>
            <a:ext cx="1542014" cy="4979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83222CC-7BF8-98CC-D686-E77F034D09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10159" y="-63767"/>
            <a:ext cx="12212318" cy="88412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1F184A7A-58AE-DF2C-28AD-3125AC9577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1840" y="105378"/>
            <a:ext cx="10063280" cy="54583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 b="1" i="0" u="none">
                <a:solidFill>
                  <a:schemeClr val="bg1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71714195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 -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CA334E3E-69F9-7D0A-D4D8-5F2EB0FB5089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421840" y="1044863"/>
            <a:ext cx="3301074" cy="4602311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Char char="–"/>
              <a:tabLst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Bullet point</a:t>
            </a:r>
          </a:p>
        </p:txBody>
      </p:sp>
      <p:sp>
        <p:nvSpPr>
          <p:cNvPr id="16" name="Content Placeholder 1">
            <a:extLst>
              <a:ext uri="{FF2B5EF4-FFF2-40B4-BE49-F238E27FC236}">
                <a16:creationId xmlns:a16="http://schemas.microsoft.com/office/drawing/2014/main" id="{C4875A2E-85FA-6579-A5B1-56EE777934D0}"/>
              </a:ext>
            </a:extLst>
          </p:cNvPr>
          <p:cNvSpPr>
            <a:spLocks noGrp="1"/>
          </p:cNvSpPr>
          <p:nvPr>
            <p:ph idx="25" hasCustomPrompt="1"/>
          </p:nvPr>
        </p:nvSpPr>
        <p:spPr>
          <a:xfrm>
            <a:off x="3999512" y="1044863"/>
            <a:ext cx="3301074" cy="4602311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Char char="–"/>
              <a:tabLst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Bullet point</a:t>
            </a:r>
          </a:p>
        </p:txBody>
      </p:sp>
      <p:sp>
        <p:nvSpPr>
          <p:cNvPr id="17" name="Content Placeholder 1">
            <a:extLst>
              <a:ext uri="{FF2B5EF4-FFF2-40B4-BE49-F238E27FC236}">
                <a16:creationId xmlns:a16="http://schemas.microsoft.com/office/drawing/2014/main" id="{DEAF003A-7847-EF31-A9FD-9A3580F8138B}"/>
              </a:ext>
            </a:extLst>
          </p:cNvPr>
          <p:cNvSpPr>
            <a:spLocks noGrp="1"/>
          </p:cNvSpPr>
          <p:nvPr>
            <p:ph idx="26" hasCustomPrompt="1"/>
          </p:nvPr>
        </p:nvSpPr>
        <p:spPr>
          <a:xfrm>
            <a:off x="7584640" y="1044863"/>
            <a:ext cx="3301074" cy="4602311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Char char="–"/>
              <a:tabLst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Bullet point</a:t>
            </a:r>
          </a:p>
        </p:txBody>
      </p:sp>
      <p:pic>
        <p:nvPicPr>
          <p:cNvPr id="9" name="Graphic 6">
            <a:extLst>
              <a:ext uri="{FF2B5EF4-FFF2-40B4-BE49-F238E27FC236}">
                <a16:creationId xmlns:a16="http://schemas.microsoft.com/office/drawing/2014/main" id="{3A3FACE5-B32F-5566-83D3-3361E261316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05200" y="6093123"/>
            <a:ext cx="1542014" cy="4979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D6226EC-7AAE-99A1-5549-D66F632DD11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10159" y="-63767"/>
            <a:ext cx="12212318" cy="884120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A1D8770E-842D-B927-73B0-7E4DB1E49A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1840" y="105378"/>
            <a:ext cx="10063280" cy="54583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 b="1" i="0" u="none">
                <a:solidFill>
                  <a:schemeClr val="bg1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20112242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Body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74CF152C-074A-E331-8FF2-7DCEF893581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10153" y="-63767"/>
            <a:ext cx="12212305" cy="88412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F3ADA929-9F29-8A73-41ED-8D2B94984E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1840" y="105378"/>
            <a:ext cx="10063280" cy="54583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 b="1" i="0" u="none">
                <a:solidFill>
                  <a:schemeClr val="bg1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pic>
        <p:nvPicPr>
          <p:cNvPr id="10" name="Graphic 6">
            <a:extLst>
              <a:ext uri="{FF2B5EF4-FFF2-40B4-BE49-F238E27FC236}">
                <a16:creationId xmlns:a16="http://schemas.microsoft.com/office/drawing/2014/main" id="{6F7CD640-9923-FA85-278F-1ECCF348571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05200" y="6093123"/>
            <a:ext cx="1542014" cy="497910"/>
          </a:xfrm>
          <a:prstGeom prst="rect">
            <a:avLst/>
          </a:prstGeom>
        </p:spPr>
      </p:pic>
      <p:sp>
        <p:nvSpPr>
          <p:cNvPr id="13" name="Content Placeholder 1">
            <a:extLst>
              <a:ext uri="{FF2B5EF4-FFF2-40B4-BE49-F238E27FC236}">
                <a16:creationId xmlns:a16="http://schemas.microsoft.com/office/drawing/2014/main" id="{851CF63C-AB7F-AF91-42EF-8B12CB2139DA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21840" y="1034703"/>
            <a:ext cx="7750609" cy="459237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sz="20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Large Body Copy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774051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Copy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C10B65C0-9ABC-B5A9-AF0B-5A6047029C67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21840" y="1044863"/>
            <a:ext cx="7750609" cy="458221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Body Copy</a:t>
            </a:r>
          </a:p>
          <a:p>
            <a:endParaRPr lang="en-US" dirty="0"/>
          </a:p>
        </p:txBody>
      </p:sp>
      <p:pic>
        <p:nvPicPr>
          <p:cNvPr id="11" name="Graphic 6">
            <a:extLst>
              <a:ext uri="{FF2B5EF4-FFF2-40B4-BE49-F238E27FC236}">
                <a16:creationId xmlns:a16="http://schemas.microsoft.com/office/drawing/2014/main" id="{26157647-1284-FB4D-163D-EFB9F03908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05200" y="6093123"/>
            <a:ext cx="1542014" cy="4979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F55750A-54E6-21C3-25F0-D331A04B6DF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10153" y="-63767"/>
            <a:ext cx="12212305" cy="88412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40875EF9-C217-C116-E14C-E48FBD4D7C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1840" y="105378"/>
            <a:ext cx="10063280" cy="54583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 b="1" i="0" u="none">
                <a:solidFill>
                  <a:schemeClr val="bg1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5364935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Copy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C51E2F71-1A52-4642-A9FA-500CAC80F17F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21841" y="1044863"/>
            <a:ext cx="5108101" cy="458221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Body Copy</a:t>
            </a:r>
          </a:p>
          <a:p>
            <a:endParaRPr lang="en-US" dirty="0"/>
          </a:p>
        </p:txBody>
      </p:sp>
      <p:sp>
        <p:nvSpPr>
          <p:cNvPr id="15" name="Content Placeholder 1">
            <a:extLst>
              <a:ext uri="{FF2B5EF4-FFF2-40B4-BE49-F238E27FC236}">
                <a16:creationId xmlns:a16="http://schemas.microsoft.com/office/drawing/2014/main" id="{73133D55-A358-C68C-3B2F-1395FE18B4C8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5799384" y="1044863"/>
            <a:ext cx="5108101" cy="458221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Body Copy</a:t>
            </a:r>
          </a:p>
          <a:p>
            <a:endParaRPr lang="en-US" dirty="0"/>
          </a:p>
        </p:txBody>
      </p:sp>
      <p:pic>
        <p:nvPicPr>
          <p:cNvPr id="10" name="Graphic 6">
            <a:extLst>
              <a:ext uri="{FF2B5EF4-FFF2-40B4-BE49-F238E27FC236}">
                <a16:creationId xmlns:a16="http://schemas.microsoft.com/office/drawing/2014/main" id="{435028E3-1B7D-EB9A-1ADD-80BDF5F231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05200" y="6093123"/>
            <a:ext cx="1542014" cy="4979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467829D-0325-4A8F-74CC-77B887440EB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10153" y="-63767"/>
            <a:ext cx="12212305" cy="88412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14B7C69A-13BE-7C08-65E8-40928119EC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1840" y="105378"/>
            <a:ext cx="10063280" cy="54583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 b="1" i="0" u="none">
                <a:solidFill>
                  <a:schemeClr val="bg1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81975928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1">
            <a:extLst>
              <a:ext uri="{FF2B5EF4-FFF2-40B4-BE49-F238E27FC236}">
                <a16:creationId xmlns:a16="http://schemas.microsoft.com/office/drawing/2014/main" id="{4AFD4348-8191-61B4-1381-F737A3FBF631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421840" y="1044863"/>
            <a:ext cx="7602019" cy="4582214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buFont typeface="System Font Regular"/>
              <a:buChar char="–"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Bullet point</a:t>
            </a:r>
          </a:p>
        </p:txBody>
      </p:sp>
      <p:pic>
        <p:nvPicPr>
          <p:cNvPr id="9" name="Graphic 6">
            <a:extLst>
              <a:ext uri="{FF2B5EF4-FFF2-40B4-BE49-F238E27FC236}">
                <a16:creationId xmlns:a16="http://schemas.microsoft.com/office/drawing/2014/main" id="{B7A170FD-B3FA-B2FF-0006-5C33D4EEE0A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05200" y="6093123"/>
            <a:ext cx="1542014" cy="4979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51E6BFF-E2CF-493A-A35A-31A729543B4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10153" y="-63767"/>
            <a:ext cx="12212305" cy="88412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DF238276-FD08-D27C-73EA-4496A8C13E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1840" y="105378"/>
            <a:ext cx="10063280" cy="54583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 b="1" i="0" u="none">
                <a:solidFill>
                  <a:schemeClr val="bg1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69557687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A7653C02-0EE7-9FF9-FB87-C5C9651DB7CE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21841" y="1044863"/>
            <a:ext cx="5108102" cy="4582214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buFont typeface="System Font Regular"/>
              <a:buChar char="–"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Bullet point</a:t>
            </a:r>
          </a:p>
        </p:txBody>
      </p:sp>
      <p:sp>
        <p:nvSpPr>
          <p:cNvPr id="17" name="Content Placeholder 1">
            <a:extLst>
              <a:ext uri="{FF2B5EF4-FFF2-40B4-BE49-F238E27FC236}">
                <a16:creationId xmlns:a16="http://schemas.microsoft.com/office/drawing/2014/main" id="{02F84A0B-4082-74CA-9369-9A4AC80D8073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5799656" y="1044863"/>
            <a:ext cx="5108102" cy="4582214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buFont typeface="System Font Regular"/>
              <a:buChar char="–"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Bullet point</a:t>
            </a:r>
          </a:p>
        </p:txBody>
      </p:sp>
      <p:pic>
        <p:nvPicPr>
          <p:cNvPr id="8" name="Graphic 6">
            <a:extLst>
              <a:ext uri="{FF2B5EF4-FFF2-40B4-BE49-F238E27FC236}">
                <a16:creationId xmlns:a16="http://schemas.microsoft.com/office/drawing/2014/main" id="{E3F9349E-5200-95CE-C848-61302DC44D9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05200" y="6093123"/>
            <a:ext cx="1542014" cy="4979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99ECA32-5B61-07EB-D7FE-062F6247F4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10153" y="-63767"/>
            <a:ext cx="12212305" cy="88412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FD4C8829-F4CE-A1D5-8181-058C07DF8F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1840" y="105378"/>
            <a:ext cx="10063280" cy="54583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 b="1" i="0" u="none">
                <a:solidFill>
                  <a:schemeClr val="bg1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33368245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 -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CA334E3E-69F9-7D0A-D4D8-5F2EB0FB5089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421840" y="1044863"/>
            <a:ext cx="3301074" cy="4602311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Char char="–"/>
              <a:tabLst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Bullet point</a:t>
            </a:r>
          </a:p>
        </p:txBody>
      </p:sp>
      <p:sp>
        <p:nvSpPr>
          <p:cNvPr id="16" name="Content Placeholder 1">
            <a:extLst>
              <a:ext uri="{FF2B5EF4-FFF2-40B4-BE49-F238E27FC236}">
                <a16:creationId xmlns:a16="http://schemas.microsoft.com/office/drawing/2014/main" id="{C4875A2E-85FA-6579-A5B1-56EE777934D0}"/>
              </a:ext>
            </a:extLst>
          </p:cNvPr>
          <p:cNvSpPr>
            <a:spLocks noGrp="1"/>
          </p:cNvSpPr>
          <p:nvPr>
            <p:ph idx="25" hasCustomPrompt="1"/>
          </p:nvPr>
        </p:nvSpPr>
        <p:spPr>
          <a:xfrm>
            <a:off x="3999512" y="1044863"/>
            <a:ext cx="3301074" cy="4602311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Char char="–"/>
              <a:tabLst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Bullet point</a:t>
            </a:r>
          </a:p>
        </p:txBody>
      </p:sp>
      <p:sp>
        <p:nvSpPr>
          <p:cNvPr id="17" name="Content Placeholder 1">
            <a:extLst>
              <a:ext uri="{FF2B5EF4-FFF2-40B4-BE49-F238E27FC236}">
                <a16:creationId xmlns:a16="http://schemas.microsoft.com/office/drawing/2014/main" id="{DEAF003A-7847-EF31-A9FD-9A3580F8138B}"/>
              </a:ext>
            </a:extLst>
          </p:cNvPr>
          <p:cNvSpPr>
            <a:spLocks noGrp="1"/>
          </p:cNvSpPr>
          <p:nvPr>
            <p:ph idx="26" hasCustomPrompt="1"/>
          </p:nvPr>
        </p:nvSpPr>
        <p:spPr>
          <a:xfrm>
            <a:off x="7584640" y="1044863"/>
            <a:ext cx="3301074" cy="4602311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Char char="–"/>
              <a:tabLst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Bullet point</a:t>
            </a:r>
          </a:p>
        </p:txBody>
      </p:sp>
      <p:pic>
        <p:nvPicPr>
          <p:cNvPr id="9" name="Graphic 6">
            <a:extLst>
              <a:ext uri="{FF2B5EF4-FFF2-40B4-BE49-F238E27FC236}">
                <a16:creationId xmlns:a16="http://schemas.microsoft.com/office/drawing/2014/main" id="{3A3FACE5-B32F-5566-83D3-3361E261316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05200" y="6093123"/>
            <a:ext cx="1542014" cy="4979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224A503-8A03-376A-A624-F3AA060194A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10153" y="-63767"/>
            <a:ext cx="12212305" cy="88412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E5C82152-7711-CB21-30E1-35EF42F93B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1840" y="105378"/>
            <a:ext cx="10063280" cy="54583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 b="1" i="0" u="none">
                <a:solidFill>
                  <a:schemeClr val="bg1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1054800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1 – Purp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9F2B81B8-1E5C-13F7-621B-E3050D5F66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5915" y="340252"/>
            <a:ext cx="8668065" cy="4701648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lnSpc>
                <a:spcPct val="85000"/>
              </a:lnSpc>
              <a:defRPr sz="9000" b="1" i="0" u="none">
                <a:solidFill>
                  <a:schemeClr val="bg1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title </a:t>
            </a:r>
            <a:br>
              <a:rPr lang="en-US" dirty="0"/>
            </a:br>
            <a:r>
              <a:rPr lang="en-US" dirty="0"/>
              <a:t>text here</a:t>
            </a:r>
          </a:p>
        </p:txBody>
      </p:sp>
      <p:pic>
        <p:nvPicPr>
          <p:cNvPr id="4" name="Graphic 6">
            <a:extLst>
              <a:ext uri="{FF2B5EF4-FFF2-40B4-BE49-F238E27FC236}">
                <a16:creationId xmlns:a16="http://schemas.microsoft.com/office/drawing/2014/main" id="{5F17142D-094B-6EAE-1885-CDC7F6E19EC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05201" y="6093123"/>
            <a:ext cx="1542012" cy="497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91407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Body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74CF152C-074A-E331-8FF2-7DCEF893581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10153" y="-63767"/>
            <a:ext cx="12212305" cy="884119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F3ADA929-9F29-8A73-41ED-8D2B94984E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1840" y="105378"/>
            <a:ext cx="10063280" cy="54583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 b="1" i="0" u="none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pic>
        <p:nvPicPr>
          <p:cNvPr id="10" name="Graphic 6">
            <a:extLst>
              <a:ext uri="{FF2B5EF4-FFF2-40B4-BE49-F238E27FC236}">
                <a16:creationId xmlns:a16="http://schemas.microsoft.com/office/drawing/2014/main" id="{6F7CD640-9923-FA85-278F-1ECCF348571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05200" y="6093123"/>
            <a:ext cx="1542014" cy="497910"/>
          </a:xfrm>
          <a:prstGeom prst="rect">
            <a:avLst/>
          </a:prstGeom>
        </p:spPr>
      </p:pic>
      <p:sp>
        <p:nvSpPr>
          <p:cNvPr id="13" name="Content Placeholder 1">
            <a:extLst>
              <a:ext uri="{FF2B5EF4-FFF2-40B4-BE49-F238E27FC236}">
                <a16:creationId xmlns:a16="http://schemas.microsoft.com/office/drawing/2014/main" id="{851CF63C-AB7F-AF91-42EF-8B12CB2139DA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21840" y="1034703"/>
            <a:ext cx="7750609" cy="459237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sz="20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Large Body Copy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705222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Copy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C10B65C0-9ABC-B5A9-AF0B-5A6047029C67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21840" y="1044863"/>
            <a:ext cx="7750609" cy="458221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Body Copy</a:t>
            </a:r>
          </a:p>
          <a:p>
            <a:endParaRPr lang="en-US" dirty="0"/>
          </a:p>
        </p:txBody>
      </p:sp>
      <p:pic>
        <p:nvPicPr>
          <p:cNvPr id="11" name="Graphic 6">
            <a:extLst>
              <a:ext uri="{FF2B5EF4-FFF2-40B4-BE49-F238E27FC236}">
                <a16:creationId xmlns:a16="http://schemas.microsoft.com/office/drawing/2014/main" id="{26157647-1284-FB4D-163D-EFB9F03908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05200" y="6093123"/>
            <a:ext cx="1542014" cy="4979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C19663C-F2BE-DD5A-1AA9-3AC74836AF9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10153" y="-63767"/>
            <a:ext cx="12212305" cy="884119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3237DDE4-C0A8-AAE0-7E46-76C9F2A54D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1840" y="105378"/>
            <a:ext cx="10063280" cy="54583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 b="1" i="0" u="none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05214522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Copy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C51E2F71-1A52-4642-A9FA-500CAC80F17F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21841" y="1044863"/>
            <a:ext cx="5108101" cy="458221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Body Copy</a:t>
            </a:r>
          </a:p>
          <a:p>
            <a:endParaRPr lang="en-US" dirty="0"/>
          </a:p>
        </p:txBody>
      </p:sp>
      <p:sp>
        <p:nvSpPr>
          <p:cNvPr id="15" name="Content Placeholder 1">
            <a:extLst>
              <a:ext uri="{FF2B5EF4-FFF2-40B4-BE49-F238E27FC236}">
                <a16:creationId xmlns:a16="http://schemas.microsoft.com/office/drawing/2014/main" id="{73133D55-A358-C68C-3B2F-1395FE18B4C8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5799384" y="1044863"/>
            <a:ext cx="5108101" cy="458221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Body Copy</a:t>
            </a:r>
          </a:p>
          <a:p>
            <a:endParaRPr lang="en-US" dirty="0"/>
          </a:p>
        </p:txBody>
      </p:sp>
      <p:pic>
        <p:nvPicPr>
          <p:cNvPr id="10" name="Graphic 6">
            <a:extLst>
              <a:ext uri="{FF2B5EF4-FFF2-40B4-BE49-F238E27FC236}">
                <a16:creationId xmlns:a16="http://schemas.microsoft.com/office/drawing/2014/main" id="{435028E3-1B7D-EB9A-1ADD-80BDF5F231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05200" y="6093123"/>
            <a:ext cx="1542014" cy="4979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C855FF4-9288-EF57-1239-49F37AE9C2B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10153" y="-63767"/>
            <a:ext cx="12212305" cy="884119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2BFE5406-FF6A-D903-4238-A6D48B4731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1840" y="105378"/>
            <a:ext cx="10063280" cy="54583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 b="1" i="0" u="none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11093005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1">
            <a:extLst>
              <a:ext uri="{FF2B5EF4-FFF2-40B4-BE49-F238E27FC236}">
                <a16:creationId xmlns:a16="http://schemas.microsoft.com/office/drawing/2014/main" id="{4AFD4348-8191-61B4-1381-F737A3FBF631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421840" y="1044863"/>
            <a:ext cx="7602019" cy="4582214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buFont typeface="System Font Regular"/>
              <a:buChar char="–"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Bullet point</a:t>
            </a:r>
          </a:p>
        </p:txBody>
      </p:sp>
      <p:pic>
        <p:nvPicPr>
          <p:cNvPr id="9" name="Graphic 6">
            <a:extLst>
              <a:ext uri="{FF2B5EF4-FFF2-40B4-BE49-F238E27FC236}">
                <a16:creationId xmlns:a16="http://schemas.microsoft.com/office/drawing/2014/main" id="{B7A170FD-B3FA-B2FF-0006-5C33D4EEE0A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05200" y="6093123"/>
            <a:ext cx="1542014" cy="4979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B45F4C4-B278-2C39-6D47-72F28B58118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10153" y="-63767"/>
            <a:ext cx="12212305" cy="884119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A60164B2-54F8-507C-8692-322739ACA0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1840" y="105378"/>
            <a:ext cx="10063280" cy="54583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 b="1" i="0" u="none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61997438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A7653C02-0EE7-9FF9-FB87-C5C9651DB7CE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21841" y="1044863"/>
            <a:ext cx="5108102" cy="4582214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buFont typeface="System Font Regular"/>
              <a:buChar char="–"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Bullet point</a:t>
            </a:r>
          </a:p>
        </p:txBody>
      </p:sp>
      <p:sp>
        <p:nvSpPr>
          <p:cNvPr id="17" name="Content Placeholder 1">
            <a:extLst>
              <a:ext uri="{FF2B5EF4-FFF2-40B4-BE49-F238E27FC236}">
                <a16:creationId xmlns:a16="http://schemas.microsoft.com/office/drawing/2014/main" id="{02F84A0B-4082-74CA-9369-9A4AC80D8073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5799656" y="1044863"/>
            <a:ext cx="5108102" cy="4582214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buFont typeface="System Font Regular"/>
              <a:buChar char="–"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Bullet point</a:t>
            </a:r>
          </a:p>
        </p:txBody>
      </p:sp>
      <p:pic>
        <p:nvPicPr>
          <p:cNvPr id="8" name="Graphic 6">
            <a:extLst>
              <a:ext uri="{FF2B5EF4-FFF2-40B4-BE49-F238E27FC236}">
                <a16:creationId xmlns:a16="http://schemas.microsoft.com/office/drawing/2014/main" id="{E3F9349E-5200-95CE-C848-61302DC44D9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05200" y="6093123"/>
            <a:ext cx="1542014" cy="4979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265BE4A-05C8-8131-7B90-40690B77DBE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10153" y="-63767"/>
            <a:ext cx="12212305" cy="884119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294445D6-4B29-C6DF-0B5C-418CBBD6C5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1840" y="105378"/>
            <a:ext cx="10063280" cy="54583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 b="1" i="0" u="none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80026586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 -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CA334E3E-69F9-7D0A-D4D8-5F2EB0FB5089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421840" y="1044863"/>
            <a:ext cx="3301074" cy="4602311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Char char="–"/>
              <a:tabLst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Bullet point</a:t>
            </a:r>
          </a:p>
        </p:txBody>
      </p:sp>
      <p:sp>
        <p:nvSpPr>
          <p:cNvPr id="16" name="Content Placeholder 1">
            <a:extLst>
              <a:ext uri="{FF2B5EF4-FFF2-40B4-BE49-F238E27FC236}">
                <a16:creationId xmlns:a16="http://schemas.microsoft.com/office/drawing/2014/main" id="{C4875A2E-85FA-6579-A5B1-56EE777934D0}"/>
              </a:ext>
            </a:extLst>
          </p:cNvPr>
          <p:cNvSpPr>
            <a:spLocks noGrp="1"/>
          </p:cNvSpPr>
          <p:nvPr>
            <p:ph idx="25" hasCustomPrompt="1"/>
          </p:nvPr>
        </p:nvSpPr>
        <p:spPr>
          <a:xfrm>
            <a:off x="3999512" y="1044863"/>
            <a:ext cx="3301074" cy="4602311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Char char="–"/>
              <a:tabLst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Bullet point</a:t>
            </a:r>
          </a:p>
        </p:txBody>
      </p:sp>
      <p:sp>
        <p:nvSpPr>
          <p:cNvPr id="17" name="Content Placeholder 1">
            <a:extLst>
              <a:ext uri="{FF2B5EF4-FFF2-40B4-BE49-F238E27FC236}">
                <a16:creationId xmlns:a16="http://schemas.microsoft.com/office/drawing/2014/main" id="{DEAF003A-7847-EF31-A9FD-9A3580F8138B}"/>
              </a:ext>
            </a:extLst>
          </p:cNvPr>
          <p:cNvSpPr>
            <a:spLocks noGrp="1"/>
          </p:cNvSpPr>
          <p:nvPr>
            <p:ph idx="26" hasCustomPrompt="1"/>
          </p:nvPr>
        </p:nvSpPr>
        <p:spPr>
          <a:xfrm>
            <a:off x="7584640" y="1044863"/>
            <a:ext cx="3301074" cy="4602311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Char char="–"/>
              <a:tabLst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Bullet point</a:t>
            </a:r>
          </a:p>
        </p:txBody>
      </p:sp>
      <p:pic>
        <p:nvPicPr>
          <p:cNvPr id="9" name="Graphic 6">
            <a:extLst>
              <a:ext uri="{FF2B5EF4-FFF2-40B4-BE49-F238E27FC236}">
                <a16:creationId xmlns:a16="http://schemas.microsoft.com/office/drawing/2014/main" id="{3A3FACE5-B32F-5566-83D3-3361E261316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05200" y="6093123"/>
            <a:ext cx="1542014" cy="4979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B35BBD7-90AE-454A-AD7E-941074C1CA3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10153" y="-63767"/>
            <a:ext cx="12212305" cy="884119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73DDBF98-63B8-65D7-D771-C6A8CE5D32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1840" y="105378"/>
            <a:ext cx="10063280" cy="54583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 b="1" i="0" u="none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16646861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FF28FBF8-A723-944E-E6C3-574C9B4A3BC9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FontTx/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  <a:lvl2pPr marL="723900" indent="0">
              <a:buNone/>
              <a:defRPr/>
            </a:lvl2pPr>
          </a:lstStyle>
          <a:p>
            <a:pPr marL="228600" marR="0" lvl="0" indent="-22860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Helvetica"/>
              <a:buChar char="–"/>
              <a:tabLst/>
            </a:pPr>
            <a:r>
              <a:rPr lang="en-GB" dirty="0"/>
              <a:t>Insert Picture</a:t>
            </a:r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C4A3E3EA-E141-4532-5628-FF0FEBDD519B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21841" y="1044863"/>
            <a:ext cx="5257990" cy="4506851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Body Copy</a:t>
            </a:r>
          </a:p>
          <a:p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5A9572B-554A-5BE1-A6CE-AC5DC04E07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1841" y="277127"/>
            <a:ext cx="5257990" cy="545833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200" b="1" i="0" u="none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pic>
        <p:nvPicPr>
          <p:cNvPr id="10" name="Graphic 6">
            <a:extLst>
              <a:ext uri="{FF2B5EF4-FFF2-40B4-BE49-F238E27FC236}">
                <a16:creationId xmlns:a16="http://schemas.microsoft.com/office/drawing/2014/main" id="{74A30CC0-4E34-A82D-4F7C-678C3B94E85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05200" y="6093123"/>
            <a:ext cx="1542014" cy="497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51971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BF0A4B0F-BE1F-BC4B-BC17-50A3B83CA839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291943" y="351615"/>
            <a:ext cx="5607529" cy="52160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FontTx/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  <a:lvl2pPr marL="723900" indent="0">
              <a:buNone/>
              <a:defRPr/>
            </a:lvl2pPr>
          </a:lstStyle>
          <a:p>
            <a:pPr marL="228600" marR="0" lvl="0" indent="-22860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Helvetica"/>
              <a:buChar char="–"/>
              <a:tabLst/>
            </a:pPr>
            <a:r>
              <a:rPr lang="en-GB" dirty="0"/>
              <a:t>Insert Picture</a:t>
            </a:r>
          </a:p>
        </p:txBody>
      </p:sp>
      <p:sp>
        <p:nvSpPr>
          <p:cNvPr id="14" name="Picture Placeholder 3">
            <a:extLst>
              <a:ext uri="{FF2B5EF4-FFF2-40B4-BE49-F238E27FC236}">
                <a16:creationId xmlns:a16="http://schemas.microsoft.com/office/drawing/2014/main" id="{45F68FF2-3B04-236B-E9B2-51A281F2E0EC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358998" y="351615"/>
            <a:ext cx="5607529" cy="52160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FontTx/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  <a:lvl2pPr marL="723900" indent="0">
              <a:buNone/>
              <a:defRPr/>
            </a:lvl2pPr>
          </a:lstStyle>
          <a:p>
            <a:pPr marL="228600" marR="0" lvl="0" indent="-22860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Helvetica"/>
              <a:buChar char="–"/>
              <a:tabLst/>
            </a:pPr>
            <a:r>
              <a:rPr lang="en-GB" dirty="0"/>
              <a:t>Insert Picture</a:t>
            </a:r>
          </a:p>
        </p:txBody>
      </p:sp>
      <p:pic>
        <p:nvPicPr>
          <p:cNvPr id="5" name="Graphic 6">
            <a:extLst>
              <a:ext uri="{FF2B5EF4-FFF2-40B4-BE49-F238E27FC236}">
                <a16:creationId xmlns:a16="http://schemas.microsoft.com/office/drawing/2014/main" id="{CD387EAB-1AAD-7C0D-0B4D-AFA61CF4807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05200" y="6093123"/>
            <a:ext cx="1542014" cy="497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91182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BF0A4B0F-BE1F-BC4B-BC17-50A3B83CA839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675239" y="351615"/>
            <a:ext cx="7224234" cy="52160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FontTx/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  <a:lvl2pPr marL="723900" indent="0">
              <a:buNone/>
              <a:defRPr/>
            </a:lvl2pPr>
          </a:lstStyle>
          <a:p>
            <a:pPr marL="228600" marR="0" lvl="0" indent="-22860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Helvetica"/>
              <a:buChar char="–"/>
              <a:tabLst/>
            </a:pPr>
            <a:r>
              <a:rPr lang="en-GB" dirty="0"/>
              <a:t>Insert Picture</a:t>
            </a:r>
          </a:p>
        </p:txBody>
      </p:sp>
      <p:sp>
        <p:nvSpPr>
          <p:cNvPr id="12" name="Picture Placeholder 3">
            <a:extLst>
              <a:ext uri="{FF2B5EF4-FFF2-40B4-BE49-F238E27FC236}">
                <a16:creationId xmlns:a16="http://schemas.microsoft.com/office/drawing/2014/main" id="{C8C847BD-846E-E0BD-A86D-FFDE876D9ED9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361204" y="347656"/>
            <a:ext cx="4004062" cy="246245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FontTx/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  <a:lvl2pPr marL="723900" indent="0">
              <a:buNone/>
              <a:defRPr/>
            </a:lvl2pPr>
          </a:lstStyle>
          <a:p>
            <a:pPr marL="228600" marR="0" lvl="0" indent="-22860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Helvetica"/>
              <a:buChar char="–"/>
              <a:tabLst/>
            </a:pPr>
            <a:r>
              <a:rPr lang="en-GB" dirty="0"/>
              <a:t>Insert Picture</a:t>
            </a:r>
          </a:p>
        </p:txBody>
      </p:sp>
      <p:sp>
        <p:nvSpPr>
          <p:cNvPr id="13" name="Picture Placeholder 3">
            <a:extLst>
              <a:ext uri="{FF2B5EF4-FFF2-40B4-BE49-F238E27FC236}">
                <a16:creationId xmlns:a16="http://schemas.microsoft.com/office/drawing/2014/main" id="{B3F19B96-D1A4-E643-1080-76DD42745A64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361204" y="3105229"/>
            <a:ext cx="4004062" cy="246245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FontTx/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  <a:lvl2pPr marL="723900" indent="0">
              <a:buNone/>
              <a:defRPr/>
            </a:lvl2pPr>
          </a:lstStyle>
          <a:p>
            <a:pPr marL="228600" marR="0" lvl="0" indent="-22860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Helvetica"/>
              <a:buChar char="–"/>
              <a:tabLst/>
            </a:pPr>
            <a:r>
              <a:rPr lang="en-GB" dirty="0"/>
              <a:t>Insert Picture</a:t>
            </a:r>
          </a:p>
        </p:txBody>
      </p:sp>
      <p:pic>
        <p:nvPicPr>
          <p:cNvPr id="6" name="Graphic 6">
            <a:extLst>
              <a:ext uri="{FF2B5EF4-FFF2-40B4-BE49-F238E27FC236}">
                <a16:creationId xmlns:a16="http://schemas.microsoft.com/office/drawing/2014/main" id="{FC89C579-AA62-905C-949E-3E11EED4225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05200" y="6093123"/>
            <a:ext cx="1542014" cy="497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53934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5A69097F-3585-7A40-88AC-801BFF37FE47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361204" y="347656"/>
            <a:ext cx="4004062" cy="246245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FontTx/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  <a:lvl2pPr marL="723900" indent="0">
              <a:buNone/>
              <a:defRPr/>
            </a:lvl2pPr>
          </a:lstStyle>
          <a:p>
            <a:pPr marL="228600" marR="0" lvl="0" indent="-22860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Helvetica"/>
              <a:buChar char="–"/>
              <a:tabLst/>
            </a:pPr>
            <a:r>
              <a:rPr lang="en-GB" dirty="0"/>
              <a:t>Insert Picture</a:t>
            </a:r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BF0A4B0F-BE1F-BC4B-BC17-50A3B83CA839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636767" y="351615"/>
            <a:ext cx="3457102" cy="52160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FontTx/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  <a:lvl2pPr marL="723900" indent="0">
              <a:buNone/>
              <a:defRPr/>
            </a:lvl2pPr>
          </a:lstStyle>
          <a:p>
            <a:pPr marL="228600" marR="0" lvl="0" indent="-22860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Helvetica"/>
              <a:buChar char="–"/>
              <a:tabLst/>
            </a:pPr>
            <a:r>
              <a:rPr lang="en-GB" dirty="0"/>
              <a:t>Insert Picture</a:t>
            </a:r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3FCA6DBD-3A24-608A-4FA6-D190784330FD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361204" y="3105229"/>
            <a:ext cx="4004062" cy="246245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FontTx/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  <a:lvl2pPr marL="723900" indent="0">
              <a:buNone/>
              <a:defRPr/>
            </a:lvl2pPr>
          </a:lstStyle>
          <a:p>
            <a:pPr marL="228600" marR="0" lvl="0" indent="-22860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Helvetica"/>
              <a:buChar char="–"/>
              <a:tabLst/>
            </a:pPr>
            <a:r>
              <a:rPr lang="en-GB" dirty="0"/>
              <a:t>Insert Picture</a:t>
            </a:r>
          </a:p>
        </p:txBody>
      </p:sp>
      <p:sp>
        <p:nvSpPr>
          <p:cNvPr id="18" name="Picture Placeholder 3">
            <a:extLst>
              <a:ext uri="{FF2B5EF4-FFF2-40B4-BE49-F238E27FC236}">
                <a16:creationId xmlns:a16="http://schemas.microsoft.com/office/drawing/2014/main" id="{3FC73D09-8CCE-E23D-7737-FA855858167E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8365370" y="351615"/>
            <a:ext cx="3457102" cy="52160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FontTx/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  <a:lvl2pPr marL="723900" indent="0">
              <a:buNone/>
              <a:defRPr/>
            </a:lvl2pPr>
          </a:lstStyle>
          <a:p>
            <a:pPr marL="228600" marR="0" lvl="0" indent="-22860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Helvetica"/>
              <a:buChar char="–"/>
              <a:tabLst/>
            </a:pPr>
            <a:r>
              <a:rPr lang="en-GB" dirty="0"/>
              <a:t>Insert Picture</a:t>
            </a:r>
          </a:p>
        </p:txBody>
      </p:sp>
      <p:pic>
        <p:nvPicPr>
          <p:cNvPr id="8" name="Graphic 6">
            <a:extLst>
              <a:ext uri="{FF2B5EF4-FFF2-40B4-BE49-F238E27FC236}">
                <a16:creationId xmlns:a16="http://schemas.microsoft.com/office/drawing/2014/main" id="{BCE97B5F-36D0-A76F-323B-0D852A7427A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05200" y="6093123"/>
            <a:ext cx="1542014" cy="497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5849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1 – Oran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C317A96-6AF3-7A6E-55A3-8DE086E307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5915" y="340252"/>
            <a:ext cx="8668065" cy="4701648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lnSpc>
                <a:spcPct val="85000"/>
              </a:lnSpc>
              <a:defRPr sz="9000" b="1" i="0" u="none">
                <a:solidFill>
                  <a:schemeClr val="bg1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title </a:t>
            </a:r>
            <a:br>
              <a:rPr lang="en-US" dirty="0"/>
            </a:br>
            <a:r>
              <a:rPr lang="en-US" dirty="0"/>
              <a:t>text here</a:t>
            </a:r>
          </a:p>
        </p:txBody>
      </p:sp>
      <p:pic>
        <p:nvPicPr>
          <p:cNvPr id="5" name="Graphic 6">
            <a:extLst>
              <a:ext uri="{FF2B5EF4-FFF2-40B4-BE49-F238E27FC236}">
                <a16:creationId xmlns:a16="http://schemas.microsoft.com/office/drawing/2014/main" id="{13A15A56-B788-FBDA-CBA3-0334321B3BF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05201" y="6093123"/>
            <a:ext cx="1542012" cy="497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74106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5B86F024-B1C5-B849-931F-1EEF077E7AF8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FontTx/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  <a:lvl2pPr marL="723900" indent="0">
              <a:buNone/>
              <a:defRPr/>
            </a:lvl2pPr>
          </a:lstStyle>
          <a:p>
            <a:pPr marL="228600" marR="0" lvl="0" indent="-22860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Helvetica"/>
              <a:buChar char="–"/>
              <a:tabLst/>
            </a:pPr>
            <a:r>
              <a:rPr lang="en-GB" dirty="0"/>
              <a:t>Insert Picture</a:t>
            </a:r>
          </a:p>
        </p:txBody>
      </p:sp>
    </p:spTree>
    <p:extLst>
      <p:ext uri="{BB962C8B-B14F-4D97-AF65-F5344CB8AC3E}">
        <p14:creationId xmlns:p14="http://schemas.microsoft.com/office/powerpoint/2010/main" val="237693208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– Logo marqu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9B217F4-9ED8-9C3C-8334-C61CE79A44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68162"/>
          <a:stretch/>
        </p:blipFill>
        <p:spPr>
          <a:xfrm>
            <a:off x="4838270" y="2153428"/>
            <a:ext cx="2515460" cy="2551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5030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1 – Ston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8440DD58-2B3E-9DE0-DD13-A670870C2E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5915" y="340252"/>
            <a:ext cx="8668065" cy="4701648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lnSpc>
                <a:spcPct val="85000"/>
              </a:lnSpc>
              <a:defRPr sz="9000" b="1" i="0" u="none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title </a:t>
            </a:r>
            <a:br>
              <a:rPr lang="en-US" dirty="0"/>
            </a:br>
            <a:r>
              <a:rPr lang="en-US" dirty="0"/>
              <a:t>text here</a:t>
            </a:r>
          </a:p>
        </p:txBody>
      </p:sp>
      <p:pic>
        <p:nvPicPr>
          <p:cNvPr id="5" name="Graphic 6">
            <a:extLst>
              <a:ext uri="{FF2B5EF4-FFF2-40B4-BE49-F238E27FC236}">
                <a16:creationId xmlns:a16="http://schemas.microsoft.com/office/drawing/2014/main" id="{FB66400F-32CB-4879-96C2-43DA94A868B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05200" y="6093123"/>
            <a:ext cx="1542014" cy="497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4522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5" Type="http://schemas.openxmlformats.org/officeDocument/2006/relationships/slideLayout" Target="../slideLayouts/slideLayout53.xml"/><Relationship Id="rId10" Type="http://schemas.openxmlformats.org/officeDocument/2006/relationships/theme" Target="../theme/theme10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0.xml"/><Relationship Id="rId7" Type="http://schemas.openxmlformats.org/officeDocument/2006/relationships/theme" Target="../theme/theme11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5" Type="http://schemas.openxmlformats.org/officeDocument/2006/relationships/slideLayout" Target="../slideLayouts/slideLayout62.xml"/><Relationship Id="rId4" Type="http://schemas.openxmlformats.org/officeDocument/2006/relationships/slideLayout" Target="../slideLayouts/slideLayout61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6.xml"/><Relationship Id="rId7" Type="http://schemas.openxmlformats.org/officeDocument/2006/relationships/theme" Target="../theme/theme12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7.xml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2.xml"/><Relationship Id="rId7" Type="http://schemas.openxmlformats.org/officeDocument/2006/relationships/theme" Target="../theme/theme13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5" Type="http://schemas.openxmlformats.org/officeDocument/2006/relationships/slideLayout" Target="../slideLayouts/slideLayout74.xml"/><Relationship Id="rId4" Type="http://schemas.openxmlformats.org/officeDocument/2006/relationships/slideLayout" Target="../slideLayouts/slideLayout73.xml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8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theme" Target="../theme/theme14.xml"/><Relationship Id="rId5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9.xml"/></Relationships>
</file>

<file path=ppt/slideMasters/_rels/slideMaster15.xml.rels><?xml version="1.0" encoding="UTF-8" standalone="yes"?>
<Relationships xmlns="http://schemas.openxmlformats.org/package/2006/relationships"><Relationship Id="rId2" Type="http://schemas.openxmlformats.org/officeDocument/2006/relationships/theme" Target="../theme/theme15.xml"/><Relationship Id="rId1" Type="http://schemas.openxmlformats.org/officeDocument/2006/relationships/slideLayout" Target="../slideLayouts/slideLayout8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9.xml"/><Relationship Id="rId4" Type="http://schemas.openxmlformats.org/officeDocument/2006/relationships/slideLayout" Target="../slideLayouts/slideLayout8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7" Type="http://schemas.openxmlformats.org/officeDocument/2006/relationships/theme" Target="../theme/theme5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2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7" Type="http://schemas.openxmlformats.org/officeDocument/2006/relationships/theme" Target="../theme/theme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8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7" Type="http://schemas.openxmlformats.org/officeDocument/2006/relationships/theme" Target="../theme/theme7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5.xml"/><Relationship Id="rId4" Type="http://schemas.openxmlformats.org/officeDocument/2006/relationships/slideLayout" Target="../slideLayouts/slideLayout34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7" Type="http://schemas.openxmlformats.org/officeDocument/2006/relationships/theme" Target="../theme/theme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5" Type="http://schemas.openxmlformats.org/officeDocument/2006/relationships/slideLayout" Target="../slideLayouts/slideLayout41.xml"/><Relationship Id="rId4" Type="http://schemas.openxmlformats.org/officeDocument/2006/relationships/slideLayout" Target="../slideLayouts/slideLayout40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7" Type="http://schemas.openxmlformats.org/officeDocument/2006/relationships/theme" Target="../theme/theme9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6325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5" r:id="rId2"/>
    <p:sldLayoutId id="2147483793" r:id="rId3"/>
    <p:sldLayoutId id="2147483794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58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2" r:id="rId1"/>
    <p:sldLayoutId id="2147483873" r:id="rId2"/>
    <p:sldLayoutId id="2147483874" r:id="rId3"/>
    <p:sldLayoutId id="2147483875" r:id="rId4"/>
    <p:sldLayoutId id="2147483876" r:id="rId5"/>
    <p:sldLayoutId id="2147483877" r:id="rId6"/>
    <p:sldLayoutId id="2147483899" r:id="rId7"/>
    <p:sldLayoutId id="2147483900" r:id="rId8"/>
    <p:sldLayoutId id="2147483901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639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9" r:id="rId1"/>
    <p:sldLayoutId id="2147483880" r:id="rId2"/>
    <p:sldLayoutId id="2147483881" r:id="rId3"/>
    <p:sldLayoutId id="2147483882" r:id="rId4"/>
    <p:sldLayoutId id="2147483883" r:id="rId5"/>
    <p:sldLayoutId id="2147483884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7651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6" r:id="rId1"/>
    <p:sldLayoutId id="2147483887" r:id="rId2"/>
    <p:sldLayoutId id="2147483888" r:id="rId3"/>
    <p:sldLayoutId id="2147483889" r:id="rId4"/>
    <p:sldLayoutId id="2147483890" r:id="rId5"/>
    <p:sldLayoutId id="2147483891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1241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3" r:id="rId1"/>
    <p:sldLayoutId id="2147483894" r:id="rId2"/>
    <p:sldLayoutId id="2147483895" r:id="rId3"/>
    <p:sldLayoutId id="2147483896" r:id="rId4"/>
    <p:sldLayoutId id="2147483897" r:id="rId5"/>
    <p:sldLayoutId id="2147483898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165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690" r:id="rId3"/>
    <p:sldLayoutId id="2147483730" r:id="rId4"/>
    <p:sldLayoutId id="2147483673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711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4910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5" r:id="rId3"/>
    <p:sldLayoutId id="2147483746" r:id="rId4"/>
    <p:sldLayoutId id="2147483748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3754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807" r:id="rId2"/>
    <p:sldLayoutId id="2147483728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7161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784" r:id="rId2"/>
    <p:sldLayoutId id="2147483785" r:id="rId3"/>
    <p:sldLayoutId id="2147483786" r:id="rId4"/>
    <p:sldLayoutId id="2147483787" r:id="rId5"/>
    <p:sldLayoutId id="2147483788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3911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2" r:id="rId1"/>
    <p:sldLayoutId id="2147483814" r:id="rId2"/>
    <p:sldLayoutId id="2147483815" r:id="rId3"/>
    <p:sldLayoutId id="2147483816" r:id="rId4"/>
    <p:sldLayoutId id="2147483817" r:id="rId5"/>
    <p:sldLayoutId id="2147483818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54445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5" r:id="rId1"/>
    <p:sldLayoutId id="2147483836" r:id="rId2"/>
    <p:sldLayoutId id="2147483837" r:id="rId3"/>
    <p:sldLayoutId id="2147483838" r:id="rId4"/>
    <p:sldLayoutId id="2147483839" r:id="rId5"/>
    <p:sldLayoutId id="2147483840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6788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6" r:id="rId1"/>
    <p:sldLayoutId id="2147483857" r:id="rId2"/>
    <p:sldLayoutId id="2147483858" r:id="rId3"/>
    <p:sldLayoutId id="2147483859" r:id="rId4"/>
    <p:sldLayoutId id="2147483860" r:id="rId5"/>
    <p:sldLayoutId id="2147483861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30113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9807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21" r:id="rId2"/>
    <p:sldLayoutId id="2147483822" r:id="rId3"/>
    <p:sldLayoutId id="2147483823" r:id="rId4"/>
    <p:sldLayoutId id="2147483824" r:id="rId5"/>
    <p:sldLayoutId id="2147483825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Susan.Kenyon@Canterbury.ac.uk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jpe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21.png"/><Relationship Id="rId11" Type="http://schemas.openxmlformats.org/officeDocument/2006/relationships/image" Target="../media/image26.jpe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3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5" Type="http://schemas.openxmlformats.org/officeDocument/2006/relationships/image" Target="../media/image39.jpe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jpeg"/><Relationship Id="rId14" Type="http://schemas.openxmlformats.org/officeDocument/2006/relationships/image" Target="../media/image3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0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13" Type="http://schemas.openxmlformats.org/officeDocument/2006/relationships/image" Target="../media/image45.png"/><Relationship Id="rId18" Type="http://schemas.openxmlformats.org/officeDocument/2006/relationships/image" Target="../media/image50.png"/><Relationship Id="rId3" Type="http://schemas.openxmlformats.org/officeDocument/2006/relationships/image" Target="../media/image40.jpeg"/><Relationship Id="rId21" Type="http://schemas.openxmlformats.org/officeDocument/2006/relationships/image" Target="../media/image53.png"/><Relationship Id="rId7" Type="http://schemas.openxmlformats.org/officeDocument/2006/relationships/diagramColors" Target="../diagrams/colors4.xml"/><Relationship Id="rId12" Type="http://schemas.openxmlformats.org/officeDocument/2006/relationships/image" Target="../media/image44.jpeg"/><Relationship Id="rId17" Type="http://schemas.openxmlformats.org/officeDocument/2006/relationships/image" Target="../media/image49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48.png"/><Relationship Id="rId20" Type="http://schemas.openxmlformats.org/officeDocument/2006/relationships/image" Target="../media/image52.png"/><Relationship Id="rId1" Type="http://schemas.openxmlformats.org/officeDocument/2006/relationships/slideLayout" Target="../slideLayouts/slideLayout49.xml"/><Relationship Id="rId6" Type="http://schemas.openxmlformats.org/officeDocument/2006/relationships/diagramQuickStyle" Target="../diagrams/quickStyle4.xml"/><Relationship Id="rId11" Type="http://schemas.openxmlformats.org/officeDocument/2006/relationships/image" Target="../media/image43.png"/><Relationship Id="rId5" Type="http://schemas.openxmlformats.org/officeDocument/2006/relationships/diagramLayout" Target="../diagrams/layout4.xml"/><Relationship Id="rId15" Type="http://schemas.openxmlformats.org/officeDocument/2006/relationships/image" Target="../media/image47.png"/><Relationship Id="rId10" Type="http://schemas.openxmlformats.org/officeDocument/2006/relationships/image" Target="../media/image42.jpeg"/><Relationship Id="rId19" Type="http://schemas.openxmlformats.org/officeDocument/2006/relationships/image" Target="../media/image51.png"/><Relationship Id="rId4" Type="http://schemas.openxmlformats.org/officeDocument/2006/relationships/diagramData" Target="../diagrams/data4.xml"/><Relationship Id="rId9" Type="http://schemas.openxmlformats.org/officeDocument/2006/relationships/image" Target="../media/image41.png"/><Relationship Id="rId14" Type="http://schemas.openxmlformats.org/officeDocument/2006/relationships/image" Target="../media/image46.png"/><Relationship Id="rId22" Type="http://schemas.openxmlformats.org/officeDocument/2006/relationships/image" Target="../media/image5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mailto:Susan.Kenyon@Canterbury.ac.uk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FE2F50-1FB4-3A60-90C2-2818B1111C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915" y="340251"/>
            <a:ext cx="10523321" cy="6358499"/>
          </a:xfrm>
        </p:spPr>
        <p:txBody>
          <a:bodyPr>
            <a:noAutofit/>
          </a:bodyPr>
          <a:lstStyle/>
          <a:p>
            <a:r>
              <a:rPr lang="en-GB" sz="5400" dirty="0"/>
              <a:t>Inclusive transport, sustainability and travel behaviour change. </a:t>
            </a:r>
            <a:br>
              <a:rPr lang="en-GB" sz="4900" dirty="0"/>
            </a:br>
            <a:br>
              <a:rPr lang="en-GB" sz="2000" dirty="0"/>
            </a:br>
            <a:br>
              <a:rPr lang="en-GB" sz="2000" dirty="0"/>
            </a:br>
            <a:br>
              <a:rPr lang="en-GB" sz="2000" dirty="0"/>
            </a:br>
            <a:br>
              <a:rPr lang="en-GB" sz="2000" dirty="0"/>
            </a:br>
            <a:r>
              <a:rPr lang="en-GB" sz="2000" dirty="0"/>
              <a:t>Presented at </a:t>
            </a:r>
            <a:r>
              <a:rPr lang="en-US" sz="2000" b="1" i="1" dirty="0">
                <a:effectLst/>
                <a:latin typeface="+mn-lt"/>
              </a:rPr>
              <a:t>Sustainable Transport Roundtable: Facilitating </a:t>
            </a:r>
            <a:r>
              <a:rPr lang="en-US" sz="2000" b="1" i="1" dirty="0" err="1">
                <a:effectLst/>
                <a:latin typeface="+mn-lt"/>
              </a:rPr>
              <a:t>Behaviour</a:t>
            </a:r>
            <a:r>
              <a:rPr lang="en-US" sz="2000" b="1" i="1" dirty="0">
                <a:effectLst/>
                <a:latin typeface="+mn-lt"/>
              </a:rPr>
              <a:t> Change</a:t>
            </a:r>
            <a:r>
              <a:rPr lang="en-US" sz="2000" dirty="0">
                <a:latin typeface="+mn-lt"/>
              </a:rPr>
              <a:t>.</a:t>
            </a:r>
            <a:r>
              <a:rPr lang="en-US" sz="2000" b="1" i="0" dirty="0">
                <a:effectLst/>
                <a:latin typeface="+mn-lt"/>
              </a:rPr>
              <a:t> </a:t>
            </a:r>
            <a:r>
              <a:rPr lang="en-GB" sz="2000" b="1" i="0" dirty="0">
                <a:effectLst/>
                <a:latin typeface="+mn-lt"/>
              </a:rPr>
              <a:t>Canterbury Chr</a:t>
            </a:r>
            <a:r>
              <a:rPr lang="en-GB" sz="2000" dirty="0">
                <a:latin typeface="+mn-lt"/>
              </a:rPr>
              <a:t>ist Church University, Kent</a:t>
            </a:r>
            <a:r>
              <a:rPr lang="en-GB" sz="2000" dirty="0"/>
              <a:t>. 11 March 2024. </a:t>
            </a:r>
            <a:br>
              <a:rPr lang="en-GB" sz="2000" dirty="0"/>
            </a:br>
            <a:br>
              <a:rPr lang="en-GB" sz="2000" dirty="0"/>
            </a:br>
            <a:br>
              <a:rPr lang="en-GB" sz="2000" dirty="0"/>
            </a:br>
            <a:r>
              <a:rPr lang="en-GB" sz="2000" dirty="0"/>
              <a:t>All slides copyright Dr Susan Kenyon 2024. For further information, please contact </a:t>
            </a:r>
            <a:r>
              <a:rPr lang="en-GB" sz="2000" dirty="0">
                <a:hlinkClick r:id="rId3"/>
              </a:rPr>
              <a:t>Susan.Kenyon@Canterbury.ac.uk</a:t>
            </a:r>
            <a:r>
              <a:rPr lang="en-GB" sz="2000" dirty="0"/>
              <a:t>. </a:t>
            </a:r>
            <a:br>
              <a:rPr lang="en-GB" sz="2000" dirty="0"/>
            </a:br>
            <a:br>
              <a:rPr lang="en-GB" sz="2000" dirty="0"/>
            </a:br>
            <a:r>
              <a:rPr lang="en-GB" sz="2000" dirty="0"/>
              <a:t>Please do not distribute without permission and do not publish without attribution.  </a:t>
            </a:r>
            <a:br>
              <a:rPr lang="en-GB" sz="2000" dirty="0"/>
            </a:br>
            <a:br>
              <a:rPr lang="en-GB" sz="2000" dirty="0"/>
            </a:br>
            <a:br>
              <a:rPr lang="en-GB" sz="2200" dirty="0"/>
            </a:br>
            <a:br>
              <a:rPr lang="en-GB" sz="2200" dirty="0"/>
            </a:b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20139564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Sport at the Langton">
            <a:extLst>
              <a:ext uri="{FF2B5EF4-FFF2-40B4-BE49-F238E27FC236}">
                <a16:creationId xmlns:a16="http://schemas.microsoft.com/office/drawing/2014/main" id="{0FB58D35-612C-97CE-696B-45D20DA415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4487" y="2023065"/>
            <a:ext cx="1290008" cy="177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549D9F3-8DC9-7754-26AA-44C0B2C92068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21840" y="1044862"/>
            <a:ext cx="8822368" cy="4974937"/>
          </a:xfrm>
        </p:spPr>
        <p:txBody>
          <a:bodyPr/>
          <a:lstStyle/>
          <a:p>
            <a:pPr marL="342900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sz="2800" dirty="0">
              <a:solidFill>
                <a:srgbClr val="0A1E59"/>
              </a:solidFill>
            </a:endParaRP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0A1E59"/>
                </a:solidFill>
              </a:rPr>
              <a:t>A transport system for the Canterbury District that is: </a:t>
            </a:r>
          </a:p>
          <a:p>
            <a:pPr marL="1028700" lvl="1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solidFill>
                  <a:srgbClr val="0A1E59"/>
                </a:solidFill>
              </a:rPr>
              <a:t>More inclusive; </a:t>
            </a:r>
          </a:p>
          <a:p>
            <a:pPr marL="1028700" lvl="1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solidFill>
                  <a:srgbClr val="0A1E59"/>
                </a:solidFill>
              </a:rPr>
              <a:t>More sustainable; with </a:t>
            </a:r>
          </a:p>
          <a:p>
            <a:pPr marL="1028700" lvl="1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solidFill>
                  <a:srgbClr val="0A1E59"/>
                </a:solidFill>
              </a:rPr>
              <a:t>More choice.  </a:t>
            </a:r>
          </a:p>
          <a:p>
            <a:pPr marL="457200" indent="-4572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sz="2800" dirty="0">
              <a:solidFill>
                <a:srgbClr val="0A1E59"/>
              </a:solidFill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1CD60AA2-1D45-DCE3-C045-6CB3AF87BF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Our common aim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D79720-5165-14E8-9BFD-95894B85E1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36810" y="2580075"/>
            <a:ext cx="1253799" cy="15704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667B2D4-3E0F-2B45-D91D-1477A266613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633" r="5740" b="7378"/>
          <a:stretch/>
        </p:blipFill>
        <p:spPr>
          <a:xfrm>
            <a:off x="6499904" y="2534001"/>
            <a:ext cx="2694547" cy="32330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5DD02D2-D3DE-9F62-3CD1-295E09E5E4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03399" y="449929"/>
            <a:ext cx="1187210" cy="1747837"/>
          </a:xfrm>
          <a:prstGeom prst="rect">
            <a:avLst/>
          </a:prstGeom>
        </p:spPr>
      </p:pic>
      <p:pic>
        <p:nvPicPr>
          <p:cNvPr id="1026" name="Picture 2" descr="Pilgrims' Way Primary School">
            <a:extLst>
              <a:ext uri="{FF2B5EF4-FFF2-40B4-BE49-F238E27FC236}">
                <a16:creationId xmlns:a16="http://schemas.microsoft.com/office/drawing/2014/main" id="{8E091245-F148-B0B9-A9DC-D808677A81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3222" y="1365840"/>
            <a:ext cx="1314450" cy="131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EF4D9E4-BE30-647A-CF22-D68153B71C1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68288" y="4224515"/>
            <a:ext cx="3022277" cy="13144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A9CBAC0-A24D-E66D-D3F8-002A2DB7E18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03794" y="3797288"/>
            <a:ext cx="1966263" cy="268447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935E01A-6DB5-0EA3-4E29-BDF1ECDAC25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76408" y="5095466"/>
            <a:ext cx="1184615" cy="1696446"/>
          </a:xfrm>
          <a:prstGeom prst="rect">
            <a:avLst/>
          </a:prstGeom>
        </p:spPr>
      </p:pic>
      <p:pic>
        <p:nvPicPr>
          <p:cNvPr id="1034" name="Picture 10" descr="Canterbury Cathedral | Things to Do in Kent">
            <a:extLst>
              <a:ext uri="{FF2B5EF4-FFF2-40B4-BE49-F238E27FC236}">
                <a16:creationId xmlns:a16="http://schemas.microsoft.com/office/drawing/2014/main" id="{BC7B44BB-ADBC-AB35-13D4-06E9FB0085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18" b="14364"/>
          <a:stretch/>
        </p:blipFill>
        <p:spPr bwMode="auto">
          <a:xfrm>
            <a:off x="6118998" y="5240822"/>
            <a:ext cx="2126900" cy="1557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16119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CD60AA2-1D45-DCE3-C045-6CB3AF87BF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Supporting different choices 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E3524AE8-999D-DDB8-A87F-DF69B91EC9A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72956158"/>
              </p:ext>
            </p:extLst>
          </p:nvPr>
        </p:nvGraphicFramePr>
        <p:xfrm>
          <a:off x="160420" y="993101"/>
          <a:ext cx="5400000" cy="540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6C92BFCE-A8FA-0B48-AE73-8941A07F675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25923916"/>
              </p:ext>
            </p:extLst>
          </p:nvPr>
        </p:nvGraphicFramePr>
        <p:xfrm>
          <a:off x="6615538" y="1007843"/>
          <a:ext cx="5400000" cy="540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40739952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6" name="Picture 12" descr="US Department of Transportation">
            <a:extLst>
              <a:ext uri="{FF2B5EF4-FFF2-40B4-BE49-F238E27FC236}">
                <a16:creationId xmlns:a16="http://schemas.microsoft.com/office/drawing/2014/main" id="{DBF99C3E-E99F-47B0-A5F3-84AE1E6A5B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35" r="19846"/>
          <a:stretch/>
        </p:blipFill>
        <p:spPr bwMode="auto">
          <a:xfrm>
            <a:off x="345169" y="2944758"/>
            <a:ext cx="888418" cy="80653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93089FD-972C-489B-81DA-E285FE8FD69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512" t="29126" r="56783" b="9534"/>
          <a:stretch/>
        </p:blipFill>
        <p:spPr>
          <a:xfrm>
            <a:off x="7110882" y="3837583"/>
            <a:ext cx="1964401" cy="297816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B2F59CB-29BA-4231-B011-934A4E212BD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844" t="43134" r="41713" b="27550"/>
          <a:stretch/>
        </p:blipFill>
        <p:spPr>
          <a:xfrm>
            <a:off x="1396144" y="5328518"/>
            <a:ext cx="3982639" cy="126687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FB5CD3C-8DD9-41B1-AF21-B991D371798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272" t="38243" r="42591" b="32270"/>
          <a:stretch/>
        </p:blipFill>
        <p:spPr>
          <a:xfrm>
            <a:off x="236047" y="4640438"/>
            <a:ext cx="3746673" cy="123120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AE0D7FC-6E14-43F3-BD69-E4E3756DB81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1454" t="41652" r="44909" b="24226"/>
          <a:stretch/>
        </p:blipFill>
        <p:spPr>
          <a:xfrm>
            <a:off x="1396144" y="2473417"/>
            <a:ext cx="3252080" cy="136416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8C82548-10C5-4CA6-B9B0-94E88E1FBFE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8091" t="27183" r="28954" b="62479"/>
          <a:stretch/>
        </p:blipFill>
        <p:spPr>
          <a:xfrm>
            <a:off x="53074" y="4622911"/>
            <a:ext cx="4607098" cy="59483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38" name="Picture 14" descr="Secretary of State for the Environment, Transport and the Regions -  Wikipedia">
            <a:extLst>
              <a:ext uri="{FF2B5EF4-FFF2-40B4-BE49-F238E27FC236}">
                <a16:creationId xmlns:a16="http://schemas.microsoft.com/office/drawing/2014/main" id="{67218738-7F7D-43B4-8B32-86B11B6F8B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5709" y="1911119"/>
            <a:ext cx="1428750" cy="714375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FB65724-E875-48AA-AC67-178289D628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Information and travel </a:t>
            </a:r>
            <a:r>
              <a:rPr lang="en-US" dirty="0" err="1"/>
              <a:t>behaviour</a:t>
            </a:r>
            <a:r>
              <a:rPr lang="en-US" dirty="0"/>
              <a:t>: 1998-present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41DA4B-B1D4-42A4-BCD3-FF0CB214DE1B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6184" t="9346" r="18388"/>
          <a:stretch/>
        </p:blipFill>
        <p:spPr>
          <a:xfrm>
            <a:off x="8403359" y="2090788"/>
            <a:ext cx="3600735" cy="267641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26" name="Picture 2" descr="The Boots Company | Building CHP | Members | The Association for  Decentralised Energy">
            <a:extLst>
              <a:ext uri="{FF2B5EF4-FFF2-40B4-BE49-F238E27FC236}">
                <a16:creationId xmlns:a16="http://schemas.microsoft.com/office/drawing/2014/main" id="{4FCA3A64-DABD-41FC-B8F5-18261CEB55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748" y="2063744"/>
            <a:ext cx="1348412" cy="819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ome - Nottingham City Council">
            <a:extLst>
              <a:ext uri="{FF2B5EF4-FFF2-40B4-BE49-F238E27FC236}">
                <a16:creationId xmlns:a16="http://schemas.microsoft.com/office/drawing/2014/main" id="{B093E50A-9478-41EC-917C-146F3E3439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954" y="2688195"/>
            <a:ext cx="1618054" cy="53219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FT logo - Chartwise UK">
            <a:extLst>
              <a:ext uri="{FF2B5EF4-FFF2-40B4-BE49-F238E27FC236}">
                <a16:creationId xmlns:a16="http://schemas.microsoft.com/office/drawing/2014/main" id="{60186F91-CB36-41F5-A14C-44967035B1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5920" y="4697489"/>
            <a:ext cx="1656080" cy="68135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D2DC6C04-2029-4E1E-AB56-47D6DA1035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8493" y="5864615"/>
            <a:ext cx="2232754" cy="681925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039B4B15-2618-4C45-BC61-CB3BB8586A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0812" y="1397389"/>
            <a:ext cx="2315418" cy="330010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02417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43380E86-35F2-431B-94DC-84F01341D6DB}"/>
              </a:ext>
            </a:extLst>
          </p:cNvPr>
          <p:cNvSpPr txBox="1">
            <a:spLocks/>
          </p:cNvSpPr>
          <p:nvPr/>
        </p:nvSpPr>
        <p:spPr>
          <a:xfrm>
            <a:off x="1744948" y="1656500"/>
            <a:ext cx="3981450" cy="3744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endParaRPr lang="en-GB">
              <a:latin typeface="NJFont Book" panose="020B05030203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>
              <a:latin typeface="NJFont Book" panose="020B0503020304020204" pitchFamily="34" charset="0"/>
            </a:endParaRP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CFF02814-4F26-4A56-AED7-06524F26C62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65919634"/>
              </p:ext>
            </p:extLst>
          </p:nvPr>
        </p:nvGraphicFramePr>
        <p:xfrm>
          <a:off x="421840" y="914400"/>
          <a:ext cx="6097493" cy="55704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5" name="Title 14">
            <a:extLst>
              <a:ext uri="{FF2B5EF4-FFF2-40B4-BE49-F238E27FC236}">
                <a16:creationId xmlns:a16="http://schemas.microsoft.com/office/drawing/2014/main" id="{EEAB75A2-FA25-409E-8CCB-1D70DBA4A6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Four key influences on travel behaviour 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867C631-7CE4-CF86-BEAD-137583A9E652}"/>
              </a:ext>
            </a:extLst>
          </p:cNvPr>
          <p:cNvGrpSpPr/>
          <p:nvPr/>
        </p:nvGrpSpPr>
        <p:grpSpPr>
          <a:xfrm>
            <a:off x="8436108" y="1223012"/>
            <a:ext cx="2340000" cy="2340000"/>
            <a:chOff x="2974080" y="0"/>
            <a:chExt cx="1991171" cy="1991171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385E9A8B-711B-3838-34C3-8649A68D92AA}"/>
                </a:ext>
              </a:extLst>
            </p:cNvPr>
            <p:cNvSpPr/>
            <p:nvPr/>
          </p:nvSpPr>
          <p:spPr>
            <a:xfrm>
              <a:off x="2974080" y="0"/>
              <a:ext cx="1991171" cy="1991171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2" name="Oval 4">
              <a:extLst>
                <a:ext uri="{FF2B5EF4-FFF2-40B4-BE49-F238E27FC236}">
                  <a16:creationId xmlns:a16="http://schemas.microsoft.com/office/drawing/2014/main" id="{BEB96922-B990-E9B5-EC5C-414E55C7E409}"/>
                </a:ext>
              </a:extLst>
            </p:cNvPr>
            <p:cNvSpPr txBox="1"/>
            <p:nvPr/>
          </p:nvSpPr>
          <p:spPr>
            <a:xfrm>
              <a:off x="3265680" y="291600"/>
              <a:ext cx="1407971" cy="140797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1750" tIns="31750" rIns="31750" bIns="31750" numCol="1" spcCol="1270" anchor="ctr" anchorCtr="0">
              <a:noAutofit/>
            </a:bodyPr>
            <a:lstStyle/>
            <a:p>
              <a:pPr marL="0" lvl="0" indent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2500" kern="1200" dirty="0"/>
                <a:t>Are people able to change? 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96D31AA9-9C22-B61E-28F9-40CEEF692DA5}"/>
              </a:ext>
            </a:extLst>
          </p:cNvPr>
          <p:cNvGrpSpPr/>
          <p:nvPr/>
        </p:nvGrpSpPr>
        <p:grpSpPr>
          <a:xfrm>
            <a:off x="8436108" y="3905697"/>
            <a:ext cx="2340000" cy="2340000"/>
            <a:chOff x="2954308" y="2197426"/>
            <a:chExt cx="1991171" cy="1991171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82729237-3D7C-BA5A-3BD7-7385D7C43256}"/>
                </a:ext>
              </a:extLst>
            </p:cNvPr>
            <p:cNvSpPr/>
            <p:nvPr/>
          </p:nvSpPr>
          <p:spPr>
            <a:xfrm>
              <a:off x="2954308" y="2197426"/>
              <a:ext cx="1991171" cy="1991171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" name="Oval 6">
              <a:extLst>
                <a:ext uri="{FF2B5EF4-FFF2-40B4-BE49-F238E27FC236}">
                  <a16:creationId xmlns:a16="http://schemas.microsoft.com/office/drawing/2014/main" id="{AB2E753E-340D-63CB-8525-7F133D780504}"/>
                </a:ext>
              </a:extLst>
            </p:cNvPr>
            <p:cNvSpPr txBox="1"/>
            <p:nvPr/>
          </p:nvSpPr>
          <p:spPr>
            <a:xfrm>
              <a:off x="3245908" y="2489026"/>
              <a:ext cx="1407971" cy="140797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1750" tIns="31750" rIns="31750" bIns="31750" numCol="1" spcCol="1270" anchor="ctr" anchorCtr="0">
              <a:noAutofit/>
            </a:bodyPr>
            <a:lstStyle/>
            <a:p>
              <a:pPr marL="0" lvl="0" indent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2500" kern="1200" dirty="0"/>
                <a:t>Are people willing to change? 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541878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anterbury Bus Station - All You Must Know BEFORE You Go (with Photos)">
            <a:extLst>
              <a:ext uri="{FF2B5EF4-FFF2-40B4-BE49-F238E27FC236}">
                <a16:creationId xmlns:a16="http://schemas.microsoft.com/office/drawing/2014/main" id="{82135C9B-CA51-CF0E-A0FE-1BA561ECE4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6716" y="4077141"/>
            <a:ext cx="1333814" cy="1333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89E59751-4E33-4BFF-BD34-A1947CD68E5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85592993"/>
              </p:ext>
            </p:extLst>
          </p:nvPr>
        </p:nvGraphicFramePr>
        <p:xfrm>
          <a:off x="3108000" y="441000"/>
          <a:ext cx="5976000" cy="5976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DDFB4D23-3870-19B8-8DF5-FBA9F0249C4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84000" y="4447461"/>
            <a:ext cx="1661583" cy="1439395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3B627E2C-5D7F-DFB8-1AFD-23DDECAD90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7718" y="3559690"/>
            <a:ext cx="1194874" cy="794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A00080A-7F8C-8F7C-3A88-96060B3879F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396941" y="5843768"/>
            <a:ext cx="3642659" cy="930859"/>
          </a:xfrm>
          <a:prstGeom prst="rect">
            <a:avLst/>
          </a:prstGeom>
        </p:spPr>
      </p:pic>
      <p:pic>
        <p:nvPicPr>
          <p:cNvPr id="1030" name="Picture 6" descr="Uncertainty for nurses at a Kent hospital as junior doctors are moved out |  RCNi">
            <a:extLst>
              <a:ext uri="{FF2B5EF4-FFF2-40B4-BE49-F238E27FC236}">
                <a16:creationId xmlns:a16="http://schemas.microsoft.com/office/drawing/2014/main" id="{CC15706A-F819-D675-B6A9-0462A00DAB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59" y="5375426"/>
            <a:ext cx="2396833" cy="143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C565CA6-9A5C-DDFB-90C6-A0D055009F1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385051" y="5498647"/>
            <a:ext cx="2218267" cy="119165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C13C016-79A7-5902-666E-6B8B5BA7B3B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16826" y="4429295"/>
            <a:ext cx="1858039" cy="121596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4C6C56B-3BDC-5AE8-80A5-A5EA1000652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8335" y="58537"/>
            <a:ext cx="2241322" cy="324212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110C19F-D903-0346-84E0-A50E5C9DB8D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506237" y="704972"/>
            <a:ext cx="3322769" cy="41534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1EB5640-5B30-8FA2-AC17-A8C1ED6BDD7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31385" y="1315212"/>
            <a:ext cx="4695825" cy="2667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6392C38-01C3-3F29-3E2C-47A317E1BF8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0" y="1666180"/>
            <a:ext cx="5124450" cy="31432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A7CE7D59-A198-CB89-1A58-05F2B5078EE7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93366" y="2084437"/>
            <a:ext cx="2609850" cy="390525"/>
          </a:xfrm>
          <a:prstGeom prst="rect">
            <a:avLst/>
          </a:prstGeom>
        </p:spPr>
      </p:pic>
      <p:pic>
        <p:nvPicPr>
          <p:cNvPr id="1036" name="Picture 12" descr="Every Car Advert Shown During Super Bowl 2024 | News | CarThrottle">
            <a:extLst>
              <a:ext uri="{FF2B5EF4-FFF2-40B4-BE49-F238E27FC236}">
                <a16:creationId xmlns:a16="http://schemas.microsoft.com/office/drawing/2014/main" id="{A7BE15EA-8E7F-76A7-06DF-E05F3FCC69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2563" y="58537"/>
            <a:ext cx="2946400" cy="1656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036">
            <a:extLst>
              <a:ext uri="{FF2B5EF4-FFF2-40B4-BE49-F238E27FC236}">
                <a16:creationId xmlns:a16="http://schemas.microsoft.com/office/drawing/2014/main" id="{9EC40F36-0556-49DF-75F1-2D25B6EDDEFB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451769" y="1221528"/>
            <a:ext cx="2218267" cy="1097955"/>
          </a:xfrm>
          <a:prstGeom prst="rect">
            <a:avLst/>
          </a:prstGeom>
        </p:spPr>
      </p:pic>
      <p:pic>
        <p:nvPicPr>
          <p:cNvPr id="1039" name="Picture 1038">
            <a:extLst>
              <a:ext uri="{FF2B5EF4-FFF2-40B4-BE49-F238E27FC236}">
                <a16:creationId xmlns:a16="http://schemas.microsoft.com/office/drawing/2014/main" id="{079A06C7-B040-A05C-4DA7-23C1F9B17F99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929863" y="2099531"/>
            <a:ext cx="4229100" cy="39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5619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1E120D13-D129-45BF-B7B8-54842E787B87}"/>
              </a:ext>
            </a:extLst>
          </p:cNvPr>
          <p:cNvSpPr/>
          <p:nvPr/>
        </p:nvSpPr>
        <p:spPr>
          <a:xfrm>
            <a:off x="2506781" y="4004746"/>
            <a:ext cx="3398196" cy="2013878"/>
          </a:xfrm>
          <a:prstGeom prst="wedgeRoundRectCallou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tx1"/>
                </a:solidFill>
              </a:rPr>
              <a:t>I am </a:t>
            </a:r>
            <a:r>
              <a:rPr lang="en-GB" sz="2400" b="1" dirty="0">
                <a:solidFill>
                  <a:schemeClr val="tx1"/>
                </a:solidFill>
              </a:rPr>
              <a:t>not able </a:t>
            </a:r>
            <a:r>
              <a:rPr lang="en-GB" sz="2400" dirty="0">
                <a:solidFill>
                  <a:schemeClr val="tx1"/>
                </a:solidFill>
              </a:rPr>
              <a:t>to change, but I am </a:t>
            </a:r>
            <a:r>
              <a:rPr lang="en-GB" sz="2400" b="1" dirty="0">
                <a:solidFill>
                  <a:schemeClr val="tx1"/>
                </a:solidFill>
              </a:rPr>
              <a:t>willing</a:t>
            </a:r>
            <a:r>
              <a:rPr lang="en-GB" sz="2400" dirty="0">
                <a:solidFill>
                  <a:schemeClr val="tx1"/>
                </a:solidFill>
              </a:rPr>
              <a:t> to change. </a:t>
            </a: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01D8D9A5-7957-4A5B-AC19-CDC92D455931}"/>
              </a:ext>
            </a:extLst>
          </p:cNvPr>
          <p:cNvSpPr/>
          <p:nvPr/>
        </p:nvSpPr>
        <p:spPr>
          <a:xfrm>
            <a:off x="6096000" y="1418430"/>
            <a:ext cx="3398196" cy="2013878"/>
          </a:xfrm>
          <a:prstGeom prst="wedgeRoundRectCallou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tx1"/>
                </a:solidFill>
              </a:rPr>
              <a:t>I am </a:t>
            </a:r>
            <a:r>
              <a:rPr lang="en-GB" sz="2400" b="1" dirty="0">
                <a:solidFill>
                  <a:schemeClr val="tx1"/>
                </a:solidFill>
              </a:rPr>
              <a:t>able</a:t>
            </a:r>
            <a:r>
              <a:rPr lang="en-GB" sz="2400" dirty="0">
                <a:solidFill>
                  <a:schemeClr val="tx1"/>
                </a:solidFill>
              </a:rPr>
              <a:t> to change, but I am </a:t>
            </a:r>
            <a:r>
              <a:rPr lang="en-GB" sz="2400" b="1" dirty="0">
                <a:solidFill>
                  <a:schemeClr val="tx1"/>
                </a:solidFill>
              </a:rPr>
              <a:t>not willing </a:t>
            </a:r>
            <a:r>
              <a:rPr lang="en-GB" sz="2400" dirty="0">
                <a:solidFill>
                  <a:schemeClr val="tx1"/>
                </a:solidFill>
              </a:rPr>
              <a:t>to change. </a:t>
            </a: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506DBB2F-2851-43B6-9368-37A402E90A34}"/>
              </a:ext>
            </a:extLst>
          </p:cNvPr>
          <p:cNvSpPr/>
          <p:nvPr/>
        </p:nvSpPr>
        <p:spPr>
          <a:xfrm>
            <a:off x="6089515" y="4004746"/>
            <a:ext cx="3398196" cy="2013878"/>
          </a:xfrm>
          <a:prstGeom prst="wedgeRoundRectCallout">
            <a:avLst/>
          </a:prstGeom>
          <a:solidFill>
            <a:srgbClr val="FF3B5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tx1"/>
                </a:solidFill>
              </a:rPr>
              <a:t>I am </a:t>
            </a:r>
            <a:r>
              <a:rPr lang="en-GB" sz="2400" b="1" dirty="0">
                <a:solidFill>
                  <a:schemeClr val="tx1"/>
                </a:solidFill>
              </a:rPr>
              <a:t>not able </a:t>
            </a:r>
            <a:r>
              <a:rPr lang="en-GB" sz="2400" dirty="0">
                <a:solidFill>
                  <a:schemeClr val="tx1"/>
                </a:solidFill>
              </a:rPr>
              <a:t>to change and I am </a:t>
            </a:r>
            <a:r>
              <a:rPr lang="en-GB" sz="2400" b="1" dirty="0">
                <a:solidFill>
                  <a:schemeClr val="tx1"/>
                </a:solidFill>
              </a:rPr>
              <a:t>not willing</a:t>
            </a:r>
            <a:r>
              <a:rPr lang="en-GB" sz="2400" dirty="0">
                <a:solidFill>
                  <a:schemeClr val="tx1"/>
                </a:solidFill>
              </a:rPr>
              <a:t> to change. </a:t>
            </a: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86A2ED71-F596-4ED2-876C-13AF7E0CA171}"/>
              </a:ext>
            </a:extLst>
          </p:cNvPr>
          <p:cNvSpPr/>
          <p:nvPr/>
        </p:nvSpPr>
        <p:spPr>
          <a:xfrm>
            <a:off x="2506781" y="1418430"/>
            <a:ext cx="3398196" cy="2013878"/>
          </a:xfrm>
          <a:prstGeom prst="wedgeRoundRectCallou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tx1"/>
                </a:solidFill>
              </a:rPr>
              <a:t>I am </a:t>
            </a:r>
            <a:r>
              <a:rPr lang="en-GB" sz="2400" b="1" dirty="0">
                <a:solidFill>
                  <a:schemeClr val="tx1"/>
                </a:solidFill>
              </a:rPr>
              <a:t>able</a:t>
            </a:r>
            <a:r>
              <a:rPr lang="en-GB" sz="2400" dirty="0">
                <a:solidFill>
                  <a:schemeClr val="tx1"/>
                </a:solidFill>
              </a:rPr>
              <a:t> to change and I am </a:t>
            </a:r>
            <a:r>
              <a:rPr lang="en-GB" sz="2400" b="1" dirty="0">
                <a:solidFill>
                  <a:schemeClr val="tx1"/>
                </a:solidFill>
              </a:rPr>
              <a:t>willing</a:t>
            </a:r>
            <a:r>
              <a:rPr lang="en-GB" sz="2400" dirty="0">
                <a:solidFill>
                  <a:schemeClr val="tx1"/>
                </a:solidFill>
              </a:rPr>
              <a:t> to change.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6E0170-0C45-3268-9F12-49D7E7D1786C}"/>
              </a:ext>
            </a:extLst>
          </p:cNvPr>
          <p:cNvSpPr txBox="1"/>
          <p:nvPr/>
        </p:nvSpPr>
        <p:spPr>
          <a:xfrm>
            <a:off x="9685219" y="1787762"/>
            <a:ext cx="195438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Community </a:t>
            </a:r>
          </a:p>
          <a:p>
            <a:r>
              <a:rPr lang="en-GB" dirty="0"/>
              <a:t>Incentives </a:t>
            </a:r>
          </a:p>
          <a:p>
            <a:r>
              <a:rPr lang="en-GB" dirty="0"/>
              <a:t>Partnerships </a:t>
            </a:r>
          </a:p>
          <a:p>
            <a:r>
              <a:rPr lang="en-GB" dirty="0"/>
              <a:t>Social marketing </a:t>
            </a:r>
          </a:p>
          <a:p>
            <a:r>
              <a:rPr lang="en-GB" dirty="0"/>
              <a:t>Trickle down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696034E-1C76-0A5E-5458-1517FE40EEB2}"/>
              </a:ext>
            </a:extLst>
          </p:cNvPr>
          <p:cNvSpPr txBox="1"/>
          <p:nvPr/>
        </p:nvSpPr>
        <p:spPr>
          <a:xfrm>
            <a:off x="306848" y="4273021"/>
            <a:ext cx="172778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4’A’s </a:t>
            </a:r>
          </a:p>
          <a:p>
            <a:r>
              <a:rPr lang="en-GB" dirty="0"/>
              <a:t>Infrastructure  </a:t>
            </a:r>
          </a:p>
          <a:p>
            <a:r>
              <a:rPr lang="en-GB" dirty="0"/>
              <a:t>Services </a:t>
            </a:r>
          </a:p>
          <a:p>
            <a:r>
              <a:rPr lang="en-GB" dirty="0"/>
              <a:t>Non-Transport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5B5E4F2-A392-96F8-FFB0-17083A57C25E}"/>
              </a:ext>
            </a:extLst>
          </p:cNvPr>
          <p:cNvSpPr txBox="1"/>
          <p:nvPr/>
        </p:nvSpPr>
        <p:spPr>
          <a:xfrm>
            <a:off x="306848" y="1787762"/>
            <a:ext cx="1402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Information </a:t>
            </a:r>
          </a:p>
        </p:txBody>
      </p:sp>
      <p:sp>
        <p:nvSpPr>
          <p:cNvPr id="9" name="Title 14">
            <a:extLst>
              <a:ext uri="{FF2B5EF4-FFF2-40B4-BE49-F238E27FC236}">
                <a16:creationId xmlns:a16="http://schemas.microsoft.com/office/drawing/2014/main" id="{51AF3E8E-2DD4-B096-4B5C-F626519FDF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840" y="105378"/>
            <a:ext cx="10063280" cy="545833"/>
          </a:xfrm>
        </p:spPr>
        <p:txBody>
          <a:bodyPr/>
          <a:lstStyle/>
          <a:p>
            <a:r>
              <a:rPr lang="en-GB" dirty="0"/>
              <a:t>Understanding and supporting your community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3CF7086-74CC-E578-E8BA-B3404C946C78}"/>
              </a:ext>
            </a:extLst>
          </p:cNvPr>
          <p:cNvSpPr txBox="1"/>
          <p:nvPr/>
        </p:nvSpPr>
        <p:spPr>
          <a:xfrm>
            <a:off x="9672249" y="4273020"/>
            <a:ext cx="221290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Acceptance </a:t>
            </a:r>
          </a:p>
          <a:p>
            <a:r>
              <a:rPr lang="en-GB" dirty="0"/>
              <a:t>Appropriate car use </a:t>
            </a:r>
          </a:p>
          <a:p>
            <a:r>
              <a:rPr lang="en-GB" dirty="0"/>
              <a:t>Communicate through other issues </a:t>
            </a:r>
            <a:r>
              <a:rPr lang="en-GB" dirty="0" err="1"/>
              <a:t>e;g</a:t>
            </a:r>
            <a:r>
              <a:rPr lang="en-GB" dirty="0"/>
              <a:t>. crime and housing </a:t>
            </a:r>
          </a:p>
        </p:txBody>
      </p:sp>
    </p:spTree>
    <p:extLst>
      <p:ext uri="{BB962C8B-B14F-4D97-AF65-F5344CB8AC3E}">
        <p14:creationId xmlns:p14="http://schemas.microsoft.com/office/powerpoint/2010/main" val="6704252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FE2F50-1FB4-3A60-90C2-2818B1111C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915" y="340251"/>
            <a:ext cx="10523321" cy="6358499"/>
          </a:xfrm>
        </p:spPr>
        <p:txBody>
          <a:bodyPr>
            <a:noAutofit/>
          </a:bodyPr>
          <a:lstStyle/>
          <a:p>
            <a:r>
              <a:rPr lang="en-GB" sz="5400" dirty="0"/>
              <a:t>Inclusive transport, sustainability and travel behaviour change. </a:t>
            </a:r>
            <a:br>
              <a:rPr lang="en-GB" sz="4900" dirty="0"/>
            </a:br>
            <a:br>
              <a:rPr lang="en-GB" sz="2000" dirty="0"/>
            </a:br>
            <a:br>
              <a:rPr lang="en-GB" sz="2000" dirty="0"/>
            </a:br>
            <a:br>
              <a:rPr lang="en-GB" sz="2000" dirty="0"/>
            </a:br>
            <a:br>
              <a:rPr lang="en-GB" sz="2000" dirty="0"/>
            </a:br>
            <a:r>
              <a:rPr lang="en-GB" sz="2000" dirty="0"/>
              <a:t>Presented at </a:t>
            </a:r>
            <a:r>
              <a:rPr lang="en-US" sz="2000" b="1" i="1" dirty="0">
                <a:effectLst/>
                <a:latin typeface="+mn-lt"/>
              </a:rPr>
              <a:t>Sustainable Transport Roundtable: Facilitating </a:t>
            </a:r>
            <a:r>
              <a:rPr lang="en-US" sz="2000" b="1" i="1" dirty="0" err="1">
                <a:effectLst/>
                <a:latin typeface="+mn-lt"/>
              </a:rPr>
              <a:t>Behaviour</a:t>
            </a:r>
            <a:r>
              <a:rPr lang="en-US" sz="2000" b="1" i="1" dirty="0">
                <a:effectLst/>
                <a:latin typeface="+mn-lt"/>
              </a:rPr>
              <a:t> Change</a:t>
            </a:r>
            <a:r>
              <a:rPr lang="en-US" sz="2000" dirty="0">
                <a:latin typeface="+mn-lt"/>
              </a:rPr>
              <a:t>.</a:t>
            </a:r>
            <a:r>
              <a:rPr lang="en-US" sz="2000" b="1" i="0" dirty="0">
                <a:effectLst/>
                <a:latin typeface="+mn-lt"/>
              </a:rPr>
              <a:t> </a:t>
            </a:r>
            <a:r>
              <a:rPr lang="en-GB" sz="2000" b="1" i="0" dirty="0">
                <a:effectLst/>
                <a:latin typeface="+mn-lt"/>
              </a:rPr>
              <a:t>Canterbury Chr</a:t>
            </a:r>
            <a:r>
              <a:rPr lang="en-GB" sz="2000" dirty="0">
                <a:latin typeface="+mn-lt"/>
              </a:rPr>
              <a:t>ist Church University, Kent</a:t>
            </a:r>
            <a:r>
              <a:rPr lang="en-GB" sz="2000" dirty="0"/>
              <a:t>. 11 March 2024. </a:t>
            </a:r>
            <a:br>
              <a:rPr lang="en-GB" sz="2000" dirty="0"/>
            </a:br>
            <a:br>
              <a:rPr lang="en-GB" sz="2000" dirty="0"/>
            </a:br>
            <a:br>
              <a:rPr lang="en-GB" sz="2000" dirty="0"/>
            </a:br>
            <a:r>
              <a:rPr lang="en-GB" sz="2000" dirty="0"/>
              <a:t>All slides copyright Dr </a:t>
            </a:r>
            <a:r>
              <a:rPr lang="en-GB" sz="2000"/>
              <a:t>Susan Kenyon 2024. </a:t>
            </a:r>
            <a:r>
              <a:rPr lang="en-GB" sz="2000" dirty="0"/>
              <a:t>For further information, please contact </a:t>
            </a:r>
            <a:r>
              <a:rPr lang="en-GB" sz="2000" dirty="0">
                <a:hlinkClick r:id="rId3"/>
              </a:rPr>
              <a:t>Susan.Kenyon@Canterbury.ac.uk</a:t>
            </a:r>
            <a:r>
              <a:rPr lang="en-GB" sz="2000" dirty="0"/>
              <a:t>. </a:t>
            </a:r>
            <a:br>
              <a:rPr lang="en-GB" sz="2000" dirty="0"/>
            </a:br>
            <a:br>
              <a:rPr lang="en-GB" sz="2000" dirty="0"/>
            </a:br>
            <a:r>
              <a:rPr lang="en-GB" sz="2000" dirty="0"/>
              <a:t>Please do not distribute without permission and do not publish without attribution.  </a:t>
            </a:r>
            <a:br>
              <a:rPr lang="en-GB" sz="2000" dirty="0"/>
            </a:br>
            <a:br>
              <a:rPr lang="en-GB" sz="2000" dirty="0"/>
            </a:br>
            <a:br>
              <a:rPr lang="en-GB" sz="2200" dirty="0"/>
            </a:br>
            <a:br>
              <a:rPr lang="en-GB" sz="2200" dirty="0"/>
            </a:b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2930087959"/>
      </p:ext>
    </p:extLst>
  </p:cSld>
  <p:clrMapOvr>
    <a:masterClrMapping/>
  </p:clrMapOvr>
</p:sld>
</file>

<file path=ppt/theme/theme1.xml><?xml version="1.0" encoding="utf-8"?>
<a:theme xmlns:a="http://schemas.openxmlformats.org/drawingml/2006/main" name="1_Cover Slides">
  <a:themeElements>
    <a:clrScheme name="Custom 12">
      <a:dk1>
        <a:srgbClr val="000000"/>
      </a:dk1>
      <a:lt1>
        <a:srgbClr val="FFFFFF"/>
      </a:lt1>
      <a:dk2>
        <a:srgbClr val="0A1E59"/>
      </a:dk2>
      <a:lt2>
        <a:srgbClr val="E7E6E6"/>
      </a:lt2>
      <a:accent1>
        <a:srgbClr val="0A1E59"/>
      </a:accent1>
      <a:accent2>
        <a:srgbClr val="304FFF"/>
      </a:accent2>
      <a:accent3>
        <a:srgbClr val="FF9CFF"/>
      </a:accent3>
      <a:accent4>
        <a:srgbClr val="FFC000"/>
      </a:accent4>
      <a:accent5>
        <a:srgbClr val="FE5000"/>
      </a:accent5>
      <a:accent6>
        <a:srgbClr val="18ED5E"/>
      </a:accent6>
      <a:hlink>
        <a:srgbClr val="F1EFEC"/>
      </a:hlink>
      <a:folHlink>
        <a:srgbClr val="00B9B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CCU_Powerpoint Template_v5" id="{A8D91711-7D52-4827-AF03-65BD58A19371}" vid="{A42C41D4-5ECF-45FA-A503-179793E29342}"/>
    </a:ext>
  </a:extLst>
</a:theme>
</file>

<file path=ppt/theme/theme10.xml><?xml version="1.0" encoding="utf-8"?>
<a:theme xmlns:a="http://schemas.openxmlformats.org/drawingml/2006/main" name="6.2_Text Slides (Header)_Cornflower Blue">
  <a:themeElements>
    <a:clrScheme name="Custom 12">
      <a:dk1>
        <a:srgbClr val="000000"/>
      </a:dk1>
      <a:lt1>
        <a:srgbClr val="FFFFFF"/>
      </a:lt1>
      <a:dk2>
        <a:srgbClr val="0A1E59"/>
      </a:dk2>
      <a:lt2>
        <a:srgbClr val="E7E6E6"/>
      </a:lt2>
      <a:accent1>
        <a:srgbClr val="0A1E59"/>
      </a:accent1>
      <a:accent2>
        <a:srgbClr val="304FFF"/>
      </a:accent2>
      <a:accent3>
        <a:srgbClr val="FF9CFF"/>
      </a:accent3>
      <a:accent4>
        <a:srgbClr val="FFC000"/>
      </a:accent4>
      <a:accent5>
        <a:srgbClr val="FE5000"/>
      </a:accent5>
      <a:accent6>
        <a:srgbClr val="18ED5E"/>
      </a:accent6>
      <a:hlink>
        <a:srgbClr val="F1EFEC"/>
      </a:hlink>
      <a:folHlink>
        <a:srgbClr val="00B9B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CCU_Powerpoint Template_v5" id="{A8D91711-7D52-4827-AF03-65BD58A19371}" vid="{4539444E-DB97-4EB9-9FC6-B248367132BE}"/>
    </a:ext>
  </a:extLst>
</a:theme>
</file>

<file path=ppt/theme/theme11.xml><?xml version="1.0" encoding="utf-8"?>
<a:theme xmlns:a="http://schemas.openxmlformats.org/drawingml/2006/main" name="6.3_Text Slides (Header)_Purple">
  <a:themeElements>
    <a:clrScheme name="Custom 12">
      <a:dk1>
        <a:srgbClr val="000000"/>
      </a:dk1>
      <a:lt1>
        <a:srgbClr val="FFFFFF"/>
      </a:lt1>
      <a:dk2>
        <a:srgbClr val="0A1E59"/>
      </a:dk2>
      <a:lt2>
        <a:srgbClr val="E7E6E6"/>
      </a:lt2>
      <a:accent1>
        <a:srgbClr val="0A1E59"/>
      </a:accent1>
      <a:accent2>
        <a:srgbClr val="304FFF"/>
      </a:accent2>
      <a:accent3>
        <a:srgbClr val="FF9CFF"/>
      </a:accent3>
      <a:accent4>
        <a:srgbClr val="FFC000"/>
      </a:accent4>
      <a:accent5>
        <a:srgbClr val="FE5000"/>
      </a:accent5>
      <a:accent6>
        <a:srgbClr val="18ED5E"/>
      </a:accent6>
      <a:hlink>
        <a:srgbClr val="F1EFEC"/>
      </a:hlink>
      <a:folHlink>
        <a:srgbClr val="00B9B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CCU_Powerpoint Template_v5" id="{A8D91711-7D52-4827-AF03-65BD58A19371}" vid="{B0B9CF81-BCD5-4289-B76E-F2164FFF1CB9}"/>
    </a:ext>
  </a:extLst>
</a:theme>
</file>

<file path=ppt/theme/theme12.xml><?xml version="1.0" encoding="utf-8"?>
<a:theme xmlns:a="http://schemas.openxmlformats.org/drawingml/2006/main" name="6.4_Text Slides (Header)_Orange">
  <a:themeElements>
    <a:clrScheme name="Custom 12">
      <a:dk1>
        <a:srgbClr val="000000"/>
      </a:dk1>
      <a:lt1>
        <a:srgbClr val="FFFFFF"/>
      </a:lt1>
      <a:dk2>
        <a:srgbClr val="0A1E59"/>
      </a:dk2>
      <a:lt2>
        <a:srgbClr val="E7E6E6"/>
      </a:lt2>
      <a:accent1>
        <a:srgbClr val="0A1E59"/>
      </a:accent1>
      <a:accent2>
        <a:srgbClr val="304FFF"/>
      </a:accent2>
      <a:accent3>
        <a:srgbClr val="FF9CFF"/>
      </a:accent3>
      <a:accent4>
        <a:srgbClr val="FFC000"/>
      </a:accent4>
      <a:accent5>
        <a:srgbClr val="FE5000"/>
      </a:accent5>
      <a:accent6>
        <a:srgbClr val="18ED5E"/>
      </a:accent6>
      <a:hlink>
        <a:srgbClr val="F1EFEC"/>
      </a:hlink>
      <a:folHlink>
        <a:srgbClr val="00B9B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CCU_Powerpoint Template_v5" id="{A8D91711-7D52-4827-AF03-65BD58A19371}" vid="{FD367DED-8A02-4098-AEFA-B0285CCC5FF1}"/>
    </a:ext>
  </a:extLst>
</a:theme>
</file>

<file path=ppt/theme/theme13.xml><?xml version="1.0" encoding="utf-8"?>
<a:theme xmlns:a="http://schemas.openxmlformats.org/drawingml/2006/main" name="6.5_Text Slides (Header)_Stone">
  <a:themeElements>
    <a:clrScheme name="Custom 12">
      <a:dk1>
        <a:srgbClr val="000000"/>
      </a:dk1>
      <a:lt1>
        <a:srgbClr val="FFFFFF"/>
      </a:lt1>
      <a:dk2>
        <a:srgbClr val="0A1E59"/>
      </a:dk2>
      <a:lt2>
        <a:srgbClr val="E7E6E6"/>
      </a:lt2>
      <a:accent1>
        <a:srgbClr val="0A1E59"/>
      </a:accent1>
      <a:accent2>
        <a:srgbClr val="304FFF"/>
      </a:accent2>
      <a:accent3>
        <a:srgbClr val="FF9CFF"/>
      </a:accent3>
      <a:accent4>
        <a:srgbClr val="FFC000"/>
      </a:accent4>
      <a:accent5>
        <a:srgbClr val="FE5000"/>
      </a:accent5>
      <a:accent6>
        <a:srgbClr val="18ED5E"/>
      </a:accent6>
      <a:hlink>
        <a:srgbClr val="F1EFEC"/>
      </a:hlink>
      <a:folHlink>
        <a:srgbClr val="00B9B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CCU_Powerpoint Template_v5" id="{A8D91711-7D52-4827-AF03-65BD58A19371}" vid="{8D69BFD7-FD65-4C7C-AD05-82DCC7CA7226}"/>
    </a:ext>
  </a:extLst>
</a:theme>
</file>

<file path=ppt/theme/theme14.xml><?xml version="1.0" encoding="utf-8"?>
<a:theme xmlns:a="http://schemas.openxmlformats.org/drawingml/2006/main" name="6_Images Slides">
  <a:themeElements>
    <a:clrScheme name="Custom 12">
      <a:dk1>
        <a:srgbClr val="000000"/>
      </a:dk1>
      <a:lt1>
        <a:srgbClr val="FFFFFF"/>
      </a:lt1>
      <a:dk2>
        <a:srgbClr val="0A1E59"/>
      </a:dk2>
      <a:lt2>
        <a:srgbClr val="E7E6E6"/>
      </a:lt2>
      <a:accent1>
        <a:srgbClr val="0A1E59"/>
      </a:accent1>
      <a:accent2>
        <a:srgbClr val="304FFF"/>
      </a:accent2>
      <a:accent3>
        <a:srgbClr val="FF9CFF"/>
      </a:accent3>
      <a:accent4>
        <a:srgbClr val="FFC000"/>
      </a:accent4>
      <a:accent5>
        <a:srgbClr val="FE5000"/>
      </a:accent5>
      <a:accent6>
        <a:srgbClr val="18ED5E"/>
      </a:accent6>
      <a:hlink>
        <a:srgbClr val="F1EFEC"/>
      </a:hlink>
      <a:folHlink>
        <a:srgbClr val="00B9B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CCU_Powerpoint Template_v5" id="{A8D91711-7D52-4827-AF03-65BD58A19371}" vid="{A41CEC63-9414-43BA-83A6-26C888EB70D2}"/>
    </a:ext>
  </a:extLst>
</a:theme>
</file>

<file path=ppt/theme/theme15.xml><?xml version="1.0" encoding="utf-8"?>
<a:theme xmlns:a="http://schemas.openxmlformats.org/drawingml/2006/main" name="7_End Slides">
  <a:themeElements>
    <a:clrScheme name="Custom 11">
      <a:dk1>
        <a:srgbClr val="000000"/>
      </a:dk1>
      <a:lt1>
        <a:srgbClr val="FFFFFF"/>
      </a:lt1>
      <a:dk2>
        <a:srgbClr val="0A1E59"/>
      </a:dk2>
      <a:lt2>
        <a:srgbClr val="E7E6E6"/>
      </a:lt2>
      <a:accent1>
        <a:srgbClr val="0A1E59"/>
      </a:accent1>
      <a:accent2>
        <a:srgbClr val="304FFF"/>
      </a:accent2>
      <a:accent3>
        <a:srgbClr val="FF9CFF"/>
      </a:accent3>
      <a:accent4>
        <a:srgbClr val="FFC000"/>
      </a:accent4>
      <a:accent5>
        <a:srgbClr val="FE5000"/>
      </a:accent5>
      <a:accent6>
        <a:srgbClr val="18ED5E"/>
      </a:accent6>
      <a:hlink>
        <a:srgbClr val="F1EFEC"/>
      </a:hlink>
      <a:folHlink>
        <a:srgbClr val="00B9B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CCU_Powerpoint Template_v5" id="{A8D91711-7D52-4827-AF03-65BD58A19371}" vid="{CC8D8B39-31E9-4C54-8D9C-D5CF50C201BB}"/>
    </a:ext>
  </a:extLst>
</a:theme>
</file>

<file path=ppt/theme/theme1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Title Slide">
  <a:themeElements>
    <a:clrScheme name="Custom 12">
      <a:dk1>
        <a:srgbClr val="000000"/>
      </a:dk1>
      <a:lt1>
        <a:srgbClr val="FFFFFF"/>
      </a:lt1>
      <a:dk2>
        <a:srgbClr val="0A1E59"/>
      </a:dk2>
      <a:lt2>
        <a:srgbClr val="E7E6E6"/>
      </a:lt2>
      <a:accent1>
        <a:srgbClr val="0A1E59"/>
      </a:accent1>
      <a:accent2>
        <a:srgbClr val="304FFF"/>
      </a:accent2>
      <a:accent3>
        <a:srgbClr val="FF9CFF"/>
      </a:accent3>
      <a:accent4>
        <a:srgbClr val="FFC000"/>
      </a:accent4>
      <a:accent5>
        <a:srgbClr val="FE5000"/>
      </a:accent5>
      <a:accent6>
        <a:srgbClr val="18ED5E"/>
      </a:accent6>
      <a:hlink>
        <a:srgbClr val="F1EFEC"/>
      </a:hlink>
      <a:folHlink>
        <a:srgbClr val="00B9B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CCU_Powerpoint Template_v5" id="{A8D91711-7D52-4827-AF03-65BD58A19371}" vid="{F9DC195F-C56E-4B3B-A3C7-1547116D6C08}"/>
    </a:ext>
  </a:extLst>
</a:theme>
</file>

<file path=ppt/theme/theme3.xml><?xml version="1.0" encoding="utf-8"?>
<a:theme xmlns:a="http://schemas.openxmlformats.org/drawingml/2006/main" name="3_Chapter Title Slides">
  <a:themeElements>
    <a:clrScheme name="Custom 12">
      <a:dk1>
        <a:srgbClr val="000000"/>
      </a:dk1>
      <a:lt1>
        <a:srgbClr val="FFFFFF"/>
      </a:lt1>
      <a:dk2>
        <a:srgbClr val="0A1E59"/>
      </a:dk2>
      <a:lt2>
        <a:srgbClr val="E7E6E6"/>
      </a:lt2>
      <a:accent1>
        <a:srgbClr val="0A1E59"/>
      </a:accent1>
      <a:accent2>
        <a:srgbClr val="304FFF"/>
      </a:accent2>
      <a:accent3>
        <a:srgbClr val="FF9CFF"/>
      </a:accent3>
      <a:accent4>
        <a:srgbClr val="FFC000"/>
      </a:accent4>
      <a:accent5>
        <a:srgbClr val="FE5000"/>
      </a:accent5>
      <a:accent6>
        <a:srgbClr val="18ED5E"/>
      </a:accent6>
      <a:hlink>
        <a:srgbClr val="F1EFEC"/>
      </a:hlink>
      <a:folHlink>
        <a:srgbClr val="00B9B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CCU_Powerpoint Template_v5" id="{A8D91711-7D52-4827-AF03-65BD58A19371}" vid="{89A6EA36-8BC0-46AD-997B-4D95402EAA9E}"/>
    </a:ext>
  </a:extLst>
</a:theme>
</file>

<file path=ppt/theme/theme4.xml><?xml version="1.0" encoding="utf-8"?>
<a:theme xmlns:a="http://schemas.openxmlformats.org/drawingml/2006/main" name="4_Text Slides (Simple)">
  <a:themeElements>
    <a:clrScheme name="Custom 12">
      <a:dk1>
        <a:srgbClr val="000000"/>
      </a:dk1>
      <a:lt1>
        <a:srgbClr val="FFFFFF"/>
      </a:lt1>
      <a:dk2>
        <a:srgbClr val="0A1E59"/>
      </a:dk2>
      <a:lt2>
        <a:srgbClr val="E7E6E6"/>
      </a:lt2>
      <a:accent1>
        <a:srgbClr val="0A1E59"/>
      </a:accent1>
      <a:accent2>
        <a:srgbClr val="304FFF"/>
      </a:accent2>
      <a:accent3>
        <a:srgbClr val="FF9CFF"/>
      </a:accent3>
      <a:accent4>
        <a:srgbClr val="FFC000"/>
      </a:accent4>
      <a:accent5>
        <a:srgbClr val="FE5000"/>
      </a:accent5>
      <a:accent6>
        <a:srgbClr val="18ED5E"/>
      </a:accent6>
      <a:hlink>
        <a:srgbClr val="F1EFEC"/>
      </a:hlink>
      <a:folHlink>
        <a:srgbClr val="00B9B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CCU_Powerpoint Template_v5" id="{A8D91711-7D52-4827-AF03-65BD58A19371}" vid="{83CA2199-D635-4990-9B32-8BE593958EBA}"/>
    </a:ext>
  </a:extLst>
</a:theme>
</file>

<file path=ppt/theme/theme5.xml><?xml version="1.0" encoding="utf-8"?>
<a:theme xmlns:a="http://schemas.openxmlformats.org/drawingml/2006/main" name="5.1_Text Slides (Footer)_Dark Blue">
  <a:themeElements>
    <a:clrScheme name="Custom 12">
      <a:dk1>
        <a:srgbClr val="000000"/>
      </a:dk1>
      <a:lt1>
        <a:srgbClr val="FFFFFF"/>
      </a:lt1>
      <a:dk2>
        <a:srgbClr val="0A1E59"/>
      </a:dk2>
      <a:lt2>
        <a:srgbClr val="E7E6E6"/>
      </a:lt2>
      <a:accent1>
        <a:srgbClr val="0A1E59"/>
      </a:accent1>
      <a:accent2>
        <a:srgbClr val="304FFF"/>
      </a:accent2>
      <a:accent3>
        <a:srgbClr val="FF9CFF"/>
      </a:accent3>
      <a:accent4>
        <a:srgbClr val="FFC000"/>
      </a:accent4>
      <a:accent5>
        <a:srgbClr val="FE5000"/>
      </a:accent5>
      <a:accent6>
        <a:srgbClr val="18ED5E"/>
      </a:accent6>
      <a:hlink>
        <a:srgbClr val="F1EFEC"/>
      </a:hlink>
      <a:folHlink>
        <a:srgbClr val="00B9B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CCU_Powerpoint Template_v5" id="{A8D91711-7D52-4827-AF03-65BD58A19371}" vid="{ECD6EA53-9E4F-4A65-911B-5A4CEFDD5E30}"/>
    </a:ext>
  </a:extLst>
</a:theme>
</file>

<file path=ppt/theme/theme6.xml><?xml version="1.0" encoding="utf-8"?>
<a:theme xmlns:a="http://schemas.openxmlformats.org/drawingml/2006/main" name="5.2_Text Slides (Footer)_Cornflower Blue">
  <a:themeElements>
    <a:clrScheme name="Custom 12">
      <a:dk1>
        <a:srgbClr val="000000"/>
      </a:dk1>
      <a:lt1>
        <a:srgbClr val="FFFFFF"/>
      </a:lt1>
      <a:dk2>
        <a:srgbClr val="0A1E59"/>
      </a:dk2>
      <a:lt2>
        <a:srgbClr val="E7E6E6"/>
      </a:lt2>
      <a:accent1>
        <a:srgbClr val="0A1E59"/>
      </a:accent1>
      <a:accent2>
        <a:srgbClr val="304FFF"/>
      </a:accent2>
      <a:accent3>
        <a:srgbClr val="FF9CFF"/>
      </a:accent3>
      <a:accent4>
        <a:srgbClr val="FFC000"/>
      </a:accent4>
      <a:accent5>
        <a:srgbClr val="FE5000"/>
      </a:accent5>
      <a:accent6>
        <a:srgbClr val="18ED5E"/>
      </a:accent6>
      <a:hlink>
        <a:srgbClr val="F1EFEC"/>
      </a:hlink>
      <a:folHlink>
        <a:srgbClr val="00B9B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CCU_Powerpoint Template_v5" id="{A8D91711-7D52-4827-AF03-65BD58A19371}" vid="{2559646C-0E5D-4052-911F-52C4D2E2D613}"/>
    </a:ext>
  </a:extLst>
</a:theme>
</file>

<file path=ppt/theme/theme7.xml><?xml version="1.0" encoding="utf-8"?>
<a:theme xmlns:a="http://schemas.openxmlformats.org/drawingml/2006/main" name="5.4_Text Slides (Footer)_Orange">
  <a:themeElements>
    <a:clrScheme name="Custom 12">
      <a:dk1>
        <a:srgbClr val="000000"/>
      </a:dk1>
      <a:lt1>
        <a:srgbClr val="FFFFFF"/>
      </a:lt1>
      <a:dk2>
        <a:srgbClr val="0A1E59"/>
      </a:dk2>
      <a:lt2>
        <a:srgbClr val="E7E6E6"/>
      </a:lt2>
      <a:accent1>
        <a:srgbClr val="0A1E59"/>
      </a:accent1>
      <a:accent2>
        <a:srgbClr val="304FFF"/>
      </a:accent2>
      <a:accent3>
        <a:srgbClr val="FF9CFF"/>
      </a:accent3>
      <a:accent4>
        <a:srgbClr val="FFC000"/>
      </a:accent4>
      <a:accent5>
        <a:srgbClr val="FE5000"/>
      </a:accent5>
      <a:accent6>
        <a:srgbClr val="18ED5E"/>
      </a:accent6>
      <a:hlink>
        <a:srgbClr val="F1EFEC"/>
      </a:hlink>
      <a:folHlink>
        <a:srgbClr val="00B9B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CCU_Powerpoint Template_v5" id="{A8D91711-7D52-4827-AF03-65BD58A19371}" vid="{0D4AFFD5-CFDA-4B68-B54A-4AF699D94527}"/>
    </a:ext>
  </a:extLst>
</a:theme>
</file>

<file path=ppt/theme/theme8.xml><?xml version="1.0" encoding="utf-8"?>
<a:theme xmlns:a="http://schemas.openxmlformats.org/drawingml/2006/main" name="5.5_Text Slides (Footer)_Stone">
  <a:themeElements>
    <a:clrScheme name="Custom 11">
      <a:dk1>
        <a:srgbClr val="000000"/>
      </a:dk1>
      <a:lt1>
        <a:srgbClr val="FFFFFF"/>
      </a:lt1>
      <a:dk2>
        <a:srgbClr val="0A1E59"/>
      </a:dk2>
      <a:lt2>
        <a:srgbClr val="E7E6E6"/>
      </a:lt2>
      <a:accent1>
        <a:srgbClr val="0A1E59"/>
      </a:accent1>
      <a:accent2>
        <a:srgbClr val="304FFF"/>
      </a:accent2>
      <a:accent3>
        <a:srgbClr val="FF9CFF"/>
      </a:accent3>
      <a:accent4>
        <a:srgbClr val="FFC000"/>
      </a:accent4>
      <a:accent5>
        <a:srgbClr val="FE5000"/>
      </a:accent5>
      <a:accent6>
        <a:srgbClr val="18ED5E"/>
      </a:accent6>
      <a:hlink>
        <a:srgbClr val="F1EFEC"/>
      </a:hlink>
      <a:folHlink>
        <a:srgbClr val="00B9B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CCU_Powerpoint Template_v5" id="{A8D91711-7D52-4827-AF03-65BD58A19371}" vid="{66950ECC-2CA7-4811-8449-F6E2920597C7}"/>
    </a:ext>
  </a:extLst>
</a:theme>
</file>

<file path=ppt/theme/theme9.xml><?xml version="1.0" encoding="utf-8"?>
<a:theme xmlns:a="http://schemas.openxmlformats.org/drawingml/2006/main" name="6.1_Text Slides (Header)_Dark Blue">
  <a:themeElements>
    <a:clrScheme name="Custom 12">
      <a:dk1>
        <a:srgbClr val="000000"/>
      </a:dk1>
      <a:lt1>
        <a:srgbClr val="FFFFFF"/>
      </a:lt1>
      <a:dk2>
        <a:srgbClr val="0A1E59"/>
      </a:dk2>
      <a:lt2>
        <a:srgbClr val="E7E6E6"/>
      </a:lt2>
      <a:accent1>
        <a:srgbClr val="0A1E59"/>
      </a:accent1>
      <a:accent2>
        <a:srgbClr val="304FFF"/>
      </a:accent2>
      <a:accent3>
        <a:srgbClr val="FF9CFF"/>
      </a:accent3>
      <a:accent4>
        <a:srgbClr val="FFC000"/>
      </a:accent4>
      <a:accent5>
        <a:srgbClr val="FE5000"/>
      </a:accent5>
      <a:accent6>
        <a:srgbClr val="18ED5E"/>
      </a:accent6>
      <a:hlink>
        <a:srgbClr val="F1EFEC"/>
      </a:hlink>
      <a:folHlink>
        <a:srgbClr val="00B9B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CCU_Powerpoint Template_v5" id="{A8D91711-7D52-4827-AF03-65BD58A19371}" vid="{ADF2E6F9-087D-4EB5-8377-5D534099F61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2010</TotalTime>
  <Words>352</Words>
  <Application>Microsoft Office PowerPoint</Application>
  <PresentationFormat>Widescreen</PresentationFormat>
  <Paragraphs>59</Paragraphs>
  <Slides>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15</vt:i4>
      </vt:variant>
      <vt:variant>
        <vt:lpstr>Slide Titles</vt:lpstr>
      </vt:variant>
      <vt:variant>
        <vt:i4>8</vt:i4>
      </vt:variant>
    </vt:vector>
  </HeadingPairs>
  <TitlesOfParts>
    <vt:vector size="29" baseType="lpstr">
      <vt:lpstr>Aptos</vt:lpstr>
      <vt:lpstr>Arial</vt:lpstr>
      <vt:lpstr>Calibri</vt:lpstr>
      <vt:lpstr>Helvetica</vt:lpstr>
      <vt:lpstr>NJFont Book</vt:lpstr>
      <vt:lpstr>System Font Regular</vt:lpstr>
      <vt:lpstr>1_Cover Slides</vt:lpstr>
      <vt:lpstr>2_Title Slide</vt:lpstr>
      <vt:lpstr>3_Chapter Title Slides</vt:lpstr>
      <vt:lpstr>4_Text Slides (Simple)</vt:lpstr>
      <vt:lpstr>5.1_Text Slides (Footer)_Dark Blue</vt:lpstr>
      <vt:lpstr>5.2_Text Slides (Footer)_Cornflower Blue</vt:lpstr>
      <vt:lpstr>5.4_Text Slides (Footer)_Orange</vt:lpstr>
      <vt:lpstr>5.5_Text Slides (Footer)_Stone</vt:lpstr>
      <vt:lpstr>6.1_Text Slides (Header)_Dark Blue</vt:lpstr>
      <vt:lpstr>6.2_Text Slides (Header)_Cornflower Blue</vt:lpstr>
      <vt:lpstr>6.3_Text Slides (Header)_Purple</vt:lpstr>
      <vt:lpstr>6.4_Text Slides (Header)_Orange</vt:lpstr>
      <vt:lpstr>6.5_Text Slides (Header)_Stone</vt:lpstr>
      <vt:lpstr>6_Images Slides</vt:lpstr>
      <vt:lpstr>7_End Slides</vt:lpstr>
      <vt:lpstr>Inclusive transport, sustainability and travel behaviour change.      Presented at Sustainable Transport Roundtable: Facilitating Behaviour Change. Canterbury Christ Church University, Kent. 11 March 2024.    All slides copyright Dr Susan Kenyon 2024. For further information, please contact Susan.Kenyon@Canterbury.ac.uk.   Please do not distribute without permission and do not publish without attribution.      </vt:lpstr>
      <vt:lpstr>Our common aim </vt:lpstr>
      <vt:lpstr>Supporting different choices </vt:lpstr>
      <vt:lpstr>Information and travel behaviour: 1998-present </vt:lpstr>
      <vt:lpstr>Four key influences on travel behaviour </vt:lpstr>
      <vt:lpstr>PowerPoint Presentation</vt:lpstr>
      <vt:lpstr>Understanding and supporting your community </vt:lpstr>
      <vt:lpstr>Inclusive transport, sustainability and travel behaviour change.      Presented at Sustainable Transport Roundtable: Facilitating Behaviour Change. Canterbury Christ Church University, Kent. 11 March 2024.    All slides copyright Dr Susan Kenyon 2024. For further information, please contact Susan.Kenyon@Canterbury.ac.uk.   Please do not distribute without permission and do not publish without attribution.      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Matt Reilly</dc:creator>
  <cp:keywords/>
  <dc:description/>
  <cp:lastModifiedBy>Susan Kenyon</cp:lastModifiedBy>
  <cp:revision>21</cp:revision>
  <dcterms:created xsi:type="dcterms:W3CDTF">2023-10-06T15:40:10Z</dcterms:created>
  <dcterms:modified xsi:type="dcterms:W3CDTF">2024-03-14T14:40:03Z</dcterms:modified>
  <cp:category/>
</cp:coreProperties>
</file>