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4"/>
  </p:sldMasterIdLst>
  <p:notesMasterIdLst>
    <p:notesMasterId r:id="rId24"/>
  </p:notesMasterIdLst>
  <p:sldIdLst>
    <p:sldId id="298" r:id="rId5"/>
    <p:sldId id="299" r:id="rId6"/>
    <p:sldId id="297" r:id="rId7"/>
    <p:sldId id="301" r:id="rId8"/>
    <p:sldId id="268" r:id="rId9"/>
    <p:sldId id="272" r:id="rId10"/>
    <p:sldId id="274" r:id="rId11"/>
    <p:sldId id="275" r:id="rId12"/>
    <p:sldId id="303" r:id="rId13"/>
    <p:sldId id="281" r:id="rId14"/>
    <p:sldId id="283" r:id="rId15"/>
    <p:sldId id="278" r:id="rId16"/>
    <p:sldId id="286" r:id="rId17"/>
    <p:sldId id="305" r:id="rId18"/>
    <p:sldId id="273" r:id="rId19"/>
    <p:sldId id="291" r:id="rId20"/>
    <p:sldId id="260" r:id="rId21"/>
    <p:sldId id="288" r:id="rId22"/>
    <p:sldId id="271" r:id="rId23"/>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2B0"/>
    <a:srgbClr val="161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B4C03-7D59-44B3-BFBF-F8719B9EF141}" v="1429" dt="2024-06-28T12:10:58.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0" autoAdjust="0"/>
    <p:restoredTop sz="94660"/>
  </p:normalViewPr>
  <p:slideViewPr>
    <p:cSldViewPr snapToGrid="0">
      <p:cViewPr varScale="1">
        <p:scale>
          <a:sx n="101" d="100"/>
          <a:sy n="101" d="100"/>
        </p:scale>
        <p:origin x="138" y="108"/>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Van Vuuren-Cassar" userId="1f1ba62c-c61b-44c8-a509-53abde5f2404" providerId="ADAL" clId="{12DB4C03-7D59-44B3-BFBF-F8719B9EF141}"/>
    <pc:docChg chg="undo custSel addSld delSld modSld sldOrd modMainMaster">
      <pc:chgData name="Gemma Van Vuuren-Cassar" userId="1f1ba62c-c61b-44c8-a509-53abde5f2404" providerId="ADAL" clId="{12DB4C03-7D59-44B3-BFBF-F8719B9EF141}" dt="2024-06-28T12:13:47.172" v="6705" actId="114"/>
      <pc:docMkLst>
        <pc:docMk/>
      </pc:docMkLst>
      <pc:sldChg chg="modSp mod">
        <pc:chgData name="Gemma Van Vuuren-Cassar" userId="1f1ba62c-c61b-44c8-a509-53abde5f2404" providerId="ADAL" clId="{12DB4C03-7D59-44B3-BFBF-F8719B9EF141}" dt="2024-06-19T12:33:42.307" v="5827" actId="27636"/>
        <pc:sldMkLst>
          <pc:docMk/>
          <pc:sldMk cId="317624981" sldId="260"/>
        </pc:sldMkLst>
        <pc:spChg chg="mod">
          <ac:chgData name="Gemma Van Vuuren-Cassar" userId="1f1ba62c-c61b-44c8-a509-53abde5f2404" providerId="ADAL" clId="{12DB4C03-7D59-44B3-BFBF-F8719B9EF141}" dt="2024-06-19T12:33:42.307" v="5827" actId="27636"/>
          <ac:spMkLst>
            <pc:docMk/>
            <pc:sldMk cId="317624981" sldId="260"/>
            <ac:spMk id="5" creationId="{7D33FD74-EFFD-4F89-A99B-01FD23C013D9}"/>
          </ac:spMkLst>
        </pc:spChg>
        <pc:spChg chg="mod">
          <ac:chgData name="Gemma Van Vuuren-Cassar" userId="1f1ba62c-c61b-44c8-a509-53abde5f2404" providerId="ADAL" clId="{12DB4C03-7D59-44B3-BFBF-F8719B9EF141}" dt="2024-06-17T14:42:05.975" v="3085" actId="20577"/>
          <ac:spMkLst>
            <pc:docMk/>
            <pc:sldMk cId="317624981" sldId="260"/>
            <ac:spMk id="6" creationId="{22EC1DB7-7D7A-4EAB-A384-00B23FF6E751}"/>
          </ac:spMkLst>
        </pc:spChg>
        <pc:spChg chg="mod">
          <ac:chgData name="Gemma Van Vuuren-Cassar" userId="1f1ba62c-c61b-44c8-a509-53abde5f2404" providerId="ADAL" clId="{12DB4C03-7D59-44B3-BFBF-F8719B9EF141}" dt="2024-06-19T12:33:42.307" v="5826" actId="27636"/>
          <ac:spMkLst>
            <pc:docMk/>
            <pc:sldMk cId="317624981" sldId="260"/>
            <ac:spMk id="7" creationId="{4BEF9BFA-9C49-4215-8059-3223B679E576}"/>
          </ac:spMkLst>
        </pc:spChg>
      </pc:sldChg>
      <pc:sldChg chg="modSp mod modNotesTx">
        <pc:chgData name="Gemma Van Vuuren-Cassar" userId="1f1ba62c-c61b-44c8-a509-53abde5f2404" providerId="ADAL" clId="{12DB4C03-7D59-44B3-BFBF-F8719B9EF141}" dt="2024-06-20T11:42:42.811" v="6422" actId="20577"/>
        <pc:sldMkLst>
          <pc:docMk/>
          <pc:sldMk cId="2845124364" sldId="268"/>
        </pc:sldMkLst>
        <pc:graphicFrameChg chg="mod modGraphic">
          <ac:chgData name="Gemma Van Vuuren-Cassar" userId="1f1ba62c-c61b-44c8-a509-53abde5f2404" providerId="ADAL" clId="{12DB4C03-7D59-44B3-BFBF-F8719B9EF141}" dt="2024-06-20T11:42:42.811" v="6422" actId="20577"/>
          <ac:graphicFrameMkLst>
            <pc:docMk/>
            <pc:sldMk cId="2845124364" sldId="268"/>
            <ac:graphicFrameMk id="15" creationId="{19A109DC-760B-00B0-E962-2E48BCBF3DB0}"/>
          </ac:graphicFrameMkLst>
        </pc:graphicFrameChg>
      </pc:sldChg>
      <pc:sldChg chg="modSp del mod">
        <pc:chgData name="Gemma Van Vuuren-Cassar" userId="1f1ba62c-c61b-44c8-a509-53abde5f2404" providerId="ADAL" clId="{12DB4C03-7D59-44B3-BFBF-F8719B9EF141}" dt="2024-06-19T11:45:48.852" v="5079" actId="47"/>
        <pc:sldMkLst>
          <pc:docMk/>
          <pc:sldMk cId="3976601747" sldId="269"/>
        </pc:sldMkLst>
        <pc:spChg chg="mod">
          <ac:chgData name="Gemma Van Vuuren-Cassar" userId="1f1ba62c-c61b-44c8-a509-53abde5f2404" providerId="ADAL" clId="{12DB4C03-7D59-44B3-BFBF-F8719B9EF141}" dt="2024-06-13T14:38:52.395" v="1119" actId="27636"/>
          <ac:spMkLst>
            <pc:docMk/>
            <pc:sldMk cId="3976601747" sldId="269"/>
            <ac:spMk id="6" creationId="{613FE396-1E22-489F-8813-9ABAC24BFBA3}"/>
          </ac:spMkLst>
        </pc:spChg>
        <pc:picChg chg="mod">
          <ac:chgData name="Gemma Van Vuuren-Cassar" userId="1f1ba62c-c61b-44c8-a509-53abde5f2404" providerId="ADAL" clId="{12DB4C03-7D59-44B3-BFBF-F8719B9EF141}" dt="2024-06-13T14:38:44.910" v="1115" actId="1076"/>
          <ac:picMkLst>
            <pc:docMk/>
            <pc:sldMk cId="3976601747" sldId="269"/>
            <ac:picMk id="10" creationId="{930ADDD3-DA07-4CC9-9DE3-18D2AAA6B080}"/>
          </ac:picMkLst>
        </pc:picChg>
      </pc:sldChg>
      <pc:sldChg chg="modSp mod">
        <pc:chgData name="Gemma Van Vuuren-Cassar" userId="1f1ba62c-c61b-44c8-a509-53abde5f2404" providerId="ADAL" clId="{12DB4C03-7D59-44B3-BFBF-F8719B9EF141}" dt="2024-06-28T12:13:47.172" v="6705" actId="114"/>
        <pc:sldMkLst>
          <pc:docMk/>
          <pc:sldMk cId="2394912922" sldId="271"/>
        </pc:sldMkLst>
        <pc:spChg chg="mod">
          <ac:chgData name="Gemma Van Vuuren-Cassar" userId="1f1ba62c-c61b-44c8-a509-53abde5f2404" providerId="ADAL" clId="{12DB4C03-7D59-44B3-BFBF-F8719B9EF141}" dt="2024-06-28T12:13:47.172" v="6705" actId="114"/>
          <ac:spMkLst>
            <pc:docMk/>
            <pc:sldMk cId="2394912922" sldId="271"/>
            <ac:spMk id="3" creationId="{42175705-93DA-44CB-9351-E51FD68BFE21}"/>
          </ac:spMkLst>
        </pc:spChg>
      </pc:sldChg>
      <pc:sldChg chg="modSp mod">
        <pc:chgData name="Gemma Van Vuuren-Cassar" userId="1f1ba62c-c61b-44c8-a509-53abde5f2404" providerId="ADAL" clId="{12DB4C03-7D59-44B3-BFBF-F8719B9EF141}" dt="2024-06-20T11:43:50.439" v="6444" actId="20577"/>
        <pc:sldMkLst>
          <pc:docMk/>
          <pc:sldMk cId="1322728135" sldId="272"/>
        </pc:sldMkLst>
        <pc:spChg chg="mod">
          <ac:chgData name="Gemma Van Vuuren-Cassar" userId="1f1ba62c-c61b-44c8-a509-53abde5f2404" providerId="ADAL" clId="{12DB4C03-7D59-44B3-BFBF-F8719B9EF141}" dt="2024-06-20T11:43:50.439" v="6444" actId="20577"/>
          <ac:spMkLst>
            <pc:docMk/>
            <pc:sldMk cId="1322728135" sldId="272"/>
            <ac:spMk id="7" creationId="{B52AC107-86A8-40EF-A574-CB1AC9684FC9}"/>
          </ac:spMkLst>
        </pc:spChg>
        <pc:spChg chg="mod">
          <ac:chgData name="Gemma Van Vuuren-Cassar" userId="1f1ba62c-c61b-44c8-a509-53abde5f2404" providerId="ADAL" clId="{12DB4C03-7D59-44B3-BFBF-F8719B9EF141}" dt="2024-06-13T14:40:41.112" v="1203" actId="121"/>
          <ac:spMkLst>
            <pc:docMk/>
            <pc:sldMk cId="1322728135" sldId="272"/>
            <ac:spMk id="13" creationId="{D10E4BCA-8C49-46B6-9744-37D594B9FBFE}"/>
          </ac:spMkLst>
        </pc:spChg>
        <pc:picChg chg="mod">
          <ac:chgData name="Gemma Van Vuuren-Cassar" userId="1f1ba62c-c61b-44c8-a509-53abde5f2404" providerId="ADAL" clId="{12DB4C03-7D59-44B3-BFBF-F8719B9EF141}" dt="2024-06-13T14:42:28.543" v="1248" actId="1076"/>
          <ac:picMkLst>
            <pc:docMk/>
            <pc:sldMk cId="1322728135" sldId="272"/>
            <ac:picMk id="15" creationId="{1152B49C-6026-48BD-8817-71021A98E92F}"/>
          </ac:picMkLst>
        </pc:picChg>
      </pc:sldChg>
      <pc:sldChg chg="modSp mod">
        <pc:chgData name="Gemma Van Vuuren-Cassar" userId="1f1ba62c-c61b-44c8-a509-53abde5f2404" providerId="ADAL" clId="{12DB4C03-7D59-44B3-BFBF-F8719B9EF141}" dt="2024-06-13T14:35:16.509" v="1098" actId="20577"/>
        <pc:sldMkLst>
          <pc:docMk/>
          <pc:sldMk cId="2424823149" sldId="273"/>
        </pc:sldMkLst>
        <pc:spChg chg="mod">
          <ac:chgData name="Gemma Van Vuuren-Cassar" userId="1f1ba62c-c61b-44c8-a509-53abde5f2404" providerId="ADAL" clId="{12DB4C03-7D59-44B3-BFBF-F8719B9EF141}" dt="2024-06-13T14:35:16.509" v="1098" actId="20577"/>
          <ac:spMkLst>
            <pc:docMk/>
            <pc:sldMk cId="2424823149" sldId="273"/>
            <ac:spMk id="2" creationId="{BFBF1160-3EFA-4040-AEFD-9DDCBA0AEBA3}"/>
          </ac:spMkLst>
        </pc:spChg>
      </pc:sldChg>
      <pc:sldChg chg="addSp delSp modSp mod modClrScheme chgLayout">
        <pc:chgData name="Gemma Van Vuuren-Cassar" userId="1f1ba62c-c61b-44c8-a509-53abde5f2404" providerId="ADAL" clId="{12DB4C03-7D59-44B3-BFBF-F8719B9EF141}" dt="2024-06-19T12:40:51.279" v="5869" actId="20577"/>
        <pc:sldMkLst>
          <pc:docMk/>
          <pc:sldMk cId="3473227984" sldId="274"/>
        </pc:sldMkLst>
        <pc:spChg chg="del mod ord">
          <ac:chgData name="Gemma Van Vuuren-Cassar" userId="1f1ba62c-c61b-44c8-a509-53abde5f2404" providerId="ADAL" clId="{12DB4C03-7D59-44B3-BFBF-F8719B9EF141}" dt="2024-06-13T12:43:57.269" v="570" actId="478"/>
          <ac:spMkLst>
            <pc:docMk/>
            <pc:sldMk cId="3473227984" sldId="274"/>
            <ac:spMk id="2" creationId="{6219D308-60B7-4BA7-A1B3-B38385652629}"/>
          </ac:spMkLst>
        </pc:spChg>
        <pc:spChg chg="add del mod">
          <ac:chgData name="Gemma Van Vuuren-Cassar" userId="1f1ba62c-c61b-44c8-a509-53abde5f2404" providerId="ADAL" clId="{12DB4C03-7D59-44B3-BFBF-F8719B9EF141}" dt="2024-06-13T12:35:49.383" v="508" actId="22"/>
          <ac:spMkLst>
            <pc:docMk/>
            <pc:sldMk cId="3473227984" sldId="274"/>
            <ac:spMk id="8" creationId="{617431D6-8B51-060C-DE4E-A84159876790}"/>
          </ac:spMkLst>
        </pc:spChg>
        <pc:spChg chg="add del mod ord">
          <ac:chgData name="Gemma Van Vuuren-Cassar" userId="1f1ba62c-c61b-44c8-a509-53abde5f2404" providerId="ADAL" clId="{12DB4C03-7D59-44B3-BFBF-F8719B9EF141}" dt="2024-06-13T12:48:37.832" v="586" actId="478"/>
          <ac:spMkLst>
            <pc:docMk/>
            <pc:sldMk cId="3473227984" sldId="274"/>
            <ac:spMk id="13" creationId="{694D439F-F3C1-C415-E8B8-62D07F2AF8A5}"/>
          </ac:spMkLst>
        </pc:spChg>
        <pc:spChg chg="add mod">
          <ac:chgData name="Gemma Van Vuuren-Cassar" userId="1f1ba62c-c61b-44c8-a509-53abde5f2404" providerId="ADAL" clId="{12DB4C03-7D59-44B3-BFBF-F8719B9EF141}" dt="2024-06-19T12:40:51.279" v="5869" actId="20577"/>
          <ac:spMkLst>
            <pc:docMk/>
            <pc:sldMk cId="3473227984" sldId="274"/>
            <ac:spMk id="15" creationId="{E43EBCFD-45DD-91BF-12C3-EEFF57A5BFE3}"/>
          </ac:spMkLst>
        </pc:spChg>
        <pc:picChg chg="del">
          <ac:chgData name="Gemma Van Vuuren-Cassar" userId="1f1ba62c-c61b-44c8-a509-53abde5f2404" providerId="ADAL" clId="{12DB4C03-7D59-44B3-BFBF-F8719B9EF141}" dt="2024-06-13T12:35:31.410" v="505" actId="478"/>
          <ac:picMkLst>
            <pc:docMk/>
            <pc:sldMk cId="3473227984" sldId="274"/>
            <ac:picMk id="4" creationId="{74AA88D4-394F-4A89-B14B-C00E85E2B944}"/>
          </ac:picMkLst>
        </pc:picChg>
        <pc:picChg chg="del">
          <ac:chgData name="Gemma Van Vuuren-Cassar" userId="1f1ba62c-c61b-44c8-a509-53abde5f2404" providerId="ADAL" clId="{12DB4C03-7D59-44B3-BFBF-F8719B9EF141}" dt="2024-06-13T12:35:29.137" v="504" actId="478"/>
          <ac:picMkLst>
            <pc:docMk/>
            <pc:sldMk cId="3473227984" sldId="274"/>
            <ac:picMk id="5" creationId="{B2A87E64-1C5A-4EC9-B5C5-CDEB6A5BBFFC}"/>
          </ac:picMkLst>
        </pc:picChg>
        <pc:picChg chg="del">
          <ac:chgData name="Gemma Van Vuuren-Cassar" userId="1f1ba62c-c61b-44c8-a509-53abde5f2404" providerId="ADAL" clId="{12DB4C03-7D59-44B3-BFBF-F8719B9EF141}" dt="2024-06-13T12:35:37.832" v="506" actId="478"/>
          <ac:picMkLst>
            <pc:docMk/>
            <pc:sldMk cId="3473227984" sldId="274"/>
            <ac:picMk id="6" creationId="{2E1894C3-7D05-484D-81FD-E4C755CF07C9}"/>
          </ac:picMkLst>
        </pc:picChg>
        <pc:picChg chg="del">
          <ac:chgData name="Gemma Van Vuuren-Cassar" userId="1f1ba62c-c61b-44c8-a509-53abde5f2404" providerId="ADAL" clId="{12DB4C03-7D59-44B3-BFBF-F8719B9EF141}" dt="2024-06-13T12:35:44.478" v="507" actId="478"/>
          <ac:picMkLst>
            <pc:docMk/>
            <pc:sldMk cId="3473227984" sldId="274"/>
            <ac:picMk id="7" creationId="{F7634E23-5E88-4770-AEBD-FEA3E0385664}"/>
          </ac:picMkLst>
        </pc:picChg>
        <pc:picChg chg="add mod ord">
          <ac:chgData name="Gemma Van Vuuren-Cassar" userId="1f1ba62c-c61b-44c8-a509-53abde5f2404" providerId="ADAL" clId="{12DB4C03-7D59-44B3-BFBF-F8719B9EF141}" dt="2024-06-13T12:50:15.858" v="602" actId="14100"/>
          <ac:picMkLst>
            <pc:docMk/>
            <pc:sldMk cId="3473227984" sldId="274"/>
            <ac:picMk id="10" creationId="{0D399578-83EE-0037-3B71-2DA082B63575}"/>
          </ac:picMkLst>
        </pc:picChg>
        <pc:picChg chg="add mod">
          <ac:chgData name="Gemma Van Vuuren-Cassar" userId="1f1ba62c-c61b-44c8-a509-53abde5f2404" providerId="ADAL" clId="{12DB4C03-7D59-44B3-BFBF-F8719B9EF141}" dt="2024-06-13T12:50:11.791" v="601" actId="14100"/>
          <ac:picMkLst>
            <pc:docMk/>
            <pc:sldMk cId="3473227984" sldId="274"/>
            <ac:picMk id="12" creationId="{70EF60F3-F630-118C-975B-E0CAFD74FB97}"/>
          </ac:picMkLst>
        </pc:picChg>
        <pc:picChg chg="add mod">
          <ac:chgData name="Gemma Van Vuuren-Cassar" userId="1f1ba62c-c61b-44c8-a509-53abde5f2404" providerId="ADAL" clId="{12DB4C03-7D59-44B3-BFBF-F8719B9EF141}" dt="2024-06-13T12:49:54.919" v="599" actId="1076"/>
          <ac:picMkLst>
            <pc:docMk/>
            <pc:sldMk cId="3473227984" sldId="274"/>
            <ac:picMk id="17" creationId="{E54C9305-D8AB-AA76-7AE2-F73C8C7F9435}"/>
          </ac:picMkLst>
        </pc:picChg>
      </pc:sldChg>
      <pc:sldChg chg="addSp delSp modSp mod">
        <pc:chgData name="Gemma Van Vuuren-Cassar" userId="1f1ba62c-c61b-44c8-a509-53abde5f2404" providerId="ADAL" clId="{12DB4C03-7D59-44B3-BFBF-F8719B9EF141}" dt="2024-06-17T09:16:37.099" v="1553" actId="27636"/>
        <pc:sldMkLst>
          <pc:docMk/>
          <pc:sldMk cId="2793250501" sldId="275"/>
        </pc:sldMkLst>
        <pc:spChg chg="add del mod">
          <ac:chgData name="Gemma Van Vuuren-Cassar" userId="1f1ba62c-c61b-44c8-a509-53abde5f2404" providerId="ADAL" clId="{12DB4C03-7D59-44B3-BFBF-F8719B9EF141}" dt="2024-06-13T13:28:20.133" v="779" actId="478"/>
          <ac:spMkLst>
            <pc:docMk/>
            <pc:sldMk cId="2793250501" sldId="275"/>
            <ac:spMk id="3" creationId="{6801EC70-B29D-67B0-26B8-ECA213ABED24}"/>
          </ac:spMkLst>
        </pc:spChg>
        <pc:spChg chg="mod">
          <ac:chgData name="Gemma Van Vuuren-Cassar" userId="1f1ba62c-c61b-44c8-a509-53abde5f2404" providerId="ADAL" clId="{12DB4C03-7D59-44B3-BFBF-F8719B9EF141}" dt="2024-06-13T12:55:35.465" v="672" actId="20577"/>
          <ac:spMkLst>
            <pc:docMk/>
            <pc:sldMk cId="2793250501" sldId="275"/>
            <ac:spMk id="8" creationId="{BC13155C-9264-45EF-A0F5-33337CFD5C47}"/>
          </ac:spMkLst>
        </pc:spChg>
        <pc:spChg chg="mod">
          <ac:chgData name="Gemma Van Vuuren-Cassar" userId="1f1ba62c-c61b-44c8-a509-53abde5f2404" providerId="ADAL" clId="{12DB4C03-7D59-44B3-BFBF-F8719B9EF141}" dt="2024-06-13T13:00:09.651" v="707" actId="1076"/>
          <ac:spMkLst>
            <pc:docMk/>
            <pc:sldMk cId="2793250501" sldId="275"/>
            <ac:spMk id="11" creationId="{9FF3426E-C6D8-4BCA-A55F-A3C0AF3A8B84}"/>
          </ac:spMkLst>
        </pc:spChg>
        <pc:spChg chg="add del mod">
          <ac:chgData name="Gemma Van Vuuren-Cassar" userId="1f1ba62c-c61b-44c8-a509-53abde5f2404" providerId="ADAL" clId="{12DB4C03-7D59-44B3-BFBF-F8719B9EF141}" dt="2024-06-13T13:14:20.524" v="719" actId="478"/>
          <ac:spMkLst>
            <pc:docMk/>
            <pc:sldMk cId="2793250501" sldId="275"/>
            <ac:spMk id="12" creationId="{16D7050F-80CB-49AE-CE67-D4856EFB42B8}"/>
          </ac:spMkLst>
        </pc:spChg>
        <pc:spChg chg="add del mod">
          <ac:chgData name="Gemma Van Vuuren-Cassar" userId="1f1ba62c-c61b-44c8-a509-53abde5f2404" providerId="ADAL" clId="{12DB4C03-7D59-44B3-BFBF-F8719B9EF141}" dt="2024-06-13T13:43:56.273" v="871" actId="478"/>
          <ac:spMkLst>
            <pc:docMk/>
            <pc:sldMk cId="2793250501" sldId="275"/>
            <ac:spMk id="18" creationId="{6AB8F1DF-0884-D50D-3E62-D463E9FFA3BD}"/>
          </ac:spMkLst>
        </pc:spChg>
        <pc:spChg chg="add del mod">
          <ac:chgData name="Gemma Van Vuuren-Cassar" userId="1f1ba62c-c61b-44c8-a509-53abde5f2404" providerId="ADAL" clId="{12DB4C03-7D59-44B3-BFBF-F8719B9EF141}" dt="2024-06-13T13:19:08.716" v="749" actId="478"/>
          <ac:spMkLst>
            <pc:docMk/>
            <pc:sldMk cId="2793250501" sldId="275"/>
            <ac:spMk id="19" creationId="{6D34A302-548B-F2C7-75E7-2AC6EF82ED39}"/>
          </ac:spMkLst>
        </pc:spChg>
        <pc:spChg chg="add del mod">
          <ac:chgData name="Gemma Van Vuuren-Cassar" userId="1f1ba62c-c61b-44c8-a509-53abde5f2404" providerId="ADAL" clId="{12DB4C03-7D59-44B3-BFBF-F8719B9EF141}" dt="2024-06-13T13:18:06.170" v="738" actId="22"/>
          <ac:spMkLst>
            <pc:docMk/>
            <pc:sldMk cId="2793250501" sldId="275"/>
            <ac:spMk id="22" creationId="{82FF0A4F-C890-CDFF-DC96-1B70975EE1F7}"/>
          </ac:spMkLst>
        </pc:spChg>
        <pc:spChg chg="mod">
          <ac:chgData name="Gemma Van Vuuren-Cassar" userId="1f1ba62c-c61b-44c8-a509-53abde5f2404" providerId="ADAL" clId="{12DB4C03-7D59-44B3-BFBF-F8719B9EF141}" dt="2024-06-13T13:37:27.647" v="840" actId="14100"/>
          <ac:spMkLst>
            <pc:docMk/>
            <pc:sldMk cId="2793250501" sldId="275"/>
            <ac:spMk id="23" creationId="{3FFE27F8-0155-49EC-8434-A028378A3349}"/>
          </ac:spMkLst>
        </pc:spChg>
        <pc:spChg chg="mod">
          <ac:chgData name="Gemma Van Vuuren-Cassar" userId="1f1ba62c-c61b-44c8-a509-53abde5f2404" providerId="ADAL" clId="{12DB4C03-7D59-44B3-BFBF-F8719B9EF141}" dt="2024-06-17T09:16:37.099" v="1553" actId="27636"/>
          <ac:spMkLst>
            <pc:docMk/>
            <pc:sldMk cId="2793250501" sldId="275"/>
            <ac:spMk id="26" creationId="{5E6A9B62-0CB2-4D86-BF10-008C1E528797}"/>
          </ac:spMkLst>
        </pc:spChg>
        <pc:spChg chg="del mod">
          <ac:chgData name="Gemma Van Vuuren-Cassar" userId="1f1ba62c-c61b-44c8-a509-53abde5f2404" providerId="ADAL" clId="{12DB4C03-7D59-44B3-BFBF-F8719B9EF141}" dt="2024-06-13T12:58:23.367" v="695" actId="478"/>
          <ac:spMkLst>
            <pc:docMk/>
            <pc:sldMk cId="2793250501" sldId="275"/>
            <ac:spMk id="30" creationId="{CC1EE378-A146-4D81-BD1A-E5C7D84AA99A}"/>
          </ac:spMkLst>
        </pc:spChg>
        <pc:spChg chg="del mod">
          <ac:chgData name="Gemma Van Vuuren-Cassar" userId="1f1ba62c-c61b-44c8-a509-53abde5f2404" providerId="ADAL" clId="{12DB4C03-7D59-44B3-BFBF-F8719B9EF141}" dt="2024-06-13T13:09:42.841" v="709" actId="478"/>
          <ac:spMkLst>
            <pc:docMk/>
            <pc:sldMk cId="2793250501" sldId="275"/>
            <ac:spMk id="31" creationId="{59AE0520-2784-445C-A8BA-D6F2B86937F8}"/>
          </ac:spMkLst>
        </pc:spChg>
        <pc:spChg chg="del">
          <ac:chgData name="Gemma Van Vuuren-Cassar" userId="1f1ba62c-c61b-44c8-a509-53abde5f2404" providerId="ADAL" clId="{12DB4C03-7D59-44B3-BFBF-F8719B9EF141}" dt="2024-06-13T13:28:12.310" v="778" actId="478"/>
          <ac:spMkLst>
            <pc:docMk/>
            <pc:sldMk cId="2793250501" sldId="275"/>
            <ac:spMk id="32" creationId="{862F9BFB-957C-4CE1-A1B9-8B194C11917E}"/>
          </ac:spMkLst>
        </pc:spChg>
        <pc:spChg chg="add del mod">
          <ac:chgData name="Gemma Van Vuuren-Cassar" userId="1f1ba62c-c61b-44c8-a509-53abde5f2404" providerId="ADAL" clId="{12DB4C03-7D59-44B3-BFBF-F8719B9EF141}" dt="2024-06-13T13:27:40.030" v="773" actId="478"/>
          <ac:spMkLst>
            <pc:docMk/>
            <pc:sldMk cId="2793250501" sldId="275"/>
            <ac:spMk id="34" creationId="{17724778-EE9D-0027-F4D3-818F6D341D99}"/>
          </ac:spMkLst>
        </pc:spChg>
        <pc:spChg chg="add mod">
          <ac:chgData name="Gemma Van Vuuren-Cassar" userId="1f1ba62c-c61b-44c8-a509-53abde5f2404" providerId="ADAL" clId="{12DB4C03-7D59-44B3-BFBF-F8719B9EF141}" dt="2024-06-13T13:52:35.842" v="895" actId="14100"/>
          <ac:spMkLst>
            <pc:docMk/>
            <pc:sldMk cId="2793250501" sldId="275"/>
            <ac:spMk id="47" creationId="{7FBF626F-5257-FE07-735A-DFE1893C35CC}"/>
          </ac:spMkLst>
        </pc:spChg>
        <pc:picChg chg="add mod">
          <ac:chgData name="Gemma Van Vuuren-Cassar" userId="1f1ba62c-c61b-44c8-a509-53abde5f2404" providerId="ADAL" clId="{12DB4C03-7D59-44B3-BFBF-F8719B9EF141}" dt="2024-06-13T13:43:44.970" v="869" actId="1076"/>
          <ac:picMkLst>
            <pc:docMk/>
            <pc:sldMk cId="2793250501" sldId="275"/>
            <ac:picMk id="5" creationId="{AB67E133-E139-5299-0F30-6B6FDCF94F23}"/>
          </ac:picMkLst>
        </pc:picChg>
        <pc:picChg chg="add del mod">
          <ac:chgData name="Gemma Van Vuuren-Cassar" userId="1f1ba62c-c61b-44c8-a509-53abde5f2404" providerId="ADAL" clId="{12DB4C03-7D59-44B3-BFBF-F8719B9EF141}" dt="2024-06-13T13:52:28.984" v="894" actId="14100"/>
          <ac:picMkLst>
            <pc:docMk/>
            <pc:sldMk cId="2793250501" sldId="275"/>
            <ac:picMk id="7" creationId="{122C62C3-AECD-DB0E-3C18-DAFD52DEE4AE}"/>
          </ac:picMkLst>
        </pc:picChg>
        <pc:picChg chg="add mod">
          <ac:chgData name="Gemma Van Vuuren-Cassar" userId="1f1ba62c-c61b-44c8-a509-53abde5f2404" providerId="ADAL" clId="{12DB4C03-7D59-44B3-BFBF-F8719B9EF141}" dt="2024-06-13T13:43:31.727" v="866" actId="1076"/>
          <ac:picMkLst>
            <pc:docMk/>
            <pc:sldMk cId="2793250501" sldId="275"/>
            <ac:picMk id="10" creationId="{D79A57CB-3267-BDA6-88DE-0898899AA239}"/>
          </ac:picMkLst>
        </pc:picChg>
        <pc:picChg chg="del">
          <ac:chgData name="Gemma Van Vuuren-Cassar" userId="1f1ba62c-c61b-44c8-a509-53abde5f2404" providerId="ADAL" clId="{12DB4C03-7D59-44B3-BFBF-F8719B9EF141}" dt="2024-06-13T12:57:07.481" v="673" actId="478"/>
          <ac:picMkLst>
            <pc:docMk/>
            <pc:sldMk cId="2793250501" sldId="275"/>
            <ac:picMk id="13" creationId="{4E6ED016-0B5C-4212-813D-6846861D4A06}"/>
          </ac:picMkLst>
        </pc:picChg>
        <pc:picChg chg="del mod">
          <ac:chgData name="Gemma Van Vuuren-Cassar" userId="1f1ba62c-c61b-44c8-a509-53abde5f2404" providerId="ADAL" clId="{12DB4C03-7D59-44B3-BFBF-F8719B9EF141}" dt="2024-06-13T12:58:16.787" v="693" actId="478"/>
          <ac:picMkLst>
            <pc:docMk/>
            <pc:sldMk cId="2793250501" sldId="275"/>
            <ac:picMk id="14" creationId="{D0805A67-2F7F-4AEF-9967-D99EB1045B06}"/>
          </ac:picMkLst>
        </pc:picChg>
        <pc:picChg chg="del">
          <ac:chgData name="Gemma Van Vuuren-Cassar" userId="1f1ba62c-c61b-44c8-a509-53abde5f2404" providerId="ADAL" clId="{12DB4C03-7D59-44B3-BFBF-F8719B9EF141}" dt="2024-06-13T12:59:32.890" v="702" actId="478"/>
          <ac:picMkLst>
            <pc:docMk/>
            <pc:sldMk cId="2793250501" sldId="275"/>
            <ac:picMk id="16" creationId="{CCBE2458-A52A-415A-BB70-29B3DBD3843A}"/>
          </ac:picMkLst>
        </pc:picChg>
        <pc:picChg chg="add del mod">
          <ac:chgData name="Gemma Van Vuuren-Cassar" userId="1f1ba62c-c61b-44c8-a509-53abde5f2404" providerId="ADAL" clId="{12DB4C03-7D59-44B3-BFBF-F8719B9EF141}" dt="2024-06-13T13:27:23.161" v="771" actId="478"/>
          <ac:picMkLst>
            <pc:docMk/>
            <pc:sldMk cId="2793250501" sldId="275"/>
            <ac:picMk id="17" creationId="{55DE27B0-D737-F33B-E616-A40AD81C38E9}"/>
          </ac:picMkLst>
        </pc:picChg>
        <pc:picChg chg="del">
          <ac:chgData name="Gemma Van Vuuren-Cassar" userId="1f1ba62c-c61b-44c8-a509-53abde5f2404" providerId="ADAL" clId="{12DB4C03-7D59-44B3-BFBF-F8719B9EF141}" dt="2024-06-13T13:15:12.499" v="728" actId="478"/>
          <ac:picMkLst>
            <pc:docMk/>
            <pc:sldMk cId="2793250501" sldId="275"/>
            <ac:picMk id="21" creationId="{7285713B-00A2-4A73-A51C-0B56796EC416}"/>
          </ac:picMkLst>
        </pc:picChg>
        <pc:picChg chg="del">
          <ac:chgData name="Gemma Van Vuuren-Cassar" userId="1f1ba62c-c61b-44c8-a509-53abde5f2404" providerId="ADAL" clId="{12DB4C03-7D59-44B3-BFBF-F8719B9EF141}" dt="2024-06-13T13:13:58.129" v="714" actId="478"/>
          <ac:picMkLst>
            <pc:docMk/>
            <pc:sldMk cId="2793250501" sldId="275"/>
            <ac:picMk id="24" creationId="{2B319808-36BD-4BB4-8D2B-2F97B3199134}"/>
          </ac:picMkLst>
        </pc:picChg>
        <pc:picChg chg="add del mod ord">
          <ac:chgData name="Gemma Van Vuuren-Cassar" userId="1f1ba62c-c61b-44c8-a509-53abde5f2404" providerId="ADAL" clId="{12DB4C03-7D59-44B3-BFBF-F8719B9EF141}" dt="2024-06-13T13:27:17.755" v="770" actId="478"/>
          <ac:picMkLst>
            <pc:docMk/>
            <pc:sldMk cId="2793250501" sldId="275"/>
            <ac:picMk id="27" creationId="{18D9972D-172F-E292-C455-BD5606CE6C11}"/>
          </ac:picMkLst>
        </pc:picChg>
        <pc:picChg chg="del mod">
          <ac:chgData name="Gemma Van Vuuren-Cassar" userId="1f1ba62c-c61b-44c8-a509-53abde5f2404" providerId="ADAL" clId="{12DB4C03-7D59-44B3-BFBF-F8719B9EF141}" dt="2024-06-13T13:27:14.745" v="769" actId="478"/>
          <ac:picMkLst>
            <pc:docMk/>
            <pc:sldMk cId="2793250501" sldId="275"/>
            <ac:picMk id="28" creationId="{1BE65250-1178-4DE9-A23C-3B1EAFC58FB1}"/>
          </ac:picMkLst>
        </pc:picChg>
        <pc:picChg chg="del">
          <ac:chgData name="Gemma Van Vuuren-Cassar" userId="1f1ba62c-c61b-44c8-a509-53abde5f2404" providerId="ADAL" clId="{12DB4C03-7D59-44B3-BFBF-F8719B9EF141}" dt="2024-06-13T13:27:11.683" v="768" actId="478"/>
          <ac:picMkLst>
            <pc:docMk/>
            <pc:sldMk cId="2793250501" sldId="275"/>
            <ac:picMk id="29" creationId="{F56DF918-EB77-431F-9A0D-F309592615BE}"/>
          </ac:picMkLst>
        </pc:picChg>
        <pc:picChg chg="add mod">
          <ac:chgData name="Gemma Van Vuuren-Cassar" userId="1f1ba62c-c61b-44c8-a509-53abde5f2404" providerId="ADAL" clId="{12DB4C03-7D59-44B3-BFBF-F8719B9EF141}" dt="2024-06-13T13:37:13.904" v="837" actId="14100"/>
          <ac:picMkLst>
            <pc:docMk/>
            <pc:sldMk cId="2793250501" sldId="275"/>
            <ac:picMk id="36" creationId="{290A57C5-823E-C441-2FE9-E65430014D26}"/>
          </ac:picMkLst>
        </pc:picChg>
        <pc:picChg chg="add mod">
          <ac:chgData name="Gemma Van Vuuren-Cassar" userId="1f1ba62c-c61b-44c8-a509-53abde5f2404" providerId="ADAL" clId="{12DB4C03-7D59-44B3-BFBF-F8719B9EF141}" dt="2024-06-13T13:30:52.059" v="818"/>
          <ac:picMkLst>
            <pc:docMk/>
            <pc:sldMk cId="2793250501" sldId="275"/>
            <ac:picMk id="37" creationId="{0BB9C323-3A94-5A4E-8BF4-699BB165780E}"/>
          </ac:picMkLst>
        </pc:picChg>
        <pc:picChg chg="add del mod">
          <ac:chgData name="Gemma Van Vuuren-Cassar" userId="1f1ba62c-c61b-44c8-a509-53abde5f2404" providerId="ADAL" clId="{12DB4C03-7D59-44B3-BFBF-F8719B9EF141}" dt="2024-06-13T13:43:53.370" v="870" actId="478"/>
          <ac:picMkLst>
            <pc:docMk/>
            <pc:sldMk cId="2793250501" sldId="275"/>
            <ac:picMk id="38" creationId="{16A8FA18-22DF-02B2-7ABD-4559E3BA182E}"/>
          </ac:picMkLst>
        </pc:picChg>
        <pc:picChg chg="add mod">
          <ac:chgData name="Gemma Van Vuuren-Cassar" userId="1f1ba62c-c61b-44c8-a509-53abde5f2404" providerId="ADAL" clId="{12DB4C03-7D59-44B3-BFBF-F8719B9EF141}" dt="2024-06-13T13:37:23.588" v="839" actId="14100"/>
          <ac:picMkLst>
            <pc:docMk/>
            <pc:sldMk cId="2793250501" sldId="275"/>
            <ac:picMk id="40" creationId="{C04C825B-15EA-A526-694A-FC8FF79DB384}"/>
          </ac:picMkLst>
        </pc:picChg>
        <pc:picChg chg="add del mod">
          <ac:chgData name="Gemma Van Vuuren-Cassar" userId="1f1ba62c-c61b-44c8-a509-53abde5f2404" providerId="ADAL" clId="{12DB4C03-7D59-44B3-BFBF-F8719B9EF141}" dt="2024-06-13T13:41:33.955" v="843" actId="478"/>
          <ac:picMkLst>
            <pc:docMk/>
            <pc:sldMk cId="2793250501" sldId="275"/>
            <ac:picMk id="42" creationId="{6990E155-5E94-2AEB-1904-6FE793BB2F08}"/>
          </ac:picMkLst>
        </pc:picChg>
        <pc:picChg chg="add mod">
          <ac:chgData name="Gemma Van Vuuren-Cassar" userId="1f1ba62c-c61b-44c8-a509-53abde5f2404" providerId="ADAL" clId="{12DB4C03-7D59-44B3-BFBF-F8719B9EF141}" dt="2024-06-13T13:41:52.412" v="848" actId="14100"/>
          <ac:picMkLst>
            <pc:docMk/>
            <pc:sldMk cId="2793250501" sldId="275"/>
            <ac:picMk id="44" creationId="{6CBB3A15-968D-3E0B-EBC6-4E0E0225857F}"/>
          </ac:picMkLst>
        </pc:picChg>
        <pc:picChg chg="add mod">
          <ac:chgData name="Gemma Van Vuuren-Cassar" userId="1f1ba62c-c61b-44c8-a509-53abde5f2404" providerId="ADAL" clId="{12DB4C03-7D59-44B3-BFBF-F8719B9EF141}" dt="2024-06-13T13:42:33.682" v="851" actId="14100"/>
          <ac:picMkLst>
            <pc:docMk/>
            <pc:sldMk cId="2793250501" sldId="275"/>
            <ac:picMk id="46" creationId="{03C17DFC-0B41-9C22-755C-D45FF7F20400}"/>
          </ac:picMkLst>
        </pc:picChg>
        <pc:picChg chg="add mod">
          <ac:chgData name="Gemma Van Vuuren-Cassar" userId="1f1ba62c-c61b-44c8-a509-53abde5f2404" providerId="ADAL" clId="{12DB4C03-7D59-44B3-BFBF-F8719B9EF141}" dt="2024-06-13T13:44:47.790" v="878" actId="1076"/>
          <ac:picMkLst>
            <pc:docMk/>
            <pc:sldMk cId="2793250501" sldId="275"/>
            <ac:picMk id="48" creationId="{F82B638D-64DE-70D1-3DAC-8500A14E45F9}"/>
          </ac:picMkLst>
        </pc:picChg>
        <pc:picChg chg="add mod">
          <ac:chgData name="Gemma Van Vuuren-Cassar" userId="1f1ba62c-c61b-44c8-a509-53abde5f2404" providerId="ADAL" clId="{12DB4C03-7D59-44B3-BFBF-F8719B9EF141}" dt="2024-06-13T13:52:42.064" v="896" actId="14100"/>
          <ac:picMkLst>
            <pc:docMk/>
            <pc:sldMk cId="2793250501" sldId="275"/>
            <ac:picMk id="49" creationId="{2630D981-4A77-7DCA-8AFC-0D61440D6A1F}"/>
          </ac:picMkLst>
        </pc:picChg>
      </pc:sldChg>
      <pc:sldChg chg="delSp modSp del mod">
        <pc:chgData name="Gemma Van Vuuren-Cassar" userId="1f1ba62c-c61b-44c8-a509-53abde5f2404" providerId="ADAL" clId="{12DB4C03-7D59-44B3-BFBF-F8719B9EF141}" dt="2024-06-13T13:51:07.222" v="883" actId="47"/>
        <pc:sldMkLst>
          <pc:docMk/>
          <pc:sldMk cId="3274153043" sldId="277"/>
        </pc:sldMkLst>
        <pc:spChg chg="mod">
          <ac:chgData name="Gemma Van Vuuren-Cassar" userId="1f1ba62c-c61b-44c8-a509-53abde5f2404" providerId="ADAL" clId="{12DB4C03-7D59-44B3-BFBF-F8719B9EF141}" dt="2024-06-13T13:45:49.403" v="881" actId="6549"/>
          <ac:spMkLst>
            <pc:docMk/>
            <pc:sldMk cId="3274153043" sldId="277"/>
            <ac:spMk id="10" creationId="{6CBA1F31-78FC-4FDE-9E5F-07D79D527FA1}"/>
          </ac:spMkLst>
        </pc:spChg>
        <pc:picChg chg="del mod">
          <ac:chgData name="Gemma Van Vuuren-Cassar" userId="1f1ba62c-c61b-44c8-a509-53abde5f2404" providerId="ADAL" clId="{12DB4C03-7D59-44B3-BFBF-F8719B9EF141}" dt="2024-06-13T13:28:58.154" v="810" actId="478"/>
          <ac:picMkLst>
            <pc:docMk/>
            <pc:sldMk cId="3274153043" sldId="277"/>
            <ac:picMk id="11" creationId="{8CE7FF77-D1E4-49EE-AAB1-6AB6EC521071}"/>
          </ac:picMkLst>
        </pc:picChg>
      </pc:sldChg>
      <pc:sldChg chg="addSp delSp modSp mod">
        <pc:chgData name="Gemma Van Vuuren-Cassar" userId="1f1ba62c-c61b-44c8-a509-53abde5f2404" providerId="ADAL" clId="{12DB4C03-7D59-44B3-BFBF-F8719B9EF141}" dt="2024-06-20T11:48:07.531" v="6489" actId="14100"/>
        <pc:sldMkLst>
          <pc:docMk/>
          <pc:sldMk cId="749099303" sldId="278"/>
        </pc:sldMkLst>
        <pc:spChg chg="mod">
          <ac:chgData name="Gemma Van Vuuren-Cassar" userId="1f1ba62c-c61b-44c8-a509-53abde5f2404" providerId="ADAL" clId="{12DB4C03-7D59-44B3-BFBF-F8719B9EF141}" dt="2024-06-17T14:28:11.690" v="2895" actId="27636"/>
          <ac:spMkLst>
            <pc:docMk/>
            <pc:sldMk cId="749099303" sldId="278"/>
            <ac:spMk id="4" creationId="{F9C76736-4698-4943-BF42-28D39838AA45}"/>
          </ac:spMkLst>
        </pc:spChg>
        <pc:spChg chg="add del mod">
          <ac:chgData name="Gemma Van Vuuren-Cassar" userId="1f1ba62c-c61b-44c8-a509-53abde5f2404" providerId="ADAL" clId="{12DB4C03-7D59-44B3-BFBF-F8719B9EF141}" dt="2024-06-13T14:15:54.348" v="991" actId="22"/>
          <ac:spMkLst>
            <pc:docMk/>
            <pc:sldMk cId="749099303" sldId="278"/>
            <ac:spMk id="8" creationId="{F2104808-2EE7-A4B6-EF5B-0B4F4209B422}"/>
          </ac:spMkLst>
        </pc:spChg>
        <pc:spChg chg="add del mod">
          <ac:chgData name="Gemma Van Vuuren-Cassar" userId="1f1ba62c-c61b-44c8-a509-53abde5f2404" providerId="ADAL" clId="{12DB4C03-7D59-44B3-BFBF-F8719B9EF141}" dt="2024-06-20T11:46:29.309" v="6473" actId="21"/>
          <ac:spMkLst>
            <pc:docMk/>
            <pc:sldMk cId="749099303" sldId="278"/>
            <ac:spMk id="9" creationId="{56B82C6B-A2B8-4AAE-876E-07D24E17213F}"/>
          </ac:spMkLst>
        </pc:spChg>
        <pc:spChg chg="del mod">
          <ac:chgData name="Gemma Van Vuuren-Cassar" userId="1f1ba62c-c61b-44c8-a509-53abde5f2404" providerId="ADAL" clId="{12DB4C03-7D59-44B3-BFBF-F8719B9EF141}" dt="2024-06-20T11:46:06.588" v="6469" actId="21"/>
          <ac:spMkLst>
            <pc:docMk/>
            <pc:sldMk cId="749099303" sldId="278"/>
            <ac:spMk id="13" creationId="{2F4F88D0-DC6B-4470-860E-196BADD7BA7D}"/>
          </ac:spMkLst>
        </pc:spChg>
        <pc:spChg chg="add del">
          <ac:chgData name="Gemma Van Vuuren-Cassar" userId="1f1ba62c-c61b-44c8-a509-53abde5f2404" providerId="ADAL" clId="{12DB4C03-7D59-44B3-BFBF-F8719B9EF141}" dt="2024-06-13T14:22:24.584" v="1059" actId="11529"/>
          <ac:spMkLst>
            <pc:docMk/>
            <pc:sldMk cId="749099303" sldId="278"/>
            <ac:spMk id="22" creationId="{285F4798-099C-39AF-CFB9-1C6BECD32D0B}"/>
          </ac:spMkLst>
        </pc:spChg>
        <pc:picChg chg="add mod">
          <ac:chgData name="Gemma Van Vuuren-Cassar" userId="1f1ba62c-c61b-44c8-a509-53abde5f2404" providerId="ADAL" clId="{12DB4C03-7D59-44B3-BFBF-F8719B9EF141}" dt="2024-06-20T11:47:15.145" v="6482" actId="14100"/>
          <ac:picMkLst>
            <pc:docMk/>
            <pc:sldMk cId="749099303" sldId="278"/>
            <ac:picMk id="2" creationId="{680D2707-E013-0ED6-D41B-2DFC88465784}"/>
          </ac:picMkLst>
        </pc:picChg>
        <pc:picChg chg="add mod">
          <ac:chgData name="Gemma Van Vuuren-Cassar" userId="1f1ba62c-c61b-44c8-a509-53abde5f2404" providerId="ADAL" clId="{12DB4C03-7D59-44B3-BFBF-F8719B9EF141}" dt="2024-06-20T11:47:56.252" v="6486" actId="1076"/>
          <ac:picMkLst>
            <pc:docMk/>
            <pc:sldMk cId="749099303" sldId="278"/>
            <ac:picMk id="3" creationId="{BDDC0122-F02A-1B8B-AAA4-7430D0F594D7}"/>
          </ac:picMkLst>
        </pc:picChg>
        <pc:picChg chg="add mod">
          <ac:chgData name="Gemma Van Vuuren-Cassar" userId="1f1ba62c-c61b-44c8-a509-53abde5f2404" providerId="ADAL" clId="{12DB4C03-7D59-44B3-BFBF-F8719B9EF141}" dt="2024-06-20T11:48:07.531" v="6489" actId="14100"/>
          <ac:picMkLst>
            <pc:docMk/>
            <pc:sldMk cId="749099303" sldId="278"/>
            <ac:picMk id="5" creationId="{2CC21447-2638-8917-ABEE-9DBE7554AD5C}"/>
          </ac:picMkLst>
        </pc:picChg>
        <pc:picChg chg="del mod">
          <ac:chgData name="Gemma Van Vuuren-Cassar" userId="1f1ba62c-c61b-44c8-a509-53abde5f2404" providerId="ADAL" clId="{12DB4C03-7D59-44B3-BFBF-F8719B9EF141}" dt="2024-06-13T14:07:41.581" v="957" actId="478"/>
          <ac:picMkLst>
            <pc:docMk/>
            <pc:sldMk cId="749099303" sldId="278"/>
            <ac:picMk id="6" creationId="{3A80D7A0-128B-4D75-9534-FA1EEF5D5033}"/>
          </ac:picMkLst>
        </pc:picChg>
        <pc:picChg chg="add mod">
          <ac:chgData name="Gemma Van Vuuren-Cassar" userId="1f1ba62c-c61b-44c8-a509-53abde5f2404" providerId="ADAL" clId="{12DB4C03-7D59-44B3-BFBF-F8719B9EF141}" dt="2024-06-20T11:46:48.753" v="6476" actId="1076"/>
          <ac:picMkLst>
            <pc:docMk/>
            <pc:sldMk cId="749099303" sldId="278"/>
            <ac:picMk id="6" creationId="{CE2C94FF-F1E1-8A1E-3920-3FE314AF2F19}"/>
          </ac:picMkLst>
        </pc:picChg>
        <pc:picChg chg="del">
          <ac:chgData name="Gemma Van Vuuren-Cassar" userId="1f1ba62c-c61b-44c8-a509-53abde5f2404" providerId="ADAL" clId="{12DB4C03-7D59-44B3-BFBF-F8719B9EF141}" dt="2024-06-13T14:06:57.587" v="951" actId="478"/>
          <ac:picMkLst>
            <pc:docMk/>
            <pc:sldMk cId="749099303" sldId="278"/>
            <ac:picMk id="7" creationId="{903C4E0E-01FC-44C7-A537-73A013B22726}"/>
          </ac:picMkLst>
        </pc:picChg>
        <pc:picChg chg="add mod">
          <ac:chgData name="Gemma Van Vuuren-Cassar" userId="1f1ba62c-c61b-44c8-a509-53abde5f2404" providerId="ADAL" clId="{12DB4C03-7D59-44B3-BFBF-F8719B9EF141}" dt="2024-06-20T11:47:20.758" v="6483" actId="1076"/>
          <ac:picMkLst>
            <pc:docMk/>
            <pc:sldMk cId="749099303" sldId="278"/>
            <ac:picMk id="7" creationId="{A3BD7F60-3B8A-2AE8-DA58-0B199B6690BE}"/>
          </ac:picMkLst>
        </pc:picChg>
        <pc:picChg chg="del mod">
          <ac:chgData name="Gemma Van Vuuren-Cassar" userId="1f1ba62c-c61b-44c8-a509-53abde5f2404" providerId="ADAL" clId="{12DB4C03-7D59-44B3-BFBF-F8719B9EF141}" dt="2024-06-13T14:15:50.643" v="990" actId="478"/>
          <ac:picMkLst>
            <pc:docMk/>
            <pc:sldMk cId="749099303" sldId="278"/>
            <ac:picMk id="10" creationId="{FF428B5D-6061-48A5-83E5-E2F543854327}"/>
          </ac:picMkLst>
        </pc:picChg>
        <pc:picChg chg="del">
          <ac:chgData name="Gemma Van Vuuren-Cassar" userId="1f1ba62c-c61b-44c8-a509-53abde5f2404" providerId="ADAL" clId="{12DB4C03-7D59-44B3-BFBF-F8719B9EF141}" dt="2024-06-13T14:08:38.924" v="962" actId="478"/>
          <ac:picMkLst>
            <pc:docMk/>
            <pc:sldMk cId="749099303" sldId="278"/>
            <ac:picMk id="11" creationId="{62977120-16D7-45DD-8C58-DEB5A18B1FF8}"/>
          </ac:picMkLst>
        </pc:picChg>
        <pc:picChg chg="del mod">
          <ac:chgData name="Gemma Van Vuuren-Cassar" userId="1f1ba62c-c61b-44c8-a509-53abde5f2404" providerId="ADAL" clId="{12DB4C03-7D59-44B3-BFBF-F8719B9EF141}" dt="2024-06-13T14:16:08.730" v="994" actId="478"/>
          <ac:picMkLst>
            <pc:docMk/>
            <pc:sldMk cId="749099303" sldId="278"/>
            <ac:picMk id="12" creationId="{FA891983-87AC-4FC9-A7AB-1D27FD92D51D}"/>
          </ac:picMkLst>
        </pc:picChg>
        <pc:picChg chg="add mod">
          <ac:chgData name="Gemma Van Vuuren-Cassar" userId="1f1ba62c-c61b-44c8-a509-53abde5f2404" providerId="ADAL" clId="{12DB4C03-7D59-44B3-BFBF-F8719B9EF141}" dt="2024-06-20T11:47:47.631" v="6485" actId="1076"/>
          <ac:picMkLst>
            <pc:docMk/>
            <pc:sldMk cId="749099303" sldId="278"/>
            <ac:picMk id="15" creationId="{8E29794D-C803-BD5D-187B-93B57BF8665F}"/>
          </ac:picMkLst>
        </pc:picChg>
        <pc:picChg chg="add mod">
          <ac:chgData name="Gemma Van Vuuren-Cassar" userId="1f1ba62c-c61b-44c8-a509-53abde5f2404" providerId="ADAL" clId="{12DB4C03-7D59-44B3-BFBF-F8719B9EF141}" dt="2024-06-20T11:47:29.177" v="6484" actId="14100"/>
          <ac:picMkLst>
            <pc:docMk/>
            <pc:sldMk cId="749099303" sldId="278"/>
            <ac:picMk id="17" creationId="{6CE4207D-4C12-801A-103B-83C007FE2FCF}"/>
          </ac:picMkLst>
        </pc:picChg>
        <pc:picChg chg="add mod ord">
          <ac:chgData name="Gemma Van Vuuren-Cassar" userId="1f1ba62c-c61b-44c8-a509-53abde5f2404" providerId="ADAL" clId="{12DB4C03-7D59-44B3-BFBF-F8719B9EF141}" dt="2024-06-17T14:27:59.861" v="2885" actId="14100"/>
          <ac:picMkLst>
            <pc:docMk/>
            <pc:sldMk cId="749099303" sldId="278"/>
            <ac:picMk id="19" creationId="{D286863F-DF41-49DB-DDA9-C99213D26F06}"/>
          </ac:picMkLst>
        </pc:picChg>
        <pc:picChg chg="add mod">
          <ac:chgData name="Gemma Van Vuuren-Cassar" userId="1f1ba62c-c61b-44c8-a509-53abde5f2404" providerId="ADAL" clId="{12DB4C03-7D59-44B3-BFBF-F8719B9EF141}" dt="2024-06-20T11:47:07.138" v="6480" actId="14100"/>
          <ac:picMkLst>
            <pc:docMk/>
            <pc:sldMk cId="749099303" sldId="278"/>
            <ac:picMk id="21" creationId="{0CFBAAC3-2E7F-EE5C-E0B3-05D4431780AD}"/>
          </ac:picMkLst>
        </pc:picChg>
      </pc:sldChg>
      <pc:sldChg chg="modSp del mod">
        <pc:chgData name="Gemma Van Vuuren-Cassar" userId="1f1ba62c-c61b-44c8-a509-53abde5f2404" providerId="ADAL" clId="{12DB4C03-7D59-44B3-BFBF-F8719B9EF141}" dt="2024-06-17T14:31:05.207" v="2922" actId="47"/>
        <pc:sldMkLst>
          <pc:docMk/>
          <pc:sldMk cId="3676979359" sldId="279"/>
        </pc:sldMkLst>
        <pc:spChg chg="mod">
          <ac:chgData name="Gemma Van Vuuren-Cassar" userId="1f1ba62c-c61b-44c8-a509-53abde5f2404" providerId="ADAL" clId="{12DB4C03-7D59-44B3-BFBF-F8719B9EF141}" dt="2024-06-13T14:23:22.734" v="1065" actId="20577"/>
          <ac:spMkLst>
            <pc:docMk/>
            <pc:sldMk cId="3676979359" sldId="279"/>
            <ac:spMk id="2" creationId="{6CC3ADAD-6A55-4238-AF20-292FAD27901A}"/>
          </ac:spMkLst>
        </pc:spChg>
      </pc:sldChg>
      <pc:sldChg chg="del">
        <pc:chgData name="Gemma Van Vuuren-Cassar" userId="1f1ba62c-c61b-44c8-a509-53abde5f2404" providerId="ADAL" clId="{12DB4C03-7D59-44B3-BFBF-F8719B9EF141}" dt="2024-06-13T14:06:51.443" v="950" actId="47"/>
        <pc:sldMkLst>
          <pc:docMk/>
          <pc:sldMk cId="2870815311" sldId="280"/>
        </pc:sldMkLst>
      </pc:sldChg>
      <pc:sldChg chg="addSp delSp modSp mod">
        <pc:chgData name="Gemma Van Vuuren-Cassar" userId="1f1ba62c-c61b-44c8-a509-53abde5f2404" providerId="ADAL" clId="{12DB4C03-7D59-44B3-BFBF-F8719B9EF141}" dt="2024-06-17T13:54:36.275" v="2770" actId="207"/>
        <pc:sldMkLst>
          <pc:docMk/>
          <pc:sldMk cId="3586083274" sldId="281"/>
        </pc:sldMkLst>
        <pc:spChg chg="mod">
          <ac:chgData name="Gemma Van Vuuren-Cassar" userId="1f1ba62c-c61b-44c8-a509-53abde5f2404" providerId="ADAL" clId="{12DB4C03-7D59-44B3-BFBF-F8719B9EF141}" dt="2024-06-17T13:53:26.783" v="2762" actId="20577"/>
          <ac:spMkLst>
            <pc:docMk/>
            <pc:sldMk cId="3586083274" sldId="281"/>
            <ac:spMk id="2" creationId="{E8640155-3E03-498A-8E27-A245C8E8BD83}"/>
          </ac:spMkLst>
        </pc:spChg>
        <pc:graphicFrameChg chg="mod modGraphic">
          <ac:chgData name="Gemma Van Vuuren-Cassar" userId="1f1ba62c-c61b-44c8-a509-53abde5f2404" providerId="ADAL" clId="{12DB4C03-7D59-44B3-BFBF-F8719B9EF141}" dt="2024-06-17T13:54:36.275" v="2770" actId="207"/>
          <ac:graphicFrameMkLst>
            <pc:docMk/>
            <pc:sldMk cId="3586083274" sldId="281"/>
            <ac:graphicFrameMk id="14" creationId="{42049F15-71EE-426D-AD0D-3EDA5D75664D}"/>
          </ac:graphicFrameMkLst>
        </pc:graphicFrameChg>
        <pc:picChg chg="add del mod">
          <ac:chgData name="Gemma Van Vuuren-Cassar" userId="1f1ba62c-c61b-44c8-a509-53abde5f2404" providerId="ADAL" clId="{12DB4C03-7D59-44B3-BFBF-F8719B9EF141}" dt="2024-06-13T14:53:34.102" v="1361" actId="478"/>
          <ac:picMkLst>
            <pc:docMk/>
            <pc:sldMk cId="3586083274" sldId="281"/>
            <ac:picMk id="4" creationId="{7F593480-C5ED-1DD2-BC4A-3D3771E77A4F}"/>
          </ac:picMkLst>
        </pc:picChg>
      </pc:sldChg>
      <pc:sldChg chg="modSp del mod">
        <pc:chgData name="Gemma Van Vuuren-Cassar" userId="1f1ba62c-c61b-44c8-a509-53abde5f2404" providerId="ADAL" clId="{12DB4C03-7D59-44B3-BFBF-F8719B9EF141}" dt="2024-06-17T12:22:54.744" v="2672" actId="47"/>
        <pc:sldMkLst>
          <pc:docMk/>
          <pc:sldMk cId="3445683866" sldId="282"/>
        </pc:sldMkLst>
        <pc:graphicFrameChg chg="mod modGraphic">
          <ac:chgData name="Gemma Van Vuuren-Cassar" userId="1f1ba62c-c61b-44c8-a509-53abde5f2404" providerId="ADAL" clId="{12DB4C03-7D59-44B3-BFBF-F8719B9EF141}" dt="2024-06-17T12:16:54.028" v="2472" actId="21"/>
          <ac:graphicFrameMkLst>
            <pc:docMk/>
            <pc:sldMk cId="3445683866" sldId="282"/>
            <ac:graphicFrameMk id="5" creationId="{AD002E61-A136-4E5A-BFED-11FFD90ACF72}"/>
          </ac:graphicFrameMkLst>
        </pc:graphicFrameChg>
      </pc:sldChg>
      <pc:sldChg chg="modSp mod ord">
        <pc:chgData name="Gemma Van Vuuren-Cassar" userId="1f1ba62c-c61b-44c8-a509-53abde5f2404" providerId="ADAL" clId="{12DB4C03-7D59-44B3-BFBF-F8719B9EF141}" dt="2024-06-20T11:45:43.533" v="6468" actId="14100"/>
        <pc:sldMkLst>
          <pc:docMk/>
          <pc:sldMk cId="4132543765" sldId="283"/>
        </pc:sldMkLst>
        <pc:spChg chg="mod">
          <ac:chgData name="Gemma Van Vuuren-Cassar" userId="1f1ba62c-c61b-44c8-a509-53abde5f2404" providerId="ADAL" clId="{12DB4C03-7D59-44B3-BFBF-F8719B9EF141}" dt="2024-06-17T13:53:57.654" v="2768" actId="20577"/>
          <ac:spMkLst>
            <pc:docMk/>
            <pc:sldMk cId="4132543765" sldId="283"/>
            <ac:spMk id="2" creationId="{5C99F5BD-F4E5-4556-8710-CB8F537AF5A7}"/>
          </ac:spMkLst>
        </pc:spChg>
        <pc:graphicFrameChg chg="mod modGraphic">
          <ac:chgData name="Gemma Van Vuuren-Cassar" userId="1f1ba62c-c61b-44c8-a509-53abde5f2404" providerId="ADAL" clId="{12DB4C03-7D59-44B3-BFBF-F8719B9EF141}" dt="2024-06-20T11:45:43.533" v="6468" actId="14100"/>
          <ac:graphicFrameMkLst>
            <pc:docMk/>
            <pc:sldMk cId="4132543765" sldId="283"/>
            <ac:graphicFrameMk id="4" creationId="{F9EEFE7D-F1EA-4AF7-BA3C-18BF4C3AD701}"/>
          </ac:graphicFrameMkLst>
        </pc:graphicFrameChg>
      </pc:sldChg>
      <pc:sldChg chg="del">
        <pc:chgData name="Gemma Van Vuuren-Cassar" userId="1f1ba62c-c61b-44c8-a509-53abde5f2404" providerId="ADAL" clId="{12DB4C03-7D59-44B3-BFBF-F8719B9EF141}" dt="2024-06-12T12:33:43.933" v="149" actId="47"/>
        <pc:sldMkLst>
          <pc:docMk/>
          <pc:sldMk cId="3914955505" sldId="285"/>
        </pc:sldMkLst>
      </pc:sldChg>
      <pc:sldChg chg="addSp delSp modSp mod">
        <pc:chgData name="Gemma Van Vuuren-Cassar" userId="1f1ba62c-c61b-44c8-a509-53abde5f2404" providerId="ADAL" clId="{12DB4C03-7D59-44B3-BFBF-F8719B9EF141}" dt="2024-06-17T14:35:11.583" v="2999" actId="20577"/>
        <pc:sldMkLst>
          <pc:docMk/>
          <pc:sldMk cId="2303084002" sldId="286"/>
        </pc:sldMkLst>
        <pc:spChg chg="mod">
          <ac:chgData name="Gemma Van Vuuren-Cassar" userId="1f1ba62c-c61b-44c8-a509-53abde5f2404" providerId="ADAL" clId="{12DB4C03-7D59-44B3-BFBF-F8719B9EF141}" dt="2024-06-13T14:31:14.331" v="1090" actId="20577"/>
          <ac:spMkLst>
            <pc:docMk/>
            <pc:sldMk cId="2303084002" sldId="286"/>
            <ac:spMk id="3" creationId="{151ED1AC-EC83-4D22-89E3-36A9CEF1F982}"/>
          </ac:spMkLst>
        </pc:spChg>
        <pc:spChg chg="add mod">
          <ac:chgData name="Gemma Van Vuuren-Cassar" userId="1f1ba62c-c61b-44c8-a509-53abde5f2404" providerId="ADAL" clId="{12DB4C03-7D59-44B3-BFBF-F8719B9EF141}" dt="2024-06-13T14:26:54.992" v="1066" actId="478"/>
          <ac:spMkLst>
            <pc:docMk/>
            <pc:sldMk cId="2303084002" sldId="286"/>
            <ac:spMk id="5" creationId="{EB7D7C14-4F13-3553-FE8F-988432F2BC5B}"/>
          </ac:spMkLst>
        </pc:spChg>
        <pc:spChg chg="mod">
          <ac:chgData name="Gemma Van Vuuren-Cassar" userId="1f1ba62c-c61b-44c8-a509-53abde5f2404" providerId="ADAL" clId="{12DB4C03-7D59-44B3-BFBF-F8719B9EF141}" dt="2024-06-17T14:35:11.583" v="2999" actId="20577"/>
          <ac:spMkLst>
            <pc:docMk/>
            <pc:sldMk cId="2303084002" sldId="286"/>
            <ac:spMk id="8" creationId="{96600C49-C05D-4685-9F58-15BE9D1C4DC6}"/>
          </ac:spMkLst>
        </pc:spChg>
        <pc:picChg chg="del">
          <ac:chgData name="Gemma Van Vuuren-Cassar" userId="1f1ba62c-c61b-44c8-a509-53abde5f2404" providerId="ADAL" clId="{12DB4C03-7D59-44B3-BFBF-F8719B9EF141}" dt="2024-06-13T14:30:20.077" v="1074" actId="478"/>
          <ac:picMkLst>
            <pc:docMk/>
            <pc:sldMk cId="2303084002" sldId="286"/>
            <ac:picMk id="2" creationId="{6E173A38-FB02-425A-BBD8-17B8B314360E}"/>
          </ac:picMkLst>
        </pc:picChg>
        <pc:picChg chg="del">
          <ac:chgData name="Gemma Van Vuuren-Cassar" userId="1f1ba62c-c61b-44c8-a509-53abde5f2404" providerId="ADAL" clId="{12DB4C03-7D59-44B3-BFBF-F8719B9EF141}" dt="2024-06-13T14:26:54.992" v="1066" actId="478"/>
          <ac:picMkLst>
            <pc:docMk/>
            <pc:sldMk cId="2303084002" sldId="286"/>
            <ac:picMk id="6" creationId="{EF26D624-82B5-4577-B009-07B6C09F8A5A}"/>
          </ac:picMkLst>
        </pc:picChg>
        <pc:picChg chg="del">
          <ac:chgData name="Gemma Van Vuuren-Cassar" userId="1f1ba62c-c61b-44c8-a509-53abde5f2404" providerId="ADAL" clId="{12DB4C03-7D59-44B3-BFBF-F8719B9EF141}" dt="2024-06-13T14:30:25.003" v="1075" actId="478"/>
          <ac:picMkLst>
            <pc:docMk/>
            <pc:sldMk cId="2303084002" sldId="286"/>
            <ac:picMk id="7" creationId="{661E9A53-9FE3-4A35-8B59-3EE956ED5FAE}"/>
          </ac:picMkLst>
        </pc:picChg>
        <pc:picChg chg="add del mod">
          <ac:chgData name="Gemma Van Vuuren-Cassar" userId="1f1ba62c-c61b-44c8-a509-53abde5f2404" providerId="ADAL" clId="{12DB4C03-7D59-44B3-BFBF-F8719B9EF141}" dt="2024-06-13T14:27:09.588" v="1069" actId="478"/>
          <ac:picMkLst>
            <pc:docMk/>
            <pc:sldMk cId="2303084002" sldId="286"/>
            <ac:picMk id="10" creationId="{4168A199-92E0-E4B6-54FB-FFD7EA9B3BC1}"/>
          </ac:picMkLst>
        </pc:picChg>
        <pc:picChg chg="add mod">
          <ac:chgData name="Gemma Van Vuuren-Cassar" userId="1f1ba62c-c61b-44c8-a509-53abde5f2404" providerId="ADAL" clId="{12DB4C03-7D59-44B3-BFBF-F8719B9EF141}" dt="2024-06-13T14:28:37.641" v="1073" actId="14100"/>
          <ac:picMkLst>
            <pc:docMk/>
            <pc:sldMk cId="2303084002" sldId="286"/>
            <ac:picMk id="12" creationId="{9ADCD6DB-2804-75D3-4ABF-E2EC6BE24672}"/>
          </ac:picMkLst>
        </pc:picChg>
        <pc:picChg chg="add mod">
          <ac:chgData name="Gemma Van Vuuren-Cassar" userId="1f1ba62c-c61b-44c8-a509-53abde5f2404" providerId="ADAL" clId="{12DB4C03-7D59-44B3-BFBF-F8719B9EF141}" dt="2024-06-13T14:30:35.433" v="1078" actId="14100"/>
          <ac:picMkLst>
            <pc:docMk/>
            <pc:sldMk cId="2303084002" sldId="286"/>
            <ac:picMk id="14" creationId="{50F92B2B-AE84-16CF-9711-6549B6505457}"/>
          </ac:picMkLst>
        </pc:picChg>
      </pc:sldChg>
      <pc:sldChg chg="del">
        <pc:chgData name="Gemma Van Vuuren-Cassar" userId="1f1ba62c-c61b-44c8-a509-53abde5f2404" providerId="ADAL" clId="{12DB4C03-7D59-44B3-BFBF-F8719B9EF141}" dt="2024-06-13T14:35:05.347" v="1091" actId="47"/>
        <pc:sldMkLst>
          <pc:docMk/>
          <pc:sldMk cId="1848184143" sldId="287"/>
        </pc:sldMkLst>
      </pc:sldChg>
      <pc:sldChg chg="modSp mod">
        <pc:chgData name="Gemma Van Vuuren-Cassar" userId="1f1ba62c-c61b-44c8-a509-53abde5f2404" providerId="ADAL" clId="{12DB4C03-7D59-44B3-BFBF-F8719B9EF141}" dt="2024-06-20T11:23:55.023" v="6051" actId="14100"/>
        <pc:sldMkLst>
          <pc:docMk/>
          <pc:sldMk cId="1277046803" sldId="288"/>
        </pc:sldMkLst>
        <pc:spChg chg="mod">
          <ac:chgData name="Gemma Van Vuuren-Cassar" userId="1f1ba62c-c61b-44c8-a509-53abde5f2404" providerId="ADAL" clId="{12DB4C03-7D59-44B3-BFBF-F8719B9EF141}" dt="2024-06-17T09:30:26.310" v="1596" actId="20577"/>
          <ac:spMkLst>
            <pc:docMk/>
            <pc:sldMk cId="1277046803" sldId="288"/>
            <ac:spMk id="2" creationId="{36FF58ED-C938-429A-912E-54C287B15E7E}"/>
          </ac:spMkLst>
        </pc:spChg>
        <pc:spChg chg="mod">
          <ac:chgData name="Gemma Van Vuuren-Cassar" userId="1f1ba62c-c61b-44c8-a509-53abde5f2404" providerId="ADAL" clId="{12DB4C03-7D59-44B3-BFBF-F8719B9EF141}" dt="2024-06-20T11:23:40.192" v="6045" actId="1076"/>
          <ac:spMkLst>
            <pc:docMk/>
            <pc:sldMk cId="1277046803" sldId="288"/>
            <ac:spMk id="3" creationId="{BD362133-E16F-4C5C-B605-66F44E1EC319}"/>
          </ac:spMkLst>
        </pc:spChg>
        <pc:spChg chg="mod">
          <ac:chgData name="Gemma Van Vuuren-Cassar" userId="1f1ba62c-c61b-44c8-a509-53abde5f2404" providerId="ADAL" clId="{12DB4C03-7D59-44B3-BFBF-F8719B9EF141}" dt="2024-06-20T11:23:48.794" v="6048" actId="27636"/>
          <ac:spMkLst>
            <pc:docMk/>
            <pc:sldMk cId="1277046803" sldId="288"/>
            <ac:spMk id="4" creationId="{DA7F55E5-59BF-454B-AED7-C976F3998127}"/>
          </ac:spMkLst>
        </pc:spChg>
        <pc:spChg chg="mod">
          <ac:chgData name="Gemma Van Vuuren-Cassar" userId="1f1ba62c-c61b-44c8-a509-53abde5f2404" providerId="ADAL" clId="{12DB4C03-7D59-44B3-BFBF-F8719B9EF141}" dt="2024-06-20T11:23:44.579" v="6046" actId="1076"/>
          <ac:spMkLst>
            <pc:docMk/>
            <pc:sldMk cId="1277046803" sldId="288"/>
            <ac:spMk id="5" creationId="{CC73EA62-4D3B-4A19-9A8B-B96E2297B159}"/>
          </ac:spMkLst>
        </pc:spChg>
        <pc:spChg chg="mod">
          <ac:chgData name="Gemma Van Vuuren-Cassar" userId="1f1ba62c-c61b-44c8-a509-53abde5f2404" providerId="ADAL" clId="{12DB4C03-7D59-44B3-BFBF-F8719B9EF141}" dt="2024-06-20T11:23:55.023" v="6051" actId="14100"/>
          <ac:spMkLst>
            <pc:docMk/>
            <pc:sldMk cId="1277046803" sldId="288"/>
            <ac:spMk id="6" creationId="{FFAA47AA-99B1-4179-BF44-F9A3D4B5D0FC}"/>
          </ac:spMkLst>
        </pc:spChg>
        <pc:picChg chg="mod">
          <ac:chgData name="Gemma Van Vuuren-Cassar" userId="1f1ba62c-c61b-44c8-a509-53abde5f2404" providerId="ADAL" clId="{12DB4C03-7D59-44B3-BFBF-F8719B9EF141}" dt="2024-06-17T09:35:47.349" v="1640" actId="1076"/>
          <ac:picMkLst>
            <pc:docMk/>
            <pc:sldMk cId="1277046803" sldId="288"/>
            <ac:picMk id="7" creationId="{E302CAD1-5DBA-52DE-CF6A-4CBFDEBD00C0}"/>
          </ac:picMkLst>
        </pc:picChg>
      </pc:sldChg>
      <pc:sldChg chg="del">
        <pc:chgData name="Gemma Van Vuuren-Cassar" userId="1f1ba62c-c61b-44c8-a509-53abde5f2404" providerId="ADAL" clId="{12DB4C03-7D59-44B3-BFBF-F8719B9EF141}" dt="2024-06-17T09:23:43.433" v="1557" actId="47"/>
        <pc:sldMkLst>
          <pc:docMk/>
          <pc:sldMk cId="202020417" sldId="289"/>
        </pc:sldMkLst>
      </pc:sldChg>
      <pc:sldChg chg="addSp delSp modSp mod">
        <pc:chgData name="Gemma Van Vuuren-Cassar" userId="1f1ba62c-c61b-44c8-a509-53abde5f2404" providerId="ADAL" clId="{12DB4C03-7D59-44B3-BFBF-F8719B9EF141}" dt="2024-06-19T12:33:47.942" v="5830" actId="27636"/>
        <pc:sldMkLst>
          <pc:docMk/>
          <pc:sldMk cId="540318389" sldId="291"/>
        </pc:sldMkLst>
        <pc:spChg chg="mod">
          <ac:chgData name="Gemma Van Vuuren-Cassar" userId="1f1ba62c-c61b-44c8-a509-53abde5f2404" providerId="ADAL" clId="{12DB4C03-7D59-44B3-BFBF-F8719B9EF141}" dt="2024-06-12T12:42:34.847" v="215" actId="20577"/>
          <ac:spMkLst>
            <pc:docMk/>
            <pc:sldMk cId="540318389" sldId="291"/>
            <ac:spMk id="2" creationId="{1128C79F-3E11-48E4-B48B-D4C933BDFAC6}"/>
          </ac:spMkLst>
        </pc:spChg>
        <pc:spChg chg="add mod">
          <ac:chgData name="Gemma Van Vuuren-Cassar" userId="1f1ba62c-c61b-44c8-a509-53abde5f2404" providerId="ADAL" clId="{12DB4C03-7D59-44B3-BFBF-F8719B9EF141}" dt="2024-06-19T12:33:47.942" v="5830" actId="27636"/>
          <ac:spMkLst>
            <pc:docMk/>
            <pc:sldMk cId="540318389" sldId="291"/>
            <ac:spMk id="4" creationId="{8A3F46BE-98EB-2263-9BE2-207849732443}"/>
          </ac:spMkLst>
        </pc:spChg>
        <pc:spChg chg="mod">
          <ac:chgData name="Gemma Van Vuuren-Cassar" userId="1f1ba62c-c61b-44c8-a509-53abde5f2404" providerId="ADAL" clId="{12DB4C03-7D59-44B3-BFBF-F8719B9EF141}" dt="2024-06-17T09:26:31.753" v="1565" actId="20577"/>
          <ac:spMkLst>
            <pc:docMk/>
            <pc:sldMk cId="540318389" sldId="291"/>
            <ac:spMk id="6" creationId="{0605235F-6453-48B3-8DEB-E361BCA45FA8}"/>
          </ac:spMkLst>
        </pc:spChg>
        <pc:spChg chg="mod">
          <ac:chgData name="Gemma Van Vuuren-Cassar" userId="1f1ba62c-c61b-44c8-a509-53abde5f2404" providerId="ADAL" clId="{12DB4C03-7D59-44B3-BFBF-F8719B9EF141}" dt="2024-06-19T12:33:47.940" v="5829" actId="27636"/>
          <ac:spMkLst>
            <pc:docMk/>
            <pc:sldMk cId="540318389" sldId="291"/>
            <ac:spMk id="7" creationId="{31AE89D6-DA79-4CAE-9A4E-933622EC761F}"/>
          </ac:spMkLst>
        </pc:spChg>
        <pc:spChg chg="mod">
          <ac:chgData name="Gemma Van Vuuren-Cassar" userId="1f1ba62c-c61b-44c8-a509-53abde5f2404" providerId="ADAL" clId="{12DB4C03-7D59-44B3-BFBF-F8719B9EF141}" dt="2024-06-12T12:45:55.964" v="287" actId="20577"/>
          <ac:spMkLst>
            <pc:docMk/>
            <pc:sldMk cId="540318389" sldId="291"/>
            <ac:spMk id="8" creationId="{AEBB8FDF-CA43-4200-8CA3-1BF9C39E6E63}"/>
          </ac:spMkLst>
        </pc:spChg>
        <pc:spChg chg="del mod">
          <ac:chgData name="Gemma Van Vuuren-Cassar" userId="1f1ba62c-c61b-44c8-a509-53abde5f2404" providerId="ADAL" clId="{12DB4C03-7D59-44B3-BFBF-F8719B9EF141}" dt="2024-06-12T12:38:20.501" v="188" actId="478"/>
          <ac:spMkLst>
            <pc:docMk/>
            <pc:sldMk cId="540318389" sldId="291"/>
            <ac:spMk id="9" creationId="{23573418-6A11-441C-AF83-D31667D70291}"/>
          </ac:spMkLst>
        </pc:spChg>
      </pc:sldChg>
      <pc:sldChg chg="del">
        <pc:chgData name="Gemma Van Vuuren-Cassar" userId="1f1ba62c-c61b-44c8-a509-53abde5f2404" providerId="ADAL" clId="{12DB4C03-7D59-44B3-BFBF-F8719B9EF141}" dt="2024-06-12T12:34:17.893" v="150" actId="47"/>
        <pc:sldMkLst>
          <pc:docMk/>
          <pc:sldMk cId="1807548980" sldId="292"/>
        </pc:sldMkLst>
      </pc:sldChg>
      <pc:sldChg chg="del">
        <pc:chgData name="Gemma Van Vuuren-Cassar" userId="1f1ba62c-c61b-44c8-a509-53abde5f2404" providerId="ADAL" clId="{12DB4C03-7D59-44B3-BFBF-F8719B9EF141}" dt="2024-06-13T14:35:56.267" v="1099" actId="47"/>
        <pc:sldMkLst>
          <pc:docMk/>
          <pc:sldMk cId="4213775600" sldId="293"/>
        </pc:sldMkLst>
      </pc:sldChg>
      <pc:sldChg chg="modSp del mod">
        <pc:chgData name="Gemma Van Vuuren-Cassar" userId="1f1ba62c-c61b-44c8-a509-53abde5f2404" providerId="ADAL" clId="{12DB4C03-7D59-44B3-BFBF-F8719B9EF141}" dt="2024-06-17T14:43:07.791" v="3127" actId="47"/>
        <pc:sldMkLst>
          <pc:docMk/>
          <pc:sldMk cId="2247844821" sldId="295"/>
        </pc:sldMkLst>
        <pc:spChg chg="mod">
          <ac:chgData name="Gemma Van Vuuren-Cassar" userId="1f1ba62c-c61b-44c8-a509-53abde5f2404" providerId="ADAL" clId="{12DB4C03-7D59-44B3-BFBF-F8719B9EF141}" dt="2024-06-12T12:52:40.341" v="453" actId="207"/>
          <ac:spMkLst>
            <pc:docMk/>
            <pc:sldMk cId="2247844821" sldId="295"/>
            <ac:spMk id="3" creationId="{BADD8A57-B27E-439A-ADA6-0D065D71F4B4}"/>
          </ac:spMkLst>
        </pc:spChg>
      </pc:sldChg>
      <pc:sldChg chg="modSp mod">
        <pc:chgData name="Gemma Van Vuuren-Cassar" userId="1f1ba62c-c61b-44c8-a509-53abde5f2404" providerId="ADAL" clId="{12DB4C03-7D59-44B3-BFBF-F8719B9EF141}" dt="2024-06-20T11:44:59.378" v="6467" actId="20577"/>
        <pc:sldMkLst>
          <pc:docMk/>
          <pc:sldMk cId="2733886325" sldId="297"/>
        </pc:sldMkLst>
        <pc:spChg chg="mod">
          <ac:chgData name="Gemma Van Vuuren-Cassar" userId="1f1ba62c-c61b-44c8-a509-53abde5f2404" providerId="ADAL" clId="{12DB4C03-7D59-44B3-BFBF-F8719B9EF141}" dt="2024-06-19T12:37:41.231" v="5847" actId="1076"/>
          <ac:spMkLst>
            <pc:docMk/>
            <pc:sldMk cId="2733886325" sldId="297"/>
            <ac:spMk id="11" creationId="{48AB1A24-7C1F-4326-9475-0DC4F06DE6A6}"/>
          </ac:spMkLst>
        </pc:spChg>
        <pc:spChg chg="mod">
          <ac:chgData name="Gemma Van Vuuren-Cassar" userId="1f1ba62c-c61b-44c8-a509-53abde5f2404" providerId="ADAL" clId="{12DB4C03-7D59-44B3-BFBF-F8719B9EF141}" dt="2024-06-19T12:37:38.644" v="5846" actId="2711"/>
          <ac:spMkLst>
            <pc:docMk/>
            <pc:sldMk cId="2733886325" sldId="297"/>
            <ac:spMk id="26" creationId="{397464E8-E6BD-4C4E-BCD4-77B2DCE457A8}"/>
          </ac:spMkLst>
        </pc:spChg>
        <pc:spChg chg="mod">
          <ac:chgData name="Gemma Van Vuuren-Cassar" userId="1f1ba62c-c61b-44c8-a509-53abde5f2404" providerId="ADAL" clId="{12DB4C03-7D59-44B3-BFBF-F8719B9EF141}" dt="2024-06-19T12:37:38.644" v="5846" actId="2711"/>
          <ac:spMkLst>
            <pc:docMk/>
            <pc:sldMk cId="2733886325" sldId="297"/>
            <ac:spMk id="28" creationId="{51A1A102-DC42-48A8-BDDC-250C3317D490}"/>
          </ac:spMkLst>
        </pc:spChg>
        <pc:spChg chg="mod">
          <ac:chgData name="Gemma Van Vuuren-Cassar" userId="1f1ba62c-c61b-44c8-a509-53abde5f2404" providerId="ADAL" clId="{12DB4C03-7D59-44B3-BFBF-F8719B9EF141}" dt="2024-06-19T12:37:38.644" v="5846" actId="2711"/>
          <ac:spMkLst>
            <pc:docMk/>
            <pc:sldMk cId="2733886325" sldId="297"/>
            <ac:spMk id="32" creationId="{3429A099-5CB1-4A20-B64F-4F0562EF3399}"/>
          </ac:spMkLst>
        </pc:spChg>
        <pc:spChg chg="mod">
          <ac:chgData name="Gemma Van Vuuren-Cassar" userId="1f1ba62c-c61b-44c8-a509-53abde5f2404" providerId="ADAL" clId="{12DB4C03-7D59-44B3-BFBF-F8719B9EF141}" dt="2024-06-19T12:37:38.644" v="5846" actId="2711"/>
          <ac:spMkLst>
            <pc:docMk/>
            <pc:sldMk cId="2733886325" sldId="297"/>
            <ac:spMk id="34" creationId="{087C0A89-7FB3-43F8-9DE3-0177E3E27B4C}"/>
          </ac:spMkLst>
        </pc:spChg>
        <pc:spChg chg="mod">
          <ac:chgData name="Gemma Van Vuuren-Cassar" userId="1f1ba62c-c61b-44c8-a509-53abde5f2404" providerId="ADAL" clId="{12DB4C03-7D59-44B3-BFBF-F8719B9EF141}" dt="2024-06-19T12:37:38.644" v="5846" actId="2711"/>
          <ac:spMkLst>
            <pc:docMk/>
            <pc:sldMk cId="2733886325" sldId="297"/>
            <ac:spMk id="36" creationId="{399F4DD4-CC07-42A8-8AF8-069654F1A9E1}"/>
          </ac:spMkLst>
        </pc:spChg>
        <pc:graphicFrameChg chg="mod">
          <ac:chgData name="Gemma Van Vuuren-Cassar" userId="1f1ba62c-c61b-44c8-a509-53abde5f2404" providerId="ADAL" clId="{12DB4C03-7D59-44B3-BFBF-F8719B9EF141}" dt="2024-06-20T11:44:59.378" v="6467" actId="20577"/>
          <ac:graphicFrameMkLst>
            <pc:docMk/>
            <pc:sldMk cId="2733886325" sldId="297"/>
            <ac:graphicFrameMk id="13" creationId="{1A2798CA-B500-66EF-2818-9B462220DBE0}"/>
          </ac:graphicFrameMkLst>
        </pc:graphicFrameChg>
        <pc:cxnChg chg="mod">
          <ac:chgData name="Gemma Van Vuuren-Cassar" userId="1f1ba62c-c61b-44c8-a509-53abde5f2404" providerId="ADAL" clId="{12DB4C03-7D59-44B3-BFBF-F8719B9EF141}" dt="2024-06-19T12:37:38.644" v="5846" actId="2711"/>
          <ac:cxnSpMkLst>
            <pc:docMk/>
            <pc:sldMk cId="2733886325" sldId="297"/>
            <ac:cxnSpMk id="30" creationId="{D7A4964E-33C0-4563-92BB-988B2C925F92}"/>
          </ac:cxnSpMkLst>
        </pc:cxnChg>
      </pc:sldChg>
      <pc:sldChg chg="modSp mod">
        <pc:chgData name="Gemma Van Vuuren-Cassar" userId="1f1ba62c-c61b-44c8-a509-53abde5f2404" providerId="ADAL" clId="{12DB4C03-7D59-44B3-BFBF-F8719B9EF141}" dt="2024-06-19T12:36:41.190" v="5843" actId="404"/>
        <pc:sldMkLst>
          <pc:docMk/>
          <pc:sldMk cId="4192848279" sldId="298"/>
        </pc:sldMkLst>
        <pc:spChg chg="mod">
          <ac:chgData name="Gemma Van Vuuren-Cassar" userId="1f1ba62c-c61b-44c8-a509-53abde5f2404" providerId="ADAL" clId="{12DB4C03-7D59-44B3-BFBF-F8719B9EF141}" dt="2024-06-19T12:36:41.190" v="5843" actId="404"/>
          <ac:spMkLst>
            <pc:docMk/>
            <pc:sldMk cId="4192848279" sldId="298"/>
            <ac:spMk id="2" creationId="{20072BDD-8DA5-E92C-860C-571BE2D06ADF}"/>
          </ac:spMkLst>
        </pc:spChg>
        <pc:spChg chg="mod">
          <ac:chgData name="Gemma Van Vuuren-Cassar" userId="1f1ba62c-c61b-44c8-a509-53abde5f2404" providerId="ADAL" clId="{12DB4C03-7D59-44B3-BFBF-F8719B9EF141}" dt="2024-06-12T12:26:23.544" v="5"/>
          <ac:spMkLst>
            <pc:docMk/>
            <pc:sldMk cId="4192848279" sldId="298"/>
            <ac:spMk id="3" creationId="{B7B41D83-5B15-D102-1D93-65BA029DB42F}"/>
          </ac:spMkLst>
        </pc:spChg>
      </pc:sldChg>
      <pc:sldChg chg="addSp delSp modSp mod setBg modClrScheme setClrOvrMap chgLayout">
        <pc:chgData name="Gemma Van Vuuren-Cassar" userId="1f1ba62c-c61b-44c8-a509-53abde5f2404" providerId="ADAL" clId="{12DB4C03-7D59-44B3-BFBF-F8719B9EF141}" dt="2024-06-28T12:12:29.343" v="6703" actId="26606"/>
        <pc:sldMkLst>
          <pc:docMk/>
          <pc:sldMk cId="225763399" sldId="299"/>
        </pc:sldMkLst>
        <pc:spChg chg="mod ord">
          <ac:chgData name="Gemma Van Vuuren-Cassar" userId="1f1ba62c-c61b-44c8-a509-53abde5f2404" providerId="ADAL" clId="{12DB4C03-7D59-44B3-BFBF-F8719B9EF141}" dt="2024-06-28T12:12:29.343" v="6703" actId="26606"/>
          <ac:spMkLst>
            <pc:docMk/>
            <pc:sldMk cId="225763399" sldId="299"/>
            <ac:spMk id="2" creationId="{CB094DB1-FAF8-8033-AE6E-D3E28CECEBBB}"/>
          </ac:spMkLst>
        </pc:spChg>
        <pc:spChg chg="mod ord">
          <ac:chgData name="Gemma Van Vuuren-Cassar" userId="1f1ba62c-c61b-44c8-a509-53abde5f2404" providerId="ADAL" clId="{12DB4C03-7D59-44B3-BFBF-F8719B9EF141}" dt="2024-06-28T12:12:29.343" v="6703" actId="26606"/>
          <ac:spMkLst>
            <pc:docMk/>
            <pc:sldMk cId="225763399" sldId="299"/>
            <ac:spMk id="3" creationId="{1F6CBE43-90AD-FF5E-9B3E-94C080D3EFE6}"/>
          </ac:spMkLst>
        </pc:spChg>
        <pc:spChg chg="add del mod ord">
          <ac:chgData name="Gemma Van Vuuren-Cassar" userId="1f1ba62c-c61b-44c8-a509-53abde5f2404" providerId="ADAL" clId="{12DB4C03-7D59-44B3-BFBF-F8719B9EF141}" dt="2024-06-28T12:07:08.982" v="6640" actId="700"/>
          <ac:spMkLst>
            <pc:docMk/>
            <pc:sldMk cId="225763399" sldId="299"/>
            <ac:spMk id="4" creationId="{B618C34A-EB30-D8B1-7005-90396430D1B6}"/>
          </ac:spMkLst>
        </pc:spChg>
        <pc:spChg chg="add del">
          <ac:chgData name="Gemma Van Vuuren-Cassar" userId="1f1ba62c-c61b-44c8-a509-53abde5f2404" providerId="ADAL" clId="{12DB4C03-7D59-44B3-BFBF-F8719B9EF141}" dt="2024-06-28T12:07:26.265" v="6642" actId="26606"/>
          <ac:spMkLst>
            <pc:docMk/>
            <pc:sldMk cId="225763399" sldId="299"/>
            <ac:spMk id="11" creationId="{504147A3-C177-493F-AFE0-5842E4EFFE75}"/>
          </ac:spMkLst>
        </pc:spChg>
        <pc:spChg chg="add">
          <ac:chgData name="Gemma Van Vuuren-Cassar" userId="1f1ba62c-c61b-44c8-a509-53abde5f2404" providerId="ADAL" clId="{12DB4C03-7D59-44B3-BFBF-F8719B9EF141}" dt="2024-06-28T12:12:29.343" v="6703" actId="26606"/>
          <ac:spMkLst>
            <pc:docMk/>
            <pc:sldMk cId="225763399" sldId="299"/>
            <ac:spMk id="12" creationId="{7B0A9C6D-EA31-4E38-984D-A367D2B2AA4A}"/>
          </ac:spMkLst>
        </pc:spChg>
        <pc:spChg chg="add del">
          <ac:chgData name="Gemma Van Vuuren-Cassar" userId="1f1ba62c-c61b-44c8-a509-53abde5f2404" providerId="ADAL" clId="{12DB4C03-7D59-44B3-BFBF-F8719B9EF141}" dt="2024-06-28T12:07:26.265" v="6642" actId="26606"/>
          <ac:spMkLst>
            <pc:docMk/>
            <pc:sldMk cId="225763399" sldId="299"/>
            <ac:spMk id="13" creationId="{3E35CF44-6DDC-47A0-B8F5-6D06FFFA8B19}"/>
          </ac:spMkLst>
        </pc:spChg>
        <pc:spChg chg="add">
          <ac:chgData name="Gemma Van Vuuren-Cassar" userId="1f1ba62c-c61b-44c8-a509-53abde5f2404" providerId="ADAL" clId="{12DB4C03-7D59-44B3-BFBF-F8719B9EF141}" dt="2024-06-28T12:12:29.343" v="6703" actId="26606"/>
          <ac:spMkLst>
            <pc:docMk/>
            <pc:sldMk cId="225763399" sldId="299"/>
            <ac:spMk id="16" creationId="{4876048C-5620-4269-826B-D08535CEB679}"/>
          </ac:spMkLst>
        </pc:spChg>
        <pc:spChg chg="add">
          <ac:chgData name="Gemma Van Vuuren-Cassar" userId="1f1ba62c-c61b-44c8-a509-53abde5f2404" providerId="ADAL" clId="{12DB4C03-7D59-44B3-BFBF-F8719B9EF141}" dt="2024-06-28T12:12:29.343" v="6703" actId="26606"/>
          <ac:spMkLst>
            <pc:docMk/>
            <pc:sldMk cId="225763399" sldId="299"/>
            <ac:spMk id="18" creationId="{9DD24726-9F55-477E-9202-4686B152E7ED}"/>
          </ac:spMkLst>
        </pc:spChg>
        <pc:picChg chg="add del">
          <ac:chgData name="Gemma Van Vuuren-Cassar" userId="1f1ba62c-c61b-44c8-a509-53abde5f2404" providerId="ADAL" clId="{12DB4C03-7D59-44B3-BFBF-F8719B9EF141}" dt="2024-06-28T12:07:26.265" v="6642" actId="26606"/>
          <ac:picMkLst>
            <pc:docMk/>
            <pc:sldMk cId="225763399" sldId="299"/>
            <ac:picMk id="5" creationId="{168C7A37-19DA-3539-D78B-56CE7995846E}"/>
          </ac:picMkLst>
        </pc:picChg>
        <pc:picChg chg="add mod">
          <ac:chgData name="Gemma Van Vuuren-Cassar" userId="1f1ba62c-c61b-44c8-a509-53abde5f2404" providerId="ADAL" clId="{12DB4C03-7D59-44B3-BFBF-F8719B9EF141}" dt="2024-06-28T12:12:29.343" v="6703" actId="26606"/>
          <ac:picMkLst>
            <pc:docMk/>
            <pc:sldMk cId="225763399" sldId="299"/>
            <ac:picMk id="7" creationId="{65C57BFE-84E7-B9AF-B4AA-5AE20E87DE41}"/>
          </ac:picMkLst>
        </pc:picChg>
        <pc:cxnChg chg="add del">
          <ac:chgData name="Gemma Van Vuuren-Cassar" userId="1f1ba62c-c61b-44c8-a509-53abde5f2404" providerId="ADAL" clId="{12DB4C03-7D59-44B3-BFBF-F8719B9EF141}" dt="2024-06-28T12:07:26.265" v="6642" actId="26606"/>
          <ac:cxnSpMkLst>
            <pc:docMk/>
            <pc:sldMk cId="225763399" sldId="299"/>
            <ac:cxnSpMk id="9" creationId="{36886924-9C7E-4890-8C5E-9D449C595DB1}"/>
          </ac:cxnSpMkLst>
        </pc:cxnChg>
        <pc:cxnChg chg="add">
          <ac:chgData name="Gemma Van Vuuren-Cassar" userId="1f1ba62c-c61b-44c8-a509-53abde5f2404" providerId="ADAL" clId="{12DB4C03-7D59-44B3-BFBF-F8719B9EF141}" dt="2024-06-28T12:12:29.343" v="6703" actId="26606"/>
          <ac:cxnSpMkLst>
            <pc:docMk/>
            <pc:sldMk cId="225763399" sldId="299"/>
            <ac:cxnSpMk id="14" creationId="{446FF0AE-6AA4-4448-852D-87F167CB77DE}"/>
          </ac:cxnSpMkLst>
        </pc:cxnChg>
      </pc:sldChg>
      <pc:sldChg chg="modSp mod">
        <pc:chgData name="Gemma Van Vuuren-Cassar" userId="1f1ba62c-c61b-44c8-a509-53abde5f2404" providerId="ADAL" clId="{12DB4C03-7D59-44B3-BFBF-F8719B9EF141}" dt="2024-06-20T12:25:59.624" v="6577" actId="6549"/>
        <pc:sldMkLst>
          <pc:docMk/>
          <pc:sldMk cId="275023946" sldId="301"/>
        </pc:sldMkLst>
        <pc:spChg chg="mod">
          <ac:chgData name="Gemma Van Vuuren-Cassar" userId="1f1ba62c-c61b-44c8-a509-53abde5f2404" providerId="ADAL" clId="{12DB4C03-7D59-44B3-BFBF-F8719B9EF141}" dt="2024-06-20T12:24:28.588" v="6572" actId="14100"/>
          <ac:spMkLst>
            <pc:docMk/>
            <pc:sldMk cId="275023946" sldId="301"/>
            <ac:spMk id="2" creationId="{8175176F-F080-4D91-9468-C2CECB845E8E}"/>
          </ac:spMkLst>
        </pc:spChg>
        <pc:spChg chg="mod">
          <ac:chgData name="Gemma Van Vuuren-Cassar" userId="1f1ba62c-c61b-44c8-a509-53abde5f2404" providerId="ADAL" clId="{12DB4C03-7D59-44B3-BFBF-F8719B9EF141}" dt="2024-06-19T12:19:39.227" v="5426" actId="14100"/>
          <ac:spMkLst>
            <pc:docMk/>
            <pc:sldMk cId="275023946" sldId="301"/>
            <ac:spMk id="5" creationId="{566E6122-1AC8-40EB-BF31-5396BCB03D15}"/>
          </ac:spMkLst>
        </pc:spChg>
        <pc:spChg chg="mod">
          <ac:chgData name="Gemma Van Vuuren-Cassar" userId="1f1ba62c-c61b-44c8-a509-53abde5f2404" providerId="ADAL" clId="{12DB4C03-7D59-44B3-BFBF-F8719B9EF141}" dt="2024-06-20T12:25:00.460" v="6573" actId="20577"/>
          <ac:spMkLst>
            <pc:docMk/>
            <pc:sldMk cId="275023946" sldId="301"/>
            <ac:spMk id="6" creationId="{77FFFA06-2FB9-46BC-80F2-2BF3B9E92CF4}"/>
          </ac:spMkLst>
        </pc:spChg>
        <pc:spChg chg="mod">
          <ac:chgData name="Gemma Van Vuuren-Cassar" userId="1f1ba62c-c61b-44c8-a509-53abde5f2404" providerId="ADAL" clId="{12DB4C03-7D59-44B3-BFBF-F8719B9EF141}" dt="2024-06-20T11:32:28.479" v="6075" actId="14100"/>
          <ac:spMkLst>
            <pc:docMk/>
            <pc:sldMk cId="275023946" sldId="301"/>
            <ac:spMk id="7" creationId="{4480C02C-5B7A-4460-8854-AB1B3DCC2755}"/>
          </ac:spMkLst>
        </pc:spChg>
        <pc:spChg chg="mod">
          <ac:chgData name="Gemma Van Vuuren-Cassar" userId="1f1ba62c-c61b-44c8-a509-53abde5f2404" providerId="ADAL" clId="{12DB4C03-7D59-44B3-BFBF-F8719B9EF141}" dt="2024-06-20T12:25:59.624" v="6577" actId="6549"/>
          <ac:spMkLst>
            <pc:docMk/>
            <pc:sldMk cId="275023946" sldId="301"/>
            <ac:spMk id="8" creationId="{B07480B9-29D8-4E4F-8246-99F964594C7F}"/>
          </ac:spMkLst>
        </pc:spChg>
      </pc:sldChg>
      <pc:sldChg chg="modSp del mod">
        <pc:chgData name="Gemma Van Vuuren-Cassar" userId="1f1ba62c-c61b-44c8-a509-53abde5f2404" providerId="ADAL" clId="{12DB4C03-7D59-44B3-BFBF-F8719B9EF141}" dt="2024-06-17T09:37:35.623" v="1691" actId="47"/>
        <pc:sldMkLst>
          <pc:docMk/>
          <pc:sldMk cId="2861854746" sldId="302"/>
        </pc:sldMkLst>
        <pc:spChg chg="mod">
          <ac:chgData name="Gemma Van Vuuren-Cassar" userId="1f1ba62c-c61b-44c8-a509-53abde5f2404" providerId="ADAL" clId="{12DB4C03-7D59-44B3-BFBF-F8719B9EF141}" dt="2024-06-12T12:54:55.692" v="503" actId="20577"/>
          <ac:spMkLst>
            <pc:docMk/>
            <pc:sldMk cId="2861854746" sldId="302"/>
            <ac:spMk id="2" creationId="{52AC37C6-7814-BEFF-F820-8FFD7CD0F639}"/>
          </ac:spMkLst>
        </pc:spChg>
        <pc:spChg chg="mod">
          <ac:chgData name="Gemma Van Vuuren-Cassar" userId="1f1ba62c-c61b-44c8-a509-53abde5f2404" providerId="ADAL" clId="{12DB4C03-7D59-44B3-BFBF-F8719B9EF141}" dt="2024-06-17T09:35:16.188" v="1633" actId="21"/>
          <ac:spMkLst>
            <pc:docMk/>
            <pc:sldMk cId="2861854746" sldId="302"/>
            <ac:spMk id="29" creationId="{B5B954C5-47E6-1F38-EF6F-01550D22A75D}"/>
          </ac:spMkLst>
        </pc:spChg>
      </pc:sldChg>
      <pc:sldChg chg="addSp delSp modSp mod">
        <pc:chgData name="Gemma Van Vuuren-Cassar" userId="1f1ba62c-c61b-44c8-a509-53abde5f2404" providerId="ADAL" clId="{12DB4C03-7D59-44B3-BFBF-F8719B9EF141}" dt="2024-06-17T14:22:23.496" v="2874" actId="14100"/>
        <pc:sldMkLst>
          <pc:docMk/>
          <pc:sldMk cId="3835330352" sldId="303"/>
        </pc:sldMkLst>
        <pc:spChg chg="add del mod">
          <ac:chgData name="Gemma Van Vuuren-Cassar" userId="1f1ba62c-c61b-44c8-a509-53abde5f2404" providerId="ADAL" clId="{12DB4C03-7D59-44B3-BFBF-F8719B9EF141}" dt="2024-06-13T13:56:54.344" v="926" actId="478"/>
          <ac:spMkLst>
            <pc:docMk/>
            <pc:sldMk cId="3835330352" sldId="303"/>
            <ac:spMk id="2" creationId="{CBAFEA97-BF78-0619-6161-D122E0F0D55C}"/>
          </ac:spMkLst>
        </pc:spChg>
        <pc:spChg chg="del mod">
          <ac:chgData name="Gemma Van Vuuren-Cassar" userId="1f1ba62c-c61b-44c8-a509-53abde5f2404" providerId="ADAL" clId="{12DB4C03-7D59-44B3-BFBF-F8719B9EF141}" dt="2024-06-17T14:10:38.249" v="2806" actId="22"/>
          <ac:spMkLst>
            <pc:docMk/>
            <pc:sldMk cId="3835330352" sldId="303"/>
            <ac:spMk id="3" creationId="{6801EC70-B29D-67B0-26B8-ECA213ABED24}"/>
          </ac:spMkLst>
        </pc:spChg>
        <pc:spChg chg="add del mod">
          <ac:chgData name="Gemma Van Vuuren-Cassar" userId="1f1ba62c-c61b-44c8-a509-53abde5f2404" providerId="ADAL" clId="{12DB4C03-7D59-44B3-BFBF-F8719B9EF141}" dt="2024-06-13T13:56:50.950" v="925" actId="478"/>
          <ac:spMkLst>
            <pc:docMk/>
            <pc:sldMk cId="3835330352" sldId="303"/>
            <ac:spMk id="9" creationId="{DA50AB47-AF30-DBB6-586D-7B3BA48484E6}"/>
          </ac:spMkLst>
        </pc:spChg>
        <pc:spChg chg="mod">
          <ac:chgData name="Gemma Van Vuuren-Cassar" userId="1f1ba62c-c61b-44c8-a509-53abde5f2404" providerId="ADAL" clId="{12DB4C03-7D59-44B3-BFBF-F8719B9EF141}" dt="2024-06-17T14:18:15.323" v="2847" actId="14100"/>
          <ac:spMkLst>
            <pc:docMk/>
            <pc:sldMk cId="3835330352" sldId="303"/>
            <ac:spMk id="11" creationId="{9FF3426E-C6D8-4BCA-A55F-A3C0AF3A8B84}"/>
          </ac:spMkLst>
        </pc:spChg>
        <pc:spChg chg="add mod">
          <ac:chgData name="Gemma Van Vuuren-Cassar" userId="1f1ba62c-c61b-44c8-a509-53abde5f2404" providerId="ADAL" clId="{12DB4C03-7D59-44B3-BFBF-F8719B9EF141}" dt="2024-06-17T14:19:13.258" v="2856" actId="14100"/>
          <ac:spMkLst>
            <pc:docMk/>
            <pc:sldMk cId="3835330352" sldId="303"/>
            <ac:spMk id="14" creationId="{C98D52A5-69BB-88F3-2A3D-5A2A2CBAD361}"/>
          </ac:spMkLst>
        </pc:spChg>
        <pc:spChg chg="add mod">
          <ac:chgData name="Gemma Van Vuuren-Cassar" userId="1f1ba62c-c61b-44c8-a509-53abde5f2404" providerId="ADAL" clId="{12DB4C03-7D59-44B3-BFBF-F8719B9EF141}" dt="2024-06-17T14:19:07.665" v="2855" actId="14100"/>
          <ac:spMkLst>
            <pc:docMk/>
            <pc:sldMk cId="3835330352" sldId="303"/>
            <ac:spMk id="16" creationId="{64F05602-9F76-539A-7681-6AF84FB3BB08}"/>
          </ac:spMkLst>
        </pc:spChg>
        <pc:spChg chg="del mod">
          <ac:chgData name="Gemma Van Vuuren-Cassar" userId="1f1ba62c-c61b-44c8-a509-53abde5f2404" providerId="ADAL" clId="{12DB4C03-7D59-44B3-BFBF-F8719B9EF141}" dt="2024-06-13T13:51:41.340" v="888" actId="478"/>
          <ac:spMkLst>
            <pc:docMk/>
            <pc:sldMk cId="3835330352" sldId="303"/>
            <ac:spMk id="18" creationId="{6AB8F1DF-0884-D50D-3E62-D463E9FFA3BD}"/>
          </ac:spMkLst>
        </pc:spChg>
        <pc:spChg chg="add mod">
          <ac:chgData name="Gemma Van Vuuren-Cassar" userId="1f1ba62c-c61b-44c8-a509-53abde5f2404" providerId="ADAL" clId="{12DB4C03-7D59-44B3-BFBF-F8719B9EF141}" dt="2024-06-17T14:19:27.573" v="2863" actId="20577"/>
          <ac:spMkLst>
            <pc:docMk/>
            <pc:sldMk cId="3835330352" sldId="303"/>
            <ac:spMk id="18" creationId="{FB50DF1B-EBA1-5689-76A1-2166C7136625}"/>
          </ac:spMkLst>
        </pc:spChg>
        <pc:spChg chg="mod">
          <ac:chgData name="Gemma Van Vuuren-Cassar" userId="1f1ba62c-c61b-44c8-a509-53abde5f2404" providerId="ADAL" clId="{12DB4C03-7D59-44B3-BFBF-F8719B9EF141}" dt="2024-06-17T14:08:15.222" v="2778" actId="14100"/>
          <ac:spMkLst>
            <pc:docMk/>
            <pc:sldMk cId="3835330352" sldId="303"/>
            <ac:spMk id="23" creationId="{3FFE27F8-0155-49EC-8434-A028378A3349}"/>
          </ac:spMkLst>
        </pc:spChg>
        <pc:spChg chg="add mod">
          <ac:chgData name="Gemma Van Vuuren-Cassar" userId="1f1ba62c-c61b-44c8-a509-53abde5f2404" providerId="ADAL" clId="{12DB4C03-7D59-44B3-BFBF-F8719B9EF141}" dt="2024-06-17T14:22:23.496" v="2874" actId="14100"/>
          <ac:spMkLst>
            <pc:docMk/>
            <pc:sldMk cId="3835330352" sldId="303"/>
            <ac:spMk id="24" creationId="{06FB97A9-37B6-FCFB-27F6-D2D7FD706BF6}"/>
          </ac:spMkLst>
        </pc:spChg>
        <pc:spChg chg="del">
          <ac:chgData name="Gemma Van Vuuren-Cassar" userId="1f1ba62c-c61b-44c8-a509-53abde5f2404" providerId="ADAL" clId="{12DB4C03-7D59-44B3-BFBF-F8719B9EF141}" dt="2024-06-13T13:27:03.476" v="767" actId="478"/>
          <ac:spMkLst>
            <pc:docMk/>
            <pc:sldMk cId="3835330352" sldId="303"/>
            <ac:spMk id="26" creationId="{5E6A9B62-0CB2-4D86-BF10-008C1E528797}"/>
          </ac:spMkLst>
        </pc:spChg>
        <pc:spChg chg="del">
          <ac:chgData name="Gemma Van Vuuren-Cassar" userId="1f1ba62c-c61b-44c8-a509-53abde5f2404" providerId="ADAL" clId="{12DB4C03-7D59-44B3-BFBF-F8719B9EF141}" dt="2024-06-13T13:26:43.544" v="764" actId="478"/>
          <ac:spMkLst>
            <pc:docMk/>
            <pc:sldMk cId="3835330352" sldId="303"/>
            <ac:spMk id="32" creationId="{862F9BFB-957C-4CE1-A1B9-8B194C11917E}"/>
          </ac:spMkLst>
        </pc:spChg>
        <pc:picChg chg="add mod ord">
          <ac:chgData name="Gemma Van Vuuren-Cassar" userId="1f1ba62c-c61b-44c8-a509-53abde5f2404" providerId="ADAL" clId="{12DB4C03-7D59-44B3-BFBF-F8719B9EF141}" dt="2024-06-17T14:18:31.717" v="2850" actId="14100"/>
          <ac:picMkLst>
            <pc:docMk/>
            <pc:sldMk cId="3835330352" sldId="303"/>
            <ac:picMk id="4" creationId="{A5015CC5-B53C-9D25-C55B-89F1069B700D}"/>
          </ac:picMkLst>
        </pc:picChg>
        <pc:picChg chg="del">
          <ac:chgData name="Gemma Van Vuuren-Cassar" userId="1f1ba62c-c61b-44c8-a509-53abde5f2404" providerId="ADAL" clId="{12DB4C03-7D59-44B3-BFBF-F8719B9EF141}" dt="2024-06-13T13:26:32.264" v="761" actId="478"/>
          <ac:picMkLst>
            <pc:docMk/>
            <pc:sldMk cId="3835330352" sldId="303"/>
            <ac:picMk id="5" creationId="{AB67E133-E139-5299-0F30-6B6FDCF94F23}"/>
          </ac:picMkLst>
        </pc:picChg>
        <pc:picChg chg="add del mod">
          <ac:chgData name="Gemma Van Vuuren-Cassar" userId="1f1ba62c-c61b-44c8-a509-53abde5f2404" providerId="ADAL" clId="{12DB4C03-7D59-44B3-BFBF-F8719B9EF141}" dt="2024-06-17T14:09:02.076" v="2786" actId="478"/>
          <ac:picMkLst>
            <pc:docMk/>
            <pc:sldMk cId="3835330352" sldId="303"/>
            <ac:picMk id="6" creationId="{05F28BA3-7735-4542-EEDD-A83FF09AFD26}"/>
          </ac:picMkLst>
        </pc:picChg>
        <pc:picChg chg="del">
          <ac:chgData name="Gemma Van Vuuren-Cassar" userId="1f1ba62c-c61b-44c8-a509-53abde5f2404" providerId="ADAL" clId="{12DB4C03-7D59-44B3-BFBF-F8719B9EF141}" dt="2024-06-13T13:26:29.874" v="760" actId="478"/>
          <ac:picMkLst>
            <pc:docMk/>
            <pc:sldMk cId="3835330352" sldId="303"/>
            <ac:picMk id="7" creationId="{122C62C3-AECD-DB0E-3C18-DAFD52DEE4AE}"/>
          </ac:picMkLst>
        </pc:picChg>
        <pc:picChg chg="add del mod">
          <ac:chgData name="Gemma Van Vuuren-Cassar" userId="1f1ba62c-c61b-44c8-a509-53abde5f2404" providerId="ADAL" clId="{12DB4C03-7D59-44B3-BFBF-F8719B9EF141}" dt="2024-06-17T14:13:30.063" v="2819" actId="478"/>
          <ac:picMkLst>
            <pc:docMk/>
            <pc:sldMk cId="3835330352" sldId="303"/>
            <ac:picMk id="7" creationId="{B10DEBB8-1645-B05A-1BED-D479C3E0826A}"/>
          </ac:picMkLst>
        </pc:picChg>
        <pc:picChg chg="add del mod">
          <ac:chgData name="Gemma Van Vuuren-Cassar" userId="1f1ba62c-c61b-44c8-a509-53abde5f2404" providerId="ADAL" clId="{12DB4C03-7D59-44B3-BFBF-F8719B9EF141}" dt="2024-06-17T14:13:27.590" v="2818" actId="1076"/>
          <ac:picMkLst>
            <pc:docMk/>
            <pc:sldMk cId="3835330352" sldId="303"/>
            <ac:picMk id="10" creationId="{D79A57CB-3267-BDA6-88DE-0898899AA239}"/>
          </ac:picMkLst>
        </pc:picChg>
        <pc:picChg chg="add mod">
          <ac:chgData name="Gemma Van Vuuren-Cassar" userId="1f1ba62c-c61b-44c8-a509-53abde5f2404" providerId="ADAL" clId="{12DB4C03-7D59-44B3-BFBF-F8719B9EF141}" dt="2024-06-17T14:19:17.707" v="2857" actId="14100"/>
          <ac:picMkLst>
            <pc:docMk/>
            <pc:sldMk cId="3835330352" sldId="303"/>
            <ac:picMk id="12" creationId="{225E7D34-456C-D79B-DF56-7C0B45B2AD4E}"/>
          </ac:picMkLst>
        </pc:picChg>
        <pc:picChg chg="add del mod">
          <ac:chgData name="Gemma Van Vuuren-Cassar" userId="1f1ba62c-c61b-44c8-a509-53abde5f2404" providerId="ADAL" clId="{12DB4C03-7D59-44B3-BFBF-F8719B9EF141}" dt="2024-06-17T14:08:36.588" v="2780" actId="478"/>
          <ac:picMkLst>
            <pc:docMk/>
            <pc:sldMk cId="3835330352" sldId="303"/>
            <ac:picMk id="13" creationId="{816B5B89-9AC8-20C3-8C2F-51E0CBABA4D2}"/>
          </ac:picMkLst>
        </pc:picChg>
        <pc:picChg chg="add del mod">
          <ac:chgData name="Gemma Van Vuuren-Cassar" userId="1f1ba62c-c61b-44c8-a509-53abde5f2404" providerId="ADAL" clId="{12DB4C03-7D59-44B3-BFBF-F8719B9EF141}" dt="2024-06-17T14:18:02.667" v="2844" actId="478"/>
          <ac:picMkLst>
            <pc:docMk/>
            <pc:sldMk cId="3835330352" sldId="303"/>
            <ac:picMk id="15" creationId="{78DF9956-193C-0294-D1B2-990AFEFAE344}"/>
          </ac:picMkLst>
        </pc:picChg>
        <pc:picChg chg="mod">
          <ac:chgData name="Gemma Van Vuuren-Cassar" userId="1f1ba62c-c61b-44c8-a509-53abde5f2404" providerId="ADAL" clId="{12DB4C03-7D59-44B3-BFBF-F8719B9EF141}" dt="2024-06-17T14:18:43.499" v="2853" actId="14100"/>
          <ac:picMkLst>
            <pc:docMk/>
            <pc:sldMk cId="3835330352" sldId="303"/>
            <ac:picMk id="17" creationId="{55DE27B0-D737-F33B-E616-A40AD81C38E9}"/>
          </ac:picMkLst>
        </pc:picChg>
        <pc:picChg chg="add mod">
          <ac:chgData name="Gemma Van Vuuren-Cassar" userId="1f1ba62c-c61b-44c8-a509-53abde5f2404" providerId="ADAL" clId="{12DB4C03-7D59-44B3-BFBF-F8719B9EF141}" dt="2024-06-17T14:20:17.776" v="2866" actId="14100"/>
          <ac:picMkLst>
            <pc:docMk/>
            <pc:sldMk cId="3835330352" sldId="303"/>
            <ac:picMk id="20" creationId="{6821C8BA-72DF-8753-4926-17F608BED8C1}"/>
          </ac:picMkLst>
        </pc:picChg>
        <pc:picChg chg="add mod">
          <ac:chgData name="Gemma Van Vuuren-Cassar" userId="1f1ba62c-c61b-44c8-a509-53abde5f2404" providerId="ADAL" clId="{12DB4C03-7D59-44B3-BFBF-F8719B9EF141}" dt="2024-06-17T14:21:21.732" v="2870" actId="14100"/>
          <ac:picMkLst>
            <pc:docMk/>
            <pc:sldMk cId="3835330352" sldId="303"/>
            <ac:picMk id="22" creationId="{AE5EA8AB-CAD8-05A4-4799-AA485B605018}"/>
          </ac:picMkLst>
        </pc:picChg>
        <pc:picChg chg="mod">
          <ac:chgData name="Gemma Van Vuuren-Cassar" userId="1f1ba62c-c61b-44c8-a509-53abde5f2404" providerId="ADAL" clId="{12DB4C03-7D59-44B3-BFBF-F8719B9EF141}" dt="2024-06-17T14:18:34.952" v="2851" actId="14100"/>
          <ac:picMkLst>
            <pc:docMk/>
            <pc:sldMk cId="3835330352" sldId="303"/>
            <ac:picMk id="27" creationId="{18D9972D-172F-E292-C455-BD5606CE6C11}"/>
          </ac:picMkLst>
        </pc:picChg>
        <pc:picChg chg="del">
          <ac:chgData name="Gemma Van Vuuren-Cassar" userId="1f1ba62c-c61b-44c8-a509-53abde5f2404" providerId="ADAL" clId="{12DB4C03-7D59-44B3-BFBF-F8719B9EF141}" dt="2024-06-13T13:26:40.544" v="763" actId="478"/>
          <ac:picMkLst>
            <pc:docMk/>
            <pc:sldMk cId="3835330352" sldId="303"/>
            <ac:picMk id="28" creationId="{1BE65250-1178-4DE9-A23C-3B1EAFC58FB1}"/>
          </ac:picMkLst>
        </pc:picChg>
        <pc:picChg chg="del">
          <ac:chgData name="Gemma Van Vuuren-Cassar" userId="1f1ba62c-c61b-44c8-a509-53abde5f2404" providerId="ADAL" clId="{12DB4C03-7D59-44B3-BFBF-F8719B9EF141}" dt="2024-06-13T13:26:37.062" v="762" actId="478"/>
          <ac:picMkLst>
            <pc:docMk/>
            <pc:sldMk cId="3835330352" sldId="303"/>
            <ac:picMk id="29" creationId="{F56DF918-EB77-431F-9A0D-F309592615BE}"/>
          </ac:picMkLst>
        </pc:picChg>
      </pc:sldChg>
      <pc:sldChg chg="addSp delSp modSp new del mod modClrScheme chgLayout">
        <pc:chgData name="Gemma Van Vuuren-Cassar" userId="1f1ba62c-c61b-44c8-a509-53abde5f2404" providerId="ADAL" clId="{12DB4C03-7D59-44B3-BFBF-F8719B9EF141}" dt="2024-06-17T14:35:18.844" v="3000" actId="47"/>
        <pc:sldMkLst>
          <pc:docMk/>
          <pc:sldMk cId="3797019343" sldId="304"/>
        </pc:sldMkLst>
        <pc:spChg chg="del mod ord">
          <ac:chgData name="Gemma Van Vuuren-Cassar" userId="1f1ba62c-c61b-44c8-a509-53abde5f2404" providerId="ADAL" clId="{12DB4C03-7D59-44B3-BFBF-F8719B9EF141}" dt="2024-06-17T09:11:07.201" v="1481" actId="700"/>
          <ac:spMkLst>
            <pc:docMk/>
            <pc:sldMk cId="3797019343" sldId="304"/>
            <ac:spMk id="2" creationId="{41BEDF99-9B03-A817-5B14-FF66F0D3138D}"/>
          </ac:spMkLst>
        </pc:spChg>
        <pc:spChg chg="del mod ord">
          <ac:chgData name="Gemma Van Vuuren-Cassar" userId="1f1ba62c-c61b-44c8-a509-53abde5f2404" providerId="ADAL" clId="{12DB4C03-7D59-44B3-BFBF-F8719B9EF141}" dt="2024-06-17T09:11:07.201" v="1481" actId="700"/>
          <ac:spMkLst>
            <pc:docMk/>
            <pc:sldMk cId="3797019343" sldId="304"/>
            <ac:spMk id="3" creationId="{EB225B41-6379-0B9A-4A82-54D72CC83037}"/>
          </ac:spMkLst>
        </pc:spChg>
        <pc:spChg chg="del">
          <ac:chgData name="Gemma Van Vuuren-Cassar" userId="1f1ba62c-c61b-44c8-a509-53abde5f2404" providerId="ADAL" clId="{12DB4C03-7D59-44B3-BFBF-F8719B9EF141}" dt="2024-06-17T09:11:07.201" v="1481" actId="700"/>
          <ac:spMkLst>
            <pc:docMk/>
            <pc:sldMk cId="3797019343" sldId="304"/>
            <ac:spMk id="4" creationId="{B9E351E5-AA68-DE57-D703-239A6DFD4F81}"/>
          </ac:spMkLst>
        </pc:spChg>
        <pc:spChg chg="add del mod ord">
          <ac:chgData name="Gemma Van Vuuren-Cassar" userId="1f1ba62c-c61b-44c8-a509-53abde5f2404" providerId="ADAL" clId="{12DB4C03-7D59-44B3-BFBF-F8719B9EF141}" dt="2024-06-17T09:11:15.995" v="1483" actId="700"/>
          <ac:spMkLst>
            <pc:docMk/>
            <pc:sldMk cId="3797019343" sldId="304"/>
            <ac:spMk id="5" creationId="{14F504C2-798F-E430-F0F1-23F7492A2B84}"/>
          </ac:spMkLst>
        </pc:spChg>
        <pc:spChg chg="add del mod ord">
          <ac:chgData name="Gemma Van Vuuren-Cassar" userId="1f1ba62c-c61b-44c8-a509-53abde5f2404" providerId="ADAL" clId="{12DB4C03-7D59-44B3-BFBF-F8719B9EF141}" dt="2024-06-17T09:11:15.995" v="1483" actId="700"/>
          <ac:spMkLst>
            <pc:docMk/>
            <pc:sldMk cId="3797019343" sldId="304"/>
            <ac:spMk id="6" creationId="{9FF76511-B6AB-23FD-A850-49A431417754}"/>
          </ac:spMkLst>
        </pc:spChg>
        <pc:spChg chg="add mod ord">
          <ac:chgData name="Gemma Van Vuuren-Cassar" userId="1f1ba62c-c61b-44c8-a509-53abde5f2404" providerId="ADAL" clId="{12DB4C03-7D59-44B3-BFBF-F8719B9EF141}" dt="2024-06-17T09:11:53.010" v="1520" actId="20577"/>
          <ac:spMkLst>
            <pc:docMk/>
            <pc:sldMk cId="3797019343" sldId="304"/>
            <ac:spMk id="7" creationId="{62982F8F-21D6-5ED9-E248-E8E078971567}"/>
          </ac:spMkLst>
        </pc:spChg>
        <pc:spChg chg="add mod ord">
          <ac:chgData name="Gemma Van Vuuren-Cassar" userId="1f1ba62c-c61b-44c8-a509-53abde5f2404" providerId="ADAL" clId="{12DB4C03-7D59-44B3-BFBF-F8719B9EF141}" dt="2024-06-17T09:11:15.995" v="1483" actId="700"/>
          <ac:spMkLst>
            <pc:docMk/>
            <pc:sldMk cId="3797019343" sldId="304"/>
            <ac:spMk id="8" creationId="{564A9715-58C4-03CB-A9B2-A7A3926C3C6D}"/>
          </ac:spMkLst>
        </pc:spChg>
      </pc:sldChg>
      <pc:sldChg chg="addSp modSp new mod modClrScheme chgLayout">
        <pc:chgData name="Gemma Van Vuuren-Cassar" userId="1f1ba62c-c61b-44c8-a509-53abde5f2404" providerId="ADAL" clId="{12DB4C03-7D59-44B3-BFBF-F8719B9EF141}" dt="2024-06-20T11:50:48.076" v="6511" actId="20577"/>
        <pc:sldMkLst>
          <pc:docMk/>
          <pc:sldMk cId="226330080" sldId="305"/>
        </pc:sldMkLst>
        <pc:spChg chg="mod ord">
          <ac:chgData name="Gemma Van Vuuren-Cassar" userId="1f1ba62c-c61b-44c8-a509-53abde5f2404" providerId="ADAL" clId="{12DB4C03-7D59-44B3-BFBF-F8719B9EF141}" dt="2024-06-19T12:33:25.757" v="5822" actId="27636"/>
          <ac:spMkLst>
            <pc:docMk/>
            <pc:sldMk cId="226330080" sldId="305"/>
            <ac:spMk id="2" creationId="{12419CE0-BB14-4881-8C72-47222433BCA4}"/>
          </ac:spMkLst>
        </pc:spChg>
        <pc:spChg chg="mod ord">
          <ac:chgData name="Gemma Van Vuuren-Cassar" userId="1f1ba62c-c61b-44c8-a509-53abde5f2404" providerId="ADAL" clId="{12DB4C03-7D59-44B3-BFBF-F8719B9EF141}" dt="2024-06-20T11:50:37.925" v="6507" actId="20577"/>
          <ac:spMkLst>
            <pc:docMk/>
            <pc:sldMk cId="226330080" sldId="305"/>
            <ac:spMk id="3" creationId="{12335D59-5D72-F28A-8A53-12CA70DFE844}"/>
          </ac:spMkLst>
        </pc:spChg>
        <pc:spChg chg="add mod ord">
          <ac:chgData name="Gemma Van Vuuren-Cassar" userId="1f1ba62c-c61b-44c8-a509-53abde5f2404" providerId="ADAL" clId="{12DB4C03-7D59-44B3-BFBF-F8719B9EF141}" dt="2024-06-17T16:07:56.632" v="3805" actId="207"/>
          <ac:spMkLst>
            <pc:docMk/>
            <pc:sldMk cId="226330080" sldId="305"/>
            <ac:spMk id="4" creationId="{840A0D76-D847-92A5-4BB4-073202E624DD}"/>
          </ac:spMkLst>
        </pc:spChg>
        <pc:spChg chg="add mod ord">
          <ac:chgData name="Gemma Van Vuuren-Cassar" userId="1f1ba62c-c61b-44c8-a509-53abde5f2404" providerId="ADAL" clId="{12DB4C03-7D59-44B3-BFBF-F8719B9EF141}" dt="2024-06-17T16:07:46.162" v="3802" actId="113"/>
          <ac:spMkLst>
            <pc:docMk/>
            <pc:sldMk cId="226330080" sldId="305"/>
            <ac:spMk id="5" creationId="{C1859743-E03F-F92E-9643-4C4D8871E760}"/>
          </ac:spMkLst>
        </pc:spChg>
        <pc:spChg chg="add mod ord">
          <ac:chgData name="Gemma Van Vuuren-Cassar" userId="1f1ba62c-c61b-44c8-a509-53abde5f2404" providerId="ADAL" clId="{12DB4C03-7D59-44B3-BFBF-F8719B9EF141}" dt="2024-06-20T11:50:48.076" v="6511" actId="20577"/>
          <ac:spMkLst>
            <pc:docMk/>
            <pc:sldMk cId="226330080" sldId="305"/>
            <ac:spMk id="6" creationId="{1E164ECF-1882-ACCE-C0EC-7DF82A347593}"/>
          </ac:spMkLst>
        </pc:spChg>
      </pc:sldChg>
      <pc:sldMasterChg chg="modSp modSldLayout">
        <pc:chgData name="Gemma Van Vuuren-Cassar" userId="1f1ba62c-c61b-44c8-a509-53abde5f2404" providerId="ADAL" clId="{12DB4C03-7D59-44B3-BFBF-F8719B9EF141}" dt="2024-06-19T12:35:10.357" v="5841" actId="2711"/>
        <pc:sldMasterMkLst>
          <pc:docMk/>
          <pc:sldMasterMk cId="3657435049" sldId="2147483862"/>
        </pc:sldMasterMkLst>
        <pc:spChg chg="mod">
          <ac:chgData name="Gemma Van Vuuren-Cassar" userId="1f1ba62c-c61b-44c8-a509-53abde5f2404" providerId="ADAL" clId="{12DB4C03-7D59-44B3-BFBF-F8719B9EF141}" dt="2024-06-19T12:35:03.973" v="5840" actId="2711"/>
          <ac:spMkLst>
            <pc:docMk/>
            <pc:sldMasterMk cId="3657435049" sldId="2147483862"/>
            <ac:spMk id="2" creationId="{00000000-0000-0000-0000-000000000000}"/>
          </ac:spMkLst>
        </pc:spChg>
        <pc:spChg chg="mod">
          <ac:chgData name="Gemma Van Vuuren-Cassar" userId="1f1ba62c-c61b-44c8-a509-53abde5f2404" providerId="ADAL" clId="{12DB4C03-7D59-44B3-BFBF-F8719B9EF141}" dt="2024-06-19T12:35:10.357" v="5841" actId="2711"/>
          <ac:spMkLst>
            <pc:docMk/>
            <pc:sldMasterMk cId="3657435049" sldId="2147483862"/>
            <ac:spMk id="3" creationId="{00000000-0000-0000-0000-000000000000}"/>
          </ac:spMkLst>
        </pc:spChg>
        <pc:sldLayoutChg chg="modSp">
          <pc:chgData name="Gemma Van Vuuren-Cassar" userId="1f1ba62c-c61b-44c8-a509-53abde5f2404" providerId="ADAL" clId="{12DB4C03-7D59-44B3-BFBF-F8719B9EF141}" dt="2024-06-19T12:34:57.856" v="5839" actId="2711"/>
          <pc:sldLayoutMkLst>
            <pc:docMk/>
            <pc:sldMasterMk cId="3657435049" sldId="2147483862"/>
            <pc:sldLayoutMk cId="2700198127" sldId="2147483863"/>
          </pc:sldLayoutMkLst>
          <pc:spChg chg="mod">
            <ac:chgData name="Gemma Van Vuuren-Cassar" userId="1f1ba62c-c61b-44c8-a509-53abde5f2404" providerId="ADAL" clId="{12DB4C03-7D59-44B3-BFBF-F8719B9EF141}" dt="2024-06-19T12:34:51.123" v="5838" actId="2711"/>
            <ac:spMkLst>
              <pc:docMk/>
              <pc:sldMasterMk cId="3657435049" sldId="2147483862"/>
              <pc:sldLayoutMk cId="2700198127" sldId="2147483863"/>
              <ac:spMk id="2" creationId="{00000000-0000-0000-0000-000000000000}"/>
            </ac:spMkLst>
          </pc:spChg>
          <pc:spChg chg="mod">
            <ac:chgData name="Gemma Van Vuuren-Cassar" userId="1f1ba62c-c61b-44c8-a509-53abde5f2404" providerId="ADAL" clId="{12DB4C03-7D59-44B3-BFBF-F8719B9EF141}" dt="2024-06-19T12:34:57.856" v="5839" actId="2711"/>
            <ac:spMkLst>
              <pc:docMk/>
              <pc:sldMasterMk cId="3657435049" sldId="2147483862"/>
              <pc:sldLayoutMk cId="2700198127" sldId="2147483863"/>
              <ac:spMk id="3" creationId="{00000000-0000-0000-0000-000000000000}"/>
            </ac:spMkLst>
          </pc:spChg>
        </pc:sldLayoutChg>
        <pc:sldLayoutChg chg="modSp">
          <pc:chgData name="Gemma Van Vuuren-Cassar" userId="1f1ba62c-c61b-44c8-a509-53abde5f2404" providerId="ADAL" clId="{12DB4C03-7D59-44B3-BFBF-F8719B9EF141}" dt="2024-06-19T12:34:33.690" v="5837" actId="2711"/>
          <pc:sldLayoutMkLst>
            <pc:docMk/>
            <pc:sldMasterMk cId="3657435049" sldId="2147483862"/>
            <pc:sldLayoutMk cId="2402065925" sldId="2147483864"/>
          </pc:sldLayoutMkLst>
          <pc:spChg chg="mod">
            <ac:chgData name="Gemma Van Vuuren-Cassar" userId="1f1ba62c-c61b-44c8-a509-53abde5f2404" providerId="ADAL" clId="{12DB4C03-7D59-44B3-BFBF-F8719B9EF141}" dt="2024-06-19T12:34:28.707" v="5836" actId="2711"/>
            <ac:spMkLst>
              <pc:docMk/>
              <pc:sldMasterMk cId="3657435049" sldId="2147483862"/>
              <pc:sldLayoutMk cId="2402065925" sldId="2147483864"/>
              <ac:spMk id="2" creationId="{00000000-0000-0000-0000-000000000000}"/>
            </ac:spMkLst>
          </pc:spChg>
          <pc:spChg chg="mod">
            <ac:chgData name="Gemma Van Vuuren-Cassar" userId="1f1ba62c-c61b-44c8-a509-53abde5f2404" providerId="ADAL" clId="{12DB4C03-7D59-44B3-BFBF-F8719B9EF141}" dt="2024-06-19T12:34:33.690" v="5837" actId="2711"/>
            <ac:spMkLst>
              <pc:docMk/>
              <pc:sldMasterMk cId="3657435049" sldId="2147483862"/>
              <pc:sldLayoutMk cId="2402065925" sldId="2147483864"/>
              <ac:spMk id="3" creationId="{00000000-0000-0000-0000-000000000000}"/>
            </ac:spMkLst>
          </pc:spChg>
        </pc:sldLayoutChg>
        <pc:sldLayoutChg chg="modSp">
          <pc:chgData name="Gemma Van Vuuren-Cassar" userId="1f1ba62c-c61b-44c8-a509-53abde5f2404" providerId="ADAL" clId="{12DB4C03-7D59-44B3-BFBF-F8719B9EF141}" dt="2024-06-19T12:34:22.194" v="5835" actId="2711"/>
          <pc:sldLayoutMkLst>
            <pc:docMk/>
            <pc:sldMasterMk cId="3657435049" sldId="2147483862"/>
            <pc:sldLayoutMk cId="2584417878" sldId="2147483865"/>
          </pc:sldLayoutMkLst>
          <pc:spChg chg="mod">
            <ac:chgData name="Gemma Van Vuuren-Cassar" userId="1f1ba62c-c61b-44c8-a509-53abde5f2404" providerId="ADAL" clId="{12DB4C03-7D59-44B3-BFBF-F8719B9EF141}" dt="2024-06-19T12:34:15.891" v="5834" actId="2711"/>
            <ac:spMkLst>
              <pc:docMk/>
              <pc:sldMasterMk cId="3657435049" sldId="2147483862"/>
              <pc:sldLayoutMk cId="2584417878" sldId="2147483865"/>
              <ac:spMk id="2" creationId="{00000000-0000-0000-0000-000000000000}"/>
            </ac:spMkLst>
          </pc:spChg>
          <pc:spChg chg="mod">
            <ac:chgData name="Gemma Van Vuuren-Cassar" userId="1f1ba62c-c61b-44c8-a509-53abde5f2404" providerId="ADAL" clId="{12DB4C03-7D59-44B3-BFBF-F8719B9EF141}" dt="2024-06-19T12:34:22.194" v="5835" actId="2711"/>
            <ac:spMkLst>
              <pc:docMk/>
              <pc:sldMasterMk cId="3657435049" sldId="2147483862"/>
              <pc:sldLayoutMk cId="2584417878" sldId="2147483865"/>
              <ac:spMk id="3" creationId="{00000000-0000-0000-0000-000000000000}"/>
            </ac:spMkLst>
          </pc:spChg>
        </pc:sldLayoutChg>
        <pc:sldLayoutChg chg="modSp">
          <pc:chgData name="Gemma Van Vuuren-Cassar" userId="1f1ba62c-c61b-44c8-a509-53abde5f2404" providerId="ADAL" clId="{12DB4C03-7D59-44B3-BFBF-F8719B9EF141}" dt="2024-06-19T12:34:06.235" v="5833" actId="2711"/>
          <pc:sldLayoutMkLst>
            <pc:docMk/>
            <pc:sldMasterMk cId="3657435049" sldId="2147483862"/>
            <pc:sldLayoutMk cId="1692754935" sldId="2147483866"/>
          </pc:sldLayoutMkLst>
          <pc:spChg chg="mod">
            <ac:chgData name="Gemma Van Vuuren-Cassar" userId="1f1ba62c-c61b-44c8-a509-53abde5f2404" providerId="ADAL" clId="{12DB4C03-7D59-44B3-BFBF-F8719B9EF141}" dt="2024-06-19T12:33:54.957" v="5831" actId="2711"/>
            <ac:spMkLst>
              <pc:docMk/>
              <pc:sldMasterMk cId="3657435049" sldId="2147483862"/>
              <pc:sldLayoutMk cId="1692754935" sldId="2147483866"/>
              <ac:spMk id="3" creationId="{00000000-0000-0000-0000-000000000000}"/>
            </ac:spMkLst>
          </pc:spChg>
          <pc:spChg chg="mod">
            <ac:chgData name="Gemma Van Vuuren-Cassar" userId="1f1ba62c-c61b-44c8-a509-53abde5f2404" providerId="ADAL" clId="{12DB4C03-7D59-44B3-BFBF-F8719B9EF141}" dt="2024-06-19T12:34:00.757" v="5832" actId="2711"/>
            <ac:spMkLst>
              <pc:docMk/>
              <pc:sldMasterMk cId="3657435049" sldId="2147483862"/>
              <pc:sldLayoutMk cId="1692754935" sldId="2147483866"/>
              <ac:spMk id="4" creationId="{00000000-0000-0000-0000-000000000000}"/>
            </ac:spMkLst>
          </pc:spChg>
          <pc:spChg chg="mod">
            <ac:chgData name="Gemma Van Vuuren-Cassar" userId="1f1ba62c-c61b-44c8-a509-53abde5f2404" providerId="ADAL" clId="{12DB4C03-7D59-44B3-BFBF-F8719B9EF141}" dt="2024-06-19T12:34:06.235" v="5833" actId="2711"/>
            <ac:spMkLst>
              <pc:docMk/>
              <pc:sldMasterMk cId="3657435049" sldId="2147483862"/>
              <pc:sldLayoutMk cId="1692754935" sldId="2147483866"/>
              <ac:spMk id="8" creationId="{00000000-0000-0000-0000-000000000000}"/>
            </ac:spMkLst>
          </pc:spChg>
        </pc:sldLayoutChg>
        <pc:sldLayoutChg chg="modSp">
          <pc:chgData name="Gemma Van Vuuren-Cassar" userId="1f1ba62c-c61b-44c8-a509-53abde5f2404" providerId="ADAL" clId="{12DB4C03-7D59-44B3-BFBF-F8719B9EF141}" dt="2024-06-19T12:33:47.873" v="5828" actId="2711"/>
          <pc:sldLayoutMkLst>
            <pc:docMk/>
            <pc:sldMasterMk cId="3657435049" sldId="2147483862"/>
            <pc:sldLayoutMk cId="4237214401" sldId="2147483867"/>
          </pc:sldLayoutMkLst>
          <pc:spChg chg="mod">
            <ac:chgData name="Gemma Van Vuuren-Cassar" userId="1f1ba62c-c61b-44c8-a509-53abde5f2404" providerId="ADAL" clId="{12DB4C03-7D59-44B3-BFBF-F8719B9EF141}" dt="2024-06-19T12:33:31.150" v="5823" actId="2711"/>
            <ac:spMkLst>
              <pc:docMk/>
              <pc:sldMasterMk cId="3657435049" sldId="2147483862"/>
              <pc:sldLayoutMk cId="4237214401" sldId="2147483867"/>
              <ac:spMk id="3" creationId="{00000000-0000-0000-0000-000000000000}"/>
            </ac:spMkLst>
          </pc:spChg>
          <pc:spChg chg="mod">
            <ac:chgData name="Gemma Van Vuuren-Cassar" userId="1f1ba62c-c61b-44c8-a509-53abde5f2404" providerId="ADAL" clId="{12DB4C03-7D59-44B3-BFBF-F8719B9EF141}" dt="2024-06-19T12:33:42.225" v="5825" actId="2711"/>
            <ac:spMkLst>
              <pc:docMk/>
              <pc:sldMasterMk cId="3657435049" sldId="2147483862"/>
              <pc:sldLayoutMk cId="4237214401" sldId="2147483867"/>
              <ac:spMk id="4" creationId="{00000000-0000-0000-0000-000000000000}"/>
            </ac:spMkLst>
          </pc:spChg>
          <pc:spChg chg="mod">
            <ac:chgData name="Gemma Van Vuuren-Cassar" userId="1f1ba62c-c61b-44c8-a509-53abde5f2404" providerId="ADAL" clId="{12DB4C03-7D59-44B3-BFBF-F8719B9EF141}" dt="2024-06-19T12:33:36.657" v="5824" actId="2711"/>
            <ac:spMkLst>
              <pc:docMk/>
              <pc:sldMasterMk cId="3657435049" sldId="2147483862"/>
              <pc:sldLayoutMk cId="4237214401" sldId="2147483867"/>
              <ac:spMk id="5" creationId="{00000000-0000-0000-0000-000000000000}"/>
            </ac:spMkLst>
          </pc:spChg>
          <pc:spChg chg="mod">
            <ac:chgData name="Gemma Van Vuuren-Cassar" userId="1f1ba62c-c61b-44c8-a509-53abde5f2404" providerId="ADAL" clId="{12DB4C03-7D59-44B3-BFBF-F8719B9EF141}" dt="2024-06-19T12:33:47.873" v="5828" actId="2711"/>
            <ac:spMkLst>
              <pc:docMk/>
              <pc:sldMasterMk cId="3657435049" sldId="2147483862"/>
              <pc:sldLayoutMk cId="4237214401" sldId="2147483867"/>
              <ac:spMk id="6" creationId="{00000000-0000-0000-0000-000000000000}"/>
            </ac:spMkLst>
          </pc:spChg>
          <pc:spChg chg="mod">
            <ac:chgData name="Gemma Van Vuuren-Cassar" userId="1f1ba62c-c61b-44c8-a509-53abde5f2404" providerId="ADAL" clId="{12DB4C03-7D59-44B3-BFBF-F8719B9EF141}" dt="2024-06-19T12:33:25.678" v="5821" actId="2711"/>
            <ac:spMkLst>
              <pc:docMk/>
              <pc:sldMasterMk cId="3657435049" sldId="2147483862"/>
              <pc:sldLayoutMk cId="4237214401" sldId="2147483867"/>
              <ac:spMk id="10" creationId="{00000000-0000-0000-0000-000000000000}"/>
            </ac:spMkLst>
          </pc:spChg>
        </pc:sldLayoutChg>
        <pc:sldLayoutChg chg="modSp">
          <pc:chgData name="Gemma Van Vuuren-Cassar" userId="1f1ba62c-c61b-44c8-a509-53abde5f2404" providerId="ADAL" clId="{12DB4C03-7D59-44B3-BFBF-F8719B9EF141}" dt="2024-06-19T12:33:16.625" v="5820" actId="2711"/>
          <pc:sldLayoutMkLst>
            <pc:docMk/>
            <pc:sldMasterMk cId="3657435049" sldId="2147483862"/>
            <pc:sldLayoutMk cId="4227224884" sldId="2147483868"/>
          </pc:sldLayoutMkLst>
          <pc:spChg chg="mod">
            <ac:chgData name="Gemma Van Vuuren-Cassar" userId="1f1ba62c-c61b-44c8-a509-53abde5f2404" providerId="ADAL" clId="{12DB4C03-7D59-44B3-BFBF-F8719B9EF141}" dt="2024-06-19T12:33:16.625" v="5820" actId="2711"/>
            <ac:spMkLst>
              <pc:docMk/>
              <pc:sldMasterMk cId="3657435049" sldId="2147483862"/>
              <pc:sldLayoutMk cId="4227224884" sldId="2147483868"/>
              <ac:spMk id="2" creationId="{00000000-0000-0000-0000-000000000000}"/>
            </ac:spMkLst>
          </pc:spChg>
        </pc:sldLayoutChg>
        <pc:sldLayoutChg chg="modSp mod">
          <pc:chgData name="Gemma Van Vuuren-Cassar" userId="1f1ba62c-c61b-44c8-a509-53abde5f2404" providerId="ADAL" clId="{12DB4C03-7D59-44B3-BFBF-F8719B9EF141}" dt="2024-06-19T12:32:30.783" v="5815" actId="14100"/>
          <pc:sldLayoutMkLst>
            <pc:docMk/>
            <pc:sldMasterMk cId="3657435049" sldId="2147483862"/>
            <pc:sldLayoutMk cId="705058039" sldId="2147483870"/>
          </pc:sldLayoutMkLst>
          <pc:spChg chg="mod">
            <ac:chgData name="Gemma Van Vuuren-Cassar" userId="1f1ba62c-c61b-44c8-a509-53abde5f2404" providerId="ADAL" clId="{12DB4C03-7D59-44B3-BFBF-F8719B9EF141}" dt="2024-06-19T12:32:10.374" v="5812" actId="2711"/>
            <ac:spMkLst>
              <pc:docMk/>
              <pc:sldMasterMk cId="3657435049" sldId="2147483862"/>
              <pc:sldLayoutMk cId="705058039" sldId="2147483870"/>
              <ac:spMk id="2" creationId="{00000000-0000-0000-0000-000000000000}"/>
            </ac:spMkLst>
          </pc:spChg>
          <pc:spChg chg="mod">
            <ac:chgData name="Gemma Van Vuuren-Cassar" userId="1f1ba62c-c61b-44c8-a509-53abde5f2404" providerId="ADAL" clId="{12DB4C03-7D59-44B3-BFBF-F8719B9EF141}" dt="2024-06-19T12:32:23.393" v="5814" actId="2711"/>
            <ac:spMkLst>
              <pc:docMk/>
              <pc:sldMasterMk cId="3657435049" sldId="2147483862"/>
              <pc:sldLayoutMk cId="705058039" sldId="2147483870"/>
              <ac:spMk id="3" creationId="{00000000-0000-0000-0000-000000000000}"/>
            </ac:spMkLst>
          </pc:spChg>
          <pc:spChg chg="mod">
            <ac:chgData name="Gemma Van Vuuren-Cassar" userId="1f1ba62c-c61b-44c8-a509-53abde5f2404" providerId="ADAL" clId="{12DB4C03-7D59-44B3-BFBF-F8719B9EF141}" dt="2024-06-19T12:32:17.074" v="5813" actId="2711"/>
            <ac:spMkLst>
              <pc:docMk/>
              <pc:sldMasterMk cId="3657435049" sldId="2147483862"/>
              <pc:sldLayoutMk cId="705058039" sldId="2147483870"/>
              <ac:spMk id="4" creationId="{00000000-0000-0000-0000-000000000000}"/>
            </ac:spMkLst>
          </pc:spChg>
          <pc:picChg chg="mod">
            <ac:chgData name="Gemma Van Vuuren-Cassar" userId="1f1ba62c-c61b-44c8-a509-53abde5f2404" providerId="ADAL" clId="{12DB4C03-7D59-44B3-BFBF-F8719B9EF141}" dt="2024-06-19T12:32:30.783" v="5815" actId="14100"/>
            <ac:picMkLst>
              <pc:docMk/>
              <pc:sldMasterMk cId="3657435049" sldId="2147483862"/>
              <pc:sldLayoutMk cId="705058039" sldId="2147483870"/>
              <ac:picMk id="11" creationId="{603C131D-5EEB-F85A-9328-CFBB79CF7C32}"/>
            </ac:picMkLst>
          </pc:picChg>
        </pc:sldLayoutChg>
        <pc:sldLayoutChg chg="modSp mod">
          <pc:chgData name="Gemma Van Vuuren-Cassar" userId="1f1ba62c-c61b-44c8-a509-53abde5f2404" providerId="ADAL" clId="{12DB4C03-7D59-44B3-BFBF-F8719B9EF141}" dt="2024-06-19T12:32:57.473" v="5819" actId="2711"/>
          <pc:sldLayoutMkLst>
            <pc:docMk/>
            <pc:sldMasterMk cId="3657435049" sldId="2147483862"/>
            <pc:sldLayoutMk cId="1293616244" sldId="2147483872"/>
          </pc:sldLayoutMkLst>
          <pc:spChg chg="mod">
            <ac:chgData name="Gemma Van Vuuren-Cassar" userId="1f1ba62c-c61b-44c8-a509-53abde5f2404" providerId="ADAL" clId="{12DB4C03-7D59-44B3-BFBF-F8719B9EF141}" dt="2024-06-19T12:32:40.640" v="5816" actId="2711"/>
            <ac:spMkLst>
              <pc:docMk/>
              <pc:sldMasterMk cId="3657435049" sldId="2147483862"/>
              <pc:sldLayoutMk cId="1293616244" sldId="2147483872"/>
              <ac:spMk id="2" creationId="{00000000-0000-0000-0000-000000000000}"/>
            </ac:spMkLst>
          </pc:spChg>
          <pc:spChg chg="mod">
            <ac:chgData name="Gemma Van Vuuren-Cassar" userId="1f1ba62c-c61b-44c8-a509-53abde5f2404" providerId="ADAL" clId="{12DB4C03-7D59-44B3-BFBF-F8719B9EF141}" dt="2024-06-19T12:32:57.473" v="5819" actId="2711"/>
            <ac:spMkLst>
              <pc:docMk/>
              <pc:sldMasterMk cId="3657435049" sldId="2147483862"/>
              <pc:sldLayoutMk cId="1293616244" sldId="2147483872"/>
              <ac:spMk id="3" creationId="{00000000-0000-0000-0000-000000000000}"/>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9CF37-01D4-4961-B04B-D8CA567374A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D018EE3-979D-4EC3-8E90-96A44171A63A}">
      <dgm:prSet/>
      <dgm:spPr/>
      <dgm:t>
        <a:bodyPr/>
        <a:lstStyle/>
        <a:p>
          <a:r>
            <a:rPr lang="en-GB" dirty="0">
              <a:latin typeface="Aptos" panose="020B0004020202020204" pitchFamily="34" charset="0"/>
            </a:rPr>
            <a:t>Assessments: summative  and audio feedback in higher education</a:t>
          </a:r>
          <a:endParaRPr lang="en-US" dirty="0">
            <a:latin typeface="Aptos" panose="020B0004020202020204" pitchFamily="34" charset="0"/>
          </a:endParaRPr>
        </a:p>
      </dgm:t>
    </dgm:pt>
    <dgm:pt modelId="{BEC25552-F82F-4A57-9FAD-BD3857256891}" type="parTrans" cxnId="{8F9057F1-6BD1-419B-9451-51A7AEB191E1}">
      <dgm:prSet/>
      <dgm:spPr/>
      <dgm:t>
        <a:bodyPr/>
        <a:lstStyle/>
        <a:p>
          <a:endParaRPr lang="en-US"/>
        </a:p>
      </dgm:t>
    </dgm:pt>
    <dgm:pt modelId="{13D7FC49-0DD9-42A8-AFB5-114C6E4DFDD5}" type="sibTrans" cxnId="{8F9057F1-6BD1-419B-9451-51A7AEB191E1}">
      <dgm:prSet/>
      <dgm:spPr/>
      <dgm:t>
        <a:bodyPr/>
        <a:lstStyle/>
        <a:p>
          <a:endParaRPr lang="en-US"/>
        </a:p>
      </dgm:t>
    </dgm:pt>
    <dgm:pt modelId="{A3675BAF-739B-4045-85FB-8CBACEA40D6F}">
      <dgm:prSet/>
      <dgm:spPr/>
      <dgm:t>
        <a:bodyPr/>
        <a:lstStyle/>
        <a:p>
          <a:r>
            <a:rPr lang="en-GB" dirty="0">
              <a:latin typeface="Aptos" panose="020B0004020202020204" pitchFamily="34" charset="0"/>
            </a:rPr>
            <a:t>Student Perspective – preliminary results of surveys 2021 &amp; 2024</a:t>
          </a:r>
          <a:endParaRPr lang="en-US" dirty="0">
            <a:latin typeface="Aptos" panose="020B0004020202020204" pitchFamily="34" charset="0"/>
          </a:endParaRPr>
        </a:p>
      </dgm:t>
    </dgm:pt>
    <dgm:pt modelId="{E2495601-A464-44DD-A048-267AACB8DC21}" type="parTrans" cxnId="{9897E64F-C4B0-4444-B6A0-58D5009D782C}">
      <dgm:prSet/>
      <dgm:spPr/>
      <dgm:t>
        <a:bodyPr/>
        <a:lstStyle/>
        <a:p>
          <a:endParaRPr lang="en-US"/>
        </a:p>
      </dgm:t>
    </dgm:pt>
    <dgm:pt modelId="{9E408425-7072-4FDB-85B4-C1E76DC46B67}" type="sibTrans" cxnId="{9897E64F-C4B0-4444-B6A0-58D5009D782C}">
      <dgm:prSet/>
      <dgm:spPr/>
      <dgm:t>
        <a:bodyPr/>
        <a:lstStyle/>
        <a:p>
          <a:endParaRPr lang="en-US"/>
        </a:p>
      </dgm:t>
    </dgm:pt>
    <dgm:pt modelId="{2F1A0E81-127B-402E-9F57-C2689E18B539}">
      <dgm:prSet/>
      <dgm:spPr/>
      <dgm:t>
        <a:bodyPr/>
        <a:lstStyle/>
        <a:p>
          <a:r>
            <a:rPr lang="en-GB" dirty="0">
              <a:latin typeface="Aptos" panose="020B0004020202020204" pitchFamily="34" charset="0"/>
            </a:rPr>
            <a:t>Staff Perspective - survey and focus group (2021)</a:t>
          </a:r>
          <a:endParaRPr lang="en-US" dirty="0">
            <a:latin typeface="Aptos" panose="020B0004020202020204" pitchFamily="34" charset="0"/>
          </a:endParaRPr>
        </a:p>
      </dgm:t>
    </dgm:pt>
    <dgm:pt modelId="{38BC051A-47AF-478D-8C92-6302F0CFD655}" type="parTrans" cxnId="{07141373-85EF-4BB9-AC34-4423358EA1C8}">
      <dgm:prSet/>
      <dgm:spPr/>
      <dgm:t>
        <a:bodyPr/>
        <a:lstStyle/>
        <a:p>
          <a:endParaRPr lang="en-US"/>
        </a:p>
      </dgm:t>
    </dgm:pt>
    <dgm:pt modelId="{42EA55C3-9BBC-4045-9EDD-D5D4592C40A7}" type="sibTrans" cxnId="{07141373-85EF-4BB9-AC34-4423358EA1C8}">
      <dgm:prSet/>
      <dgm:spPr/>
      <dgm:t>
        <a:bodyPr/>
        <a:lstStyle/>
        <a:p>
          <a:endParaRPr lang="en-US"/>
        </a:p>
      </dgm:t>
    </dgm:pt>
    <dgm:pt modelId="{8ADE3D51-52C2-4207-97E3-EFFAEE55F47A}">
      <dgm:prSet/>
      <dgm:spPr/>
      <dgm:t>
        <a:bodyPr/>
        <a:lstStyle/>
        <a:p>
          <a:r>
            <a:rPr lang="en-GB" dirty="0">
              <a:latin typeface="Aptos" panose="020B0004020202020204" pitchFamily="34" charset="0"/>
            </a:rPr>
            <a:t>Conclusions and recommendations</a:t>
          </a:r>
          <a:endParaRPr lang="en-US" dirty="0">
            <a:latin typeface="Aptos" panose="020B0004020202020204" pitchFamily="34" charset="0"/>
          </a:endParaRPr>
        </a:p>
      </dgm:t>
    </dgm:pt>
    <dgm:pt modelId="{3DE6730A-CAFD-48D2-AC9E-C91F58D00AB4}" type="parTrans" cxnId="{7F4F996A-631F-4B23-8C36-6395FF876C5C}">
      <dgm:prSet/>
      <dgm:spPr/>
      <dgm:t>
        <a:bodyPr/>
        <a:lstStyle/>
        <a:p>
          <a:endParaRPr lang="en-US"/>
        </a:p>
      </dgm:t>
    </dgm:pt>
    <dgm:pt modelId="{FCC1E02E-88E4-4C14-B495-B666A909A64B}" type="sibTrans" cxnId="{7F4F996A-631F-4B23-8C36-6395FF876C5C}">
      <dgm:prSet/>
      <dgm:spPr/>
      <dgm:t>
        <a:bodyPr/>
        <a:lstStyle/>
        <a:p>
          <a:endParaRPr lang="en-US"/>
        </a:p>
      </dgm:t>
    </dgm:pt>
    <dgm:pt modelId="{E0EC6368-DF43-4D43-BC1C-1A1EB9D68B7F}">
      <dgm:prSet/>
      <dgm:spPr/>
      <dgm:t>
        <a:bodyPr/>
        <a:lstStyle/>
        <a:p>
          <a:r>
            <a:rPr lang="en-US" dirty="0">
              <a:latin typeface="Aptos" panose="020B0004020202020204" pitchFamily="34" charset="0"/>
            </a:rPr>
            <a:t>Student focus group (2024)</a:t>
          </a:r>
        </a:p>
      </dgm:t>
    </dgm:pt>
    <dgm:pt modelId="{61C098F5-F62E-421E-9B5B-3CB50D978606}" type="parTrans" cxnId="{548A34F2-EE3C-4742-BE0B-FA01B57194E1}">
      <dgm:prSet/>
      <dgm:spPr/>
      <dgm:t>
        <a:bodyPr/>
        <a:lstStyle/>
        <a:p>
          <a:endParaRPr lang="en-GB"/>
        </a:p>
      </dgm:t>
    </dgm:pt>
    <dgm:pt modelId="{BBFD93FF-98CE-4D8D-BA4E-CE3860B4225D}" type="sibTrans" cxnId="{548A34F2-EE3C-4742-BE0B-FA01B57194E1}">
      <dgm:prSet/>
      <dgm:spPr/>
      <dgm:t>
        <a:bodyPr/>
        <a:lstStyle/>
        <a:p>
          <a:endParaRPr lang="en-GB"/>
        </a:p>
      </dgm:t>
    </dgm:pt>
    <dgm:pt modelId="{1C9D35DA-307C-4D24-BFB3-1AE51E6E0FAB}" type="pres">
      <dgm:prSet presAssocID="{9239CF37-01D4-4961-B04B-D8CA567374AE}" presName="vert0" presStyleCnt="0">
        <dgm:presLayoutVars>
          <dgm:dir/>
          <dgm:animOne val="branch"/>
          <dgm:animLvl val="lvl"/>
        </dgm:presLayoutVars>
      </dgm:prSet>
      <dgm:spPr/>
    </dgm:pt>
    <dgm:pt modelId="{FA86E12F-CA1F-45C0-ABF5-51DAC1E14DB9}" type="pres">
      <dgm:prSet presAssocID="{3D018EE3-979D-4EC3-8E90-96A44171A63A}" presName="thickLine" presStyleLbl="alignNode1" presStyleIdx="0" presStyleCnt="5"/>
      <dgm:spPr/>
    </dgm:pt>
    <dgm:pt modelId="{C9C26E94-7EB4-4221-813C-64DAF15E044B}" type="pres">
      <dgm:prSet presAssocID="{3D018EE3-979D-4EC3-8E90-96A44171A63A}" presName="horz1" presStyleCnt="0"/>
      <dgm:spPr/>
    </dgm:pt>
    <dgm:pt modelId="{E75BCAB0-440C-406B-8963-06B9C96E5C82}" type="pres">
      <dgm:prSet presAssocID="{3D018EE3-979D-4EC3-8E90-96A44171A63A}" presName="tx1" presStyleLbl="revTx" presStyleIdx="0" presStyleCnt="5"/>
      <dgm:spPr/>
    </dgm:pt>
    <dgm:pt modelId="{29DF998D-E260-4A9A-9CE1-7D7C11740E0E}" type="pres">
      <dgm:prSet presAssocID="{3D018EE3-979D-4EC3-8E90-96A44171A63A}" presName="vert1" presStyleCnt="0"/>
      <dgm:spPr/>
    </dgm:pt>
    <dgm:pt modelId="{79C82223-F4DC-4963-9F64-D40CB3131295}" type="pres">
      <dgm:prSet presAssocID="{A3675BAF-739B-4045-85FB-8CBACEA40D6F}" presName="thickLine" presStyleLbl="alignNode1" presStyleIdx="1" presStyleCnt="5"/>
      <dgm:spPr/>
    </dgm:pt>
    <dgm:pt modelId="{F05960F6-5602-4BB7-8510-AFFD7113437B}" type="pres">
      <dgm:prSet presAssocID="{A3675BAF-739B-4045-85FB-8CBACEA40D6F}" presName="horz1" presStyleCnt="0"/>
      <dgm:spPr/>
    </dgm:pt>
    <dgm:pt modelId="{B565EB1F-3415-4447-8542-C1AD3D585ADE}" type="pres">
      <dgm:prSet presAssocID="{A3675BAF-739B-4045-85FB-8CBACEA40D6F}" presName="tx1" presStyleLbl="revTx" presStyleIdx="1" presStyleCnt="5"/>
      <dgm:spPr/>
    </dgm:pt>
    <dgm:pt modelId="{9F832BE0-493B-42A5-9AE3-BE161945C4B8}" type="pres">
      <dgm:prSet presAssocID="{A3675BAF-739B-4045-85FB-8CBACEA40D6F}" presName="vert1" presStyleCnt="0"/>
      <dgm:spPr/>
    </dgm:pt>
    <dgm:pt modelId="{B1604C27-CBE3-4918-B5A7-8DF67C504E47}" type="pres">
      <dgm:prSet presAssocID="{E0EC6368-DF43-4D43-BC1C-1A1EB9D68B7F}" presName="thickLine" presStyleLbl="alignNode1" presStyleIdx="2" presStyleCnt="5"/>
      <dgm:spPr/>
    </dgm:pt>
    <dgm:pt modelId="{D0CC1626-9FC5-49B6-8C58-C70216B0B307}" type="pres">
      <dgm:prSet presAssocID="{E0EC6368-DF43-4D43-BC1C-1A1EB9D68B7F}" presName="horz1" presStyleCnt="0"/>
      <dgm:spPr/>
    </dgm:pt>
    <dgm:pt modelId="{2CD4C578-8B82-401A-A634-DF510147CB93}" type="pres">
      <dgm:prSet presAssocID="{E0EC6368-DF43-4D43-BC1C-1A1EB9D68B7F}" presName="tx1" presStyleLbl="revTx" presStyleIdx="2" presStyleCnt="5"/>
      <dgm:spPr/>
    </dgm:pt>
    <dgm:pt modelId="{027D5AB7-3ACB-4701-A066-BE5FC5101049}" type="pres">
      <dgm:prSet presAssocID="{E0EC6368-DF43-4D43-BC1C-1A1EB9D68B7F}" presName="vert1" presStyleCnt="0"/>
      <dgm:spPr/>
    </dgm:pt>
    <dgm:pt modelId="{B197FDEC-BBC7-4D68-B6B1-ADC0DB49D8D6}" type="pres">
      <dgm:prSet presAssocID="{2F1A0E81-127B-402E-9F57-C2689E18B539}" presName="thickLine" presStyleLbl="alignNode1" presStyleIdx="3" presStyleCnt="5"/>
      <dgm:spPr/>
    </dgm:pt>
    <dgm:pt modelId="{CE0E419D-83FC-4F1C-9A5C-584A610EFC8D}" type="pres">
      <dgm:prSet presAssocID="{2F1A0E81-127B-402E-9F57-C2689E18B539}" presName="horz1" presStyleCnt="0"/>
      <dgm:spPr/>
    </dgm:pt>
    <dgm:pt modelId="{2FBD24C6-3F81-4B4F-8F17-746E92727187}" type="pres">
      <dgm:prSet presAssocID="{2F1A0E81-127B-402E-9F57-C2689E18B539}" presName="tx1" presStyleLbl="revTx" presStyleIdx="3" presStyleCnt="5"/>
      <dgm:spPr/>
    </dgm:pt>
    <dgm:pt modelId="{074071A2-A00B-4668-8B76-89536EF6509F}" type="pres">
      <dgm:prSet presAssocID="{2F1A0E81-127B-402E-9F57-C2689E18B539}" presName="vert1" presStyleCnt="0"/>
      <dgm:spPr/>
    </dgm:pt>
    <dgm:pt modelId="{28C3AFAB-EEAE-4727-81E1-065262726505}" type="pres">
      <dgm:prSet presAssocID="{8ADE3D51-52C2-4207-97E3-EFFAEE55F47A}" presName="thickLine" presStyleLbl="alignNode1" presStyleIdx="4" presStyleCnt="5"/>
      <dgm:spPr/>
    </dgm:pt>
    <dgm:pt modelId="{6DE312E2-C9D5-4ECF-8881-E530D2A91FAC}" type="pres">
      <dgm:prSet presAssocID="{8ADE3D51-52C2-4207-97E3-EFFAEE55F47A}" presName="horz1" presStyleCnt="0"/>
      <dgm:spPr/>
    </dgm:pt>
    <dgm:pt modelId="{1A9ED27E-2414-469F-ADA1-4E395CD3D7D0}" type="pres">
      <dgm:prSet presAssocID="{8ADE3D51-52C2-4207-97E3-EFFAEE55F47A}" presName="tx1" presStyleLbl="revTx" presStyleIdx="4" presStyleCnt="5"/>
      <dgm:spPr/>
    </dgm:pt>
    <dgm:pt modelId="{69BC644C-506C-45D6-A830-A47CE7FC432E}" type="pres">
      <dgm:prSet presAssocID="{8ADE3D51-52C2-4207-97E3-EFFAEE55F47A}" presName="vert1" presStyleCnt="0"/>
      <dgm:spPr/>
    </dgm:pt>
  </dgm:ptLst>
  <dgm:cxnLst>
    <dgm:cxn modelId="{A064D30B-1962-4018-81B4-E21B010FD133}" type="presOf" srcId="{8ADE3D51-52C2-4207-97E3-EFFAEE55F47A}" destId="{1A9ED27E-2414-469F-ADA1-4E395CD3D7D0}" srcOrd="0" destOrd="0" presId="urn:microsoft.com/office/officeart/2008/layout/LinedList"/>
    <dgm:cxn modelId="{EE9D990C-8951-4368-8703-23C020D81F35}" type="presOf" srcId="{2F1A0E81-127B-402E-9F57-C2689E18B539}" destId="{2FBD24C6-3F81-4B4F-8F17-746E92727187}" srcOrd="0" destOrd="0" presId="urn:microsoft.com/office/officeart/2008/layout/LinedList"/>
    <dgm:cxn modelId="{8DA01F19-7CE9-4D04-8442-B4440E322A81}" type="presOf" srcId="{E0EC6368-DF43-4D43-BC1C-1A1EB9D68B7F}" destId="{2CD4C578-8B82-401A-A634-DF510147CB93}" srcOrd="0" destOrd="0" presId="urn:microsoft.com/office/officeart/2008/layout/LinedList"/>
    <dgm:cxn modelId="{7F4F996A-631F-4B23-8C36-6395FF876C5C}" srcId="{9239CF37-01D4-4961-B04B-D8CA567374AE}" destId="{8ADE3D51-52C2-4207-97E3-EFFAEE55F47A}" srcOrd="4" destOrd="0" parTransId="{3DE6730A-CAFD-48D2-AC9E-C91F58D00AB4}" sibTransId="{FCC1E02E-88E4-4C14-B495-B666A909A64B}"/>
    <dgm:cxn modelId="{9897E64F-C4B0-4444-B6A0-58D5009D782C}" srcId="{9239CF37-01D4-4961-B04B-D8CA567374AE}" destId="{A3675BAF-739B-4045-85FB-8CBACEA40D6F}" srcOrd="1" destOrd="0" parTransId="{E2495601-A464-44DD-A048-267AACB8DC21}" sibTransId="{9E408425-7072-4FDB-85B4-C1E76DC46B67}"/>
    <dgm:cxn modelId="{07141373-85EF-4BB9-AC34-4423358EA1C8}" srcId="{9239CF37-01D4-4961-B04B-D8CA567374AE}" destId="{2F1A0E81-127B-402E-9F57-C2689E18B539}" srcOrd="3" destOrd="0" parTransId="{38BC051A-47AF-478D-8C92-6302F0CFD655}" sibTransId="{42EA55C3-9BBC-4045-9EDD-D5D4592C40A7}"/>
    <dgm:cxn modelId="{581E0DCD-BAE8-4019-ADF8-523285E80ADB}" type="presOf" srcId="{A3675BAF-739B-4045-85FB-8CBACEA40D6F}" destId="{B565EB1F-3415-4447-8542-C1AD3D585ADE}" srcOrd="0" destOrd="0" presId="urn:microsoft.com/office/officeart/2008/layout/LinedList"/>
    <dgm:cxn modelId="{6CA408E7-9170-48BE-8304-6D7CB0CC568A}" type="presOf" srcId="{9239CF37-01D4-4961-B04B-D8CA567374AE}" destId="{1C9D35DA-307C-4D24-BFB3-1AE51E6E0FAB}" srcOrd="0" destOrd="0" presId="urn:microsoft.com/office/officeart/2008/layout/LinedList"/>
    <dgm:cxn modelId="{8F9057F1-6BD1-419B-9451-51A7AEB191E1}" srcId="{9239CF37-01D4-4961-B04B-D8CA567374AE}" destId="{3D018EE3-979D-4EC3-8E90-96A44171A63A}" srcOrd="0" destOrd="0" parTransId="{BEC25552-F82F-4A57-9FAD-BD3857256891}" sibTransId="{13D7FC49-0DD9-42A8-AFB5-114C6E4DFDD5}"/>
    <dgm:cxn modelId="{548A34F2-EE3C-4742-BE0B-FA01B57194E1}" srcId="{9239CF37-01D4-4961-B04B-D8CA567374AE}" destId="{E0EC6368-DF43-4D43-BC1C-1A1EB9D68B7F}" srcOrd="2" destOrd="0" parTransId="{61C098F5-F62E-421E-9B5B-3CB50D978606}" sibTransId="{BBFD93FF-98CE-4D8D-BA4E-CE3860B4225D}"/>
    <dgm:cxn modelId="{10BFE4FE-AF9E-4807-8999-B2AD1856965B}" type="presOf" srcId="{3D018EE3-979D-4EC3-8E90-96A44171A63A}" destId="{E75BCAB0-440C-406B-8963-06B9C96E5C82}" srcOrd="0" destOrd="0" presId="urn:microsoft.com/office/officeart/2008/layout/LinedList"/>
    <dgm:cxn modelId="{4C8F2FBB-F5E8-4D72-A365-2C2D567B4DDB}" type="presParOf" srcId="{1C9D35DA-307C-4D24-BFB3-1AE51E6E0FAB}" destId="{FA86E12F-CA1F-45C0-ABF5-51DAC1E14DB9}" srcOrd="0" destOrd="0" presId="urn:microsoft.com/office/officeart/2008/layout/LinedList"/>
    <dgm:cxn modelId="{F33F7CBD-5446-4EA1-AC5E-97FC59125CD4}" type="presParOf" srcId="{1C9D35DA-307C-4D24-BFB3-1AE51E6E0FAB}" destId="{C9C26E94-7EB4-4221-813C-64DAF15E044B}" srcOrd="1" destOrd="0" presId="urn:microsoft.com/office/officeart/2008/layout/LinedList"/>
    <dgm:cxn modelId="{BFB24557-00B3-4939-8AFA-5F14832E75BF}" type="presParOf" srcId="{C9C26E94-7EB4-4221-813C-64DAF15E044B}" destId="{E75BCAB0-440C-406B-8963-06B9C96E5C82}" srcOrd="0" destOrd="0" presId="urn:microsoft.com/office/officeart/2008/layout/LinedList"/>
    <dgm:cxn modelId="{3D0AA1D3-146E-4D4F-AAAF-E4C5AD917B4C}" type="presParOf" srcId="{C9C26E94-7EB4-4221-813C-64DAF15E044B}" destId="{29DF998D-E260-4A9A-9CE1-7D7C11740E0E}" srcOrd="1" destOrd="0" presId="urn:microsoft.com/office/officeart/2008/layout/LinedList"/>
    <dgm:cxn modelId="{F512192D-C0BD-4766-9EBC-27D787D78C9D}" type="presParOf" srcId="{1C9D35DA-307C-4D24-BFB3-1AE51E6E0FAB}" destId="{79C82223-F4DC-4963-9F64-D40CB3131295}" srcOrd="2" destOrd="0" presId="urn:microsoft.com/office/officeart/2008/layout/LinedList"/>
    <dgm:cxn modelId="{3AB39A03-6D9D-4BB7-B47C-5AD7F9DD7301}" type="presParOf" srcId="{1C9D35DA-307C-4D24-BFB3-1AE51E6E0FAB}" destId="{F05960F6-5602-4BB7-8510-AFFD7113437B}" srcOrd="3" destOrd="0" presId="urn:microsoft.com/office/officeart/2008/layout/LinedList"/>
    <dgm:cxn modelId="{FE62FE4D-E2D7-4E96-AD5F-C93D7D0DB114}" type="presParOf" srcId="{F05960F6-5602-4BB7-8510-AFFD7113437B}" destId="{B565EB1F-3415-4447-8542-C1AD3D585ADE}" srcOrd="0" destOrd="0" presId="urn:microsoft.com/office/officeart/2008/layout/LinedList"/>
    <dgm:cxn modelId="{739E3227-FED5-4409-8AD8-51AC5DADA7EA}" type="presParOf" srcId="{F05960F6-5602-4BB7-8510-AFFD7113437B}" destId="{9F832BE0-493B-42A5-9AE3-BE161945C4B8}" srcOrd="1" destOrd="0" presId="urn:microsoft.com/office/officeart/2008/layout/LinedList"/>
    <dgm:cxn modelId="{221AA38C-679A-4320-96A8-F98AC484BDC7}" type="presParOf" srcId="{1C9D35DA-307C-4D24-BFB3-1AE51E6E0FAB}" destId="{B1604C27-CBE3-4918-B5A7-8DF67C504E47}" srcOrd="4" destOrd="0" presId="urn:microsoft.com/office/officeart/2008/layout/LinedList"/>
    <dgm:cxn modelId="{1FC3AD8C-B6B5-4F19-B4F2-CDC558988C72}" type="presParOf" srcId="{1C9D35DA-307C-4D24-BFB3-1AE51E6E0FAB}" destId="{D0CC1626-9FC5-49B6-8C58-C70216B0B307}" srcOrd="5" destOrd="0" presId="urn:microsoft.com/office/officeart/2008/layout/LinedList"/>
    <dgm:cxn modelId="{76143897-FE0C-4F7A-ADB5-3E25FDFDC3B4}" type="presParOf" srcId="{D0CC1626-9FC5-49B6-8C58-C70216B0B307}" destId="{2CD4C578-8B82-401A-A634-DF510147CB93}" srcOrd="0" destOrd="0" presId="urn:microsoft.com/office/officeart/2008/layout/LinedList"/>
    <dgm:cxn modelId="{05DD68F6-078A-459E-BCE4-3511A13073C9}" type="presParOf" srcId="{D0CC1626-9FC5-49B6-8C58-C70216B0B307}" destId="{027D5AB7-3ACB-4701-A066-BE5FC5101049}" srcOrd="1" destOrd="0" presId="urn:microsoft.com/office/officeart/2008/layout/LinedList"/>
    <dgm:cxn modelId="{46963E34-DBC2-431B-9A88-BEF0A820C4CF}" type="presParOf" srcId="{1C9D35DA-307C-4D24-BFB3-1AE51E6E0FAB}" destId="{B197FDEC-BBC7-4D68-B6B1-ADC0DB49D8D6}" srcOrd="6" destOrd="0" presId="urn:microsoft.com/office/officeart/2008/layout/LinedList"/>
    <dgm:cxn modelId="{E428B44D-9705-4073-A696-8FB8F432ABAB}" type="presParOf" srcId="{1C9D35DA-307C-4D24-BFB3-1AE51E6E0FAB}" destId="{CE0E419D-83FC-4F1C-9A5C-584A610EFC8D}" srcOrd="7" destOrd="0" presId="urn:microsoft.com/office/officeart/2008/layout/LinedList"/>
    <dgm:cxn modelId="{BCD61035-A6E2-404A-9C7C-AC49BE67BBD6}" type="presParOf" srcId="{CE0E419D-83FC-4F1C-9A5C-584A610EFC8D}" destId="{2FBD24C6-3F81-4B4F-8F17-746E92727187}" srcOrd="0" destOrd="0" presId="urn:microsoft.com/office/officeart/2008/layout/LinedList"/>
    <dgm:cxn modelId="{BB59C3A9-B6BB-4A8F-A2D1-1F0F65162B67}" type="presParOf" srcId="{CE0E419D-83FC-4F1C-9A5C-584A610EFC8D}" destId="{074071A2-A00B-4668-8B76-89536EF6509F}" srcOrd="1" destOrd="0" presId="urn:microsoft.com/office/officeart/2008/layout/LinedList"/>
    <dgm:cxn modelId="{84603D1D-85C7-43D9-AE85-C8BDA7454B9D}" type="presParOf" srcId="{1C9D35DA-307C-4D24-BFB3-1AE51E6E0FAB}" destId="{28C3AFAB-EEAE-4727-81E1-065262726505}" srcOrd="8" destOrd="0" presId="urn:microsoft.com/office/officeart/2008/layout/LinedList"/>
    <dgm:cxn modelId="{2F8858B0-376D-4690-B0E3-9818A45DE43C}" type="presParOf" srcId="{1C9D35DA-307C-4D24-BFB3-1AE51E6E0FAB}" destId="{6DE312E2-C9D5-4ECF-8881-E530D2A91FAC}" srcOrd="9" destOrd="0" presId="urn:microsoft.com/office/officeart/2008/layout/LinedList"/>
    <dgm:cxn modelId="{2BD528F1-A761-48E2-8190-64CD25E08C9E}" type="presParOf" srcId="{6DE312E2-C9D5-4ECF-8881-E530D2A91FAC}" destId="{1A9ED27E-2414-469F-ADA1-4E395CD3D7D0}" srcOrd="0" destOrd="0" presId="urn:microsoft.com/office/officeart/2008/layout/LinedList"/>
    <dgm:cxn modelId="{C5B72983-3322-490F-90BB-56AA7E2C9831}" type="presParOf" srcId="{6DE312E2-C9D5-4ECF-8881-E530D2A91FAC}" destId="{69BC644C-506C-45D6-A830-A47CE7FC432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EFE55-B565-4F2E-8CC6-9CB046EFD7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DF30FF-4545-4476-92D0-1652485D3200}">
      <dgm:prSet custT="1"/>
      <dgm:spPr/>
      <dgm:t>
        <a:bodyPr/>
        <a:lstStyle/>
        <a:p>
          <a:pPr>
            <a:lnSpc>
              <a:spcPct val="150000"/>
            </a:lnSpc>
          </a:pPr>
          <a:r>
            <a:rPr lang="en-GB" sz="1400" dirty="0">
              <a:latin typeface="Aptos" panose="020B0004020202020204" pitchFamily="34" charset="0"/>
            </a:rPr>
            <a:t>Audio feedback was trailed across one Academic School for Semesters 1&amp; 2 of the academic year 20-21 since teaching was online and students were not on campus. A ‘voice comment’  made the assessment feedback more personalised (Carruthers et al, 2015). Audio feedback used for the last 3 years.</a:t>
          </a:r>
          <a:endParaRPr lang="en-US" sz="1400" dirty="0">
            <a:latin typeface="Aptos" panose="020B0004020202020204" pitchFamily="34" charset="0"/>
          </a:endParaRPr>
        </a:p>
      </dgm:t>
    </dgm:pt>
    <dgm:pt modelId="{1F3FE4C0-3E09-4017-B3EB-030384A6A1D1}" type="parTrans" cxnId="{13A1AC48-9113-4C03-B29D-5EEE5719EEE3}">
      <dgm:prSet/>
      <dgm:spPr/>
      <dgm:t>
        <a:bodyPr/>
        <a:lstStyle/>
        <a:p>
          <a:endParaRPr lang="en-US"/>
        </a:p>
      </dgm:t>
    </dgm:pt>
    <dgm:pt modelId="{16C56507-9231-4AA2-8393-128B1013A770}" type="sibTrans" cxnId="{13A1AC48-9113-4C03-B29D-5EEE5719EEE3}">
      <dgm:prSet/>
      <dgm:spPr/>
      <dgm:t>
        <a:bodyPr/>
        <a:lstStyle/>
        <a:p>
          <a:endParaRPr lang="en-US"/>
        </a:p>
      </dgm:t>
    </dgm:pt>
    <dgm:pt modelId="{8ABAF226-4FF6-4CB2-99AA-B76642307A76}">
      <dgm:prSet custT="1"/>
      <dgm:spPr/>
      <dgm:t>
        <a:bodyPr/>
        <a:lstStyle/>
        <a:p>
          <a:pPr>
            <a:lnSpc>
              <a:spcPct val="150000"/>
            </a:lnSpc>
          </a:pPr>
          <a:r>
            <a:rPr lang="en-GB" sz="1400" dirty="0">
              <a:latin typeface="Aptos" panose="020B0004020202020204" pitchFamily="34" charset="0"/>
            </a:rPr>
            <a:t>Generating voice comments and less written comments in text potentially saved time and made explanations tailored for the student’s work. Students would like to have both audio and written assessment modalities as they appreciated the personal nature of hearing the instructors’ voice (</a:t>
          </a:r>
          <a:r>
            <a:rPr lang="en-GB" sz="1400" dirty="0" err="1">
              <a:latin typeface="Aptos" panose="020B0004020202020204" pitchFamily="34" charset="0"/>
              <a:sym typeface="Wingdings" panose="05000000000000000000" pitchFamily="2" charset="2"/>
            </a:rPr>
            <a:t>Sarcona</a:t>
          </a:r>
          <a:r>
            <a:rPr lang="en-GB" sz="1400" dirty="0">
              <a:latin typeface="Aptos" panose="020B0004020202020204" pitchFamily="34" charset="0"/>
              <a:sym typeface="Wingdings" panose="05000000000000000000" pitchFamily="2" charset="2"/>
            </a:rPr>
            <a:t> et al, 2020).</a:t>
          </a:r>
          <a:endParaRPr lang="en-US" sz="1400" dirty="0">
            <a:latin typeface="Aptos" panose="020B0004020202020204" pitchFamily="34" charset="0"/>
          </a:endParaRPr>
        </a:p>
      </dgm:t>
    </dgm:pt>
    <dgm:pt modelId="{F7801C5C-9F1E-4BA1-9E65-74AF9C494164}" type="parTrans" cxnId="{D8BA523C-C1BF-458F-968B-EDD2593508E6}">
      <dgm:prSet/>
      <dgm:spPr/>
      <dgm:t>
        <a:bodyPr/>
        <a:lstStyle/>
        <a:p>
          <a:endParaRPr lang="en-US"/>
        </a:p>
      </dgm:t>
    </dgm:pt>
    <dgm:pt modelId="{1A7A8B9F-6F3A-4184-AC9D-8E1797B78A7B}" type="sibTrans" cxnId="{D8BA523C-C1BF-458F-968B-EDD2593508E6}">
      <dgm:prSet/>
      <dgm:spPr/>
      <dgm:t>
        <a:bodyPr/>
        <a:lstStyle/>
        <a:p>
          <a:endParaRPr lang="en-US"/>
        </a:p>
      </dgm:t>
    </dgm:pt>
    <dgm:pt modelId="{737AA04A-2508-47A8-A0FE-E7F5DA42320C}">
      <dgm:prSet custT="1"/>
      <dgm:spPr/>
      <dgm:t>
        <a:bodyPr/>
        <a:lstStyle/>
        <a:p>
          <a:pPr algn="just">
            <a:lnSpc>
              <a:spcPct val="100000"/>
            </a:lnSpc>
          </a:pPr>
          <a:r>
            <a:rPr lang="en-GB" sz="1400" dirty="0">
              <a:latin typeface="Aptos" panose="020B0004020202020204" pitchFamily="34" charset="0"/>
            </a:rPr>
            <a:t>Students received feedback via Turnitin: assessment rubrics, a grade, audio feedback, and in the  ‘text comment’ instruction of how to access audio feedback. </a:t>
          </a:r>
        </a:p>
        <a:p>
          <a:pPr algn="just">
            <a:lnSpc>
              <a:spcPct val="100000"/>
            </a:lnSpc>
          </a:pPr>
          <a:r>
            <a:rPr lang="en-GB" sz="1400" dirty="0">
              <a:latin typeface="Aptos" panose="020B0004020202020204" pitchFamily="34" charset="0"/>
            </a:rPr>
            <a:t>Staff used the integrated ‘voice comment’ functionality  in Turnitin (3 minutes) - audio-feedback. Staff provided with training for the voice recording; templates of texts of instructions to paste; and a script to use for the recording. </a:t>
          </a:r>
        </a:p>
      </dgm:t>
    </dgm:pt>
    <dgm:pt modelId="{C0C9B9CE-CFBB-4905-B958-CDEF56C2C6B7}" type="parTrans" cxnId="{5704BEB0-7413-443B-99BA-8D99DE28F925}">
      <dgm:prSet/>
      <dgm:spPr/>
      <dgm:t>
        <a:bodyPr/>
        <a:lstStyle/>
        <a:p>
          <a:endParaRPr lang="en-GB"/>
        </a:p>
      </dgm:t>
    </dgm:pt>
    <dgm:pt modelId="{FECB4845-5B55-42E3-96CC-2521AC4403B4}" type="sibTrans" cxnId="{5704BEB0-7413-443B-99BA-8D99DE28F925}">
      <dgm:prSet/>
      <dgm:spPr/>
      <dgm:t>
        <a:bodyPr/>
        <a:lstStyle/>
        <a:p>
          <a:endParaRPr lang="en-GB"/>
        </a:p>
      </dgm:t>
    </dgm:pt>
    <dgm:pt modelId="{BDC5BD9D-6128-4214-B1D7-C402AAD72D79}" type="pres">
      <dgm:prSet presAssocID="{A16EFE55-B565-4F2E-8CC6-9CB046EFD755}" presName="root" presStyleCnt="0">
        <dgm:presLayoutVars>
          <dgm:dir/>
          <dgm:resizeHandles val="exact"/>
        </dgm:presLayoutVars>
      </dgm:prSet>
      <dgm:spPr/>
    </dgm:pt>
    <dgm:pt modelId="{3836F33C-AC55-41B9-86FB-D9A1E18545C5}" type="pres">
      <dgm:prSet presAssocID="{0EDF30FF-4545-4476-92D0-1652485D3200}" presName="compNode" presStyleCnt="0"/>
      <dgm:spPr/>
    </dgm:pt>
    <dgm:pt modelId="{5A0EED22-FD56-4EC2-A41A-84ADF7C438A7}" type="pres">
      <dgm:prSet presAssocID="{0EDF30FF-4545-4476-92D0-1652485D3200}" presName="bgRect" presStyleLbl="bgShp" presStyleIdx="0" presStyleCnt="3" custLinFactNeighborX="-1531" custLinFactNeighborY="-2856"/>
      <dgm:spPr/>
    </dgm:pt>
    <dgm:pt modelId="{2DAD86A7-BC4B-4B4E-B02A-0E6FBCE204CF}" type="pres">
      <dgm:prSet presAssocID="{0EDF30FF-4545-4476-92D0-1652485D32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olume with solid fill"/>
        </a:ext>
      </dgm:extLst>
    </dgm:pt>
    <dgm:pt modelId="{A8089222-2006-4C48-B492-5A0F35DD5FAB}" type="pres">
      <dgm:prSet presAssocID="{0EDF30FF-4545-4476-92D0-1652485D3200}" presName="spaceRect" presStyleCnt="0"/>
      <dgm:spPr/>
    </dgm:pt>
    <dgm:pt modelId="{43724E62-CDB3-4E38-8F71-A8B8A395868F}" type="pres">
      <dgm:prSet presAssocID="{0EDF30FF-4545-4476-92D0-1652485D3200}" presName="parTx" presStyleLbl="revTx" presStyleIdx="0" presStyleCnt="3">
        <dgm:presLayoutVars>
          <dgm:chMax val="0"/>
          <dgm:chPref val="0"/>
        </dgm:presLayoutVars>
      </dgm:prSet>
      <dgm:spPr/>
    </dgm:pt>
    <dgm:pt modelId="{BA617A2C-C4DC-4E31-939C-0C68F62A5BA8}" type="pres">
      <dgm:prSet presAssocID="{16C56507-9231-4AA2-8393-128B1013A770}" presName="sibTrans" presStyleCnt="0"/>
      <dgm:spPr/>
    </dgm:pt>
    <dgm:pt modelId="{6173649D-CAB4-4264-B3D9-A6A08E3ABB06}" type="pres">
      <dgm:prSet presAssocID="{8ABAF226-4FF6-4CB2-99AA-B76642307A76}" presName="compNode" presStyleCnt="0"/>
      <dgm:spPr/>
    </dgm:pt>
    <dgm:pt modelId="{5A177536-0285-4F60-94B6-ECAC17C38ADC}" type="pres">
      <dgm:prSet presAssocID="{8ABAF226-4FF6-4CB2-99AA-B76642307A76}" presName="bgRect" presStyleLbl="bgShp" presStyleIdx="1" presStyleCnt="3" custLinFactNeighborX="-510" custLinFactNeighborY="-4298"/>
      <dgm:spPr/>
    </dgm:pt>
    <dgm:pt modelId="{308A401A-454D-439B-ADDF-354D2853BF48}" type="pres">
      <dgm:prSet presAssocID="{8ABAF226-4FF6-4CB2-99AA-B76642307A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dcast"/>
        </a:ext>
      </dgm:extLst>
    </dgm:pt>
    <dgm:pt modelId="{470D389F-D638-4685-B3E2-2882987DC690}" type="pres">
      <dgm:prSet presAssocID="{8ABAF226-4FF6-4CB2-99AA-B76642307A76}" presName="spaceRect" presStyleCnt="0"/>
      <dgm:spPr/>
    </dgm:pt>
    <dgm:pt modelId="{D0750DAB-EAB3-4B2B-83B8-6FE8116A4A9B}" type="pres">
      <dgm:prSet presAssocID="{8ABAF226-4FF6-4CB2-99AA-B76642307A76}" presName="parTx" presStyleLbl="revTx" presStyleIdx="1" presStyleCnt="3">
        <dgm:presLayoutVars>
          <dgm:chMax val="0"/>
          <dgm:chPref val="0"/>
        </dgm:presLayoutVars>
      </dgm:prSet>
      <dgm:spPr/>
    </dgm:pt>
    <dgm:pt modelId="{D0149325-AFB3-4C2E-86AB-19C570CE06D5}" type="pres">
      <dgm:prSet presAssocID="{1A7A8B9F-6F3A-4184-AC9D-8E1797B78A7B}" presName="sibTrans" presStyleCnt="0"/>
      <dgm:spPr/>
    </dgm:pt>
    <dgm:pt modelId="{4A0EBFA5-E9DD-4B54-9F82-3495E4DB3C3A}" type="pres">
      <dgm:prSet presAssocID="{737AA04A-2508-47A8-A0FE-E7F5DA42320C}" presName="compNode" presStyleCnt="0"/>
      <dgm:spPr/>
    </dgm:pt>
    <dgm:pt modelId="{74A3F7DC-179B-4946-A8E0-D3FC09871A02}" type="pres">
      <dgm:prSet presAssocID="{737AA04A-2508-47A8-A0FE-E7F5DA42320C}" presName="bgRect" presStyleLbl="bgShp" presStyleIdx="2" presStyleCnt="3" custLinFactNeighborY="6645"/>
      <dgm:spPr/>
    </dgm:pt>
    <dgm:pt modelId="{1B2B8D02-12FA-4221-B91A-D0628246D9AB}" type="pres">
      <dgm:prSet presAssocID="{737AA04A-2508-47A8-A0FE-E7F5DA4232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Voice with solid fill"/>
        </a:ext>
      </dgm:extLst>
    </dgm:pt>
    <dgm:pt modelId="{BC994D9E-C227-4C38-89CF-4550E06AE67D}" type="pres">
      <dgm:prSet presAssocID="{737AA04A-2508-47A8-A0FE-E7F5DA42320C}" presName="spaceRect" presStyleCnt="0"/>
      <dgm:spPr/>
    </dgm:pt>
    <dgm:pt modelId="{E869C2E6-6512-49C3-809A-FBC99F167241}" type="pres">
      <dgm:prSet presAssocID="{737AA04A-2508-47A8-A0FE-E7F5DA42320C}" presName="parTx" presStyleLbl="revTx" presStyleIdx="2" presStyleCnt="3">
        <dgm:presLayoutVars>
          <dgm:chMax val="0"/>
          <dgm:chPref val="0"/>
        </dgm:presLayoutVars>
      </dgm:prSet>
      <dgm:spPr/>
    </dgm:pt>
  </dgm:ptLst>
  <dgm:cxnLst>
    <dgm:cxn modelId="{99DDB314-5376-4E2B-9B00-6AAB85E14C98}" type="presOf" srcId="{737AA04A-2508-47A8-A0FE-E7F5DA42320C}" destId="{E869C2E6-6512-49C3-809A-FBC99F167241}" srcOrd="0" destOrd="0" presId="urn:microsoft.com/office/officeart/2018/2/layout/IconVerticalSolidList"/>
    <dgm:cxn modelId="{43EA6E23-25F2-4FD4-8959-3D4AED2CF60D}" type="presOf" srcId="{8ABAF226-4FF6-4CB2-99AA-B76642307A76}" destId="{D0750DAB-EAB3-4B2B-83B8-6FE8116A4A9B}" srcOrd="0" destOrd="0" presId="urn:microsoft.com/office/officeart/2018/2/layout/IconVerticalSolidList"/>
    <dgm:cxn modelId="{D8BA523C-C1BF-458F-968B-EDD2593508E6}" srcId="{A16EFE55-B565-4F2E-8CC6-9CB046EFD755}" destId="{8ABAF226-4FF6-4CB2-99AA-B76642307A76}" srcOrd="1" destOrd="0" parTransId="{F7801C5C-9F1E-4BA1-9E65-74AF9C494164}" sibTransId="{1A7A8B9F-6F3A-4184-AC9D-8E1797B78A7B}"/>
    <dgm:cxn modelId="{498A6C44-1D66-41E1-920A-1CD4C8632776}" type="presOf" srcId="{0EDF30FF-4545-4476-92D0-1652485D3200}" destId="{43724E62-CDB3-4E38-8F71-A8B8A395868F}" srcOrd="0" destOrd="0" presId="urn:microsoft.com/office/officeart/2018/2/layout/IconVerticalSolidList"/>
    <dgm:cxn modelId="{13A1AC48-9113-4C03-B29D-5EEE5719EEE3}" srcId="{A16EFE55-B565-4F2E-8CC6-9CB046EFD755}" destId="{0EDF30FF-4545-4476-92D0-1652485D3200}" srcOrd="0" destOrd="0" parTransId="{1F3FE4C0-3E09-4017-B3EB-030384A6A1D1}" sibTransId="{16C56507-9231-4AA2-8393-128B1013A770}"/>
    <dgm:cxn modelId="{5704BEB0-7413-443B-99BA-8D99DE28F925}" srcId="{A16EFE55-B565-4F2E-8CC6-9CB046EFD755}" destId="{737AA04A-2508-47A8-A0FE-E7F5DA42320C}" srcOrd="2" destOrd="0" parTransId="{C0C9B9CE-CFBB-4905-B958-CDEF56C2C6B7}" sibTransId="{FECB4845-5B55-42E3-96CC-2521AC4403B4}"/>
    <dgm:cxn modelId="{F23670C8-8FDB-458E-BC5F-61BD26CB4609}" type="presOf" srcId="{A16EFE55-B565-4F2E-8CC6-9CB046EFD755}" destId="{BDC5BD9D-6128-4214-B1D7-C402AAD72D79}" srcOrd="0" destOrd="0" presId="urn:microsoft.com/office/officeart/2018/2/layout/IconVerticalSolidList"/>
    <dgm:cxn modelId="{EBFB507F-6E4A-4FDC-936C-C1469D60B576}" type="presParOf" srcId="{BDC5BD9D-6128-4214-B1D7-C402AAD72D79}" destId="{3836F33C-AC55-41B9-86FB-D9A1E18545C5}" srcOrd="0" destOrd="0" presId="urn:microsoft.com/office/officeart/2018/2/layout/IconVerticalSolidList"/>
    <dgm:cxn modelId="{F6904B74-623A-43ED-9339-8D466FAFBBA4}" type="presParOf" srcId="{3836F33C-AC55-41B9-86FB-D9A1E18545C5}" destId="{5A0EED22-FD56-4EC2-A41A-84ADF7C438A7}" srcOrd="0" destOrd="0" presId="urn:microsoft.com/office/officeart/2018/2/layout/IconVerticalSolidList"/>
    <dgm:cxn modelId="{E3A1811C-7528-49E7-89C1-061241E76D68}" type="presParOf" srcId="{3836F33C-AC55-41B9-86FB-D9A1E18545C5}" destId="{2DAD86A7-BC4B-4B4E-B02A-0E6FBCE204CF}" srcOrd="1" destOrd="0" presId="urn:microsoft.com/office/officeart/2018/2/layout/IconVerticalSolidList"/>
    <dgm:cxn modelId="{C12AD290-DF06-4E84-ACB1-D4E761D89E7F}" type="presParOf" srcId="{3836F33C-AC55-41B9-86FB-D9A1E18545C5}" destId="{A8089222-2006-4C48-B492-5A0F35DD5FAB}" srcOrd="2" destOrd="0" presId="urn:microsoft.com/office/officeart/2018/2/layout/IconVerticalSolidList"/>
    <dgm:cxn modelId="{5ACA9FBC-EDF5-405E-9753-6D4173EA424C}" type="presParOf" srcId="{3836F33C-AC55-41B9-86FB-D9A1E18545C5}" destId="{43724E62-CDB3-4E38-8F71-A8B8A395868F}" srcOrd="3" destOrd="0" presId="urn:microsoft.com/office/officeart/2018/2/layout/IconVerticalSolidList"/>
    <dgm:cxn modelId="{739BA289-4C24-455D-8B1E-835B162D7DC6}" type="presParOf" srcId="{BDC5BD9D-6128-4214-B1D7-C402AAD72D79}" destId="{BA617A2C-C4DC-4E31-939C-0C68F62A5BA8}" srcOrd="1" destOrd="0" presId="urn:microsoft.com/office/officeart/2018/2/layout/IconVerticalSolidList"/>
    <dgm:cxn modelId="{36C0AC2A-068E-4039-B974-F43BE96F0F72}" type="presParOf" srcId="{BDC5BD9D-6128-4214-B1D7-C402AAD72D79}" destId="{6173649D-CAB4-4264-B3D9-A6A08E3ABB06}" srcOrd="2" destOrd="0" presId="urn:microsoft.com/office/officeart/2018/2/layout/IconVerticalSolidList"/>
    <dgm:cxn modelId="{38DFAB67-F404-4979-9D2C-4B022A9ECC2C}" type="presParOf" srcId="{6173649D-CAB4-4264-B3D9-A6A08E3ABB06}" destId="{5A177536-0285-4F60-94B6-ECAC17C38ADC}" srcOrd="0" destOrd="0" presId="urn:microsoft.com/office/officeart/2018/2/layout/IconVerticalSolidList"/>
    <dgm:cxn modelId="{F977CDFE-7D1C-4AC2-BCD8-579AB8C5A14F}" type="presParOf" srcId="{6173649D-CAB4-4264-B3D9-A6A08E3ABB06}" destId="{308A401A-454D-439B-ADDF-354D2853BF48}" srcOrd="1" destOrd="0" presId="urn:microsoft.com/office/officeart/2018/2/layout/IconVerticalSolidList"/>
    <dgm:cxn modelId="{DE925AD9-FEE7-4E6A-B10D-486718611849}" type="presParOf" srcId="{6173649D-CAB4-4264-B3D9-A6A08E3ABB06}" destId="{470D389F-D638-4685-B3E2-2882987DC690}" srcOrd="2" destOrd="0" presId="urn:microsoft.com/office/officeart/2018/2/layout/IconVerticalSolidList"/>
    <dgm:cxn modelId="{8245843A-EF2F-4C0D-A83C-6774735DA56D}" type="presParOf" srcId="{6173649D-CAB4-4264-B3D9-A6A08E3ABB06}" destId="{D0750DAB-EAB3-4B2B-83B8-6FE8116A4A9B}" srcOrd="3" destOrd="0" presId="urn:microsoft.com/office/officeart/2018/2/layout/IconVerticalSolidList"/>
    <dgm:cxn modelId="{CA493981-14C2-4E68-8C07-EEA79306FFE9}" type="presParOf" srcId="{BDC5BD9D-6128-4214-B1D7-C402AAD72D79}" destId="{D0149325-AFB3-4C2E-86AB-19C570CE06D5}" srcOrd="3" destOrd="0" presId="urn:microsoft.com/office/officeart/2018/2/layout/IconVerticalSolidList"/>
    <dgm:cxn modelId="{1C22D97A-9C15-487C-B2F7-539B6D777FFF}" type="presParOf" srcId="{BDC5BD9D-6128-4214-B1D7-C402AAD72D79}" destId="{4A0EBFA5-E9DD-4B54-9F82-3495E4DB3C3A}" srcOrd="4" destOrd="0" presId="urn:microsoft.com/office/officeart/2018/2/layout/IconVerticalSolidList"/>
    <dgm:cxn modelId="{B2FACC7E-6B3C-428B-B359-343AD828040C}" type="presParOf" srcId="{4A0EBFA5-E9DD-4B54-9F82-3495E4DB3C3A}" destId="{74A3F7DC-179B-4946-A8E0-D3FC09871A02}" srcOrd="0" destOrd="0" presId="urn:microsoft.com/office/officeart/2018/2/layout/IconVerticalSolidList"/>
    <dgm:cxn modelId="{F4A85EB0-FD54-4F05-B817-325D1610CBC8}" type="presParOf" srcId="{4A0EBFA5-E9DD-4B54-9F82-3495E4DB3C3A}" destId="{1B2B8D02-12FA-4221-B91A-D0628246D9AB}" srcOrd="1" destOrd="0" presId="urn:microsoft.com/office/officeart/2018/2/layout/IconVerticalSolidList"/>
    <dgm:cxn modelId="{EC105D65-FAD2-40EC-93FF-B89662AB7ADB}" type="presParOf" srcId="{4A0EBFA5-E9DD-4B54-9F82-3495E4DB3C3A}" destId="{BC994D9E-C227-4C38-89CF-4550E06AE67D}" srcOrd="2" destOrd="0" presId="urn:microsoft.com/office/officeart/2018/2/layout/IconVerticalSolidList"/>
    <dgm:cxn modelId="{98337DBF-8628-45FE-8307-1E593D7D9138}" type="presParOf" srcId="{4A0EBFA5-E9DD-4B54-9F82-3495E4DB3C3A}" destId="{E869C2E6-6512-49C3-809A-FBC99F1672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6E12F-CA1F-45C0-ABF5-51DAC1E14DB9}">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BCAB0-440C-406B-8963-06B9C96E5C82}">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latin typeface="Aptos" panose="020B0004020202020204" pitchFamily="34" charset="0"/>
            </a:rPr>
            <a:t>Assessments: summative  and audio feedback in higher education</a:t>
          </a:r>
          <a:endParaRPr lang="en-US" sz="3100" kern="1200" dirty="0">
            <a:latin typeface="Aptos" panose="020B0004020202020204" pitchFamily="34" charset="0"/>
          </a:endParaRPr>
        </a:p>
      </dsp:txBody>
      <dsp:txXfrm>
        <a:off x="0" y="689"/>
        <a:ext cx="6797675" cy="1129706"/>
      </dsp:txXfrm>
    </dsp:sp>
    <dsp:sp modelId="{79C82223-F4DC-4963-9F64-D40CB3131295}">
      <dsp:nvSpPr>
        <dsp:cNvPr id="0" name=""/>
        <dsp:cNvSpPr/>
      </dsp:nvSpPr>
      <dsp:spPr>
        <a:xfrm>
          <a:off x="0" y="1130396"/>
          <a:ext cx="6797675" cy="0"/>
        </a:xfrm>
        <a:prstGeom prst="line">
          <a:avLst/>
        </a:prstGeom>
        <a:solidFill>
          <a:schemeClr val="accent2">
            <a:hueOff val="1610903"/>
            <a:satOff val="-4623"/>
            <a:lumOff val="-7402"/>
            <a:alphaOff val="0"/>
          </a:schemeClr>
        </a:solidFill>
        <a:ln w="15875" cap="flat" cmpd="sng" algn="ctr">
          <a:solidFill>
            <a:schemeClr val="accent2">
              <a:hueOff val="1610903"/>
              <a:satOff val="-4623"/>
              <a:lumOff val="-74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5EB1F-3415-4447-8542-C1AD3D585ADE}">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latin typeface="Aptos" panose="020B0004020202020204" pitchFamily="34" charset="0"/>
            </a:rPr>
            <a:t>Student Perspective – preliminary results of surveys 2021 &amp; 2024</a:t>
          </a:r>
          <a:endParaRPr lang="en-US" sz="3100" kern="1200" dirty="0">
            <a:latin typeface="Aptos" panose="020B0004020202020204" pitchFamily="34" charset="0"/>
          </a:endParaRPr>
        </a:p>
      </dsp:txBody>
      <dsp:txXfrm>
        <a:off x="0" y="1130396"/>
        <a:ext cx="6797675" cy="1129706"/>
      </dsp:txXfrm>
    </dsp:sp>
    <dsp:sp modelId="{B1604C27-CBE3-4918-B5A7-8DF67C504E47}">
      <dsp:nvSpPr>
        <dsp:cNvPr id="0" name=""/>
        <dsp:cNvSpPr/>
      </dsp:nvSpPr>
      <dsp:spPr>
        <a:xfrm>
          <a:off x="0" y="2260102"/>
          <a:ext cx="6797675" cy="0"/>
        </a:xfrm>
        <a:prstGeom prst="line">
          <a:avLst/>
        </a:prstGeom>
        <a:solidFill>
          <a:schemeClr val="accent2">
            <a:hueOff val="3221807"/>
            <a:satOff val="-9246"/>
            <a:lumOff val="-14805"/>
            <a:alphaOff val="0"/>
          </a:schemeClr>
        </a:solidFill>
        <a:ln w="15875" cap="flat" cmpd="sng" algn="ctr">
          <a:solidFill>
            <a:schemeClr val="accent2">
              <a:hueOff val="3221807"/>
              <a:satOff val="-9246"/>
              <a:lumOff val="-148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4C578-8B82-401A-A634-DF510147CB93}">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Aptos" panose="020B0004020202020204" pitchFamily="34" charset="0"/>
            </a:rPr>
            <a:t>Student focus group (2024)</a:t>
          </a:r>
        </a:p>
      </dsp:txBody>
      <dsp:txXfrm>
        <a:off x="0" y="2260102"/>
        <a:ext cx="6797675" cy="1129706"/>
      </dsp:txXfrm>
    </dsp:sp>
    <dsp:sp modelId="{B197FDEC-BBC7-4D68-B6B1-ADC0DB49D8D6}">
      <dsp:nvSpPr>
        <dsp:cNvPr id="0" name=""/>
        <dsp:cNvSpPr/>
      </dsp:nvSpPr>
      <dsp:spPr>
        <a:xfrm>
          <a:off x="0" y="3389809"/>
          <a:ext cx="6797675" cy="0"/>
        </a:xfrm>
        <a:prstGeom prst="line">
          <a:avLst/>
        </a:prstGeom>
        <a:solidFill>
          <a:schemeClr val="accent2">
            <a:hueOff val="4832710"/>
            <a:satOff val="-13870"/>
            <a:lumOff val="-22207"/>
            <a:alphaOff val="0"/>
          </a:schemeClr>
        </a:solidFill>
        <a:ln w="15875" cap="flat" cmpd="sng" algn="ctr">
          <a:solidFill>
            <a:schemeClr val="accent2">
              <a:hueOff val="4832710"/>
              <a:satOff val="-13870"/>
              <a:lumOff val="-222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D24C6-3F81-4B4F-8F17-746E92727187}">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latin typeface="Aptos" panose="020B0004020202020204" pitchFamily="34" charset="0"/>
            </a:rPr>
            <a:t>Staff Perspective - survey and focus group (2021)</a:t>
          </a:r>
          <a:endParaRPr lang="en-US" sz="3100" kern="1200" dirty="0">
            <a:latin typeface="Aptos" panose="020B0004020202020204" pitchFamily="34" charset="0"/>
          </a:endParaRPr>
        </a:p>
      </dsp:txBody>
      <dsp:txXfrm>
        <a:off x="0" y="3389809"/>
        <a:ext cx="6797675" cy="1129706"/>
      </dsp:txXfrm>
    </dsp:sp>
    <dsp:sp modelId="{28C3AFAB-EEAE-4727-81E1-065262726505}">
      <dsp:nvSpPr>
        <dsp:cNvPr id="0" name=""/>
        <dsp:cNvSpPr/>
      </dsp:nvSpPr>
      <dsp:spPr>
        <a:xfrm>
          <a:off x="0" y="4519515"/>
          <a:ext cx="6797675" cy="0"/>
        </a:xfrm>
        <a:prstGeom prst="line">
          <a:avLst/>
        </a:prstGeom>
        <a:solidFill>
          <a:schemeClr val="accent2">
            <a:hueOff val="6443614"/>
            <a:satOff val="-18493"/>
            <a:lumOff val="-29609"/>
            <a:alphaOff val="0"/>
          </a:schemeClr>
        </a:solidFill>
        <a:ln w="15875" cap="flat" cmpd="sng" algn="ctr">
          <a:solidFill>
            <a:schemeClr val="accent2">
              <a:hueOff val="6443614"/>
              <a:satOff val="-18493"/>
              <a:lumOff val="-296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ED27E-2414-469F-ADA1-4E395CD3D7D0}">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latin typeface="Aptos" panose="020B0004020202020204" pitchFamily="34" charset="0"/>
            </a:rPr>
            <a:t>Conclusions and recommendations</a:t>
          </a:r>
          <a:endParaRPr lang="en-US" sz="3100" kern="1200" dirty="0">
            <a:latin typeface="Aptos" panose="020B0004020202020204" pitchFamily="34" charset="0"/>
          </a:endParaRPr>
        </a:p>
      </dsp:txBody>
      <dsp:txXfrm>
        <a:off x="0" y="4519515"/>
        <a:ext cx="6797675" cy="112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EED22-FD56-4EC2-A41A-84ADF7C438A7}">
      <dsp:nvSpPr>
        <dsp:cNvPr id="0" name=""/>
        <dsp:cNvSpPr/>
      </dsp:nvSpPr>
      <dsp:spPr>
        <a:xfrm>
          <a:off x="0" y="0"/>
          <a:ext cx="8897112" cy="1756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D86A7-BC4B-4B4E-B02A-0E6FBCE204CF}">
      <dsp:nvSpPr>
        <dsp:cNvPr id="0" name=""/>
        <dsp:cNvSpPr/>
      </dsp:nvSpPr>
      <dsp:spPr>
        <a:xfrm>
          <a:off x="531403" y="396009"/>
          <a:ext cx="966188" cy="966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24E62-CDB3-4E38-8F71-A8B8A395868F}">
      <dsp:nvSpPr>
        <dsp:cNvPr id="0" name=""/>
        <dsp:cNvSpPr/>
      </dsp:nvSpPr>
      <dsp:spPr>
        <a:xfrm>
          <a:off x="2028996" y="750"/>
          <a:ext cx="6868115" cy="175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18" tIns="185918" rIns="185918" bIns="185918" numCol="1" spcCol="1270" anchor="ctr" anchorCtr="0">
          <a:noAutofit/>
        </a:bodyPr>
        <a:lstStyle/>
        <a:p>
          <a:pPr marL="0" lvl="0" indent="0" algn="l" defTabSz="622300">
            <a:lnSpc>
              <a:spcPct val="150000"/>
            </a:lnSpc>
            <a:spcBef>
              <a:spcPct val="0"/>
            </a:spcBef>
            <a:spcAft>
              <a:spcPct val="35000"/>
            </a:spcAft>
            <a:buNone/>
          </a:pPr>
          <a:r>
            <a:rPr lang="en-GB" sz="1400" kern="1200" dirty="0">
              <a:latin typeface="Aptos" panose="020B0004020202020204" pitchFamily="34" charset="0"/>
            </a:rPr>
            <a:t>Audio feedback was trailed across one Academic School for Semesters 1&amp; 2 of the academic year 20-21 since teaching was online and students were not on campus. A ‘voice comment’  made the assessment feedback more personalised (Carruthers et al, 2015). Audio feedback used for the last 3 years.</a:t>
          </a:r>
          <a:endParaRPr lang="en-US" sz="1400" kern="1200" dirty="0">
            <a:latin typeface="Aptos" panose="020B0004020202020204" pitchFamily="34" charset="0"/>
          </a:endParaRPr>
        </a:p>
      </dsp:txBody>
      <dsp:txXfrm>
        <a:off x="2028996" y="750"/>
        <a:ext cx="6868115" cy="1756706"/>
      </dsp:txXfrm>
    </dsp:sp>
    <dsp:sp modelId="{5A177536-0285-4F60-94B6-ECAC17C38ADC}">
      <dsp:nvSpPr>
        <dsp:cNvPr id="0" name=""/>
        <dsp:cNvSpPr/>
      </dsp:nvSpPr>
      <dsp:spPr>
        <a:xfrm>
          <a:off x="0" y="2121130"/>
          <a:ext cx="8897112" cy="1756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A401A-454D-439B-ADDF-354D2853BF48}">
      <dsp:nvSpPr>
        <dsp:cNvPr id="0" name=""/>
        <dsp:cNvSpPr/>
      </dsp:nvSpPr>
      <dsp:spPr>
        <a:xfrm>
          <a:off x="531403" y="2591893"/>
          <a:ext cx="966188" cy="966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50DAB-EAB3-4B2B-83B8-6FE8116A4A9B}">
      <dsp:nvSpPr>
        <dsp:cNvPr id="0" name=""/>
        <dsp:cNvSpPr/>
      </dsp:nvSpPr>
      <dsp:spPr>
        <a:xfrm>
          <a:off x="2028996" y="2196634"/>
          <a:ext cx="6868115" cy="175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18" tIns="185918" rIns="185918" bIns="185918" numCol="1" spcCol="1270" anchor="ctr" anchorCtr="0">
          <a:noAutofit/>
        </a:bodyPr>
        <a:lstStyle/>
        <a:p>
          <a:pPr marL="0" lvl="0" indent="0" algn="l" defTabSz="622300">
            <a:lnSpc>
              <a:spcPct val="150000"/>
            </a:lnSpc>
            <a:spcBef>
              <a:spcPct val="0"/>
            </a:spcBef>
            <a:spcAft>
              <a:spcPct val="35000"/>
            </a:spcAft>
            <a:buNone/>
          </a:pPr>
          <a:r>
            <a:rPr lang="en-GB" sz="1400" kern="1200" dirty="0">
              <a:latin typeface="Aptos" panose="020B0004020202020204" pitchFamily="34" charset="0"/>
            </a:rPr>
            <a:t>Generating voice comments and less written comments in text potentially saved time and made explanations tailored for the student’s work. Students would like to have both audio and written assessment modalities as they appreciated the personal nature of hearing the instructors’ voice (</a:t>
          </a:r>
          <a:r>
            <a:rPr lang="en-GB" sz="1400" kern="1200" dirty="0" err="1">
              <a:latin typeface="Aptos" panose="020B0004020202020204" pitchFamily="34" charset="0"/>
              <a:sym typeface="Wingdings" panose="05000000000000000000" pitchFamily="2" charset="2"/>
            </a:rPr>
            <a:t>Sarcona</a:t>
          </a:r>
          <a:r>
            <a:rPr lang="en-GB" sz="1400" kern="1200" dirty="0">
              <a:latin typeface="Aptos" panose="020B0004020202020204" pitchFamily="34" charset="0"/>
              <a:sym typeface="Wingdings" panose="05000000000000000000" pitchFamily="2" charset="2"/>
            </a:rPr>
            <a:t> et al, 2020).</a:t>
          </a:r>
          <a:endParaRPr lang="en-US" sz="1400" kern="1200" dirty="0">
            <a:latin typeface="Aptos" panose="020B0004020202020204" pitchFamily="34" charset="0"/>
          </a:endParaRPr>
        </a:p>
      </dsp:txBody>
      <dsp:txXfrm>
        <a:off x="2028996" y="2196634"/>
        <a:ext cx="6868115" cy="1756706"/>
      </dsp:txXfrm>
    </dsp:sp>
    <dsp:sp modelId="{74A3F7DC-179B-4946-A8E0-D3FC09871A02}">
      <dsp:nvSpPr>
        <dsp:cNvPr id="0" name=""/>
        <dsp:cNvSpPr/>
      </dsp:nvSpPr>
      <dsp:spPr>
        <a:xfrm>
          <a:off x="0" y="4393268"/>
          <a:ext cx="8897112" cy="1756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B8D02-12FA-4221-B91A-D0628246D9AB}">
      <dsp:nvSpPr>
        <dsp:cNvPr id="0" name=""/>
        <dsp:cNvSpPr/>
      </dsp:nvSpPr>
      <dsp:spPr>
        <a:xfrm>
          <a:off x="531403" y="4787776"/>
          <a:ext cx="966188" cy="966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9C2E6-6512-49C3-809A-FBC99F167241}">
      <dsp:nvSpPr>
        <dsp:cNvPr id="0" name=""/>
        <dsp:cNvSpPr/>
      </dsp:nvSpPr>
      <dsp:spPr>
        <a:xfrm>
          <a:off x="2028996" y="4392517"/>
          <a:ext cx="6868115" cy="175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18" tIns="185918" rIns="185918" bIns="185918" numCol="1" spcCol="1270" anchor="ctr" anchorCtr="0">
          <a:noAutofit/>
        </a:bodyPr>
        <a:lstStyle/>
        <a:p>
          <a:pPr marL="0" lvl="0" indent="0" algn="just" defTabSz="622300">
            <a:lnSpc>
              <a:spcPct val="100000"/>
            </a:lnSpc>
            <a:spcBef>
              <a:spcPct val="0"/>
            </a:spcBef>
            <a:spcAft>
              <a:spcPct val="35000"/>
            </a:spcAft>
            <a:buNone/>
          </a:pPr>
          <a:r>
            <a:rPr lang="en-GB" sz="1400" kern="1200" dirty="0">
              <a:latin typeface="Aptos" panose="020B0004020202020204" pitchFamily="34" charset="0"/>
            </a:rPr>
            <a:t>Students received feedback via Turnitin: assessment rubrics, a grade, audio feedback, and in the  ‘text comment’ instruction of how to access audio feedback. </a:t>
          </a:r>
        </a:p>
        <a:p>
          <a:pPr marL="0" lvl="0" indent="0" algn="just" defTabSz="622300">
            <a:lnSpc>
              <a:spcPct val="100000"/>
            </a:lnSpc>
            <a:spcBef>
              <a:spcPct val="0"/>
            </a:spcBef>
            <a:spcAft>
              <a:spcPct val="35000"/>
            </a:spcAft>
            <a:buNone/>
          </a:pPr>
          <a:r>
            <a:rPr lang="en-GB" sz="1400" kern="1200" dirty="0">
              <a:latin typeface="Aptos" panose="020B0004020202020204" pitchFamily="34" charset="0"/>
            </a:rPr>
            <a:t>Staff used the integrated ‘voice comment’ functionality  in Turnitin (3 minutes) - audio-feedback. Staff provided with training for the voice recording; templates of texts of instructions to paste; and a script to use for the recording. </a:t>
          </a:r>
        </a:p>
      </dsp:txBody>
      <dsp:txXfrm>
        <a:off x="2028996" y="4392517"/>
        <a:ext cx="6868115" cy="1756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215"/>
          </a:xfrm>
          <a:prstGeom prst="rect">
            <a:avLst/>
          </a:prstGeom>
        </p:spPr>
        <p:txBody>
          <a:bodyPr vert="horz" lIns="91440" tIns="45720" rIns="91440" bIns="45720" rtlCol="0"/>
          <a:lstStyle>
            <a:lvl1pPr algn="r">
              <a:defRPr sz="1200"/>
            </a:lvl1pPr>
          </a:lstStyle>
          <a:p>
            <a:fld id="{5ED072B4-9F70-475B-919A-D9BDD981B1B3}" type="datetimeFigureOut">
              <a:rPr lang="en-GB" smtClean="0"/>
              <a:t>28/06/2024</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1600"/>
            <a:ext cx="2945659" cy="498214"/>
          </a:xfrm>
          <a:prstGeom prst="rect">
            <a:avLst/>
          </a:prstGeom>
        </p:spPr>
        <p:txBody>
          <a:bodyPr vert="horz" lIns="91440" tIns="45720" rIns="91440" bIns="45720" rtlCol="0" anchor="b"/>
          <a:lstStyle>
            <a:lvl1pPr algn="r">
              <a:defRPr sz="1200"/>
            </a:lvl1pPr>
          </a:lstStyle>
          <a:p>
            <a:fld id="{83FCAD28-79F9-4E76-AB42-5FEB4AD950E3}" type="slidenum">
              <a:rPr lang="en-GB" smtClean="0"/>
              <a:t>‹#›</a:t>
            </a:fld>
            <a:endParaRPr lang="en-GB"/>
          </a:p>
        </p:txBody>
      </p:sp>
    </p:spTree>
    <p:extLst>
      <p:ext uri="{BB962C8B-B14F-4D97-AF65-F5344CB8AC3E}">
        <p14:creationId xmlns:p14="http://schemas.microsoft.com/office/powerpoint/2010/main" val="357471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3</a:t>
            </a:fld>
            <a:endParaRPr lang="en-GB"/>
          </a:p>
        </p:txBody>
      </p:sp>
    </p:spTree>
    <p:extLst>
      <p:ext uri="{BB962C8B-B14F-4D97-AF65-F5344CB8AC3E}">
        <p14:creationId xmlns:p14="http://schemas.microsoft.com/office/powerpoint/2010/main" val="304161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12</a:t>
            </a:fld>
            <a:endParaRPr lang="en-GB"/>
          </a:p>
        </p:txBody>
      </p:sp>
    </p:spTree>
    <p:extLst>
      <p:ext uri="{BB962C8B-B14F-4D97-AF65-F5344CB8AC3E}">
        <p14:creationId xmlns:p14="http://schemas.microsoft.com/office/powerpoint/2010/main" val="155418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13</a:t>
            </a:fld>
            <a:endParaRPr lang="en-GB"/>
          </a:p>
        </p:txBody>
      </p:sp>
    </p:spTree>
    <p:extLst>
      <p:ext uri="{BB962C8B-B14F-4D97-AF65-F5344CB8AC3E}">
        <p14:creationId xmlns:p14="http://schemas.microsoft.com/office/powerpoint/2010/main" val="164163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15</a:t>
            </a:fld>
            <a:endParaRPr lang="en-GB"/>
          </a:p>
        </p:txBody>
      </p:sp>
    </p:spTree>
    <p:extLst>
      <p:ext uri="{BB962C8B-B14F-4D97-AF65-F5344CB8AC3E}">
        <p14:creationId xmlns:p14="http://schemas.microsoft.com/office/powerpoint/2010/main" val="1339899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16</a:t>
            </a:fld>
            <a:endParaRPr lang="en-GB"/>
          </a:p>
        </p:txBody>
      </p:sp>
    </p:spTree>
    <p:extLst>
      <p:ext uri="{BB962C8B-B14F-4D97-AF65-F5344CB8AC3E}">
        <p14:creationId xmlns:p14="http://schemas.microsoft.com/office/powerpoint/2010/main" val="137934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17</a:t>
            </a:fld>
            <a:endParaRPr lang="en-GB"/>
          </a:p>
        </p:txBody>
      </p:sp>
    </p:spTree>
    <p:extLst>
      <p:ext uri="{BB962C8B-B14F-4D97-AF65-F5344CB8AC3E}">
        <p14:creationId xmlns:p14="http://schemas.microsoft.com/office/powerpoint/2010/main" val="42380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18</a:t>
            </a:fld>
            <a:endParaRPr lang="en-GB"/>
          </a:p>
        </p:txBody>
      </p:sp>
    </p:spTree>
    <p:extLst>
      <p:ext uri="{BB962C8B-B14F-4D97-AF65-F5344CB8AC3E}">
        <p14:creationId xmlns:p14="http://schemas.microsoft.com/office/powerpoint/2010/main" val="346035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19</a:t>
            </a:fld>
            <a:endParaRPr lang="en-GB"/>
          </a:p>
        </p:txBody>
      </p:sp>
    </p:spTree>
    <p:extLst>
      <p:ext uri="{BB962C8B-B14F-4D97-AF65-F5344CB8AC3E}">
        <p14:creationId xmlns:p14="http://schemas.microsoft.com/office/powerpoint/2010/main" val="190923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FCAD28-79F9-4E76-AB42-5FEB4AD950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5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Humnst777 Lt BT" panose="020B0402030504020204" pitchFamily="34" charset="0"/>
                <a:sym typeface="Wingdings" panose="05000000000000000000" pitchFamily="2" charset="2"/>
              </a:rPr>
              <a:t>S</a:t>
            </a:r>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5</a:t>
            </a:fld>
            <a:endParaRPr lang="en-GB"/>
          </a:p>
        </p:txBody>
      </p:sp>
    </p:spTree>
    <p:extLst>
      <p:ext uri="{BB962C8B-B14F-4D97-AF65-F5344CB8AC3E}">
        <p14:creationId xmlns:p14="http://schemas.microsoft.com/office/powerpoint/2010/main" val="118945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6</a:t>
            </a:fld>
            <a:endParaRPr lang="en-GB"/>
          </a:p>
        </p:txBody>
      </p:sp>
    </p:spTree>
    <p:extLst>
      <p:ext uri="{BB962C8B-B14F-4D97-AF65-F5344CB8AC3E}">
        <p14:creationId xmlns:p14="http://schemas.microsoft.com/office/powerpoint/2010/main" val="29086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7</a:t>
            </a:fld>
            <a:endParaRPr lang="en-GB"/>
          </a:p>
        </p:txBody>
      </p:sp>
    </p:spTree>
    <p:extLst>
      <p:ext uri="{BB962C8B-B14F-4D97-AF65-F5344CB8AC3E}">
        <p14:creationId xmlns:p14="http://schemas.microsoft.com/office/powerpoint/2010/main" val="173088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8</a:t>
            </a:fld>
            <a:endParaRPr lang="en-GB"/>
          </a:p>
        </p:txBody>
      </p:sp>
    </p:spTree>
    <p:extLst>
      <p:ext uri="{BB962C8B-B14F-4D97-AF65-F5344CB8AC3E}">
        <p14:creationId xmlns:p14="http://schemas.microsoft.com/office/powerpoint/2010/main" val="398585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9</a:t>
            </a:fld>
            <a:endParaRPr lang="en-GB"/>
          </a:p>
        </p:txBody>
      </p:sp>
    </p:spTree>
    <p:extLst>
      <p:ext uri="{BB962C8B-B14F-4D97-AF65-F5344CB8AC3E}">
        <p14:creationId xmlns:p14="http://schemas.microsoft.com/office/powerpoint/2010/main" val="210310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10</a:t>
            </a:fld>
            <a:endParaRPr lang="en-GB"/>
          </a:p>
        </p:txBody>
      </p:sp>
    </p:spTree>
    <p:extLst>
      <p:ext uri="{BB962C8B-B14F-4D97-AF65-F5344CB8AC3E}">
        <p14:creationId xmlns:p14="http://schemas.microsoft.com/office/powerpoint/2010/main" val="427398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11</a:t>
            </a:fld>
            <a:endParaRPr lang="en-GB"/>
          </a:p>
        </p:txBody>
      </p:sp>
    </p:spTree>
    <p:extLst>
      <p:ext uri="{BB962C8B-B14F-4D97-AF65-F5344CB8AC3E}">
        <p14:creationId xmlns:p14="http://schemas.microsoft.com/office/powerpoint/2010/main" val="3590725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Aptos" panose="020B00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Aptos" panose="020B00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8FA4DF3-7D9B-48E5-A1D1-F60C9C844C03}" type="datetimeFigureOut">
              <a:rPr lang="en-GB" smtClean="0"/>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6EED041-468C-2FEB-7EF3-63D3D9BC01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8942" y="5434642"/>
            <a:ext cx="2460076" cy="917963"/>
          </a:xfrm>
          <a:prstGeom prst="rect">
            <a:avLst/>
          </a:prstGeom>
          <a:noFill/>
        </p:spPr>
      </p:pic>
    </p:spTree>
    <p:extLst>
      <p:ext uri="{BB962C8B-B14F-4D97-AF65-F5344CB8AC3E}">
        <p14:creationId xmlns:p14="http://schemas.microsoft.com/office/powerpoint/2010/main" val="27001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FA4DF3-7D9B-48E5-A1D1-F60C9C844C03}" type="datetimeFigureOut">
              <a:rPr lang="en-GB" smtClean="0"/>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pic>
        <p:nvPicPr>
          <p:cNvPr id="8" name="Picture 7">
            <a:extLst>
              <a:ext uri="{FF2B5EF4-FFF2-40B4-BE49-F238E27FC236}">
                <a16:creationId xmlns:a16="http://schemas.microsoft.com/office/drawing/2014/main" id="{4E180F3C-2859-9666-0B07-D61136CB51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02320" y="5739695"/>
            <a:ext cx="2908300" cy="1085215"/>
          </a:xfrm>
          <a:prstGeom prst="rect">
            <a:avLst/>
          </a:prstGeom>
          <a:noFill/>
        </p:spPr>
      </p:pic>
    </p:spTree>
    <p:extLst>
      <p:ext uri="{BB962C8B-B14F-4D97-AF65-F5344CB8AC3E}">
        <p14:creationId xmlns:p14="http://schemas.microsoft.com/office/powerpoint/2010/main" val="129361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A4DF3-7D9B-48E5-A1D1-F60C9C844C03}" type="datetimeFigureOut">
              <a:rPr lang="en-GB" smtClean="0"/>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pic>
        <p:nvPicPr>
          <p:cNvPr id="9" name="Picture 8">
            <a:extLst>
              <a:ext uri="{FF2B5EF4-FFF2-40B4-BE49-F238E27FC236}">
                <a16:creationId xmlns:a16="http://schemas.microsoft.com/office/drawing/2014/main" id="{470F28EE-4FEB-3254-3827-81D700E6AF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3188" y="5382883"/>
            <a:ext cx="2806983" cy="1047409"/>
          </a:xfrm>
          <a:prstGeom prst="rect">
            <a:avLst/>
          </a:prstGeom>
          <a:noFill/>
        </p:spPr>
      </p:pic>
    </p:spTree>
    <p:extLst>
      <p:ext uri="{BB962C8B-B14F-4D97-AF65-F5344CB8AC3E}">
        <p14:creationId xmlns:p14="http://schemas.microsoft.com/office/powerpoint/2010/main" val="362987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FA4DF3-7D9B-48E5-A1D1-F60C9C844C03}" type="datetimeFigureOut">
              <a:rPr lang="en-GB" smtClean="0"/>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pic>
        <p:nvPicPr>
          <p:cNvPr id="8" name="Picture 7">
            <a:extLst>
              <a:ext uri="{FF2B5EF4-FFF2-40B4-BE49-F238E27FC236}">
                <a16:creationId xmlns:a16="http://schemas.microsoft.com/office/drawing/2014/main" id="{A621FC7B-31C8-463E-304D-6E133D8712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60630" y="5869094"/>
            <a:ext cx="2561520" cy="955816"/>
          </a:xfrm>
          <a:prstGeom prst="rect">
            <a:avLst/>
          </a:prstGeom>
          <a:noFill/>
        </p:spPr>
      </p:pic>
    </p:spTree>
    <p:extLst>
      <p:ext uri="{BB962C8B-B14F-4D97-AF65-F5344CB8AC3E}">
        <p14:creationId xmlns:p14="http://schemas.microsoft.com/office/powerpoint/2010/main" val="240206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latin typeface="Aptos" panose="020B00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ptos" panose="020B00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8FA4DF3-7D9B-48E5-A1D1-F60C9C844C03}" type="datetimeFigureOut">
              <a:rPr lang="en-GB" smtClean="0"/>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026BDDE-F374-AB78-E4E2-74DB8B2AC0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3188" y="5382883"/>
            <a:ext cx="2806983" cy="1047409"/>
          </a:xfrm>
          <a:prstGeom prst="rect">
            <a:avLst/>
          </a:prstGeom>
          <a:noFill/>
        </p:spPr>
      </p:pic>
    </p:spTree>
    <p:extLst>
      <p:ext uri="{BB962C8B-B14F-4D97-AF65-F5344CB8AC3E}">
        <p14:creationId xmlns:p14="http://schemas.microsoft.com/office/powerpoint/2010/main" val="258441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latin typeface="Aptos" panose="020B00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8FA4DF3-7D9B-48E5-A1D1-F60C9C844C03}" type="datetimeFigureOut">
              <a:rPr lang="en-GB" smtClean="0"/>
              <a:t>28/06/2024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EB8A38-92F5-4DE9-9129-46FABC6394B6}" type="slidenum">
              <a:rPr lang="en-GB" smtClean="0"/>
              <a:t>‹#›</a:t>
            </a:fld>
            <a:endParaRPr lang="en-GB"/>
          </a:p>
        </p:txBody>
      </p:sp>
      <p:pic>
        <p:nvPicPr>
          <p:cNvPr id="9" name="Picture 8">
            <a:extLst>
              <a:ext uri="{FF2B5EF4-FFF2-40B4-BE49-F238E27FC236}">
                <a16:creationId xmlns:a16="http://schemas.microsoft.com/office/drawing/2014/main" id="{BC52D940-F08B-3736-B3EB-1992511400F5}"/>
              </a:ext>
            </a:extLst>
          </p:cNvPr>
          <p:cNvPicPr>
            <a:picLocks noChangeAspect="1"/>
          </p:cNvPicPr>
          <p:nvPr userDrawn="1"/>
        </p:nvPicPr>
        <p:blipFill>
          <a:blip r:embed="rId2"/>
          <a:stretch>
            <a:fillRect/>
          </a:stretch>
        </p:blipFill>
        <p:spPr>
          <a:xfrm>
            <a:off x="9613485" y="5977470"/>
            <a:ext cx="2617621" cy="976806"/>
          </a:xfrm>
          <a:prstGeom prst="rect">
            <a:avLst/>
          </a:prstGeom>
        </p:spPr>
      </p:pic>
    </p:spTree>
    <p:extLst>
      <p:ext uri="{BB962C8B-B14F-4D97-AF65-F5344CB8AC3E}">
        <p14:creationId xmlns:p14="http://schemas.microsoft.com/office/powerpoint/2010/main" val="169275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latin typeface="Aptos" panose="020B00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8FA4DF3-7D9B-48E5-A1D1-F60C9C844C03}" type="datetimeFigureOut">
              <a:rPr lang="en-GB" smtClean="0"/>
              <a:t>28/06/2024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EB8A38-92F5-4DE9-9129-46FABC6394B6}" type="slidenum">
              <a:rPr lang="en-GB" smtClean="0"/>
              <a:t>‹#›</a:t>
            </a:fld>
            <a:endParaRPr lang="en-GB"/>
          </a:p>
        </p:txBody>
      </p:sp>
      <p:pic>
        <p:nvPicPr>
          <p:cNvPr id="11" name="Picture 10">
            <a:extLst>
              <a:ext uri="{FF2B5EF4-FFF2-40B4-BE49-F238E27FC236}">
                <a16:creationId xmlns:a16="http://schemas.microsoft.com/office/drawing/2014/main" id="{A6B50CFB-0545-43AC-6621-5E5313C0BC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75320" y="5881602"/>
            <a:ext cx="2616679" cy="976398"/>
          </a:xfrm>
          <a:prstGeom prst="rect">
            <a:avLst/>
          </a:prstGeom>
          <a:noFill/>
        </p:spPr>
      </p:pic>
    </p:spTree>
    <p:extLst>
      <p:ext uri="{BB962C8B-B14F-4D97-AF65-F5344CB8AC3E}">
        <p14:creationId xmlns:p14="http://schemas.microsoft.com/office/powerpoint/2010/main" val="423721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8FA4DF3-7D9B-48E5-A1D1-F60C9C844C03}" type="datetimeFigureOut">
              <a:rPr lang="en-GB" smtClean="0"/>
              <a:t>28/06/2024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EB8A38-92F5-4DE9-9129-46FABC6394B6}" type="slidenum">
              <a:rPr lang="en-GB" smtClean="0"/>
              <a:t>‹#›</a:t>
            </a:fld>
            <a:endParaRPr lang="en-GB"/>
          </a:p>
        </p:txBody>
      </p:sp>
      <p:pic>
        <p:nvPicPr>
          <p:cNvPr id="7" name="Picture 6">
            <a:extLst>
              <a:ext uri="{FF2B5EF4-FFF2-40B4-BE49-F238E27FC236}">
                <a16:creationId xmlns:a16="http://schemas.microsoft.com/office/drawing/2014/main" id="{96EE78B4-1DE8-B578-F344-A95B3C0E04FF}"/>
              </a:ext>
            </a:extLst>
          </p:cNvPr>
          <p:cNvPicPr>
            <a:picLocks noChangeAspect="1"/>
          </p:cNvPicPr>
          <p:nvPr userDrawn="1"/>
        </p:nvPicPr>
        <p:blipFill>
          <a:blip r:embed="rId2"/>
          <a:stretch>
            <a:fillRect/>
          </a:stretch>
        </p:blipFill>
        <p:spPr>
          <a:xfrm>
            <a:off x="9846332" y="5995357"/>
            <a:ext cx="2482723" cy="926467"/>
          </a:xfrm>
          <a:prstGeom prst="rect">
            <a:avLst/>
          </a:prstGeom>
        </p:spPr>
      </p:pic>
    </p:spTree>
    <p:extLst>
      <p:ext uri="{BB962C8B-B14F-4D97-AF65-F5344CB8AC3E}">
        <p14:creationId xmlns:p14="http://schemas.microsoft.com/office/powerpoint/2010/main" val="422722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FA4DF3-7D9B-48E5-A1D1-F60C9C844C03}" type="datetimeFigureOut">
              <a:rPr lang="en-GB" smtClean="0"/>
              <a:t>28/06/2024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BEB8A38-92F5-4DE9-9129-46FABC6394B6}" type="slidenum">
              <a:rPr lang="en-GB" smtClean="0"/>
              <a:t>‹#›</a:t>
            </a:fld>
            <a:endParaRPr lang="en-GB"/>
          </a:p>
        </p:txBody>
      </p:sp>
      <p:pic>
        <p:nvPicPr>
          <p:cNvPr id="3" name="Picture 2">
            <a:extLst>
              <a:ext uri="{FF2B5EF4-FFF2-40B4-BE49-F238E27FC236}">
                <a16:creationId xmlns:a16="http://schemas.microsoft.com/office/drawing/2014/main" id="{CEAFAC55-68A4-0B1B-DB2E-1063A251C97E}"/>
              </a:ext>
            </a:extLst>
          </p:cNvPr>
          <p:cNvPicPr>
            <a:picLocks noChangeAspect="1"/>
          </p:cNvPicPr>
          <p:nvPr userDrawn="1"/>
        </p:nvPicPr>
        <p:blipFill>
          <a:blip r:embed="rId2"/>
          <a:stretch>
            <a:fillRect/>
          </a:stretch>
        </p:blipFill>
        <p:spPr>
          <a:xfrm>
            <a:off x="9980872" y="5538158"/>
            <a:ext cx="2305052" cy="860166"/>
          </a:xfrm>
          <a:prstGeom prst="rect">
            <a:avLst/>
          </a:prstGeom>
        </p:spPr>
      </p:pic>
    </p:spTree>
    <p:extLst>
      <p:ext uri="{BB962C8B-B14F-4D97-AF65-F5344CB8AC3E}">
        <p14:creationId xmlns:p14="http://schemas.microsoft.com/office/powerpoint/2010/main" val="373910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Aptos" panose="020B00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FA4DF3-7D9B-48E5-A1D1-F60C9C844C03}" type="datetimeFigureOut">
              <a:rPr lang="en-GB" smtClean="0"/>
              <a:t>28/06/2024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EB8A38-92F5-4DE9-9129-46FABC6394B6}" type="slidenum">
              <a:rPr lang="en-GB" smtClean="0"/>
              <a:t>‹#›</a:t>
            </a:fld>
            <a:endParaRPr lang="en-GB"/>
          </a:p>
        </p:txBody>
      </p:sp>
      <p:pic>
        <p:nvPicPr>
          <p:cNvPr id="11" name="Picture 10">
            <a:extLst>
              <a:ext uri="{FF2B5EF4-FFF2-40B4-BE49-F238E27FC236}">
                <a16:creationId xmlns:a16="http://schemas.microsoft.com/office/drawing/2014/main" id="{603C131D-5EEB-F85A-9328-CFBB79CF7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9938" y="5989320"/>
            <a:ext cx="2358054" cy="879894"/>
          </a:xfrm>
          <a:prstGeom prst="rect">
            <a:avLst/>
          </a:prstGeom>
          <a:noFill/>
        </p:spPr>
      </p:pic>
    </p:spTree>
    <p:extLst>
      <p:ext uri="{BB962C8B-B14F-4D97-AF65-F5344CB8AC3E}">
        <p14:creationId xmlns:p14="http://schemas.microsoft.com/office/powerpoint/2010/main" val="70505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919" y="-9144"/>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FA4DF3-7D9B-48E5-A1D1-F60C9C844C03}" type="datetimeFigureOut">
              <a:rPr lang="en-GB" smtClean="0"/>
              <a:t>28/06/2024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EB8A38-92F5-4DE9-9129-46FABC6394B6}" type="slidenum">
              <a:rPr lang="en-GB" smtClean="0"/>
              <a:t>‹#›</a:t>
            </a:fld>
            <a:endParaRPr lang="en-GB"/>
          </a:p>
        </p:txBody>
      </p:sp>
      <p:pic>
        <p:nvPicPr>
          <p:cNvPr id="11" name="Picture 10">
            <a:extLst>
              <a:ext uri="{FF2B5EF4-FFF2-40B4-BE49-F238E27FC236}">
                <a16:creationId xmlns:a16="http://schemas.microsoft.com/office/drawing/2014/main" id="{24BEB7C9-9AE2-FEB0-05C2-C2F23B3B93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9894" y="3987136"/>
            <a:ext cx="2590726" cy="966714"/>
          </a:xfrm>
          <a:prstGeom prst="rect">
            <a:avLst/>
          </a:prstGeom>
          <a:noFill/>
        </p:spPr>
      </p:pic>
    </p:spTree>
    <p:extLst>
      <p:ext uri="{BB962C8B-B14F-4D97-AF65-F5344CB8AC3E}">
        <p14:creationId xmlns:p14="http://schemas.microsoft.com/office/powerpoint/2010/main" val="4511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FA4DF3-7D9B-48E5-A1D1-F60C9C844C03}" type="datetimeFigureOut">
              <a:rPr lang="en-GB" smtClean="0"/>
              <a:t>28/06/2024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EB8A38-92F5-4DE9-9129-46FABC6394B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D156650-720E-CFC2-84CA-EEEC6326DDAF}"/>
              </a:ext>
            </a:extLst>
          </p:cNvPr>
          <p:cNvPicPr>
            <a:picLocks noChangeAspect="1"/>
          </p:cNvPicPr>
          <p:nvPr userDrawn="1"/>
        </p:nvPicPr>
        <p:blipFill>
          <a:blip r:embed="rId13"/>
          <a:stretch>
            <a:fillRect/>
          </a:stretch>
        </p:blipFill>
        <p:spPr>
          <a:xfrm>
            <a:off x="9617822" y="5465954"/>
            <a:ext cx="2574163" cy="960589"/>
          </a:xfrm>
          <a:prstGeom prst="rect">
            <a:avLst/>
          </a:prstGeom>
        </p:spPr>
      </p:pic>
    </p:spTree>
    <p:extLst>
      <p:ext uri="{BB962C8B-B14F-4D97-AF65-F5344CB8AC3E}">
        <p14:creationId xmlns:p14="http://schemas.microsoft.com/office/powerpoint/2010/main" val="365743504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Aptos" panose="020B0004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ptos" panose="020B0004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ptos" panose="020B0004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ptos" panose="020B0004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ptos" panose="020B0004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ptos" panose="020B00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advance-he.ac.uk/knowledge-hub/student-academic-experience-survey-202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dr-gemma-van-vuuren-cassar-5418b87/" TargetMode="External"/><Relationship Id="rId2" Type="http://schemas.openxmlformats.org/officeDocument/2006/relationships/hyperlink" Target="mailto:Gemma.van-vuuren-cassar@cantebury.ac.uk"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3A61A-47B5-F150-A8E5-9CCD600BDE31}"/>
              </a:ext>
            </a:extLst>
          </p:cNvPr>
          <p:cNvPicPr>
            <a:picLocks noChangeAspect="1"/>
          </p:cNvPicPr>
          <p:nvPr/>
        </p:nvPicPr>
        <p:blipFill rotWithShape="1">
          <a:blip r:embed="rId2">
            <a:duotone>
              <a:schemeClr val="bg2">
                <a:shade val="45000"/>
                <a:satMod val="135000"/>
              </a:schemeClr>
              <a:prstClr val="white"/>
            </a:duotone>
            <a:alphaModFix amt="35000"/>
          </a:blip>
          <a:srcRect b="19929"/>
          <a:stretch/>
        </p:blipFill>
        <p:spPr>
          <a:xfrm>
            <a:off x="20" y="10"/>
            <a:ext cx="12191980" cy="6857990"/>
          </a:xfrm>
          <a:prstGeom prst="rect">
            <a:avLst/>
          </a:prstGeom>
        </p:spPr>
      </p:pic>
      <p:sp>
        <p:nvSpPr>
          <p:cNvPr id="2" name="Title 1">
            <a:extLst>
              <a:ext uri="{FF2B5EF4-FFF2-40B4-BE49-F238E27FC236}">
                <a16:creationId xmlns:a16="http://schemas.microsoft.com/office/drawing/2014/main" id="{20072BDD-8DA5-E92C-860C-571BE2D06ADF}"/>
              </a:ext>
            </a:extLst>
          </p:cNvPr>
          <p:cNvSpPr>
            <a:spLocks noGrp="1"/>
          </p:cNvSpPr>
          <p:nvPr>
            <p:ph type="ctrTitle"/>
          </p:nvPr>
        </p:nvSpPr>
        <p:spPr>
          <a:xfrm>
            <a:off x="1097280" y="758952"/>
            <a:ext cx="10058400" cy="3566160"/>
          </a:xfrm>
        </p:spPr>
        <p:txBody>
          <a:bodyPr>
            <a:normAutofit fontScale="90000"/>
          </a:bodyPr>
          <a:lstStyle/>
          <a:p>
            <a:r>
              <a:rPr lang="en-GB" sz="5000" dirty="0"/>
              <a:t>UNIVERSITIES AT MEDWAY LEARNING AND TEACHING CONFERENCE 2024</a:t>
            </a:r>
            <a:br>
              <a:rPr lang="en-GB" sz="5000" dirty="0"/>
            </a:br>
            <a:br>
              <a:rPr lang="en-GB" sz="5000" dirty="0"/>
            </a:br>
            <a:r>
              <a:rPr lang="en-GB" sz="4400" dirty="0"/>
              <a:t>Conference Theme: </a:t>
            </a:r>
            <a:br>
              <a:rPr lang="en-GB" sz="4400" dirty="0"/>
            </a:br>
            <a:r>
              <a:rPr lang="en-GB" sz="4400" dirty="0"/>
              <a:t>Courage, Compassion &amp; Trust: Helping students see the value of Higher Education</a:t>
            </a:r>
            <a:endParaRPr lang="en-GB" sz="5000" dirty="0"/>
          </a:p>
        </p:txBody>
      </p:sp>
      <p:sp>
        <p:nvSpPr>
          <p:cNvPr id="3" name="Subtitle 2">
            <a:extLst>
              <a:ext uri="{FF2B5EF4-FFF2-40B4-BE49-F238E27FC236}">
                <a16:creationId xmlns:a16="http://schemas.microsoft.com/office/drawing/2014/main" id="{B7B41D83-5B15-D102-1D93-65BA029DB42F}"/>
              </a:ext>
            </a:extLst>
          </p:cNvPr>
          <p:cNvSpPr>
            <a:spLocks noGrp="1"/>
          </p:cNvSpPr>
          <p:nvPr>
            <p:ph type="subTitle" idx="1"/>
          </p:nvPr>
        </p:nvSpPr>
        <p:spPr>
          <a:xfrm>
            <a:off x="1100051" y="4455621"/>
            <a:ext cx="10058400" cy="1143000"/>
          </a:xfrm>
        </p:spPr>
        <p:txBody>
          <a:bodyPr>
            <a:normAutofit/>
          </a:bodyPr>
          <a:lstStyle/>
          <a:p>
            <a:r>
              <a:rPr lang="en-GB" dirty="0">
                <a:solidFill>
                  <a:schemeClr val="tx1">
                    <a:lumMod val="85000"/>
                    <a:lumOff val="15000"/>
                  </a:schemeClr>
                </a:solidFill>
              </a:rPr>
              <a:t>26th June 2024 </a:t>
            </a:r>
          </a:p>
        </p:txBody>
      </p:sp>
      <p:cxnSp>
        <p:nvCxnSpPr>
          <p:cNvPr id="9" name="Straight Connector 8">
            <a:extLst>
              <a:ext uri="{FF2B5EF4-FFF2-40B4-BE49-F238E27FC236}">
                <a16:creationId xmlns:a16="http://schemas.microsoft.com/office/drawing/2014/main" id="{2BBCBFC4-FC73-44C9-88B6-E106B9F67E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9B9C9DA-3E76-4D56-A721-26CC77D43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E14347A-ECD8-4FEB-AF4A-2723284E9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19284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8640155-3E03-498A-8E27-A245C8E8BD83}"/>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latin typeface="Humnst777 Lt BT" panose="020B0402030504020204" pitchFamily="34" charset="0"/>
              </a:rPr>
              <a:t>STUDENTS AND SUMMATIVE ASSESSMENT FEEDBACK</a:t>
            </a:r>
            <a:br>
              <a:rPr lang="en-GB" sz="3600" dirty="0">
                <a:solidFill>
                  <a:srgbClr val="FFFFFF"/>
                </a:solidFill>
                <a:latin typeface="Humnst777 Lt BT" panose="020B0402030504020204" pitchFamily="34" charset="0"/>
              </a:rPr>
            </a:br>
            <a:r>
              <a:rPr lang="en-GB" sz="1400" i="1" dirty="0">
                <a:solidFill>
                  <a:srgbClr val="FFFFFF"/>
                </a:solidFill>
                <a:latin typeface="Humnst777 Lt BT" panose="020B0402030504020204" pitchFamily="34" charset="0"/>
              </a:rPr>
              <a:t>(preliminary data analysis)</a:t>
            </a:r>
            <a:br>
              <a:rPr lang="en-GB" sz="1400" i="1" dirty="0">
                <a:solidFill>
                  <a:srgbClr val="FFFFFF"/>
                </a:solidFill>
                <a:latin typeface="Humnst777 Lt BT" panose="020B0402030504020204" pitchFamily="34" charset="0"/>
              </a:rPr>
            </a:br>
            <a:r>
              <a:rPr lang="en-GB" sz="1400" i="1" dirty="0">
                <a:solidFill>
                  <a:srgbClr val="FFFFFF"/>
                </a:solidFill>
                <a:latin typeface="Humnst777 Lt BT" panose="020B0402030504020204" pitchFamily="34" charset="0"/>
              </a:rPr>
              <a:t>*2024 students only</a:t>
            </a:r>
            <a:endParaRPr lang="en-GB" sz="3600" i="1" dirty="0">
              <a:solidFill>
                <a:srgbClr val="FFFFFF"/>
              </a:solidFill>
              <a:latin typeface="Humnst777 Lt BT" panose="020B0402030504020204" pitchFamily="34" charset="0"/>
            </a:endParaRPr>
          </a:p>
        </p:txBody>
      </p:sp>
      <p:sp>
        <p:nvSpPr>
          <p:cNvPr id="23" name="Rectangle 22">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14" name="Content Placeholder 13">
            <a:extLst>
              <a:ext uri="{FF2B5EF4-FFF2-40B4-BE49-F238E27FC236}">
                <a16:creationId xmlns:a16="http://schemas.microsoft.com/office/drawing/2014/main" id="{42049F15-71EE-426D-AD0D-3EDA5D75664D}"/>
              </a:ext>
            </a:extLst>
          </p:cNvPr>
          <p:cNvGraphicFramePr>
            <a:graphicFrameLocks noGrp="1"/>
          </p:cNvGraphicFramePr>
          <p:nvPr>
            <p:ph idx="1"/>
            <p:extLst>
              <p:ext uri="{D42A27DB-BD31-4B8C-83A1-F6EECF244321}">
                <p14:modId xmlns:p14="http://schemas.microsoft.com/office/powerpoint/2010/main" val="4242125328"/>
              </p:ext>
            </p:extLst>
          </p:nvPr>
        </p:nvGraphicFramePr>
        <p:xfrm>
          <a:off x="4040071" y="0"/>
          <a:ext cx="8146244" cy="6857999"/>
        </p:xfrm>
        <a:graphic>
          <a:graphicData uri="http://schemas.openxmlformats.org/drawingml/2006/table">
            <a:tbl>
              <a:tblPr firstRow="1" bandRow="1"/>
              <a:tblGrid>
                <a:gridCol w="5853827">
                  <a:extLst>
                    <a:ext uri="{9D8B030D-6E8A-4147-A177-3AD203B41FA5}">
                      <a16:colId xmlns:a16="http://schemas.microsoft.com/office/drawing/2014/main" val="308033208"/>
                    </a:ext>
                  </a:extLst>
                </a:gridCol>
                <a:gridCol w="536753">
                  <a:extLst>
                    <a:ext uri="{9D8B030D-6E8A-4147-A177-3AD203B41FA5}">
                      <a16:colId xmlns:a16="http://schemas.microsoft.com/office/drawing/2014/main" val="3033324512"/>
                    </a:ext>
                  </a:extLst>
                </a:gridCol>
                <a:gridCol w="719908">
                  <a:extLst>
                    <a:ext uri="{9D8B030D-6E8A-4147-A177-3AD203B41FA5}">
                      <a16:colId xmlns:a16="http://schemas.microsoft.com/office/drawing/2014/main" val="1336384711"/>
                    </a:ext>
                  </a:extLst>
                </a:gridCol>
                <a:gridCol w="1035756">
                  <a:extLst>
                    <a:ext uri="{9D8B030D-6E8A-4147-A177-3AD203B41FA5}">
                      <a16:colId xmlns:a16="http://schemas.microsoft.com/office/drawing/2014/main" val="473815789"/>
                    </a:ext>
                  </a:extLst>
                </a:gridCol>
              </a:tblGrid>
              <a:tr h="714621">
                <a:tc>
                  <a:txBody>
                    <a:bodyPr/>
                    <a:lstStyle/>
                    <a:p>
                      <a:pPr>
                        <a:lnSpc>
                          <a:spcPct val="107000"/>
                        </a:lnSpc>
                        <a:spcAft>
                          <a:spcPts val="0"/>
                        </a:spcAft>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 Statements  </a:t>
                      </a:r>
                    </a:p>
                    <a:p>
                      <a:pPr>
                        <a:lnSpc>
                          <a:spcPct val="107000"/>
                        </a:lnSpc>
                        <a:spcAft>
                          <a:spcPts val="0"/>
                        </a:spcAft>
                      </a:pPr>
                      <a:r>
                        <a:rPr lang="en-GB" sz="1100" i="1" dirty="0">
                          <a:effectLst/>
                          <a:latin typeface="Humnst777 Lt BT" panose="020B0402030504020204" pitchFamily="34" charset="0"/>
                          <a:ea typeface="Calibri" panose="020F0502020204030204" pitchFamily="34" charset="0"/>
                          <a:cs typeface="Times New Roman" panose="02020603050405020304" pitchFamily="18" charset="0"/>
                        </a:rPr>
                        <a:t>  (5 Strongly Agree – 1 Strongly Disagree)</a:t>
                      </a:r>
                    </a:p>
                    <a:p>
                      <a:pPr>
                        <a:lnSpc>
                          <a:spcPct val="107000"/>
                        </a:lnSpc>
                        <a:spcAft>
                          <a:spcPts val="0"/>
                        </a:spcAft>
                      </a:pPr>
                      <a:endParaRPr lang="en-GB" sz="1400" i="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Mean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SD</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373448552"/>
                  </a:ext>
                </a:extLst>
              </a:tr>
              <a:tr h="697084">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listened to each recorded p</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iece of audio-feedback all the way through.</a:t>
                      </a: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4.25</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1.262</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extLst>
                  <a:ext uri="{0D108BD9-81ED-4DB2-BD59-A6C34878D82A}">
                    <a16:rowId xmlns:a16="http://schemas.microsoft.com/office/drawing/2014/main" val="1424255823"/>
                  </a:ext>
                </a:extLst>
              </a:tr>
              <a:tr h="519492">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It was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easy to find and play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audio-feedback.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p>
                      <a:pPr marL="38100" marR="38100" algn="r">
                        <a:lnSpc>
                          <a:spcPct val="100000"/>
                        </a:lnSpc>
                        <a:spcAft>
                          <a:spcPts val="0"/>
                        </a:spcAft>
                      </a:pP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4.10</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1.222</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extLst>
                  <a:ext uri="{0D108BD9-81ED-4DB2-BD59-A6C34878D82A}">
                    <a16:rowId xmlns:a16="http://schemas.microsoft.com/office/drawing/2014/main" val="3933475781"/>
                  </a:ext>
                </a:extLst>
              </a:tr>
              <a:tr h="774109">
                <a:tc>
                  <a:txBody>
                    <a:bodyPr/>
                    <a:lstStyle/>
                    <a:p>
                      <a:pPr marL="495300" marR="38100" lvl="1">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*I wish I could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download the transcript </a:t>
                      </a: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of the recorded audio feedback from Turnitin</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3.95</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1.78</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836225140"/>
                  </a:ext>
                </a:extLst>
              </a:tr>
              <a:tr h="774109">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could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hear and understand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what the marker(s) were saying clearly.</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p>
                      <a:pPr marL="38100" marR="38100" algn="r">
                        <a:lnSpc>
                          <a:spcPct val="100000"/>
                        </a:lnSpc>
                        <a:spcAft>
                          <a:spcPts val="0"/>
                        </a:spcAft>
                      </a:pP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b="1" dirty="0">
                          <a:effectLst/>
                          <a:latin typeface="Humnst777 Lt BT" panose="020B0402030504020204" pitchFamily="34" charset="0"/>
                          <a:ea typeface="Calibri" panose="020F0502020204030204" pitchFamily="34" charset="0"/>
                          <a:cs typeface="Times New Roman" panose="02020603050405020304" pitchFamily="18" charset="0"/>
                        </a:rPr>
                        <a:t>3.85</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1.320</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452332563"/>
                  </a:ext>
                </a:extLst>
              </a:tr>
              <a:tr h="697084">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sound quality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of the recorded audio-feedback was very good.</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3.74</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1.314</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50117694"/>
                  </a:ext>
                </a:extLst>
              </a:tr>
              <a:tr h="697084">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listened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to each recorded piece of audio-feedback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several times.</a:t>
                      </a:r>
                      <a:endPar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p>
                      <a:pPr marL="38100" marR="38100" algn="r">
                        <a:lnSpc>
                          <a:spcPct val="100000"/>
                        </a:lnSpc>
                        <a:spcAft>
                          <a:spcPts val="0"/>
                        </a:spcAft>
                      </a:pP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3.68</a:t>
                      </a:r>
                    </a:p>
                    <a:p>
                      <a:pPr marL="38100" marR="38100" algn="r">
                        <a:lnSpc>
                          <a:spcPct val="100000"/>
                        </a:lnSpc>
                        <a:spcAft>
                          <a:spcPts val="0"/>
                        </a:spcAft>
                      </a:pP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1.351</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894130044"/>
                  </a:ext>
                </a:extLst>
              </a:tr>
              <a:tr h="661472">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audio-feedback made clear the weaknesses of my work</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3.60</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1.283</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extLst>
                  <a:ext uri="{0D108BD9-81ED-4DB2-BD59-A6C34878D82A}">
                    <a16:rowId xmlns:a16="http://schemas.microsoft.com/office/drawing/2014/main" val="851956180"/>
                  </a:ext>
                </a:extLst>
              </a:tr>
              <a:tr h="661472">
                <a:tc>
                  <a:txBody>
                    <a:bodyPr/>
                    <a:lstStyle/>
                    <a:p>
                      <a:pPr marR="38100" lvl="1">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*I am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more anxious about the grade </a:t>
                      </a: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that I receive and less on what is said in the recorded audio or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algn="r">
                        <a:lnSpc>
                          <a:spcPct val="100000"/>
                        </a:lnSpc>
                        <a:spcAft>
                          <a:spcPts val="0"/>
                        </a:spcAft>
                      </a:pP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3.54</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1.709</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extLst>
                  <a:ext uri="{0D108BD9-81ED-4DB2-BD59-A6C34878D82A}">
                    <a16:rowId xmlns:a16="http://schemas.microsoft.com/office/drawing/2014/main" val="1768189263"/>
                  </a:ext>
                </a:extLst>
              </a:tr>
              <a:tr h="661472">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audio-feedback made clear the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aspects of my work I need to pay attention to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in my future assessments.</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3.52</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1.345</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2F3"/>
                    </a:solidFill>
                  </a:tcPr>
                </a:tc>
                <a:extLst>
                  <a:ext uri="{0D108BD9-81ED-4DB2-BD59-A6C34878D82A}">
                    <a16:rowId xmlns:a16="http://schemas.microsoft.com/office/drawing/2014/main" val="2583226787"/>
                  </a:ext>
                </a:extLst>
              </a:tr>
            </a:tbl>
          </a:graphicData>
        </a:graphic>
      </p:graphicFrame>
    </p:spTree>
    <p:extLst>
      <p:ext uri="{BB962C8B-B14F-4D97-AF65-F5344CB8AC3E}">
        <p14:creationId xmlns:p14="http://schemas.microsoft.com/office/powerpoint/2010/main" val="358608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C99F5BD-F4E5-4556-8710-CB8F537AF5A7}"/>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latin typeface="Humnst777 Lt BT" panose="020B0402030504020204" pitchFamily="34" charset="0"/>
              </a:rPr>
              <a:t>STUDENTS AND SUMMATIVE ASSESSMENT FEEDBACK</a:t>
            </a:r>
            <a:br>
              <a:rPr lang="en-GB" sz="3600" dirty="0">
                <a:solidFill>
                  <a:srgbClr val="FFFFFF"/>
                </a:solidFill>
                <a:latin typeface="Humnst777 Lt BT" panose="020B0402030504020204" pitchFamily="34" charset="0"/>
              </a:rPr>
            </a:br>
            <a:r>
              <a:rPr lang="en-GB" sz="1400" i="1" dirty="0">
                <a:solidFill>
                  <a:srgbClr val="FFFFFF"/>
                </a:solidFill>
                <a:latin typeface="Humnst777 Lt BT" panose="020B0402030504020204" pitchFamily="34" charset="0"/>
              </a:rPr>
              <a:t>(preliminary data analysis)</a:t>
            </a:r>
            <a:br>
              <a:rPr lang="en-GB" sz="1400" i="1" dirty="0">
                <a:solidFill>
                  <a:srgbClr val="FFFFFF"/>
                </a:solidFill>
                <a:latin typeface="Humnst777 Lt BT" panose="020B0402030504020204" pitchFamily="34" charset="0"/>
              </a:rPr>
            </a:br>
            <a:r>
              <a:rPr lang="en-GB" sz="1400" i="1" dirty="0">
                <a:solidFill>
                  <a:srgbClr val="FFFFFF"/>
                </a:solidFill>
                <a:latin typeface="Humnst777 Lt BT" panose="020B0402030504020204" pitchFamily="34" charset="0"/>
              </a:rPr>
              <a:t>*2024 students only</a:t>
            </a:r>
            <a:br>
              <a:rPr lang="en-GB" sz="1400" i="1" dirty="0">
                <a:solidFill>
                  <a:srgbClr val="FFFFFF"/>
                </a:solidFill>
                <a:latin typeface="Humnst777 Lt BT" panose="020B0402030504020204" pitchFamily="34" charset="0"/>
              </a:rPr>
            </a:br>
            <a:endParaRPr lang="en-GB" sz="3600" i="1" dirty="0">
              <a:solidFill>
                <a:srgbClr val="FFFFFF"/>
              </a:solidFill>
              <a:latin typeface="Humnst777 Lt BT" panose="020B0402030504020204" pitchFamily="34" charset="0"/>
            </a:endParaRPr>
          </a:p>
        </p:txBody>
      </p:sp>
      <p:sp>
        <p:nvSpPr>
          <p:cNvPr id="13" name="Rectangle 12">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4" name="Content Placeholder 3">
            <a:extLst>
              <a:ext uri="{FF2B5EF4-FFF2-40B4-BE49-F238E27FC236}">
                <a16:creationId xmlns:a16="http://schemas.microsoft.com/office/drawing/2014/main" id="{F9EEFE7D-F1EA-4AF7-BA3C-18BF4C3AD701}"/>
              </a:ext>
            </a:extLst>
          </p:cNvPr>
          <p:cNvGraphicFramePr>
            <a:graphicFrameLocks noGrp="1"/>
          </p:cNvGraphicFramePr>
          <p:nvPr>
            <p:ph idx="1"/>
            <p:extLst>
              <p:ext uri="{D42A27DB-BD31-4B8C-83A1-F6EECF244321}">
                <p14:modId xmlns:p14="http://schemas.microsoft.com/office/powerpoint/2010/main" val="1558855081"/>
              </p:ext>
            </p:extLst>
          </p:nvPr>
        </p:nvGraphicFramePr>
        <p:xfrm>
          <a:off x="3628416" y="-1"/>
          <a:ext cx="8563583" cy="6858003"/>
        </p:xfrm>
        <a:graphic>
          <a:graphicData uri="http://schemas.openxmlformats.org/drawingml/2006/table">
            <a:tbl>
              <a:tblPr firstRow="1" bandRow="1"/>
              <a:tblGrid>
                <a:gridCol w="6682903">
                  <a:extLst>
                    <a:ext uri="{9D8B030D-6E8A-4147-A177-3AD203B41FA5}">
                      <a16:colId xmlns:a16="http://schemas.microsoft.com/office/drawing/2014/main" val="3705681335"/>
                    </a:ext>
                  </a:extLst>
                </a:gridCol>
                <a:gridCol w="486383">
                  <a:extLst>
                    <a:ext uri="{9D8B030D-6E8A-4147-A177-3AD203B41FA5}">
                      <a16:colId xmlns:a16="http://schemas.microsoft.com/office/drawing/2014/main" val="1839145085"/>
                    </a:ext>
                  </a:extLst>
                </a:gridCol>
                <a:gridCol w="749030">
                  <a:extLst>
                    <a:ext uri="{9D8B030D-6E8A-4147-A177-3AD203B41FA5}">
                      <a16:colId xmlns:a16="http://schemas.microsoft.com/office/drawing/2014/main" val="4250169532"/>
                    </a:ext>
                  </a:extLst>
                </a:gridCol>
                <a:gridCol w="645267">
                  <a:extLst>
                    <a:ext uri="{9D8B030D-6E8A-4147-A177-3AD203B41FA5}">
                      <a16:colId xmlns:a16="http://schemas.microsoft.com/office/drawing/2014/main" val="4091339934"/>
                    </a:ext>
                  </a:extLst>
                </a:gridCol>
              </a:tblGrid>
              <a:tr h="821889">
                <a:tc>
                  <a:txBody>
                    <a:bodyPr/>
                    <a:lstStyle/>
                    <a:p>
                      <a:pPr marL="38100" marR="38100">
                        <a:lnSpc>
                          <a:spcPts val="1600"/>
                        </a:lnSpc>
                        <a:spcAft>
                          <a:spcPts val="0"/>
                        </a:spcAft>
                      </a:pPr>
                      <a:r>
                        <a:rPr lang="en-GB" sz="1400" dirty="0">
                          <a:solidFill>
                            <a:srgbClr val="264A60"/>
                          </a:solidFill>
                          <a:effectLst/>
                          <a:latin typeface="Humnst777 Lt BT" panose="020B0402030504020204" pitchFamily="34" charset="0"/>
                          <a:ea typeface="Calibri" panose="020F0502020204030204" pitchFamily="34" charset="0"/>
                          <a:cs typeface="Times New Roman" panose="02020603050405020304" pitchFamily="18" charset="0"/>
                        </a:rPr>
                        <a:t> </a:t>
                      </a:r>
                    </a:p>
                    <a:p>
                      <a:pPr marL="38100" marR="38100">
                        <a:lnSpc>
                          <a:spcPts val="1600"/>
                        </a:lnSpc>
                        <a:spcAft>
                          <a:spcPts val="0"/>
                        </a:spcAft>
                      </a:pPr>
                      <a:r>
                        <a:rPr lang="en-GB" sz="1400" dirty="0">
                          <a:solidFill>
                            <a:srgbClr val="264A60"/>
                          </a:solidFill>
                          <a:effectLst/>
                          <a:latin typeface="Humnst777 Lt BT" panose="020B0402030504020204" pitchFamily="34" charset="0"/>
                          <a:ea typeface="Calibri" panose="020F0502020204030204" pitchFamily="34" charset="0"/>
                          <a:cs typeface="Times New Roman" panose="02020603050405020304" pitchFamily="18" charset="0"/>
                        </a:rPr>
                        <a:t> Statements</a:t>
                      </a:r>
                    </a:p>
                    <a:p>
                      <a:pPr marL="38100" marR="38100">
                        <a:lnSpc>
                          <a:spcPts val="1600"/>
                        </a:lnSpc>
                        <a:spcAft>
                          <a:spcPts val="0"/>
                        </a:spcAft>
                      </a:pPr>
                      <a:r>
                        <a:rPr lang="en-GB" sz="1400" i="1" dirty="0">
                          <a:effectLst/>
                          <a:latin typeface="Humnst777 Lt BT" panose="020B0402030504020204" pitchFamily="34" charset="0"/>
                          <a:ea typeface="Calibri" panose="020F0502020204030204" pitchFamily="34" charset="0"/>
                          <a:cs typeface="Times New Roman" panose="02020603050405020304" pitchFamily="18" charset="0"/>
                        </a:rPr>
                        <a:t> (5 Strongly agree – 1 Strongly Disagree)</a:t>
                      </a:r>
                    </a:p>
                    <a:p>
                      <a:pPr marL="38100" marR="38100">
                        <a:lnSpc>
                          <a:spcPts val="1600"/>
                        </a:lnSpc>
                        <a:spcAft>
                          <a:spcPts val="0"/>
                        </a:spcAft>
                      </a:pP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Mean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SD</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extLst>
                  <a:ext uri="{0D108BD9-81ED-4DB2-BD59-A6C34878D82A}">
                    <a16:rowId xmlns:a16="http://schemas.microsoft.com/office/drawing/2014/main" val="3808739856"/>
                  </a:ext>
                </a:extLst>
              </a:tr>
              <a:tr h="552842">
                <a:tc>
                  <a:txBody>
                    <a:bodyPr/>
                    <a:lstStyle/>
                    <a:p>
                      <a:pPr marL="360363" marR="38100" lvl="1" indent="0">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*The feedback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(3mins) was long enough</a:t>
                      </a:r>
                      <a:endPar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3.37</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1.727</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54951127"/>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marker(s)</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 providing my recorded audio-feedback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sounded interested.</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3.34</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1.389</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19127575"/>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audio-feedback is more personalized than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3.11</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1.348</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73943925"/>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took notes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when listening to my recorded audio-feedback.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3.01</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1.453</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7830018"/>
                  </a:ext>
                </a:extLst>
              </a:tr>
              <a:tr h="552842">
                <a:tc>
                  <a:txBody>
                    <a:bodyPr/>
                    <a:lstStyle/>
                    <a:p>
                      <a:pPr marL="360363" marR="38100" lvl="1" indent="0">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get anxious</a:t>
                      </a: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 before I listen to the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3.00</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1.935</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84344700"/>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am more likely to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contact my lecturer to discuss recorded audio-feedback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than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2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2.93</a:t>
                      </a:r>
                      <a:endParaRPr lang="en-GB" sz="13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1.215</a:t>
                      </a:r>
                      <a:endParaRPr lang="en-GB" sz="13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705472"/>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am more likely to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act on recorded audio-feedback than on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2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2.79</a:t>
                      </a:r>
                      <a:endParaRPr lang="en-GB" sz="13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1.286</a:t>
                      </a:r>
                      <a:endParaRPr lang="en-GB" sz="13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44389621"/>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am more likely to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review recorded audio-feedback than written feedback</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 when I'm working on my next assessment.</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2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2.78</a:t>
                      </a:r>
                      <a:endParaRPr lang="en-GB" sz="13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1.338</a:t>
                      </a:r>
                      <a:endParaRPr lang="en-GB" sz="13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84770941"/>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 Recorded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audio-feedback goes into more detail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than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2.85</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1.436</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77959552"/>
                  </a:ext>
                </a:extLst>
              </a:tr>
              <a:tr h="507694">
                <a:tc>
                  <a:txBody>
                    <a:bodyPr/>
                    <a:lstStyle/>
                    <a:p>
                      <a:pPr marL="360363" marR="38100" lvl="1" indent="0">
                        <a:lnSpc>
                          <a:spcPts val="16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It depends on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assessment type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which type of feedback I prefer (recorded audio-feedback or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ts val="16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2.79</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1.224</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56804838"/>
                  </a:ext>
                </a:extLst>
              </a:tr>
              <a:tr h="552842">
                <a:tc>
                  <a:txBody>
                    <a:bodyPr/>
                    <a:lstStyle/>
                    <a:p>
                      <a:pPr marL="360363" marR="38100" lvl="1" indent="0">
                        <a:lnSpc>
                          <a:spcPts val="16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It causes me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less anxiety listening to recorded audio-feedback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than reading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b="1" dirty="0">
                          <a:effectLst/>
                          <a:latin typeface="Humnst777 Lt BT" panose="020B0402030504020204" pitchFamily="34" charset="0"/>
                          <a:ea typeface="Calibri" panose="020F0502020204030204" pitchFamily="34" charset="0"/>
                          <a:cs typeface="Times New Roman" panose="02020603050405020304" pitchFamily="18" charset="0"/>
                        </a:rPr>
                        <a:t>2.50</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1.272</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35949647"/>
                  </a:ext>
                </a:extLst>
              </a:tr>
            </a:tbl>
          </a:graphicData>
        </a:graphic>
      </p:graphicFrame>
    </p:spTree>
    <p:extLst>
      <p:ext uri="{BB962C8B-B14F-4D97-AF65-F5344CB8AC3E}">
        <p14:creationId xmlns:p14="http://schemas.microsoft.com/office/powerpoint/2010/main" val="413254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76736-4698-4943-BF42-28D39838AA45}"/>
              </a:ext>
            </a:extLst>
          </p:cNvPr>
          <p:cNvSpPr>
            <a:spLocks noGrp="1"/>
          </p:cNvSpPr>
          <p:nvPr>
            <p:ph type="title"/>
          </p:nvPr>
        </p:nvSpPr>
        <p:spPr>
          <a:xfrm>
            <a:off x="329937" y="286603"/>
            <a:ext cx="11675845" cy="1450757"/>
          </a:xfrm>
        </p:spPr>
        <p:txBody>
          <a:bodyPr>
            <a:normAutofit fontScale="90000"/>
          </a:bodyPr>
          <a:lstStyle/>
          <a:p>
            <a:r>
              <a:rPr lang="en-GB" dirty="0">
                <a:solidFill>
                  <a:schemeClr val="accent4">
                    <a:lumMod val="75000"/>
                  </a:schemeClr>
                </a:solidFill>
                <a:latin typeface="Humnst777 Lt BT" panose="020B0402030504020204" pitchFamily="34" charset="0"/>
              </a:rPr>
              <a:t>WOULD YOU RATHER HAVE FEEDBACK THAT IS…</a:t>
            </a:r>
            <a:br>
              <a:rPr lang="en-GB" dirty="0">
                <a:solidFill>
                  <a:schemeClr val="accent4">
                    <a:lumMod val="75000"/>
                  </a:schemeClr>
                </a:solidFill>
                <a:latin typeface="Humnst777 Lt BT" panose="020B0402030504020204" pitchFamily="34" charset="0"/>
              </a:rPr>
            </a:br>
            <a:endParaRPr lang="en-GB" dirty="0">
              <a:solidFill>
                <a:schemeClr val="accent4">
                  <a:lumMod val="75000"/>
                </a:schemeClr>
              </a:solidFill>
              <a:latin typeface="Humnst777 Lt BT" panose="020B0402030504020204" pitchFamily="34" charset="0"/>
            </a:endParaRPr>
          </a:p>
        </p:txBody>
      </p:sp>
      <p:pic>
        <p:nvPicPr>
          <p:cNvPr id="3" name="Picture 2">
            <a:extLst>
              <a:ext uri="{FF2B5EF4-FFF2-40B4-BE49-F238E27FC236}">
                <a16:creationId xmlns:a16="http://schemas.microsoft.com/office/drawing/2014/main" id="{BDDC0122-F02A-1B8B-AAA4-7430D0F594D7}"/>
              </a:ext>
            </a:extLst>
          </p:cNvPr>
          <p:cNvPicPr>
            <a:picLocks noChangeAspect="1"/>
          </p:cNvPicPr>
          <p:nvPr/>
        </p:nvPicPr>
        <p:blipFill>
          <a:blip r:embed="rId3"/>
          <a:stretch>
            <a:fillRect/>
          </a:stretch>
        </p:blipFill>
        <p:spPr>
          <a:xfrm>
            <a:off x="6177699" y="4549151"/>
            <a:ext cx="6014301" cy="2281257"/>
          </a:xfrm>
          <a:prstGeom prst="rect">
            <a:avLst/>
          </a:prstGeom>
        </p:spPr>
      </p:pic>
      <p:pic>
        <p:nvPicPr>
          <p:cNvPr id="19" name="Content Placeholder 18">
            <a:extLst>
              <a:ext uri="{FF2B5EF4-FFF2-40B4-BE49-F238E27FC236}">
                <a16:creationId xmlns:a16="http://schemas.microsoft.com/office/drawing/2014/main" id="{D286863F-DF41-49DB-DDA9-C99213D26F06}"/>
              </a:ext>
            </a:extLst>
          </p:cNvPr>
          <p:cNvPicPr>
            <a:picLocks noGrp="1" noChangeAspect="1"/>
          </p:cNvPicPr>
          <p:nvPr>
            <p:ph idx="1"/>
          </p:nvPr>
        </p:nvPicPr>
        <p:blipFill>
          <a:blip r:embed="rId4"/>
          <a:stretch>
            <a:fillRect/>
          </a:stretch>
        </p:blipFill>
        <p:spPr>
          <a:xfrm>
            <a:off x="197046" y="1199835"/>
            <a:ext cx="5308809" cy="3343845"/>
          </a:xfrm>
        </p:spPr>
      </p:pic>
      <p:pic>
        <p:nvPicPr>
          <p:cNvPr id="15" name="Picture 14">
            <a:extLst>
              <a:ext uri="{FF2B5EF4-FFF2-40B4-BE49-F238E27FC236}">
                <a16:creationId xmlns:a16="http://schemas.microsoft.com/office/drawing/2014/main" id="{8E29794D-C803-BD5D-187B-93B57BF8665F}"/>
              </a:ext>
            </a:extLst>
          </p:cNvPr>
          <p:cNvPicPr>
            <a:picLocks noChangeAspect="1"/>
          </p:cNvPicPr>
          <p:nvPr/>
        </p:nvPicPr>
        <p:blipFill>
          <a:blip r:embed="rId5"/>
          <a:stretch>
            <a:fillRect/>
          </a:stretch>
        </p:blipFill>
        <p:spPr>
          <a:xfrm>
            <a:off x="9439464" y="-17047"/>
            <a:ext cx="2699208" cy="560116"/>
          </a:xfrm>
          <a:prstGeom prst="rect">
            <a:avLst/>
          </a:prstGeom>
        </p:spPr>
      </p:pic>
      <p:pic>
        <p:nvPicPr>
          <p:cNvPr id="17" name="Picture 16">
            <a:extLst>
              <a:ext uri="{FF2B5EF4-FFF2-40B4-BE49-F238E27FC236}">
                <a16:creationId xmlns:a16="http://schemas.microsoft.com/office/drawing/2014/main" id="{6CE4207D-4C12-801A-103B-83C007FE2FCF}"/>
              </a:ext>
            </a:extLst>
          </p:cNvPr>
          <p:cNvPicPr>
            <a:picLocks noChangeAspect="1"/>
          </p:cNvPicPr>
          <p:nvPr/>
        </p:nvPicPr>
        <p:blipFill>
          <a:blip r:embed="rId6"/>
          <a:stretch>
            <a:fillRect/>
          </a:stretch>
        </p:blipFill>
        <p:spPr>
          <a:xfrm>
            <a:off x="6223609" y="1199833"/>
            <a:ext cx="5915063" cy="3191191"/>
          </a:xfrm>
          <a:prstGeom prst="rect">
            <a:avLst/>
          </a:prstGeom>
        </p:spPr>
      </p:pic>
      <p:pic>
        <p:nvPicPr>
          <p:cNvPr id="21" name="Picture 20">
            <a:extLst>
              <a:ext uri="{FF2B5EF4-FFF2-40B4-BE49-F238E27FC236}">
                <a16:creationId xmlns:a16="http://schemas.microsoft.com/office/drawing/2014/main" id="{0CFBAAC3-2E7F-EE5C-E0B3-05D4431780AD}"/>
              </a:ext>
            </a:extLst>
          </p:cNvPr>
          <p:cNvPicPr>
            <a:picLocks noChangeAspect="1"/>
          </p:cNvPicPr>
          <p:nvPr/>
        </p:nvPicPr>
        <p:blipFill>
          <a:blip r:embed="rId7"/>
          <a:stretch>
            <a:fillRect/>
          </a:stretch>
        </p:blipFill>
        <p:spPr>
          <a:xfrm>
            <a:off x="203043" y="4543680"/>
            <a:ext cx="5151381" cy="2314320"/>
          </a:xfrm>
          <a:prstGeom prst="rect">
            <a:avLst/>
          </a:prstGeom>
        </p:spPr>
      </p:pic>
      <p:pic>
        <p:nvPicPr>
          <p:cNvPr id="2" name="Picture 1">
            <a:extLst>
              <a:ext uri="{FF2B5EF4-FFF2-40B4-BE49-F238E27FC236}">
                <a16:creationId xmlns:a16="http://schemas.microsoft.com/office/drawing/2014/main" id="{680D2707-E013-0ED6-D41B-2DFC88465784}"/>
              </a:ext>
            </a:extLst>
          </p:cNvPr>
          <p:cNvPicPr>
            <a:picLocks noChangeAspect="1"/>
          </p:cNvPicPr>
          <p:nvPr/>
        </p:nvPicPr>
        <p:blipFill>
          <a:blip r:embed="rId8"/>
          <a:stretch>
            <a:fillRect/>
          </a:stretch>
        </p:blipFill>
        <p:spPr>
          <a:xfrm>
            <a:off x="1264393" y="6343650"/>
            <a:ext cx="3348270" cy="514349"/>
          </a:xfrm>
          <a:prstGeom prst="rect">
            <a:avLst/>
          </a:prstGeom>
        </p:spPr>
      </p:pic>
      <p:pic>
        <p:nvPicPr>
          <p:cNvPr id="5" name="Picture 4">
            <a:extLst>
              <a:ext uri="{FF2B5EF4-FFF2-40B4-BE49-F238E27FC236}">
                <a16:creationId xmlns:a16="http://schemas.microsoft.com/office/drawing/2014/main" id="{2CC21447-2638-8917-ABEE-9DBE7554AD5C}"/>
              </a:ext>
            </a:extLst>
          </p:cNvPr>
          <p:cNvPicPr>
            <a:picLocks noChangeAspect="1"/>
          </p:cNvPicPr>
          <p:nvPr/>
        </p:nvPicPr>
        <p:blipFill>
          <a:blip r:embed="rId9"/>
          <a:stretch>
            <a:fillRect/>
          </a:stretch>
        </p:blipFill>
        <p:spPr>
          <a:xfrm>
            <a:off x="8603072" y="6419851"/>
            <a:ext cx="2979327" cy="410558"/>
          </a:xfrm>
          <a:prstGeom prst="rect">
            <a:avLst/>
          </a:prstGeom>
        </p:spPr>
      </p:pic>
      <p:pic>
        <p:nvPicPr>
          <p:cNvPr id="6" name="Picture 5">
            <a:extLst>
              <a:ext uri="{FF2B5EF4-FFF2-40B4-BE49-F238E27FC236}">
                <a16:creationId xmlns:a16="http://schemas.microsoft.com/office/drawing/2014/main" id="{CE2C94FF-F1E1-8A1E-3920-3FE314AF2F19}"/>
              </a:ext>
            </a:extLst>
          </p:cNvPr>
          <p:cNvPicPr>
            <a:picLocks noChangeAspect="1"/>
          </p:cNvPicPr>
          <p:nvPr/>
        </p:nvPicPr>
        <p:blipFill>
          <a:blip r:embed="rId10"/>
          <a:stretch>
            <a:fillRect/>
          </a:stretch>
        </p:blipFill>
        <p:spPr>
          <a:xfrm>
            <a:off x="6223609" y="4606180"/>
            <a:ext cx="3810330" cy="286537"/>
          </a:xfrm>
          <a:prstGeom prst="rect">
            <a:avLst/>
          </a:prstGeom>
        </p:spPr>
      </p:pic>
      <p:pic>
        <p:nvPicPr>
          <p:cNvPr id="7" name="Picture 6">
            <a:extLst>
              <a:ext uri="{FF2B5EF4-FFF2-40B4-BE49-F238E27FC236}">
                <a16:creationId xmlns:a16="http://schemas.microsoft.com/office/drawing/2014/main" id="{A3BD7F60-3B8A-2AE8-DA58-0B199B6690BE}"/>
              </a:ext>
            </a:extLst>
          </p:cNvPr>
          <p:cNvPicPr>
            <a:picLocks noChangeAspect="1"/>
          </p:cNvPicPr>
          <p:nvPr/>
        </p:nvPicPr>
        <p:blipFill>
          <a:blip r:embed="rId11"/>
          <a:stretch>
            <a:fillRect/>
          </a:stretch>
        </p:blipFill>
        <p:spPr>
          <a:xfrm>
            <a:off x="197046" y="4749448"/>
            <a:ext cx="1987468" cy="286537"/>
          </a:xfrm>
          <a:prstGeom prst="rect">
            <a:avLst/>
          </a:prstGeom>
        </p:spPr>
      </p:pic>
    </p:spTree>
    <p:extLst>
      <p:ext uri="{BB962C8B-B14F-4D97-AF65-F5344CB8AC3E}">
        <p14:creationId xmlns:p14="http://schemas.microsoft.com/office/powerpoint/2010/main" val="74909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1ED1AC-EC83-4D22-89E3-36A9CEF1F982}"/>
              </a:ext>
            </a:extLst>
          </p:cNvPr>
          <p:cNvSpPr>
            <a:spLocks noGrp="1"/>
          </p:cNvSpPr>
          <p:nvPr>
            <p:ph type="title"/>
          </p:nvPr>
        </p:nvSpPr>
        <p:spPr/>
        <p:txBody>
          <a:bodyPr>
            <a:normAutofit fontScale="90000"/>
          </a:bodyPr>
          <a:lstStyle/>
          <a:p>
            <a:br>
              <a:rPr lang="en-GB" dirty="0">
                <a:latin typeface="Humnst777 Lt BT" panose="020B0402030504020204" pitchFamily="34" charset="0"/>
              </a:rPr>
            </a:br>
            <a:br>
              <a:rPr lang="en-GB" dirty="0">
                <a:latin typeface="Humnst777 Lt BT" panose="020B0402030504020204" pitchFamily="34" charset="0"/>
              </a:rPr>
            </a:br>
            <a:r>
              <a:rPr lang="en-GB" sz="4400" dirty="0">
                <a:latin typeface="Humnst777 Lt BT" panose="020B0402030504020204" pitchFamily="34" charset="0"/>
              </a:rPr>
              <a:t>PREFERRED FEEDBACK </a:t>
            </a:r>
            <a:br>
              <a:rPr lang="en-GB" dirty="0">
                <a:latin typeface="Humnst777 Lt BT" panose="020B0402030504020204" pitchFamily="34" charset="0"/>
              </a:rPr>
            </a:br>
            <a:r>
              <a:rPr lang="en-GB" dirty="0">
                <a:latin typeface="Humnst777 Lt BT" panose="020B0402030504020204" pitchFamily="34" charset="0"/>
              </a:rPr>
              <a:t>by course</a:t>
            </a:r>
            <a:br>
              <a:rPr lang="en-GB" dirty="0">
                <a:latin typeface="Humnst777 Lt BT" panose="020B0402030504020204" pitchFamily="34" charset="0"/>
              </a:rPr>
            </a:br>
            <a:br>
              <a:rPr lang="en-GB" dirty="0"/>
            </a:br>
            <a:r>
              <a:rPr lang="en-GB" sz="2200" dirty="0"/>
              <a:t>X</a:t>
            </a:r>
            <a:r>
              <a:rPr lang="en-GB" sz="2200" baseline="30000" dirty="0"/>
              <a:t>2 </a:t>
            </a:r>
            <a:r>
              <a:rPr lang="en-GB" sz="2200" dirty="0"/>
              <a:t>(4, </a:t>
            </a:r>
            <a:r>
              <a:rPr lang="en-GB" sz="2200" i="1" dirty="0"/>
              <a:t>N=219</a:t>
            </a:r>
            <a:r>
              <a:rPr lang="en-GB" sz="2200" dirty="0"/>
              <a:t> )= 20.76 , </a:t>
            </a:r>
            <a:r>
              <a:rPr lang="en-GB" sz="2200" i="1" dirty="0"/>
              <a:t>p=&lt;.001*</a:t>
            </a:r>
            <a:br>
              <a:rPr lang="en-GB" dirty="0"/>
            </a:br>
            <a:endParaRPr lang="en-GB" dirty="0"/>
          </a:p>
        </p:txBody>
      </p:sp>
      <p:sp>
        <p:nvSpPr>
          <p:cNvPr id="8" name="Text Placeholder 7">
            <a:extLst>
              <a:ext uri="{FF2B5EF4-FFF2-40B4-BE49-F238E27FC236}">
                <a16:creationId xmlns:a16="http://schemas.microsoft.com/office/drawing/2014/main" id="{96600C49-C05D-4685-9F58-15BE9D1C4DC6}"/>
              </a:ext>
            </a:extLst>
          </p:cNvPr>
          <p:cNvSpPr txBox="1">
            <a:spLocks noGrp="1"/>
          </p:cNvSpPr>
          <p:nvPr>
            <p:ph type="body" sz="half" idx="2"/>
          </p:nvPr>
        </p:nvSpPr>
        <p:spPr>
          <a:xfrm>
            <a:off x="457200" y="2925763"/>
            <a:ext cx="3200400" cy="1877437"/>
          </a:xfrm>
          <a:prstGeom prst="rect">
            <a:avLst/>
          </a:prstGeom>
          <a:noFill/>
        </p:spPr>
        <p:txBody>
          <a:bodyPr wrap="square" rtlCol="0">
            <a:spAutoFit/>
          </a:bodyPr>
          <a:lstStyle/>
          <a:p>
            <a:r>
              <a:rPr lang="en-GB" dirty="0"/>
              <a:t>There is a slight preference for written feedback by psychology students (N=64) - this is statistically significant*</a:t>
            </a:r>
          </a:p>
          <a:p>
            <a:endParaRPr lang="en-GB" dirty="0"/>
          </a:p>
          <a:p>
            <a:endParaRPr lang="en-GB" dirty="0"/>
          </a:p>
          <a:p>
            <a:endParaRPr lang="en-GB" dirty="0"/>
          </a:p>
        </p:txBody>
      </p:sp>
      <p:sp>
        <p:nvSpPr>
          <p:cNvPr id="5" name="Content Placeholder 4">
            <a:extLst>
              <a:ext uri="{FF2B5EF4-FFF2-40B4-BE49-F238E27FC236}">
                <a16:creationId xmlns:a16="http://schemas.microsoft.com/office/drawing/2014/main" id="{EB7D7C14-4F13-3553-FE8F-988432F2BC5B}"/>
              </a:ext>
            </a:extLst>
          </p:cNvPr>
          <p:cNvSpPr>
            <a:spLocks noGrp="1"/>
          </p:cNvSpPr>
          <p:nvPr>
            <p:ph idx="1"/>
          </p:nvPr>
        </p:nvSpPr>
        <p:spPr/>
        <p:txBody>
          <a:bodyPr/>
          <a:lstStyle/>
          <a:p>
            <a:endParaRPr lang="en-GB" dirty="0"/>
          </a:p>
        </p:txBody>
      </p:sp>
      <p:pic>
        <p:nvPicPr>
          <p:cNvPr id="12" name="Picture 11">
            <a:extLst>
              <a:ext uri="{FF2B5EF4-FFF2-40B4-BE49-F238E27FC236}">
                <a16:creationId xmlns:a16="http://schemas.microsoft.com/office/drawing/2014/main" id="{9ADCD6DB-2804-75D3-4ABF-E2EC6BE24672}"/>
              </a:ext>
            </a:extLst>
          </p:cNvPr>
          <p:cNvPicPr>
            <a:picLocks noChangeAspect="1"/>
          </p:cNvPicPr>
          <p:nvPr/>
        </p:nvPicPr>
        <p:blipFill>
          <a:blip r:embed="rId3"/>
          <a:stretch>
            <a:fillRect/>
          </a:stretch>
        </p:blipFill>
        <p:spPr>
          <a:xfrm>
            <a:off x="4058728" y="4276700"/>
            <a:ext cx="8133271" cy="2581300"/>
          </a:xfrm>
          <a:prstGeom prst="rect">
            <a:avLst/>
          </a:prstGeom>
        </p:spPr>
      </p:pic>
      <p:pic>
        <p:nvPicPr>
          <p:cNvPr id="14" name="Picture 13">
            <a:extLst>
              <a:ext uri="{FF2B5EF4-FFF2-40B4-BE49-F238E27FC236}">
                <a16:creationId xmlns:a16="http://schemas.microsoft.com/office/drawing/2014/main" id="{50F92B2B-AE84-16CF-9711-6549B6505457}"/>
              </a:ext>
            </a:extLst>
          </p:cNvPr>
          <p:cNvPicPr>
            <a:picLocks noChangeAspect="1"/>
          </p:cNvPicPr>
          <p:nvPr/>
        </p:nvPicPr>
        <p:blipFill>
          <a:blip r:embed="rId4"/>
          <a:stretch>
            <a:fillRect/>
          </a:stretch>
        </p:blipFill>
        <p:spPr>
          <a:xfrm>
            <a:off x="4151778" y="75575"/>
            <a:ext cx="8040222" cy="4201125"/>
          </a:xfrm>
          <a:prstGeom prst="rect">
            <a:avLst/>
          </a:prstGeom>
        </p:spPr>
      </p:pic>
    </p:spTree>
    <p:extLst>
      <p:ext uri="{BB962C8B-B14F-4D97-AF65-F5344CB8AC3E}">
        <p14:creationId xmlns:p14="http://schemas.microsoft.com/office/powerpoint/2010/main" val="230308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9CE0-BB14-4881-8C72-47222433BCA4}"/>
              </a:ext>
            </a:extLst>
          </p:cNvPr>
          <p:cNvSpPr>
            <a:spLocks noGrp="1"/>
          </p:cNvSpPr>
          <p:nvPr>
            <p:ph type="title"/>
          </p:nvPr>
        </p:nvSpPr>
        <p:spPr/>
        <p:txBody>
          <a:bodyPr>
            <a:normAutofit fontScale="90000"/>
          </a:bodyPr>
          <a:lstStyle/>
          <a:p>
            <a:r>
              <a:rPr lang="en-GB" dirty="0"/>
              <a:t>Student focus group (2024) </a:t>
            </a:r>
            <a:br>
              <a:rPr lang="en-GB" dirty="0"/>
            </a:br>
            <a:r>
              <a:rPr lang="en-GB" dirty="0"/>
              <a:t>Experience of assessments and feedback</a:t>
            </a:r>
          </a:p>
        </p:txBody>
      </p:sp>
      <p:sp>
        <p:nvSpPr>
          <p:cNvPr id="4" name="Text Placeholder 3">
            <a:extLst>
              <a:ext uri="{FF2B5EF4-FFF2-40B4-BE49-F238E27FC236}">
                <a16:creationId xmlns:a16="http://schemas.microsoft.com/office/drawing/2014/main" id="{840A0D76-D847-92A5-4BB4-073202E624DD}"/>
              </a:ext>
            </a:extLst>
          </p:cNvPr>
          <p:cNvSpPr>
            <a:spLocks noGrp="1"/>
          </p:cNvSpPr>
          <p:nvPr>
            <p:ph type="body" idx="1"/>
          </p:nvPr>
        </p:nvSpPr>
        <p:spPr>
          <a:solidFill>
            <a:srgbClr val="1C82B0"/>
          </a:solidFill>
          <a:ln>
            <a:solidFill>
              <a:srgbClr val="1C82B0"/>
            </a:solidFill>
          </a:ln>
        </p:spPr>
        <p:txBody>
          <a:bodyPr/>
          <a:lstStyle/>
          <a:p>
            <a:r>
              <a:rPr lang="en-GB" b="1" dirty="0">
                <a:solidFill>
                  <a:schemeClr val="bg1"/>
                </a:solidFill>
              </a:rPr>
              <a:t>Exams</a:t>
            </a:r>
          </a:p>
        </p:txBody>
      </p:sp>
      <p:sp>
        <p:nvSpPr>
          <p:cNvPr id="3" name="Content Placeholder 2">
            <a:extLst>
              <a:ext uri="{FF2B5EF4-FFF2-40B4-BE49-F238E27FC236}">
                <a16:creationId xmlns:a16="http://schemas.microsoft.com/office/drawing/2014/main" id="{12335D59-5D72-F28A-8A53-12CA70DFE844}"/>
              </a:ext>
            </a:extLst>
          </p:cNvPr>
          <p:cNvSpPr>
            <a:spLocks noGrp="1"/>
          </p:cNvSpPr>
          <p:nvPr>
            <p:ph sz="half" idx="2"/>
          </p:nvPr>
        </p:nvSpPr>
        <p:spPr/>
        <p:txBody>
          <a:bodyPr>
            <a:normAutofit fontScale="92500" lnSpcReduction="20000"/>
          </a:bodyPr>
          <a:lstStyle/>
          <a:p>
            <a:pPr>
              <a:lnSpc>
                <a:spcPct val="150000"/>
              </a:lnSpc>
            </a:pPr>
            <a:r>
              <a:rPr lang="en-GB" sz="1700" dirty="0"/>
              <a:t>“the word exam puts </a:t>
            </a:r>
            <a:r>
              <a:rPr lang="en-GB" sz="1700" b="1" dirty="0">
                <a:solidFill>
                  <a:srgbClr val="FF0000"/>
                </a:solidFill>
              </a:rPr>
              <a:t>fear</a:t>
            </a:r>
            <a:r>
              <a:rPr lang="en-GB" sz="1700" dirty="0"/>
              <a:t> into students regardless of what platform and what sort of shape it takes place. </a:t>
            </a:r>
          </a:p>
          <a:p>
            <a:pPr>
              <a:lnSpc>
                <a:spcPct val="150000"/>
              </a:lnSpc>
            </a:pPr>
            <a:r>
              <a:rPr lang="en-GB" sz="1700" dirty="0"/>
              <a:t>For me, it's a </a:t>
            </a:r>
            <a:r>
              <a:rPr lang="en-GB" sz="1700" b="1" dirty="0">
                <a:solidFill>
                  <a:srgbClr val="FF0000"/>
                </a:solidFill>
              </a:rPr>
              <a:t>fear of failing</a:t>
            </a:r>
            <a:r>
              <a:rPr lang="en-GB" sz="1700" dirty="0"/>
              <a:t>, a fear of </a:t>
            </a:r>
            <a:r>
              <a:rPr lang="en-GB" sz="1700" b="1" dirty="0">
                <a:solidFill>
                  <a:srgbClr val="FF0000"/>
                </a:solidFill>
              </a:rPr>
              <a:t>not doing well</a:t>
            </a:r>
            <a:r>
              <a:rPr lang="en-GB" sz="1700" dirty="0"/>
              <a:t>, so I was </a:t>
            </a:r>
            <a:r>
              <a:rPr lang="en-GB" sz="1700" b="1" dirty="0">
                <a:solidFill>
                  <a:srgbClr val="FF0000"/>
                </a:solidFill>
              </a:rPr>
              <a:t>always anxious </a:t>
            </a:r>
            <a:r>
              <a:rPr lang="en-GB" sz="1700" dirty="0"/>
              <a:t>… </a:t>
            </a:r>
          </a:p>
          <a:p>
            <a:pPr>
              <a:lnSpc>
                <a:spcPct val="150000"/>
              </a:lnSpc>
            </a:pPr>
            <a:r>
              <a:rPr lang="en-GB" sz="1700" dirty="0">
                <a:solidFill>
                  <a:srgbClr val="323130"/>
                </a:solidFill>
                <a:effectLst/>
                <a:ea typeface="Segoe UI" panose="020B0502040204020203" pitchFamily="34" charset="0"/>
              </a:rPr>
              <a:t>I </a:t>
            </a:r>
            <a:r>
              <a:rPr lang="en-GB" sz="1700" b="1" dirty="0">
                <a:solidFill>
                  <a:srgbClr val="FF0000"/>
                </a:solidFill>
                <a:effectLst/>
                <a:ea typeface="Segoe UI" panose="020B0502040204020203" pitchFamily="34" charset="0"/>
              </a:rPr>
              <a:t>prefer online exams- </a:t>
            </a:r>
            <a:r>
              <a:rPr lang="en-GB" sz="1700" dirty="0">
                <a:solidFill>
                  <a:srgbClr val="323130"/>
                </a:solidFill>
                <a:effectLst/>
                <a:ea typeface="Segoe UI" panose="020B0502040204020203" pitchFamily="34" charset="0"/>
              </a:rPr>
              <a:t>a relaxed approach being 24 hours online rather than, say, 2 hour exam in person.</a:t>
            </a:r>
            <a:r>
              <a:rPr lang="en-GB" sz="1700" dirty="0"/>
              <a:t>” P1</a:t>
            </a:r>
            <a:endParaRPr lang="en-GB" sz="1700" dirty="0">
              <a:solidFill>
                <a:srgbClr val="323130"/>
              </a:solidFill>
              <a:effectLst/>
              <a:ea typeface="Segoe UI" panose="020B0502040204020203" pitchFamily="34" charset="0"/>
            </a:endParaRPr>
          </a:p>
          <a:p>
            <a:endParaRPr lang="en-GB" dirty="0"/>
          </a:p>
        </p:txBody>
      </p:sp>
      <p:sp>
        <p:nvSpPr>
          <p:cNvPr id="5" name="Text Placeholder 4">
            <a:extLst>
              <a:ext uri="{FF2B5EF4-FFF2-40B4-BE49-F238E27FC236}">
                <a16:creationId xmlns:a16="http://schemas.microsoft.com/office/drawing/2014/main" id="{C1859743-E03F-F92E-9643-4C4D8871E760}"/>
              </a:ext>
            </a:extLst>
          </p:cNvPr>
          <p:cNvSpPr>
            <a:spLocks noGrp="1"/>
          </p:cNvSpPr>
          <p:nvPr>
            <p:ph type="body" sz="quarter" idx="3"/>
          </p:nvPr>
        </p:nvSpPr>
        <p:spPr>
          <a:solidFill>
            <a:srgbClr val="1C82B0"/>
          </a:solidFill>
        </p:spPr>
        <p:txBody>
          <a:bodyPr/>
          <a:lstStyle/>
          <a:p>
            <a:r>
              <a:rPr lang="en-GB" b="1" dirty="0">
                <a:solidFill>
                  <a:schemeClr val="bg1"/>
                </a:solidFill>
                <a:latin typeface="Segoe UI" panose="020B0502040204020203" pitchFamily="34" charset="0"/>
              </a:rPr>
              <a:t>Grade and Audio feedback release day</a:t>
            </a:r>
          </a:p>
        </p:txBody>
      </p:sp>
      <p:sp>
        <p:nvSpPr>
          <p:cNvPr id="6" name="Content Placeholder 5">
            <a:extLst>
              <a:ext uri="{FF2B5EF4-FFF2-40B4-BE49-F238E27FC236}">
                <a16:creationId xmlns:a16="http://schemas.microsoft.com/office/drawing/2014/main" id="{1E164ECF-1882-ACCE-C0EC-7DF82A347593}"/>
              </a:ext>
            </a:extLst>
          </p:cNvPr>
          <p:cNvSpPr>
            <a:spLocks noGrp="1"/>
          </p:cNvSpPr>
          <p:nvPr>
            <p:ph sz="quarter" idx="4"/>
          </p:nvPr>
        </p:nvSpPr>
        <p:spPr/>
        <p:txBody>
          <a:bodyPr>
            <a:normAutofit fontScale="92500" lnSpcReduction="20000"/>
          </a:bodyPr>
          <a:lstStyle/>
          <a:p>
            <a:pPr>
              <a:lnSpc>
                <a:spcPct val="160000"/>
              </a:lnSpc>
            </a:pPr>
            <a:r>
              <a:rPr lang="en-GB" sz="1600" dirty="0"/>
              <a:t>“personally, I was </a:t>
            </a:r>
            <a:r>
              <a:rPr lang="en-GB" sz="1600" b="1" dirty="0">
                <a:solidFill>
                  <a:srgbClr val="FF0000"/>
                </a:solidFill>
              </a:rPr>
              <a:t>incredibly anxious</a:t>
            </a:r>
            <a:r>
              <a:rPr lang="en-GB" sz="1600" dirty="0"/>
              <a:t>, but I was also furious .. I have auditory sensory issues - I have been fighting with a disability team to get a cover slip, saying my feedback has to be given written”P1</a:t>
            </a:r>
          </a:p>
          <a:p>
            <a:pPr>
              <a:lnSpc>
                <a:spcPct val="160000"/>
              </a:lnSpc>
            </a:pPr>
            <a:r>
              <a:rPr lang="en-GB" sz="1600" dirty="0"/>
              <a:t>“I </a:t>
            </a:r>
            <a:r>
              <a:rPr lang="en-GB" sz="1600" b="1" dirty="0">
                <a:solidFill>
                  <a:srgbClr val="FF0000"/>
                </a:solidFill>
              </a:rPr>
              <a:t>can tell by the feedback if someone actually has taken the time to probably read it</a:t>
            </a:r>
            <a:r>
              <a:rPr lang="en-GB" sz="1600" dirty="0"/>
              <a:t>, understand it, and actually being a little bit inspired and, you know, have learnt something from it, </a:t>
            </a:r>
            <a:r>
              <a:rPr lang="en-GB" sz="1600" b="1" dirty="0">
                <a:solidFill>
                  <a:srgbClr val="FF0000"/>
                </a:solidFill>
              </a:rPr>
              <a:t>some feedback that I've received has been quite generic</a:t>
            </a:r>
            <a:r>
              <a:rPr lang="en-GB" sz="1600" dirty="0"/>
              <a:t>”.P2</a:t>
            </a:r>
          </a:p>
          <a:p>
            <a:endParaRPr lang="en-GB" dirty="0"/>
          </a:p>
        </p:txBody>
      </p:sp>
    </p:spTree>
    <p:extLst>
      <p:ext uri="{BB962C8B-B14F-4D97-AF65-F5344CB8AC3E}">
        <p14:creationId xmlns:p14="http://schemas.microsoft.com/office/powerpoint/2010/main" val="22633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1160-3EFA-4040-AEFD-9DDCBA0AEBA3}"/>
              </a:ext>
            </a:extLst>
          </p:cNvPr>
          <p:cNvSpPr>
            <a:spLocks noGrp="1"/>
          </p:cNvSpPr>
          <p:nvPr>
            <p:ph type="title"/>
          </p:nvPr>
        </p:nvSpPr>
        <p:spPr/>
        <p:txBody>
          <a:bodyPr/>
          <a:lstStyle/>
          <a:p>
            <a:r>
              <a:rPr lang="en-GB" dirty="0">
                <a:solidFill>
                  <a:schemeClr val="tx1"/>
                </a:solidFill>
                <a:latin typeface="Humnst777 Lt BT" panose="020B0402030504020204" pitchFamily="34" charset="0"/>
              </a:rPr>
              <a:t>EVALUATION OF STAFF EXPERIENCE (2021): AUDIO FEEDBACK  </a:t>
            </a:r>
          </a:p>
        </p:txBody>
      </p:sp>
      <p:sp>
        <p:nvSpPr>
          <p:cNvPr id="5" name="Text Placeholder 4">
            <a:extLst>
              <a:ext uri="{FF2B5EF4-FFF2-40B4-BE49-F238E27FC236}">
                <a16:creationId xmlns:a16="http://schemas.microsoft.com/office/drawing/2014/main" id="{4B77F220-C5B0-47BA-8038-D756081D3E76}"/>
              </a:ext>
            </a:extLst>
          </p:cNvPr>
          <p:cNvSpPr>
            <a:spLocks noGrp="1"/>
          </p:cNvSpPr>
          <p:nvPr>
            <p:ph type="body" idx="1"/>
          </p:nvPr>
        </p:nvSpPr>
        <p:spPr>
          <a:xfrm>
            <a:off x="6217920" y="1791706"/>
            <a:ext cx="4937760" cy="736282"/>
          </a:xfrm>
          <a:solidFill>
            <a:srgbClr val="1C82B0"/>
          </a:solidFill>
        </p:spPr>
        <p:txBody>
          <a:bodyPr>
            <a:normAutofit fontScale="92500" lnSpcReduction="20000"/>
          </a:bodyPr>
          <a:lstStyle/>
          <a:p>
            <a:endParaRPr lang="en-GB" dirty="0">
              <a:latin typeface="Humnst777 Lt BT" panose="020B0402030504020204" pitchFamily="34" charset="0"/>
            </a:endParaRPr>
          </a:p>
          <a:p>
            <a:r>
              <a:rPr lang="en-GB" dirty="0">
                <a:solidFill>
                  <a:schemeClr val="bg1"/>
                </a:solidFill>
                <a:latin typeface="Humnst777 Lt BT" panose="020B0402030504020204" pitchFamily="34" charset="0"/>
              </a:rPr>
              <a:t>Staff -Focus Group on Audio Feedback</a:t>
            </a:r>
          </a:p>
          <a:p>
            <a:endParaRPr lang="en-GB" dirty="0"/>
          </a:p>
        </p:txBody>
      </p:sp>
      <p:sp>
        <p:nvSpPr>
          <p:cNvPr id="10" name="Content Placeholder 9">
            <a:extLst>
              <a:ext uri="{FF2B5EF4-FFF2-40B4-BE49-F238E27FC236}">
                <a16:creationId xmlns:a16="http://schemas.microsoft.com/office/drawing/2014/main" id="{C796554F-16F5-458D-9023-965087FAA7E0}"/>
              </a:ext>
            </a:extLst>
          </p:cNvPr>
          <p:cNvSpPr>
            <a:spLocks noGrp="1"/>
          </p:cNvSpPr>
          <p:nvPr>
            <p:ph sz="half" idx="2"/>
          </p:nvPr>
        </p:nvSpPr>
        <p:spPr>
          <a:xfrm>
            <a:off x="6217920" y="2522397"/>
            <a:ext cx="4937760" cy="3378200"/>
          </a:xfrm>
        </p:spPr>
        <p:txBody>
          <a:bodyPr>
            <a:normAutofit fontScale="92500" lnSpcReduction="20000"/>
          </a:bodyPr>
          <a:lstStyle/>
          <a:p>
            <a:pPr>
              <a:lnSpc>
                <a:spcPct val="170000"/>
              </a:lnSpc>
            </a:pPr>
            <a:r>
              <a:rPr lang="en-GB" sz="1800" dirty="0">
                <a:latin typeface="Humnst777 Lt BT" panose="020B0402030504020204" pitchFamily="34" charset="0"/>
              </a:rPr>
              <a:t>6 opt in participants</a:t>
            </a:r>
          </a:p>
          <a:p>
            <a:pPr>
              <a:lnSpc>
                <a:spcPct val="170000"/>
              </a:lnSpc>
            </a:pPr>
            <a:r>
              <a:rPr lang="en-GB" sz="1800" dirty="0">
                <a:latin typeface="Humnst777 Lt BT" panose="020B0402030504020204" pitchFamily="34" charset="0"/>
              </a:rPr>
              <a:t>Semi structured questions on</a:t>
            </a:r>
          </a:p>
          <a:p>
            <a:pPr lvl="1">
              <a:lnSpc>
                <a:spcPct val="170000"/>
              </a:lnSpc>
            </a:pPr>
            <a:r>
              <a:rPr lang="en-GB" dirty="0">
                <a:latin typeface="Humnst777 Lt BT" panose="020B0402030504020204" pitchFamily="34" charset="0"/>
              </a:rPr>
              <a:t> </a:t>
            </a:r>
            <a:r>
              <a:rPr lang="en-GB" b="1" i="1" dirty="0">
                <a:latin typeface="Humnst777 Lt BT" panose="020B0402030504020204" pitchFamily="34" charset="0"/>
              </a:rPr>
              <a:t>Use of template</a:t>
            </a:r>
          </a:p>
          <a:p>
            <a:pPr lvl="1">
              <a:lnSpc>
                <a:spcPct val="170000"/>
              </a:lnSpc>
            </a:pPr>
            <a:r>
              <a:rPr lang="en-GB" b="1" i="1" dirty="0">
                <a:latin typeface="Humnst777 Lt BT" panose="020B0402030504020204" pitchFamily="34" charset="0"/>
              </a:rPr>
              <a:t>The process and technical matters</a:t>
            </a:r>
          </a:p>
          <a:p>
            <a:pPr lvl="1">
              <a:lnSpc>
                <a:spcPct val="170000"/>
              </a:lnSpc>
            </a:pPr>
            <a:r>
              <a:rPr lang="en-GB" b="1" i="1" dirty="0">
                <a:latin typeface="Humnst777 Lt BT" panose="020B0402030504020204" pitchFamily="34" charset="0"/>
              </a:rPr>
              <a:t>Time to complete audio feedback</a:t>
            </a:r>
          </a:p>
          <a:p>
            <a:pPr lvl="1">
              <a:lnSpc>
                <a:spcPct val="170000"/>
              </a:lnSpc>
            </a:pPr>
            <a:r>
              <a:rPr lang="en-GB" b="1" i="1" dirty="0">
                <a:latin typeface="Humnst777 Lt BT" panose="020B0402030504020204" pitchFamily="34" charset="0"/>
              </a:rPr>
              <a:t>Perceptions of audio feedback and written feedback</a:t>
            </a:r>
          </a:p>
          <a:p>
            <a:endParaRPr lang="en-GB" sz="1800" dirty="0">
              <a:latin typeface="Humnst777 Lt BT" panose="020B0402030504020204" pitchFamily="34" charset="0"/>
            </a:endParaRPr>
          </a:p>
          <a:p>
            <a:endParaRPr lang="en-GB" sz="1800" dirty="0">
              <a:latin typeface="Humnst777 Lt BT" panose="020B0402030504020204" pitchFamily="34" charset="0"/>
            </a:endParaRPr>
          </a:p>
          <a:p>
            <a:endParaRPr lang="en-GB" dirty="0"/>
          </a:p>
        </p:txBody>
      </p:sp>
      <p:sp>
        <p:nvSpPr>
          <p:cNvPr id="8" name="Text Placeholder 7">
            <a:extLst>
              <a:ext uri="{FF2B5EF4-FFF2-40B4-BE49-F238E27FC236}">
                <a16:creationId xmlns:a16="http://schemas.microsoft.com/office/drawing/2014/main" id="{A670C31A-1543-41FF-AEA3-252BB46FC0DE}"/>
              </a:ext>
            </a:extLst>
          </p:cNvPr>
          <p:cNvSpPr>
            <a:spLocks noGrp="1"/>
          </p:cNvSpPr>
          <p:nvPr>
            <p:ph type="body" sz="quarter" idx="3"/>
          </p:nvPr>
        </p:nvSpPr>
        <p:spPr>
          <a:xfrm>
            <a:off x="973060" y="1795157"/>
            <a:ext cx="4937760" cy="736282"/>
          </a:xfrm>
          <a:solidFill>
            <a:srgbClr val="1C82B0"/>
          </a:solidFill>
          <a:ln>
            <a:solidFill>
              <a:schemeClr val="tx2">
                <a:lumMod val="20000"/>
                <a:lumOff val="80000"/>
              </a:schemeClr>
            </a:solidFill>
          </a:ln>
        </p:spPr>
        <p:txBody>
          <a:bodyPr>
            <a:normAutofit fontScale="92500" lnSpcReduction="20000"/>
          </a:bodyPr>
          <a:lstStyle/>
          <a:p>
            <a:endParaRPr lang="en-GB" dirty="0">
              <a:latin typeface="Humnst777 Lt BT" panose="020B0402030504020204" pitchFamily="34" charset="0"/>
            </a:endParaRPr>
          </a:p>
          <a:p>
            <a:r>
              <a:rPr lang="en-GB" dirty="0">
                <a:solidFill>
                  <a:schemeClr val="bg1"/>
                </a:solidFill>
                <a:latin typeface="Humnst777 Lt BT" panose="020B0402030504020204" pitchFamily="34" charset="0"/>
              </a:rPr>
              <a:t>Staff- </a:t>
            </a:r>
            <a:r>
              <a:rPr lang="en-GB" dirty="0" err="1">
                <a:solidFill>
                  <a:schemeClr val="bg1"/>
                </a:solidFill>
                <a:latin typeface="Humnst777 Lt BT" panose="020B0402030504020204" pitchFamily="34" charset="0"/>
              </a:rPr>
              <a:t>JISC</a:t>
            </a:r>
            <a:r>
              <a:rPr lang="en-GB" dirty="0">
                <a:solidFill>
                  <a:schemeClr val="bg1"/>
                </a:solidFill>
                <a:latin typeface="Humnst777 Lt BT" panose="020B0402030504020204" pitchFamily="34" charset="0"/>
              </a:rPr>
              <a:t> Survey</a:t>
            </a:r>
          </a:p>
          <a:p>
            <a:endParaRPr lang="en-GB" dirty="0"/>
          </a:p>
        </p:txBody>
      </p:sp>
      <p:sp>
        <p:nvSpPr>
          <p:cNvPr id="9" name="Content Placeholder 8">
            <a:extLst>
              <a:ext uri="{FF2B5EF4-FFF2-40B4-BE49-F238E27FC236}">
                <a16:creationId xmlns:a16="http://schemas.microsoft.com/office/drawing/2014/main" id="{102A6241-B002-4778-A161-808CD3FA56A0}"/>
              </a:ext>
            </a:extLst>
          </p:cNvPr>
          <p:cNvSpPr>
            <a:spLocks noGrp="1"/>
          </p:cNvSpPr>
          <p:nvPr>
            <p:ph sz="quarter" idx="4"/>
          </p:nvPr>
        </p:nvSpPr>
        <p:spPr>
          <a:xfrm>
            <a:off x="973060" y="2473642"/>
            <a:ext cx="4937760" cy="3378200"/>
          </a:xfrm>
        </p:spPr>
        <p:txBody>
          <a:bodyPr>
            <a:noAutofit/>
          </a:bodyPr>
          <a:lstStyle/>
          <a:p>
            <a:pPr>
              <a:lnSpc>
                <a:spcPct val="170000"/>
              </a:lnSpc>
            </a:pPr>
            <a:r>
              <a:rPr lang="en-GB" sz="1800" dirty="0">
                <a:latin typeface="Humnst777 Lt BT" panose="020B0402030504020204" pitchFamily="34" charset="0"/>
              </a:rPr>
              <a:t>46 Participants (30%)</a:t>
            </a:r>
          </a:p>
          <a:p>
            <a:pPr>
              <a:lnSpc>
                <a:spcPct val="170000"/>
              </a:lnSpc>
            </a:pPr>
            <a:r>
              <a:rPr lang="en-GB" sz="1800" dirty="0">
                <a:latin typeface="Humnst777 Lt BT" panose="020B0402030504020204" pitchFamily="34" charset="0"/>
              </a:rPr>
              <a:t>Open-ended questions</a:t>
            </a:r>
          </a:p>
          <a:p>
            <a:pPr lvl="1">
              <a:lnSpc>
                <a:spcPct val="170000"/>
              </a:lnSpc>
            </a:pPr>
            <a:r>
              <a:rPr lang="en-GB" b="1" i="1" dirty="0">
                <a:latin typeface="Humnst777 Lt BT" panose="020B0402030504020204" pitchFamily="34" charset="0"/>
              </a:rPr>
              <a:t>Using the audio feedback template</a:t>
            </a:r>
          </a:p>
          <a:p>
            <a:pPr lvl="1">
              <a:lnSpc>
                <a:spcPct val="170000"/>
              </a:lnSpc>
            </a:pPr>
            <a:r>
              <a:rPr lang="en-GB" b="1" i="1" dirty="0">
                <a:latin typeface="Humnst777 Lt BT" panose="020B0402030504020204" pitchFamily="34" charset="0"/>
              </a:rPr>
              <a:t>Time to complete audio feedback</a:t>
            </a:r>
          </a:p>
          <a:p>
            <a:pPr lvl="1">
              <a:lnSpc>
                <a:spcPct val="170000"/>
              </a:lnSpc>
            </a:pPr>
            <a:r>
              <a:rPr lang="en-GB" b="1" i="1" dirty="0">
                <a:latin typeface="Humnst777 Lt BT" panose="020B0402030504020204" pitchFamily="34" charset="0"/>
              </a:rPr>
              <a:t>Recording the audio feedback</a:t>
            </a:r>
          </a:p>
          <a:p>
            <a:endParaRPr lang="en-GB" sz="1800" dirty="0">
              <a:latin typeface="Humnst777 Lt BT" panose="020B0402030504020204" pitchFamily="34" charset="0"/>
            </a:endParaRPr>
          </a:p>
        </p:txBody>
      </p:sp>
    </p:spTree>
    <p:extLst>
      <p:ext uri="{BB962C8B-B14F-4D97-AF65-F5344CB8AC3E}">
        <p14:creationId xmlns:p14="http://schemas.microsoft.com/office/powerpoint/2010/main" val="242482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C79F-3E11-48E4-B48B-D4C933BDFAC6}"/>
              </a:ext>
            </a:extLst>
          </p:cNvPr>
          <p:cNvSpPr>
            <a:spLocks noGrp="1"/>
          </p:cNvSpPr>
          <p:nvPr>
            <p:ph type="title"/>
          </p:nvPr>
        </p:nvSpPr>
        <p:spPr/>
        <p:txBody>
          <a:bodyPr/>
          <a:lstStyle/>
          <a:p>
            <a:r>
              <a:rPr lang="en-US" dirty="0">
                <a:solidFill>
                  <a:schemeClr val="tx1"/>
                </a:solidFill>
                <a:latin typeface="Humnst777 Lt BT" panose="020B0402030504020204" pitchFamily="34" charset="0"/>
              </a:rPr>
              <a:t>AUDIO FEEDBACK</a:t>
            </a:r>
            <a:endParaRPr lang="en-GB" dirty="0">
              <a:solidFill>
                <a:schemeClr val="tx1"/>
              </a:solidFill>
              <a:latin typeface="Humnst777 Lt BT" panose="020B0402030504020204" pitchFamily="34" charset="0"/>
            </a:endParaRPr>
          </a:p>
        </p:txBody>
      </p:sp>
      <p:sp>
        <p:nvSpPr>
          <p:cNvPr id="6" name="Text Placeholder 5">
            <a:extLst>
              <a:ext uri="{FF2B5EF4-FFF2-40B4-BE49-F238E27FC236}">
                <a16:creationId xmlns:a16="http://schemas.microsoft.com/office/drawing/2014/main" id="{0605235F-6453-48B3-8DEB-E361BCA45FA8}"/>
              </a:ext>
            </a:extLst>
          </p:cNvPr>
          <p:cNvSpPr>
            <a:spLocks noGrp="1"/>
          </p:cNvSpPr>
          <p:nvPr>
            <p:ph type="body" idx="1"/>
          </p:nvPr>
        </p:nvSpPr>
        <p:spPr>
          <a:solidFill>
            <a:srgbClr val="1C82B0"/>
          </a:solidFill>
        </p:spPr>
        <p:txBody>
          <a:bodyPr/>
          <a:lstStyle/>
          <a:p>
            <a:r>
              <a:rPr lang="en-GB" dirty="0">
                <a:solidFill>
                  <a:schemeClr val="bg1"/>
                </a:solidFill>
              </a:rPr>
              <a:t>Structure of and using template</a:t>
            </a:r>
          </a:p>
        </p:txBody>
      </p:sp>
      <p:sp>
        <p:nvSpPr>
          <p:cNvPr id="7" name="Content Placeholder 6">
            <a:extLst>
              <a:ext uri="{FF2B5EF4-FFF2-40B4-BE49-F238E27FC236}">
                <a16:creationId xmlns:a16="http://schemas.microsoft.com/office/drawing/2014/main" id="{31AE89D6-DA79-4CAE-9A4E-933622EC761F}"/>
              </a:ext>
            </a:extLst>
          </p:cNvPr>
          <p:cNvSpPr>
            <a:spLocks noGrp="1"/>
          </p:cNvSpPr>
          <p:nvPr>
            <p:ph sz="half" idx="2"/>
          </p:nvPr>
        </p:nvSpPr>
        <p:spPr>
          <a:xfrm>
            <a:off x="1097280" y="2582334"/>
            <a:ext cx="4937760" cy="3797300"/>
          </a:xfrm>
        </p:spPr>
        <p:txBody>
          <a:bodyPr>
            <a:normAutofit fontScale="70000" lnSpcReduction="20000"/>
          </a:bodyPr>
          <a:lstStyle/>
          <a:p>
            <a:pPr>
              <a:buFont typeface="Wingdings" panose="05000000000000000000" pitchFamily="2" charset="2"/>
              <a:buChar char="§"/>
            </a:pPr>
            <a:r>
              <a:rPr lang="en-GB" dirty="0"/>
              <a:t>Similar to what we already had for written feedback</a:t>
            </a:r>
          </a:p>
          <a:p>
            <a:pPr>
              <a:buFont typeface="Wingdings" panose="05000000000000000000" pitchFamily="2" charset="2"/>
              <a:buChar char="§"/>
            </a:pPr>
            <a:r>
              <a:rPr lang="en-GB" dirty="0"/>
              <a:t>Works well for essay type assignments but not for exercises and research reports </a:t>
            </a:r>
          </a:p>
          <a:p>
            <a:pPr>
              <a:buFont typeface="Wingdings" panose="05000000000000000000" pitchFamily="2" charset="2"/>
              <a:buChar char="§"/>
            </a:pPr>
            <a:r>
              <a:rPr lang="en-GB" dirty="0"/>
              <a:t>Makes you focus on specific feedback</a:t>
            </a:r>
          </a:p>
          <a:p>
            <a:pPr>
              <a:buFont typeface="Wingdings" panose="05000000000000000000" pitchFamily="2" charset="2"/>
              <a:buChar char="§"/>
            </a:pPr>
            <a:r>
              <a:rPr lang="en-GB" dirty="0"/>
              <a:t>Coherent and consistent approach to each student</a:t>
            </a:r>
          </a:p>
          <a:p>
            <a:pPr>
              <a:buFont typeface="Wingdings" panose="05000000000000000000" pitchFamily="2" charset="2"/>
              <a:buChar char="§"/>
            </a:pPr>
            <a:r>
              <a:rPr lang="en-GB" dirty="0"/>
              <a:t>Not as detailed as written feedback  … with annotations in text. </a:t>
            </a:r>
          </a:p>
          <a:p>
            <a:pPr>
              <a:buFont typeface="Wingdings" panose="05000000000000000000" pitchFamily="2" charset="2"/>
              <a:buChar char="§"/>
            </a:pPr>
            <a:r>
              <a:rPr lang="en-GB" dirty="0"/>
              <a:t>Modified feedback to suit our needs/programmes … resulting in inconsistency</a:t>
            </a:r>
          </a:p>
          <a:p>
            <a:pPr>
              <a:buFont typeface="Wingdings" panose="05000000000000000000" pitchFamily="2" charset="2"/>
              <a:buChar char="§"/>
            </a:pPr>
            <a:r>
              <a:rPr lang="en-GB" dirty="0"/>
              <a:t>Level of detail was reduced … generic and not specific to their work</a:t>
            </a:r>
          </a:p>
          <a:p>
            <a:pPr>
              <a:buFont typeface="Wingdings" panose="05000000000000000000" pitchFamily="2" charset="2"/>
              <a:buChar char="§"/>
            </a:pPr>
            <a:r>
              <a:rPr lang="en-GB" dirty="0"/>
              <a:t>Harder to use for low achieving students…; higher level modules … and dissertations</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endParaRPr lang="en-GB" dirty="0"/>
          </a:p>
        </p:txBody>
      </p:sp>
      <p:sp>
        <p:nvSpPr>
          <p:cNvPr id="8" name="Text Placeholder 7">
            <a:extLst>
              <a:ext uri="{FF2B5EF4-FFF2-40B4-BE49-F238E27FC236}">
                <a16:creationId xmlns:a16="http://schemas.microsoft.com/office/drawing/2014/main" id="{AEBB8FDF-CA43-4200-8CA3-1BF9C39E6E63}"/>
              </a:ext>
            </a:extLst>
          </p:cNvPr>
          <p:cNvSpPr>
            <a:spLocks noGrp="1"/>
          </p:cNvSpPr>
          <p:nvPr>
            <p:ph type="body" sz="quarter" idx="3"/>
          </p:nvPr>
        </p:nvSpPr>
        <p:spPr>
          <a:solidFill>
            <a:srgbClr val="1C82B0"/>
          </a:solidFill>
        </p:spPr>
        <p:txBody>
          <a:bodyPr/>
          <a:lstStyle/>
          <a:p>
            <a:r>
              <a:rPr lang="en-GB" dirty="0">
                <a:solidFill>
                  <a:schemeClr val="bg1"/>
                </a:solidFill>
              </a:rPr>
              <a:t>Time - Technical issues</a:t>
            </a:r>
          </a:p>
        </p:txBody>
      </p:sp>
      <p:sp>
        <p:nvSpPr>
          <p:cNvPr id="4" name="Content Placeholder 3">
            <a:extLst>
              <a:ext uri="{FF2B5EF4-FFF2-40B4-BE49-F238E27FC236}">
                <a16:creationId xmlns:a16="http://schemas.microsoft.com/office/drawing/2014/main" id="{8A3F46BE-98EB-2263-9BE2-207849732443}"/>
              </a:ext>
            </a:extLst>
          </p:cNvPr>
          <p:cNvSpPr>
            <a:spLocks noGrp="1"/>
          </p:cNvSpPr>
          <p:nvPr>
            <p:ph sz="quarter" idx="4"/>
          </p:nvPr>
        </p:nvSpPr>
        <p:spPr/>
        <p:txBody>
          <a:bodyPr>
            <a:normAutofit fontScale="70000" lnSpcReduction="20000"/>
          </a:bodyPr>
          <a:lstStyle/>
          <a:p>
            <a:pPr>
              <a:buFont typeface="Wingdings" panose="05000000000000000000" pitchFamily="2" charset="2"/>
              <a:buChar char="§"/>
            </a:pPr>
            <a:r>
              <a:rPr lang="en-GB" dirty="0"/>
              <a:t>3 minutes not enough to do the full Strengths-Weaknesses-Key Points going forward</a:t>
            </a:r>
          </a:p>
          <a:p>
            <a:pPr>
              <a:buFont typeface="Wingdings" panose="05000000000000000000" pitchFamily="2" charset="2"/>
              <a:buChar char="§"/>
            </a:pPr>
            <a:r>
              <a:rPr lang="en-GB" dirty="0"/>
              <a:t>Process quicker than written feedback</a:t>
            </a:r>
          </a:p>
          <a:p>
            <a:pPr>
              <a:buFont typeface="Wingdings" panose="05000000000000000000" pitchFamily="2" charset="2"/>
              <a:buChar char="§"/>
            </a:pPr>
            <a:r>
              <a:rPr lang="en-GB" dirty="0"/>
              <a:t>Rerecord and cancelling a few times / forgot to press the Save button  </a:t>
            </a:r>
          </a:p>
          <a:p>
            <a:pPr>
              <a:buFont typeface="Wingdings" panose="05000000000000000000" pitchFamily="2" charset="2"/>
              <a:buChar char="§"/>
            </a:pPr>
            <a:r>
              <a:rPr lang="en-GB" dirty="0"/>
              <a:t>Easier to type written feedback, and templates can be copied and pasted in written feedback.. Text can be edited </a:t>
            </a:r>
          </a:p>
          <a:p>
            <a:pPr>
              <a:buFont typeface="Wingdings" panose="05000000000000000000" pitchFamily="2" charset="2"/>
              <a:buChar char="§"/>
            </a:pPr>
            <a:r>
              <a:rPr lang="en-GB" dirty="0"/>
              <a:t>Write feedback in words for students with hearing impairment</a:t>
            </a:r>
          </a:p>
          <a:p>
            <a:pPr>
              <a:buFont typeface="Wingdings" panose="05000000000000000000" pitchFamily="2" charset="2"/>
              <a:buChar char="§"/>
            </a:pPr>
            <a:r>
              <a:rPr lang="en-GB" dirty="0"/>
              <a:t>….staff receive proper training, particularly for modules with large amounts of sessional markers.</a:t>
            </a:r>
          </a:p>
          <a:p>
            <a:pPr>
              <a:buFont typeface="Wingdings" panose="05000000000000000000" pitchFamily="2" charset="2"/>
              <a:buChar char="§"/>
            </a:pPr>
            <a:r>
              <a:rPr lang="en-GB" dirty="0"/>
              <a:t>Moderation takes longer</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54031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B4B-4A3F-4212-A9E2-9CCFD918A0FE}"/>
              </a:ext>
            </a:extLst>
          </p:cNvPr>
          <p:cNvSpPr>
            <a:spLocks noGrp="1"/>
          </p:cNvSpPr>
          <p:nvPr>
            <p:ph type="title"/>
          </p:nvPr>
        </p:nvSpPr>
        <p:spPr>
          <a:xfrm>
            <a:off x="1005840" y="395295"/>
            <a:ext cx="10058400" cy="1450757"/>
          </a:xfrm>
        </p:spPr>
        <p:txBody>
          <a:bodyPr>
            <a:normAutofit/>
          </a:bodyPr>
          <a:lstStyle/>
          <a:p>
            <a:r>
              <a:rPr lang="en-US" dirty="0">
                <a:solidFill>
                  <a:schemeClr val="tx1"/>
                </a:solidFill>
                <a:latin typeface="Humnst777 Lt BT" panose="020B0402030504020204" pitchFamily="34" charset="0"/>
              </a:rPr>
              <a:t>EXPERIENCE OF DELIVERING RECORDED AUDIO-FEEDBACK</a:t>
            </a:r>
            <a:endParaRPr lang="en-GB" dirty="0">
              <a:solidFill>
                <a:schemeClr val="tx1"/>
              </a:solidFill>
              <a:latin typeface="Humnst777 Lt BT" panose="020B0402030504020204" pitchFamily="34" charset="0"/>
            </a:endParaRPr>
          </a:p>
        </p:txBody>
      </p:sp>
      <p:sp>
        <p:nvSpPr>
          <p:cNvPr id="4" name="Text Placeholder 3">
            <a:extLst>
              <a:ext uri="{FF2B5EF4-FFF2-40B4-BE49-F238E27FC236}">
                <a16:creationId xmlns:a16="http://schemas.microsoft.com/office/drawing/2014/main" id="{6B71B0B0-499F-4665-8D80-AA4206F183F9}"/>
              </a:ext>
            </a:extLst>
          </p:cNvPr>
          <p:cNvSpPr>
            <a:spLocks noGrp="1"/>
          </p:cNvSpPr>
          <p:nvPr>
            <p:ph type="body" idx="1"/>
          </p:nvPr>
        </p:nvSpPr>
        <p:spPr>
          <a:solidFill>
            <a:srgbClr val="1C82B0"/>
          </a:solidFill>
        </p:spPr>
        <p:txBody>
          <a:bodyPr/>
          <a:lstStyle/>
          <a:p>
            <a:r>
              <a:rPr lang="en-GB" dirty="0">
                <a:solidFill>
                  <a:schemeClr val="bg1"/>
                </a:solidFill>
              </a:rPr>
              <a:t>Technical issues</a:t>
            </a:r>
          </a:p>
        </p:txBody>
      </p:sp>
      <p:sp>
        <p:nvSpPr>
          <p:cNvPr id="5" name="Content Placeholder 4">
            <a:extLst>
              <a:ext uri="{FF2B5EF4-FFF2-40B4-BE49-F238E27FC236}">
                <a16:creationId xmlns:a16="http://schemas.microsoft.com/office/drawing/2014/main" id="{7D33FD74-EFFD-4F89-A99B-01FD23C013D9}"/>
              </a:ext>
            </a:extLst>
          </p:cNvPr>
          <p:cNvSpPr>
            <a:spLocks noGrp="1"/>
          </p:cNvSpPr>
          <p:nvPr>
            <p:ph sz="half" idx="2"/>
          </p:nvPr>
        </p:nvSpPr>
        <p:spPr/>
        <p:txBody>
          <a:bodyPr>
            <a:normAutofit fontScale="85000" lnSpcReduction="20000"/>
          </a:bodyPr>
          <a:lstStyle/>
          <a:p>
            <a:pPr marL="265113" indent="-173038">
              <a:buFont typeface="Wingdings" panose="05000000000000000000" pitchFamily="2" charset="2"/>
              <a:buChar char="§"/>
            </a:pPr>
            <a:endParaRPr lang="en-GB" dirty="0"/>
          </a:p>
          <a:p>
            <a:pPr marL="265113" indent="-173038">
              <a:buFont typeface="Wingdings" panose="05000000000000000000" pitchFamily="2" charset="2"/>
              <a:buChar char="§"/>
            </a:pPr>
            <a:r>
              <a:rPr lang="en-GB" dirty="0"/>
              <a:t>Files there but </a:t>
            </a:r>
            <a:r>
              <a:rPr lang="en-GB" b="1" dirty="0"/>
              <a:t>no sound</a:t>
            </a:r>
          </a:p>
          <a:p>
            <a:pPr marL="265113" indent="-173038">
              <a:buFont typeface="Wingdings" panose="05000000000000000000" pitchFamily="2" charset="2"/>
              <a:buChar char="§"/>
            </a:pPr>
            <a:r>
              <a:rPr lang="en-GB" b="1" dirty="0"/>
              <a:t>Background noise </a:t>
            </a:r>
            <a:r>
              <a:rPr lang="en-GB" dirty="0"/>
              <a:t>when working from home</a:t>
            </a:r>
          </a:p>
          <a:p>
            <a:pPr marL="265113" indent="-173038">
              <a:buFont typeface="Wingdings" panose="05000000000000000000" pitchFamily="2" charset="2"/>
              <a:buChar char="§"/>
            </a:pPr>
            <a:r>
              <a:rPr lang="en-GB" dirty="0"/>
              <a:t>Audio feedback </a:t>
            </a:r>
            <a:r>
              <a:rPr lang="en-GB" b="1" dirty="0"/>
              <a:t>not downloadable </a:t>
            </a:r>
            <a:r>
              <a:rPr lang="en-GB" dirty="0"/>
              <a:t>for students or External Examiners</a:t>
            </a:r>
          </a:p>
          <a:p>
            <a:pPr marL="265113" indent="-173038">
              <a:buFont typeface="Wingdings" panose="05000000000000000000" pitchFamily="2" charset="2"/>
              <a:buChar char="§"/>
            </a:pPr>
            <a:r>
              <a:rPr lang="en-US" dirty="0"/>
              <a:t>… some colleagues that </a:t>
            </a:r>
            <a:r>
              <a:rPr lang="en-US" b="1" dirty="0"/>
              <a:t>apparently forgot to press the Save button </a:t>
            </a:r>
          </a:p>
          <a:p>
            <a:pPr marL="265113" indent="-173038">
              <a:buFont typeface="Wingdings" panose="05000000000000000000" pitchFamily="2" charset="2"/>
              <a:buChar char="§"/>
            </a:pPr>
            <a:r>
              <a:rPr lang="en-GB" b="1" dirty="0"/>
              <a:t>RE- Recording!</a:t>
            </a:r>
          </a:p>
          <a:p>
            <a:pPr marL="265113" indent="-173038">
              <a:buFont typeface="Wingdings" panose="05000000000000000000" pitchFamily="2" charset="2"/>
              <a:buChar char="§"/>
            </a:pPr>
            <a:r>
              <a:rPr lang="en-US" dirty="0"/>
              <a:t>….staff receive </a:t>
            </a:r>
            <a:r>
              <a:rPr lang="en-US" b="1" dirty="0"/>
              <a:t>proper training</a:t>
            </a:r>
            <a:r>
              <a:rPr lang="en-US" dirty="0"/>
              <a:t>, particularly for modules with large amounts of </a:t>
            </a:r>
            <a:r>
              <a:rPr lang="en-US" b="1" dirty="0"/>
              <a:t>sessional markers.</a:t>
            </a:r>
          </a:p>
          <a:p>
            <a:pPr>
              <a:buFont typeface="Wingdings" panose="05000000000000000000" pitchFamily="2" charset="2"/>
              <a:buChar char="§"/>
            </a:pPr>
            <a:endParaRPr lang="en-GB" dirty="0"/>
          </a:p>
          <a:p>
            <a:endParaRPr lang="en-GB" dirty="0"/>
          </a:p>
          <a:p>
            <a:endParaRPr lang="en-GB" dirty="0"/>
          </a:p>
        </p:txBody>
      </p:sp>
      <p:sp>
        <p:nvSpPr>
          <p:cNvPr id="6" name="Text Placeholder 5">
            <a:extLst>
              <a:ext uri="{FF2B5EF4-FFF2-40B4-BE49-F238E27FC236}">
                <a16:creationId xmlns:a16="http://schemas.microsoft.com/office/drawing/2014/main" id="{22EC1DB7-7D7A-4EAB-A384-00B23FF6E751}"/>
              </a:ext>
            </a:extLst>
          </p:cNvPr>
          <p:cNvSpPr>
            <a:spLocks noGrp="1"/>
          </p:cNvSpPr>
          <p:nvPr>
            <p:ph type="body" sz="quarter" idx="3"/>
          </p:nvPr>
        </p:nvSpPr>
        <p:spPr>
          <a:solidFill>
            <a:srgbClr val="1C82B0"/>
          </a:solidFill>
        </p:spPr>
        <p:txBody>
          <a:bodyPr/>
          <a:lstStyle/>
          <a:p>
            <a:r>
              <a:rPr lang="en-GB" dirty="0">
                <a:solidFill>
                  <a:schemeClr val="bg1"/>
                </a:solidFill>
              </a:rPr>
              <a:t>staff autonomy &amp; students</a:t>
            </a:r>
          </a:p>
        </p:txBody>
      </p:sp>
      <p:sp>
        <p:nvSpPr>
          <p:cNvPr id="7" name="Content Placeholder 6">
            <a:extLst>
              <a:ext uri="{FF2B5EF4-FFF2-40B4-BE49-F238E27FC236}">
                <a16:creationId xmlns:a16="http://schemas.microsoft.com/office/drawing/2014/main" id="{4BEF9BFA-9C49-4215-8059-3223B679E576}"/>
              </a:ext>
            </a:extLst>
          </p:cNvPr>
          <p:cNvSpPr>
            <a:spLocks noGrp="1"/>
          </p:cNvSpPr>
          <p:nvPr>
            <p:ph sz="quarter" idx="4"/>
          </p:nvPr>
        </p:nvSpPr>
        <p:spPr/>
        <p:txBody>
          <a:bodyPr>
            <a:normAutofit fontScale="85000" lnSpcReduction="20000"/>
          </a:bodyPr>
          <a:lstStyle/>
          <a:p>
            <a:endParaRPr lang="en-GB" dirty="0"/>
          </a:p>
          <a:p>
            <a:pPr marL="265113" indent="-173038">
              <a:buFont typeface="Wingdings" panose="05000000000000000000" pitchFamily="2" charset="2"/>
              <a:buChar char="§"/>
            </a:pPr>
            <a:r>
              <a:rPr lang="en-GB" dirty="0">
                <a:latin typeface="Aptos" panose="020B0004020202020204" pitchFamily="34" charset="0"/>
              </a:rPr>
              <a:t>Prefer the </a:t>
            </a:r>
            <a:r>
              <a:rPr lang="en-GB" b="1" dirty="0">
                <a:latin typeface="Aptos" panose="020B0004020202020204" pitchFamily="34" charset="0"/>
              </a:rPr>
              <a:t>freedom to use it in combination </a:t>
            </a:r>
            <a:r>
              <a:rPr lang="en-GB" dirty="0">
                <a:latin typeface="Aptos" panose="020B0004020202020204" pitchFamily="34" charset="0"/>
              </a:rPr>
              <a:t>with in-text comments and quick marks</a:t>
            </a:r>
          </a:p>
          <a:p>
            <a:pPr marL="265113" indent="-173038">
              <a:buFont typeface="Wingdings" panose="05000000000000000000" pitchFamily="2" charset="2"/>
              <a:buChar char="§"/>
            </a:pPr>
            <a:r>
              <a:rPr lang="en-US" dirty="0">
                <a:latin typeface="Aptos" panose="020B0004020202020204" pitchFamily="34" charset="0"/>
              </a:rPr>
              <a:t>audio feedback is not always the most appropriate format. To </a:t>
            </a:r>
            <a:r>
              <a:rPr lang="en-US" b="1" dirty="0">
                <a:latin typeface="Aptos" panose="020B0004020202020204" pitchFamily="34" charset="0"/>
              </a:rPr>
              <a:t>force all staff to use audio feedback removes any professional autonomy. </a:t>
            </a:r>
            <a:r>
              <a:rPr lang="en-US" dirty="0">
                <a:latin typeface="Aptos" panose="020B0004020202020204" pitchFamily="34" charset="0"/>
              </a:rPr>
              <a:t>Staff  to chose audio / written feedback…. it would be nice to have </a:t>
            </a:r>
            <a:r>
              <a:rPr lang="en-US" b="1" dirty="0">
                <a:latin typeface="Aptos" panose="020B0004020202020204" pitchFamily="34" charset="0"/>
              </a:rPr>
              <a:t>flexibility.</a:t>
            </a:r>
          </a:p>
          <a:p>
            <a:pPr marL="265113" indent="-173038">
              <a:buFont typeface="Wingdings" panose="05000000000000000000" pitchFamily="2" charset="2"/>
              <a:buChar char="§"/>
            </a:pPr>
            <a:r>
              <a:rPr lang="en-GB" dirty="0">
                <a:latin typeface="Aptos" panose="020B0004020202020204" pitchFamily="34" charset="0"/>
              </a:rPr>
              <a:t>Students requested tutorial - they</a:t>
            </a:r>
            <a:r>
              <a:rPr lang="en-GB" b="1" dirty="0">
                <a:latin typeface="Aptos" panose="020B0004020202020204" pitchFamily="34" charset="0"/>
              </a:rPr>
              <a:t> could not understand where in their work they fell down on marks nor how it related to the audio-feedback.</a:t>
            </a:r>
          </a:p>
          <a:p>
            <a:pPr marL="265113" indent="-173038">
              <a:buFont typeface="Wingdings" panose="05000000000000000000" pitchFamily="2" charset="2"/>
              <a:buChar char="§"/>
            </a:pPr>
            <a:endParaRPr lang="en-GB" b="1" dirty="0">
              <a:latin typeface="Aptos" panose="020B0004020202020204" pitchFamily="34" charset="0"/>
            </a:endParaRPr>
          </a:p>
        </p:txBody>
      </p:sp>
    </p:spTree>
    <p:extLst>
      <p:ext uri="{BB962C8B-B14F-4D97-AF65-F5344CB8AC3E}">
        <p14:creationId xmlns:p14="http://schemas.microsoft.com/office/powerpoint/2010/main" val="31762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7464E8-E6BD-4C4E-BCD4-77B2DCE45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1A1A102-DC42-48A8-BDDC-250C3317D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D7A4964E-33C0-4563-92BB-988B2C925F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7F117FFB-7D4E-4D52-B166-D05F95533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03EC7C-6902-4F27-A200-527BA6DDA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6FF58ED-C938-429A-912E-54C287B15E7E}"/>
              </a:ext>
            </a:extLst>
          </p:cNvPr>
          <p:cNvSpPr>
            <a:spLocks noGrp="1"/>
          </p:cNvSpPr>
          <p:nvPr>
            <p:ph type="title"/>
          </p:nvPr>
        </p:nvSpPr>
        <p:spPr>
          <a:xfrm>
            <a:off x="1066800" y="5252936"/>
            <a:ext cx="10058400" cy="1028715"/>
          </a:xfrm>
        </p:spPr>
        <p:txBody>
          <a:bodyPr vert="horz" lIns="91440" tIns="45720" rIns="91440" bIns="45720" rtlCol="0" anchor="b">
            <a:normAutofit fontScale="90000"/>
          </a:bodyPr>
          <a:lstStyle/>
          <a:p>
            <a:pPr algn="ctr"/>
            <a:r>
              <a:rPr lang="en-US" dirty="0">
                <a:solidFill>
                  <a:srgbClr val="FFFFFF"/>
                </a:solidFill>
                <a:latin typeface="Aptos" panose="020B0004020202020204" pitchFamily="34" charset="0"/>
              </a:rPr>
              <a:t>CONCLUSIONS AND RECOMMENDATIONS</a:t>
            </a:r>
          </a:p>
        </p:txBody>
      </p:sp>
      <p:sp>
        <p:nvSpPr>
          <p:cNvPr id="22" name="Rectangle 21">
            <a:extLst>
              <a:ext uri="{FF2B5EF4-FFF2-40B4-BE49-F238E27FC236}">
                <a16:creationId xmlns:a16="http://schemas.microsoft.com/office/drawing/2014/main" id="{A34B1C72-351A-4E50-ADCF-6CA38D439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2">
            <a:extLst>
              <a:ext uri="{FF2B5EF4-FFF2-40B4-BE49-F238E27FC236}">
                <a16:creationId xmlns:a16="http://schemas.microsoft.com/office/drawing/2014/main" id="{BD362133-E16F-4C5C-B605-66F44E1EC319}"/>
              </a:ext>
            </a:extLst>
          </p:cNvPr>
          <p:cNvSpPr>
            <a:spLocks/>
          </p:cNvSpPr>
          <p:nvPr/>
        </p:nvSpPr>
        <p:spPr>
          <a:xfrm>
            <a:off x="914400" y="262057"/>
            <a:ext cx="5098870" cy="647659"/>
          </a:xfrm>
          <a:prstGeom prst="rect">
            <a:avLst/>
          </a:prstGeom>
          <a:solidFill>
            <a:srgbClr val="1C82B0"/>
          </a:solidFill>
        </p:spPr>
        <p:txBody>
          <a:bodyPr/>
          <a:lstStyle/>
          <a:p>
            <a:pPr defTabSz="397764">
              <a:spcAft>
                <a:spcPts val="600"/>
              </a:spcAft>
            </a:pPr>
            <a:r>
              <a:rPr lang="en-GB" sz="2000" dirty="0">
                <a:solidFill>
                  <a:schemeClr val="bg1"/>
                </a:solidFill>
                <a:latin typeface="Aptos" panose="020B0004020202020204" pitchFamily="34" charset="0"/>
              </a:rPr>
              <a:t>STUDENTS</a:t>
            </a:r>
            <a:endParaRPr lang="en-GB" sz="2800" dirty="0">
              <a:solidFill>
                <a:schemeClr val="bg1"/>
              </a:solidFill>
              <a:latin typeface="Aptos" panose="020B0004020202020204" pitchFamily="34" charset="0"/>
            </a:endParaRPr>
          </a:p>
        </p:txBody>
      </p:sp>
      <p:sp>
        <p:nvSpPr>
          <p:cNvPr id="4" name="Content Placeholder 3">
            <a:extLst>
              <a:ext uri="{FF2B5EF4-FFF2-40B4-BE49-F238E27FC236}">
                <a16:creationId xmlns:a16="http://schemas.microsoft.com/office/drawing/2014/main" id="{DA7F55E5-59BF-454B-AED7-C976F3998127}"/>
              </a:ext>
            </a:extLst>
          </p:cNvPr>
          <p:cNvSpPr>
            <a:spLocks/>
          </p:cNvSpPr>
          <p:nvPr/>
        </p:nvSpPr>
        <p:spPr>
          <a:xfrm>
            <a:off x="914400" y="949057"/>
            <a:ext cx="5098870" cy="3854299"/>
          </a:xfrm>
          <a:prstGeom prst="rect">
            <a:avLst/>
          </a:prstGeom>
        </p:spPr>
        <p:txBody>
          <a:bodyPr>
            <a:normAutofit fontScale="85000" lnSpcReduction="20000"/>
          </a:bodyPr>
          <a:lstStyle/>
          <a:p>
            <a:pPr defTabSz="397764">
              <a:spcAft>
                <a:spcPts val="600"/>
              </a:spcAft>
            </a:pPr>
            <a:r>
              <a:rPr lang="en-GB" sz="1700" b="1" kern="1200" dirty="0">
                <a:solidFill>
                  <a:schemeClr val="tx1"/>
                </a:solidFill>
                <a:latin typeface="Aptos" panose="020B0004020202020204" pitchFamily="34" charset="0"/>
              </a:rPr>
              <a:t>Students value </a:t>
            </a:r>
          </a:p>
          <a:p>
            <a:pPr marL="108123" indent="-310754"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detailed, timely and personalised assessment feedback</a:t>
            </a:r>
          </a:p>
          <a:p>
            <a:pPr marL="108123" indent="-310754"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concise feedback that emphasises areas for improvement</a:t>
            </a:r>
          </a:p>
          <a:p>
            <a:pPr marL="108123" indent="-310754"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formative and summative feedback</a:t>
            </a:r>
          </a:p>
          <a:p>
            <a:pPr defTabSz="397764">
              <a:spcAft>
                <a:spcPts val="600"/>
              </a:spcAft>
            </a:pPr>
            <a:r>
              <a:rPr lang="en-GB" sz="1700" b="1" dirty="0">
                <a:solidFill>
                  <a:srgbClr val="FF0000"/>
                </a:solidFill>
                <a:latin typeface="Aptos" panose="020B0004020202020204" pitchFamily="34" charset="0"/>
              </a:rPr>
              <a:t>Students </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engage with audio feedback recordings</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would like a transcript of the recording</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feel that it is important for assessments  to promote self-esteem, especially for female students. </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Some anxiety is experienced before seeing the grade; and </a:t>
            </a:r>
            <a:r>
              <a:rPr lang="en-GB" sz="1700" dirty="0" err="1">
                <a:solidFill>
                  <a:srgbClr val="FF0000"/>
                </a:solidFill>
                <a:latin typeface="Aptos" panose="020B0004020202020204" pitchFamily="34" charset="0"/>
              </a:rPr>
              <a:t>whe</a:t>
            </a:r>
            <a:r>
              <a:rPr lang="en-GB" sz="1700" dirty="0">
                <a:solidFill>
                  <a:srgbClr val="FF0000"/>
                </a:solidFill>
                <a:latin typeface="Aptos" panose="020B0004020202020204" pitchFamily="34" charset="0"/>
              </a:rPr>
              <a:t> the feedback is audio or written.</a:t>
            </a:r>
            <a:r>
              <a:rPr lang="en-GB" sz="1700" kern="1200" dirty="0">
                <a:solidFill>
                  <a:schemeClr val="tx1"/>
                </a:solidFill>
                <a:latin typeface="Aptos" panose="020B0004020202020204" pitchFamily="34" charset="0"/>
              </a:rPr>
              <a:t> </a:t>
            </a:r>
          </a:p>
          <a:p>
            <a:pPr marL="310754" indent="-310754" defTabSz="397764">
              <a:spcAft>
                <a:spcPts val="600"/>
              </a:spcAft>
              <a:buFont typeface="Wingdings" panose="05000000000000000000" pitchFamily="2" charset="2"/>
              <a:buChar char="§"/>
            </a:pPr>
            <a:r>
              <a:rPr lang="en-GB" sz="1700" dirty="0">
                <a:latin typeface="Aptos" panose="020B0004020202020204" pitchFamily="34" charset="0"/>
              </a:rPr>
              <a:t>psychology students prefer</a:t>
            </a:r>
            <a:r>
              <a:rPr lang="en-GB" sz="1700" kern="1200" dirty="0">
                <a:solidFill>
                  <a:schemeClr val="tx1"/>
                </a:solidFill>
                <a:latin typeface="Aptos" panose="020B0004020202020204" pitchFamily="34" charset="0"/>
              </a:rPr>
              <a:t> written summative feedback</a:t>
            </a:r>
          </a:p>
          <a:p>
            <a:pPr defTabSz="397764">
              <a:spcAft>
                <a:spcPts val="600"/>
              </a:spcAft>
            </a:pPr>
            <a:endParaRPr lang="en-GB" sz="1700" kern="1200" dirty="0">
              <a:solidFill>
                <a:schemeClr val="tx1"/>
              </a:solidFill>
              <a:latin typeface="Aptos" panose="020B0004020202020204" pitchFamily="34" charset="0"/>
            </a:endParaRPr>
          </a:p>
          <a:p>
            <a:pPr defTabSz="397764">
              <a:spcAft>
                <a:spcPts val="600"/>
              </a:spcAft>
            </a:pPr>
            <a:r>
              <a:rPr lang="en-GB" sz="1700" kern="1200" dirty="0">
                <a:solidFill>
                  <a:schemeClr val="tx1"/>
                </a:solidFill>
                <a:latin typeface="Aptos" panose="020B0004020202020204" pitchFamily="34" charset="0"/>
              </a:rPr>
              <a:t>Further investigations on </a:t>
            </a:r>
          </a:p>
          <a:p>
            <a:pPr marL="285750" indent="-285750"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“how” and “when” formative feedback will benefit students is recommended for different types of assessments. </a:t>
            </a:r>
            <a:endParaRPr lang="en-GB" sz="1700" dirty="0">
              <a:latin typeface="Aptos" panose="020B0004020202020204" pitchFamily="34" charset="0"/>
            </a:endParaRPr>
          </a:p>
        </p:txBody>
      </p:sp>
      <p:sp>
        <p:nvSpPr>
          <p:cNvPr id="5" name="Text Placeholder 4">
            <a:extLst>
              <a:ext uri="{FF2B5EF4-FFF2-40B4-BE49-F238E27FC236}">
                <a16:creationId xmlns:a16="http://schemas.microsoft.com/office/drawing/2014/main" id="{CC73EA62-4D3B-4A19-9A8B-B96E2297B159}"/>
              </a:ext>
            </a:extLst>
          </p:cNvPr>
          <p:cNvSpPr>
            <a:spLocks/>
          </p:cNvSpPr>
          <p:nvPr/>
        </p:nvSpPr>
        <p:spPr>
          <a:xfrm>
            <a:off x="6175107" y="301398"/>
            <a:ext cx="5325114" cy="647659"/>
          </a:xfrm>
          <a:prstGeom prst="rect">
            <a:avLst/>
          </a:prstGeom>
          <a:solidFill>
            <a:srgbClr val="1C82B0"/>
          </a:solidFill>
        </p:spPr>
        <p:txBody>
          <a:bodyPr/>
          <a:lstStyle/>
          <a:p>
            <a:pPr defTabSz="397764">
              <a:spcAft>
                <a:spcPts val="600"/>
              </a:spcAft>
            </a:pPr>
            <a:r>
              <a:rPr lang="en-GB" sz="2000" dirty="0">
                <a:solidFill>
                  <a:schemeClr val="bg1"/>
                </a:solidFill>
                <a:latin typeface="Aptos" panose="020B0004020202020204" pitchFamily="34" charset="0"/>
              </a:rPr>
              <a:t>STAFF</a:t>
            </a:r>
            <a:endParaRPr lang="en-GB" sz="2400" dirty="0">
              <a:solidFill>
                <a:schemeClr val="bg1"/>
              </a:solidFill>
              <a:latin typeface="Aptos" panose="020B0004020202020204" pitchFamily="34" charset="0"/>
            </a:endParaRPr>
          </a:p>
        </p:txBody>
      </p:sp>
      <p:sp>
        <p:nvSpPr>
          <p:cNvPr id="6" name="Content Placeholder 5">
            <a:extLst>
              <a:ext uri="{FF2B5EF4-FFF2-40B4-BE49-F238E27FC236}">
                <a16:creationId xmlns:a16="http://schemas.microsoft.com/office/drawing/2014/main" id="{FFAA47AA-99B1-4179-BF44-F9A3D4B5D0FC}"/>
              </a:ext>
            </a:extLst>
          </p:cNvPr>
          <p:cNvSpPr>
            <a:spLocks/>
          </p:cNvSpPr>
          <p:nvPr/>
        </p:nvSpPr>
        <p:spPr>
          <a:xfrm>
            <a:off x="6174138" y="949057"/>
            <a:ext cx="5325114" cy="3790113"/>
          </a:xfrm>
          <a:prstGeom prst="rect">
            <a:avLst/>
          </a:prstGeom>
        </p:spPr>
        <p:txBody>
          <a:bodyPr>
            <a:normAutofit fontScale="92500" lnSpcReduction="20000"/>
          </a:bodyPr>
          <a:lstStyle/>
          <a:p>
            <a:pPr defTabSz="397764">
              <a:spcAft>
                <a:spcPts val="600"/>
              </a:spcAft>
            </a:pPr>
            <a:r>
              <a:rPr lang="en-GB" sz="1566" b="1" kern="1200" dirty="0">
                <a:solidFill>
                  <a:schemeClr val="tx1"/>
                </a:solidFill>
                <a:latin typeface="Aptos" panose="020B0004020202020204" pitchFamily="34" charset="0"/>
              </a:rPr>
              <a:t>Staff value</a:t>
            </a:r>
          </a:p>
          <a:p>
            <a:pPr marL="83119" indent="-285750" defTabSz="397764">
              <a:spcAft>
                <a:spcPts val="600"/>
              </a:spcAft>
              <a:buFont typeface="Wingdings" panose="05000000000000000000" pitchFamily="2" charset="2"/>
              <a:buChar char="§"/>
            </a:pPr>
            <a:r>
              <a:rPr lang="en-GB" sz="1566" kern="1200" dirty="0">
                <a:solidFill>
                  <a:schemeClr val="tx1"/>
                </a:solidFill>
                <a:latin typeface="Aptos" panose="020B0004020202020204" pitchFamily="34" charset="0"/>
              </a:rPr>
              <a:t>Guidance (templates) for  consistency of practice of audio feedback for summative assessments </a:t>
            </a:r>
          </a:p>
          <a:p>
            <a:pPr marL="83119" indent="-285750" defTabSz="397764">
              <a:spcAft>
                <a:spcPts val="600"/>
              </a:spcAft>
              <a:buFont typeface="Wingdings" panose="05000000000000000000" pitchFamily="2" charset="2"/>
              <a:buChar char="§"/>
            </a:pPr>
            <a:r>
              <a:rPr lang="en-GB" sz="1566" kern="1200" dirty="0">
                <a:solidFill>
                  <a:schemeClr val="tx1"/>
                </a:solidFill>
                <a:latin typeface="Aptos" panose="020B0004020202020204" pitchFamily="34" charset="0"/>
              </a:rPr>
              <a:t>Support through training, resources, workshops and technical support to use audio feedback.</a:t>
            </a:r>
          </a:p>
          <a:p>
            <a:pPr marL="77788" indent="-285750" defTabSz="397764">
              <a:spcAft>
                <a:spcPts val="600"/>
              </a:spcAft>
              <a:buFont typeface="Wingdings" panose="05000000000000000000" pitchFamily="2" charset="2"/>
              <a:buChar char="§"/>
            </a:pPr>
            <a:r>
              <a:rPr lang="en-GB" sz="1566" kern="1200" dirty="0">
                <a:solidFill>
                  <a:schemeClr val="tx1"/>
                </a:solidFill>
                <a:latin typeface="Aptos" panose="020B0004020202020204" pitchFamily="34" charset="0"/>
              </a:rPr>
              <a:t>Professional judgement of staff and flexibility of use of audio and written feedback.</a:t>
            </a:r>
          </a:p>
          <a:p>
            <a:pPr defTabSz="397764">
              <a:spcAft>
                <a:spcPts val="600"/>
              </a:spcAft>
            </a:pPr>
            <a:endParaRPr lang="en-GB" sz="1566" kern="1200" dirty="0">
              <a:solidFill>
                <a:schemeClr val="tx1"/>
              </a:solidFill>
              <a:latin typeface="Aptos" panose="020B0004020202020204" pitchFamily="34" charset="0"/>
            </a:endParaRPr>
          </a:p>
          <a:p>
            <a:pPr defTabSz="397764">
              <a:spcAft>
                <a:spcPts val="600"/>
              </a:spcAft>
            </a:pPr>
            <a:r>
              <a:rPr lang="en-GB" sz="1566" kern="1200" dirty="0">
                <a:solidFill>
                  <a:schemeClr val="tx1"/>
                </a:solidFill>
                <a:latin typeface="Aptos" panose="020B0004020202020204" pitchFamily="34" charset="0"/>
              </a:rPr>
              <a:t>Further studies on </a:t>
            </a:r>
          </a:p>
          <a:p>
            <a:pPr marL="230648" indent="-230648" defTabSz="397764">
              <a:spcAft>
                <a:spcPts val="600"/>
              </a:spcAft>
              <a:buFont typeface="Wingdings" panose="05000000000000000000" pitchFamily="2" charset="2"/>
              <a:buChar char="§"/>
            </a:pPr>
            <a:r>
              <a:rPr lang="en-GB" sz="1566" dirty="0">
                <a:latin typeface="Aptos" panose="020B0004020202020204" pitchFamily="34" charset="0"/>
              </a:rPr>
              <a:t>time allocation for staff to providing timely and detailed formative and summative feedback for assessments </a:t>
            </a:r>
            <a:endParaRPr lang="en-GB" sz="1566" kern="1200" dirty="0">
              <a:solidFill>
                <a:schemeClr val="tx1"/>
              </a:solidFill>
              <a:latin typeface="Aptos" panose="020B0004020202020204" pitchFamily="34" charset="0"/>
            </a:endParaRPr>
          </a:p>
          <a:p>
            <a:pPr marL="230648" indent="-230648" defTabSz="397764">
              <a:spcAft>
                <a:spcPts val="600"/>
              </a:spcAft>
              <a:buFont typeface="Wingdings" panose="05000000000000000000" pitchFamily="2" charset="2"/>
              <a:buChar char="§"/>
            </a:pPr>
            <a:r>
              <a:rPr lang="en-GB" sz="1566" kern="1200" dirty="0">
                <a:solidFill>
                  <a:schemeClr val="tx1"/>
                </a:solidFill>
                <a:latin typeface="Aptos" panose="020B0004020202020204" pitchFamily="34" charset="0"/>
              </a:rPr>
              <a:t>staff and student efficacy of summative and formative assessment feedback in higher education</a:t>
            </a:r>
          </a:p>
          <a:p>
            <a:pPr marL="230648" indent="-230648" defTabSz="397764">
              <a:spcAft>
                <a:spcPts val="600"/>
              </a:spcAft>
              <a:buFont typeface="Wingdings" panose="05000000000000000000" pitchFamily="2" charset="2"/>
              <a:buChar char="§"/>
            </a:pPr>
            <a:r>
              <a:rPr lang="en-GB" sz="1566" kern="1200" dirty="0">
                <a:solidFill>
                  <a:schemeClr val="tx1"/>
                </a:solidFill>
                <a:latin typeface="Aptos" panose="020B0004020202020204" pitchFamily="34" charset="0"/>
              </a:rPr>
              <a:t>staff and student perceptions of summative and formative assessment feedback and different types of assessments (exams, coursework, practical, authentic..)</a:t>
            </a:r>
          </a:p>
          <a:p>
            <a:pPr marL="230648" indent="-230648" defTabSz="397764">
              <a:spcAft>
                <a:spcPts val="600"/>
              </a:spcAft>
              <a:buFont typeface="Wingdings" panose="05000000000000000000" pitchFamily="2" charset="2"/>
              <a:buChar char="§"/>
            </a:pPr>
            <a:endParaRPr lang="en-GB" sz="1566" kern="1200" dirty="0">
              <a:solidFill>
                <a:schemeClr val="tx1"/>
              </a:solidFill>
              <a:latin typeface="Aptos" panose="020B0004020202020204" pitchFamily="34" charset="0"/>
            </a:endParaRPr>
          </a:p>
          <a:p>
            <a:pPr>
              <a:spcAft>
                <a:spcPts val="600"/>
              </a:spcAft>
            </a:pPr>
            <a:endParaRPr lang="en-GB" dirty="0">
              <a:latin typeface="Aptos" panose="020B0004020202020204" pitchFamily="34" charset="0"/>
            </a:endParaRPr>
          </a:p>
        </p:txBody>
      </p:sp>
      <p:pic>
        <p:nvPicPr>
          <p:cNvPr id="7" name="Picture 6">
            <a:extLst>
              <a:ext uri="{FF2B5EF4-FFF2-40B4-BE49-F238E27FC236}">
                <a16:creationId xmlns:a16="http://schemas.microsoft.com/office/drawing/2014/main" id="{E302CAD1-5DBA-52DE-CF6A-4CBFDEBD00C0}"/>
              </a:ext>
            </a:extLst>
          </p:cNvPr>
          <p:cNvPicPr>
            <a:picLocks noChangeAspect="1"/>
          </p:cNvPicPr>
          <p:nvPr/>
        </p:nvPicPr>
        <p:blipFill>
          <a:blip r:embed="rId3"/>
          <a:stretch>
            <a:fillRect/>
          </a:stretch>
        </p:blipFill>
        <p:spPr>
          <a:xfrm>
            <a:off x="9244654" y="5595568"/>
            <a:ext cx="2804403" cy="1048603"/>
          </a:xfrm>
          <a:prstGeom prst="rect">
            <a:avLst/>
          </a:prstGeom>
        </p:spPr>
      </p:pic>
    </p:spTree>
    <p:extLst>
      <p:ext uri="{BB962C8B-B14F-4D97-AF65-F5344CB8AC3E}">
        <p14:creationId xmlns:p14="http://schemas.microsoft.com/office/powerpoint/2010/main" val="127704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7C93FE5-09B9-4F46-92E9-46DA4D70CBC4}"/>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latin typeface="Humnst777 Lt BT" panose="020B0402030504020204" pitchFamily="34" charset="0"/>
              </a:rPr>
              <a:t>REFERENCE LIST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42175705-93DA-44CB-9351-E51FD68BFE21}"/>
              </a:ext>
            </a:extLst>
          </p:cNvPr>
          <p:cNvSpPr>
            <a:spLocks noGrp="1"/>
          </p:cNvSpPr>
          <p:nvPr>
            <p:ph idx="1"/>
          </p:nvPr>
        </p:nvSpPr>
        <p:spPr>
          <a:xfrm>
            <a:off x="4104080" y="0"/>
            <a:ext cx="7051600" cy="5710136"/>
          </a:xfrm>
        </p:spPr>
        <p:txBody>
          <a:bodyPr anchor="ctr">
            <a:normAutofit fontScale="92500" lnSpcReduction="10000"/>
          </a:bodyPr>
          <a:lstStyle/>
          <a:p>
            <a:endParaRPr lang="en-GB" dirty="0"/>
          </a:p>
          <a:p>
            <a:pPr marL="447675" indent="-361950" defTabSz="1084263">
              <a:buNone/>
            </a:pPr>
            <a:r>
              <a:rPr lang="en-GB" sz="1500" dirty="0"/>
              <a:t>Advance HE and Higher Education Policy Institute (HEPI) (2024) </a:t>
            </a:r>
            <a:r>
              <a:rPr lang="en-GB" sz="1500" i="1" dirty="0"/>
              <a:t>Student Academic Experience Survey 2024. </a:t>
            </a:r>
            <a:r>
              <a:rPr lang="en-GB" sz="1500" dirty="0"/>
              <a:t>Available at: </a:t>
            </a:r>
            <a:r>
              <a:rPr lang="en-GB" sz="1500" dirty="0">
                <a:hlinkClick r:id="rId3"/>
              </a:rPr>
              <a:t>https://advance-he.ac.uk/knowledge-hub/student-academic-experience-survey-2024</a:t>
            </a:r>
            <a:r>
              <a:rPr lang="en-GB" sz="1500" dirty="0"/>
              <a:t>. (Accessed: 20/6/20204)</a:t>
            </a:r>
          </a:p>
          <a:p>
            <a:pPr marL="447675" indent="-361950" defTabSz="1084263">
              <a:buNone/>
            </a:pPr>
            <a:r>
              <a:rPr lang="en-GB" sz="1500" dirty="0" err="1"/>
              <a:t>Cann</a:t>
            </a:r>
            <a:r>
              <a:rPr lang="en-GB" sz="1500" dirty="0"/>
              <a:t>, A. (2014) Engaging Students with Audio Feedback, </a:t>
            </a:r>
            <a:r>
              <a:rPr lang="en-GB" sz="1500" i="1" dirty="0"/>
              <a:t>Bioscience Education</a:t>
            </a:r>
            <a:r>
              <a:rPr lang="en-GB" sz="1500" dirty="0"/>
              <a:t>, 22:1, 31-41.</a:t>
            </a:r>
            <a:endParaRPr lang="en-US" sz="1500" dirty="0"/>
          </a:p>
          <a:p>
            <a:pPr marL="447675" indent="-361950">
              <a:buNone/>
            </a:pPr>
            <a:r>
              <a:rPr lang="en-GB" sz="1500" dirty="0"/>
              <a:t>Carless, D and Boud, D (2018) ‘The development of student feedback literacy: Enabling uptake of feedback’, </a:t>
            </a:r>
            <a:r>
              <a:rPr lang="en-GB" sz="1500" i="1" dirty="0"/>
              <a:t>Assessment and Evaluation in Higher Education</a:t>
            </a:r>
            <a:r>
              <a:rPr lang="en-GB" sz="1500" dirty="0"/>
              <a:t>, 43 (8): 1315-1325.</a:t>
            </a:r>
          </a:p>
          <a:p>
            <a:pPr marL="447675" indent="-361950">
              <a:buNone/>
            </a:pPr>
            <a:r>
              <a:rPr lang="en-US" sz="1500" dirty="0"/>
              <a:t>Carruthers, C., McCarron, B., Bolan, P., Devine, A., McMahon-Beattie, U.,  and Burns, A. (2015). “‘I like the Sound of That’ – An Evaluation of Providing Audio Feedback via the Virtual Learning Environment for Summative Assessment.” </a:t>
            </a:r>
            <a:r>
              <a:rPr lang="en-US" sz="1500" i="1" dirty="0"/>
              <a:t>Assessment &amp; Evaluation in Higher Education </a:t>
            </a:r>
            <a:r>
              <a:rPr lang="en-US" sz="1500" dirty="0"/>
              <a:t>1 (3): 353–370.</a:t>
            </a:r>
            <a:endParaRPr lang="en-GB" sz="1500" dirty="0"/>
          </a:p>
          <a:p>
            <a:pPr marL="447675" indent="-361950" defTabSz="179388">
              <a:buNone/>
            </a:pPr>
            <a:r>
              <a:rPr lang="en-GB" sz="1500" dirty="0" err="1"/>
              <a:t>Lynam</a:t>
            </a:r>
            <a:r>
              <a:rPr lang="en-GB" sz="1500" dirty="0"/>
              <a:t>, S and Cachia, M (2018) ‘Students’ perceptions of the role of assessments at higher education’, </a:t>
            </a:r>
            <a:r>
              <a:rPr lang="en-GB" sz="1500" i="1" dirty="0"/>
              <a:t>Assessment and Evaluation in Higher Education</a:t>
            </a:r>
            <a:r>
              <a:rPr lang="en-GB" sz="1500" dirty="0"/>
              <a:t>, 43 (2): 223-234.</a:t>
            </a:r>
          </a:p>
          <a:p>
            <a:pPr marL="447675" indent="-361950" defTabSz="179388">
              <a:buNone/>
            </a:pPr>
            <a:r>
              <a:rPr lang="en-GB" sz="1500" dirty="0"/>
              <a:t>Morris, C., and </a:t>
            </a:r>
            <a:r>
              <a:rPr lang="en-GB" sz="1500" dirty="0" err="1"/>
              <a:t>Chikwa</a:t>
            </a:r>
            <a:r>
              <a:rPr lang="en-GB" sz="1500" dirty="0"/>
              <a:t>, G. (2016) </a:t>
            </a:r>
            <a:r>
              <a:rPr lang="en-US" sz="1500" dirty="0"/>
              <a:t>Audio versus written feedback: exploring learners’ preference and the impact of feedback format on students’ academic performance. </a:t>
            </a:r>
            <a:r>
              <a:rPr lang="en-US" sz="1500" i="1" dirty="0"/>
              <a:t>Active Learning in Higher Education, 1</a:t>
            </a:r>
            <a:r>
              <a:rPr lang="en-US" sz="1500" dirty="0"/>
              <a:t>7</a:t>
            </a:r>
            <a:r>
              <a:rPr lang="en-US" sz="1500" i="1" dirty="0"/>
              <a:t> </a:t>
            </a:r>
            <a:r>
              <a:rPr lang="en-US" sz="1500" dirty="0"/>
              <a:t>(2), 125-137.</a:t>
            </a:r>
          </a:p>
          <a:p>
            <a:pPr marL="447675" indent="-361950" defTabSz="179388">
              <a:buNone/>
            </a:pPr>
            <a:r>
              <a:rPr lang="en-US" sz="1500" dirty="0"/>
              <a:t> </a:t>
            </a:r>
            <a:r>
              <a:rPr lang="en-US" sz="1500" dirty="0" err="1"/>
              <a:t>Sarcona</a:t>
            </a:r>
            <a:r>
              <a:rPr lang="en-US" sz="1500" dirty="0"/>
              <a:t>, A., </a:t>
            </a:r>
            <a:r>
              <a:rPr lang="en-US" sz="1500" dirty="0" err="1"/>
              <a:t>Dirhan</a:t>
            </a:r>
            <a:r>
              <a:rPr lang="en-US" sz="1500" dirty="0"/>
              <a:t>, D., Davidson, P. (2020) An overview of audio an written feedback from student’s and instructors’ perspective. </a:t>
            </a:r>
            <a:r>
              <a:rPr lang="en-US" sz="1500" i="1" dirty="0"/>
              <a:t>Educational Media International</a:t>
            </a:r>
            <a:r>
              <a:rPr lang="en-US" sz="1500" dirty="0"/>
              <a:t>, 57 (1), 47-60.</a:t>
            </a:r>
          </a:p>
          <a:p>
            <a:pPr marL="447675" indent="-361950" defTabSz="179388">
              <a:buNone/>
            </a:pPr>
            <a:r>
              <a:rPr lang="en-GB" sz="1500" dirty="0"/>
              <a:t>Van Vuuren-Cassar, G. and Harvey, C. (2022) </a:t>
            </a:r>
            <a:r>
              <a:rPr lang="en-GB" sz="1500" i="1" dirty="0"/>
              <a:t>Undergraduate students’ perspective of summative and audio feedback. </a:t>
            </a:r>
            <a:r>
              <a:rPr lang="en-GB" sz="1500" dirty="0"/>
              <a:t>International Network of Assessment in Higher Education Conference, Manchester, UK. (22nd June 2022)</a:t>
            </a:r>
          </a:p>
        </p:txBody>
      </p:sp>
      <p:pic>
        <p:nvPicPr>
          <p:cNvPr id="4" name="Picture 3">
            <a:extLst>
              <a:ext uri="{FF2B5EF4-FFF2-40B4-BE49-F238E27FC236}">
                <a16:creationId xmlns:a16="http://schemas.microsoft.com/office/drawing/2014/main" id="{794999FE-63D8-A0A4-1283-11998CDC5F0C}"/>
              </a:ext>
            </a:extLst>
          </p:cNvPr>
          <p:cNvPicPr>
            <a:picLocks noChangeAspect="1"/>
          </p:cNvPicPr>
          <p:nvPr/>
        </p:nvPicPr>
        <p:blipFill>
          <a:blip r:embed="rId4"/>
          <a:stretch>
            <a:fillRect/>
          </a:stretch>
        </p:blipFill>
        <p:spPr>
          <a:xfrm>
            <a:off x="9408548" y="5809397"/>
            <a:ext cx="2804403" cy="1048603"/>
          </a:xfrm>
          <a:prstGeom prst="rect">
            <a:avLst/>
          </a:prstGeom>
        </p:spPr>
      </p:pic>
    </p:spTree>
    <p:extLst>
      <p:ext uri="{BB962C8B-B14F-4D97-AF65-F5344CB8AC3E}">
        <p14:creationId xmlns:p14="http://schemas.microsoft.com/office/powerpoint/2010/main" val="239491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0A9C6D-EA31-4E38-984D-A367D2B2A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94DB1-FAF8-8033-AE6E-D3E28CECEBBB}"/>
              </a:ext>
            </a:extLst>
          </p:cNvPr>
          <p:cNvSpPr>
            <a:spLocks noGrp="1"/>
          </p:cNvSpPr>
          <p:nvPr>
            <p:ph type="ctrTitle"/>
          </p:nvPr>
        </p:nvSpPr>
        <p:spPr>
          <a:xfrm>
            <a:off x="6730000" y="639097"/>
            <a:ext cx="4813072" cy="3686015"/>
          </a:xfrm>
        </p:spPr>
        <p:txBody>
          <a:bodyPr>
            <a:normAutofit/>
          </a:bodyPr>
          <a:lstStyle/>
          <a:p>
            <a:pPr marL="0" marR="0" lvl="0" indent="0" defTabSz="457200" rtl="0" eaLnBrk="1" fontAlgn="auto" latinLnBrk="0" hangingPunct="1">
              <a:spcBef>
                <a:spcPts val="0"/>
              </a:spcBef>
              <a:spcAft>
                <a:spcPts val="0"/>
              </a:spcAft>
              <a:tabLst/>
              <a:defRPr/>
            </a:pPr>
            <a:br>
              <a:rPr kumimoji="0" lang="en-GB" sz="3800" b="0" i="0" u="none" strike="noStrike" kern="1200" cap="none" spc="0" normalizeH="0" baseline="0" noProof="0">
                <a:ln>
                  <a:noFill/>
                </a:ln>
                <a:effectLst/>
                <a:uLnTx/>
                <a:uFillTx/>
                <a:latin typeface="Humnst777 Lt BT" panose="020B0402030504020204" pitchFamily="34" charset="0"/>
                <a:ea typeface="+mn-ea"/>
                <a:cs typeface="+mn-cs"/>
              </a:rPr>
            </a:br>
            <a:br>
              <a:rPr kumimoji="0" lang="en-GB" sz="3800" b="0" i="0" u="none" strike="noStrike" kern="1200" cap="none" spc="0" normalizeH="0" baseline="0" noProof="0">
                <a:ln>
                  <a:noFill/>
                </a:ln>
                <a:effectLst/>
                <a:uLnTx/>
                <a:uFillTx/>
                <a:latin typeface="Humnst777 Lt BT" panose="020B0402030504020204" pitchFamily="34" charset="0"/>
                <a:ea typeface="+mn-ea"/>
                <a:cs typeface="+mn-cs"/>
              </a:rPr>
            </a:br>
            <a:r>
              <a:rPr kumimoji="0" lang="en-GB" sz="3800" b="0" i="0" u="none" strike="noStrike" kern="1200" cap="none" spc="0" normalizeH="0" baseline="0" noProof="0">
                <a:ln>
                  <a:noFill/>
                </a:ln>
                <a:effectLst/>
                <a:uLnTx/>
                <a:uFillTx/>
                <a:ea typeface="+mn-ea"/>
                <a:cs typeface="+mn-cs"/>
              </a:rPr>
              <a:t>Assessment Feedback: student and staff views on written and audio feedback</a:t>
            </a:r>
            <a:endParaRPr lang="en-GB" sz="3800"/>
          </a:p>
        </p:txBody>
      </p:sp>
      <p:sp>
        <p:nvSpPr>
          <p:cNvPr id="3" name="Subtitle 2">
            <a:extLst>
              <a:ext uri="{FF2B5EF4-FFF2-40B4-BE49-F238E27FC236}">
                <a16:creationId xmlns:a16="http://schemas.microsoft.com/office/drawing/2014/main" id="{1F6CBE43-90AD-FF5E-9B3E-94C080D3EFE6}"/>
              </a:ext>
            </a:extLst>
          </p:cNvPr>
          <p:cNvSpPr>
            <a:spLocks noGrp="1"/>
          </p:cNvSpPr>
          <p:nvPr>
            <p:ph type="subTitle" idx="1"/>
          </p:nvPr>
        </p:nvSpPr>
        <p:spPr>
          <a:xfrm>
            <a:off x="6729999" y="4455621"/>
            <a:ext cx="4829101" cy="1238616"/>
          </a:xfrm>
        </p:spPr>
        <p:txBody>
          <a:bodyPr>
            <a:normAutofit/>
          </a:bodyPr>
          <a:lstStyle/>
          <a:p>
            <a:r>
              <a:rPr lang="en-GB" sz="1500" cap="none" spc="0">
                <a:solidFill>
                  <a:schemeClr val="tx1">
                    <a:lumMod val="85000"/>
                    <a:lumOff val="15000"/>
                  </a:schemeClr>
                </a:solidFill>
              </a:rPr>
              <a:t>Dr Gemma van Vuuren Cassar </a:t>
            </a:r>
          </a:p>
          <a:p>
            <a:r>
              <a:rPr lang="en-GB" sz="1500" cap="none" spc="0">
                <a:solidFill>
                  <a:schemeClr val="tx1">
                    <a:lumMod val="85000"/>
                    <a:lumOff val="15000"/>
                  </a:schemeClr>
                </a:solidFill>
              </a:rPr>
              <a:t>Email:</a:t>
            </a:r>
            <a:r>
              <a:rPr lang="en-GB" sz="1500" cap="none" spc="0">
                <a:solidFill>
                  <a:schemeClr val="tx1">
                    <a:lumMod val="85000"/>
                    <a:lumOff val="15000"/>
                  </a:schemeClr>
                </a:solidFill>
                <a:hlinkClick r:id="rId2"/>
              </a:rPr>
              <a:t> Gemma.van-vuuren-cassar@cantebury.ac.uk</a:t>
            </a:r>
            <a:endParaRPr lang="en-GB" sz="1500" cap="none" spc="0">
              <a:solidFill>
                <a:schemeClr val="tx1">
                  <a:lumMod val="85000"/>
                  <a:lumOff val="15000"/>
                </a:schemeClr>
              </a:solidFill>
            </a:endParaRPr>
          </a:p>
          <a:p>
            <a:r>
              <a:rPr lang="en-GB" sz="1500" cap="none" spc="0">
                <a:solidFill>
                  <a:schemeClr val="tx1">
                    <a:lumMod val="85000"/>
                    <a:lumOff val="15000"/>
                  </a:schemeClr>
                </a:solidFill>
              </a:rPr>
              <a:t>LinkedIn:  </a:t>
            </a:r>
            <a:r>
              <a:rPr lang="en-GB" sz="1500" cap="none" spc="0">
                <a:solidFill>
                  <a:schemeClr val="tx1">
                    <a:lumMod val="85000"/>
                    <a:lumOff val="15000"/>
                  </a:schemeClr>
                </a:solidFill>
                <a:hlinkClick r:id="rId3"/>
              </a:rPr>
              <a:t>Gemma van Vuuren-Cassar</a:t>
            </a:r>
            <a:endParaRPr lang="en-GB" sz="1500">
              <a:solidFill>
                <a:schemeClr val="tx1">
                  <a:lumMod val="85000"/>
                  <a:lumOff val="15000"/>
                </a:schemeClr>
              </a:solidFill>
            </a:endParaRPr>
          </a:p>
        </p:txBody>
      </p:sp>
      <p:pic>
        <p:nvPicPr>
          <p:cNvPr id="7" name="Picture 6">
            <a:extLst>
              <a:ext uri="{FF2B5EF4-FFF2-40B4-BE49-F238E27FC236}">
                <a16:creationId xmlns:a16="http://schemas.microsoft.com/office/drawing/2014/main" id="{65C57BFE-84E7-B9AF-B4AA-5AE20E87DE41}"/>
              </a:ext>
            </a:extLst>
          </p:cNvPr>
          <p:cNvPicPr>
            <a:picLocks noChangeAspect="1"/>
          </p:cNvPicPr>
          <p:nvPr/>
        </p:nvPicPr>
        <p:blipFill rotWithShape="1">
          <a:blip r:embed="rId4"/>
          <a:srcRect l="25387" r="2475" b="-2"/>
          <a:stretch/>
        </p:blipFill>
        <p:spPr>
          <a:xfrm>
            <a:off x="633999" y="640081"/>
            <a:ext cx="5462001" cy="5054156"/>
          </a:xfrm>
          <a:prstGeom prst="rect">
            <a:avLst/>
          </a:prstGeom>
        </p:spPr>
      </p:pic>
      <p:cxnSp>
        <p:nvCxnSpPr>
          <p:cNvPr id="14" name="Straight Connector 13">
            <a:extLst>
              <a:ext uri="{FF2B5EF4-FFF2-40B4-BE49-F238E27FC236}">
                <a16:creationId xmlns:a16="http://schemas.microsoft.com/office/drawing/2014/main" id="{446FF0AE-6AA4-4448-852D-87F167CB77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876048C-5620-4269-826B-D08535CE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9DD24726-9F55-477E-9202-4686B152E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2576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97464E8-E6BD-4C4E-BCD4-77B2DCE45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51A1A102-DC42-48A8-BDDC-250C3317D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0" name="Straight Connector 29">
            <a:extLst>
              <a:ext uri="{FF2B5EF4-FFF2-40B4-BE49-F238E27FC236}">
                <a16:creationId xmlns:a16="http://schemas.microsoft.com/office/drawing/2014/main" id="{D7A4964E-33C0-4563-92BB-988B2C925F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Title 10">
            <a:extLst>
              <a:ext uri="{FF2B5EF4-FFF2-40B4-BE49-F238E27FC236}">
                <a16:creationId xmlns:a16="http://schemas.microsoft.com/office/drawing/2014/main" id="{48AB1A24-7C1F-4326-9475-0DC4F06DE6A6}"/>
              </a:ext>
            </a:extLst>
          </p:cNvPr>
          <p:cNvSpPr>
            <a:spLocks noGrp="1"/>
          </p:cNvSpPr>
          <p:nvPr>
            <p:ph type="title" idx="4294967295"/>
          </p:nvPr>
        </p:nvSpPr>
        <p:spPr>
          <a:xfrm>
            <a:off x="472915" y="481116"/>
            <a:ext cx="3084844" cy="5772840"/>
          </a:xfrm>
        </p:spPr>
        <p:txBody>
          <a:bodyPr vert="horz" lIns="91440" tIns="45720" rIns="91440" bIns="45720" rtlCol="0" anchor="ctr">
            <a:normAutofit/>
          </a:bodyPr>
          <a:lstStyle/>
          <a:p>
            <a:r>
              <a:rPr lang="en-US" sz="3600">
                <a:solidFill>
                  <a:srgbClr val="FFFFFF"/>
                </a:solidFill>
              </a:rPr>
              <a:t>OVERVIEW</a:t>
            </a:r>
          </a:p>
        </p:txBody>
      </p:sp>
      <p:sp>
        <p:nvSpPr>
          <p:cNvPr id="36" name="Rectangle 35">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13" name="Subtitle 9">
            <a:extLst>
              <a:ext uri="{FF2B5EF4-FFF2-40B4-BE49-F238E27FC236}">
                <a16:creationId xmlns:a16="http://schemas.microsoft.com/office/drawing/2014/main" id="{1A2798CA-B500-66EF-2818-9B462220DBE0}"/>
              </a:ext>
            </a:extLst>
          </p:cNvPr>
          <p:cNvGraphicFramePr>
            <a:graphicFrameLocks noGrp="1"/>
          </p:cNvGraphicFramePr>
          <p:nvPr>
            <p:ph sz="half" idx="4294967295"/>
            <p:extLst>
              <p:ext uri="{D42A27DB-BD31-4B8C-83A1-F6EECF244321}">
                <p14:modId xmlns:p14="http://schemas.microsoft.com/office/powerpoint/2010/main" val="2048311714"/>
              </p:ext>
            </p:extLst>
          </p:nvPr>
        </p:nvGraphicFramePr>
        <p:xfrm>
          <a:off x="4722408" y="604044"/>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88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7FFFA06-2FB9-46BC-80F2-2BF3B9E92CF4}"/>
              </a:ext>
            </a:extLst>
          </p:cNvPr>
          <p:cNvSpPr>
            <a:spLocks noGrp="1"/>
          </p:cNvSpPr>
          <p:nvPr>
            <p:ph sz="half" idx="4294967295"/>
          </p:nvPr>
        </p:nvSpPr>
        <p:spPr>
          <a:xfrm>
            <a:off x="457201" y="2120899"/>
            <a:ext cx="5181600" cy="4081463"/>
          </a:xfrm>
        </p:spPr>
        <p:txBody>
          <a:bodyPr>
            <a:noAutofit/>
          </a:bodyPr>
          <a:lstStyle/>
          <a:p>
            <a:pPr marL="361950" indent="-361950">
              <a:lnSpc>
                <a:spcPct val="150000"/>
              </a:lnSpc>
              <a:buFont typeface="Wingdings" panose="05000000000000000000" pitchFamily="2" charset="2"/>
              <a:buChar char="§"/>
            </a:pPr>
            <a:r>
              <a:rPr lang="en-US" sz="1600" dirty="0"/>
              <a:t>Written feedback goes unread or uncollected (</a:t>
            </a:r>
            <a:r>
              <a:rPr lang="en-US" sz="1600" dirty="0" err="1"/>
              <a:t>Cann</a:t>
            </a:r>
            <a:r>
              <a:rPr lang="en-US" sz="1600" dirty="0"/>
              <a:t>, 2014).</a:t>
            </a:r>
          </a:p>
          <a:p>
            <a:pPr marL="361950" indent="-361950">
              <a:lnSpc>
                <a:spcPct val="150000"/>
              </a:lnSpc>
              <a:buFont typeface="Wingdings" panose="05000000000000000000" pitchFamily="2" charset="2"/>
              <a:buChar char="§"/>
            </a:pPr>
            <a:r>
              <a:rPr lang="en-US" sz="1600" dirty="0"/>
              <a:t>While students were broadly positive about audio feedback, they indicated a strong preference for written feedback  due to visually being able  see their strengths and areas to improve on their work (Morris and </a:t>
            </a:r>
            <a:r>
              <a:rPr lang="en-US" sz="1600" dirty="0" err="1"/>
              <a:t>Chikwa</a:t>
            </a:r>
            <a:r>
              <a:rPr lang="en-US" sz="1600" dirty="0"/>
              <a:t>, 2016; </a:t>
            </a:r>
            <a:r>
              <a:rPr lang="en-US" sz="1600" dirty="0" err="1"/>
              <a:t>Sarcona</a:t>
            </a:r>
            <a:r>
              <a:rPr lang="en-US" sz="1600" dirty="0"/>
              <a:t> et al, 2020).</a:t>
            </a:r>
          </a:p>
          <a:p>
            <a:pPr marL="361950" indent="-361950">
              <a:lnSpc>
                <a:spcPct val="150000"/>
              </a:lnSpc>
              <a:buFont typeface="Wingdings" panose="05000000000000000000" pitchFamily="2" charset="2"/>
              <a:buChar char="§"/>
            </a:pPr>
            <a:r>
              <a:rPr lang="en-US" sz="1600" dirty="0"/>
              <a:t>Summative feedback type did not impact on students’ grades in the subsequent assignment (Morris and </a:t>
            </a:r>
            <a:r>
              <a:rPr lang="en-US" sz="1600" dirty="0" err="1"/>
              <a:t>Chikwa</a:t>
            </a:r>
            <a:r>
              <a:rPr lang="en-US" sz="1600" dirty="0"/>
              <a:t>, 2016).</a:t>
            </a:r>
          </a:p>
        </p:txBody>
      </p:sp>
      <p:sp>
        <p:nvSpPr>
          <p:cNvPr id="7" name="Text Placeholder 6">
            <a:extLst>
              <a:ext uri="{FF2B5EF4-FFF2-40B4-BE49-F238E27FC236}">
                <a16:creationId xmlns:a16="http://schemas.microsoft.com/office/drawing/2014/main" id="{4480C02C-5B7A-4460-8854-AB1B3DCC2755}"/>
              </a:ext>
            </a:extLst>
          </p:cNvPr>
          <p:cNvSpPr>
            <a:spLocks noGrp="1"/>
          </p:cNvSpPr>
          <p:nvPr>
            <p:ph type="body" sz="quarter" idx="4294967295"/>
          </p:nvPr>
        </p:nvSpPr>
        <p:spPr>
          <a:xfrm>
            <a:off x="6264613" y="1617663"/>
            <a:ext cx="5755937" cy="639762"/>
          </a:xfrm>
          <a:solidFill>
            <a:schemeClr val="tx2">
              <a:lumMod val="25000"/>
              <a:lumOff val="75000"/>
            </a:schemeClr>
          </a:solidFill>
        </p:spPr>
        <p:txBody>
          <a:bodyPr/>
          <a:lstStyle/>
          <a:p>
            <a:r>
              <a:rPr lang="en-GB" b="1" dirty="0">
                <a:solidFill>
                  <a:schemeClr val="accent3">
                    <a:lumMod val="50000"/>
                  </a:schemeClr>
                </a:solidFill>
              </a:rPr>
              <a:t>Audio feedback</a:t>
            </a:r>
          </a:p>
        </p:txBody>
      </p:sp>
      <p:sp>
        <p:nvSpPr>
          <p:cNvPr id="8" name="Content Placeholder 7">
            <a:extLst>
              <a:ext uri="{FF2B5EF4-FFF2-40B4-BE49-F238E27FC236}">
                <a16:creationId xmlns:a16="http://schemas.microsoft.com/office/drawing/2014/main" id="{B07480B9-29D8-4E4F-8246-99F964594C7F}"/>
              </a:ext>
            </a:extLst>
          </p:cNvPr>
          <p:cNvSpPr>
            <a:spLocks noGrp="1"/>
          </p:cNvSpPr>
          <p:nvPr>
            <p:ph sz="quarter" idx="4294967295"/>
          </p:nvPr>
        </p:nvSpPr>
        <p:spPr>
          <a:xfrm>
            <a:off x="6264613" y="2305050"/>
            <a:ext cx="5755937" cy="3648278"/>
          </a:xfrm>
        </p:spPr>
        <p:txBody>
          <a:bodyPr>
            <a:normAutofit fontScale="62500" lnSpcReduction="20000"/>
          </a:bodyPr>
          <a:lstStyle/>
          <a:p>
            <a:pPr marL="361950" indent="-361950">
              <a:lnSpc>
                <a:spcPct val="150000"/>
              </a:lnSpc>
              <a:buFont typeface="Wingdings" panose="05000000000000000000" pitchFamily="2" charset="2"/>
              <a:buChar char="§"/>
            </a:pPr>
            <a:r>
              <a:rPr lang="en-GB" sz="2600" dirty="0">
                <a:sym typeface="Wingdings" panose="05000000000000000000" pitchFamily="2" charset="2"/>
              </a:rPr>
              <a:t>A ‘voice comment’  made the assessment feedback more personalised (Carruthers et al, 2015; </a:t>
            </a:r>
            <a:r>
              <a:rPr lang="en-GB" sz="2600" dirty="0" err="1">
                <a:sym typeface="Wingdings" panose="05000000000000000000" pitchFamily="2" charset="2"/>
              </a:rPr>
              <a:t>Sarcona</a:t>
            </a:r>
            <a:r>
              <a:rPr lang="en-GB" sz="2600" dirty="0">
                <a:sym typeface="Wingdings" panose="05000000000000000000" pitchFamily="2" charset="2"/>
              </a:rPr>
              <a:t> et al, 2020). </a:t>
            </a:r>
          </a:p>
          <a:p>
            <a:pPr marL="361950" indent="-361950">
              <a:lnSpc>
                <a:spcPct val="150000"/>
              </a:lnSpc>
              <a:buFont typeface="Wingdings" panose="05000000000000000000" pitchFamily="2" charset="2"/>
              <a:buChar char="§"/>
            </a:pPr>
            <a:r>
              <a:rPr lang="en-US" sz="2600" dirty="0"/>
              <a:t>Audio feedback is highly acceptable to students but is underused (</a:t>
            </a:r>
            <a:r>
              <a:rPr lang="en-US" sz="2600" dirty="0" err="1"/>
              <a:t>Cann</a:t>
            </a:r>
            <a:r>
              <a:rPr lang="en-US" sz="2600" dirty="0"/>
              <a:t>, 2014).</a:t>
            </a:r>
          </a:p>
          <a:p>
            <a:pPr marL="361950" indent="-361950">
              <a:lnSpc>
                <a:spcPct val="150000"/>
              </a:lnSpc>
              <a:buFont typeface="Wingdings" panose="05000000000000000000" pitchFamily="2" charset="2"/>
              <a:buChar char="§"/>
            </a:pPr>
            <a:r>
              <a:rPr lang="en-GB" sz="2600" dirty="0"/>
              <a:t>Students found difficulty to match the teachers’ comments on the audio recordings with their written document causing emotional reactions  (Carless and Boud, 2018) of reduced self-esteem (Rowe, </a:t>
            </a:r>
            <a:r>
              <a:rPr lang="en-GB" sz="2600"/>
              <a:t>2017),d </a:t>
            </a:r>
            <a:r>
              <a:rPr lang="en-GB" sz="2600" dirty="0"/>
              <a:t>stress and anxiety following feedback (</a:t>
            </a:r>
            <a:r>
              <a:rPr lang="en-GB" sz="2600" dirty="0" err="1"/>
              <a:t>Lynam</a:t>
            </a:r>
            <a:r>
              <a:rPr lang="en-GB" sz="2600" dirty="0"/>
              <a:t> and Cachia, 2018).</a:t>
            </a:r>
            <a:endParaRPr lang="en-US" sz="2600" dirty="0"/>
          </a:p>
          <a:p>
            <a:pPr marL="361950" indent="-361950">
              <a:lnSpc>
                <a:spcPct val="150000"/>
              </a:lnSpc>
              <a:buFont typeface="Wingdings" panose="05000000000000000000" pitchFamily="2" charset="2"/>
              <a:buChar char="§"/>
            </a:pPr>
            <a:endParaRPr lang="en-GB" dirty="0">
              <a:latin typeface="Humnst777 Lt BT" panose="020B0402030504020204" pitchFamily="34" charset="0"/>
            </a:endParaRPr>
          </a:p>
        </p:txBody>
      </p:sp>
      <p:sp>
        <p:nvSpPr>
          <p:cNvPr id="2" name="Title 1">
            <a:extLst>
              <a:ext uri="{FF2B5EF4-FFF2-40B4-BE49-F238E27FC236}">
                <a16:creationId xmlns:a16="http://schemas.microsoft.com/office/drawing/2014/main" id="{8175176F-F080-4D91-9468-C2CECB845E8E}"/>
              </a:ext>
            </a:extLst>
          </p:cNvPr>
          <p:cNvSpPr>
            <a:spLocks noGrp="1"/>
          </p:cNvSpPr>
          <p:nvPr>
            <p:ph type="title" idx="4294967295"/>
          </p:nvPr>
        </p:nvSpPr>
        <p:spPr>
          <a:xfrm>
            <a:off x="257175" y="142876"/>
            <a:ext cx="11763375" cy="1335088"/>
          </a:xfrm>
        </p:spPr>
        <p:txBody>
          <a:bodyPr>
            <a:normAutofit fontScale="90000"/>
          </a:bodyPr>
          <a:lstStyle/>
          <a:p>
            <a:pPr>
              <a:lnSpc>
                <a:spcPct val="150000"/>
              </a:lnSpc>
            </a:pPr>
            <a:r>
              <a:rPr lang="en-GB" dirty="0">
                <a:solidFill>
                  <a:schemeClr val="accent4">
                    <a:lumMod val="75000"/>
                  </a:schemeClr>
                </a:solidFill>
                <a:latin typeface="Humnst777 Lt BT" panose="020B0402030504020204" pitchFamily="34" charset="0"/>
              </a:rPr>
              <a:t>ASSESMSENT SUMMATIVE FEEDBACK</a:t>
            </a:r>
            <a:br>
              <a:rPr lang="en-GB" dirty="0">
                <a:solidFill>
                  <a:schemeClr val="accent4">
                    <a:lumMod val="75000"/>
                  </a:schemeClr>
                </a:solidFill>
                <a:latin typeface="Humnst777 Lt BT" panose="020B0402030504020204" pitchFamily="34" charset="0"/>
              </a:rPr>
            </a:br>
            <a:r>
              <a:rPr lang="en-GB" sz="2000" dirty="0">
                <a:solidFill>
                  <a:schemeClr val="accent4">
                    <a:lumMod val="75000"/>
                  </a:schemeClr>
                </a:solidFill>
                <a:latin typeface="Humnst777 Lt BT" panose="020B0402030504020204" pitchFamily="34" charset="0"/>
              </a:rPr>
              <a:t>“The quality and depth of marking and assessments is an issue of real importance to students”  </a:t>
            </a:r>
            <a:r>
              <a:rPr lang="en-GB" sz="1600" dirty="0">
                <a:solidFill>
                  <a:schemeClr val="accent4">
                    <a:lumMod val="75000"/>
                  </a:schemeClr>
                </a:solidFill>
                <a:latin typeface="Humnst777 Lt BT" panose="020B0402030504020204" pitchFamily="34" charset="0"/>
              </a:rPr>
              <a:t>(Advance HE and HEPI, 2024, pg. 63)</a:t>
            </a:r>
            <a:endParaRPr lang="en-GB" dirty="0">
              <a:solidFill>
                <a:schemeClr val="accent4">
                  <a:lumMod val="75000"/>
                </a:schemeClr>
              </a:solidFill>
              <a:latin typeface="Humnst777 Lt BT" panose="020B0402030504020204" pitchFamily="34" charset="0"/>
            </a:endParaRPr>
          </a:p>
        </p:txBody>
      </p:sp>
      <p:sp>
        <p:nvSpPr>
          <p:cNvPr id="5" name="Text Placeholder 4">
            <a:extLst>
              <a:ext uri="{FF2B5EF4-FFF2-40B4-BE49-F238E27FC236}">
                <a16:creationId xmlns:a16="http://schemas.microsoft.com/office/drawing/2014/main" id="{566E6122-1AC8-40EB-BF31-5396BCB03D15}"/>
              </a:ext>
            </a:extLst>
          </p:cNvPr>
          <p:cNvSpPr>
            <a:spLocks noGrp="1"/>
          </p:cNvSpPr>
          <p:nvPr>
            <p:ph type="body" sz="half" idx="4294967295"/>
          </p:nvPr>
        </p:nvSpPr>
        <p:spPr>
          <a:xfrm>
            <a:off x="0" y="1594644"/>
            <a:ext cx="5638801" cy="593725"/>
          </a:xfrm>
          <a:solidFill>
            <a:schemeClr val="tx2">
              <a:lumMod val="25000"/>
              <a:lumOff val="75000"/>
            </a:schemeClr>
          </a:solidFill>
        </p:spPr>
        <p:txBody>
          <a:bodyPr/>
          <a:lstStyle/>
          <a:p>
            <a:r>
              <a:rPr lang="en-GB" b="1" dirty="0">
                <a:solidFill>
                  <a:schemeClr val="accent3">
                    <a:lumMod val="50000"/>
                  </a:schemeClr>
                </a:solidFill>
              </a:rPr>
              <a:t>Written Feedback</a:t>
            </a:r>
          </a:p>
        </p:txBody>
      </p:sp>
    </p:spTree>
    <p:extLst>
      <p:ext uri="{BB962C8B-B14F-4D97-AF65-F5344CB8AC3E}">
        <p14:creationId xmlns:p14="http://schemas.microsoft.com/office/powerpoint/2010/main" val="27502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8AB1A24-7C1F-4326-9475-0DC4F06DE6A6}"/>
              </a:ext>
            </a:extLst>
          </p:cNvPr>
          <p:cNvSpPr>
            <a:spLocks noGrp="1"/>
          </p:cNvSpPr>
          <p:nvPr>
            <p:ph type="title" idx="4294967295"/>
          </p:nvPr>
        </p:nvSpPr>
        <p:spPr>
          <a:xfrm>
            <a:off x="0" y="157163"/>
            <a:ext cx="10058400" cy="1450975"/>
          </a:xfrm>
        </p:spPr>
        <p:txBody>
          <a:bodyPr/>
          <a:lstStyle/>
          <a:p>
            <a:r>
              <a:rPr lang="en-GB" dirty="0">
                <a:solidFill>
                  <a:schemeClr val="accent4">
                    <a:lumMod val="75000"/>
                  </a:schemeClr>
                </a:solidFill>
                <a:latin typeface="Humnst777 Lt BT" panose="020B0402030504020204" pitchFamily="34" charset="0"/>
              </a:rPr>
              <a:t>WHY AUDIO FEEDBACK?</a:t>
            </a:r>
            <a:br>
              <a:rPr lang="en-GB" dirty="0">
                <a:solidFill>
                  <a:schemeClr val="accent4">
                    <a:lumMod val="75000"/>
                  </a:schemeClr>
                </a:solidFill>
                <a:latin typeface="Humnst777 Lt BT" panose="020B0402030504020204" pitchFamily="34" charset="0"/>
              </a:rPr>
            </a:br>
            <a:endParaRPr lang="en-GB" dirty="0">
              <a:solidFill>
                <a:schemeClr val="accent4">
                  <a:lumMod val="75000"/>
                </a:schemeClr>
              </a:solidFill>
              <a:latin typeface="Humnst777 Lt BT" panose="020B0402030504020204" pitchFamily="34" charset="0"/>
            </a:endParaRPr>
          </a:p>
        </p:txBody>
      </p:sp>
      <p:graphicFrame>
        <p:nvGraphicFramePr>
          <p:cNvPr id="15" name="Subtitle 9">
            <a:extLst>
              <a:ext uri="{FF2B5EF4-FFF2-40B4-BE49-F238E27FC236}">
                <a16:creationId xmlns:a16="http://schemas.microsoft.com/office/drawing/2014/main" id="{19A109DC-760B-00B0-E962-2E48BCBF3DB0}"/>
              </a:ext>
            </a:extLst>
          </p:cNvPr>
          <p:cNvGraphicFramePr>
            <a:graphicFrameLocks noGrp="1"/>
          </p:cNvGraphicFramePr>
          <p:nvPr>
            <p:ph sz="half" idx="4294967295"/>
            <p:extLst>
              <p:ext uri="{D42A27DB-BD31-4B8C-83A1-F6EECF244321}">
                <p14:modId xmlns:p14="http://schemas.microsoft.com/office/powerpoint/2010/main" val="2432005399"/>
              </p:ext>
            </p:extLst>
          </p:nvPr>
        </p:nvGraphicFramePr>
        <p:xfrm>
          <a:off x="0" y="914400"/>
          <a:ext cx="8897112" cy="614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12">
            <a:extLst>
              <a:ext uri="{FF2B5EF4-FFF2-40B4-BE49-F238E27FC236}">
                <a16:creationId xmlns:a16="http://schemas.microsoft.com/office/drawing/2014/main" id="{630DDE5D-D6F5-44AB-BDB7-E98BD3FB0420}"/>
              </a:ext>
            </a:extLst>
          </p:cNvPr>
          <p:cNvPicPr>
            <a:picLocks noGrp="1" noChangeAspect="1"/>
          </p:cNvPicPr>
          <p:nvPr>
            <p:ph sz="half" idx="4294967295"/>
          </p:nvPr>
        </p:nvPicPr>
        <p:blipFill>
          <a:blip r:embed="rId8"/>
          <a:stretch>
            <a:fillRect/>
          </a:stretch>
        </p:blipFill>
        <p:spPr>
          <a:xfrm>
            <a:off x="9419673" y="830217"/>
            <a:ext cx="2589540" cy="3823200"/>
          </a:xfrm>
          <a:prstGeom prst="rect">
            <a:avLst/>
          </a:prstGeom>
        </p:spPr>
      </p:pic>
      <p:sp>
        <p:nvSpPr>
          <p:cNvPr id="2" name="Rectangle: Rounded Corners 1">
            <a:extLst>
              <a:ext uri="{FF2B5EF4-FFF2-40B4-BE49-F238E27FC236}">
                <a16:creationId xmlns:a16="http://schemas.microsoft.com/office/drawing/2014/main" id="{4BFE4A06-488C-4BDA-997E-A5972C06DF8A}"/>
              </a:ext>
            </a:extLst>
          </p:cNvPr>
          <p:cNvSpPr/>
          <p:nvPr/>
        </p:nvSpPr>
        <p:spPr>
          <a:xfrm rot="851468">
            <a:off x="10234837" y="2678983"/>
            <a:ext cx="483079" cy="125667"/>
          </a:xfrm>
          <a:prstGeom prst="round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FB257FD-2AE9-4444-90B8-988660492051}"/>
              </a:ext>
            </a:extLst>
          </p:cNvPr>
          <p:cNvSpPr/>
          <p:nvPr/>
        </p:nvSpPr>
        <p:spPr>
          <a:xfrm>
            <a:off x="10250983" y="3689604"/>
            <a:ext cx="1421647" cy="448548"/>
          </a:xfrm>
          <a:prstGeom prst="round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512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10E4BCA-8C49-46B6-9744-37D594B9FBFE}"/>
              </a:ext>
            </a:extLst>
          </p:cNvPr>
          <p:cNvSpPr>
            <a:spLocks noGrp="1"/>
          </p:cNvSpPr>
          <p:nvPr>
            <p:ph sz="half" idx="4294967295"/>
          </p:nvPr>
        </p:nvSpPr>
        <p:spPr>
          <a:xfrm>
            <a:off x="7254875" y="2133568"/>
            <a:ext cx="4937125" cy="3448113"/>
          </a:xfrm>
        </p:spPr>
        <p:txBody>
          <a:bodyPr>
            <a:normAutofit fontScale="92500" lnSpcReduction="10000"/>
          </a:bodyPr>
          <a:lstStyle/>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lgn="r">
              <a:buNone/>
            </a:pPr>
            <a:r>
              <a:rPr lang="en-GB" b="1" i="1" dirty="0">
                <a:latin typeface="Humnst777 Lt BT" panose="020B0402030504020204" pitchFamily="34" charset="0"/>
              </a:rPr>
              <a:t>JISC Surveys</a:t>
            </a:r>
          </a:p>
          <a:p>
            <a:pPr marL="475488" lvl="2" indent="0" algn="ctr">
              <a:buNone/>
            </a:pPr>
            <a:r>
              <a:rPr lang="en-GB" sz="1500" i="1" dirty="0"/>
              <a:t>JISC Online Survey Bournemouth University (2006-2022)</a:t>
            </a:r>
          </a:p>
        </p:txBody>
      </p:sp>
      <p:sp>
        <p:nvSpPr>
          <p:cNvPr id="7" name="Content Placeholder 6">
            <a:extLst>
              <a:ext uri="{FF2B5EF4-FFF2-40B4-BE49-F238E27FC236}">
                <a16:creationId xmlns:a16="http://schemas.microsoft.com/office/drawing/2014/main" id="{B52AC107-86A8-40EF-A574-CB1AC9684FC9}"/>
              </a:ext>
            </a:extLst>
          </p:cNvPr>
          <p:cNvSpPr>
            <a:spLocks noGrp="1"/>
          </p:cNvSpPr>
          <p:nvPr>
            <p:ph sz="half" idx="4294967295"/>
          </p:nvPr>
        </p:nvSpPr>
        <p:spPr>
          <a:xfrm>
            <a:off x="595222" y="1478618"/>
            <a:ext cx="5500777" cy="4413135"/>
          </a:xfrm>
        </p:spPr>
        <p:txBody>
          <a:bodyPr>
            <a:normAutofit fontScale="25000" lnSpcReduction="20000"/>
          </a:bodyPr>
          <a:lstStyle/>
          <a:p>
            <a:pPr>
              <a:lnSpc>
                <a:spcPct val="170000"/>
              </a:lnSpc>
            </a:pPr>
            <a:r>
              <a:rPr lang="en-GB" sz="6400" b="1" i="1" dirty="0">
                <a:latin typeface="Humnst777 Lt BT" panose="020B0402030504020204" pitchFamily="34" charset="0"/>
              </a:rPr>
              <a:t>2021</a:t>
            </a:r>
            <a:r>
              <a:rPr lang="en-GB" sz="6400" dirty="0">
                <a:latin typeface="Humnst777 Lt BT" panose="020B0402030504020204" pitchFamily="34" charset="0"/>
              </a:rPr>
              <a:t>: Supply type questions; Likert scales and open-ended responses on </a:t>
            </a:r>
          </a:p>
          <a:p>
            <a:pPr lvl="1">
              <a:lnSpc>
                <a:spcPct val="170000"/>
              </a:lnSpc>
            </a:pPr>
            <a:r>
              <a:rPr lang="en-GB" sz="6400" dirty="0">
                <a:latin typeface="Humnst777 Lt BT" panose="020B0402030504020204" pitchFamily="34" charset="0"/>
              </a:rPr>
              <a:t>What is most important to students?</a:t>
            </a:r>
          </a:p>
          <a:p>
            <a:pPr lvl="1">
              <a:lnSpc>
                <a:spcPct val="170000"/>
              </a:lnSpc>
            </a:pPr>
            <a:r>
              <a:rPr lang="en-GB" sz="6400" dirty="0">
                <a:latin typeface="Humnst777 Lt BT" panose="020B0402030504020204" pitchFamily="34" charset="0"/>
              </a:rPr>
              <a:t>Accessibility, engagement and quality of audio feedback</a:t>
            </a:r>
          </a:p>
          <a:p>
            <a:pPr lvl="1">
              <a:lnSpc>
                <a:spcPct val="170000"/>
              </a:lnSpc>
            </a:pPr>
            <a:r>
              <a:rPr lang="en-GB" sz="6400" dirty="0">
                <a:latin typeface="Humnst777 Lt BT" panose="020B0402030504020204" pitchFamily="34" charset="0"/>
              </a:rPr>
              <a:t>Perspectives on audio and written feedback</a:t>
            </a:r>
          </a:p>
          <a:p>
            <a:pPr lvl="1">
              <a:lnSpc>
                <a:spcPct val="170000"/>
              </a:lnSpc>
            </a:pPr>
            <a:r>
              <a:rPr lang="en-GB" sz="6400" dirty="0">
                <a:latin typeface="Humnst777 Lt BT" panose="020B0402030504020204" pitchFamily="34" charset="0"/>
              </a:rPr>
              <a:t>Student views on feedback</a:t>
            </a:r>
          </a:p>
          <a:p>
            <a:pPr lvl="2">
              <a:lnSpc>
                <a:spcPct val="170000"/>
              </a:lnSpc>
            </a:pPr>
            <a:r>
              <a:rPr lang="en-GB" sz="6400" dirty="0">
                <a:latin typeface="Humnst777 Lt BT" panose="020B0402030504020204" pitchFamily="34" charset="0"/>
              </a:rPr>
              <a:t>formative and summative assessment </a:t>
            </a:r>
          </a:p>
          <a:p>
            <a:pPr lvl="2">
              <a:lnSpc>
                <a:spcPct val="170000"/>
              </a:lnSpc>
            </a:pPr>
            <a:r>
              <a:rPr lang="en-GB" sz="6400" dirty="0">
                <a:latin typeface="Humnst777 Lt BT" panose="020B0402030504020204" pitchFamily="34" charset="0"/>
              </a:rPr>
              <a:t>focus and general feedback</a:t>
            </a:r>
          </a:p>
          <a:p>
            <a:pPr marL="201168" lvl="1" indent="0">
              <a:lnSpc>
                <a:spcPct val="170000"/>
              </a:lnSpc>
              <a:buNone/>
            </a:pPr>
            <a:endParaRPr lang="en-GB" sz="6400" b="1" i="1" dirty="0">
              <a:latin typeface="Humnst777 Lt BT" panose="020B0402030504020204" pitchFamily="34" charset="0"/>
            </a:endParaRPr>
          </a:p>
          <a:p>
            <a:pPr marL="201168" lvl="1" indent="0">
              <a:lnSpc>
                <a:spcPct val="170000"/>
              </a:lnSpc>
              <a:buNone/>
            </a:pPr>
            <a:r>
              <a:rPr lang="en-GB" sz="6400" b="1" i="1" dirty="0">
                <a:latin typeface="Humnst777 Lt BT" panose="020B0402030504020204" pitchFamily="34" charset="0"/>
              </a:rPr>
              <a:t>2024:</a:t>
            </a:r>
            <a:r>
              <a:rPr lang="en-GB" sz="6400" dirty="0">
                <a:latin typeface="Humnst777 Lt BT" panose="020B0402030504020204" pitchFamily="34" charset="0"/>
              </a:rPr>
              <a:t> added questions about self-esteem and anxiety</a:t>
            </a:r>
          </a:p>
          <a:p>
            <a:endParaRPr lang="en-GB" sz="6400" dirty="0">
              <a:latin typeface="Humnst777 Lt BT" panose="020B0402030504020204" pitchFamily="34" charset="0"/>
            </a:endParaRPr>
          </a:p>
          <a:p>
            <a:pPr marL="0" indent="0">
              <a:buNone/>
            </a:pPr>
            <a:endParaRPr lang="en-GB" dirty="0"/>
          </a:p>
          <a:p>
            <a:endParaRPr lang="en-GB" dirty="0"/>
          </a:p>
        </p:txBody>
      </p:sp>
      <p:sp>
        <p:nvSpPr>
          <p:cNvPr id="2" name="Title 1">
            <a:extLst>
              <a:ext uri="{FF2B5EF4-FFF2-40B4-BE49-F238E27FC236}">
                <a16:creationId xmlns:a16="http://schemas.microsoft.com/office/drawing/2014/main" id="{BFBF1160-3EFA-4040-AEFD-9DDCBA0AEBA3}"/>
              </a:ext>
            </a:extLst>
          </p:cNvPr>
          <p:cNvSpPr>
            <a:spLocks noGrp="1"/>
          </p:cNvSpPr>
          <p:nvPr>
            <p:ph type="title" idx="4294967295"/>
          </p:nvPr>
        </p:nvSpPr>
        <p:spPr>
          <a:xfrm>
            <a:off x="595222" y="287338"/>
            <a:ext cx="11596778" cy="1449387"/>
          </a:xfrm>
        </p:spPr>
        <p:txBody>
          <a:bodyPr>
            <a:normAutofit/>
          </a:bodyPr>
          <a:lstStyle/>
          <a:p>
            <a:r>
              <a:rPr lang="en-GB" sz="4300" dirty="0">
                <a:solidFill>
                  <a:schemeClr val="accent4">
                    <a:lumMod val="75000"/>
                  </a:schemeClr>
                </a:solidFill>
                <a:latin typeface="Humnst777 BT" panose="020B0603030504020204" pitchFamily="34" charset="0"/>
              </a:rPr>
              <a:t>EVALUATION OF STUDENT PERSPECTIVES</a:t>
            </a:r>
            <a:br>
              <a:rPr lang="en-GB" sz="4300" dirty="0">
                <a:solidFill>
                  <a:schemeClr val="accent4">
                    <a:lumMod val="75000"/>
                  </a:schemeClr>
                </a:solidFill>
                <a:latin typeface="Humnst777 BT" panose="020B0603030504020204" pitchFamily="34" charset="0"/>
              </a:rPr>
            </a:br>
            <a:endParaRPr lang="en-GB" sz="4300" dirty="0">
              <a:solidFill>
                <a:schemeClr val="accent4">
                  <a:lumMod val="75000"/>
                </a:schemeClr>
              </a:solidFill>
            </a:endParaRPr>
          </a:p>
        </p:txBody>
      </p:sp>
      <p:pic>
        <p:nvPicPr>
          <p:cNvPr id="15" name="Content Placeholder 4">
            <a:extLst>
              <a:ext uri="{FF2B5EF4-FFF2-40B4-BE49-F238E27FC236}">
                <a16:creationId xmlns:a16="http://schemas.microsoft.com/office/drawing/2014/main" id="{1152B49C-6026-48BD-8817-71021A98E92F}"/>
              </a:ext>
            </a:extLst>
          </p:cNvPr>
          <p:cNvPicPr>
            <a:picLocks noChangeAspect="1"/>
          </p:cNvPicPr>
          <p:nvPr/>
        </p:nvPicPr>
        <p:blipFill>
          <a:blip r:embed="rId3"/>
          <a:stretch>
            <a:fillRect/>
          </a:stretch>
        </p:blipFill>
        <p:spPr>
          <a:xfrm>
            <a:off x="7185462" y="1572885"/>
            <a:ext cx="4937125" cy="2964819"/>
          </a:xfrm>
          <a:prstGeom prst="rect">
            <a:avLst/>
          </a:prstGeom>
        </p:spPr>
      </p:pic>
    </p:spTree>
    <p:extLst>
      <p:ext uri="{BB962C8B-B14F-4D97-AF65-F5344CB8AC3E}">
        <p14:creationId xmlns:p14="http://schemas.microsoft.com/office/powerpoint/2010/main" val="132272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D399578-83EE-0037-3B71-2DA082B63575}"/>
              </a:ext>
            </a:extLst>
          </p:cNvPr>
          <p:cNvPicPr>
            <a:picLocks noGrp="1" noChangeAspect="1"/>
          </p:cNvPicPr>
          <p:nvPr>
            <p:ph idx="1"/>
          </p:nvPr>
        </p:nvPicPr>
        <p:blipFill>
          <a:blip r:embed="rId3"/>
          <a:stretch>
            <a:fillRect/>
          </a:stretch>
        </p:blipFill>
        <p:spPr>
          <a:xfrm>
            <a:off x="4062955" y="0"/>
            <a:ext cx="8129046" cy="1731333"/>
          </a:xfrm>
        </p:spPr>
      </p:pic>
      <p:pic>
        <p:nvPicPr>
          <p:cNvPr id="12" name="Picture 11">
            <a:extLst>
              <a:ext uri="{FF2B5EF4-FFF2-40B4-BE49-F238E27FC236}">
                <a16:creationId xmlns:a16="http://schemas.microsoft.com/office/drawing/2014/main" id="{70EF60F3-F630-118C-975B-E0CAFD74FB97}"/>
              </a:ext>
            </a:extLst>
          </p:cNvPr>
          <p:cNvPicPr>
            <a:picLocks noChangeAspect="1"/>
          </p:cNvPicPr>
          <p:nvPr/>
        </p:nvPicPr>
        <p:blipFill>
          <a:blip r:embed="rId4"/>
          <a:stretch>
            <a:fillRect/>
          </a:stretch>
        </p:blipFill>
        <p:spPr>
          <a:xfrm>
            <a:off x="4062954" y="1731333"/>
            <a:ext cx="8129046" cy="3208656"/>
          </a:xfrm>
          <a:prstGeom prst="rect">
            <a:avLst/>
          </a:prstGeom>
        </p:spPr>
      </p:pic>
      <p:sp>
        <p:nvSpPr>
          <p:cNvPr id="15" name="Title 14">
            <a:extLst>
              <a:ext uri="{FF2B5EF4-FFF2-40B4-BE49-F238E27FC236}">
                <a16:creationId xmlns:a16="http://schemas.microsoft.com/office/drawing/2014/main" id="{E43EBCFD-45DD-91BF-12C3-EEFF57A5BFE3}"/>
              </a:ext>
            </a:extLst>
          </p:cNvPr>
          <p:cNvSpPr>
            <a:spLocks noGrp="1"/>
          </p:cNvSpPr>
          <p:nvPr>
            <p:ph type="title"/>
          </p:nvPr>
        </p:nvSpPr>
        <p:spPr>
          <a:xfrm>
            <a:off x="688208" y="423512"/>
            <a:ext cx="3200400" cy="4261610"/>
          </a:xfrm>
        </p:spPr>
        <p:txBody>
          <a:bodyPr>
            <a:normAutofit fontScale="90000"/>
          </a:bodyPr>
          <a:lstStyle/>
          <a:p>
            <a:r>
              <a:rPr lang="en-GB" sz="5300" dirty="0"/>
              <a:t>STUDENTS</a:t>
            </a:r>
            <a:br>
              <a:rPr lang="en-GB" sz="4400" dirty="0"/>
            </a:br>
            <a:br>
              <a:rPr lang="en-GB" sz="4400" dirty="0"/>
            </a:br>
            <a:br>
              <a:rPr lang="en-GB" sz="4400" dirty="0"/>
            </a:br>
            <a:r>
              <a:rPr lang="en-GB" sz="4400" dirty="0"/>
              <a:t>Year of study Courses</a:t>
            </a:r>
            <a:br>
              <a:rPr lang="en-GB" sz="4400" dirty="0"/>
            </a:br>
            <a:r>
              <a:rPr lang="en-GB" sz="4400" dirty="0"/>
              <a:t>Levels</a:t>
            </a:r>
            <a:br>
              <a:rPr lang="en-GB" sz="4400" dirty="0"/>
            </a:br>
            <a:endParaRPr lang="en-GB" sz="4400" dirty="0"/>
          </a:p>
        </p:txBody>
      </p:sp>
      <p:pic>
        <p:nvPicPr>
          <p:cNvPr id="17" name="Picture 16">
            <a:extLst>
              <a:ext uri="{FF2B5EF4-FFF2-40B4-BE49-F238E27FC236}">
                <a16:creationId xmlns:a16="http://schemas.microsoft.com/office/drawing/2014/main" id="{E54C9305-D8AB-AA76-7AE2-F73C8C7F9435}"/>
              </a:ext>
            </a:extLst>
          </p:cNvPr>
          <p:cNvPicPr>
            <a:picLocks noChangeAspect="1"/>
          </p:cNvPicPr>
          <p:nvPr/>
        </p:nvPicPr>
        <p:blipFill>
          <a:blip r:embed="rId5"/>
          <a:stretch>
            <a:fillRect/>
          </a:stretch>
        </p:blipFill>
        <p:spPr>
          <a:xfrm>
            <a:off x="0" y="4800577"/>
            <a:ext cx="12192000" cy="2057423"/>
          </a:xfrm>
          <a:prstGeom prst="rect">
            <a:avLst/>
          </a:prstGeom>
        </p:spPr>
      </p:pic>
    </p:spTree>
    <p:extLst>
      <p:ext uri="{BB962C8B-B14F-4D97-AF65-F5344CB8AC3E}">
        <p14:creationId xmlns:p14="http://schemas.microsoft.com/office/powerpoint/2010/main" val="347322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13155C-9264-45EF-A0F5-33337CFD5C47}"/>
              </a:ext>
            </a:extLst>
          </p:cNvPr>
          <p:cNvSpPr>
            <a:spLocks noGrp="1"/>
          </p:cNvSpPr>
          <p:nvPr>
            <p:ph type="title"/>
          </p:nvPr>
        </p:nvSpPr>
        <p:spPr>
          <a:xfrm>
            <a:off x="224287" y="286603"/>
            <a:ext cx="11473132" cy="1450757"/>
          </a:xfrm>
        </p:spPr>
        <p:txBody>
          <a:bodyPr>
            <a:normAutofit/>
          </a:bodyPr>
          <a:lstStyle/>
          <a:p>
            <a:r>
              <a:rPr lang="en-GB" dirty="0">
                <a:solidFill>
                  <a:schemeClr val="accent4">
                    <a:lumMod val="75000"/>
                  </a:schemeClr>
                </a:solidFill>
                <a:latin typeface="Humnst777 Lt BT" panose="020B0402030504020204" pitchFamily="34" charset="0"/>
              </a:rPr>
              <a:t>FEEDBACK ON SUMMATIVE ASSESSMENT: </a:t>
            </a:r>
            <a:br>
              <a:rPr lang="en-GB" dirty="0">
                <a:solidFill>
                  <a:schemeClr val="accent4">
                    <a:lumMod val="75000"/>
                  </a:schemeClr>
                </a:solidFill>
                <a:latin typeface="Humnst777 Lt BT" panose="020B0402030504020204" pitchFamily="34" charset="0"/>
              </a:rPr>
            </a:br>
            <a:r>
              <a:rPr lang="en-GB" dirty="0">
                <a:solidFill>
                  <a:schemeClr val="accent4">
                    <a:lumMod val="75000"/>
                  </a:schemeClr>
                </a:solidFill>
                <a:latin typeface="Humnst777 Lt BT" panose="020B0402030504020204" pitchFamily="34" charset="0"/>
              </a:rPr>
              <a:t>What is important to students ….</a:t>
            </a:r>
          </a:p>
        </p:txBody>
      </p:sp>
      <p:sp>
        <p:nvSpPr>
          <p:cNvPr id="11" name="Text Placeholder 10">
            <a:extLst>
              <a:ext uri="{FF2B5EF4-FFF2-40B4-BE49-F238E27FC236}">
                <a16:creationId xmlns:a16="http://schemas.microsoft.com/office/drawing/2014/main" id="{9FF3426E-C6D8-4BCA-A55F-A3C0AF3A8B84}"/>
              </a:ext>
            </a:extLst>
          </p:cNvPr>
          <p:cNvSpPr>
            <a:spLocks noGrp="1"/>
          </p:cNvSpPr>
          <p:nvPr>
            <p:ph type="body" sz="quarter" idx="3"/>
          </p:nvPr>
        </p:nvSpPr>
        <p:spPr>
          <a:xfrm>
            <a:off x="0" y="1607368"/>
            <a:ext cx="3048962" cy="500015"/>
          </a:xfrm>
          <a:solidFill>
            <a:schemeClr val="tx2">
              <a:lumMod val="40000"/>
              <a:lumOff val="60000"/>
            </a:schemeClr>
          </a:solidFill>
        </p:spPr>
        <p:txBody>
          <a:bodyPr>
            <a:normAutofit/>
          </a:bodyPr>
          <a:lstStyle/>
          <a:p>
            <a:r>
              <a:rPr lang="en-GB" dirty="0">
                <a:latin typeface="Humnst777 Lt BT" panose="020B0402030504020204" pitchFamily="34" charset="0"/>
              </a:rPr>
              <a:t>Easy to Access &amp; year </a:t>
            </a:r>
          </a:p>
        </p:txBody>
      </p:sp>
      <p:sp>
        <p:nvSpPr>
          <p:cNvPr id="23" name="Text Placeholder 2">
            <a:extLst>
              <a:ext uri="{FF2B5EF4-FFF2-40B4-BE49-F238E27FC236}">
                <a16:creationId xmlns:a16="http://schemas.microsoft.com/office/drawing/2014/main" id="{3FFE27F8-0155-49EC-8434-A028378A3349}"/>
              </a:ext>
            </a:extLst>
          </p:cNvPr>
          <p:cNvSpPr txBox="1">
            <a:spLocks/>
          </p:cNvSpPr>
          <p:nvPr/>
        </p:nvSpPr>
        <p:spPr>
          <a:xfrm>
            <a:off x="4287602" y="1614389"/>
            <a:ext cx="3829152" cy="515078"/>
          </a:xfrm>
          <a:prstGeom prst="rect">
            <a:avLst/>
          </a:prstGeom>
          <a:solidFill>
            <a:schemeClr val="tx2">
              <a:lumMod val="40000"/>
              <a:lumOff val="60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latin typeface="Humnst777 Lt BT" panose="020B0402030504020204" pitchFamily="34" charset="0"/>
              </a:rPr>
              <a:t>DETAIL &amp; YEAR</a:t>
            </a:r>
          </a:p>
        </p:txBody>
      </p:sp>
      <p:sp>
        <p:nvSpPr>
          <p:cNvPr id="26" name="Text Placeholder 4">
            <a:extLst>
              <a:ext uri="{FF2B5EF4-FFF2-40B4-BE49-F238E27FC236}">
                <a16:creationId xmlns:a16="http://schemas.microsoft.com/office/drawing/2014/main" id="{5E6A9B62-0CB2-4D86-BF10-008C1E528797}"/>
              </a:ext>
            </a:extLst>
          </p:cNvPr>
          <p:cNvSpPr txBox="1">
            <a:spLocks/>
          </p:cNvSpPr>
          <p:nvPr/>
        </p:nvSpPr>
        <p:spPr>
          <a:xfrm>
            <a:off x="8353049" y="1614389"/>
            <a:ext cx="3813823" cy="500015"/>
          </a:xfrm>
          <a:prstGeom prst="rect">
            <a:avLst/>
          </a:prstGeom>
          <a:solidFill>
            <a:schemeClr val="tx2">
              <a:lumMod val="50000"/>
              <a:lumOff val="50000"/>
            </a:schemeClr>
          </a:solidFill>
        </p:spPr>
        <p:txBody>
          <a:bodyPr vert="horz" lIns="91440" tIns="45720" rIns="91440" bIns="45720" rtlCol="0" anchor="ctr">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solidFill>
                  <a:schemeClr val="tx1"/>
                </a:solidFill>
                <a:latin typeface="Humnst777 Lt BT" panose="020B0402030504020204" pitchFamily="34" charset="0"/>
              </a:rPr>
              <a:t>Timely- 15 WORKING DAYS &amp; YEAR</a:t>
            </a:r>
          </a:p>
        </p:txBody>
      </p:sp>
      <p:pic>
        <p:nvPicPr>
          <p:cNvPr id="5" name="Picture 4">
            <a:extLst>
              <a:ext uri="{FF2B5EF4-FFF2-40B4-BE49-F238E27FC236}">
                <a16:creationId xmlns:a16="http://schemas.microsoft.com/office/drawing/2014/main" id="{AB67E133-E139-5299-0F30-6B6FDCF94F23}"/>
              </a:ext>
            </a:extLst>
          </p:cNvPr>
          <p:cNvPicPr>
            <a:picLocks noChangeAspect="1"/>
          </p:cNvPicPr>
          <p:nvPr/>
        </p:nvPicPr>
        <p:blipFill>
          <a:blip r:embed="rId3"/>
          <a:stretch>
            <a:fillRect/>
          </a:stretch>
        </p:blipFill>
        <p:spPr>
          <a:xfrm>
            <a:off x="40341" y="5233957"/>
            <a:ext cx="4119463" cy="1624043"/>
          </a:xfrm>
          <a:prstGeom prst="rect">
            <a:avLst/>
          </a:prstGeom>
        </p:spPr>
      </p:pic>
      <p:pic>
        <p:nvPicPr>
          <p:cNvPr id="7" name="Picture 6">
            <a:extLst>
              <a:ext uri="{FF2B5EF4-FFF2-40B4-BE49-F238E27FC236}">
                <a16:creationId xmlns:a16="http://schemas.microsoft.com/office/drawing/2014/main" id="{122C62C3-AECD-DB0E-3C18-DAFD52DEE4AE}"/>
              </a:ext>
            </a:extLst>
          </p:cNvPr>
          <p:cNvPicPr>
            <a:picLocks noChangeAspect="1"/>
          </p:cNvPicPr>
          <p:nvPr/>
        </p:nvPicPr>
        <p:blipFill>
          <a:blip r:embed="rId4"/>
          <a:stretch>
            <a:fillRect/>
          </a:stretch>
        </p:blipFill>
        <p:spPr>
          <a:xfrm>
            <a:off x="-15807" y="2092452"/>
            <a:ext cx="4079122" cy="3104766"/>
          </a:xfrm>
          <a:prstGeom prst="rect">
            <a:avLst/>
          </a:prstGeom>
        </p:spPr>
      </p:pic>
      <p:pic>
        <p:nvPicPr>
          <p:cNvPr id="10" name="Picture 9">
            <a:extLst>
              <a:ext uri="{FF2B5EF4-FFF2-40B4-BE49-F238E27FC236}">
                <a16:creationId xmlns:a16="http://schemas.microsoft.com/office/drawing/2014/main" id="{D79A57CB-3267-BDA6-88DE-0898899AA239}"/>
              </a:ext>
            </a:extLst>
          </p:cNvPr>
          <p:cNvPicPr>
            <a:picLocks noChangeAspect="1"/>
          </p:cNvPicPr>
          <p:nvPr/>
        </p:nvPicPr>
        <p:blipFill>
          <a:blip r:embed="rId5"/>
          <a:stretch>
            <a:fillRect/>
          </a:stretch>
        </p:blipFill>
        <p:spPr>
          <a:xfrm>
            <a:off x="3064769" y="1588101"/>
            <a:ext cx="1018168" cy="504350"/>
          </a:xfrm>
          <a:prstGeom prst="rect">
            <a:avLst/>
          </a:prstGeom>
        </p:spPr>
      </p:pic>
      <p:pic>
        <p:nvPicPr>
          <p:cNvPr id="36" name="Picture 35">
            <a:extLst>
              <a:ext uri="{FF2B5EF4-FFF2-40B4-BE49-F238E27FC236}">
                <a16:creationId xmlns:a16="http://schemas.microsoft.com/office/drawing/2014/main" id="{290A57C5-823E-C441-2FE9-E65430014D26}"/>
              </a:ext>
            </a:extLst>
          </p:cNvPr>
          <p:cNvPicPr>
            <a:picLocks noChangeAspect="1"/>
          </p:cNvPicPr>
          <p:nvPr/>
        </p:nvPicPr>
        <p:blipFill>
          <a:blip r:embed="rId6"/>
          <a:stretch>
            <a:fillRect/>
          </a:stretch>
        </p:blipFill>
        <p:spPr>
          <a:xfrm>
            <a:off x="4289196" y="5200514"/>
            <a:ext cx="3783344" cy="1581665"/>
          </a:xfrm>
          <a:prstGeom prst="rect">
            <a:avLst/>
          </a:prstGeom>
        </p:spPr>
      </p:pic>
      <p:pic>
        <p:nvPicPr>
          <p:cNvPr id="40" name="Picture 39">
            <a:extLst>
              <a:ext uri="{FF2B5EF4-FFF2-40B4-BE49-F238E27FC236}">
                <a16:creationId xmlns:a16="http://schemas.microsoft.com/office/drawing/2014/main" id="{C04C825B-15EA-A526-694A-FC8FF79DB384}"/>
              </a:ext>
            </a:extLst>
          </p:cNvPr>
          <p:cNvPicPr>
            <a:picLocks noChangeAspect="1"/>
          </p:cNvPicPr>
          <p:nvPr/>
        </p:nvPicPr>
        <p:blipFill>
          <a:blip r:embed="rId7"/>
          <a:stretch>
            <a:fillRect/>
          </a:stretch>
        </p:blipFill>
        <p:spPr>
          <a:xfrm>
            <a:off x="4289196" y="2095748"/>
            <a:ext cx="3827558" cy="3104766"/>
          </a:xfrm>
          <a:prstGeom prst="rect">
            <a:avLst/>
          </a:prstGeom>
        </p:spPr>
      </p:pic>
      <p:pic>
        <p:nvPicPr>
          <p:cNvPr id="44" name="Picture 43">
            <a:extLst>
              <a:ext uri="{FF2B5EF4-FFF2-40B4-BE49-F238E27FC236}">
                <a16:creationId xmlns:a16="http://schemas.microsoft.com/office/drawing/2014/main" id="{6CBB3A15-968D-3E0B-EBC6-4E0E0225857F}"/>
              </a:ext>
            </a:extLst>
          </p:cNvPr>
          <p:cNvPicPr>
            <a:picLocks noChangeAspect="1"/>
          </p:cNvPicPr>
          <p:nvPr/>
        </p:nvPicPr>
        <p:blipFill>
          <a:blip r:embed="rId8"/>
          <a:stretch>
            <a:fillRect/>
          </a:stretch>
        </p:blipFill>
        <p:spPr>
          <a:xfrm>
            <a:off x="8298421" y="5233957"/>
            <a:ext cx="3893579" cy="1606969"/>
          </a:xfrm>
          <a:prstGeom prst="rect">
            <a:avLst/>
          </a:prstGeom>
        </p:spPr>
      </p:pic>
      <p:pic>
        <p:nvPicPr>
          <p:cNvPr id="46" name="Picture 45">
            <a:extLst>
              <a:ext uri="{FF2B5EF4-FFF2-40B4-BE49-F238E27FC236}">
                <a16:creationId xmlns:a16="http://schemas.microsoft.com/office/drawing/2014/main" id="{03C17DFC-0B41-9C22-755C-D45FF7F20400}"/>
              </a:ext>
            </a:extLst>
          </p:cNvPr>
          <p:cNvPicPr>
            <a:picLocks noChangeAspect="1"/>
          </p:cNvPicPr>
          <p:nvPr/>
        </p:nvPicPr>
        <p:blipFill>
          <a:blip r:embed="rId9"/>
          <a:stretch>
            <a:fillRect/>
          </a:stretch>
        </p:blipFill>
        <p:spPr>
          <a:xfrm>
            <a:off x="8353049" y="2092451"/>
            <a:ext cx="3813824" cy="3108063"/>
          </a:xfrm>
          <a:prstGeom prst="rect">
            <a:avLst/>
          </a:prstGeom>
        </p:spPr>
      </p:pic>
      <p:sp>
        <p:nvSpPr>
          <p:cNvPr id="47" name="Rectangle 46">
            <a:extLst>
              <a:ext uri="{FF2B5EF4-FFF2-40B4-BE49-F238E27FC236}">
                <a16:creationId xmlns:a16="http://schemas.microsoft.com/office/drawing/2014/main" id="{7FBF626F-5257-FE07-735A-DFE1893C35CC}"/>
              </a:ext>
            </a:extLst>
          </p:cNvPr>
          <p:cNvSpPr/>
          <p:nvPr/>
        </p:nvSpPr>
        <p:spPr>
          <a:xfrm>
            <a:off x="1819373" y="5197218"/>
            <a:ext cx="782425" cy="16437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F82B638D-64DE-70D1-3DAC-8500A14E45F9}"/>
              </a:ext>
            </a:extLst>
          </p:cNvPr>
          <p:cNvPicPr>
            <a:picLocks noChangeAspect="1"/>
          </p:cNvPicPr>
          <p:nvPr/>
        </p:nvPicPr>
        <p:blipFill>
          <a:blip r:embed="rId10"/>
          <a:stretch>
            <a:fillRect/>
          </a:stretch>
        </p:blipFill>
        <p:spPr>
          <a:xfrm>
            <a:off x="5769352" y="5142213"/>
            <a:ext cx="823031" cy="1639966"/>
          </a:xfrm>
          <a:prstGeom prst="rect">
            <a:avLst/>
          </a:prstGeom>
        </p:spPr>
      </p:pic>
      <p:pic>
        <p:nvPicPr>
          <p:cNvPr id="49" name="Picture 48">
            <a:extLst>
              <a:ext uri="{FF2B5EF4-FFF2-40B4-BE49-F238E27FC236}">
                <a16:creationId xmlns:a16="http://schemas.microsoft.com/office/drawing/2014/main" id="{2630D981-4A77-7DCA-8AFC-0D61440D6A1F}"/>
              </a:ext>
            </a:extLst>
          </p:cNvPr>
          <p:cNvPicPr>
            <a:picLocks noChangeAspect="1"/>
          </p:cNvPicPr>
          <p:nvPr/>
        </p:nvPicPr>
        <p:blipFill>
          <a:blip r:embed="rId10"/>
          <a:stretch>
            <a:fillRect/>
          </a:stretch>
        </p:blipFill>
        <p:spPr>
          <a:xfrm>
            <a:off x="9778578" y="5197218"/>
            <a:ext cx="823031" cy="1705235"/>
          </a:xfrm>
          <a:prstGeom prst="rect">
            <a:avLst/>
          </a:prstGeom>
        </p:spPr>
      </p:pic>
    </p:spTree>
    <p:extLst>
      <p:ext uri="{BB962C8B-B14F-4D97-AF65-F5344CB8AC3E}">
        <p14:creationId xmlns:p14="http://schemas.microsoft.com/office/powerpoint/2010/main" val="279325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13155C-9264-45EF-A0F5-33337CFD5C47}"/>
              </a:ext>
            </a:extLst>
          </p:cNvPr>
          <p:cNvSpPr>
            <a:spLocks noGrp="1"/>
          </p:cNvSpPr>
          <p:nvPr>
            <p:ph type="title"/>
          </p:nvPr>
        </p:nvSpPr>
        <p:spPr>
          <a:xfrm>
            <a:off x="224287" y="286603"/>
            <a:ext cx="11473132" cy="1450757"/>
          </a:xfrm>
        </p:spPr>
        <p:txBody>
          <a:bodyPr>
            <a:normAutofit/>
          </a:bodyPr>
          <a:lstStyle/>
          <a:p>
            <a:r>
              <a:rPr lang="en-GB" dirty="0">
                <a:solidFill>
                  <a:schemeClr val="accent4">
                    <a:lumMod val="75000"/>
                  </a:schemeClr>
                </a:solidFill>
                <a:latin typeface="Humnst777 Lt BT" panose="020B0402030504020204" pitchFamily="34" charset="0"/>
              </a:rPr>
              <a:t>FEEDBACK ON SUMMATIVE ASSESSMENT: </a:t>
            </a:r>
            <a:br>
              <a:rPr lang="en-GB" dirty="0">
                <a:solidFill>
                  <a:schemeClr val="accent4">
                    <a:lumMod val="75000"/>
                  </a:schemeClr>
                </a:solidFill>
                <a:latin typeface="Humnst777 Lt BT" panose="020B0402030504020204" pitchFamily="34" charset="0"/>
              </a:rPr>
            </a:br>
            <a:r>
              <a:rPr lang="en-GB" dirty="0">
                <a:solidFill>
                  <a:schemeClr val="accent4">
                    <a:lumMod val="75000"/>
                  </a:schemeClr>
                </a:solidFill>
                <a:latin typeface="Humnst777 Lt BT" panose="020B0402030504020204" pitchFamily="34" charset="0"/>
              </a:rPr>
              <a:t>What is important to students ….</a:t>
            </a:r>
          </a:p>
        </p:txBody>
      </p:sp>
      <p:sp>
        <p:nvSpPr>
          <p:cNvPr id="11" name="Text Placeholder 10">
            <a:extLst>
              <a:ext uri="{FF2B5EF4-FFF2-40B4-BE49-F238E27FC236}">
                <a16:creationId xmlns:a16="http://schemas.microsoft.com/office/drawing/2014/main" id="{9FF3426E-C6D8-4BCA-A55F-A3C0AF3A8B84}"/>
              </a:ext>
            </a:extLst>
          </p:cNvPr>
          <p:cNvSpPr>
            <a:spLocks noGrp="1"/>
          </p:cNvSpPr>
          <p:nvPr>
            <p:ph type="body" sz="quarter" idx="3"/>
          </p:nvPr>
        </p:nvSpPr>
        <p:spPr>
          <a:xfrm>
            <a:off x="4280171" y="1669711"/>
            <a:ext cx="3904035" cy="500015"/>
          </a:xfrm>
          <a:solidFill>
            <a:schemeClr val="tx2">
              <a:lumMod val="40000"/>
              <a:lumOff val="60000"/>
            </a:schemeClr>
          </a:solidFill>
        </p:spPr>
        <p:txBody>
          <a:bodyPr>
            <a:normAutofit/>
          </a:bodyPr>
          <a:lstStyle/>
          <a:p>
            <a:r>
              <a:rPr lang="en-GB" dirty="0">
                <a:latin typeface="Humnst777 Lt BT" panose="020B0402030504020204" pitchFamily="34" charset="0"/>
              </a:rPr>
              <a:t>Self-Esteem &amp; Age</a:t>
            </a:r>
          </a:p>
        </p:txBody>
      </p:sp>
      <p:sp>
        <p:nvSpPr>
          <p:cNvPr id="23" name="Text Placeholder 2">
            <a:extLst>
              <a:ext uri="{FF2B5EF4-FFF2-40B4-BE49-F238E27FC236}">
                <a16:creationId xmlns:a16="http://schemas.microsoft.com/office/drawing/2014/main" id="{3FFE27F8-0155-49EC-8434-A028378A3349}"/>
              </a:ext>
            </a:extLst>
          </p:cNvPr>
          <p:cNvSpPr txBox="1">
            <a:spLocks/>
          </p:cNvSpPr>
          <p:nvPr/>
        </p:nvSpPr>
        <p:spPr>
          <a:xfrm>
            <a:off x="-1" y="1664310"/>
            <a:ext cx="4182895" cy="515078"/>
          </a:xfrm>
          <a:prstGeom prst="rect">
            <a:avLst/>
          </a:prstGeom>
          <a:solidFill>
            <a:schemeClr val="tx2">
              <a:lumMod val="40000"/>
              <a:lumOff val="60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latin typeface="Humnst777 Lt BT" panose="020B0402030504020204" pitchFamily="34" charset="0"/>
              </a:rPr>
              <a:t>Personalised &amp; YEAR</a:t>
            </a:r>
          </a:p>
        </p:txBody>
      </p:sp>
      <p:pic>
        <p:nvPicPr>
          <p:cNvPr id="4" name="Content Placeholder 3">
            <a:extLst>
              <a:ext uri="{FF2B5EF4-FFF2-40B4-BE49-F238E27FC236}">
                <a16:creationId xmlns:a16="http://schemas.microsoft.com/office/drawing/2014/main" id="{A5015CC5-B53C-9D25-C55B-89F1069B700D}"/>
              </a:ext>
            </a:extLst>
          </p:cNvPr>
          <p:cNvPicPr>
            <a:picLocks noGrp="1" noChangeAspect="1"/>
          </p:cNvPicPr>
          <p:nvPr>
            <p:ph sz="quarter" idx="4"/>
          </p:nvPr>
        </p:nvPicPr>
        <p:blipFill>
          <a:blip r:embed="rId3"/>
          <a:stretch>
            <a:fillRect/>
          </a:stretch>
        </p:blipFill>
        <p:spPr>
          <a:xfrm>
            <a:off x="4280171" y="2217513"/>
            <a:ext cx="3904036" cy="2946810"/>
          </a:xfrm>
        </p:spPr>
      </p:pic>
      <p:pic>
        <p:nvPicPr>
          <p:cNvPr id="10" name="Picture 9">
            <a:extLst>
              <a:ext uri="{FF2B5EF4-FFF2-40B4-BE49-F238E27FC236}">
                <a16:creationId xmlns:a16="http://schemas.microsoft.com/office/drawing/2014/main" id="{D79A57CB-3267-BDA6-88DE-0898899AA239}"/>
              </a:ext>
            </a:extLst>
          </p:cNvPr>
          <p:cNvPicPr>
            <a:picLocks noChangeAspect="1"/>
          </p:cNvPicPr>
          <p:nvPr/>
        </p:nvPicPr>
        <p:blipFill>
          <a:blip r:embed="rId4"/>
          <a:stretch>
            <a:fillRect/>
          </a:stretch>
        </p:blipFill>
        <p:spPr>
          <a:xfrm>
            <a:off x="11141412" y="899796"/>
            <a:ext cx="1050588" cy="525105"/>
          </a:xfrm>
          <a:prstGeom prst="rect">
            <a:avLst/>
          </a:prstGeom>
        </p:spPr>
      </p:pic>
      <p:pic>
        <p:nvPicPr>
          <p:cNvPr id="17" name="Picture 16">
            <a:extLst>
              <a:ext uri="{FF2B5EF4-FFF2-40B4-BE49-F238E27FC236}">
                <a16:creationId xmlns:a16="http://schemas.microsoft.com/office/drawing/2014/main" id="{55DE27B0-D737-F33B-E616-A40AD81C38E9}"/>
              </a:ext>
            </a:extLst>
          </p:cNvPr>
          <p:cNvPicPr>
            <a:picLocks noChangeAspect="1"/>
          </p:cNvPicPr>
          <p:nvPr/>
        </p:nvPicPr>
        <p:blipFill>
          <a:blip r:embed="rId5"/>
          <a:stretch>
            <a:fillRect/>
          </a:stretch>
        </p:blipFill>
        <p:spPr>
          <a:xfrm>
            <a:off x="-24320" y="5369698"/>
            <a:ext cx="4207214" cy="1366296"/>
          </a:xfrm>
          <a:prstGeom prst="rect">
            <a:avLst/>
          </a:prstGeom>
        </p:spPr>
      </p:pic>
      <p:pic>
        <p:nvPicPr>
          <p:cNvPr id="27" name="Content Placeholder 26">
            <a:extLst>
              <a:ext uri="{FF2B5EF4-FFF2-40B4-BE49-F238E27FC236}">
                <a16:creationId xmlns:a16="http://schemas.microsoft.com/office/drawing/2014/main" id="{18D9972D-172F-E292-C455-BD5606CE6C11}"/>
              </a:ext>
            </a:extLst>
          </p:cNvPr>
          <p:cNvPicPr>
            <a:picLocks noGrp="1" noChangeAspect="1"/>
          </p:cNvPicPr>
          <p:nvPr>
            <p:ph sz="half" idx="2"/>
          </p:nvPr>
        </p:nvPicPr>
        <p:blipFill>
          <a:blip r:embed="rId6"/>
          <a:stretch>
            <a:fillRect/>
          </a:stretch>
        </p:blipFill>
        <p:spPr>
          <a:xfrm>
            <a:off x="0" y="2188302"/>
            <a:ext cx="4182894" cy="3152184"/>
          </a:xfrm>
        </p:spPr>
      </p:pic>
      <p:sp>
        <p:nvSpPr>
          <p:cNvPr id="14" name="Rectangle 13">
            <a:extLst>
              <a:ext uri="{FF2B5EF4-FFF2-40B4-BE49-F238E27FC236}">
                <a16:creationId xmlns:a16="http://schemas.microsoft.com/office/drawing/2014/main" id="{C98D52A5-69BB-88F3-2A3D-5A2A2CBAD361}"/>
              </a:ext>
            </a:extLst>
          </p:cNvPr>
          <p:cNvSpPr/>
          <p:nvPr/>
        </p:nvSpPr>
        <p:spPr>
          <a:xfrm>
            <a:off x="1624519" y="5392724"/>
            <a:ext cx="830102" cy="13662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25E7D34-456C-D79B-DF56-7C0B45B2AD4E}"/>
              </a:ext>
            </a:extLst>
          </p:cNvPr>
          <p:cNvPicPr>
            <a:picLocks noChangeAspect="1"/>
          </p:cNvPicPr>
          <p:nvPr/>
        </p:nvPicPr>
        <p:blipFill>
          <a:blip r:embed="rId7"/>
          <a:stretch>
            <a:fillRect/>
          </a:stretch>
        </p:blipFill>
        <p:spPr>
          <a:xfrm>
            <a:off x="4272055" y="5164323"/>
            <a:ext cx="3912151" cy="1676634"/>
          </a:xfrm>
          <a:prstGeom prst="rect">
            <a:avLst/>
          </a:prstGeom>
        </p:spPr>
      </p:pic>
      <p:sp>
        <p:nvSpPr>
          <p:cNvPr id="16" name="Rectangle 15">
            <a:extLst>
              <a:ext uri="{FF2B5EF4-FFF2-40B4-BE49-F238E27FC236}">
                <a16:creationId xmlns:a16="http://schemas.microsoft.com/office/drawing/2014/main" id="{64F05602-9F76-539A-7681-6AF84FB3BB08}"/>
              </a:ext>
            </a:extLst>
          </p:cNvPr>
          <p:cNvSpPr/>
          <p:nvPr/>
        </p:nvSpPr>
        <p:spPr>
          <a:xfrm>
            <a:off x="5860916" y="5503661"/>
            <a:ext cx="938717" cy="13361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FB50DF1B-EBA1-5689-76A1-2166C7136625}"/>
              </a:ext>
            </a:extLst>
          </p:cNvPr>
          <p:cNvSpPr txBox="1">
            <a:spLocks/>
          </p:cNvSpPr>
          <p:nvPr/>
        </p:nvSpPr>
        <p:spPr>
          <a:xfrm>
            <a:off x="8281483" y="1674668"/>
            <a:ext cx="4029750" cy="500015"/>
          </a:xfrm>
          <a:prstGeom prst="rect">
            <a:avLst/>
          </a:prstGeom>
          <a:solidFill>
            <a:schemeClr val="tx2">
              <a:lumMod val="40000"/>
              <a:lumOff val="60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latin typeface="Humnst777 Lt BT" panose="020B0402030504020204" pitchFamily="34" charset="0"/>
              </a:rPr>
              <a:t>Self-Esteem &amp; Gender</a:t>
            </a:r>
          </a:p>
        </p:txBody>
      </p:sp>
      <p:pic>
        <p:nvPicPr>
          <p:cNvPr id="20" name="Picture 19">
            <a:extLst>
              <a:ext uri="{FF2B5EF4-FFF2-40B4-BE49-F238E27FC236}">
                <a16:creationId xmlns:a16="http://schemas.microsoft.com/office/drawing/2014/main" id="{6821C8BA-72DF-8753-4926-17F608BED8C1}"/>
              </a:ext>
            </a:extLst>
          </p:cNvPr>
          <p:cNvPicPr>
            <a:picLocks noChangeAspect="1"/>
          </p:cNvPicPr>
          <p:nvPr/>
        </p:nvPicPr>
        <p:blipFill>
          <a:blip r:embed="rId8"/>
          <a:stretch>
            <a:fillRect/>
          </a:stretch>
        </p:blipFill>
        <p:spPr>
          <a:xfrm>
            <a:off x="8319127" y="2203573"/>
            <a:ext cx="3872873" cy="2767262"/>
          </a:xfrm>
          <a:prstGeom prst="rect">
            <a:avLst/>
          </a:prstGeom>
        </p:spPr>
      </p:pic>
      <p:pic>
        <p:nvPicPr>
          <p:cNvPr id="22" name="Picture 21">
            <a:extLst>
              <a:ext uri="{FF2B5EF4-FFF2-40B4-BE49-F238E27FC236}">
                <a16:creationId xmlns:a16="http://schemas.microsoft.com/office/drawing/2014/main" id="{AE5EA8AB-CAD8-05A4-4799-AA485B605018}"/>
              </a:ext>
            </a:extLst>
          </p:cNvPr>
          <p:cNvPicPr>
            <a:picLocks noChangeAspect="1"/>
          </p:cNvPicPr>
          <p:nvPr/>
        </p:nvPicPr>
        <p:blipFill>
          <a:blip r:embed="rId9"/>
          <a:stretch>
            <a:fillRect/>
          </a:stretch>
        </p:blipFill>
        <p:spPr>
          <a:xfrm>
            <a:off x="8287964" y="5018621"/>
            <a:ext cx="3904036" cy="1812319"/>
          </a:xfrm>
          <a:prstGeom prst="rect">
            <a:avLst/>
          </a:prstGeom>
        </p:spPr>
      </p:pic>
      <p:sp>
        <p:nvSpPr>
          <p:cNvPr id="24" name="Rectangle 23">
            <a:extLst>
              <a:ext uri="{FF2B5EF4-FFF2-40B4-BE49-F238E27FC236}">
                <a16:creationId xmlns:a16="http://schemas.microsoft.com/office/drawing/2014/main" id="{06FB97A9-37B6-FCFB-27F6-D2D7FD706BF6}"/>
              </a:ext>
            </a:extLst>
          </p:cNvPr>
          <p:cNvSpPr/>
          <p:nvPr/>
        </p:nvSpPr>
        <p:spPr>
          <a:xfrm>
            <a:off x="10001640" y="5256687"/>
            <a:ext cx="851185" cy="15742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330352"/>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8AD7FD95347D4CB780B7289FEBA530" ma:contentTypeVersion="14" ma:contentTypeDescription="Create a new document." ma:contentTypeScope="" ma:versionID="5bf9243ae34535872f615b4a8b593a04">
  <xsd:schema xmlns:xsd="http://www.w3.org/2001/XMLSchema" xmlns:xs="http://www.w3.org/2001/XMLSchema" xmlns:p="http://schemas.microsoft.com/office/2006/metadata/properties" xmlns:ns3="8997d3a6-72df-41ba-8fca-128b1d1a1ea3" xmlns:ns4="2235652d-674c-4010-b91f-b24af75ecdf6" targetNamespace="http://schemas.microsoft.com/office/2006/metadata/properties" ma:root="true" ma:fieldsID="77e719ed0a09a6ac9ef42d5694e30848" ns3:_="" ns4:_="">
    <xsd:import namespace="8997d3a6-72df-41ba-8fca-128b1d1a1ea3"/>
    <xsd:import namespace="2235652d-674c-4010-b91f-b24af75ecd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7d3a6-72df-41ba-8fca-128b1d1a1e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35652d-674c-4010-b91f-b24af75ecd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D0B149-8E7D-4E71-AC49-3EFF99D8C862}">
  <ds:schemaRefs>
    <ds:schemaRef ds:uri="http://schemas.microsoft.com/sharepoint/v3/contenttype/forms"/>
  </ds:schemaRefs>
</ds:datastoreItem>
</file>

<file path=customXml/itemProps2.xml><?xml version="1.0" encoding="utf-8"?>
<ds:datastoreItem xmlns:ds="http://schemas.openxmlformats.org/officeDocument/2006/customXml" ds:itemID="{6B0396C1-4168-473D-A5D9-70DB1A7EC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97d3a6-72df-41ba-8fca-128b1d1a1ea3"/>
    <ds:schemaRef ds:uri="2235652d-674c-4010-b91f-b24af75ecd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87962D-2D60-4339-BE11-898EE16B3768}">
  <ds:schemaRefs>
    <ds:schemaRef ds:uri="2235652d-674c-4010-b91f-b24af75ecdf6"/>
    <ds:schemaRef ds:uri="http://schemas.microsoft.com/office/2006/metadata/properties"/>
    <ds:schemaRef ds:uri="http://purl.org/dc/terms/"/>
    <ds:schemaRef ds:uri="http://schemas.microsoft.com/office/2006/documentManagement/types"/>
    <ds:schemaRef ds:uri="8997d3a6-72df-41ba-8fca-128b1d1a1ea3"/>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2030</TotalTime>
  <Words>2177</Words>
  <Application>Microsoft Office PowerPoint</Application>
  <PresentationFormat>Widescreen</PresentationFormat>
  <Paragraphs>267</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Calibri</vt:lpstr>
      <vt:lpstr>Humnst777 BT</vt:lpstr>
      <vt:lpstr>Humnst777 Lt BT</vt:lpstr>
      <vt:lpstr>Segoe UI</vt:lpstr>
      <vt:lpstr>Wingdings</vt:lpstr>
      <vt:lpstr>Retrospect</vt:lpstr>
      <vt:lpstr>UNIVERSITIES AT MEDWAY LEARNING AND TEACHING CONFERENCE 2024  Conference Theme:  Courage, Compassion &amp; Trust: Helping students see the value of Higher Education</vt:lpstr>
      <vt:lpstr>  Assessment Feedback: student and staff views on written and audio feedback</vt:lpstr>
      <vt:lpstr>OVERVIEW</vt:lpstr>
      <vt:lpstr>ASSESMSENT SUMMATIVE FEEDBACK “The quality and depth of marking and assessments is an issue of real importance to students”  (Advance HE and HEPI, 2024, pg. 63)</vt:lpstr>
      <vt:lpstr>WHY AUDIO FEEDBACK? </vt:lpstr>
      <vt:lpstr>EVALUATION OF STUDENT PERSPECTIVES </vt:lpstr>
      <vt:lpstr>STUDENTS   Year of study Courses Levels </vt:lpstr>
      <vt:lpstr>FEEDBACK ON SUMMATIVE ASSESSMENT:  What is important to students ….</vt:lpstr>
      <vt:lpstr>FEEDBACK ON SUMMATIVE ASSESSMENT:  What is important to students ….</vt:lpstr>
      <vt:lpstr>STUDENTS AND SUMMATIVE ASSESSMENT FEEDBACK (preliminary data analysis) *2024 students only</vt:lpstr>
      <vt:lpstr>STUDENTS AND SUMMATIVE ASSESSMENT FEEDBACK (preliminary data analysis) *2024 students only </vt:lpstr>
      <vt:lpstr>WOULD YOU RATHER HAVE FEEDBACK THAT IS… </vt:lpstr>
      <vt:lpstr>  PREFERRED FEEDBACK  by course  X2 (4, N=219 )= 20.76 , p=&lt;.001* </vt:lpstr>
      <vt:lpstr>Student focus group (2024)  Experience of assessments and feedback</vt:lpstr>
      <vt:lpstr>EVALUATION OF STAFF EXPERIENCE (2021): AUDIO FEEDBACK  </vt:lpstr>
      <vt:lpstr>AUDIO FEEDBACK</vt:lpstr>
      <vt:lpstr>EXPERIENCE OF DELIVERING RECORDED AUDIO-FEEDBACK</vt:lpstr>
      <vt:lpstr>CONCLUSIONS AND RECOMMENDATIONS</vt:lpstr>
      <vt:lpstr>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Van Vuuren-Cassar</dc:creator>
  <cp:lastModifiedBy>Gemma Van Vuuren-Cassar</cp:lastModifiedBy>
  <cp:revision>70</cp:revision>
  <cp:lastPrinted>2024-05-03T12:08:13Z</cp:lastPrinted>
  <dcterms:created xsi:type="dcterms:W3CDTF">2022-05-23T13:57:48Z</dcterms:created>
  <dcterms:modified xsi:type="dcterms:W3CDTF">2024-06-28T12:13:54Z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0x0101001D8AD7FD95347D4CB780B7289FEBA530</vt:lpwstr>
  </property>
</Properties>
</file>