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babi, Amina (a.kebabi417@canterbury.ac.uk)" initials="KA(" lastIdx="0" clrIdx="0">
    <p:extLst>
      <p:ext uri="{19B8F6BF-5375-455C-9EA6-DF929625EA0E}">
        <p15:presenceInfo xmlns:p15="http://schemas.microsoft.com/office/powerpoint/2012/main" userId="S-1-5-21-111448075-1160815709-2833106615-2284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babi, Amina (a.kebabi417@canterbury.ac.uk)" userId="d5bb73ff-8945-4662-8720-02896f973fb7" providerId="ADAL" clId="{39970510-7621-4CD6-BE3E-6F14DFECF8A8}"/>
    <pc:docChg chg="undo custSel addSld delSld modSld">
      <pc:chgData name="Kebabi, Amina (a.kebabi417@canterbury.ac.uk)" userId="d5bb73ff-8945-4662-8720-02896f973fb7" providerId="ADAL" clId="{39970510-7621-4CD6-BE3E-6F14DFECF8A8}" dt="2019-09-16T12:18:50.155" v="1357" actId="1076"/>
      <pc:docMkLst>
        <pc:docMk/>
      </pc:docMkLst>
      <pc:sldChg chg="addSp modSp">
        <pc:chgData name="Kebabi, Amina (a.kebabi417@canterbury.ac.uk)" userId="d5bb73ff-8945-4662-8720-02896f973fb7" providerId="ADAL" clId="{39970510-7621-4CD6-BE3E-6F14DFECF8A8}" dt="2019-09-16T11:47:24.305" v="1330" actId="255"/>
        <pc:sldMkLst>
          <pc:docMk/>
          <pc:sldMk cId="1795604718" sldId="256"/>
        </pc:sldMkLst>
        <pc:spChg chg="mod">
          <ac:chgData name="Kebabi, Amina (a.kebabi417@canterbury.ac.uk)" userId="d5bb73ff-8945-4662-8720-02896f973fb7" providerId="ADAL" clId="{39970510-7621-4CD6-BE3E-6F14DFECF8A8}" dt="2019-09-16T11:47:24.305" v="1330" actId="255"/>
          <ac:spMkLst>
            <pc:docMk/>
            <pc:sldMk cId="1795604718" sldId="256"/>
            <ac:spMk id="2" creationId="{B7153125-6192-414C-8A30-FEE8B4AF9F4A}"/>
          </ac:spMkLst>
        </pc:spChg>
        <pc:spChg chg="mod">
          <ac:chgData name="Kebabi, Amina (a.kebabi417@canterbury.ac.uk)" userId="d5bb73ff-8945-4662-8720-02896f973fb7" providerId="ADAL" clId="{39970510-7621-4CD6-BE3E-6F14DFECF8A8}" dt="2019-09-16T11:44:41.035" v="1314" actId="14100"/>
          <ac:spMkLst>
            <pc:docMk/>
            <pc:sldMk cId="1795604718" sldId="256"/>
            <ac:spMk id="4" creationId="{00F124A2-30C8-4BE5-9F72-72D0C768472D}"/>
          </ac:spMkLst>
        </pc:spChg>
        <pc:spChg chg="add mod">
          <ac:chgData name="Kebabi, Amina (a.kebabi417@canterbury.ac.uk)" userId="d5bb73ff-8945-4662-8720-02896f973fb7" providerId="ADAL" clId="{39970510-7621-4CD6-BE3E-6F14DFECF8A8}" dt="2019-09-16T11:44:05.381" v="1299" actId="1076"/>
          <ac:spMkLst>
            <pc:docMk/>
            <pc:sldMk cId="1795604718" sldId="256"/>
            <ac:spMk id="5" creationId="{5972F826-FE96-460A-B9A1-B4B0158855C1}"/>
          </ac:spMkLst>
        </pc:spChg>
        <pc:spChg chg="add mod">
          <ac:chgData name="Kebabi, Amina (a.kebabi417@canterbury.ac.uk)" userId="d5bb73ff-8945-4662-8720-02896f973fb7" providerId="ADAL" clId="{39970510-7621-4CD6-BE3E-6F14DFECF8A8}" dt="2019-09-16T11:44:14.520" v="1300" actId="1076"/>
          <ac:spMkLst>
            <pc:docMk/>
            <pc:sldMk cId="1795604718" sldId="256"/>
            <ac:spMk id="6" creationId="{2311674D-902E-42D0-BB4F-DB57A35D58A8}"/>
          </ac:spMkLst>
        </pc:spChg>
      </pc:sldChg>
      <pc:sldChg chg="addSp delSp modSp add">
        <pc:chgData name="Kebabi, Amina (a.kebabi417@canterbury.ac.uk)" userId="d5bb73ff-8945-4662-8720-02896f973fb7" providerId="ADAL" clId="{39970510-7621-4CD6-BE3E-6F14DFECF8A8}" dt="2019-09-16T11:47:43.711" v="1333" actId="1076"/>
        <pc:sldMkLst>
          <pc:docMk/>
          <pc:sldMk cId="3680183995" sldId="257"/>
        </pc:sldMkLst>
        <pc:spChg chg="mod">
          <ac:chgData name="Kebabi, Amina (a.kebabi417@canterbury.ac.uk)" userId="d5bb73ff-8945-4662-8720-02896f973fb7" providerId="ADAL" clId="{39970510-7621-4CD6-BE3E-6F14DFECF8A8}" dt="2019-09-16T10:35:18.406" v="64" actId="20577"/>
          <ac:spMkLst>
            <pc:docMk/>
            <pc:sldMk cId="3680183995" sldId="257"/>
            <ac:spMk id="2" creationId="{07CCE51D-9FE1-477A-B411-C8DB9500C69A}"/>
          </ac:spMkLst>
        </pc:spChg>
        <pc:spChg chg="del">
          <ac:chgData name="Kebabi, Amina (a.kebabi417@canterbury.ac.uk)" userId="d5bb73ff-8945-4662-8720-02896f973fb7" providerId="ADAL" clId="{39970510-7621-4CD6-BE3E-6F14DFECF8A8}" dt="2019-09-16T10:34:04.934" v="27" actId="478"/>
          <ac:spMkLst>
            <pc:docMk/>
            <pc:sldMk cId="3680183995" sldId="257"/>
            <ac:spMk id="3" creationId="{BC91FE65-3840-4ABA-B8BF-D4BC2D4FD38C}"/>
          </ac:spMkLst>
        </pc:spChg>
        <pc:spChg chg="add mod">
          <ac:chgData name="Kebabi, Amina (a.kebabi417@canterbury.ac.uk)" userId="d5bb73ff-8945-4662-8720-02896f973fb7" providerId="ADAL" clId="{39970510-7621-4CD6-BE3E-6F14DFECF8A8}" dt="2019-09-16T11:47:43.711" v="1333" actId="1076"/>
          <ac:spMkLst>
            <pc:docMk/>
            <pc:sldMk cId="3680183995" sldId="257"/>
            <ac:spMk id="4" creationId="{11846265-3446-444E-8A8C-425CD4E975E6}"/>
          </ac:spMkLst>
        </pc:spChg>
      </pc:sldChg>
      <pc:sldChg chg="addSp delSp modSp add">
        <pc:chgData name="Kebabi, Amina (a.kebabi417@canterbury.ac.uk)" userId="d5bb73ff-8945-4662-8720-02896f973fb7" providerId="ADAL" clId="{39970510-7621-4CD6-BE3E-6F14DFECF8A8}" dt="2019-09-16T11:48:30.283" v="1339" actId="14100"/>
        <pc:sldMkLst>
          <pc:docMk/>
          <pc:sldMk cId="1060784382" sldId="258"/>
        </pc:sldMkLst>
        <pc:spChg chg="mod">
          <ac:chgData name="Kebabi, Amina (a.kebabi417@canterbury.ac.uk)" userId="d5bb73ff-8945-4662-8720-02896f973fb7" providerId="ADAL" clId="{39970510-7621-4CD6-BE3E-6F14DFECF8A8}" dt="2019-09-16T10:37:25.439" v="99" actId="255"/>
          <ac:spMkLst>
            <pc:docMk/>
            <pc:sldMk cId="1060784382" sldId="258"/>
            <ac:spMk id="2" creationId="{76BD5B6A-AFC8-4DB6-BAD6-E78644B3A68F}"/>
          </ac:spMkLst>
        </pc:spChg>
        <pc:spChg chg="del">
          <ac:chgData name="Kebabi, Amina (a.kebabi417@canterbury.ac.uk)" userId="d5bb73ff-8945-4662-8720-02896f973fb7" providerId="ADAL" clId="{39970510-7621-4CD6-BE3E-6F14DFECF8A8}" dt="2019-09-16T10:36:01.651" v="67" actId="478"/>
          <ac:spMkLst>
            <pc:docMk/>
            <pc:sldMk cId="1060784382" sldId="258"/>
            <ac:spMk id="3" creationId="{BBF9E067-C1FB-4526-BB30-9C1E677276CD}"/>
          </ac:spMkLst>
        </pc:spChg>
        <pc:spChg chg="add mod">
          <ac:chgData name="Kebabi, Amina (a.kebabi417@canterbury.ac.uk)" userId="d5bb73ff-8945-4662-8720-02896f973fb7" providerId="ADAL" clId="{39970510-7621-4CD6-BE3E-6F14DFECF8A8}" dt="2019-09-16T11:48:30.283" v="1339" actId="14100"/>
          <ac:spMkLst>
            <pc:docMk/>
            <pc:sldMk cId="1060784382" sldId="258"/>
            <ac:spMk id="4" creationId="{D9C6277B-D256-461E-B534-7A8BAE58D155}"/>
          </ac:spMkLst>
        </pc:spChg>
      </pc:sldChg>
      <pc:sldChg chg="addSp delSp modSp add">
        <pc:chgData name="Kebabi, Amina (a.kebabi417@canterbury.ac.uk)" userId="d5bb73ff-8945-4662-8720-02896f973fb7" providerId="ADAL" clId="{39970510-7621-4CD6-BE3E-6F14DFECF8A8}" dt="2019-09-16T10:50:13.323" v="644" actId="255"/>
        <pc:sldMkLst>
          <pc:docMk/>
          <pc:sldMk cId="3608879320" sldId="259"/>
        </pc:sldMkLst>
        <pc:spChg chg="mod">
          <ac:chgData name="Kebabi, Amina (a.kebabi417@canterbury.ac.uk)" userId="d5bb73ff-8945-4662-8720-02896f973fb7" providerId="ADAL" clId="{39970510-7621-4CD6-BE3E-6F14DFECF8A8}" dt="2019-09-16T10:50:13.323" v="644" actId="255"/>
          <ac:spMkLst>
            <pc:docMk/>
            <pc:sldMk cId="3608879320" sldId="259"/>
            <ac:spMk id="2" creationId="{7D298821-E5D7-4EFD-AA8B-D5822662546D}"/>
          </ac:spMkLst>
        </pc:spChg>
        <pc:spChg chg="del">
          <ac:chgData name="Kebabi, Amina (a.kebabi417@canterbury.ac.uk)" userId="d5bb73ff-8945-4662-8720-02896f973fb7" providerId="ADAL" clId="{39970510-7621-4CD6-BE3E-6F14DFECF8A8}" dt="2019-09-16T10:38:05.418" v="102" actId="478"/>
          <ac:spMkLst>
            <pc:docMk/>
            <pc:sldMk cId="3608879320" sldId="259"/>
            <ac:spMk id="3" creationId="{8759E15B-DA0D-4C84-8006-CE543A9AC9BD}"/>
          </ac:spMkLst>
        </pc:spChg>
        <pc:spChg chg="add mod">
          <ac:chgData name="Kebabi, Amina (a.kebabi417@canterbury.ac.uk)" userId="d5bb73ff-8945-4662-8720-02896f973fb7" providerId="ADAL" clId="{39970510-7621-4CD6-BE3E-6F14DFECF8A8}" dt="2019-09-16T10:39:58.856" v="140" actId="20577"/>
          <ac:spMkLst>
            <pc:docMk/>
            <pc:sldMk cId="3608879320" sldId="259"/>
            <ac:spMk id="4" creationId="{3BE5321B-D346-484F-8356-3C7066517136}"/>
          </ac:spMkLst>
        </pc:spChg>
        <pc:spChg chg="add mod">
          <ac:chgData name="Kebabi, Amina (a.kebabi417@canterbury.ac.uk)" userId="d5bb73ff-8945-4662-8720-02896f973fb7" providerId="ADAL" clId="{39970510-7621-4CD6-BE3E-6F14DFECF8A8}" dt="2019-09-16T10:40:01.667" v="141" actId="1076"/>
          <ac:spMkLst>
            <pc:docMk/>
            <pc:sldMk cId="3608879320" sldId="259"/>
            <ac:spMk id="5" creationId="{830CCC5D-C526-480A-BE80-CCD19DB59AD4}"/>
          </ac:spMkLst>
        </pc:spChg>
      </pc:sldChg>
      <pc:sldChg chg="addSp delSp modSp add del">
        <pc:chgData name="Kebabi, Amina (a.kebabi417@canterbury.ac.uk)" userId="d5bb73ff-8945-4662-8720-02896f973fb7" providerId="ADAL" clId="{39970510-7621-4CD6-BE3E-6F14DFECF8A8}" dt="2019-09-16T11:31:55.112" v="1015" actId="2696"/>
        <pc:sldMkLst>
          <pc:docMk/>
          <pc:sldMk cId="3516473070" sldId="260"/>
        </pc:sldMkLst>
        <pc:spChg chg="del">
          <ac:chgData name="Kebabi, Amina (a.kebabi417@canterbury.ac.uk)" userId="d5bb73ff-8945-4662-8720-02896f973fb7" providerId="ADAL" clId="{39970510-7621-4CD6-BE3E-6F14DFECF8A8}" dt="2019-09-16T10:40:20.086" v="143" actId="478"/>
          <ac:spMkLst>
            <pc:docMk/>
            <pc:sldMk cId="3516473070" sldId="260"/>
            <ac:spMk id="3" creationId="{76D5A7F8-5286-4E2C-BB26-D1EAE2EFD97D}"/>
          </ac:spMkLst>
        </pc:spChg>
        <pc:spChg chg="add mod">
          <ac:chgData name="Kebabi, Amina (a.kebabi417@canterbury.ac.uk)" userId="d5bb73ff-8945-4662-8720-02896f973fb7" providerId="ADAL" clId="{39970510-7621-4CD6-BE3E-6F14DFECF8A8}" dt="2019-09-16T10:44:11.747" v="482" actId="1076"/>
          <ac:spMkLst>
            <pc:docMk/>
            <pc:sldMk cId="3516473070" sldId="260"/>
            <ac:spMk id="4" creationId="{5FB49702-6921-4FA9-BD60-2424F115C8CE}"/>
          </ac:spMkLst>
        </pc:spChg>
        <pc:spChg chg="add mod">
          <ac:chgData name="Kebabi, Amina (a.kebabi417@canterbury.ac.uk)" userId="d5bb73ff-8945-4662-8720-02896f973fb7" providerId="ADAL" clId="{39970510-7621-4CD6-BE3E-6F14DFECF8A8}" dt="2019-09-16T10:44:07.947" v="481" actId="1076"/>
          <ac:spMkLst>
            <pc:docMk/>
            <pc:sldMk cId="3516473070" sldId="260"/>
            <ac:spMk id="5" creationId="{12EA19A5-93E3-48C6-A1F7-48DA7720A834}"/>
          </ac:spMkLst>
        </pc:spChg>
        <pc:spChg chg="add mod">
          <ac:chgData name="Kebabi, Amina (a.kebabi417@canterbury.ac.uk)" userId="d5bb73ff-8945-4662-8720-02896f973fb7" providerId="ADAL" clId="{39970510-7621-4CD6-BE3E-6F14DFECF8A8}" dt="2019-09-16T10:44:15.075" v="483" actId="1076"/>
          <ac:spMkLst>
            <pc:docMk/>
            <pc:sldMk cId="3516473070" sldId="260"/>
            <ac:spMk id="6" creationId="{6F47FB64-C18D-4A1B-9A3F-135F0834EA35}"/>
          </ac:spMkLst>
        </pc:spChg>
        <pc:spChg chg="add mod">
          <ac:chgData name="Kebabi, Amina (a.kebabi417@canterbury.ac.uk)" userId="d5bb73ff-8945-4662-8720-02896f973fb7" providerId="ADAL" clId="{39970510-7621-4CD6-BE3E-6F14DFECF8A8}" dt="2019-09-16T10:44:18.435" v="484" actId="1076"/>
          <ac:spMkLst>
            <pc:docMk/>
            <pc:sldMk cId="3516473070" sldId="260"/>
            <ac:spMk id="7" creationId="{2BF93BF1-6E3F-4C45-8C58-4E2617825467}"/>
          </ac:spMkLst>
        </pc:spChg>
        <pc:spChg chg="add mod">
          <ac:chgData name="Kebabi, Amina (a.kebabi417@canterbury.ac.uk)" userId="d5bb73ff-8945-4662-8720-02896f973fb7" providerId="ADAL" clId="{39970510-7621-4CD6-BE3E-6F14DFECF8A8}" dt="2019-09-16T10:44:22.074" v="485" actId="1076"/>
          <ac:spMkLst>
            <pc:docMk/>
            <pc:sldMk cId="3516473070" sldId="260"/>
            <ac:spMk id="8" creationId="{3414754D-F40A-453D-9C5D-F99DBA27399E}"/>
          </ac:spMkLst>
        </pc:spChg>
        <pc:spChg chg="add mod">
          <ac:chgData name="Kebabi, Amina (a.kebabi417@canterbury.ac.uk)" userId="d5bb73ff-8945-4662-8720-02896f973fb7" providerId="ADAL" clId="{39970510-7621-4CD6-BE3E-6F14DFECF8A8}" dt="2019-09-16T10:46:19.803" v="605" actId="313"/>
          <ac:spMkLst>
            <pc:docMk/>
            <pc:sldMk cId="3516473070" sldId="260"/>
            <ac:spMk id="9" creationId="{E9E40A5E-229E-4E4A-A3EB-BD8F58E61034}"/>
          </ac:spMkLst>
        </pc:spChg>
        <pc:spChg chg="add mod">
          <ac:chgData name="Kebabi, Amina (a.kebabi417@canterbury.ac.uk)" userId="d5bb73ff-8945-4662-8720-02896f973fb7" providerId="ADAL" clId="{39970510-7621-4CD6-BE3E-6F14DFECF8A8}" dt="2019-09-16T11:27:41.636" v="970" actId="20577"/>
          <ac:spMkLst>
            <pc:docMk/>
            <pc:sldMk cId="3516473070" sldId="260"/>
            <ac:spMk id="10" creationId="{0EFF5C50-042D-490D-BA66-73660AE5B091}"/>
          </ac:spMkLst>
        </pc:spChg>
      </pc:sldChg>
      <pc:sldChg chg="addSp delSp modSp add del">
        <pc:chgData name="Kebabi, Amina (a.kebabi417@canterbury.ac.uk)" userId="d5bb73ff-8945-4662-8720-02896f973fb7" providerId="ADAL" clId="{39970510-7621-4CD6-BE3E-6F14DFECF8A8}" dt="2019-09-16T11:10:31.097" v="729" actId="2696"/>
        <pc:sldMkLst>
          <pc:docMk/>
          <pc:sldMk cId="2304393109" sldId="261"/>
        </pc:sldMkLst>
        <pc:spChg chg="mod">
          <ac:chgData name="Kebabi, Amina (a.kebabi417@canterbury.ac.uk)" userId="d5bb73ff-8945-4662-8720-02896f973fb7" providerId="ADAL" clId="{39970510-7621-4CD6-BE3E-6F14DFECF8A8}" dt="2019-09-16T10:56:01.636" v="690" actId="400"/>
          <ac:spMkLst>
            <pc:docMk/>
            <pc:sldMk cId="2304393109" sldId="261"/>
            <ac:spMk id="2" creationId="{C2BF16DA-31BA-443A-BB88-7BA8DB26BC88}"/>
          </ac:spMkLst>
        </pc:spChg>
        <pc:spChg chg="del">
          <ac:chgData name="Kebabi, Amina (a.kebabi417@canterbury.ac.uk)" userId="d5bb73ff-8945-4662-8720-02896f973fb7" providerId="ADAL" clId="{39970510-7621-4CD6-BE3E-6F14DFECF8A8}" dt="2019-09-16T10:47:10.114" v="607" actId="478"/>
          <ac:spMkLst>
            <pc:docMk/>
            <pc:sldMk cId="2304393109" sldId="261"/>
            <ac:spMk id="3" creationId="{3917B6A9-B11F-46E8-A263-D7D2668FAFE7}"/>
          </ac:spMkLst>
        </pc:spChg>
        <pc:spChg chg="add mod">
          <ac:chgData name="Kebabi, Amina (a.kebabi417@canterbury.ac.uk)" userId="d5bb73ff-8945-4662-8720-02896f973fb7" providerId="ADAL" clId="{39970510-7621-4CD6-BE3E-6F14DFECF8A8}" dt="2019-09-16T10:55:52.269" v="689" actId="400"/>
          <ac:spMkLst>
            <pc:docMk/>
            <pc:sldMk cId="2304393109" sldId="261"/>
            <ac:spMk id="4" creationId="{CE7BBF27-917D-4D22-BED4-29BC903DA97A}"/>
          </ac:spMkLst>
        </pc:spChg>
      </pc:sldChg>
      <pc:sldChg chg="addSp delSp modSp add del">
        <pc:chgData name="Kebabi, Amina (a.kebabi417@canterbury.ac.uk)" userId="d5bb73ff-8945-4662-8720-02896f973fb7" providerId="ADAL" clId="{39970510-7621-4CD6-BE3E-6F14DFECF8A8}" dt="2019-09-16T11:10:29.291" v="728" actId="2696"/>
        <pc:sldMkLst>
          <pc:docMk/>
          <pc:sldMk cId="336008917" sldId="262"/>
        </pc:sldMkLst>
        <pc:spChg chg="mod">
          <ac:chgData name="Kebabi, Amina (a.kebabi417@canterbury.ac.uk)" userId="d5bb73ff-8945-4662-8720-02896f973fb7" providerId="ADAL" clId="{39970510-7621-4CD6-BE3E-6F14DFECF8A8}" dt="2019-09-16T10:56:10.717" v="691" actId="400"/>
          <ac:spMkLst>
            <pc:docMk/>
            <pc:sldMk cId="336008917" sldId="262"/>
            <ac:spMk id="2" creationId="{990CA851-1FDB-49DD-978F-4C3D60D0B3C1}"/>
          </ac:spMkLst>
        </pc:spChg>
        <pc:spChg chg="del mod">
          <ac:chgData name="Kebabi, Amina (a.kebabi417@canterbury.ac.uk)" userId="d5bb73ff-8945-4662-8720-02896f973fb7" providerId="ADAL" clId="{39970510-7621-4CD6-BE3E-6F14DFECF8A8}" dt="2019-09-16T10:48:42.595" v="635" actId="478"/>
          <ac:spMkLst>
            <pc:docMk/>
            <pc:sldMk cId="336008917" sldId="262"/>
            <ac:spMk id="3" creationId="{7474F047-A1CA-40E8-8180-CFCE5C467B35}"/>
          </ac:spMkLst>
        </pc:spChg>
        <pc:spChg chg="add mod">
          <ac:chgData name="Kebabi, Amina (a.kebabi417@canterbury.ac.uk)" userId="d5bb73ff-8945-4662-8720-02896f973fb7" providerId="ADAL" clId="{39970510-7621-4CD6-BE3E-6F14DFECF8A8}" dt="2019-09-16T10:56:17.669" v="692" actId="400"/>
          <ac:spMkLst>
            <pc:docMk/>
            <pc:sldMk cId="336008917" sldId="262"/>
            <ac:spMk id="4" creationId="{7C57865F-7C12-43B0-BA48-6180B5ADD123}"/>
          </ac:spMkLst>
        </pc:spChg>
      </pc:sldChg>
      <pc:sldChg chg="addSp delSp modSp add">
        <pc:chgData name="Kebabi, Amina (a.kebabi417@canterbury.ac.uk)" userId="d5bb73ff-8945-4662-8720-02896f973fb7" providerId="ADAL" clId="{39970510-7621-4CD6-BE3E-6F14DFECF8A8}" dt="2019-09-16T11:39:12.450" v="1256" actId="20577"/>
        <pc:sldMkLst>
          <pc:docMk/>
          <pc:sldMk cId="2006383953" sldId="263"/>
        </pc:sldMkLst>
        <pc:spChg chg="mod">
          <ac:chgData name="Kebabi, Amina (a.kebabi417@canterbury.ac.uk)" userId="d5bb73ff-8945-4662-8720-02896f973fb7" providerId="ADAL" clId="{39970510-7621-4CD6-BE3E-6F14DFECF8A8}" dt="2019-09-16T11:39:12.450" v="1256" actId="20577"/>
          <ac:spMkLst>
            <pc:docMk/>
            <pc:sldMk cId="2006383953" sldId="263"/>
            <ac:spMk id="2" creationId="{8C803CE3-F817-4909-BFFD-9C05DFA3488E}"/>
          </ac:spMkLst>
        </pc:spChg>
        <pc:spChg chg="del">
          <ac:chgData name="Kebabi, Amina (a.kebabi417@canterbury.ac.uk)" userId="d5bb73ff-8945-4662-8720-02896f973fb7" providerId="ADAL" clId="{39970510-7621-4CD6-BE3E-6F14DFECF8A8}" dt="2019-09-16T10:54:05.215" v="681" actId="478"/>
          <ac:spMkLst>
            <pc:docMk/>
            <pc:sldMk cId="2006383953" sldId="263"/>
            <ac:spMk id="3" creationId="{C001AC88-DCF1-45CA-8A81-512DC96E826A}"/>
          </ac:spMkLst>
        </pc:spChg>
        <pc:spChg chg="add mod">
          <ac:chgData name="Kebabi, Amina (a.kebabi417@canterbury.ac.uk)" userId="d5bb73ff-8945-4662-8720-02896f973fb7" providerId="ADAL" clId="{39970510-7621-4CD6-BE3E-6F14DFECF8A8}" dt="2019-09-16T10:55:16.976" v="688" actId="20577"/>
          <ac:spMkLst>
            <pc:docMk/>
            <pc:sldMk cId="2006383953" sldId="263"/>
            <ac:spMk id="4" creationId="{3DAB1C52-BF87-4479-B109-8D08EA215E57}"/>
          </ac:spMkLst>
        </pc:spChg>
      </pc:sldChg>
      <pc:sldChg chg="addSp delSp modSp add">
        <pc:chgData name="Kebabi, Amina (a.kebabi417@canterbury.ac.uk)" userId="d5bb73ff-8945-4662-8720-02896f973fb7" providerId="ADAL" clId="{39970510-7621-4CD6-BE3E-6F14DFECF8A8}" dt="2019-09-16T12:17:42.372" v="1343" actId="1076"/>
        <pc:sldMkLst>
          <pc:docMk/>
          <pc:sldMk cId="3565051003" sldId="264"/>
        </pc:sldMkLst>
        <pc:spChg chg="mod">
          <ac:chgData name="Kebabi, Amina (a.kebabi417@canterbury.ac.uk)" userId="d5bb73ff-8945-4662-8720-02896f973fb7" providerId="ADAL" clId="{39970510-7621-4CD6-BE3E-6F14DFECF8A8}" dt="2019-09-16T11:39:19.634" v="1275" actId="20577"/>
          <ac:spMkLst>
            <pc:docMk/>
            <pc:sldMk cId="3565051003" sldId="264"/>
            <ac:spMk id="2" creationId="{352A065B-DEA3-4149-9417-AC6DB364554C}"/>
          </ac:spMkLst>
        </pc:spChg>
        <pc:spChg chg="del">
          <ac:chgData name="Kebabi, Amina (a.kebabi417@canterbury.ac.uk)" userId="d5bb73ff-8945-4662-8720-02896f973fb7" providerId="ADAL" clId="{39970510-7621-4CD6-BE3E-6F14DFECF8A8}" dt="2019-09-16T10:58:45.838" v="694" actId="478"/>
          <ac:spMkLst>
            <pc:docMk/>
            <pc:sldMk cId="3565051003" sldId="264"/>
            <ac:spMk id="3" creationId="{135EABA1-DE93-4BE4-9E6C-3AC6730BC380}"/>
          </ac:spMkLst>
        </pc:spChg>
        <pc:spChg chg="add mod">
          <ac:chgData name="Kebabi, Amina (a.kebabi417@canterbury.ac.uk)" userId="d5bb73ff-8945-4662-8720-02896f973fb7" providerId="ADAL" clId="{39970510-7621-4CD6-BE3E-6F14DFECF8A8}" dt="2019-09-16T12:17:42.372" v="1343" actId="1076"/>
          <ac:spMkLst>
            <pc:docMk/>
            <pc:sldMk cId="3565051003" sldId="264"/>
            <ac:spMk id="4" creationId="{31A081B2-EC4E-4C5E-B25F-6DC5D1BB9308}"/>
          </ac:spMkLst>
        </pc:spChg>
      </pc:sldChg>
      <pc:sldChg chg="addSp delSp modSp add addCm delCm">
        <pc:chgData name="Kebabi, Amina (a.kebabi417@canterbury.ac.uk)" userId="d5bb73ff-8945-4662-8720-02896f973fb7" providerId="ADAL" clId="{39970510-7621-4CD6-BE3E-6F14DFECF8A8}" dt="2019-09-16T12:18:41.252" v="1356" actId="1076"/>
        <pc:sldMkLst>
          <pc:docMk/>
          <pc:sldMk cId="927768849" sldId="265"/>
        </pc:sldMkLst>
        <pc:spChg chg="del">
          <ac:chgData name="Kebabi, Amina (a.kebabi417@canterbury.ac.uk)" userId="d5bb73ff-8945-4662-8720-02896f973fb7" providerId="ADAL" clId="{39970510-7621-4CD6-BE3E-6F14DFECF8A8}" dt="2019-09-16T11:10:41.260" v="730" actId="478"/>
          <ac:spMkLst>
            <pc:docMk/>
            <pc:sldMk cId="927768849" sldId="265"/>
            <ac:spMk id="2" creationId="{7B067E58-117D-45FE-8174-9556D560B8F8}"/>
          </ac:spMkLst>
        </pc:spChg>
        <pc:spChg chg="del">
          <ac:chgData name="Kebabi, Amina (a.kebabi417@canterbury.ac.uk)" userId="d5bb73ff-8945-4662-8720-02896f973fb7" providerId="ADAL" clId="{39970510-7621-4CD6-BE3E-6F14DFECF8A8}" dt="2019-09-16T11:17:43.710" v="731" actId="478"/>
          <ac:spMkLst>
            <pc:docMk/>
            <pc:sldMk cId="927768849" sldId="265"/>
            <ac:spMk id="3" creationId="{F08D1E36-9EAF-444A-8019-F9088CAD927A}"/>
          </ac:spMkLst>
        </pc:spChg>
        <pc:spChg chg="add del mod">
          <ac:chgData name="Kebabi, Amina (a.kebabi417@canterbury.ac.uk)" userId="d5bb73ff-8945-4662-8720-02896f973fb7" providerId="ADAL" clId="{39970510-7621-4CD6-BE3E-6F14DFECF8A8}" dt="2019-09-16T11:23:46.187" v="809" actId="478"/>
          <ac:spMkLst>
            <pc:docMk/>
            <pc:sldMk cId="927768849" sldId="265"/>
            <ac:spMk id="4" creationId="{8C72CBCA-FC84-48B0-9AC5-E47CA9A3A355}"/>
          </ac:spMkLst>
        </pc:spChg>
        <pc:spChg chg="add del mod">
          <ac:chgData name="Kebabi, Amina (a.kebabi417@canterbury.ac.uk)" userId="d5bb73ff-8945-4662-8720-02896f973fb7" providerId="ADAL" clId="{39970510-7621-4CD6-BE3E-6F14DFECF8A8}" dt="2019-09-16T11:24:03.124" v="813" actId="478"/>
          <ac:spMkLst>
            <pc:docMk/>
            <pc:sldMk cId="927768849" sldId="265"/>
            <ac:spMk id="5" creationId="{AFDA2A4D-874A-4808-9EC0-87F972B7EFA3}"/>
          </ac:spMkLst>
        </pc:spChg>
        <pc:spChg chg="add mod">
          <ac:chgData name="Kebabi, Amina (a.kebabi417@canterbury.ac.uk)" userId="d5bb73ff-8945-4662-8720-02896f973fb7" providerId="ADAL" clId="{39970510-7621-4CD6-BE3E-6F14DFECF8A8}" dt="2019-09-16T12:18:33.961" v="1353" actId="20577"/>
          <ac:spMkLst>
            <pc:docMk/>
            <pc:sldMk cId="927768849" sldId="265"/>
            <ac:spMk id="8" creationId="{A147EB1E-B29C-4C3A-9742-5785220E1489}"/>
          </ac:spMkLst>
        </pc:spChg>
        <pc:spChg chg="add mod">
          <ac:chgData name="Kebabi, Amina (a.kebabi417@canterbury.ac.uk)" userId="d5bb73ff-8945-4662-8720-02896f973fb7" providerId="ADAL" clId="{39970510-7621-4CD6-BE3E-6F14DFECF8A8}" dt="2019-09-16T12:18:30.789" v="1351" actId="20577"/>
          <ac:spMkLst>
            <pc:docMk/>
            <pc:sldMk cId="927768849" sldId="265"/>
            <ac:spMk id="9" creationId="{1691F9BD-7240-4F4C-B3ED-F611E76FF0D3}"/>
          </ac:spMkLst>
        </pc:spChg>
        <pc:spChg chg="add del mod">
          <ac:chgData name="Kebabi, Amina (a.kebabi417@canterbury.ac.uk)" userId="d5bb73ff-8945-4662-8720-02896f973fb7" providerId="ADAL" clId="{39970510-7621-4CD6-BE3E-6F14DFECF8A8}" dt="2019-09-16T11:24:22.043" v="817" actId="478"/>
          <ac:spMkLst>
            <pc:docMk/>
            <pc:sldMk cId="927768849" sldId="265"/>
            <ac:spMk id="10" creationId="{B3B94A4C-511D-4CC6-8101-886B21DD009B}"/>
          </ac:spMkLst>
        </pc:spChg>
        <pc:spChg chg="add mod">
          <ac:chgData name="Kebabi, Amina (a.kebabi417@canterbury.ac.uk)" userId="d5bb73ff-8945-4662-8720-02896f973fb7" providerId="ADAL" clId="{39970510-7621-4CD6-BE3E-6F14DFECF8A8}" dt="2019-09-16T12:18:37.079" v="1355" actId="20577"/>
          <ac:spMkLst>
            <pc:docMk/>
            <pc:sldMk cId="927768849" sldId="265"/>
            <ac:spMk id="11" creationId="{FD7E6C07-CDCF-40B0-BD2E-0C45CB333192}"/>
          </ac:spMkLst>
        </pc:spChg>
        <pc:spChg chg="add mod">
          <ac:chgData name="Kebabi, Amina (a.kebabi417@canterbury.ac.uk)" userId="d5bb73ff-8945-4662-8720-02896f973fb7" providerId="ADAL" clId="{39970510-7621-4CD6-BE3E-6F14DFECF8A8}" dt="2019-09-16T11:33:18.399" v="1043" actId="1076"/>
          <ac:spMkLst>
            <pc:docMk/>
            <pc:sldMk cId="927768849" sldId="265"/>
            <ac:spMk id="12" creationId="{C6EE23FB-C3D2-493C-BF93-B16AA7949FDB}"/>
          </ac:spMkLst>
        </pc:spChg>
        <pc:spChg chg="add del mod">
          <ac:chgData name="Kebabi, Amina (a.kebabi417@canterbury.ac.uk)" userId="d5bb73ff-8945-4662-8720-02896f973fb7" providerId="ADAL" clId="{39970510-7621-4CD6-BE3E-6F14DFECF8A8}" dt="2019-09-16T11:28:06.307" v="972" actId="478"/>
          <ac:spMkLst>
            <pc:docMk/>
            <pc:sldMk cId="927768849" sldId="265"/>
            <ac:spMk id="13" creationId="{28BA835C-C413-457C-A58E-5B9326620610}"/>
          </ac:spMkLst>
        </pc:spChg>
        <pc:spChg chg="add mod">
          <ac:chgData name="Kebabi, Amina (a.kebabi417@canterbury.ac.uk)" userId="d5bb73ff-8945-4662-8720-02896f973fb7" providerId="ADAL" clId="{39970510-7621-4CD6-BE3E-6F14DFECF8A8}" dt="2019-09-16T12:18:00.152" v="1346" actId="14100"/>
          <ac:spMkLst>
            <pc:docMk/>
            <pc:sldMk cId="927768849" sldId="265"/>
            <ac:spMk id="14" creationId="{FB8270C4-2352-490D-9478-5D7F8764ECAC}"/>
          </ac:spMkLst>
        </pc:spChg>
        <pc:spChg chg="add mod">
          <ac:chgData name="Kebabi, Amina (a.kebabi417@canterbury.ac.uk)" userId="d5bb73ff-8945-4662-8720-02896f973fb7" providerId="ADAL" clId="{39970510-7621-4CD6-BE3E-6F14DFECF8A8}" dt="2019-09-16T12:18:11.613" v="1349" actId="14100"/>
          <ac:spMkLst>
            <pc:docMk/>
            <pc:sldMk cId="927768849" sldId="265"/>
            <ac:spMk id="15" creationId="{10FA68E2-81E9-4E7A-AFBB-E03CA435EB3C}"/>
          </ac:spMkLst>
        </pc:spChg>
        <pc:spChg chg="add mod">
          <ac:chgData name="Kebabi, Amina (a.kebabi417@canterbury.ac.uk)" userId="d5bb73ff-8945-4662-8720-02896f973fb7" providerId="ADAL" clId="{39970510-7621-4CD6-BE3E-6F14DFECF8A8}" dt="2019-09-16T12:18:41.252" v="1356" actId="1076"/>
          <ac:spMkLst>
            <pc:docMk/>
            <pc:sldMk cId="927768849" sldId="265"/>
            <ac:spMk id="16" creationId="{5B3D06EE-8A52-428B-AD10-1AA33DDC5F2D}"/>
          </ac:spMkLst>
        </pc:spChg>
      </pc:sldChg>
      <pc:sldChg chg="addSp delSp modSp add">
        <pc:chgData name="Kebabi, Amina (a.kebabi417@canterbury.ac.uk)" userId="d5bb73ff-8945-4662-8720-02896f973fb7" providerId="ADAL" clId="{39970510-7621-4CD6-BE3E-6F14DFECF8A8}" dt="2019-09-16T12:18:50.155" v="1357" actId="1076"/>
        <pc:sldMkLst>
          <pc:docMk/>
          <pc:sldMk cId="2276023537" sldId="266"/>
        </pc:sldMkLst>
        <pc:spChg chg="del">
          <ac:chgData name="Kebabi, Amina (a.kebabi417@canterbury.ac.uk)" userId="d5bb73ff-8945-4662-8720-02896f973fb7" providerId="ADAL" clId="{39970510-7621-4CD6-BE3E-6F14DFECF8A8}" dt="2019-09-16T11:35:05.424" v="1104" actId="478"/>
          <ac:spMkLst>
            <pc:docMk/>
            <pc:sldMk cId="2276023537" sldId="266"/>
            <ac:spMk id="2" creationId="{ADD518D2-653B-4031-8453-C463B509534F}"/>
          </ac:spMkLst>
        </pc:spChg>
        <pc:spChg chg="del">
          <ac:chgData name="Kebabi, Amina (a.kebabi417@canterbury.ac.uk)" userId="d5bb73ff-8945-4662-8720-02896f973fb7" providerId="ADAL" clId="{39970510-7621-4CD6-BE3E-6F14DFECF8A8}" dt="2019-09-16T11:35:09" v="1105" actId="478"/>
          <ac:spMkLst>
            <pc:docMk/>
            <pc:sldMk cId="2276023537" sldId="266"/>
            <ac:spMk id="3" creationId="{A5403846-D69D-4882-84B0-46998AA90501}"/>
          </ac:spMkLst>
        </pc:spChg>
        <pc:spChg chg="add mod">
          <ac:chgData name="Kebabi, Amina (a.kebabi417@canterbury.ac.uk)" userId="d5bb73ff-8945-4662-8720-02896f973fb7" providerId="ADAL" clId="{39970510-7621-4CD6-BE3E-6F14DFECF8A8}" dt="2019-09-16T12:18:50.155" v="1357" actId="1076"/>
          <ac:spMkLst>
            <pc:docMk/>
            <pc:sldMk cId="2276023537" sldId="266"/>
            <ac:spMk id="4" creationId="{BC76B0AA-DFE9-4AF1-9A78-A956C55E2F12}"/>
          </ac:spMkLst>
        </pc:spChg>
        <pc:spChg chg="add mod">
          <ac:chgData name="Kebabi, Amina (a.kebabi417@canterbury.ac.uk)" userId="d5bb73ff-8945-4662-8720-02896f973fb7" providerId="ADAL" clId="{39970510-7621-4CD6-BE3E-6F14DFECF8A8}" dt="2019-09-16T11:37:29.840" v="1233" actId="1076"/>
          <ac:spMkLst>
            <pc:docMk/>
            <pc:sldMk cId="2276023537" sldId="266"/>
            <ac:spMk id="5" creationId="{19A930EE-D855-4397-BEB4-F7F0FCC02BE7}"/>
          </ac:spMkLst>
        </pc:spChg>
        <pc:spChg chg="add mod">
          <ac:chgData name="Kebabi, Amina (a.kebabi417@canterbury.ac.uk)" userId="d5bb73ff-8945-4662-8720-02896f973fb7" providerId="ADAL" clId="{39970510-7621-4CD6-BE3E-6F14DFECF8A8}" dt="2019-09-16T11:37:55.927" v="1236" actId="20577"/>
          <ac:spMkLst>
            <pc:docMk/>
            <pc:sldMk cId="2276023537" sldId="266"/>
            <ac:spMk id="6" creationId="{5756808E-ACD9-4153-A940-AE44F417366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9/16/2019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9/16/2019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9/16/2019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3125-6192-414C-8A30-FEE8B4AF9F4A}"/>
              </a:ext>
            </a:extLst>
          </p:cNvPr>
          <p:cNvSpPr>
            <a:spLocks noGrp="1"/>
          </p:cNvSpPr>
          <p:nvPr>
            <p:ph type="ctrTitle"/>
          </p:nvPr>
        </p:nvSpPr>
        <p:spPr>
          <a:xfrm>
            <a:off x="1505130" y="1281380"/>
            <a:ext cx="9181740" cy="1001276"/>
          </a:xfrm>
        </p:spPr>
        <p:txBody>
          <a:bodyPr/>
          <a:lstStyle/>
          <a:p>
            <a:r>
              <a:rPr lang="en-US" sz="2400" dirty="0">
                <a:latin typeface="Calibri body "/>
                <a:cs typeface="Times New Roman" panose="02020603050405020304" pitchFamily="18" charset="0"/>
              </a:rPr>
              <a:t>Perceptions of the self: Negotiating intercultural identities and belonging in the context of international migration</a:t>
            </a:r>
            <a:endParaRPr lang="en-GB" sz="2400" dirty="0">
              <a:latin typeface="Calibri body "/>
              <a:cs typeface="Times New Roman" panose="02020603050405020304" pitchFamily="18" charset="0"/>
            </a:endParaRPr>
          </a:p>
        </p:txBody>
      </p:sp>
      <p:sp>
        <p:nvSpPr>
          <p:cNvPr id="3" name="Subtitle 2">
            <a:extLst>
              <a:ext uri="{FF2B5EF4-FFF2-40B4-BE49-F238E27FC236}">
                <a16:creationId xmlns:a16="http://schemas.microsoft.com/office/drawing/2014/main" id="{DA784A19-CED0-464E-A46D-529CC16CCADF}"/>
              </a:ext>
            </a:extLst>
          </p:cNvPr>
          <p:cNvSpPr>
            <a:spLocks noGrp="1"/>
          </p:cNvSpPr>
          <p:nvPr>
            <p:ph type="subTitle" idx="1"/>
          </p:nvPr>
        </p:nvSpPr>
        <p:spPr>
          <a:xfrm>
            <a:off x="1505130" y="2797504"/>
            <a:ext cx="3003577" cy="575836"/>
          </a:xfrm>
        </p:spPr>
        <p:txBody>
          <a:bodyPr>
            <a:noAutofit/>
          </a:bodyPr>
          <a:lstStyle/>
          <a:p>
            <a:r>
              <a:rPr lang="en-GB" sz="2400" dirty="0">
                <a:solidFill>
                  <a:schemeClr val="bg1"/>
                </a:solidFill>
                <a:latin typeface="Times New Roman" panose="02020603050405020304" pitchFamily="18" charset="0"/>
                <a:cs typeface="Times New Roman" panose="02020603050405020304" pitchFamily="18" charset="0"/>
              </a:rPr>
              <a:t>Amina </a:t>
            </a:r>
            <a:r>
              <a:rPr lang="en-GB" sz="2400" dirty="0" err="1">
                <a:solidFill>
                  <a:schemeClr val="bg1"/>
                </a:solidFill>
                <a:latin typeface="Times New Roman" panose="02020603050405020304" pitchFamily="18" charset="0"/>
                <a:cs typeface="Times New Roman" panose="02020603050405020304" pitchFamily="18" charset="0"/>
              </a:rPr>
              <a:t>kebabi</a:t>
            </a:r>
            <a:endParaRPr lang="en-GB" sz="2400"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0F124A2-30C8-4BE5-9F72-72D0C768472D}"/>
              </a:ext>
            </a:extLst>
          </p:cNvPr>
          <p:cNvSpPr txBox="1"/>
          <p:nvPr/>
        </p:nvSpPr>
        <p:spPr>
          <a:xfrm>
            <a:off x="1505130" y="3888188"/>
            <a:ext cx="9181740" cy="830997"/>
          </a:xfrm>
          <a:prstGeom prst="rect">
            <a:avLst/>
          </a:prstGeom>
          <a:noFill/>
        </p:spPr>
        <p:txBody>
          <a:bodyPr wrap="square" rtlCol="0">
            <a:spAutoFit/>
          </a:bodyPr>
          <a:lstStyle/>
          <a:p>
            <a:r>
              <a:rPr lang="en-US" sz="2400" dirty="0">
                <a:solidFill>
                  <a:schemeClr val="bg1"/>
                </a:solidFill>
                <a:latin typeface="Times New Roman" panose="02020603050405020304" pitchFamily="18" charset="0"/>
                <a:cs typeface="Times New Roman" panose="02020603050405020304" pitchFamily="18" charset="0"/>
              </a:rPr>
              <a:t>Conference Racialized migration and displacement in a (de)</a:t>
            </a:r>
            <a:r>
              <a:rPr lang="en-US" sz="2400" dirty="0" err="1">
                <a:solidFill>
                  <a:schemeClr val="bg1"/>
                </a:solidFill>
                <a:latin typeface="Times New Roman" panose="02020603050405020304" pitchFamily="18" charset="0"/>
                <a:cs typeface="Times New Roman" panose="02020603050405020304" pitchFamily="18" charset="0"/>
              </a:rPr>
              <a:t>colonising</a:t>
            </a:r>
            <a:r>
              <a:rPr lang="en-US" sz="2400" dirty="0">
                <a:solidFill>
                  <a:schemeClr val="bg1"/>
                </a:solidFill>
                <a:latin typeface="Times New Roman" panose="02020603050405020304" pitchFamily="18" charset="0"/>
                <a:cs typeface="Times New Roman" panose="02020603050405020304" pitchFamily="18" charset="0"/>
              </a:rPr>
              <a:t> world </a:t>
            </a:r>
            <a:endParaRPr lang="en-GB" sz="2400"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972F826-FE96-460A-B9A1-B4B0158855C1}"/>
              </a:ext>
            </a:extLst>
          </p:cNvPr>
          <p:cNvSpPr txBox="1"/>
          <p:nvPr/>
        </p:nvSpPr>
        <p:spPr>
          <a:xfrm>
            <a:off x="1505130" y="5302209"/>
            <a:ext cx="3164619" cy="461665"/>
          </a:xfrm>
          <a:prstGeom prst="rect">
            <a:avLst/>
          </a:prstGeom>
          <a:noFill/>
        </p:spPr>
        <p:txBody>
          <a:bodyPr wrap="square" rtlCol="0">
            <a:spAutoFit/>
          </a:bodyPr>
          <a:lstStyle/>
          <a:p>
            <a:r>
              <a:rPr lang="en-GB" sz="2400" dirty="0">
                <a:solidFill>
                  <a:schemeClr val="bg1"/>
                </a:solidFill>
                <a:latin typeface="Times New Roman" panose="02020603050405020304" pitchFamily="18" charset="0"/>
                <a:cs typeface="Times New Roman" panose="02020603050405020304" pitchFamily="18" charset="0"/>
              </a:rPr>
              <a:t>University of Leeds </a:t>
            </a:r>
          </a:p>
        </p:txBody>
      </p:sp>
      <p:sp>
        <p:nvSpPr>
          <p:cNvPr id="6" name="TextBox 5">
            <a:extLst>
              <a:ext uri="{FF2B5EF4-FFF2-40B4-BE49-F238E27FC236}">
                <a16:creationId xmlns:a16="http://schemas.microsoft.com/office/drawing/2014/main" id="{2311674D-902E-42D0-BB4F-DB57A35D58A8}"/>
              </a:ext>
            </a:extLst>
          </p:cNvPr>
          <p:cNvSpPr txBox="1"/>
          <p:nvPr/>
        </p:nvSpPr>
        <p:spPr>
          <a:xfrm>
            <a:off x="9001193" y="5413528"/>
            <a:ext cx="1685677" cy="461665"/>
          </a:xfrm>
          <a:prstGeom prst="rect">
            <a:avLst/>
          </a:prstGeom>
          <a:noFill/>
        </p:spPr>
        <p:txBody>
          <a:bodyPr wrap="square" rtlCol="0">
            <a:spAutoFit/>
          </a:bodyPr>
          <a:lstStyle/>
          <a:p>
            <a:r>
              <a:rPr lang="en-GB" sz="2400" dirty="0">
                <a:solidFill>
                  <a:schemeClr val="bg1"/>
                </a:solidFill>
                <a:latin typeface="Times New Roman" panose="02020603050405020304" pitchFamily="18" charset="0"/>
                <a:cs typeface="Times New Roman" panose="02020603050405020304" pitchFamily="18" charset="0"/>
              </a:rPr>
              <a:t>20-09-2019</a:t>
            </a:r>
          </a:p>
        </p:txBody>
      </p:sp>
    </p:spTree>
    <p:extLst>
      <p:ext uri="{BB962C8B-B14F-4D97-AF65-F5344CB8AC3E}">
        <p14:creationId xmlns:p14="http://schemas.microsoft.com/office/powerpoint/2010/main" val="179560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E51D-9FE1-477A-B411-C8DB9500C69A}"/>
              </a:ext>
            </a:extLst>
          </p:cNvPr>
          <p:cNvSpPr>
            <a:spLocks noGrp="1"/>
          </p:cNvSpPr>
          <p:nvPr>
            <p:ph type="title"/>
          </p:nvPr>
        </p:nvSpPr>
        <p:spPr>
          <a:xfrm>
            <a:off x="1027733" y="976373"/>
            <a:ext cx="8761413" cy="706964"/>
          </a:xfrm>
        </p:spPr>
        <p:txBody>
          <a:bodyPr/>
          <a:lstStyle/>
          <a:p>
            <a:r>
              <a:rPr lang="en-GB" sz="2400" dirty="0">
                <a:latin typeface="Times New Roman" panose="02020603050405020304" pitchFamily="18" charset="0"/>
                <a:cs typeface="Times New Roman" panose="02020603050405020304" pitchFamily="18" charset="0"/>
              </a:rPr>
              <a:t>Self-categorisation</a:t>
            </a:r>
            <a:r>
              <a:rPr lang="en-GB" dirty="0"/>
              <a:t> </a:t>
            </a:r>
          </a:p>
        </p:txBody>
      </p:sp>
      <p:sp>
        <p:nvSpPr>
          <p:cNvPr id="4" name="TextBox 3">
            <a:extLst>
              <a:ext uri="{FF2B5EF4-FFF2-40B4-BE49-F238E27FC236}">
                <a16:creationId xmlns:a16="http://schemas.microsoft.com/office/drawing/2014/main" id="{11846265-3446-444E-8A8C-425CD4E975E6}"/>
              </a:ext>
            </a:extLst>
          </p:cNvPr>
          <p:cNvSpPr txBox="1"/>
          <p:nvPr/>
        </p:nvSpPr>
        <p:spPr>
          <a:xfrm>
            <a:off x="1615440" y="2834639"/>
            <a:ext cx="8961120"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was more important was that the kind of stuff I was doing with (X)  or (Y)  groups. So, for me more than my race or religion. What was important, was ideas and that sort of I was at the university to interact with. So, I will have thought of myself as being fairly internationalist. So, there is a consciousness in my mind with sort of I’m conscious of the fact that I am (referring to a particular race) looking and I have a (particular religious) name. Whereas, I never used to be. It was never important to me.’ (Alex, 16-05-18, pp. 8-9)</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18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5B6A-AFC8-4DB6-BAD6-E78644B3A68F}"/>
              </a:ext>
            </a:extLst>
          </p:cNvPr>
          <p:cNvSpPr>
            <a:spLocks noGrp="1"/>
          </p:cNvSpPr>
          <p:nvPr>
            <p:ph type="title"/>
          </p:nvPr>
        </p:nvSpPr>
        <p:spPr/>
        <p:txBody>
          <a:bodyPr/>
          <a:lstStyle/>
          <a:p>
            <a:r>
              <a:rPr lang="en-GB" sz="2400" dirty="0">
                <a:latin typeface="Times New Roman" panose="02020603050405020304" pitchFamily="18" charset="0"/>
                <a:cs typeface="Times New Roman" panose="02020603050405020304" pitchFamily="18" charset="0"/>
              </a:rPr>
              <a:t>Self-categorisation</a:t>
            </a:r>
          </a:p>
        </p:txBody>
      </p:sp>
      <p:sp>
        <p:nvSpPr>
          <p:cNvPr id="4" name="TextBox 3">
            <a:extLst>
              <a:ext uri="{FF2B5EF4-FFF2-40B4-BE49-F238E27FC236}">
                <a16:creationId xmlns:a16="http://schemas.microsoft.com/office/drawing/2014/main" id="{D9C6277B-D256-461E-B534-7A8BAE58D155}"/>
              </a:ext>
            </a:extLst>
          </p:cNvPr>
          <p:cNvSpPr txBox="1"/>
          <p:nvPr/>
        </p:nvSpPr>
        <p:spPr>
          <a:xfrm>
            <a:off x="540689" y="2329732"/>
            <a:ext cx="11203387" cy="48320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 sometimes, go about culture and Britain and how the idea of my own identity. I say (referring to a particular skin </a:t>
            </a:r>
            <a:r>
              <a:rPr lang="en-US" sz="2400" dirty="0" err="1">
                <a:latin typeface="Times New Roman" panose="02020603050405020304" pitchFamily="18" charset="0"/>
                <a:cs typeface="Times New Roman" panose="02020603050405020304" pitchFamily="18" charset="0"/>
              </a:rPr>
              <a:t>colour</a:t>
            </a:r>
            <a:r>
              <a:rPr lang="en-US" sz="2400" dirty="0">
                <a:latin typeface="Times New Roman" panose="02020603050405020304" pitchFamily="18" charset="0"/>
                <a:cs typeface="Times New Roman" panose="02020603050405020304" pitchFamily="18" charset="0"/>
              </a:rPr>
              <a:t>) person is ascribed in my skin that once people see me, the first thought is not associate me being British or English or whatever, they associate me with somebody who does come from outside. Now, for a white person it doesn’t matter if your parents have been and whatever or wherever you are or where they come from. Whereas, for us even that association is not there. So, for me the identity is ascribed before I even speak you will already put me somewhere and the same with the whole thing about being British. You tell people you are British, they say oh! No, but where are you from? I’m like; I’m British. Where are you from? I’m what do you mean where I am from? I’m from (a particular place in Britain) I live in (a particular place in Britain). They want you to say that I’m from (the country Chris was born in), ye. So, you get this kind of people who are just ignorant people. ’ (Chris, 29-05-18, pp. 21-22)</a:t>
            </a:r>
          </a:p>
          <a:p>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78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98821-E5D7-4EFD-AA8B-D5822662546D}"/>
              </a:ext>
            </a:extLst>
          </p:cNvPr>
          <p:cNvSpPr>
            <a:spLocks noGrp="1"/>
          </p:cNvSpPr>
          <p:nvPr>
            <p:ph type="title"/>
          </p:nvPr>
        </p:nvSpPr>
        <p:spPr/>
        <p:txBody>
          <a:bodyPr/>
          <a:lstStyle/>
          <a:p>
            <a:r>
              <a:rPr lang="en-GB" sz="2400" dirty="0">
                <a:latin typeface="Times New Roman" panose="02020603050405020304" pitchFamily="18" charset="0"/>
                <a:cs typeface="Times New Roman" panose="02020603050405020304" pitchFamily="18" charset="0"/>
              </a:rPr>
              <a:t>Self-categorisation</a:t>
            </a:r>
          </a:p>
        </p:txBody>
      </p:sp>
      <p:sp>
        <p:nvSpPr>
          <p:cNvPr id="4" name="TextBox 3">
            <a:extLst>
              <a:ext uri="{FF2B5EF4-FFF2-40B4-BE49-F238E27FC236}">
                <a16:creationId xmlns:a16="http://schemas.microsoft.com/office/drawing/2014/main" id="{3BE5321B-D346-484F-8356-3C7066517136}"/>
              </a:ext>
            </a:extLst>
          </p:cNvPr>
          <p:cNvSpPr txBox="1"/>
          <p:nvPr/>
        </p:nvSpPr>
        <p:spPr>
          <a:xfrm>
            <a:off x="1033670" y="2828835"/>
            <a:ext cx="9732396"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 am British. I have the passport (making a physical gesture and facial expression while laughing).’ (Chris, 29-05-18, p. 9)</a:t>
            </a:r>
          </a:p>
        </p:txBody>
      </p:sp>
      <p:sp>
        <p:nvSpPr>
          <p:cNvPr id="5" name="TextBox 4">
            <a:extLst>
              <a:ext uri="{FF2B5EF4-FFF2-40B4-BE49-F238E27FC236}">
                <a16:creationId xmlns:a16="http://schemas.microsoft.com/office/drawing/2014/main" id="{830CCC5D-C526-480A-BE80-CCD19DB59AD4}"/>
              </a:ext>
            </a:extLst>
          </p:cNvPr>
          <p:cNvSpPr txBox="1"/>
          <p:nvPr/>
        </p:nvSpPr>
        <p:spPr>
          <a:xfrm>
            <a:off x="1033670" y="4381168"/>
            <a:ext cx="9525663"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‘We were subjects of the crown. We were not (reference to a nationality) per se.  We were told that we are British subjects. So, when he did that change, did he ask for permission to change that? Did he ask if we want to be British subjects? It was by force.’ (Chris, 29-05-18, p.10)</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8879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3CE3-F817-4909-BFFD-9C05DFA3488E}"/>
              </a:ext>
            </a:extLst>
          </p:cNvPr>
          <p:cNvSpPr>
            <a:spLocks noGrp="1"/>
          </p:cNvSpPr>
          <p:nvPr>
            <p:ph type="title"/>
          </p:nvPr>
        </p:nvSpPr>
        <p:spPr/>
        <p:txBody>
          <a:bodyPr/>
          <a:lstStyle/>
          <a:p>
            <a:r>
              <a:rPr lang="en-GB" sz="2400" dirty="0">
                <a:latin typeface="Times New Roman" panose="02020603050405020304" pitchFamily="18" charset="0"/>
                <a:cs typeface="Times New Roman" panose="02020603050405020304" pitchFamily="18" charset="0"/>
              </a:rPr>
              <a:t>Immersion in British society </a:t>
            </a:r>
            <a:r>
              <a:rPr lang="en-GB" dirty="0"/>
              <a:t> </a:t>
            </a:r>
          </a:p>
        </p:txBody>
      </p:sp>
      <p:sp>
        <p:nvSpPr>
          <p:cNvPr id="4" name="TextBox 3">
            <a:extLst>
              <a:ext uri="{FF2B5EF4-FFF2-40B4-BE49-F238E27FC236}">
                <a16:creationId xmlns:a16="http://schemas.microsoft.com/office/drawing/2014/main" id="{3DAB1C52-BF87-4479-B109-8D08EA215E57}"/>
              </a:ext>
            </a:extLst>
          </p:cNvPr>
          <p:cNvSpPr txBox="1"/>
          <p:nvPr/>
        </p:nvSpPr>
        <p:spPr>
          <a:xfrm>
            <a:off x="1224500" y="2496709"/>
            <a:ext cx="9811909" cy="34163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‘I think it has something to do with how you’re received in the UK. You know, like you are not one of us, you come from somewhere else. I wasn’t born here, obviously the moment that I start talking, people know that I am not from here. I mean, it’s obvious that I am not English you know, it’s you know, they just have to look at you and they just have to hear you talk. I am aware of my accent, I am aware of the way I look, I am aware of it. It doesn’t bother me, it doesn’t bother me at all, but I am aware of it. I don’t think I look like an English person I think, you know, we (gesture with hands) look Mediterranean.’ (Eli, 06-06-18, p. 16)</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638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065B-DEA3-4149-9417-AC6DB364554C}"/>
              </a:ext>
            </a:extLst>
          </p:cNvPr>
          <p:cNvSpPr>
            <a:spLocks noGrp="1"/>
          </p:cNvSpPr>
          <p:nvPr>
            <p:ph type="title"/>
          </p:nvPr>
        </p:nvSpPr>
        <p:spPr/>
        <p:txBody>
          <a:bodyPr/>
          <a:lstStyle/>
          <a:p>
            <a:r>
              <a:rPr lang="en-GB" sz="2400" dirty="0">
                <a:latin typeface="Times New Roman" panose="02020603050405020304" pitchFamily="18" charset="0"/>
                <a:cs typeface="Times New Roman" panose="02020603050405020304" pitchFamily="18" charset="0"/>
              </a:rPr>
              <a:t>Immersion in British society</a:t>
            </a:r>
            <a:r>
              <a:rPr lang="en-GB" dirty="0"/>
              <a:t> </a:t>
            </a:r>
          </a:p>
        </p:txBody>
      </p:sp>
      <p:sp>
        <p:nvSpPr>
          <p:cNvPr id="4" name="TextBox 3">
            <a:extLst>
              <a:ext uri="{FF2B5EF4-FFF2-40B4-BE49-F238E27FC236}">
                <a16:creationId xmlns:a16="http://schemas.microsoft.com/office/drawing/2014/main" id="{31A081B2-EC4E-4C5E-B25F-6DC5D1BB9308}"/>
              </a:ext>
            </a:extLst>
          </p:cNvPr>
          <p:cNvSpPr txBox="1"/>
          <p:nvPr/>
        </p:nvSpPr>
        <p:spPr>
          <a:xfrm>
            <a:off x="906448" y="2333685"/>
            <a:ext cx="9859617"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‘As a foreigner, I think, the worst moment was, of course, around Brexit referendum…I was coming from a conference and I was in the train…I was on the phone talking. There was only one young woman on the train. When she heard my accent on the phone, she looked at me with so much hatred but she didn’t say anything. There was just so much hatred (change of tone-emphasis). So, that was the moment when, you know, I felt really bad. The other moment when I didn’t know how to handle the situation was at my GP... What happened was when I was walking out of the GP, a young girl, pretty young, passed me and said under her nose fucking foreigner. But then, you know, my </a:t>
            </a:r>
            <a:r>
              <a:rPr lang="en-US" sz="2400" dirty="0" err="1">
                <a:latin typeface="Times New Roman" panose="02020603050405020304" pitchFamily="18" charset="0"/>
                <a:cs typeface="Times New Roman" panose="02020603050405020304" pitchFamily="18" charset="0"/>
              </a:rPr>
              <a:t>neighbours</a:t>
            </a:r>
            <a:r>
              <a:rPr lang="en-US" sz="2400" dirty="0">
                <a:latin typeface="Times New Roman" panose="02020603050405020304" pitchFamily="18" charset="0"/>
                <a:cs typeface="Times New Roman" panose="02020603050405020304" pitchFamily="18" charset="0"/>
              </a:rPr>
              <a:t> after Brexit referendum, they were all knocking to us to say they wanted us to stay. So, things like this make me, you know, it’s very contrasting.’ (Jordan, 19-07-18, pp. 6-7)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05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A147EB1E-B29C-4C3A-9742-5785220E1489}"/>
              </a:ext>
            </a:extLst>
          </p:cNvPr>
          <p:cNvSpPr/>
          <p:nvPr/>
        </p:nvSpPr>
        <p:spPr>
          <a:xfrm>
            <a:off x="2584175" y="4101135"/>
            <a:ext cx="1963971" cy="7056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labelling</a:t>
            </a:r>
          </a:p>
        </p:txBody>
      </p:sp>
      <p:sp>
        <p:nvSpPr>
          <p:cNvPr id="9" name="Oval 8">
            <a:extLst>
              <a:ext uri="{FF2B5EF4-FFF2-40B4-BE49-F238E27FC236}">
                <a16:creationId xmlns:a16="http://schemas.microsoft.com/office/drawing/2014/main" id="{1691F9BD-7240-4F4C-B3ED-F611E76FF0D3}"/>
              </a:ext>
            </a:extLst>
          </p:cNvPr>
          <p:cNvSpPr/>
          <p:nvPr/>
        </p:nvSpPr>
        <p:spPr>
          <a:xfrm>
            <a:off x="6822218" y="2761339"/>
            <a:ext cx="2674291" cy="8811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self-categorisation</a:t>
            </a:r>
          </a:p>
        </p:txBody>
      </p:sp>
      <p:sp>
        <p:nvSpPr>
          <p:cNvPr id="11" name="Oval 10">
            <a:extLst>
              <a:ext uri="{FF2B5EF4-FFF2-40B4-BE49-F238E27FC236}">
                <a16:creationId xmlns:a16="http://schemas.microsoft.com/office/drawing/2014/main" id="{FD7E6C07-CDCF-40B0-BD2E-0C45CB333192}"/>
              </a:ext>
            </a:extLst>
          </p:cNvPr>
          <p:cNvSpPr/>
          <p:nvPr/>
        </p:nvSpPr>
        <p:spPr>
          <a:xfrm>
            <a:off x="6822218" y="3999012"/>
            <a:ext cx="1751938" cy="7742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skin colour </a:t>
            </a:r>
          </a:p>
        </p:txBody>
      </p:sp>
      <p:sp>
        <p:nvSpPr>
          <p:cNvPr id="12" name="Oval 11">
            <a:extLst>
              <a:ext uri="{FF2B5EF4-FFF2-40B4-BE49-F238E27FC236}">
                <a16:creationId xmlns:a16="http://schemas.microsoft.com/office/drawing/2014/main" id="{C6EE23FB-C3D2-493C-BF93-B16AA7949FDB}"/>
              </a:ext>
            </a:extLst>
          </p:cNvPr>
          <p:cNvSpPr/>
          <p:nvPr/>
        </p:nvSpPr>
        <p:spPr>
          <a:xfrm>
            <a:off x="4921857" y="4134678"/>
            <a:ext cx="1486894" cy="638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accent</a:t>
            </a:r>
          </a:p>
        </p:txBody>
      </p:sp>
      <p:sp>
        <p:nvSpPr>
          <p:cNvPr id="14" name="Oval 13">
            <a:extLst>
              <a:ext uri="{FF2B5EF4-FFF2-40B4-BE49-F238E27FC236}">
                <a16:creationId xmlns:a16="http://schemas.microsoft.com/office/drawing/2014/main" id="{FB8270C4-2352-490D-9478-5D7F8764ECAC}"/>
              </a:ext>
            </a:extLst>
          </p:cNvPr>
          <p:cNvSpPr/>
          <p:nvPr/>
        </p:nvSpPr>
        <p:spPr>
          <a:xfrm>
            <a:off x="1836751" y="2698474"/>
            <a:ext cx="2401295" cy="881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Self-positioning</a:t>
            </a:r>
          </a:p>
        </p:txBody>
      </p:sp>
      <p:sp>
        <p:nvSpPr>
          <p:cNvPr id="15" name="Oval 14">
            <a:extLst>
              <a:ext uri="{FF2B5EF4-FFF2-40B4-BE49-F238E27FC236}">
                <a16:creationId xmlns:a16="http://schemas.microsoft.com/office/drawing/2014/main" id="{10FA68E2-81E9-4E7A-AFBB-E03CA435EB3C}"/>
              </a:ext>
            </a:extLst>
          </p:cNvPr>
          <p:cNvSpPr/>
          <p:nvPr/>
        </p:nvSpPr>
        <p:spPr>
          <a:xfrm>
            <a:off x="4444779" y="2824204"/>
            <a:ext cx="2067339" cy="7553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Times New Roman" panose="02020603050405020304" pitchFamily="18" charset="0"/>
                <a:cs typeface="Times New Roman" panose="02020603050405020304" pitchFamily="18" charset="0"/>
              </a:rPr>
              <a:t>belonging</a:t>
            </a:r>
          </a:p>
        </p:txBody>
      </p:sp>
      <p:sp>
        <p:nvSpPr>
          <p:cNvPr id="16" name="TextBox 15">
            <a:extLst>
              <a:ext uri="{FF2B5EF4-FFF2-40B4-BE49-F238E27FC236}">
                <a16:creationId xmlns:a16="http://schemas.microsoft.com/office/drawing/2014/main" id="{5B3D06EE-8A52-428B-AD10-1AA33DDC5F2D}"/>
              </a:ext>
            </a:extLst>
          </p:cNvPr>
          <p:cNvSpPr txBox="1"/>
          <p:nvPr/>
        </p:nvSpPr>
        <p:spPr>
          <a:xfrm>
            <a:off x="1606164" y="1137037"/>
            <a:ext cx="3275937" cy="461665"/>
          </a:xfrm>
          <a:prstGeom prst="rect">
            <a:avLst/>
          </a:prstGeom>
          <a:noFill/>
        </p:spPr>
        <p:txBody>
          <a:bodyPr wrap="square" rtlCol="0">
            <a:spAutoFit/>
          </a:bodyPr>
          <a:lstStyle/>
          <a:p>
            <a:r>
              <a:rPr lang="en-GB" sz="2400" dirty="0">
                <a:solidFill>
                  <a:schemeClr val="bg1"/>
                </a:solidFill>
                <a:latin typeface="Times New Roman" panose="02020603050405020304" pitchFamily="18" charset="0"/>
                <a:cs typeface="Times New Roman" panose="02020603050405020304" pitchFamily="18" charset="0"/>
              </a:rPr>
              <a:t>Concluding statements </a:t>
            </a:r>
          </a:p>
        </p:txBody>
      </p:sp>
    </p:spTree>
    <p:extLst>
      <p:ext uri="{BB962C8B-B14F-4D97-AF65-F5344CB8AC3E}">
        <p14:creationId xmlns:p14="http://schemas.microsoft.com/office/powerpoint/2010/main" val="92776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76B0AA-DFE9-4AF1-9A78-A956C55E2F12}"/>
              </a:ext>
            </a:extLst>
          </p:cNvPr>
          <p:cNvSpPr txBox="1"/>
          <p:nvPr/>
        </p:nvSpPr>
        <p:spPr>
          <a:xfrm>
            <a:off x="5277015" y="3277680"/>
            <a:ext cx="1637969" cy="461665"/>
          </a:xfrm>
          <a:prstGeom prst="rect">
            <a:avLst/>
          </a:prstGeom>
          <a:noFill/>
        </p:spPr>
        <p:txBody>
          <a:bodyPr wrap="square" rtlCol="0">
            <a:spAutoFit/>
          </a:bodyPr>
          <a:lstStyle/>
          <a:p>
            <a:r>
              <a:rPr lang="en-GB" sz="2400" dirty="0">
                <a:latin typeface="Times New Roman" panose="02020603050405020304" pitchFamily="18" charset="0"/>
                <a:cs typeface="Times New Roman" panose="02020603050405020304" pitchFamily="18" charset="0"/>
              </a:rPr>
              <a:t>Thank you! </a:t>
            </a:r>
          </a:p>
        </p:txBody>
      </p:sp>
      <p:sp>
        <p:nvSpPr>
          <p:cNvPr id="5" name="TextBox 4">
            <a:extLst>
              <a:ext uri="{FF2B5EF4-FFF2-40B4-BE49-F238E27FC236}">
                <a16:creationId xmlns:a16="http://schemas.microsoft.com/office/drawing/2014/main" id="{19A930EE-D855-4397-BEB4-F7F0FCC02BE7}"/>
              </a:ext>
            </a:extLst>
          </p:cNvPr>
          <p:cNvSpPr txBox="1"/>
          <p:nvPr/>
        </p:nvSpPr>
        <p:spPr>
          <a:xfrm>
            <a:off x="2724646" y="3995407"/>
            <a:ext cx="7810832" cy="461665"/>
          </a:xfrm>
          <a:prstGeom prst="rect">
            <a:avLst/>
          </a:prstGeom>
          <a:noFill/>
        </p:spPr>
        <p:txBody>
          <a:bodyPr wrap="square" rtlCol="0">
            <a:spAutoFit/>
          </a:bodyPr>
          <a:lstStyle/>
          <a:p>
            <a:r>
              <a:rPr lang="en-GB" sz="2400" dirty="0">
                <a:latin typeface="Times New Roman" panose="02020603050405020304" pitchFamily="18" charset="0"/>
                <a:cs typeface="Times New Roman" panose="02020603050405020304" pitchFamily="18" charset="0"/>
              </a:rPr>
              <a:t>For further questions or to get in touch, please e-mail me on:</a:t>
            </a:r>
          </a:p>
        </p:txBody>
      </p:sp>
      <p:sp>
        <p:nvSpPr>
          <p:cNvPr id="6" name="TextBox 5">
            <a:extLst>
              <a:ext uri="{FF2B5EF4-FFF2-40B4-BE49-F238E27FC236}">
                <a16:creationId xmlns:a16="http://schemas.microsoft.com/office/drawing/2014/main" id="{5756808E-ACD9-4153-A940-AE44F417366F}"/>
              </a:ext>
            </a:extLst>
          </p:cNvPr>
          <p:cNvSpPr txBox="1"/>
          <p:nvPr/>
        </p:nvSpPr>
        <p:spPr>
          <a:xfrm>
            <a:off x="4126727" y="4835487"/>
            <a:ext cx="4500439" cy="461665"/>
          </a:xfrm>
          <a:prstGeom prst="rect">
            <a:avLst/>
          </a:prstGeom>
          <a:noFill/>
        </p:spPr>
        <p:txBody>
          <a:bodyPr wrap="square" rtlCol="0">
            <a:spAutoFit/>
          </a:bodyPr>
          <a:lstStyle/>
          <a:p>
            <a:r>
              <a:rPr lang="en-GB" sz="2400" dirty="0">
                <a:latin typeface="Times New Roman" panose="02020603050405020304" pitchFamily="18" charset="0"/>
                <a:cs typeface="Times New Roman" panose="02020603050405020304" pitchFamily="18" charset="0"/>
              </a:rPr>
              <a:t>a.kebabi417@canterbury.ac.uk</a:t>
            </a:r>
          </a:p>
        </p:txBody>
      </p:sp>
    </p:spTree>
    <p:extLst>
      <p:ext uri="{BB962C8B-B14F-4D97-AF65-F5344CB8AC3E}">
        <p14:creationId xmlns:p14="http://schemas.microsoft.com/office/powerpoint/2010/main" val="2276023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166</TotalTime>
  <Words>900</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 body </vt:lpstr>
      <vt:lpstr>Century Gothic</vt:lpstr>
      <vt:lpstr>Times New Roman</vt:lpstr>
      <vt:lpstr>Wingdings 3</vt:lpstr>
      <vt:lpstr>Ion Boardroom</vt:lpstr>
      <vt:lpstr>Perceptions of the self: Negotiating intercultural identities and belonging in the context of international migration</vt:lpstr>
      <vt:lpstr>Self-categorisation </vt:lpstr>
      <vt:lpstr>Self-categorisation</vt:lpstr>
      <vt:lpstr>Self-categorisation</vt:lpstr>
      <vt:lpstr>Immersion in British society  </vt:lpstr>
      <vt:lpstr>Immersion in British society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Perceptions of the self: Negotiating intercultural identities and belonging in the context of international migration</dc:title>
  <dc:creator>Kebabi, Amina (a.kebabi417@canterbury.ac.uk)</dc:creator>
  <cp:lastModifiedBy>Kebabi, Amina (a.kebabi417@canterbury.ac.uk)</cp:lastModifiedBy>
  <cp:revision>6</cp:revision>
  <dcterms:created xsi:type="dcterms:W3CDTF">2019-09-16T10:18:26Z</dcterms:created>
  <dcterms:modified xsi:type="dcterms:W3CDTF">2019-09-16T17:20:33Z</dcterms:modified>
</cp:coreProperties>
</file>