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63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7F4A0-6CD5-4ABE-8A42-769C8FDF468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C07D-54F8-4D8B-8528-5A9CEB69E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7F4A0-6CD5-4ABE-8A42-769C8FDF468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C07D-54F8-4D8B-8528-5A9CEB69E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7F4A0-6CD5-4ABE-8A42-769C8FDF468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C07D-54F8-4D8B-8528-5A9CEB69E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7F4A0-6CD5-4ABE-8A42-769C8FDF468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C07D-54F8-4D8B-8528-5A9CEB69E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7F4A0-6CD5-4ABE-8A42-769C8FDF468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C07D-54F8-4D8B-8528-5A9CEB69E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7F4A0-6CD5-4ABE-8A42-769C8FDF468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C07D-54F8-4D8B-8528-5A9CEB69E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7F4A0-6CD5-4ABE-8A42-769C8FDF468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C07D-54F8-4D8B-8528-5A9CEB69E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7F4A0-6CD5-4ABE-8A42-769C8FDF468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C07D-54F8-4D8B-8528-5A9CEB69E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7F4A0-6CD5-4ABE-8A42-769C8FDF468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C07D-54F8-4D8B-8528-5A9CEB69E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7F4A0-6CD5-4ABE-8A42-769C8FDF468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C07D-54F8-4D8B-8528-5A9CEB69E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7F4A0-6CD5-4ABE-8A42-769C8FDF468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C07D-54F8-4D8B-8528-5A9CEB69EFD8}" type="slidenum">
              <a:rPr lang="en-GB" smtClean="0"/>
              <a:t>‹#›</a:t>
            </a:fld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EC7F4A0-6CD5-4ABE-8A42-769C8FDF468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1AC07D-54F8-4D8B-8528-5A9CEB69EFD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07355"/>
            <a:ext cx="7920880" cy="1470025"/>
          </a:xfrm>
        </p:spPr>
        <p:txBody>
          <a:bodyPr/>
          <a:lstStyle/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Learning to craft a digital story about person </a:t>
            </a:r>
            <a:r>
              <a:rPr lang="en-GB" b="1" dirty="0" err="1">
                <a:solidFill>
                  <a:schemeClr val="accent4">
                    <a:lumMod val="75000"/>
                  </a:schemeClr>
                </a:solidFill>
              </a:rPr>
              <a:t>centredness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5013176"/>
            <a:ext cx="7117180" cy="625624"/>
          </a:xfrm>
        </p:spPr>
        <p:txBody>
          <a:bodyPr/>
          <a:lstStyle/>
          <a:p>
            <a:r>
              <a:rPr lang="en-GB" dirty="0" err="1" smtClean="0"/>
              <a:t>Dr.</a:t>
            </a:r>
            <a:r>
              <a:rPr lang="en-GB" dirty="0" smtClean="0"/>
              <a:t> Lioba Howatson-Jones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77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836712"/>
            <a:ext cx="7269129" cy="924475"/>
          </a:xfrm>
        </p:spPr>
        <p:txBody>
          <a:bodyPr/>
          <a:lstStyle/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Aim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2400" dirty="0" smtClean="0"/>
              <a:t>The aim of this presentation is to share our experience of planning and preparing a module about enhancing person centred care</a:t>
            </a:r>
            <a:endParaRPr lang="en-GB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09443" y="2348880"/>
            <a:ext cx="7125112" cy="3509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Key points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n-GB" sz="2400" dirty="0" smtClean="0"/>
              <a:t>The key points I want to share are:</a:t>
            </a:r>
          </a:p>
          <a:p>
            <a:pPr marL="0" indent="0">
              <a:buNone/>
            </a:pPr>
            <a:r>
              <a:rPr lang="en-GB" sz="2400" dirty="0" smtClean="0"/>
              <a:t>Creating </a:t>
            </a:r>
            <a:r>
              <a:rPr lang="en-GB" sz="2400" dirty="0"/>
              <a:t>and </a:t>
            </a:r>
            <a:r>
              <a:rPr lang="en-GB" sz="2400" dirty="0" smtClean="0"/>
              <a:t>sharing </a:t>
            </a:r>
            <a:r>
              <a:rPr lang="en-GB" sz="2400" dirty="0"/>
              <a:t>stories about what person </a:t>
            </a:r>
            <a:r>
              <a:rPr lang="en-GB" sz="2400" dirty="0" err="1"/>
              <a:t>centredness</a:t>
            </a:r>
            <a:r>
              <a:rPr lang="en-GB" sz="2400" dirty="0"/>
              <a:t> means to us</a:t>
            </a:r>
          </a:p>
          <a:p>
            <a:pPr marL="0" indent="0">
              <a:buNone/>
            </a:pPr>
            <a:r>
              <a:rPr lang="en-GB" sz="2400" dirty="0" smtClean="0"/>
              <a:t>Developing our technological understanding</a:t>
            </a:r>
          </a:p>
          <a:p>
            <a:pPr marL="0" indent="0">
              <a:buNone/>
            </a:pPr>
            <a:r>
              <a:rPr lang="en-GB" sz="2400" dirty="0" smtClean="0"/>
              <a:t>Learning from and with each other as part of building the team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94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Enhancing Person Centred Care module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988840"/>
            <a:ext cx="7125112" cy="3869958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en-GB" sz="2000" dirty="0"/>
              <a:t>	</a:t>
            </a:r>
          </a:p>
          <a:p>
            <a:pPr marL="0" indent="0" hangingPunct="0">
              <a:buNone/>
            </a:pPr>
            <a:r>
              <a:rPr lang="en-GB" sz="2000" dirty="0"/>
              <a:t>The aim of the module is to facilitate the development of interpersonal skills required to provide and enhance person centred </a:t>
            </a:r>
            <a:r>
              <a:rPr lang="en-GB" sz="2000" dirty="0" smtClean="0"/>
              <a:t>care</a:t>
            </a:r>
            <a:endParaRPr lang="en-GB" sz="2000" dirty="0"/>
          </a:p>
          <a:p>
            <a:pPr marL="0" indent="0" hangingPunct="0">
              <a:buNone/>
            </a:pPr>
            <a:r>
              <a:rPr lang="en-GB" sz="2000" b="1" dirty="0" smtClean="0">
                <a:solidFill>
                  <a:schemeClr val="accent4">
                    <a:lumMod val="75000"/>
                  </a:schemeClr>
                </a:solidFill>
              </a:rPr>
              <a:t>Module focus</a:t>
            </a:r>
          </a:p>
          <a:p>
            <a:pPr marL="0" indent="0" hangingPunct="0">
              <a:buNone/>
            </a:pPr>
            <a:r>
              <a:rPr lang="en-GB" sz="2000" dirty="0"/>
              <a:t>H</a:t>
            </a:r>
            <a:r>
              <a:rPr lang="en-GB" sz="2000" dirty="0" smtClean="0"/>
              <a:t>ow </a:t>
            </a:r>
            <a:r>
              <a:rPr lang="en-GB" sz="2000" dirty="0"/>
              <a:t>communication and interpersonal skills can be used to enhance all aspects of person centred care, including working with patient values and belief </a:t>
            </a:r>
            <a:r>
              <a:rPr lang="en-GB" sz="2000" dirty="0" smtClean="0"/>
              <a:t>systems. Uses an experiential learning approach.</a:t>
            </a:r>
          </a:p>
          <a:p>
            <a:pPr marL="0" indent="0" hangingPunct="0">
              <a:buNone/>
            </a:pPr>
            <a:r>
              <a:rPr lang="en-GB" sz="2000" b="1" dirty="0" smtClean="0">
                <a:solidFill>
                  <a:schemeClr val="accent4">
                    <a:lumMod val="75000"/>
                  </a:schemeClr>
                </a:solidFill>
              </a:rPr>
              <a:t>Assignment</a:t>
            </a:r>
          </a:p>
          <a:p>
            <a:pPr marL="0" indent="0" hangingPunct="0">
              <a:buNone/>
            </a:pPr>
            <a:r>
              <a:rPr lang="en-GB" sz="2000" dirty="0"/>
              <a:t>A critical reflective analysis of learning achieved about person-centred care processes through the creation of a digital story </a:t>
            </a:r>
            <a:endParaRPr lang="en-GB" sz="2000" b="1" dirty="0"/>
          </a:p>
          <a:p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769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chemeClr val="accent4">
                    <a:lumMod val="75000"/>
                  </a:schemeClr>
                </a:solidFill>
              </a:rPr>
              <a:t>Preparation and creation</a:t>
            </a:r>
            <a:endParaRPr lang="en-GB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809749"/>
            <a:ext cx="4085183" cy="40513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2800" dirty="0" smtClean="0"/>
          </a:p>
          <a:p>
            <a:r>
              <a:rPr lang="en-GB" sz="2400" dirty="0" smtClean="0"/>
              <a:t>Contextual and theoretical background</a:t>
            </a:r>
          </a:p>
          <a:p>
            <a:r>
              <a:rPr lang="en-GB" sz="2400" dirty="0" smtClean="0"/>
              <a:t>Story circle – getting started</a:t>
            </a:r>
          </a:p>
          <a:p>
            <a:r>
              <a:rPr lang="en-GB" sz="2400" dirty="0" smtClean="0"/>
              <a:t>Story bag – random connections</a:t>
            </a:r>
          </a:p>
          <a:p>
            <a:r>
              <a:rPr lang="en-GB" sz="2400" dirty="0" smtClean="0"/>
              <a:t>Shared learning</a:t>
            </a:r>
          </a:p>
          <a:p>
            <a:r>
              <a:rPr lang="en-GB" sz="2400" dirty="0" smtClean="0"/>
              <a:t>Peer review</a:t>
            </a:r>
          </a:p>
          <a:p>
            <a:r>
              <a:rPr lang="en-GB" sz="2400" dirty="0" smtClean="0"/>
              <a:t>Story premiere</a:t>
            </a:r>
            <a:endParaRPr lang="en-GB" sz="2400" dirty="0"/>
          </a:p>
        </p:txBody>
      </p:sp>
      <p:pic>
        <p:nvPicPr>
          <p:cNvPr id="1030" name="Picture 6" descr="C:\Users\ilh2\AppData\Local\Microsoft\Windows\Temporary Internet Files\Content.IE5\0FDAD7FV\MP90042442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101708"/>
            <a:ext cx="4211959" cy="3847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81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ctivity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Choose an object from the bag</a:t>
            </a:r>
          </a:p>
          <a:p>
            <a:r>
              <a:rPr lang="en-GB" dirty="0" smtClean="0"/>
              <a:t>Think about what the object triggers – max 1 minute</a:t>
            </a:r>
          </a:p>
          <a:p>
            <a:r>
              <a:rPr lang="en-GB" dirty="0" smtClean="0"/>
              <a:t>Tell a story based on those triggers – max 2mins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878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Next steps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1" name="Picture 3" descr="C:\Users\ilh2\AppData\Local\Microsoft\Windows\Temporary Internet Files\Content.IE5\B1HH7S3C\MP90040152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344816" cy="43846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17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26525" y="1484785"/>
            <a:ext cx="7090950" cy="4376266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4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sz="60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Create a bank of person centred digital stories </a:t>
            </a:r>
            <a:endParaRPr lang="en-GB" sz="60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GB" sz="6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GB" sz="6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GB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Provide an opportunity </a:t>
            </a:r>
            <a:r>
              <a:rPr lang="en-GB" sz="60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for shared learning between years</a:t>
            </a:r>
          </a:p>
          <a:p>
            <a:pPr marL="0" indent="0">
              <a:spcAft>
                <a:spcPts val="0"/>
              </a:spcAft>
              <a:buNone/>
            </a:pPr>
            <a:endParaRPr lang="en-GB" sz="60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Develop a multi-centre evaluation </a:t>
            </a:r>
          </a:p>
          <a:p>
            <a:pPr marL="0" indent="0">
              <a:buNone/>
            </a:pPr>
            <a:r>
              <a:rPr lang="en-GB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research project</a:t>
            </a:r>
          </a:p>
          <a:p>
            <a:pPr marL="0" indent="0">
              <a:buNone/>
            </a:pPr>
            <a:endParaRPr lang="en-GB" sz="51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en-GB" sz="28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</a:t>
            </a:r>
            <a:endParaRPr lang="en-GB" sz="2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362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Questions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ilh2\AppData\Local\Microsoft\Windows\Temporary Internet Files\Content.IE5\JLM003Z7\MP900315598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561662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983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264</TotalTime>
  <Words>134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Spring</vt:lpstr>
      <vt:lpstr>Learning to craft a digital story about person centredness</vt:lpstr>
      <vt:lpstr>Aim  The aim of this presentation is to share our experience of planning and preparing a module about enhancing person centred care</vt:lpstr>
      <vt:lpstr>Enhancing Person Centred Care module</vt:lpstr>
      <vt:lpstr>Preparation and creation</vt:lpstr>
      <vt:lpstr>Activity</vt:lpstr>
      <vt:lpstr>Next steps</vt:lpstr>
      <vt:lpstr>Questions</vt:lpstr>
    </vt:vector>
  </TitlesOfParts>
  <Company>Canterbury Christ Church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 craft a digital story about person centredness</dc:title>
  <dc:creator>ilh2</dc:creator>
  <cp:lastModifiedBy>ilh2</cp:lastModifiedBy>
  <cp:revision>22</cp:revision>
  <dcterms:created xsi:type="dcterms:W3CDTF">2013-03-28T11:00:16Z</dcterms:created>
  <dcterms:modified xsi:type="dcterms:W3CDTF">2013-04-17T14:02:02Z</dcterms:modified>
</cp:coreProperties>
</file>