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63" r:id="rId4"/>
    <p:sldId id="320" r:id="rId5"/>
    <p:sldId id="311" r:id="rId6"/>
    <p:sldId id="314" r:id="rId7"/>
    <p:sldId id="312" r:id="rId8"/>
    <p:sldId id="313" r:id="rId9"/>
    <p:sldId id="315" r:id="rId10"/>
    <p:sldId id="316" r:id="rId11"/>
    <p:sldId id="279" r:id="rId12"/>
    <p:sldId id="298" r:id="rId13"/>
    <p:sldId id="281" r:id="rId14"/>
    <p:sldId id="303" r:id="rId15"/>
    <p:sldId id="286" r:id="rId16"/>
    <p:sldId id="321" r:id="rId17"/>
    <p:sldId id="289" r:id="rId18"/>
    <p:sldId id="304" r:id="rId19"/>
    <p:sldId id="262"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e Bristow" userId="abe7bb81-689d-4464-94d6-0946cb4f09ea" providerId="ADAL" clId="{0CBEE59A-69DC-4648-B7BB-DBF95754D4B1}"/>
    <pc:docChg chg="delSld">
      <pc:chgData name="Jennie Bristow" userId="abe7bb81-689d-4464-94d6-0946cb4f09ea" providerId="ADAL" clId="{0CBEE59A-69DC-4648-B7BB-DBF95754D4B1}" dt="2023-07-04T14:34:22.399" v="1" actId="47"/>
      <pc:docMkLst>
        <pc:docMk/>
      </pc:docMkLst>
      <pc:sldChg chg="del">
        <pc:chgData name="Jennie Bristow" userId="abe7bb81-689d-4464-94d6-0946cb4f09ea" providerId="ADAL" clId="{0CBEE59A-69DC-4648-B7BB-DBF95754D4B1}" dt="2023-07-04T14:34:21.634" v="0" actId="47"/>
        <pc:sldMkLst>
          <pc:docMk/>
          <pc:sldMk cId="3108669959" sldId="288"/>
        </pc:sldMkLst>
      </pc:sldChg>
      <pc:sldChg chg="del">
        <pc:chgData name="Jennie Bristow" userId="abe7bb81-689d-4464-94d6-0946cb4f09ea" providerId="ADAL" clId="{0CBEE59A-69DC-4648-B7BB-DBF95754D4B1}" dt="2023-07-04T14:34:22.399" v="1" actId="47"/>
        <pc:sldMkLst>
          <pc:docMk/>
          <pc:sldMk cId="3837774775" sldId="319"/>
        </pc:sldMkLst>
      </pc:sldChg>
    </pc:docChg>
  </pc:docChgLst>
  <pc:docChgLst>
    <pc:chgData name="Jennie Bristow" userId="abe7bb81-689d-4464-94d6-0946cb4f09ea" providerId="ADAL" clId="{566D223B-37B6-4FC8-A015-D751B6F548A0}"/>
    <pc:docChg chg="undo custSel addSld delSld modSld sldOrd">
      <pc:chgData name="Jennie Bristow" userId="abe7bb81-689d-4464-94d6-0946cb4f09ea" providerId="ADAL" clId="{566D223B-37B6-4FC8-A015-D751B6F548A0}" dt="2022-07-18T13:54:16.606" v="5305"/>
      <pc:docMkLst>
        <pc:docMk/>
      </pc:docMkLst>
      <pc:sldChg chg="modSp mod">
        <pc:chgData name="Jennie Bristow" userId="abe7bb81-689d-4464-94d6-0946cb4f09ea" providerId="ADAL" clId="{566D223B-37B6-4FC8-A015-D751B6F548A0}" dt="2022-07-12T09:10:11.369" v="158" actId="16037"/>
        <pc:sldMkLst>
          <pc:docMk/>
          <pc:sldMk cId="2454653843" sldId="256"/>
        </pc:sldMkLst>
        <pc:spChg chg="mod">
          <ac:chgData name="Jennie Bristow" userId="abe7bb81-689d-4464-94d6-0946cb4f09ea" providerId="ADAL" clId="{566D223B-37B6-4FC8-A015-D751B6F548A0}" dt="2022-07-12T09:09:47.381" v="157"/>
          <ac:spMkLst>
            <pc:docMk/>
            <pc:sldMk cId="2454653843" sldId="256"/>
            <ac:spMk id="2" creationId="{E5F11EED-B80A-4CE9-BB24-2B8E4DC3F31E}"/>
          </ac:spMkLst>
        </pc:spChg>
        <pc:spChg chg="mod">
          <ac:chgData name="Jennie Bristow" userId="abe7bb81-689d-4464-94d6-0946cb4f09ea" providerId="ADAL" clId="{566D223B-37B6-4FC8-A015-D751B6F548A0}" dt="2022-07-12T09:10:11.369" v="158" actId="16037"/>
          <ac:spMkLst>
            <pc:docMk/>
            <pc:sldMk cId="2454653843" sldId="256"/>
            <ac:spMk id="3" creationId="{112CFBAF-FDCD-4DA6-A744-785993164368}"/>
          </ac:spMkLst>
        </pc:spChg>
      </pc:sldChg>
      <pc:sldChg chg="modSp mod ord">
        <pc:chgData name="Jennie Bristow" userId="abe7bb81-689d-4464-94d6-0946cb4f09ea" providerId="ADAL" clId="{566D223B-37B6-4FC8-A015-D751B6F548A0}" dt="2022-07-14T06:50:26.695" v="4376" actId="27636"/>
        <pc:sldMkLst>
          <pc:docMk/>
          <pc:sldMk cId="3972173134" sldId="257"/>
        </pc:sldMkLst>
        <pc:spChg chg="mod">
          <ac:chgData name="Jennie Bristow" userId="abe7bb81-689d-4464-94d6-0946cb4f09ea" providerId="ADAL" clId="{566D223B-37B6-4FC8-A015-D751B6F548A0}" dt="2022-07-12T12:54:08.213" v="1385" actId="20577"/>
          <ac:spMkLst>
            <pc:docMk/>
            <pc:sldMk cId="3972173134" sldId="257"/>
            <ac:spMk id="2" creationId="{AEDB3BFC-3A68-49A0-A379-3963900F9AF4}"/>
          </ac:spMkLst>
        </pc:spChg>
        <pc:spChg chg="mod">
          <ac:chgData name="Jennie Bristow" userId="abe7bb81-689d-4464-94d6-0946cb4f09ea" providerId="ADAL" clId="{566D223B-37B6-4FC8-A015-D751B6F548A0}" dt="2022-07-14T06:50:26.695" v="4376" actId="27636"/>
          <ac:spMkLst>
            <pc:docMk/>
            <pc:sldMk cId="3972173134" sldId="257"/>
            <ac:spMk id="3" creationId="{1BB45844-2CCC-4479-8E5B-95F35E8557D4}"/>
          </ac:spMkLst>
        </pc:spChg>
      </pc:sldChg>
      <pc:sldChg chg="modSp del mod">
        <pc:chgData name="Jennie Bristow" userId="abe7bb81-689d-4464-94d6-0946cb4f09ea" providerId="ADAL" clId="{566D223B-37B6-4FC8-A015-D751B6F548A0}" dt="2022-07-12T12:42:48.520" v="1243" actId="47"/>
        <pc:sldMkLst>
          <pc:docMk/>
          <pc:sldMk cId="2226491941" sldId="258"/>
        </pc:sldMkLst>
        <pc:spChg chg="mod">
          <ac:chgData name="Jennie Bristow" userId="abe7bb81-689d-4464-94d6-0946cb4f09ea" providerId="ADAL" clId="{566D223B-37B6-4FC8-A015-D751B6F548A0}" dt="2022-07-12T09:09:47.381" v="157"/>
          <ac:spMkLst>
            <pc:docMk/>
            <pc:sldMk cId="2226491941" sldId="258"/>
            <ac:spMk id="2" creationId="{72E0B056-9F5E-469F-A3BE-E3EE34C87F36}"/>
          </ac:spMkLst>
        </pc:spChg>
        <pc:spChg chg="mod">
          <ac:chgData name="Jennie Bristow" userId="abe7bb81-689d-4464-94d6-0946cb4f09ea" providerId="ADAL" clId="{566D223B-37B6-4FC8-A015-D751B6F548A0}" dt="2022-07-12T12:37:17.573" v="1216" actId="21"/>
          <ac:spMkLst>
            <pc:docMk/>
            <pc:sldMk cId="2226491941" sldId="258"/>
            <ac:spMk id="3" creationId="{6C2936EF-FDB5-4D68-8BF7-0D1734F5F611}"/>
          </ac:spMkLst>
        </pc:spChg>
      </pc:sldChg>
      <pc:sldChg chg="addSp modSp del mod">
        <pc:chgData name="Jennie Bristow" userId="abe7bb81-689d-4464-94d6-0946cb4f09ea" providerId="ADAL" clId="{566D223B-37B6-4FC8-A015-D751B6F548A0}" dt="2022-07-12T12:57:17.218" v="1450" actId="47"/>
        <pc:sldMkLst>
          <pc:docMk/>
          <pc:sldMk cId="690948575" sldId="259"/>
        </pc:sldMkLst>
        <pc:spChg chg="mod">
          <ac:chgData name="Jennie Bristow" userId="abe7bb81-689d-4464-94d6-0946cb4f09ea" providerId="ADAL" clId="{566D223B-37B6-4FC8-A015-D751B6F548A0}" dt="2022-07-12T09:09:47.381" v="157"/>
          <ac:spMkLst>
            <pc:docMk/>
            <pc:sldMk cId="690948575" sldId="259"/>
            <ac:spMk id="2" creationId="{A7A54E90-5741-4A37-918C-1B490A6360B9}"/>
          </ac:spMkLst>
        </pc:spChg>
        <pc:spChg chg="mod">
          <ac:chgData name="Jennie Bristow" userId="abe7bb81-689d-4464-94d6-0946cb4f09ea" providerId="ADAL" clId="{566D223B-37B6-4FC8-A015-D751B6F548A0}" dt="2022-07-12T12:50:21.696" v="1330" actId="20577"/>
          <ac:spMkLst>
            <pc:docMk/>
            <pc:sldMk cId="690948575" sldId="259"/>
            <ac:spMk id="3" creationId="{CAF51AF8-17D7-4DDA-AC32-4670FF0CE59C}"/>
          </ac:spMkLst>
        </pc:spChg>
        <pc:picChg chg="add mod">
          <ac:chgData name="Jennie Bristow" userId="abe7bb81-689d-4464-94d6-0946cb4f09ea" providerId="ADAL" clId="{566D223B-37B6-4FC8-A015-D751B6F548A0}" dt="2022-07-12T12:52:51.655" v="1354" actId="1076"/>
          <ac:picMkLst>
            <pc:docMk/>
            <pc:sldMk cId="690948575" sldId="259"/>
            <ac:picMk id="4" creationId="{DA27C89F-36E4-6AE8-3663-B3333E62C247}"/>
          </ac:picMkLst>
        </pc:picChg>
        <pc:picChg chg="add mod">
          <ac:chgData name="Jennie Bristow" userId="abe7bb81-689d-4464-94d6-0946cb4f09ea" providerId="ADAL" clId="{566D223B-37B6-4FC8-A015-D751B6F548A0}" dt="2022-07-12T12:52:55.017" v="1355" actId="1076"/>
          <ac:picMkLst>
            <pc:docMk/>
            <pc:sldMk cId="690948575" sldId="259"/>
            <ac:picMk id="5" creationId="{2F54FC05-38FC-9496-0AF1-CC8AF5158CDE}"/>
          </ac:picMkLst>
        </pc:picChg>
        <pc:picChg chg="add mod">
          <ac:chgData name="Jennie Bristow" userId="abe7bb81-689d-4464-94d6-0946cb4f09ea" providerId="ADAL" clId="{566D223B-37B6-4FC8-A015-D751B6F548A0}" dt="2022-07-12T12:52:57.592" v="1356" actId="1076"/>
          <ac:picMkLst>
            <pc:docMk/>
            <pc:sldMk cId="690948575" sldId="259"/>
            <ac:picMk id="6" creationId="{6D57C5AF-6F9A-E633-2B21-DC2DF7DB0353}"/>
          </ac:picMkLst>
        </pc:picChg>
        <pc:picChg chg="add mod">
          <ac:chgData name="Jennie Bristow" userId="abe7bb81-689d-4464-94d6-0946cb4f09ea" providerId="ADAL" clId="{566D223B-37B6-4FC8-A015-D751B6F548A0}" dt="2022-07-12T12:53:01.281" v="1357" actId="1076"/>
          <ac:picMkLst>
            <pc:docMk/>
            <pc:sldMk cId="690948575" sldId="259"/>
            <ac:picMk id="7" creationId="{87183772-06E4-0C59-355E-3B426FD647EC}"/>
          </ac:picMkLst>
        </pc:picChg>
        <pc:picChg chg="add mod">
          <ac:chgData name="Jennie Bristow" userId="abe7bb81-689d-4464-94d6-0946cb4f09ea" providerId="ADAL" clId="{566D223B-37B6-4FC8-A015-D751B6F548A0}" dt="2022-07-12T12:53:06.164" v="1359" actId="1076"/>
          <ac:picMkLst>
            <pc:docMk/>
            <pc:sldMk cId="690948575" sldId="259"/>
            <ac:picMk id="8" creationId="{EC4E038D-FDF0-2F02-AF5B-9071AF6633CF}"/>
          </ac:picMkLst>
        </pc:picChg>
        <pc:picChg chg="add mod">
          <ac:chgData name="Jennie Bristow" userId="abe7bb81-689d-4464-94d6-0946cb4f09ea" providerId="ADAL" clId="{566D223B-37B6-4FC8-A015-D751B6F548A0}" dt="2022-07-12T12:53:03.371" v="1358" actId="1076"/>
          <ac:picMkLst>
            <pc:docMk/>
            <pc:sldMk cId="690948575" sldId="259"/>
            <ac:picMk id="9" creationId="{B7206982-754D-9D03-6F89-6A528F9B8C5A}"/>
          </ac:picMkLst>
        </pc:picChg>
      </pc:sldChg>
      <pc:sldChg chg="modSp del">
        <pc:chgData name="Jennie Bristow" userId="abe7bb81-689d-4464-94d6-0946cb4f09ea" providerId="ADAL" clId="{566D223B-37B6-4FC8-A015-D751B6F548A0}" dt="2022-07-12T12:45:36.630" v="1312" actId="47"/>
        <pc:sldMkLst>
          <pc:docMk/>
          <pc:sldMk cId="693360497" sldId="260"/>
        </pc:sldMkLst>
        <pc:spChg chg="mod">
          <ac:chgData name="Jennie Bristow" userId="abe7bb81-689d-4464-94d6-0946cb4f09ea" providerId="ADAL" clId="{566D223B-37B6-4FC8-A015-D751B6F548A0}" dt="2022-07-12T09:09:47.381" v="157"/>
          <ac:spMkLst>
            <pc:docMk/>
            <pc:sldMk cId="693360497" sldId="260"/>
            <ac:spMk id="2" creationId="{03C8A266-B2E7-4828-80ED-A7B24E4D8EDC}"/>
          </ac:spMkLst>
        </pc:spChg>
        <pc:spChg chg="mod">
          <ac:chgData name="Jennie Bristow" userId="abe7bb81-689d-4464-94d6-0946cb4f09ea" providerId="ADAL" clId="{566D223B-37B6-4FC8-A015-D751B6F548A0}" dt="2022-07-12T09:09:47.381" v="157"/>
          <ac:spMkLst>
            <pc:docMk/>
            <pc:sldMk cId="693360497" sldId="260"/>
            <ac:spMk id="3" creationId="{7A028965-2B91-4534-9CE9-3CDC42275C18}"/>
          </ac:spMkLst>
        </pc:spChg>
      </pc:sldChg>
      <pc:sldChg chg="modSp del">
        <pc:chgData name="Jennie Bristow" userId="abe7bb81-689d-4464-94d6-0946cb4f09ea" providerId="ADAL" clId="{566D223B-37B6-4FC8-A015-D751B6F548A0}" dt="2022-07-12T09:16:51.195" v="224" actId="47"/>
        <pc:sldMkLst>
          <pc:docMk/>
          <pc:sldMk cId="718586128" sldId="261"/>
        </pc:sldMkLst>
        <pc:spChg chg="mod">
          <ac:chgData name="Jennie Bristow" userId="abe7bb81-689d-4464-94d6-0946cb4f09ea" providerId="ADAL" clId="{566D223B-37B6-4FC8-A015-D751B6F548A0}" dt="2022-07-12T09:09:47.381" v="157"/>
          <ac:spMkLst>
            <pc:docMk/>
            <pc:sldMk cId="718586128" sldId="261"/>
            <ac:spMk id="2" creationId="{A391CDEB-2014-4DCE-B57D-5B42009B1698}"/>
          </ac:spMkLst>
        </pc:spChg>
        <pc:spChg chg="mod">
          <ac:chgData name="Jennie Bristow" userId="abe7bb81-689d-4464-94d6-0946cb4f09ea" providerId="ADAL" clId="{566D223B-37B6-4FC8-A015-D751B6F548A0}" dt="2022-07-12T09:09:47.381" v="157"/>
          <ac:spMkLst>
            <pc:docMk/>
            <pc:sldMk cId="718586128" sldId="261"/>
            <ac:spMk id="3" creationId="{F43B70E4-EEFA-476F-AA2D-C16758D21025}"/>
          </ac:spMkLst>
        </pc:spChg>
      </pc:sldChg>
      <pc:sldChg chg="addSp modSp mod modClrScheme chgLayout">
        <pc:chgData name="Jennie Bristow" userId="abe7bb81-689d-4464-94d6-0946cb4f09ea" providerId="ADAL" clId="{566D223B-37B6-4FC8-A015-D751B6F548A0}" dt="2022-07-12T15:28:06.540" v="4236" actId="27636"/>
        <pc:sldMkLst>
          <pc:docMk/>
          <pc:sldMk cId="1978317575" sldId="262"/>
        </pc:sldMkLst>
        <pc:spChg chg="mod ord">
          <ac:chgData name="Jennie Bristow" userId="abe7bb81-689d-4464-94d6-0946cb4f09ea" providerId="ADAL" clId="{566D223B-37B6-4FC8-A015-D751B6F548A0}" dt="2022-07-12T15:27:44.948" v="4226" actId="700"/>
          <ac:spMkLst>
            <pc:docMk/>
            <pc:sldMk cId="1978317575" sldId="262"/>
            <ac:spMk id="2" creationId="{63C18919-0DCB-49CD-A1A9-5D6DAD6EDEBD}"/>
          </ac:spMkLst>
        </pc:spChg>
        <pc:spChg chg="mod ord">
          <ac:chgData name="Jennie Bristow" userId="abe7bb81-689d-4464-94d6-0946cb4f09ea" providerId="ADAL" clId="{566D223B-37B6-4FC8-A015-D751B6F548A0}" dt="2022-07-12T15:27:55.927" v="4228" actId="21"/>
          <ac:spMkLst>
            <pc:docMk/>
            <pc:sldMk cId="1978317575" sldId="262"/>
            <ac:spMk id="3" creationId="{53133E2F-5156-46E6-9B92-00A577069064}"/>
          </ac:spMkLst>
        </pc:spChg>
        <pc:spChg chg="add mod ord">
          <ac:chgData name="Jennie Bristow" userId="abe7bb81-689d-4464-94d6-0946cb4f09ea" providerId="ADAL" clId="{566D223B-37B6-4FC8-A015-D751B6F548A0}" dt="2022-07-12T15:28:06.540" v="4236" actId="27636"/>
          <ac:spMkLst>
            <pc:docMk/>
            <pc:sldMk cId="1978317575" sldId="262"/>
            <ac:spMk id="4" creationId="{C0301DA1-1F44-3348-E260-1A7627383057}"/>
          </ac:spMkLst>
        </pc:spChg>
      </pc:sldChg>
      <pc:sldChg chg="addSp delSp modSp new mod">
        <pc:chgData name="Jennie Bristow" userId="abe7bb81-689d-4464-94d6-0946cb4f09ea" providerId="ADAL" clId="{566D223B-37B6-4FC8-A015-D751B6F548A0}" dt="2022-07-12T13:13:08.552" v="1482" actId="20577"/>
        <pc:sldMkLst>
          <pc:docMk/>
          <pc:sldMk cId="2656860418" sldId="263"/>
        </pc:sldMkLst>
        <pc:spChg chg="mod">
          <ac:chgData name="Jennie Bristow" userId="abe7bb81-689d-4464-94d6-0946cb4f09ea" providerId="ADAL" clId="{566D223B-37B6-4FC8-A015-D751B6F548A0}" dt="2022-07-12T13:13:08.552" v="1482" actId="20577"/>
          <ac:spMkLst>
            <pc:docMk/>
            <pc:sldMk cId="2656860418" sldId="263"/>
            <ac:spMk id="2" creationId="{3CCFE202-CB59-403C-2277-6462B9AE5933}"/>
          </ac:spMkLst>
        </pc:spChg>
        <pc:spChg chg="del">
          <ac:chgData name="Jennie Bristow" userId="abe7bb81-689d-4464-94d6-0946cb4f09ea" providerId="ADAL" clId="{566D223B-37B6-4FC8-A015-D751B6F548A0}" dt="2022-07-12T09:12:34.883" v="160" actId="22"/>
          <ac:spMkLst>
            <pc:docMk/>
            <pc:sldMk cId="2656860418" sldId="263"/>
            <ac:spMk id="3" creationId="{EA5CF3FE-3558-EDE6-F74C-A8E70E4762BF}"/>
          </ac:spMkLst>
        </pc:spChg>
        <pc:picChg chg="add mod ord">
          <ac:chgData name="Jennie Bristow" userId="abe7bb81-689d-4464-94d6-0946cb4f09ea" providerId="ADAL" clId="{566D223B-37B6-4FC8-A015-D751B6F548A0}" dt="2022-07-12T11:01:22.832" v="544" actId="1076"/>
          <ac:picMkLst>
            <pc:docMk/>
            <pc:sldMk cId="2656860418" sldId="263"/>
            <ac:picMk id="5" creationId="{1C2E0F13-7319-6851-F0E0-05EE7699833C}"/>
          </ac:picMkLst>
        </pc:picChg>
      </pc:sldChg>
      <pc:sldChg chg="modSp new del mod">
        <pc:chgData name="Jennie Bristow" userId="abe7bb81-689d-4464-94d6-0946cb4f09ea" providerId="ADAL" clId="{566D223B-37B6-4FC8-A015-D751B6F548A0}" dt="2022-07-12T12:45:34.530" v="1310" actId="47"/>
        <pc:sldMkLst>
          <pc:docMk/>
          <pc:sldMk cId="228149376" sldId="264"/>
        </pc:sldMkLst>
        <pc:spChg chg="mod">
          <ac:chgData name="Jennie Bristow" userId="abe7bb81-689d-4464-94d6-0946cb4f09ea" providerId="ADAL" clId="{566D223B-37B6-4FC8-A015-D751B6F548A0}" dt="2022-07-12T11:05:43.286" v="748" actId="20577"/>
          <ac:spMkLst>
            <pc:docMk/>
            <pc:sldMk cId="228149376" sldId="264"/>
            <ac:spMk id="2" creationId="{D74F27CF-02AC-A220-6968-13FBBD5F2953}"/>
          </ac:spMkLst>
        </pc:spChg>
        <pc:spChg chg="mod">
          <ac:chgData name="Jennie Bristow" userId="abe7bb81-689d-4464-94d6-0946cb4f09ea" providerId="ADAL" clId="{566D223B-37B6-4FC8-A015-D751B6F548A0}" dt="2022-07-12T11:05:59.663" v="796" actId="20577"/>
          <ac:spMkLst>
            <pc:docMk/>
            <pc:sldMk cId="228149376" sldId="264"/>
            <ac:spMk id="3" creationId="{3F509D77-4EF9-B523-8B47-CF7332500299}"/>
          </ac:spMkLst>
        </pc:spChg>
      </pc:sldChg>
      <pc:sldChg chg="modSp new del mod">
        <pc:chgData name="Jennie Bristow" userId="abe7bb81-689d-4464-94d6-0946cb4f09ea" providerId="ADAL" clId="{566D223B-37B6-4FC8-A015-D751B6F548A0}" dt="2022-07-12T12:45:35.435" v="1311" actId="47"/>
        <pc:sldMkLst>
          <pc:docMk/>
          <pc:sldMk cId="1863805655" sldId="265"/>
        </pc:sldMkLst>
        <pc:spChg chg="mod">
          <ac:chgData name="Jennie Bristow" userId="abe7bb81-689d-4464-94d6-0946cb4f09ea" providerId="ADAL" clId="{566D223B-37B6-4FC8-A015-D751B6F548A0}" dt="2022-07-12T09:18:22.777" v="316" actId="20577"/>
          <ac:spMkLst>
            <pc:docMk/>
            <pc:sldMk cId="1863805655" sldId="265"/>
            <ac:spMk id="2" creationId="{259BDF52-B7CD-C218-F1ED-74781B0D5332}"/>
          </ac:spMkLst>
        </pc:spChg>
      </pc:sldChg>
      <pc:sldChg chg="modSp add mod">
        <pc:chgData name="Jennie Bristow" userId="abe7bb81-689d-4464-94d6-0946cb4f09ea" providerId="ADAL" clId="{566D223B-37B6-4FC8-A015-D751B6F548A0}" dt="2022-07-14T07:12:18.094" v="4512" actId="27636"/>
        <pc:sldMkLst>
          <pc:docMk/>
          <pc:sldMk cId="1987804383" sldId="279"/>
        </pc:sldMkLst>
        <pc:spChg chg="mod">
          <ac:chgData name="Jennie Bristow" userId="abe7bb81-689d-4464-94d6-0946cb4f09ea" providerId="ADAL" clId="{566D223B-37B6-4FC8-A015-D751B6F548A0}" dt="2022-07-14T07:12:18.094" v="4512" actId="27636"/>
          <ac:spMkLst>
            <pc:docMk/>
            <pc:sldMk cId="1987804383" sldId="279"/>
            <ac:spMk id="3" creationId="{C9A08C97-60D5-0070-8A58-F5FB10898069}"/>
          </ac:spMkLst>
        </pc:spChg>
      </pc:sldChg>
      <pc:sldChg chg="modSp add mod">
        <pc:chgData name="Jennie Bristow" userId="abe7bb81-689d-4464-94d6-0946cb4f09ea" providerId="ADAL" clId="{566D223B-37B6-4FC8-A015-D751B6F548A0}" dt="2022-07-14T07:18:52.372" v="4933" actId="20577"/>
        <pc:sldMkLst>
          <pc:docMk/>
          <pc:sldMk cId="774712798" sldId="281"/>
        </pc:sldMkLst>
        <pc:spChg chg="mod">
          <ac:chgData name="Jennie Bristow" userId="abe7bb81-689d-4464-94d6-0946cb4f09ea" providerId="ADAL" clId="{566D223B-37B6-4FC8-A015-D751B6F548A0}" dt="2022-07-14T07:18:52.372" v="4933" actId="20577"/>
          <ac:spMkLst>
            <pc:docMk/>
            <pc:sldMk cId="774712798" sldId="281"/>
            <ac:spMk id="3" creationId="{59AD3276-DD47-CF01-CD65-69DFB9A12442}"/>
          </ac:spMkLst>
        </pc:spChg>
      </pc:sldChg>
      <pc:sldChg chg="modSp add mod">
        <pc:chgData name="Jennie Bristow" userId="abe7bb81-689d-4464-94d6-0946cb4f09ea" providerId="ADAL" clId="{566D223B-37B6-4FC8-A015-D751B6F548A0}" dt="2022-07-12T15:28:37.848" v="4239" actId="20577"/>
        <pc:sldMkLst>
          <pc:docMk/>
          <pc:sldMk cId="3970811180" sldId="286"/>
        </pc:sldMkLst>
        <pc:spChg chg="mod">
          <ac:chgData name="Jennie Bristow" userId="abe7bb81-689d-4464-94d6-0946cb4f09ea" providerId="ADAL" clId="{566D223B-37B6-4FC8-A015-D751B6F548A0}" dt="2022-07-12T15:28:37.848" v="4239" actId="20577"/>
          <ac:spMkLst>
            <pc:docMk/>
            <pc:sldMk cId="3970811180" sldId="286"/>
            <ac:spMk id="3" creationId="{F9DBE163-1A12-A0F1-75D8-097F86570F64}"/>
          </ac:spMkLst>
        </pc:spChg>
      </pc:sldChg>
      <pc:sldChg chg="modSp add del mod">
        <pc:chgData name="Jennie Bristow" userId="abe7bb81-689d-4464-94d6-0946cb4f09ea" providerId="ADAL" clId="{566D223B-37B6-4FC8-A015-D751B6F548A0}" dt="2022-07-14T07:26:46.758" v="4967" actId="2696"/>
        <pc:sldMkLst>
          <pc:docMk/>
          <pc:sldMk cId="2173870267" sldId="288"/>
        </pc:sldMkLst>
        <pc:spChg chg="mod">
          <ac:chgData name="Jennie Bristow" userId="abe7bb81-689d-4464-94d6-0946cb4f09ea" providerId="ADAL" clId="{566D223B-37B6-4FC8-A015-D751B6F548A0}" dt="2022-07-12T14:11:29.475" v="2747" actId="20577"/>
          <ac:spMkLst>
            <pc:docMk/>
            <pc:sldMk cId="2173870267" sldId="288"/>
            <ac:spMk id="2" creationId="{3EB5B0CD-69B6-5CEB-2EF8-FC3BB29A61D7}"/>
          </ac:spMkLst>
        </pc:spChg>
        <pc:spChg chg="mod">
          <ac:chgData name="Jennie Bristow" userId="abe7bb81-689d-4464-94d6-0946cb4f09ea" providerId="ADAL" clId="{566D223B-37B6-4FC8-A015-D751B6F548A0}" dt="2022-07-12T15:01:36.277" v="3966" actId="20577"/>
          <ac:spMkLst>
            <pc:docMk/>
            <pc:sldMk cId="2173870267" sldId="288"/>
            <ac:spMk id="3" creationId="{CB57E4AC-635F-CEDA-6982-CBEB80F1B029}"/>
          </ac:spMkLst>
        </pc:spChg>
      </pc:sldChg>
      <pc:sldChg chg="add">
        <pc:chgData name="Jennie Bristow" userId="abe7bb81-689d-4464-94d6-0946cb4f09ea" providerId="ADAL" clId="{566D223B-37B6-4FC8-A015-D751B6F548A0}" dt="2022-07-14T07:26:57.256" v="4968"/>
        <pc:sldMkLst>
          <pc:docMk/>
          <pc:sldMk cId="3108669959" sldId="288"/>
        </pc:sldMkLst>
      </pc:sldChg>
      <pc:sldChg chg="modSp add del mod">
        <pc:chgData name="Jennie Bristow" userId="abe7bb81-689d-4464-94d6-0946cb4f09ea" providerId="ADAL" clId="{566D223B-37B6-4FC8-A015-D751B6F548A0}" dt="2022-07-14T07:27:05.752" v="4969" actId="2696"/>
        <pc:sldMkLst>
          <pc:docMk/>
          <pc:sldMk cId="90298010" sldId="289"/>
        </pc:sldMkLst>
        <pc:spChg chg="mod">
          <ac:chgData name="Jennie Bristow" userId="abe7bb81-689d-4464-94d6-0946cb4f09ea" providerId="ADAL" clId="{566D223B-37B6-4FC8-A015-D751B6F548A0}" dt="2022-07-12T15:35:14.466" v="4328" actId="20577"/>
          <ac:spMkLst>
            <pc:docMk/>
            <pc:sldMk cId="90298010" sldId="289"/>
            <ac:spMk id="2" creationId="{8D151689-A47B-54BD-8774-11B49D84C1E2}"/>
          </ac:spMkLst>
        </pc:spChg>
        <pc:spChg chg="mod">
          <ac:chgData name="Jennie Bristow" userId="abe7bb81-689d-4464-94d6-0946cb4f09ea" providerId="ADAL" clId="{566D223B-37B6-4FC8-A015-D751B6F548A0}" dt="2022-07-12T15:35:08.835" v="4305" actId="255"/>
          <ac:spMkLst>
            <pc:docMk/>
            <pc:sldMk cId="90298010" sldId="289"/>
            <ac:spMk id="3" creationId="{9E76DF95-2639-874E-054E-667CBC023359}"/>
          </ac:spMkLst>
        </pc:spChg>
      </pc:sldChg>
      <pc:sldChg chg="modSp add mod">
        <pc:chgData name="Jennie Bristow" userId="abe7bb81-689d-4464-94d6-0946cb4f09ea" providerId="ADAL" clId="{566D223B-37B6-4FC8-A015-D751B6F548A0}" dt="2022-07-14T07:33:26.132" v="5301" actId="20577"/>
        <pc:sldMkLst>
          <pc:docMk/>
          <pc:sldMk cId="1393173693" sldId="289"/>
        </pc:sldMkLst>
        <pc:spChg chg="mod">
          <ac:chgData name="Jennie Bristow" userId="abe7bb81-689d-4464-94d6-0946cb4f09ea" providerId="ADAL" clId="{566D223B-37B6-4FC8-A015-D751B6F548A0}" dt="2022-07-14T07:29:35.598" v="5148" actId="20577"/>
          <ac:spMkLst>
            <pc:docMk/>
            <pc:sldMk cId="1393173693" sldId="289"/>
            <ac:spMk id="2" creationId="{8D151689-A47B-54BD-8774-11B49D84C1E2}"/>
          </ac:spMkLst>
        </pc:spChg>
        <pc:spChg chg="mod">
          <ac:chgData name="Jennie Bristow" userId="abe7bb81-689d-4464-94d6-0946cb4f09ea" providerId="ADAL" clId="{566D223B-37B6-4FC8-A015-D751B6F548A0}" dt="2022-07-14T07:33:26.132" v="5301" actId="20577"/>
          <ac:spMkLst>
            <pc:docMk/>
            <pc:sldMk cId="1393173693" sldId="289"/>
            <ac:spMk id="3" creationId="{9E76DF95-2639-874E-054E-667CBC023359}"/>
          </ac:spMkLst>
        </pc:spChg>
      </pc:sldChg>
      <pc:sldChg chg="modSp add del mod">
        <pc:chgData name="Jennie Bristow" userId="abe7bb81-689d-4464-94d6-0946cb4f09ea" providerId="ADAL" clId="{566D223B-37B6-4FC8-A015-D751B6F548A0}" dt="2022-07-12T13:02:24.107" v="1481" actId="47"/>
        <pc:sldMkLst>
          <pc:docMk/>
          <pc:sldMk cId="2955442060" sldId="290"/>
        </pc:sldMkLst>
        <pc:spChg chg="mod">
          <ac:chgData name="Jennie Bristow" userId="abe7bb81-689d-4464-94d6-0946cb4f09ea" providerId="ADAL" clId="{566D223B-37B6-4FC8-A015-D751B6F548A0}" dt="2022-07-12T11:14:55.804" v="806" actId="27636"/>
          <ac:spMkLst>
            <pc:docMk/>
            <pc:sldMk cId="2955442060" sldId="290"/>
            <ac:spMk id="3" creationId="{4E514D33-D2DD-2D76-29F2-A8052443883A}"/>
          </ac:spMkLst>
        </pc:spChg>
      </pc:sldChg>
      <pc:sldChg chg="modSp add del mod">
        <pc:chgData name="Jennie Bristow" userId="abe7bb81-689d-4464-94d6-0946cb4f09ea" providerId="ADAL" clId="{566D223B-37B6-4FC8-A015-D751B6F548A0}" dt="2022-07-12T14:58:16.047" v="3948" actId="47"/>
        <pc:sldMkLst>
          <pc:docMk/>
          <pc:sldMk cId="1562291478" sldId="294"/>
        </pc:sldMkLst>
        <pc:spChg chg="mod">
          <ac:chgData name="Jennie Bristow" userId="abe7bb81-689d-4464-94d6-0946cb4f09ea" providerId="ADAL" clId="{566D223B-37B6-4FC8-A015-D751B6F548A0}" dt="2022-07-12T14:57:13.627" v="3854" actId="21"/>
          <ac:spMkLst>
            <pc:docMk/>
            <pc:sldMk cId="1562291478" sldId="294"/>
            <ac:spMk id="3" creationId="{8BDC9906-C336-8E17-25F0-B325EBB4F50E}"/>
          </ac:spMkLst>
        </pc:spChg>
      </pc:sldChg>
      <pc:sldChg chg="modSp add mod ord">
        <pc:chgData name="Jennie Bristow" userId="abe7bb81-689d-4464-94d6-0946cb4f09ea" providerId="ADAL" clId="{566D223B-37B6-4FC8-A015-D751B6F548A0}" dt="2022-07-14T07:17:14.158" v="4932" actId="20577"/>
        <pc:sldMkLst>
          <pc:docMk/>
          <pc:sldMk cId="1586188317" sldId="298"/>
        </pc:sldMkLst>
        <pc:spChg chg="mod">
          <ac:chgData name="Jennie Bristow" userId="abe7bb81-689d-4464-94d6-0946cb4f09ea" providerId="ADAL" clId="{566D223B-37B6-4FC8-A015-D751B6F548A0}" dt="2022-07-14T07:17:14.158" v="4932" actId="20577"/>
          <ac:spMkLst>
            <pc:docMk/>
            <pc:sldMk cId="1586188317" sldId="298"/>
            <ac:spMk id="3" creationId="{EA2AB397-6360-9D0D-F687-50885EA1A553}"/>
          </ac:spMkLst>
        </pc:spChg>
      </pc:sldChg>
      <pc:sldChg chg="add del">
        <pc:chgData name="Jennie Bristow" userId="abe7bb81-689d-4464-94d6-0946cb4f09ea" providerId="ADAL" clId="{566D223B-37B6-4FC8-A015-D751B6F548A0}" dt="2022-07-12T14:55:30.815" v="3798" actId="47"/>
        <pc:sldMkLst>
          <pc:docMk/>
          <pc:sldMk cId="734354761" sldId="299"/>
        </pc:sldMkLst>
      </pc:sldChg>
      <pc:sldChg chg="modSp add mod">
        <pc:chgData name="Jennie Bristow" userId="abe7bb81-689d-4464-94d6-0946cb4f09ea" providerId="ADAL" clId="{566D223B-37B6-4FC8-A015-D751B6F548A0}" dt="2022-07-14T07:20:20.384" v="4939" actId="20577"/>
        <pc:sldMkLst>
          <pc:docMk/>
          <pc:sldMk cId="3219576895" sldId="303"/>
        </pc:sldMkLst>
        <pc:spChg chg="mod">
          <ac:chgData name="Jennie Bristow" userId="abe7bb81-689d-4464-94d6-0946cb4f09ea" providerId="ADAL" clId="{566D223B-37B6-4FC8-A015-D751B6F548A0}" dt="2022-07-14T07:20:20.384" v="4939" actId="20577"/>
          <ac:spMkLst>
            <pc:docMk/>
            <pc:sldMk cId="3219576895" sldId="303"/>
            <ac:spMk id="3" creationId="{AD7EE8BA-E2FA-B6A5-2AA9-517FA9502232}"/>
          </ac:spMkLst>
        </pc:spChg>
      </pc:sldChg>
      <pc:sldChg chg="modSp add mod">
        <pc:chgData name="Jennie Bristow" userId="abe7bb81-689d-4464-94d6-0946cb4f09ea" providerId="ADAL" clId="{566D223B-37B6-4FC8-A015-D751B6F548A0}" dt="2022-07-14T07:32:50.065" v="5270" actId="27636"/>
        <pc:sldMkLst>
          <pc:docMk/>
          <pc:sldMk cId="2619898663" sldId="304"/>
        </pc:sldMkLst>
        <pc:spChg chg="mod">
          <ac:chgData name="Jennie Bristow" userId="abe7bb81-689d-4464-94d6-0946cb4f09ea" providerId="ADAL" clId="{566D223B-37B6-4FC8-A015-D751B6F548A0}" dt="2022-07-12T14:02:41.564" v="2659" actId="20577"/>
          <ac:spMkLst>
            <pc:docMk/>
            <pc:sldMk cId="2619898663" sldId="304"/>
            <ac:spMk id="2" creationId="{AB793A00-F3B5-AEE6-7B90-FA3055C01720}"/>
          </ac:spMkLst>
        </pc:spChg>
        <pc:spChg chg="mod">
          <ac:chgData name="Jennie Bristow" userId="abe7bb81-689d-4464-94d6-0946cb4f09ea" providerId="ADAL" clId="{566D223B-37B6-4FC8-A015-D751B6F548A0}" dt="2022-07-14T07:32:50.065" v="5270" actId="27636"/>
          <ac:spMkLst>
            <pc:docMk/>
            <pc:sldMk cId="2619898663" sldId="304"/>
            <ac:spMk id="3" creationId="{96676DF6-C390-CA33-63C1-657340EB8546}"/>
          </ac:spMkLst>
        </pc:spChg>
      </pc:sldChg>
      <pc:sldChg chg="modSp add del mod">
        <pc:chgData name="Jennie Bristow" userId="abe7bb81-689d-4464-94d6-0946cb4f09ea" providerId="ADAL" clId="{566D223B-37B6-4FC8-A015-D751B6F548A0}" dt="2022-07-12T12:45:32.600" v="1309" actId="47"/>
        <pc:sldMkLst>
          <pc:docMk/>
          <pc:sldMk cId="3763099506" sldId="306"/>
        </pc:sldMkLst>
        <pc:spChg chg="mod">
          <ac:chgData name="Jennie Bristow" userId="abe7bb81-689d-4464-94d6-0946cb4f09ea" providerId="ADAL" clId="{566D223B-37B6-4FC8-A015-D751B6F548A0}" dt="2022-07-12T11:14:55.854" v="808" actId="27636"/>
          <ac:spMkLst>
            <pc:docMk/>
            <pc:sldMk cId="3763099506" sldId="306"/>
            <ac:spMk id="3" creationId="{2BEC4F61-B40D-C7BB-8F0F-E1344D1EAE1D}"/>
          </ac:spMkLst>
        </pc:spChg>
      </pc:sldChg>
      <pc:sldChg chg="modSp add del mod">
        <pc:chgData name="Jennie Bristow" userId="abe7bb81-689d-4464-94d6-0946cb4f09ea" providerId="ADAL" clId="{566D223B-37B6-4FC8-A015-D751B6F548A0}" dt="2022-07-12T13:21:23.983" v="2193" actId="2696"/>
        <pc:sldMkLst>
          <pc:docMk/>
          <pc:sldMk cId="487402826" sldId="309"/>
        </pc:sldMkLst>
        <pc:spChg chg="mod">
          <ac:chgData name="Jennie Bristow" userId="abe7bb81-689d-4464-94d6-0946cb4f09ea" providerId="ADAL" clId="{566D223B-37B6-4FC8-A015-D751B6F548A0}" dt="2022-07-12T11:14:55.569" v="801" actId="27636"/>
          <ac:spMkLst>
            <pc:docMk/>
            <pc:sldMk cId="487402826" sldId="309"/>
            <ac:spMk id="3" creationId="{B5AE0685-E66C-EFAC-EF82-E902759A52AC}"/>
          </ac:spMkLst>
        </pc:spChg>
      </pc:sldChg>
      <pc:sldChg chg="modSp add del mod">
        <pc:chgData name="Jennie Bristow" userId="abe7bb81-689d-4464-94d6-0946cb4f09ea" providerId="ADAL" clId="{566D223B-37B6-4FC8-A015-D751B6F548A0}" dt="2022-07-12T15:00:23.768" v="3963" actId="47"/>
        <pc:sldMkLst>
          <pc:docMk/>
          <pc:sldMk cId="3190300016" sldId="310"/>
        </pc:sldMkLst>
        <pc:spChg chg="mod">
          <ac:chgData name="Jennie Bristow" userId="abe7bb81-689d-4464-94d6-0946cb4f09ea" providerId="ADAL" clId="{566D223B-37B6-4FC8-A015-D751B6F548A0}" dt="2022-07-12T11:51:10.664" v="931" actId="6549"/>
          <ac:spMkLst>
            <pc:docMk/>
            <pc:sldMk cId="3190300016" sldId="310"/>
            <ac:spMk id="2" creationId="{84A4D879-14E0-6571-9208-BF8B4F436CBA}"/>
          </ac:spMkLst>
        </pc:spChg>
        <pc:spChg chg="mod">
          <ac:chgData name="Jennie Bristow" userId="abe7bb81-689d-4464-94d6-0946cb4f09ea" providerId="ADAL" clId="{566D223B-37B6-4FC8-A015-D751B6F548A0}" dt="2022-07-12T14:58:35.496" v="3950" actId="27636"/>
          <ac:spMkLst>
            <pc:docMk/>
            <pc:sldMk cId="3190300016" sldId="310"/>
            <ac:spMk id="3" creationId="{48D86D97-E605-C629-1A26-F05E4C36F0BC}"/>
          </ac:spMkLst>
        </pc:spChg>
      </pc:sldChg>
      <pc:sldChg chg="modSp new mod">
        <pc:chgData name="Jennie Bristow" userId="abe7bb81-689d-4464-94d6-0946cb4f09ea" providerId="ADAL" clId="{566D223B-37B6-4FC8-A015-D751B6F548A0}" dt="2022-07-12T14:31:19.153" v="3703" actId="5793"/>
        <pc:sldMkLst>
          <pc:docMk/>
          <pc:sldMk cId="2647933920" sldId="311"/>
        </pc:sldMkLst>
        <pc:spChg chg="mod">
          <ac:chgData name="Jennie Bristow" userId="abe7bb81-689d-4464-94d6-0946cb4f09ea" providerId="ADAL" clId="{566D223B-37B6-4FC8-A015-D751B6F548A0}" dt="2022-07-12T14:30:51.353" v="3700" actId="20577"/>
          <ac:spMkLst>
            <pc:docMk/>
            <pc:sldMk cId="2647933920" sldId="311"/>
            <ac:spMk id="2" creationId="{F9D40F21-2105-C0D9-52EF-FC5ADE6A470A}"/>
          </ac:spMkLst>
        </pc:spChg>
        <pc:spChg chg="mod">
          <ac:chgData name="Jennie Bristow" userId="abe7bb81-689d-4464-94d6-0946cb4f09ea" providerId="ADAL" clId="{566D223B-37B6-4FC8-A015-D751B6F548A0}" dt="2022-07-12T14:31:19.153" v="3703" actId="5793"/>
          <ac:spMkLst>
            <pc:docMk/>
            <pc:sldMk cId="2647933920" sldId="311"/>
            <ac:spMk id="3" creationId="{E5A05C4D-F5A4-95FF-B026-0E97AD3E2633}"/>
          </ac:spMkLst>
        </pc:spChg>
      </pc:sldChg>
      <pc:sldChg chg="modSp new del mod">
        <pc:chgData name="Jennie Bristow" userId="abe7bb81-689d-4464-94d6-0946cb4f09ea" providerId="ADAL" clId="{566D223B-37B6-4FC8-A015-D751B6F548A0}" dt="2022-07-12T11:44:10.899" v="930" actId="47"/>
        <pc:sldMkLst>
          <pc:docMk/>
          <pc:sldMk cId="3225238136" sldId="311"/>
        </pc:sldMkLst>
        <pc:spChg chg="mod">
          <ac:chgData name="Jennie Bristow" userId="abe7bb81-689d-4464-94d6-0946cb4f09ea" providerId="ADAL" clId="{566D223B-37B6-4FC8-A015-D751B6F548A0}" dt="2022-07-12T11:16:42.238" v="923" actId="20577"/>
          <ac:spMkLst>
            <pc:docMk/>
            <pc:sldMk cId="3225238136" sldId="311"/>
            <ac:spMk id="2" creationId="{F9C7E0FE-8620-114B-9988-7942F0919694}"/>
          </ac:spMkLst>
        </pc:spChg>
      </pc:sldChg>
      <pc:sldChg chg="modSp new del mod">
        <pc:chgData name="Jennie Bristow" userId="abe7bb81-689d-4464-94d6-0946cb4f09ea" providerId="ADAL" clId="{566D223B-37B6-4FC8-A015-D751B6F548A0}" dt="2022-07-12T12:25:04.812" v="935" actId="47"/>
        <pc:sldMkLst>
          <pc:docMk/>
          <pc:sldMk cId="3457827158" sldId="311"/>
        </pc:sldMkLst>
        <pc:spChg chg="mod">
          <ac:chgData name="Jennie Bristow" userId="abe7bb81-689d-4464-94d6-0946cb4f09ea" providerId="ADAL" clId="{566D223B-37B6-4FC8-A015-D751B6F548A0}" dt="2022-07-12T12:24:43.541" v="934" actId="27636"/>
          <ac:spMkLst>
            <pc:docMk/>
            <pc:sldMk cId="3457827158" sldId="311"/>
            <ac:spMk id="3" creationId="{18000CCE-2AAD-2233-B2EA-96E604EDC82F}"/>
          </ac:spMkLst>
        </pc:spChg>
      </pc:sldChg>
      <pc:sldChg chg="modSp new mod">
        <pc:chgData name="Jennie Bristow" userId="abe7bb81-689d-4464-94d6-0946cb4f09ea" providerId="ADAL" clId="{566D223B-37B6-4FC8-A015-D751B6F548A0}" dt="2022-07-12T14:32:39.664" v="3705" actId="21"/>
        <pc:sldMkLst>
          <pc:docMk/>
          <pc:sldMk cId="3074331273" sldId="312"/>
        </pc:sldMkLst>
        <pc:spChg chg="mod">
          <ac:chgData name="Jennie Bristow" userId="abe7bb81-689d-4464-94d6-0946cb4f09ea" providerId="ADAL" clId="{566D223B-37B6-4FC8-A015-D751B6F548A0}" dt="2022-07-12T14:30:39.860" v="3682" actId="20577"/>
          <ac:spMkLst>
            <pc:docMk/>
            <pc:sldMk cId="3074331273" sldId="312"/>
            <ac:spMk id="2" creationId="{B70173BA-8159-D700-83E9-17E08CF31D11}"/>
          </ac:spMkLst>
        </pc:spChg>
        <pc:spChg chg="mod">
          <ac:chgData name="Jennie Bristow" userId="abe7bb81-689d-4464-94d6-0946cb4f09ea" providerId="ADAL" clId="{566D223B-37B6-4FC8-A015-D751B6F548A0}" dt="2022-07-12T14:32:39.664" v="3705" actId="21"/>
          <ac:spMkLst>
            <pc:docMk/>
            <pc:sldMk cId="3074331273" sldId="312"/>
            <ac:spMk id="3" creationId="{5C9A898A-2761-9594-7001-02429A775600}"/>
          </ac:spMkLst>
        </pc:spChg>
      </pc:sldChg>
      <pc:sldChg chg="modSp new mod">
        <pc:chgData name="Jennie Bristow" userId="abe7bb81-689d-4464-94d6-0946cb4f09ea" providerId="ADAL" clId="{566D223B-37B6-4FC8-A015-D751B6F548A0}" dt="2022-07-18T13:53:31.561" v="5303" actId="27636"/>
        <pc:sldMkLst>
          <pc:docMk/>
          <pc:sldMk cId="1601934724" sldId="313"/>
        </pc:sldMkLst>
        <pc:spChg chg="mod">
          <ac:chgData name="Jennie Bristow" userId="abe7bb81-689d-4464-94d6-0946cb4f09ea" providerId="ADAL" clId="{566D223B-37B6-4FC8-A015-D751B6F548A0}" dt="2022-07-12T15:03:47.443" v="3995" actId="20577"/>
          <ac:spMkLst>
            <pc:docMk/>
            <pc:sldMk cId="1601934724" sldId="313"/>
            <ac:spMk id="2" creationId="{A46C1D52-1AA9-A7FE-5DF6-04A30A9A2CC6}"/>
          </ac:spMkLst>
        </pc:spChg>
        <pc:spChg chg="mod">
          <ac:chgData name="Jennie Bristow" userId="abe7bb81-689d-4464-94d6-0946cb4f09ea" providerId="ADAL" clId="{566D223B-37B6-4FC8-A015-D751B6F548A0}" dt="2022-07-18T13:53:31.561" v="5303" actId="27636"/>
          <ac:spMkLst>
            <pc:docMk/>
            <pc:sldMk cId="1601934724" sldId="313"/>
            <ac:spMk id="3" creationId="{B1D837B7-F0AE-C074-0324-6E9FF6CD9A79}"/>
          </ac:spMkLst>
        </pc:spChg>
      </pc:sldChg>
      <pc:sldChg chg="modSp new mod ord">
        <pc:chgData name="Jennie Bristow" userId="abe7bb81-689d-4464-94d6-0946cb4f09ea" providerId="ADAL" clId="{566D223B-37B6-4FC8-A015-D751B6F548A0}" dt="2022-07-14T07:01:14.099" v="4378" actId="27636"/>
        <pc:sldMkLst>
          <pc:docMk/>
          <pc:sldMk cId="1783443340" sldId="314"/>
        </pc:sldMkLst>
        <pc:spChg chg="mod">
          <ac:chgData name="Jennie Bristow" userId="abe7bb81-689d-4464-94d6-0946cb4f09ea" providerId="ADAL" clId="{566D223B-37B6-4FC8-A015-D751B6F548A0}" dt="2022-07-12T15:03:57.820" v="4021" actId="20577"/>
          <ac:spMkLst>
            <pc:docMk/>
            <pc:sldMk cId="1783443340" sldId="314"/>
            <ac:spMk id="2" creationId="{F43871FE-867D-6380-A11A-666FE9E7BAEA}"/>
          </ac:spMkLst>
        </pc:spChg>
        <pc:spChg chg="mod">
          <ac:chgData name="Jennie Bristow" userId="abe7bb81-689d-4464-94d6-0946cb4f09ea" providerId="ADAL" clId="{566D223B-37B6-4FC8-A015-D751B6F548A0}" dt="2022-07-14T07:01:14.099" v="4378" actId="27636"/>
          <ac:spMkLst>
            <pc:docMk/>
            <pc:sldMk cId="1783443340" sldId="314"/>
            <ac:spMk id="3" creationId="{04828259-2BC4-4CB7-FBF5-8854C33100CD}"/>
          </ac:spMkLst>
        </pc:spChg>
      </pc:sldChg>
      <pc:sldChg chg="modSp new mod">
        <pc:chgData name="Jennie Bristow" userId="abe7bb81-689d-4464-94d6-0946cb4f09ea" providerId="ADAL" clId="{566D223B-37B6-4FC8-A015-D751B6F548A0}" dt="2022-07-12T15:34:26.188" v="4304" actId="14"/>
        <pc:sldMkLst>
          <pc:docMk/>
          <pc:sldMk cId="1416952527" sldId="315"/>
        </pc:sldMkLst>
        <pc:spChg chg="mod">
          <ac:chgData name="Jennie Bristow" userId="abe7bb81-689d-4464-94d6-0946cb4f09ea" providerId="ADAL" clId="{566D223B-37B6-4FC8-A015-D751B6F548A0}" dt="2022-07-12T15:04:02.654" v="4028" actId="20577"/>
          <ac:spMkLst>
            <pc:docMk/>
            <pc:sldMk cId="1416952527" sldId="315"/>
            <ac:spMk id="2" creationId="{3A63AC83-14D9-3FD0-B7C5-3B73E07E5BA9}"/>
          </ac:spMkLst>
        </pc:spChg>
        <pc:spChg chg="mod">
          <ac:chgData name="Jennie Bristow" userId="abe7bb81-689d-4464-94d6-0946cb4f09ea" providerId="ADAL" clId="{566D223B-37B6-4FC8-A015-D751B6F548A0}" dt="2022-07-12T15:34:26.188" v="4304" actId="14"/>
          <ac:spMkLst>
            <pc:docMk/>
            <pc:sldMk cId="1416952527" sldId="315"/>
            <ac:spMk id="3" creationId="{31A1026C-0EDA-80B9-AC91-F3FC1DA30AEF}"/>
          </ac:spMkLst>
        </pc:spChg>
      </pc:sldChg>
      <pc:sldChg chg="modSp new mod">
        <pc:chgData name="Jennie Bristow" userId="abe7bb81-689d-4464-94d6-0946cb4f09ea" providerId="ADAL" clId="{566D223B-37B6-4FC8-A015-D751B6F548A0}" dt="2022-07-14T07:08:44.294" v="4395" actId="2711"/>
        <pc:sldMkLst>
          <pc:docMk/>
          <pc:sldMk cId="2188716999" sldId="316"/>
        </pc:sldMkLst>
        <pc:spChg chg="mod">
          <ac:chgData name="Jennie Bristow" userId="abe7bb81-689d-4464-94d6-0946cb4f09ea" providerId="ADAL" clId="{566D223B-37B6-4FC8-A015-D751B6F548A0}" dt="2022-07-12T15:08:10.015" v="4178" actId="20577"/>
          <ac:spMkLst>
            <pc:docMk/>
            <pc:sldMk cId="2188716999" sldId="316"/>
            <ac:spMk id="2" creationId="{BD9AB9BF-A5F0-9E07-9662-05A8C2593726}"/>
          </ac:spMkLst>
        </pc:spChg>
        <pc:spChg chg="mod">
          <ac:chgData name="Jennie Bristow" userId="abe7bb81-689d-4464-94d6-0946cb4f09ea" providerId="ADAL" clId="{566D223B-37B6-4FC8-A015-D751B6F548A0}" dt="2022-07-14T07:08:44.294" v="4395" actId="2711"/>
          <ac:spMkLst>
            <pc:docMk/>
            <pc:sldMk cId="2188716999" sldId="316"/>
            <ac:spMk id="3" creationId="{08B8AA9A-A24D-0A9D-9DE3-25D46C3BE9C3}"/>
          </ac:spMkLst>
        </pc:spChg>
      </pc:sldChg>
      <pc:sldChg chg="modSp new del mod">
        <pc:chgData name="Jennie Bristow" userId="abe7bb81-689d-4464-94d6-0946cb4f09ea" providerId="ADAL" clId="{566D223B-37B6-4FC8-A015-D751B6F548A0}" dt="2022-07-12T12:52:26.262" v="1349" actId="47"/>
        <pc:sldMkLst>
          <pc:docMk/>
          <pc:sldMk cId="1414130567" sldId="317"/>
        </pc:sldMkLst>
        <pc:spChg chg="mod">
          <ac:chgData name="Jennie Bristow" userId="abe7bb81-689d-4464-94d6-0946cb4f09ea" providerId="ADAL" clId="{566D223B-37B6-4FC8-A015-D751B6F548A0}" dt="2022-07-12T12:47:42.888" v="1315"/>
          <ac:spMkLst>
            <pc:docMk/>
            <pc:sldMk cId="1414130567" sldId="317"/>
            <ac:spMk id="3" creationId="{595F3065-5F6F-581B-B8DC-2E75525525F3}"/>
          </ac:spMkLst>
        </pc:spChg>
      </pc:sldChg>
      <pc:sldChg chg="addSp delSp modSp add del mod">
        <pc:chgData name="Jennie Bristow" userId="abe7bb81-689d-4464-94d6-0946cb4f09ea" providerId="ADAL" clId="{566D223B-37B6-4FC8-A015-D751B6F548A0}" dt="2022-07-12T13:00:06.948" v="1480" actId="47"/>
        <pc:sldMkLst>
          <pc:docMk/>
          <pc:sldMk cId="1799233235" sldId="317"/>
        </pc:sldMkLst>
        <pc:spChg chg="add mod">
          <ac:chgData name="Jennie Bristow" userId="abe7bb81-689d-4464-94d6-0946cb4f09ea" providerId="ADAL" clId="{566D223B-37B6-4FC8-A015-D751B6F548A0}" dt="2022-07-12T12:59:40.653" v="1475" actId="21"/>
          <ac:spMkLst>
            <pc:docMk/>
            <pc:sldMk cId="1799233235" sldId="317"/>
            <ac:spMk id="3" creationId="{8EFCACC9-34B8-49A3-B7E5-F3C723FB73F4}"/>
          </ac:spMkLst>
        </pc:spChg>
        <pc:spChg chg="del">
          <ac:chgData name="Jennie Bristow" userId="abe7bb81-689d-4464-94d6-0946cb4f09ea" providerId="ADAL" clId="{566D223B-37B6-4FC8-A015-D751B6F548A0}" dt="2022-07-12T12:59:16.807" v="1467" actId="478"/>
          <ac:spMkLst>
            <pc:docMk/>
            <pc:sldMk cId="1799233235" sldId="317"/>
            <ac:spMk id="15" creationId="{9F04AC49-B8FC-4966-8F37-74B18950E48E}"/>
          </ac:spMkLst>
        </pc:spChg>
        <pc:spChg chg="mod">
          <ac:chgData name="Jennie Bristow" userId="abe7bb81-689d-4464-94d6-0946cb4f09ea" providerId="ADAL" clId="{566D223B-37B6-4FC8-A015-D751B6F548A0}" dt="2022-07-12T12:59:50.039" v="1478" actId="1076"/>
          <ac:spMkLst>
            <pc:docMk/>
            <pc:sldMk cId="1799233235" sldId="317"/>
            <ac:spMk id="25" creationId="{C40D56F9-EFE3-4C93-B9F0-EF96FD1F0D48}"/>
          </ac:spMkLst>
        </pc:spChg>
        <pc:picChg chg="mod">
          <ac:chgData name="Jennie Bristow" userId="abe7bb81-689d-4464-94d6-0946cb4f09ea" providerId="ADAL" clId="{566D223B-37B6-4FC8-A015-D751B6F548A0}" dt="2022-07-12T12:59:24.334" v="1470" actId="1076"/>
          <ac:picMkLst>
            <pc:docMk/>
            <pc:sldMk cId="1799233235" sldId="317"/>
            <ac:picMk id="14" creationId="{E32CADAA-6D9A-49C6-A54A-AF3FB9F15E06}"/>
          </ac:picMkLst>
        </pc:picChg>
        <pc:picChg chg="del mod">
          <ac:chgData name="Jennie Bristow" userId="abe7bb81-689d-4464-94d6-0946cb4f09ea" providerId="ADAL" clId="{566D223B-37B6-4FC8-A015-D751B6F548A0}" dt="2022-07-12T12:59:40.653" v="1475" actId="21"/>
          <ac:picMkLst>
            <pc:docMk/>
            <pc:sldMk cId="1799233235" sldId="317"/>
            <ac:picMk id="21" creationId="{B81B6681-A5E9-4221-93F9-AA43AF95C472}"/>
          </ac:picMkLst>
        </pc:picChg>
      </pc:sldChg>
      <pc:sldChg chg="modSp new del mod">
        <pc:chgData name="Jennie Bristow" userId="abe7bb81-689d-4464-94d6-0946cb4f09ea" providerId="ADAL" clId="{566D223B-37B6-4FC8-A015-D751B6F548A0}" dt="2022-07-12T15:03:30.403" v="3974" actId="47"/>
        <pc:sldMkLst>
          <pc:docMk/>
          <pc:sldMk cId="4000473699" sldId="317"/>
        </pc:sldMkLst>
        <pc:spChg chg="mod">
          <ac:chgData name="Jennie Bristow" userId="abe7bb81-689d-4464-94d6-0946cb4f09ea" providerId="ADAL" clId="{566D223B-37B6-4FC8-A015-D751B6F548A0}" dt="2022-07-12T13:13:57.265" v="1575" actId="20577"/>
          <ac:spMkLst>
            <pc:docMk/>
            <pc:sldMk cId="4000473699" sldId="317"/>
            <ac:spMk id="2" creationId="{A6D7B6D5-DE8E-59D1-88DE-A076A0F6BDC6}"/>
          </ac:spMkLst>
        </pc:spChg>
        <pc:spChg chg="mod">
          <ac:chgData name="Jennie Bristow" userId="abe7bb81-689d-4464-94d6-0946cb4f09ea" providerId="ADAL" clId="{566D223B-37B6-4FC8-A015-D751B6F548A0}" dt="2022-07-12T14:04:07.937" v="2719" actId="6549"/>
          <ac:spMkLst>
            <pc:docMk/>
            <pc:sldMk cId="4000473699" sldId="317"/>
            <ac:spMk id="3" creationId="{15BF48FC-84D6-46F6-59CA-4365B0E0BA43}"/>
          </ac:spMkLst>
        </pc:spChg>
      </pc:sldChg>
      <pc:sldChg chg="addSp delSp modSp new del">
        <pc:chgData name="Jennie Bristow" userId="abe7bb81-689d-4464-94d6-0946cb4f09ea" providerId="ADAL" clId="{566D223B-37B6-4FC8-A015-D751B6F548A0}" dt="2022-07-12T13:00:05.823" v="1479" actId="47"/>
        <pc:sldMkLst>
          <pc:docMk/>
          <pc:sldMk cId="697047508" sldId="318"/>
        </pc:sldMkLst>
        <pc:spChg chg="del">
          <ac:chgData name="Jennie Bristow" userId="abe7bb81-689d-4464-94d6-0946cb4f09ea" providerId="ADAL" clId="{566D223B-37B6-4FC8-A015-D751B6F548A0}" dt="2022-07-12T12:59:46.314" v="1477"/>
          <ac:spMkLst>
            <pc:docMk/>
            <pc:sldMk cId="697047508" sldId="318"/>
            <ac:spMk id="3" creationId="{B47EBA29-3D42-7AAF-511C-433AF4467222}"/>
          </ac:spMkLst>
        </pc:spChg>
        <pc:picChg chg="add mod">
          <ac:chgData name="Jennie Bristow" userId="abe7bb81-689d-4464-94d6-0946cb4f09ea" providerId="ADAL" clId="{566D223B-37B6-4FC8-A015-D751B6F548A0}" dt="2022-07-12T12:59:46.314" v="1477"/>
          <ac:picMkLst>
            <pc:docMk/>
            <pc:sldMk cId="697047508" sldId="318"/>
            <ac:picMk id="4" creationId="{709D5198-0E7A-5EE2-8B41-0F87496E81F3}"/>
          </ac:picMkLst>
        </pc:picChg>
      </pc:sldChg>
      <pc:sldChg chg="modSp add del mod">
        <pc:chgData name="Jennie Bristow" userId="abe7bb81-689d-4464-94d6-0946cb4f09ea" providerId="ADAL" clId="{566D223B-37B6-4FC8-A015-D751B6F548A0}" dt="2022-07-12T15:29:49.095" v="4274" actId="47"/>
        <pc:sldMkLst>
          <pc:docMk/>
          <pc:sldMk cId="839497985" sldId="318"/>
        </pc:sldMkLst>
        <pc:spChg chg="mod">
          <ac:chgData name="Jennie Bristow" userId="abe7bb81-689d-4464-94d6-0946cb4f09ea" providerId="ADAL" clId="{566D223B-37B6-4FC8-A015-D751B6F548A0}" dt="2022-07-12T15:07:54.013" v="4147" actId="20577"/>
          <ac:spMkLst>
            <pc:docMk/>
            <pc:sldMk cId="839497985" sldId="318"/>
            <ac:spMk id="2" creationId="{A6D7B6D5-DE8E-59D1-88DE-A076A0F6BDC6}"/>
          </ac:spMkLst>
        </pc:spChg>
        <pc:spChg chg="mod">
          <ac:chgData name="Jennie Bristow" userId="abe7bb81-689d-4464-94d6-0946cb4f09ea" providerId="ADAL" clId="{566D223B-37B6-4FC8-A015-D751B6F548A0}" dt="2022-07-12T15:07:35.068" v="4106" actId="20577"/>
          <ac:spMkLst>
            <pc:docMk/>
            <pc:sldMk cId="839497985" sldId="318"/>
            <ac:spMk id="3" creationId="{15BF48FC-84D6-46F6-59CA-4365B0E0BA43}"/>
          </ac:spMkLst>
        </pc:spChg>
      </pc:sldChg>
      <pc:sldChg chg="new del">
        <pc:chgData name="Jennie Bristow" userId="abe7bb81-689d-4464-94d6-0946cb4f09ea" providerId="ADAL" clId="{566D223B-37B6-4FC8-A015-D751B6F548A0}" dt="2022-07-12T12:59:34.711" v="1473" actId="680"/>
        <pc:sldMkLst>
          <pc:docMk/>
          <pc:sldMk cId="2706536422" sldId="318"/>
        </pc:sldMkLst>
      </pc:sldChg>
      <pc:sldChg chg="add del">
        <pc:chgData name="Jennie Bristow" userId="abe7bb81-689d-4464-94d6-0946cb4f09ea" providerId="ADAL" clId="{566D223B-37B6-4FC8-A015-D751B6F548A0}" dt="2022-07-12T14:06:11.083" v="2720" actId="47"/>
        <pc:sldMkLst>
          <pc:docMk/>
          <pc:sldMk cId="3922830358" sldId="318"/>
        </pc:sldMkLst>
      </pc:sldChg>
      <pc:sldChg chg="modSp add del mod ord">
        <pc:chgData name="Jennie Bristow" userId="abe7bb81-689d-4464-94d6-0946cb4f09ea" providerId="ADAL" clId="{566D223B-37B6-4FC8-A015-D751B6F548A0}" dt="2022-07-14T07:31:37.459" v="5195" actId="2696"/>
        <pc:sldMkLst>
          <pc:docMk/>
          <pc:sldMk cId="2792051713" sldId="319"/>
        </pc:sldMkLst>
        <pc:spChg chg="mod">
          <ac:chgData name="Jennie Bristow" userId="abe7bb81-689d-4464-94d6-0946cb4f09ea" providerId="ADAL" clId="{566D223B-37B6-4FC8-A015-D751B6F548A0}" dt="2022-07-14T07:27:51.986" v="5000" actId="20577"/>
          <ac:spMkLst>
            <pc:docMk/>
            <pc:sldMk cId="2792051713" sldId="319"/>
            <ac:spMk id="2" creationId="{BA1AB30A-8A7D-D3FF-C2BE-B9873B3665C8}"/>
          </ac:spMkLst>
        </pc:spChg>
        <pc:spChg chg="mod">
          <ac:chgData name="Jennie Bristow" userId="abe7bb81-689d-4464-94d6-0946cb4f09ea" providerId="ADAL" clId="{566D223B-37B6-4FC8-A015-D751B6F548A0}" dt="2022-07-14T07:31:20.801" v="5194" actId="20577"/>
          <ac:spMkLst>
            <pc:docMk/>
            <pc:sldMk cId="2792051713" sldId="319"/>
            <ac:spMk id="3" creationId="{76942F83-2057-1A09-1FB4-94DAEC53E470}"/>
          </ac:spMkLst>
        </pc:spChg>
      </pc:sldChg>
      <pc:sldChg chg="modSp new del mod">
        <pc:chgData name="Jennie Bristow" userId="abe7bb81-689d-4464-94d6-0946cb4f09ea" providerId="ADAL" clId="{566D223B-37B6-4FC8-A015-D751B6F548A0}" dt="2022-07-14T07:26:46.758" v="4967" actId="2696"/>
        <pc:sldMkLst>
          <pc:docMk/>
          <pc:sldMk cId="3132712223" sldId="319"/>
        </pc:sldMkLst>
        <pc:spChg chg="mod">
          <ac:chgData name="Jennie Bristow" userId="abe7bb81-689d-4464-94d6-0946cb4f09ea" providerId="ADAL" clId="{566D223B-37B6-4FC8-A015-D751B6F548A0}" dt="2022-07-14T07:23:05.060" v="4964" actId="20577"/>
          <ac:spMkLst>
            <pc:docMk/>
            <pc:sldMk cId="3132712223" sldId="319"/>
            <ac:spMk id="3" creationId="{76942F83-2057-1A09-1FB4-94DAEC53E470}"/>
          </ac:spMkLst>
        </pc:spChg>
      </pc:sldChg>
      <pc:sldChg chg="modSp add mod ord">
        <pc:chgData name="Jennie Bristow" userId="abe7bb81-689d-4464-94d6-0946cb4f09ea" providerId="ADAL" clId="{566D223B-37B6-4FC8-A015-D751B6F548A0}" dt="2022-07-18T13:54:16.606" v="5305"/>
        <pc:sldMkLst>
          <pc:docMk/>
          <pc:sldMk cId="3837774775" sldId="319"/>
        </pc:sldMkLst>
        <pc:spChg chg="mod">
          <ac:chgData name="Jennie Bristow" userId="abe7bb81-689d-4464-94d6-0946cb4f09ea" providerId="ADAL" clId="{566D223B-37B6-4FC8-A015-D751B6F548A0}" dt="2022-07-14T07:32:15.997" v="5266" actId="20577"/>
          <ac:spMkLst>
            <pc:docMk/>
            <pc:sldMk cId="3837774775" sldId="319"/>
            <ac:spMk id="2" creationId="{BA1AB30A-8A7D-D3FF-C2BE-B9873B3665C8}"/>
          </ac:spMkLst>
        </pc:spChg>
      </pc:sldChg>
      <pc:sldChg chg="modSp add mod">
        <pc:chgData name="Jennie Bristow" userId="abe7bb81-689d-4464-94d6-0946cb4f09ea" providerId="ADAL" clId="{566D223B-37B6-4FC8-A015-D751B6F548A0}" dt="2022-07-12T15:29:37.207" v="4273" actId="20577"/>
        <pc:sldMkLst>
          <pc:docMk/>
          <pc:sldMk cId="4001309385" sldId="320"/>
        </pc:sldMkLst>
        <pc:spChg chg="mod">
          <ac:chgData name="Jennie Bristow" userId="abe7bb81-689d-4464-94d6-0946cb4f09ea" providerId="ADAL" clId="{566D223B-37B6-4FC8-A015-D751B6F548A0}" dt="2022-07-12T15:29:37.207" v="4273" actId="20577"/>
          <ac:spMkLst>
            <pc:docMk/>
            <pc:sldMk cId="4001309385" sldId="320"/>
            <ac:spMk id="2" creationId="{A6D7B6D5-DE8E-59D1-88DE-A076A0F6BDC6}"/>
          </ac:spMkLst>
        </pc:spChg>
      </pc:sldChg>
      <pc:sldChg chg="modSp new mod">
        <pc:chgData name="Jennie Bristow" userId="abe7bb81-689d-4464-94d6-0946cb4f09ea" providerId="ADAL" clId="{566D223B-37B6-4FC8-A015-D751B6F548A0}" dt="2022-07-14T07:25:49.318" v="4966" actId="20577"/>
        <pc:sldMkLst>
          <pc:docMk/>
          <pc:sldMk cId="1656896183" sldId="321"/>
        </pc:sldMkLst>
        <pc:spChg chg="mod">
          <ac:chgData name="Jennie Bristow" userId="abe7bb81-689d-4464-94d6-0946cb4f09ea" providerId="ADAL" clId="{566D223B-37B6-4FC8-A015-D751B6F548A0}" dt="2022-07-14T07:25:49.318" v="4966" actId="20577"/>
          <ac:spMkLst>
            <pc:docMk/>
            <pc:sldMk cId="1656896183" sldId="321"/>
            <ac:spMk id="2" creationId="{81449286-8CCA-4AB4-463F-6B11D8525278}"/>
          </ac:spMkLst>
        </pc:spChg>
        <pc:spChg chg="mod">
          <ac:chgData name="Jennie Bristow" userId="abe7bb81-689d-4464-94d6-0946cb4f09ea" providerId="ADAL" clId="{566D223B-37B6-4FC8-A015-D751B6F548A0}" dt="2022-07-12T15:28:53.801" v="4244" actId="27636"/>
          <ac:spMkLst>
            <pc:docMk/>
            <pc:sldMk cId="1656896183" sldId="321"/>
            <ac:spMk id="3" creationId="{F7925058-EC16-4063-8D4E-A0144BF08033}"/>
          </ac:spMkLst>
        </pc:spChg>
      </pc:sldChg>
      <pc:sldChg chg="add del">
        <pc:chgData name="Jennie Bristow" userId="abe7bb81-689d-4464-94d6-0946cb4f09ea" providerId="ADAL" clId="{566D223B-37B6-4FC8-A015-D751B6F548A0}" dt="2022-07-14T06:32:41.178" v="4370" actId="47"/>
        <pc:sldMkLst>
          <pc:docMk/>
          <pc:sldMk cId="3605927298" sldId="322"/>
        </pc:sldMkLst>
      </pc:sldChg>
      <pc:sldChg chg="new del">
        <pc:chgData name="Jennie Bristow" userId="abe7bb81-689d-4464-94d6-0946cb4f09ea" providerId="ADAL" clId="{566D223B-37B6-4FC8-A015-D751B6F548A0}" dt="2022-07-14T07:27:19.977" v="4972" actId="47"/>
        <pc:sldMkLst>
          <pc:docMk/>
          <pc:sldMk cId="3869518279" sldId="322"/>
        </pc:sldMkLst>
      </pc:sldChg>
      <pc:sldChg chg="addSp delSp modSp add del mod">
        <pc:chgData name="Jennie Bristow" userId="abe7bb81-689d-4464-94d6-0946cb4f09ea" providerId="ADAL" clId="{566D223B-37B6-4FC8-A015-D751B6F548A0}" dt="2022-07-12T12:57:16.586" v="1449" actId="47"/>
        <pc:sldMkLst>
          <pc:docMk/>
          <pc:sldMk cId="1296382574" sldId="327"/>
        </pc:sldMkLst>
        <pc:spChg chg="mod">
          <ac:chgData name="Jennie Bristow" userId="abe7bb81-689d-4464-94d6-0946cb4f09ea" providerId="ADAL" clId="{566D223B-37B6-4FC8-A015-D751B6F548A0}" dt="2022-07-12T12:49:25.128" v="1326" actId="27636"/>
          <ac:spMkLst>
            <pc:docMk/>
            <pc:sldMk cId="1296382574" sldId="327"/>
            <ac:spMk id="4" creationId="{89290860-2C67-4AAC-B500-FB34ECB27535}"/>
          </ac:spMkLst>
        </pc:spChg>
        <pc:spChg chg="del">
          <ac:chgData name="Jennie Bristow" userId="abe7bb81-689d-4464-94d6-0946cb4f09ea" providerId="ADAL" clId="{566D223B-37B6-4FC8-A015-D751B6F548A0}" dt="2022-07-12T12:48:10.241" v="1318" actId="478"/>
          <ac:spMkLst>
            <pc:docMk/>
            <pc:sldMk cId="1296382574" sldId="327"/>
            <ac:spMk id="8" creationId="{9F04AC49-B8FC-4966-8F37-74B18950E48E}"/>
          </ac:spMkLst>
        </pc:spChg>
        <pc:spChg chg="add del">
          <ac:chgData name="Jennie Bristow" userId="abe7bb81-689d-4464-94d6-0946cb4f09ea" providerId="ADAL" clId="{566D223B-37B6-4FC8-A015-D751B6F548A0}" dt="2022-07-12T12:49:22.803" v="1324" actId="22"/>
          <ac:spMkLst>
            <pc:docMk/>
            <pc:sldMk cId="1296382574" sldId="327"/>
            <ac:spMk id="18" creationId="{C66044DD-04DD-CCE3-FC17-28D80E6D7F87}"/>
          </ac:spMkLst>
        </pc:spChg>
        <pc:picChg chg="del">
          <ac:chgData name="Jennie Bristow" userId="abe7bb81-689d-4464-94d6-0946cb4f09ea" providerId="ADAL" clId="{566D223B-37B6-4FC8-A015-D751B6F548A0}" dt="2022-07-12T12:48:06.045" v="1317" actId="478"/>
          <ac:picMkLst>
            <pc:docMk/>
            <pc:sldMk cId="1296382574" sldId="327"/>
            <ac:picMk id="6" creationId="{E32CADAA-6D9A-49C6-A54A-AF3FB9F15E06}"/>
          </ac:picMkLst>
        </pc:picChg>
        <pc:picChg chg="mod">
          <ac:chgData name="Jennie Bristow" userId="abe7bb81-689d-4464-94d6-0946cb4f09ea" providerId="ADAL" clId="{566D223B-37B6-4FC8-A015-D751B6F548A0}" dt="2022-07-12T12:48:18.487" v="1319" actId="1076"/>
          <ac:picMkLst>
            <pc:docMk/>
            <pc:sldMk cId="1296382574" sldId="327"/>
            <ac:picMk id="11" creationId="{D42E3D9C-AAF7-4B15-AAE8-6FE07800B047}"/>
          </ac:picMkLst>
        </pc:picChg>
        <pc:picChg chg="del">
          <ac:chgData name="Jennie Bristow" userId="abe7bb81-689d-4464-94d6-0946cb4f09ea" providerId="ADAL" clId="{566D223B-37B6-4FC8-A015-D751B6F548A0}" dt="2022-07-12T12:48:26.352" v="1321" actId="478"/>
          <ac:picMkLst>
            <pc:docMk/>
            <pc:sldMk cId="1296382574" sldId="327"/>
            <ac:picMk id="16" creationId="{FE4A768B-8C4D-4C66-AE26-51C0506C4785}"/>
          </ac:picMkLst>
        </pc:picChg>
        <pc:picChg chg="mod">
          <ac:chgData name="Jennie Bristow" userId="abe7bb81-689d-4464-94d6-0946cb4f09ea" providerId="ADAL" clId="{566D223B-37B6-4FC8-A015-D751B6F548A0}" dt="2022-07-12T12:48:24.324" v="1320" actId="1076"/>
          <ac:picMkLst>
            <pc:docMk/>
            <pc:sldMk cId="1296382574" sldId="327"/>
            <ac:picMk id="17" creationId="{18099183-738C-4352-ACE5-648CADC143A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3290925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381505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389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7275625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48067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1942500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42351829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2051667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2075878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BE5F02B-E0ED-4AE4-8408-BC203E3D27AC}" type="datetimeFigureOut">
              <a:rPr lang="en-GB" smtClean="0"/>
              <a:t>04/07/2023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154900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BE5F02B-E0ED-4AE4-8408-BC203E3D27AC}"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219543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E5F02B-E0ED-4AE4-8408-BC203E3D27AC}" type="datetimeFigureOut">
              <a:rPr lang="en-GB" smtClean="0"/>
              <a:t>04/07/2023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3844583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BE5F02B-E0ED-4AE4-8408-BC203E3D27AC}" type="datetimeFigureOut">
              <a:rPr lang="en-GB" smtClean="0"/>
              <a:t>04/07/2023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690768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E5F02B-E0ED-4AE4-8408-BC203E3D27AC}" type="datetimeFigureOut">
              <a:rPr lang="en-GB" smtClean="0"/>
              <a:t>04/07/2023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4048195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BE5F02B-E0ED-4AE4-8408-BC203E3D27AC}" type="datetimeFigureOut">
              <a:rPr lang="en-GB" smtClean="0"/>
              <a:t>04/07/2023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CFB242-71B9-49EF-BC96-B5561CD46817}" type="slidenum">
              <a:rPr lang="en-GB" smtClean="0"/>
              <a:t>‹#›</a:t>
            </a:fld>
            <a:endParaRPr lang="en-GB"/>
          </a:p>
        </p:txBody>
      </p:sp>
    </p:spTree>
    <p:extLst>
      <p:ext uri="{BB962C8B-B14F-4D97-AF65-F5344CB8AC3E}">
        <p14:creationId xmlns:p14="http://schemas.microsoft.com/office/powerpoint/2010/main" val="2088353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7CFB242-71B9-49EF-BC96-B5561CD46817}" type="slidenum">
              <a:rPr lang="en-GB" smtClean="0"/>
              <a:t>‹#›</a:t>
            </a:fld>
            <a:endParaRPr lang="en-GB"/>
          </a:p>
        </p:txBody>
      </p:sp>
      <p:sp>
        <p:nvSpPr>
          <p:cNvPr id="5" name="Date Placeholder 4"/>
          <p:cNvSpPr>
            <a:spLocks noGrp="1"/>
          </p:cNvSpPr>
          <p:nvPr>
            <p:ph type="dt" sz="half" idx="10"/>
          </p:nvPr>
        </p:nvSpPr>
        <p:spPr/>
        <p:txBody>
          <a:bodyPr/>
          <a:lstStyle/>
          <a:p>
            <a:fld id="{9BE5F02B-E0ED-4AE4-8408-BC203E3D27AC}" type="datetimeFigureOut">
              <a:rPr lang="en-GB" smtClean="0"/>
              <a:t>04/07/2023</a:t>
            </a:fld>
            <a:endParaRPr lang="en-GB"/>
          </a:p>
        </p:txBody>
      </p:sp>
    </p:spTree>
    <p:extLst>
      <p:ext uri="{BB962C8B-B14F-4D97-AF65-F5344CB8AC3E}">
        <p14:creationId xmlns:p14="http://schemas.microsoft.com/office/powerpoint/2010/main" val="2380833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E5F02B-E0ED-4AE4-8408-BC203E3D27AC}" type="datetimeFigureOut">
              <a:rPr lang="en-GB" smtClean="0"/>
              <a:t>04/07/2023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7CFB242-71B9-49EF-BC96-B5561CD46817}" type="slidenum">
              <a:rPr lang="en-GB" smtClean="0"/>
              <a:t>‹#›</a:t>
            </a:fld>
            <a:endParaRPr lang="en-GB"/>
          </a:p>
        </p:txBody>
      </p:sp>
    </p:spTree>
    <p:extLst>
      <p:ext uri="{BB962C8B-B14F-4D97-AF65-F5344CB8AC3E}">
        <p14:creationId xmlns:p14="http://schemas.microsoft.com/office/powerpoint/2010/main" val="41226047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blogs.kent.ac.uk/parentingculturestudies/files/2021/03/Talking-about-generations.pdf" TargetMode="External"/><Relationship Id="rId2" Type="http://schemas.openxmlformats.org/officeDocument/2006/relationships/hyperlink" Target="https://blogs.kent.ac.uk/parentingculturestudies/research-themes/generations/generations-the-network/"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11EED-B80A-4CE9-BB24-2B8E4DC3F31E}"/>
              </a:ext>
            </a:extLst>
          </p:cNvPr>
          <p:cNvSpPr>
            <a:spLocks noGrp="1"/>
          </p:cNvSpPr>
          <p:nvPr>
            <p:ph type="ctrTitle"/>
          </p:nvPr>
        </p:nvSpPr>
        <p:spPr/>
        <p:txBody>
          <a:bodyPr/>
          <a:lstStyle/>
          <a:p>
            <a:r>
              <a:rPr lang="en-GB" sz="3200" dirty="0"/>
              <a:t>The Problem of the ‘Covid Generation’</a:t>
            </a:r>
          </a:p>
        </p:txBody>
      </p:sp>
      <p:sp>
        <p:nvSpPr>
          <p:cNvPr id="3" name="Subtitle 2">
            <a:extLst>
              <a:ext uri="{FF2B5EF4-FFF2-40B4-BE49-F238E27FC236}">
                <a16:creationId xmlns:a16="http://schemas.microsoft.com/office/drawing/2014/main" id="{112CFBAF-FDCD-4DA6-A744-785993164368}"/>
              </a:ext>
            </a:extLst>
          </p:cNvPr>
          <p:cNvSpPr>
            <a:spLocks noGrp="1"/>
          </p:cNvSpPr>
          <p:nvPr>
            <p:ph type="subTitle" idx="1"/>
          </p:nvPr>
        </p:nvSpPr>
        <p:spPr/>
        <p:txBody>
          <a:bodyPr>
            <a:normAutofit fontScale="92500" lnSpcReduction="10000"/>
          </a:bodyPr>
          <a:lstStyle/>
          <a:p>
            <a:r>
              <a:rPr lang="en-GB" dirty="0"/>
              <a:t>Dr Jennie Bristow</a:t>
            </a:r>
          </a:p>
          <a:p>
            <a:r>
              <a:rPr lang="en-GB" dirty="0"/>
              <a:t>Senior Lecturer in Sociology, Canterbury Christ Church University</a:t>
            </a:r>
          </a:p>
          <a:p>
            <a:r>
              <a:rPr lang="en-GB" dirty="0"/>
              <a:t>‘Connecting Generations’ thought leader talk, 19 July 2022</a:t>
            </a:r>
          </a:p>
          <a:p>
            <a:endParaRPr lang="en-GB" dirty="0"/>
          </a:p>
        </p:txBody>
      </p:sp>
    </p:spTree>
    <p:extLst>
      <p:ext uri="{BB962C8B-B14F-4D97-AF65-F5344CB8AC3E}">
        <p14:creationId xmlns:p14="http://schemas.microsoft.com/office/powerpoint/2010/main" val="2454653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AB9BF-A5F0-9E07-9662-05A8C2593726}"/>
              </a:ext>
            </a:extLst>
          </p:cNvPr>
          <p:cNvSpPr>
            <a:spLocks noGrp="1"/>
          </p:cNvSpPr>
          <p:nvPr>
            <p:ph type="title"/>
          </p:nvPr>
        </p:nvSpPr>
        <p:spPr/>
        <p:txBody>
          <a:bodyPr/>
          <a:lstStyle/>
          <a:p>
            <a:r>
              <a:rPr lang="en-GB" dirty="0"/>
              <a:t>Balance on generations and the pandemic</a:t>
            </a:r>
          </a:p>
        </p:txBody>
      </p:sp>
      <p:sp>
        <p:nvSpPr>
          <p:cNvPr id="3" name="Content Placeholder 2">
            <a:extLst>
              <a:ext uri="{FF2B5EF4-FFF2-40B4-BE49-F238E27FC236}">
                <a16:creationId xmlns:a16="http://schemas.microsoft.com/office/drawing/2014/main" id="{08B8AA9A-A24D-0A9D-9DE3-25D46C3BE9C3}"/>
              </a:ext>
            </a:extLst>
          </p:cNvPr>
          <p:cNvSpPr>
            <a:spLocks noGrp="1"/>
          </p:cNvSpPr>
          <p:nvPr>
            <p:ph idx="1"/>
          </p:nvPr>
        </p:nvSpPr>
        <p:spPr/>
        <p:txBody>
          <a:bodyPr>
            <a:normAutofit fontScale="85000" lnSpcReduction="20000"/>
          </a:bodyPr>
          <a:lstStyle/>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Predictions of dire outcomes for a global ‘Covid generation’, or the presentation of the pandemic response as something that was done to protect the old at the expense of the young, amount to simplistic determinism. </a:t>
            </a:r>
          </a:p>
          <a:p>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Given the problems associated with ‘the (mis)application of generations for making sense of uncertain times’ (Rudolph and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Zacher</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2020, p.139), it is tempting to focus sociological work on critiques of the concept of ‘generations’, if not abandon it altogether. </a:t>
            </a:r>
          </a:p>
          <a:p>
            <a:r>
              <a:rPr lang="en-GB" sz="1800" dirty="0">
                <a:effectLst/>
                <a:latin typeface="Calibri" panose="020F0502020204030204" pitchFamily="34" charset="0"/>
                <a:ea typeface="Calibri" panose="020F0502020204030204" pitchFamily="34" charset="0"/>
                <a:cs typeface="Calibri" panose="020F0502020204030204" pitchFamily="34" charset="0"/>
              </a:rPr>
              <a:t>Yet claims that seek to strip the experience of the pandemic of its distinctive generational meaning, whether by falsely universalising (‘we’re all in it together’), or by dramatically individualising it (‘everyone had a different experience’), fail to acknowledge the significance of this historical moment for those coming into adulthood at this moment in time. </a:t>
            </a:r>
          </a:p>
          <a:p>
            <a:r>
              <a:rPr lang="en-GB" sz="1600" dirty="0">
                <a:latin typeface="Calibri" panose="020F0502020204030204" pitchFamily="34" charset="0"/>
                <a:cs typeface="Calibri" panose="020F0502020204030204" pitchFamily="34" charset="0"/>
              </a:rPr>
              <a:t>The transformation of the pandemic into a generational problem represents a deepening crisis about the relationship between past, present and future – </a:t>
            </a:r>
            <a:endParaRPr lang="en-GB" sz="1600" dirty="0">
              <a:latin typeface="Calibri" panose="020F0502020204030204" pitchFamily="34" charset="0"/>
              <a:ea typeface="Calibri" panose="020F0502020204030204" pitchFamily="34" charset="0"/>
              <a:cs typeface="Calibri" panose="020F0502020204030204" pitchFamily="34" charset="0"/>
            </a:endParaRPr>
          </a:p>
          <a:p>
            <a:pPr lvl="1"/>
            <a:r>
              <a:rPr lang="en-GB" sz="1600" dirty="0">
                <a:latin typeface="Calibri" panose="020F0502020204030204" pitchFamily="34" charset="0"/>
                <a:cs typeface="Calibri" panose="020F0502020204030204" pitchFamily="34" charset="0"/>
              </a:rPr>
              <a:t>embodied in the relationships that are currently most important in giving a sense of continuity, stability and meaning</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r>
              <a:rPr lang="en-GB" sz="1800" dirty="0">
                <a:effectLst/>
                <a:latin typeface="Calibri" panose="020F0502020204030204" pitchFamily="34" charset="0"/>
                <a:ea typeface="Calibri" panose="020F0502020204030204" pitchFamily="34" charset="0"/>
                <a:cs typeface="Calibri" panose="020F0502020204030204" pitchFamily="34" charset="0"/>
              </a:rPr>
              <a:t>It is here that sociological concept of generations comes into its own:</a:t>
            </a:r>
          </a:p>
          <a:p>
            <a:pPr lvl="1"/>
            <a:r>
              <a:rPr lang="en-GB" dirty="0">
                <a:latin typeface="Calibri" panose="020F0502020204030204" pitchFamily="34" charset="0"/>
                <a:ea typeface="Calibri" panose="020F0502020204030204" pitchFamily="34" charset="0"/>
                <a:cs typeface="Calibri" panose="020F0502020204030204" pitchFamily="34" charset="0"/>
              </a:rPr>
              <a:t>Going back to seminal essay by Karl Mannheim, 1928</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188716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9478-C5E6-E2F1-E0D5-876861FA7459}"/>
              </a:ext>
            </a:extLst>
          </p:cNvPr>
          <p:cNvSpPr>
            <a:spLocks noGrp="1"/>
          </p:cNvSpPr>
          <p:nvPr>
            <p:ph type="title"/>
          </p:nvPr>
        </p:nvSpPr>
        <p:spPr/>
        <p:txBody>
          <a:bodyPr/>
          <a:lstStyle/>
          <a:p>
            <a:r>
              <a:rPr lang="en-GB" dirty="0"/>
              <a:t>Sociology of knowledge</a:t>
            </a:r>
          </a:p>
        </p:txBody>
      </p:sp>
      <p:sp>
        <p:nvSpPr>
          <p:cNvPr id="3" name="Content Placeholder 2">
            <a:extLst>
              <a:ext uri="{FF2B5EF4-FFF2-40B4-BE49-F238E27FC236}">
                <a16:creationId xmlns:a16="http://schemas.microsoft.com/office/drawing/2014/main" id="{C9A08C97-60D5-0070-8A58-F5FB10898069}"/>
              </a:ext>
            </a:extLst>
          </p:cNvPr>
          <p:cNvSpPr>
            <a:spLocks noGrp="1"/>
          </p:cNvSpPr>
          <p:nvPr>
            <p:ph idx="1"/>
          </p:nvPr>
        </p:nvSpPr>
        <p:spPr/>
        <p:txBody>
          <a:bodyPr>
            <a:normAutofit fontScale="77500" lnSpcReduction="20000"/>
          </a:bodyPr>
          <a:lstStyle/>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The ‘problem of generations’, for Mannheim, was about knowledge and meaning: how a society understands itself and its history, and how knowledge is constructed and reconstructed over time. </a:t>
            </a:r>
          </a:p>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By theorising the significance of generations within the transmission and development of knowledge, Mannheim’s contribution provided a framework for understanding the emergence of generational consciousness in relation to wider social and cultural events. </a:t>
            </a:r>
          </a:p>
          <a:p>
            <a:pPr>
              <a:lnSpc>
                <a:spcPct val="107000"/>
              </a:lnSpc>
              <a:spcAft>
                <a:spcPts val="800"/>
              </a:spcAft>
            </a:pPr>
            <a:r>
              <a:rPr lang="en-GB" i="1" dirty="0">
                <a:effectLst/>
                <a:latin typeface="Calibri" panose="020F0502020204030204" pitchFamily="34" charset="0"/>
                <a:ea typeface="Calibri" panose="020F0502020204030204" pitchFamily="34" charset="0"/>
                <a:cs typeface="Calibri" panose="020F0502020204030204" pitchFamily="34" charset="0"/>
              </a:rPr>
              <a:t>What </a:t>
            </a:r>
            <a:r>
              <a:rPr lang="en-GB" dirty="0">
                <a:effectLst/>
                <a:latin typeface="Calibri" panose="020F0502020204030204" pitchFamily="34" charset="0"/>
                <a:ea typeface="Calibri" panose="020F0502020204030204" pitchFamily="34" charset="0"/>
                <a:cs typeface="Calibri" panose="020F0502020204030204" pitchFamily="34" charset="0"/>
              </a:rPr>
              <a:t>we know about the world cannot be decoupled from </a:t>
            </a:r>
            <a:r>
              <a:rPr lang="en-GB" i="1" dirty="0">
                <a:effectLst/>
                <a:latin typeface="Calibri" panose="020F0502020204030204" pitchFamily="34" charset="0"/>
                <a:ea typeface="Calibri" panose="020F0502020204030204" pitchFamily="34" charset="0"/>
                <a:cs typeface="Calibri" panose="020F0502020204030204" pitchFamily="34" charset="0"/>
              </a:rPr>
              <a:t>how</a:t>
            </a:r>
            <a:r>
              <a:rPr lang="en-GB" dirty="0">
                <a:effectLst/>
                <a:latin typeface="Calibri" panose="020F0502020204030204" pitchFamily="34" charset="0"/>
                <a:ea typeface="Calibri" panose="020F0502020204030204" pitchFamily="34" charset="0"/>
                <a:cs typeface="Calibri" panose="020F0502020204030204" pitchFamily="34" charset="0"/>
              </a:rPr>
              <a:t> we come to know it: society’s ‘accumulated cultural heritage’ is not something static that is merely passed down, but is continually transmitted to, and refreshed by, ‘new participants in the cultural process’, who make ‘fresh contacts’ with our society. </a:t>
            </a:r>
          </a:p>
          <a:p>
            <a:pPr>
              <a:lnSpc>
                <a:spcPct val="107000"/>
              </a:lnSpc>
              <a:spcAft>
                <a:spcPts val="800"/>
              </a:spcAft>
            </a:pPr>
            <a:r>
              <a:rPr lang="en-GB" dirty="0">
                <a:effectLst/>
                <a:latin typeface="Calibri" panose="020F0502020204030204" pitchFamily="34" charset="0"/>
                <a:ea typeface="Calibri" panose="020F0502020204030204" pitchFamily="34" charset="0"/>
                <a:cs typeface="Calibri" panose="020F0502020204030204" pitchFamily="34" charset="0"/>
              </a:rPr>
              <a:t>People born at a particular point in history embody, and internalise, the experience of their time; which is distinct from those who have come before them. Thus, generational consciousness is developed within, and informed by, the experience of coming of age in a particular time and place. </a:t>
            </a:r>
          </a:p>
          <a:p>
            <a:pPr>
              <a:lnSpc>
                <a:spcPct val="107000"/>
              </a:lnSpc>
              <a:spcAft>
                <a:spcPts val="800"/>
              </a:spcAft>
            </a:pPr>
            <a:r>
              <a:rPr lang="en-GB" sz="1800" dirty="0">
                <a:effectLst/>
                <a:latin typeface="Calibri" panose="020F0502020204030204" pitchFamily="34" charset="0"/>
                <a:ea typeface="Calibri" panose="020F0502020204030204" pitchFamily="34" charset="0"/>
              </a:rPr>
              <a:t>Labels are widely understood as the cultural expression of ‘social generations’: cohorts of people who share an outlook shaped by the historical moment in which they come of age, which in turn both reflects and shapes the </a:t>
            </a:r>
            <a:r>
              <a:rPr lang="en-GB" sz="1800" i="1" dirty="0">
                <a:effectLst/>
                <a:latin typeface="Calibri" panose="020F0502020204030204" pitchFamily="34" charset="0"/>
                <a:ea typeface="Calibri" panose="020F0502020204030204" pitchFamily="34" charset="0"/>
              </a:rPr>
              <a:t>Zeitgeist</a:t>
            </a:r>
            <a:r>
              <a:rPr lang="en-GB" sz="1800" dirty="0">
                <a:effectLst/>
                <a:latin typeface="Calibri" panose="020F0502020204030204" pitchFamily="34" charset="0"/>
                <a:ea typeface="Calibri" panose="020F0502020204030204" pitchFamily="34" charset="0"/>
              </a:rPr>
              <a:t> and is often at odds with that of their elders.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dirty="0">
              <a:effectLst/>
              <a:latin typeface="Calibri" panose="020F0502020204030204" pitchFamily="34" charset="0"/>
              <a:ea typeface="Calibri" panose="020F0502020204030204" pitchFamily="34" charset="0"/>
              <a:cs typeface="Calibri" panose="020F0502020204030204" pitchFamily="34" charset="0"/>
            </a:endParaRPr>
          </a:p>
          <a:p>
            <a:endParaRPr lang="en-GB" dirty="0"/>
          </a:p>
          <a:p>
            <a:endParaRPr lang="en-GB" dirty="0"/>
          </a:p>
        </p:txBody>
      </p:sp>
    </p:spTree>
    <p:extLst>
      <p:ext uri="{BB962C8B-B14F-4D97-AF65-F5344CB8AC3E}">
        <p14:creationId xmlns:p14="http://schemas.microsoft.com/office/powerpoint/2010/main" val="1987804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D335A-B139-9403-B786-253108AE4675}"/>
              </a:ext>
            </a:extLst>
          </p:cNvPr>
          <p:cNvSpPr>
            <a:spLocks noGrp="1"/>
          </p:cNvSpPr>
          <p:nvPr>
            <p:ph type="title"/>
          </p:nvPr>
        </p:nvSpPr>
        <p:spPr/>
        <p:txBody>
          <a:bodyPr/>
          <a:lstStyle/>
          <a:p>
            <a:r>
              <a:rPr lang="en-GB" dirty="0"/>
              <a:t>Form of generational consciousness</a:t>
            </a:r>
          </a:p>
        </p:txBody>
      </p:sp>
      <p:sp>
        <p:nvSpPr>
          <p:cNvPr id="3" name="Content Placeholder 2">
            <a:extLst>
              <a:ext uri="{FF2B5EF4-FFF2-40B4-BE49-F238E27FC236}">
                <a16:creationId xmlns:a16="http://schemas.microsoft.com/office/drawing/2014/main" id="{EA2AB397-6360-9D0D-F687-50885EA1A553}"/>
              </a:ext>
            </a:extLst>
          </p:cNvPr>
          <p:cNvSpPr>
            <a:spLocks noGrp="1"/>
          </p:cNvSpPr>
          <p:nvPr>
            <p:ph idx="1"/>
          </p:nvPr>
        </p:nvSpPr>
        <p:spPr>
          <a:xfrm>
            <a:off x="677334" y="2160589"/>
            <a:ext cx="8596668" cy="4409950"/>
          </a:xfrm>
        </p:spPr>
        <p:txBody>
          <a:bodyPr>
            <a:noAutofit/>
          </a:bodyPr>
          <a:lstStyle/>
          <a:p>
            <a:pPr>
              <a:lnSpc>
                <a:spcPct val="107000"/>
              </a:lnSpc>
              <a:spcAft>
                <a:spcPts val="800"/>
              </a:spcAft>
            </a:pPr>
            <a:r>
              <a:rPr lang="en-GB" sz="1400" dirty="0">
                <a:effectLst/>
                <a:latin typeface="Calibri" panose="020F0502020204030204" pitchFamily="34" charset="0"/>
                <a:ea typeface="Calibri" panose="020F0502020204030204" pitchFamily="34" charset="0"/>
                <a:cs typeface="Times New Roman" panose="02020603050405020304" pitchFamily="18" charset="0"/>
              </a:rPr>
              <a:t>Mannheim’s idea about ‘social generations’ often misunderstood / misused to imp</a:t>
            </a:r>
            <a:r>
              <a:rPr lang="en-GB" sz="1400" dirty="0">
                <a:latin typeface="Calibri" panose="020F0502020204030204" pitchFamily="34" charset="0"/>
                <a:ea typeface="Calibri" panose="020F0502020204030204" pitchFamily="34" charset="0"/>
                <a:cs typeface="Times New Roman" panose="02020603050405020304" pitchFamily="18" charset="0"/>
              </a:rPr>
              <a:t>ly that cohorts have a homogenous experience or political outlook – come into criticism </a:t>
            </a:r>
          </a:p>
          <a:p>
            <a:pPr lvl="1">
              <a:lnSpc>
                <a:spcPct val="107000"/>
              </a:lnSpc>
              <a:spcAft>
                <a:spcPts val="800"/>
              </a:spcAft>
            </a:pPr>
            <a:r>
              <a:rPr lang="en-GB" sz="1400" dirty="0">
                <a:effectLst/>
                <a:latin typeface="Calibri" panose="020F0502020204030204" pitchFamily="34" charset="0"/>
                <a:ea typeface="Calibri" panose="020F0502020204030204" pitchFamily="34" charset="0"/>
                <a:cs typeface="Calibri" panose="020F0502020204030204" pitchFamily="34" charset="0"/>
              </a:rPr>
              <a:t>N</a:t>
            </a:r>
            <a:r>
              <a:rPr lang="en-GB" sz="1400" dirty="0">
                <a:latin typeface="Calibri" panose="020F0502020204030204" pitchFamily="34" charset="0"/>
                <a:ea typeface="Calibri" panose="020F0502020204030204" pitchFamily="34" charset="0"/>
                <a:cs typeface="Calibri" panose="020F0502020204030204" pitchFamily="34" charset="0"/>
              </a:rPr>
              <a:t>otion of </a:t>
            </a:r>
            <a:r>
              <a:rPr lang="en-GB" sz="1400" dirty="0">
                <a:effectLst/>
                <a:latin typeface="Calibri" panose="020F0502020204030204" pitchFamily="34" charset="0"/>
                <a:ea typeface="Calibri" panose="020F0502020204030204" pitchFamily="34" charset="0"/>
                <a:cs typeface="Calibri" panose="020F0502020204030204" pitchFamily="34" charset="0"/>
              </a:rPr>
              <a:t>‘generation units’ is an attempt to account for the particular form that generational consciousness might take. The experience of peers living through a tumultuous period will be heterogeneous; the </a:t>
            </a:r>
            <a:r>
              <a:rPr lang="en-GB" sz="1400" i="1" dirty="0">
                <a:effectLst/>
                <a:latin typeface="Calibri" panose="020F0502020204030204" pitchFamily="34" charset="0"/>
                <a:ea typeface="Calibri" panose="020F0502020204030204" pitchFamily="34" charset="0"/>
                <a:cs typeface="Calibri" panose="020F0502020204030204" pitchFamily="34" charset="0"/>
              </a:rPr>
              <a:t>meaning </a:t>
            </a:r>
            <a:r>
              <a:rPr lang="en-GB" sz="1400" dirty="0">
                <a:effectLst/>
                <a:latin typeface="Calibri" panose="020F0502020204030204" pitchFamily="34" charset="0"/>
                <a:ea typeface="Calibri" panose="020F0502020204030204" pitchFamily="34" charset="0"/>
                <a:cs typeface="Calibri" panose="020F0502020204030204" pitchFamily="34" charset="0"/>
              </a:rPr>
              <a:t>of that experience, the ways in which members of a generation ‘work up the material of their common experiences’, will depend on where they are located in social class and other divisions. </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Historical events would give rise to the potential for a generational consciousness, that would take different forms</a:t>
            </a:r>
          </a:p>
          <a:p>
            <a:pPr>
              <a:lnSpc>
                <a:spcPct val="107000"/>
              </a:lnSpc>
              <a:spcAft>
                <a:spcPts val="800"/>
              </a:spcAft>
            </a:pPr>
            <a:r>
              <a:rPr lang="en-GB" sz="1400" dirty="0">
                <a:latin typeface="Calibri" panose="020F0502020204030204" pitchFamily="34" charset="0"/>
                <a:ea typeface="Calibri" panose="020F0502020204030204" pitchFamily="34" charset="0"/>
                <a:cs typeface="Times New Roman" panose="02020603050405020304" pitchFamily="18" charset="0"/>
              </a:rPr>
              <a:t>Dominant generation unit would reflect the spirit of the age – </a:t>
            </a:r>
            <a:r>
              <a:rPr lang="en-GB" sz="1400" dirty="0" err="1">
                <a:latin typeface="Calibri" panose="020F0502020204030204" pitchFamily="34" charset="0"/>
                <a:ea typeface="Calibri" panose="020F0502020204030204" pitchFamily="34" charset="0"/>
                <a:cs typeface="Times New Roman" panose="02020603050405020304" pitchFamily="18" charset="0"/>
              </a:rPr>
              <a:t>eg</a:t>
            </a:r>
            <a:r>
              <a:rPr lang="en-GB" sz="1400" dirty="0">
                <a:latin typeface="Calibri" panose="020F0502020204030204" pitchFamily="34" charset="0"/>
                <a:ea typeface="Calibri" panose="020F0502020204030204" pitchFamily="34" charset="0"/>
                <a:cs typeface="Times New Roman" panose="02020603050405020304" pitchFamily="18" charset="0"/>
              </a:rPr>
              <a:t> Sixties generation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lvl="1">
              <a:lnSpc>
                <a:spcPct val="107000"/>
              </a:lnSpc>
              <a:spcAft>
                <a:spcPts val="800"/>
              </a:spcAft>
            </a:pPr>
            <a:endParaRPr lang="en-GB" sz="10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7000"/>
              </a:lnSpc>
              <a:spcAft>
                <a:spcPts val="800"/>
              </a:spcAft>
              <a:buNone/>
            </a:pPr>
            <a:endParaRPr lang="en-GB" sz="1400" dirty="0"/>
          </a:p>
        </p:txBody>
      </p:sp>
    </p:spTree>
    <p:extLst>
      <p:ext uri="{BB962C8B-B14F-4D97-AF65-F5344CB8AC3E}">
        <p14:creationId xmlns:p14="http://schemas.microsoft.com/office/powerpoint/2010/main" val="1586188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1A3B-0942-34DA-6E84-912DEEF8B0EB}"/>
              </a:ext>
            </a:extLst>
          </p:cNvPr>
          <p:cNvSpPr>
            <a:spLocks noGrp="1"/>
          </p:cNvSpPr>
          <p:nvPr>
            <p:ph type="title"/>
          </p:nvPr>
        </p:nvSpPr>
        <p:spPr/>
        <p:txBody>
          <a:bodyPr/>
          <a:lstStyle/>
          <a:p>
            <a:r>
              <a:rPr lang="en-GB" dirty="0"/>
              <a:t>Intergenerational interaction</a:t>
            </a:r>
          </a:p>
        </p:txBody>
      </p:sp>
      <p:sp>
        <p:nvSpPr>
          <p:cNvPr id="3" name="Content Placeholder 2">
            <a:extLst>
              <a:ext uri="{FF2B5EF4-FFF2-40B4-BE49-F238E27FC236}">
                <a16:creationId xmlns:a16="http://schemas.microsoft.com/office/drawing/2014/main" id="{59AD3276-DD47-CF01-CD65-69DFB9A12442}"/>
              </a:ext>
            </a:extLst>
          </p:cNvPr>
          <p:cNvSpPr>
            <a:spLocks noGrp="1"/>
          </p:cNvSpPr>
          <p:nvPr>
            <p:ph idx="1"/>
          </p:nvPr>
        </p:nvSpPr>
        <p:spPr/>
        <p:txBody>
          <a:bodyPr>
            <a:normAutofit fontScale="85000" lnSpcReduction="10000"/>
          </a:bodyPr>
          <a:lstStyle/>
          <a:p>
            <a:pPr>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Ideas about social generations tend to emphasise differences:</a:t>
            </a:r>
          </a:p>
          <a:p>
            <a:pPr lvl="1">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But Mannheim regarded the friction between older and younger generations largely as a feature of intergenerational </a:t>
            </a:r>
            <a:r>
              <a:rPr lang="en-GB" sz="1700" b="1" dirty="0">
                <a:effectLst/>
                <a:latin typeface="Calibri" panose="020F0502020204030204" pitchFamily="34" charset="0"/>
                <a:ea typeface="Calibri" panose="020F0502020204030204" pitchFamily="34" charset="0"/>
                <a:cs typeface="Calibri" panose="020F0502020204030204" pitchFamily="34" charset="0"/>
              </a:rPr>
              <a:t>collaboration</a:t>
            </a:r>
            <a:r>
              <a:rPr lang="en-GB" sz="1700" dirty="0">
                <a:effectLst/>
                <a:latin typeface="Calibri" panose="020F0502020204030204" pitchFamily="34" charset="0"/>
                <a:ea typeface="Calibri" panose="020F0502020204030204" pitchFamily="34" charset="0"/>
                <a:cs typeface="Calibri" panose="020F0502020204030204" pitchFamily="34" charset="0"/>
              </a:rPr>
              <a:t> rather than </a:t>
            </a:r>
            <a:r>
              <a:rPr lang="en-GB" sz="1700" b="1" dirty="0">
                <a:effectLst/>
                <a:latin typeface="Calibri" panose="020F0502020204030204" pitchFamily="34" charset="0"/>
                <a:ea typeface="Calibri" panose="020F0502020204030204" pitchFamily="34" charset="0"/>
                <a:cs typeface="Calibri" panose="020F0502020204030204" pitchFamily="34" charset="0"/>
              </a:rPr>
              <a:t>conflict</a:t>
            </a:r>
            <a:r>
              <a:rPr lang="en-GB" sz="1700" dirty="0">
                <a:effectLst/>
                <a:latin typeface="Calibri" panose="020F0502020204030204" pitchFamily="34" charset="0"/>
                <a:ea typeface="Calibri" panose="020F0502020204030204" pitchFamily="34" charset="0"/>
                <a:cs typeface="Calibri" panose="020F0502020204030204" pitchFamily="34" charset="0"/>
              </a:rPr>
              <a:t>. </a:t>
            </a:r>
          </a:p>
          <a:p>
            <a:pPr lvl="1">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The relationship between the generations is continuous, spontaneous, and often informal, and the fact that ‘[g]</a:t>
            </a:r>
            <a:r>
              <a:rPr lang="en-GB" sz="1700" dirty="0" err="1">
                <a:effectLst/>
                <a:latin typeface="Calibri" panose="020F0502020204030204" pitchFamily="34" charset="0"/>
                <a:ea typeface="Calibri" panose="020F0502020204030204" pitchFamily="34" charset="0"/>
                <a:cs typeface="Calibri" panose="020F0502020204030204" pitchFamily="34" charset="0"/>
              </a:rPr>
              <a:t>enerations</a:t>
            </a:r>
            <a:r>
              <a:rPr lang="en-GB" sz="1700" dirty="0">
                <a:effectLst/>
                <a:latin typeface="Calibri" panose="020F0502020204030204" pitchFamily="34" charset="0"/>
                <a:ea typeface="Calibri" panose="020F0502020204030204" pitchFamily="34" charset="0"/>
                <a:cs typeface="Calibri" panose="020F0502020204030204" pitchFamily="34" charset="0"/>
              </a:rPr>
              <a:t> are in a state of constant interaction’ means that they develop a sensitivity to one another – ‘not only does the teacher educate his pupil, but the pupil educates his teacher too’. </a:t>
            </a:r>
          </a:p>
          <a:p>
            <a:pPr>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Much of what young people know about the world is absorbed unconsciously: it is the way things are. As the young person matures and ‘personal experimentation with life begins’, they gain the possibility of ‘really questioning and reflecting on things’.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A young person’s coming of age is the point at which tensions between the generations </a:t>
            </a:r>
            <a:r>
              <a:rPr lang="en-GB" sz="1700" i="1" dirty="0">
                <a:effectLst/>
                <a:latin typeface="Calibri" panose="020F0502020204030204" pitchFamily="34" charset="0"/>
                <a:ea typeface="Calibri" panose="020F0502020204030204" pitchFamily="34" charset="0"/>
                <a:cs typeface="Calibri" panose="020F0502020204030204" pitchFamily="34" charset="0"/>
              </a:rPr>
              <a:t>potentially</a:t>
            </a:r>
            <a:r>
              <a:rPr lang="en-GB" sz="1700" dirty="0">
                <a:effectLst/>
                <a:latin typeface="Calibri" panose="020F0502020204030204" pitchFamily="34" charset="0"/>
                <a:ea typeface="Calibri" panose="020F0502020204030204" pitchFamily="34" charset="0"/>
                <a:cs typeface="Calibri" panose="020F0502020204030204" pitchFamily="34" charset="0"/>
              </a:rPr>
              <a:t> come to the fore. Whether they erupt into something more significant, creating something that later theorists and commentators would describe as a ‘generation gap’, depends on wider social forces operating at that time, and the interaction between the pace of social change and the cohorts coming to maturity.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774712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CC34-9E31-5F31-F691-8DCF05300C25}"/>
              </a:ext>
            </a:extLst>
          </p:cNvPr>
          <p:cNvSpPr>
            <a:spLocks noGrp="1"/>
          </p:cNvSpPr>
          <p:nvPr>
            <p:ph type="title"/>
          </p:nvPr>
        </p:nvSpPr>
        <p:spPr/>
        <p:txBody>
          <a:bodyPr/>
          <a:lstStyle/>
          <a:p>
            <a:r>
              <a:rPr lang="en-GB" dirty="0"/>
              <a:t>Conflict and ‘generation gaps’</a:t>
            </a:r>
          </a:p>
        </p:txBody>
      </p:sp>
      <p:sp>
        <p:nvSpPr>
          <p:cNvPr id="3" name="Content Placeholder 2">
            <a:extLst>
              <a:ext uri="{FF2B5EF4-FFF2-40B4-BE49-F238E27FC236}">
                <a16:creationId xmlns:a16="http://schemas.microsoft.com/office/drawing/2014/main" id="{AD7EE8BA-E2FA-B6A5-2AA9-517FA9502232}"/>
              </a:ext>
            </a:extLst>
          </p:cNvPr>
          <p:cNvSpPr>
            <a:spLocks noGrp="1"/>
          </p:cNvSpPr>
          <p:nvPr>
            <p:ph idx="1"/>
          </p:nvPr>
        </p:nvSpPr>
        <p:spPr/>
        <p:txBody>
          <a:bodyPr>
            <a:normAutofit fontScale="40000" lnSpcReduction="20000"/>
          </a:bodyPr>
          <a:lstStyle/>
          <a:p>
            <a:pPr>
              <a:lnSpc>
                <a:spcPct val="107000"/>
              </a:lnSpc>
              <a:spcAft>
                <a:spcPts val="800"/>
              </a:spcAft>
            </a:pPr>
            <a:r>
              <a:rPr lang="en-GB" sz="4600" dirty="0">
                <a:effectLst/>
                <a:latin typeface="Calibri" panose="020F0502020204030204" pitchFamily="34" charset="0"/>
                <a:ea typeface="Calibri" panose="020F0502020204030204" pitchFamily="34" charset="0"/>
                <a:cs typeface="Times New Roman" panose="02020603050405020304" pitchFamily="18" charset="0"/>
              </a:rPr>
              <a:t>A distinctive generational consciousness does not arise simply from the passage of time, as is implied by current </a:t>
            </a:r>
            <a:r>
              <a:rPr lang="en-GB" sz="4600" dirty="0" err="1">
                <a:effectLst/>
                <a:latin typeface="Calibri" panose="020F0502020204030204" pitchFamily="34" charset="0"/>
                <a:ea typeface="Calibri" panose="020F0502020204030204" pitchFamily="34" charset="0"/>
                <a:cs typeface="Times New Roman" panose="02020603050405020304" pitchFamily="18" charset="0"/>
              </a:rPr>
              <a:t>generationalist</a:t>
            </a:r>
            <a:r>
              <a:rPr lang="en-GB" sz="4600" dirty="0">
                <a:effectLst/>
                <a:latin typeface="Calibri" panose="020F0502020204030204" pitchFamily="34" charset="0"/>
                <a:ea typeface="Calibri" panose="020F0502020204030204" pitchFamily="34" charset="0"/>
                <a:cs typeface="Times New Roman" panose="02020603050405020304" pitchFamily="18" charset="0"/>
              </a:rPr>
              <a:t> narratives of the difference in the ways that ‘Millennials’ and ‘Generation Z’ relate to social media, for example. Rather, it is an outcome of social and cultural conflict, when the knowledge and experience of the past comes starkly into tension with the present day. </a:t>
            </a:r>
          </a:p>
          <a:p>
            <a:pPr>
              <a:lnSpc>
                <a:spcPct val="107000"/>
              </a:lnSpc>
              <a:spcAft>
                <a:spcPts val="800"/>
              </a:spcAft>
            </a:pPr>
            <a:r>
              <a:rPr lang="en-GB" sz="4600" dirty="0">
                <a:effectLst/>
                <a:latin typeface="Calibri" panose="020F0502020204030204" pitchFamily="34" charset="0"/>
                <a:ea typeface="Calibri" panose="020F0502020204030204" pitchFamily="34" charset="0"/>
                <a:cs typeface="Times New Roman" panose="02020603050405020304" pitchFamily="18" charset="0"/>
              </a:rPr>
              <a:t>The destabilization provoked by accelerated social change can result in a shared consciousness amongst those coming into adulthood, as y</a:t>
            </a:r>
            <a:r>
              <a:rPr lang="en-GB" sz="4600" dirty="0">
                <a:effectLst/>
                <a:latin typeface="Calibri" panose="020F0502020204030204" pitchFamily="34" charset="0"/>
                <a:ea typeface="Calibri" panose="020F0502020204030204" pitchFamily="34" charset="0"/>
                <a:cs typeface="Calibri" panose="020F0502020204030204" pitchFamily="34" charset="0"/>
              </a:rPr>
              <a:t>oung people, being closer to the problems of their time</a:t>
            </a:r>
            <a:r>
              <a:rPr lang="en-GB" sz="4600" dirty="0">
                <a:effectLst/>
                <a:latin typeface="Calibri" panose="020F0502020204030204" pitchFamily="34" charset="0"/>
                <a:ea typeface="Calibri" panose="020F0502020204030204" pitchFamily="34" charset="0"/>
                <a:cs typeface="Times New Roman" panose="02020603050405020304" pitchFamily="18" charset="0"/>
              </a:rPr>
              <a:t> </a:t>
            </a:r>
            <a:r>
              <a:rPr lang="en-GB" sz="4600" dirty="0">
                <a:effectLst/>
                <a:latin typeface="Calibri" panose="020F0502020204030204" pitchFamily="34" charset="0"/>
                <a:ea typeface="Calibri" panose="020F0502020204030204" pitchFamily="34" charset="0"/>
                <a:cs typeface="Calibri" panose="020F0502020204030204" pitchFamily="34" charset="0"/>
              </a:rPr>
              <a:t>, ‘are dramatically aware of a process of de-stabilization and take sides in it’. It can also result in a schism between the generations, as ‘the older generation cling to the re-orientation that had been the drama of their youth’. </a:t>
            </a:r>
          </a:p>
          <a:p>
            <a:pPr>
              <a:lnSpc>
                <a:spcPct val="107000"/>
              </a:lnSpc>
              <a:spcAft>
                <a:spcPts val="800"/>
              </a:spcAft>
            </a:pPr>
            <a:r>
              <a:rPr lang="en-GB" sz="4600" dirty="0">
                <a:effectLst/>
                <a:latin typeface="Calibri" panose="020F0502020204030204" pitchFamily="34" charset="0"/>
                <a:ea typeface="Calibri" panose="020F0502020204030204" pitchFamily="34" charset="0"/>
                <a:cs typeface="Calibri" panose="020F0502020204030204" pitchFamily="34" charset="0"/>
              </a:rPr>
              <a:t>Conflict between generations, and the development of a distinctive ‘generational consciousness’, is both the product of a wider social and cultural conflict, and contributes to it.  </a:t>
            </a:r>
          </a:p>
          <a:p>
            <a:pPr>
              <a:lnSpc>
                <a:spcPct val="107000"/>
              </a:lnSpc>
              <a:spcAft>
                <a:spcPts val="800"/>
              </a:spcAft>
            </a:pPr>
            <a:endParaRPr lang="en-GB" dirty="0"/>
          </a:p>
        </p:txBody>
      </p:sp>
    </p:spTree>
    <p:extLst>
      <p:ext uri="{BB962C8B-B14F-4D97-AF65-F5344CB8AC3E}">
        <p14:creationId xmlns:p14="http://schemas.microsoft.com/office/powerpoint/2010/main" val="32195768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0F434-407B-8C7A-0513-71E7544A15EB}"/>
              </a:ext>
            </a:extLst>
          </p:cNvPr>
          <p:cNvSpPr>
            <a:spLocks noGrp="1"/>
          </p:cNvSpPr>
          <p:nvPr>
            <p:ph type="title"/>
          </p:nvPr>
        </p:nvSpPr>
        <p:spPr/>
        <p:txBody>
          <a:bodyPr/>
          <a:lstStyle/>
          <a:p>
            <a:r>
              <a:rPr lang="en-GB" dirty="0"/>
              <a:t>What can we say about the Covid generation?</a:t>
            </a:r>
          </a:p>
        </p:txBody>
      </p:sp>
      <p:sp>
        <p:nvSpPr>
          <p:cNvPr id="3" name="Content Placeholder 2">
            <a:extLst>
              <a:ext uri="{FF2B5EF4-FFF2-40B4-BE49-F238E27FC236}">
                <a16:creationId xmlns:a16="http://schemas.microsoft.com/office/drawing/2014/main" id="{F9DBE163-1A12-A0F1-75D8-097F86570F64}"/>
              </a:ext>
            </a:extLst>
          </p:cNvPr>
          <p:cNvSpPr>
            <a:spLocks noGrp="1"/>
          </p:cNvSpPr>
          <p:nvPr>
            <p:ph idx="1"/>
          </p:nvPr>
        </p:nvSpPr>
        <p:spPr>
          <a:xfrm>
            <a:off x="677334" y="2160589"/>
            <a:ext cx="8596668" cy="4404474"/>
          </a:xfrm>
        </p:spPr>
        <p:txBody>
          <a:bodyPr>
            <a:normAutofit/>
          </a:bodyPr>
          <a:lstStyle/>
          <a:p>
            <a:r>
              <a:rPr lang="en-GB" dirty="0">
                <a:latin typeface="Calibri" panose="020F0502020204030204" pitchFamily="34" charset="0"/>
                <a:ea typeface="Calibri" panose="020F0502020204030204" pitchFamily="34" charset="0"/>
                <a:cs typeface="Calibri" panose="020F0502020204030204" pitchFamily="34" charset="0"/>
              </a:rPr>
              <a:t>R</a:t>
            </a:r>
            <a:r>
              <a:rPr lang="en-GB" sz="1800" dirty="0">
                <a:latin typeface="Calibri" panose="020F0502020204030204" pitchFamily="34" charset="0"/>
                <a:ea typeface="Calibri" panose="020F0502020204030204" pitchFamily="34" charset="0"/>
                <a:cs typeface="Calibri" panose="020F0502020204030204" pitchFamily="34" charset="0"/>
              </a:rPr>
              <a:t>esist generalising claims about ‘how pandemic / lockdowns affected young people’ or what the experience means for their political outlook</a:t>
            </a:r>
            <a:endParaRPr lang="en-GB" sz="1800" dirty="0">
              <a:effectLst/>
              <a:latin typeface="Calibri" panose="020F0502020204030204" pitchFamily="34" charset="0"/>
              <a:ea typeface="Calibri" panose="020F0502020204030204" pitchFamily="34" charset="0"/>
              <a:cs typeface="Calibri" panose="020F0502020204030204" pitchFamily="34" charset="0"/>
            </a:endParaRPr>
          </a:p>
          <a:p>
            <a:pPr lvl="1"/>
            <a:r>
              <a:rPr lang="en-GB" dirty="0">
                <a:effectLst/>
                <a:latin typeface="Calibri" panose="020F0502020204030204" pitchFamily="34" charset="0"/>
                <a:ea typeface="Calibri" panose="020F0502020204030204" pitchFamily="34" charset="0"/>
                <a:cs typeface="Calibri" panose="020F0502020204030204" pitchFamily="34" charset="0"/>
              </a:rPr>
              <a:t>While this ‘traumatic event’ (Edmunds and Turner 2005) may create the conditions for a distinctive generational consciousness, the meaning of this experience has a fragmented and atomised quality. </a:t>
            </a:r>
          </a:p>
          <a:p>
            <a:pPr>
              <a:lnSpc>
                <a:spcPct val="107000"/>
              </a:lnSpc>
              <a:spcAft>
                <a:spcPts val="800"/>
              </a:spcAft>
            </a:pPr>
            <a:r>
              <a:rPr lang="en-GB" sz="1700" dirty="0">
                <a:effectLst/>
                <a:latin typeface="Calibri" panose="020F0502020204030204" pitchFamily="34" charset="0"/>
                <a:ea typeface="Calibri" panose="020F0502020204030204" pitchFamily="34" charset="0"/>
                <a:cs typeface="Calibri" panose="020F0502020204030204" pitchFamily="34" charset="0"/>
              </a:rPr>
              <a:t>We can surmise that this historical moment may well give rise to an ‘actual generation’, and the potential for a generation gap to emerge</a:t>
            </a:r>
          </a:p>
          <a:p>
            <a:endParaRPr lang="en-GB" dirty="0"/>
          </a:p>
          <a:p>
            <a:endParaRPr lang="en-GB" dirty="0"/>
          </a:p>
        </p:txBody>
      </p:sp>
    </p:spTree>
    <p:extLst>
      <p:ext uri="{BB962C8B-B14F-4D97-AF65-F5344CB8AC3E}">
        <p14:creationId xmlns:p14="http://schemas.microsoft.com/office/powerpoint/2010/main" val="39708111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49286-8CCA-4AB4-463F-6B11D8525278}"/>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F7925058-EC16-4063-8D4E-A0144BF08033}"/>
              </a:ext>
            </a:extLst>
          </p:cNvPr>
          <p:cNvSpPr>
            <a:spLocks noGrp="1"/>
          </p:cNvSpPr>
          <p:nvPr>
            <p:ph idx="1"/>
          </p:nvPr>
        </p:nvSpPr>
        <p:spPr/>
        <p:txBody>
          <a:bodyPr>
            <a:normAutofit fontScale="70000" lnSpcReduction="20000"/>
          </a:bodyPr>
          <a:lstStyle/>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The events of 2020 and beyond represent a new epoch far more significant than the expressions of social change that have often previously been highlighted as the makings of a generation: the turn of the Millennium, for example, or the ubiquity of social media. </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The all-encompassing character of lockdowns and associated Covid-19 restrictions gave the crisis an intimate, personal quality that could not be ignored. </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The disruption of social time, and the upheaval of taken-for-granted ways of living and interacting, gave social distancing measures an intimate quality that impacted every dimension of life for a substantial period. This had distinctive implications for those coming of age, at the point where they were ‘really questioning things’, who found that those rites of passage that had previously been considered all-important stages on the path to their personal futures simply disappeared, in a cloud of anxiety about the problem of the present. </a:t>
            </a:r>
          </a:p>
          <a:p>
            <a:pPr>
              <a:lnSpc>
                <a:spcPct val="107000"/>
              </a:lnSpc>
              <a:spcAft>
                <a:spcPts val="800"/>
              </a:spcAft>
            </a:pPr>
            <a:r>
              <a:rPr lang="en-GB" sz="2000" dirty="0">
                <a:effectLst/>
                <a:latin typeface="Calibri" panose="020F0502020204030204" pitchFamily="34" charset="0"/>
                <a:ea typeface="Calibri" panose="020F0502020204030204" pitchFamily="34" charset="0"/>
                <a:cs typeface="Calibri" panose="020F0502020204030204" pitchFamily="34" charset="0"/>
              </a:rPr>
              <a:t>In particular, the closure of schools and universities as core institutions of education and socialisation, followed by attempts to substitute ‘online learning’ of curriculum content</a:t>
            </a:r>
            <a:r>
              <a:rPr lang="en-GB" sz="2000" dirty="0">
                <a:effectLst/>
                <a:latin typeface="Calibri" panose="020F0502020204030204" pitchFamily="34" charset="0"/>
                <a:ea typeface="Calibri" panose="020F0502020204030204" pitchFamily="34" charset="0"/>
                <a:cs typeface="Times New Roman" panose="02020603050405020304" pitchFamily="18" charset="0"/>
              </a:rPr>
              <a:t> </a:t>
            </a:r>
            <a:r>
              <a:rPr lang="en-GB" sz="2000" dirty="0">
                <a:effectLst/>
                <a:latin typeface="Calibri" panose="020F0502020204030204" pitchFamily="34" charset="0"/>
                <a:ea typeface="Calibri" panose="020F0502020204030204" pitchFamily="34" charset="0"/>
                <a:cs typeface="Calibri" panose="020F0502020204030204" pitchFamily="34" charset="0"/>
              </a:rPr>
              <a:t>, raised some profound questions about the value that contemporary ‘risk society’ places on the transmission of ‘the accumulated cultural heritage’ to the young.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568961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1689-A47B-54BD-8774-11B49D84C1E2}"/>
              </a:ext>
            </a:extLst>
          </p:cNvPr>
          <p:cNvSpPr>
            <a:spLocks noGrp="1"/>
          </p:cNvSpPr>
          <p:nvPr>
            <p:ph type="title"/>
          </p:nvPr>
        </p:nvSpPr>
        <p:spPr>
          <a:xfrm>
            <a:off x="838200" y="480153"/>
            <a:ext cx="10515600" cy="1095506"/>
          </a:xfrm>
        </p:spPr>
        <p:txBody>
          <a:bodyPr>
            <a:normAutofit/>
          </a:bodyPr>
          <a:lstStyle/>
          <a:p>
            <a:r>
              <a:rPr lang="en-GB" dirty="0"/>
              <a:t>Wider crisis of meaning </a:t>
            </a:r>
          </a:p>
        </p:txBody>
      </p:sp>
      <p:sp>
        <p:nvSpPr>
          <p:cNvPr id="3" name="Content Placeholder 2">
            <a:extLst>
              <a:ext uri="{FF2B5EF4-FFF2-40B4-BE49-F238E27FC236}">
                <a16:creationId xmlns:a16="http://schemas.microsoft.com/office/drawing/2014/main" id="{9E76DF95-2639-874E-054E-667CBC023359}"/>
              </a:ext>
            </a:extLst>
          </p:cNvPr>
          <p:cNvSpPr>
            <a:spLocks noGrp="1"/>
          </p:cNvSpPr>
          <p:nvPr>
            <p:ph idx="1"/>
          </p:nvPr>
        </p:nvSpPr>
        <p:spPr/>
        <p:txBody>
          <a:bodyPr>
            <a:noAutofit/>
          </a:bodyPr>
          <a:lstStyle/>
          <a:p>
            <a:pPr marL="457200">
              <a:lnSpc>
                <a:spcPct val="107000"/>
              </a:lnSpc>
              <a:spcAft>
                <a:spcPts val="800"/>
              </a:spcAft>
            </a:pPr>
            <a:r>
              <a:rPr lang="en-GB" sz="1600" dirty="0">
                <a:effectLst/>
                <a:latin typeface="Calibri" panose="020F0502020204030204" pitchFamily="34" charset="0"/>
                <a:ea typeface="Calibri" panose="020F0502020204030204" pitchFamily="34" charset="0"/>
                <a:cs typeface="Calibri" panose="020F0502020204030204" pitchFamily="34" charset="0"/>
              </a:rPr>
              <a:t>Crisis of shared meaning</a:t>
            </a:r>
            <a:r>
              <a:rPr lang="en-GB" sz="1600" dirty="0">
                <a:latin typeface="Calibri" panose="020F0502020204030204" pitchFamily="34" charset="0"/>
                <a:ea typeface="Calibri" panose="020F0502020204030204" pitchFamily="34" charset="0"/>
                <a:cs typeface="Calibri" panose="020F0502020204030204" pitchFamily="34" charset="0"/>
              </a:rPr>
              <a:t>, and confidence about what to transmit to younger generations, seen during the pandemic:</a:t>
            </a:r>
          </a:p>
          <a:p>
            <a:pPr marL="857250" lvl="1">
              <a:lnSpc>
                <a:spcPct val="107000"/>
              </a:lnSpc>
              <a:spcAft>
                <a:spcPts val="800"/>
              </a:spcAft>
            </a:pPr>
            <a:r>
              <a:rPr lang="en-GB" dirty="0">
                <a:latin typeface="Calibri" panose="020F0502020204030204" pitchFamily="34" charset="0"/>
                <a:ea typeface="Calibri" panose="020F0502020204030204" pitchFamily="34" charset="0"/>
                <a:cs typeface="Calibri" panose="020F0502020204030204" pitchFamily="34" charset="0"/>
              </a:rPr>
              <a:t>Symbolised by school closures: difficulty adult society had in expressing need to educate young people during a time of immediate emergency, or the meaning of education </a:t>
            </a:r>
          </a:p>
          <a:p>
            <a:pPr marL="457200">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Intersects with existing trends towards ‘generational distancing’ observed in educ</a:t>
            </a:r>
            <a:r>
              <a:rPr lang="en-GB" sz="1800" dirty="0">
                <a:latin typeface="Calibri" panose="020F0502020204030204" pitchFamily="34" charset="0"/>
                <a:ea typeface="Calibri" panose="020F0502020204030204" pitchFamily="34" charset="0"/>
                <a:cs typeface="Calibri" panose="020F0502020204030204" pitchFamily="34" charset="0"/>
              </a:rPr>
              <a:t>ation, parenting culture, and policy, </a:t>
            </a:r>
            <a:r>
              <a:rPr lang="en-GB" sz="1800" dirty="0">
                <a:effectLst/>
                <a:latin typeface="Calibri" panose="020F0502020204030204" pitchFamily="34" charset="0"/>
                <a:ea typeface="Calibri" panose="020F0502020204030204" pitchFamily="34" charset="0"/>
                <a:cs typeface="Calibri" panose="020F0502020204030204" pitchFamily="34" charset="0"/>
              </a:rPr>
              <a:t>where the behaviours, conventions, and knowledge associated with ‘the past’ were already held in question. </a:t>
            </a:r>
          </a:p>
          <a:p>
            <a:pPr marL="457200">
              <a:lnSpc>
                <a:spcPct val="107000"/>
              </a:lnSpc>
              <a:spcAft>
                <a:spcPts val="800"/>
              </a:spcAft>
            </a:pPr>
            <a:r>
              <a:rPr lang="en-GB" dirty="0">
                <a:latin typeface="Calibri" panose="020F0502020204030204" pitchFamily="34" charset="0"/>
                <a:ea typeface="Calibri" panose="020F0502020204030204" pitchFamily="34" charset="0"/>
                <a:cs typeface="Calibri" panose="020F0502020204030204" pitchFamily="34" charset="0"/>
              </a:rPr>
              <a:t>Summed up by narrative that the problems presented by pandemic, and solutions derived to deal with it, were ‘unprecedented’ – there was nothing we could learn from the past </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3173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93A00-F3B5-AEE6-7B90-FA3055C01720}"/>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96676DF6-C390-CA33-63C1-657340EB8546}"/>
              </a:ext>
            </a:extLst>
          </p:cNvPr>
          <p:cNvSpPr>
            <a:spLocks noGrp="1"/>
          </p:cNvSpPr>
          <p:nvPr>
            <p:ph idx="1"/>
          </p:nvPr>
        </p:nvSpPr>
        <p:spPr/>
        <p:txBody>
          <a:bodyPr>
            <a:normAutofit/>
          </a:bodyPr>
          <a:lstStyle/>
          <a:p>
            <a:r>
              <a:rPr lang="en-GB" sz="2100" dirty="0">
                <a:latin typeface="Calibri" panose="020F0502020204030204" pitchFamily="34" charset="0"/>
                <a:cs typeface="Calibri" panose="020F0502020204030204" pitchFamily="34" charset="0"/>
              </a:rPr>
              <a:t>At symbolic level, t</a:t>
            </a:r>
            <a:r>
              <a:rPr lang="en-GB" sz="2100" dirty="0">
                <a:effectLst/>
                <a:latin typeface="Calibri" panose="020F0502020204030204" pitchFamily="34" charset="0"/>
                <a:ea typeface="Calibri" panose="020F0502020204030204" pitchFamily="34" charset="0"/>
                <a:cs typeface="Calibri" panose="020F0502020204030204" pitchFamily="34" charset="0"/>
              </a:rPr>
              <a:t>he promotion of this moment as an ‘unprecedented’ threat requiring an ‘unprecedented’ response dealt a symbolic blow to the transaction between the generations; how can older generations pass on what they know about life, when everything they know is deemed irrelevant to the current state of crisis?</a:t>
            </a:r>
          </a:p>
          <a:p>
            <a:pPr>
              <a:lnSpc>
                <a:spcPct val="107000"/>
              </a:lnSpc>
              <a:spcAft>
                <a:spcPts val="800"/>
              </a:spcAft>
            </a:pPr>
            <a:r>
              <a:rPr lang="en-GB" sz="2100" dirty="0">
                <a:effectLst/>
                <a:latin typeface="Calibri" panose="020F0502020204030204" pitchFamily="34" charset="0"/>
                <a:ea typeface="Calibri" panose="020F0502020204030204" pitchFamily="34" charset="0"/>
                <a:cs typeface="Calibri" panose="020F0502020204030204" pitchFamily="34" charset="0"/>
              </a:rPr>
              <a:t>This is the question at the heart of discussions about the ‘Covid generation’, and one that will not be easily or rapidly resolved. </a:t>
            </a:r>
          </a:p>
          <a:p>
            <a:endParaRPr lang="en-GB" dirty="0"/>
          </a:p>
        </p:txBody>
      </p:sp>
    </p:spTree>
    <p:extLst>
      <p:ext uri="{BB962C8B-B14F-4D97-AF65-F5344CB8AC3E}">
        <p14:creationId xmlns:p14="http://schemas.microsoft.com/office/powerpoint/2010/main" val="2619898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18919-0DCB-49CD-A1A9-5D6DAD6EDEBD}"/>
              </a:ext>
            </a:extLst>
          </p:cNvPr>
          <p:cNvSpPr>
            <a:spLocks noGrp="1"/>
          </p:cNvSpPr>
          <p:nvPr>
            <p:ph type="title"/>
          </p:nvPr>
        </p:nvSpPr>
        <p:spPr/>
        <p:txBody>
          <a:bodyPr/>
          <a:lstStyle/>
          <a:p>
            <a:r>
              <a:rPr lang="en-GB" dirty="0"/>
              <a:t>Links and references </a:t>
            </a:r>
          </a:p>
        </p:txBody>
      </p:sp>
      <p:sp>
        <p:nvSpPr>
          <p:cNvPr id="3" name="Content Placeholder 2">
            <a:extLst>
              <a:ext uri="{FF2B5EF4-FFF2-40B4-BE49-F238E27FC236}">
                <a16:creationId xmlns:a16="http://schemas.microsoft.com/office/drawing/2014/main" id="{53133E2F-5156-46E6-9B92-00A577069064}"/>
              </a:ext>
            </a:extLst>
          </p:cNvPr>
          <p:cNvSpPr>
            <a:spLocks noGrp="1"/>
          </p:cNvSpPr>
          <p:nvPr>
            <p:ph sz="half" idx="1"/>
          </p:nvPr>
        </p:nvSpPr>
        <p:spPr/>
        <p:txBody>
          <a:bodyPr>
            <a:noAutofit/>
          </a:bodyPr>
          <a:lstStyle/>
          <a:p>
            <a:r>
              <a:rPr lang="en-GB" sz="1100" dirty="0">
                <a:latin typeface="Calibri" panose="020F0502020204030204" pitchFamily="34" charset="0"/>
                <a:cs typeface="Calibri" panose="020F0502020204030204" pitchFamily="34" charset="0"/>
              </a:rPr>
              <a:t>Bristow, J. (2015) </a:t>
            </a:r>
            <a:r>
              <a:rPr lang="en-GB" sz="1100" i="1" dirty="0">
                <a:latin typeface="Calibri" panose="020F0502020204030204" pitchFamily="34" charset="0"/>
                <a:cs typeface="Calibri" panose="020F0502020204030204" pitchFamily="34" charset="0"/>
              </a:rPr>
              <a:t>Baby Boomers and Generational Conflict</a:t>
            </a:r>
            <a:r>
              <a:rPr lang="en-GB" sz="1100" dirty="0">
                <a:latin typeface="Calibri" panose="020F0502020204030204" pitchFamily="34" charset="0"/>
                <a:cs typeface="Calibri" panose="020F0502020204030204" pitchFamily="34" charset="0"/>
              </a:rPr>
              <a:t>, Springer.</a:t>
            </a:r>
          </a:p>
          <a:p>
            <a:r>
              <a:rPr lang="en-GB" sz="1100" dirty="0">
                <a:latin typeface="Calibri" panose="020F0502020204030204" pitchFamily="34" charset="0"/>
                <a:cs typeface="Calibri" panose="020F0502020204030204" pitchFamily="34" charset="0"/>
              </a:rPr>
              <a:t>Bristow, J. (2019) </a:t>
            </a:r>
            <a:r>
              <a:rPr lang="en-GB" sz="1100" i="1" dirty="0">
                <a:latin typeface="Calibri" panose="020F0502020204030204" pitchFamily="34" charset="0"/>
                <a:cs typeface="Calibri" panose="020F0502020204030204" pitchFamily="34" charset="0"/>
              </a:rPr>
              <a:t>Stop Mugging Grandma,</a:t>
            </a:r>
            <a:r>
              <a:rPr lang="en-GB" sz="1100" dirty="0">
                <a:latin typeface="Calibri" panose="020F0502020204030204" pitchFamily="34" charset="0"/>
                <a:cs typeface="Calibri" panose="020F0502020204030204" pitchFamily="34" charset="0"/>
              </a:rPr>
              <a:t> Yale University Press.</a:t>
            </a:r>
          </a:p>
          <a:p>
            <a:r>
              <a:rPr lang="en-GB" sz="1100" dirty="0">
                <a:latin typeface="Calibri" panose="020F0502020204030204" pitchFamily="34" charset="0"/>
                <a:cs typeface="Calibri" panose="020F0502020204030204" pitchFamily="34" charset="0"/>
              </a:rPr>
              <a:t>Bristow, J. (2021) ‘Post-Brexit Boomer blaming: The contradictions of generational grievance’, </a:t>
            </a:r>
            <a:r>
              <a:rPr lang="en-GB" sz="1100" i="1" dirty="0">
                <a:latin typeface="Calibri" panose="020F0502020204030204" pitchFamily="34" charset="0"/>
                <a:cs typeface="Calibri" panose="020F0502020204030204" pitchFamily="34" charset="0"/>
              </a:rPr>
              <a:t>The Sociological Review</a:t>
            </a:r>
            <a:r>
              <a:rPr lang="en-GB" sz="1100" dirty="0">
                <a:latin typeface="Calibri" panose="020F0502020204030204" pitchFamily="34" charset="0"/>
                <a:cs typeface="Calibri" panose="020F0502020204030204" pitchFamily="34" charset="0"/>
              </a:rPr>
              <a:t>, 69(4), pp.759-774.</a:t>
            </a:r>
          </a:p>
          <a:p>
            <a:r>
              <a:rPr lang="en-GB" sz="1100" dirty="0">
                <a:latin typeface="Calibri" panose="020F0502020204030204" pitchFamily="34" charset="0"/>
                <a:cs typeface="Calibri" panose="020F0502020204030204" pitchFamily="34" charset="0"/>
              </a:rPr>
              <a:t>Bristow, J. and </a:t>
            </a:r>
            <a:r>
              <a:rPr lang="en-GB" sz="1100" dirty="0" err="1">
                <a:latin typeface="Calibri" panose="020F0502020204030204" pitchFamily="34" charset="0"/>
                <a:cs typeface="Calibri" panose="020F0502020204030204" pitchFamily="34" charset="0"/>
              </a:rPr>
              <a:t>Gilland</a:t>
            </a:r>
            <a:r>
              <a:rPr lang="en-GB" sz="1100" dirty="0">
                <a:latin typeface="Calibri" panose="020F0502020204030204" pitchFamily="34" charset="0"/>
                <a:cs typeface="Calibri" panose="020F0502020204030204" pitchFamily="34" charset="0"/>
              </a:rPr>
              <a:t>, E. (2020) </a:t>
            </a:r>
            <a:r>
              <a:rPr lang="en-GB" sz="1100" i="1" dirty="0">
                <a:latin typeface="Calibri" panose="020F0502020204030204" pitchFamily="34" charset="0"/>
                <a:cs typeface="Calibri" panose="020F0502020204030204" pitchFamily="34" charset="0"/>
              </a:rPr>
              <a:t>The Corona Generation: Coming of age in a crisis,</a:t>
            </a:r>
            <a:r>
              <a:rPr lang="en-GB" sz="1100" dirty="0">
                <a:latin typeface="Calibri" panose="020F0502020204030204" pitchFamily="34" charset="0"/>
                <a:cs typeface="Calibri" panose="020F0502020204030204" pitchFamily="34" charset="0"/>
              </a:rPr>
              <a:t> John Hunt Publishing.</a:t>
            </a:r>
          </a:p>
          <a:p>
            <a:r>
              <a:rPr lang="en-GB" sz="1100" dirty="0">
                <a:latin typeface="Calibri" panose="020F0502020204030204" pitchFamily="34" charset="0"/>
                <a:cs typeface="Calibri" panose="020F0502020204030204" pitchFamily="34" charset="0"/>
              </a:rPr>
              <a:t>Burnett, J. (2010) </a:t>
            </a:r>
            <a:r>
              <a:rPr lang="en-GB" sz="1100" i="1" dirty="0">
                <a:latin typeface="Calibri" panose="020F0502020204030204" pitchFamily="34" charset="0"/>
                <a:cs typeface="Calibri" panose="020F0502020204030204" pitchFamily="34" charset="0"/>
              </a:rPr>
              <a:t>Generations: The time machine in theory and practice,</a:t>
            </a:r>
            <a:r>
              <a:rPr lang="en-GB" sz="1100" dirty="0">
                <a:latin typeface="Calibri" panose="020F0502020204030204" pitchFamily="34" charset="0"/>
                <a:cs typeface="Calibri" panose="020F0502020204030204" pitchFamily="34" charset="0"/>
              </a:rPr>
              <a:t> Routledge.</a:t>
            </a:r>
          </a:p>
          <a:p>
            <a:r>
              <a:rPr lang="en-GB" sz="1100" dirty="0">
                <a:latin typeface="Calibri" panose="020F0502020204030204" pitchFamily="34" charset="0"/>
                <a:cs typeface="Calibri" panose="020F0502020204030204" pitchFamily="34" charset="0"/>
              </a:rPr>
              <a:t>Generations Network project pages: </a:t>
            </a:r>
            <a:r>
              <a:rPr lang="en-GB" sz="1100" dirty="0">
                <a:latin typeface="Calibri" panose="020F0502020204030204" pitchFamily="34" charset="0"/>
                <a:cs typeface="Calibri" panose="020F0502020204030204" pitchFamily="34" charset="0"/>
                <a:hlinkClick r:id="rId2"/>
              </a:rPr>
              <a:t>https://blogs.kent.ac.uk/parentingculturestudies/research-themes/generations/generations-the-network/</a:t>
            </a:r>
            <a:endParaRPr lang="en-GB" sz="1100" dirty="0">
              <a:latin typeface="Calibri" panose="020F0502020204030204" pitchFamily="34" charset="0"/>
              <a:cs typeface="Calibri" panose="020F0502020204030204" pitchFamily="34" charset="0"/>
            </a:endParaRPr>
          </a:p>
          <a:p>
            <a:r>
              <a:rPr lang="en-GB" sz="1100" dirty="0">
                <a:latin typeface="Calibri" panose="020F0502020204030204" pitchFamily="34" charset="0"/>
                <a:cs typeface="Calibri" panose="020F0502020204030204" pitchFamily="34" charset="0"/>
              </a:rPr>
              <a:t>Generations Network (2021) ‘Talking about generations: 5 questions to ask yourself’ </a:t>
            </a:r>
            <a:r>
              <a:rPr lang="en-GB" sz="1100" dirty="0">
                <a:latin typeface="Calibri" panose="020F0502020204030204" pitchFamily="34" charset="0"/>
                <a:cs typeface="Calibri" panose="020F0502020204030204" pitchFamily="34" charset="0"/>
                <a:hlinkClick r:id="rId3"/>
              </a:rPr>
              <a:t>https://blogs.kent.ac.uk/parentingculturestudies/files/2021/03/Talking-about-generations.pdf</a:t>
            </a:r>
            <a:endParaRPr lang="en-GB" sz="11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C0301DA1-1F44-3348-E260-1A7627383057}"/>
              </a:ext>
            </a:extLst>
          </p:cNvPr>
          <p:cNvSpPr>
            <a:spLocks noGrp="1"/>
          </p:cNvSpPr>
          <p:nvPr>
            <p:ph sz="half" idx="2"/>
          </p:nvPr>
        </p:nvSpPr>
        <p:spPr/>
        <p:txBody>
          <a:bodyPr>
            <a:normAutofit fontScale="55000" lnSpcReduction="20000"/>
          </a:bodyPr>
          <a:lstStyle/>
          <a:p>
            <a:pPr>
              <a:lnSpc>
                <a:spcPts val="1200"/>
              </a:lnSpc>
              <a:spcAft>
                <a:spcPts val="600"/>
              </a:spcAft>
            </a:pP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Leccardi</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 and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Ruspini</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 (2016) </a:t>
            </a:r>
            <a:r>
              <a:rPr lang="en-GB"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New Youth? Young people, generations and family life.</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London: Routledge.</a:t>
            </a:r>
          </a:p>
          <a:p>
            <a:pPr>
              <a:lnSpc>
                <a:spcPts val="1200"/>
              </a:lnSpc>
              <a:spcAft>
                <a:spcPts val="600"/>
              </a:spcAft>
            </a:pP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Leccardi</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C. (2016) ‘Facing uncertainty. Temporality and biographies in the new century’, in C.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Leccardi</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and E.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Ruspini</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(eds) </a:t>
            </a:r>
            <a:r>
              <a:rPr lang="en-GB" sz="1800" i="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 New Youth? Young people, generations and family life.</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London: Routledge.</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Mannheim, K. (1952) Essays on the Sociology of Knowledge. Edited by Paul </a:t>
            </a:r>
            <a:r>
              <a:rPr lang="en-GB" sz="1800" dirty="0" err="1">
                <a:effectLst/>
                <a:latin typeface="Calibri" panose="020F0502020204030204" pitchFamily="34" charset="0"/>
                <a:ea typeface="Calibri" panose="020F0502020204030204" pitchFamily="34" charset="0"/>
                <a:cs typeface="Calibri" panose="020F0502020204030204" pitchFamily="34" charset="0"/>
              </a:rPr>
              <a:t>Kecskemeti</a:t>
            </a:r>
            <a:r>
              <a:rPr lang="en-GB" sz="1800" dirty="0">
                <a:effectLst/>
                <a:latin typeface="Calibri" panose="020F0502020204030204" pitchFamily="34" charset="0"/>
                <a:ea typeface="Calibri" panose="020F0502020204030204" pitchFamily="34" charset="0"/>
                <a:cs typeface="Calibri" panose="020F0502020204030204" pitchFamily="34" charset="0"/>
              </a:rPr>
              <a:t>. London: Routledge &amp; Kegan Paul Ltd. </a:t>
            </a:r>
          </a:p>
          <a:p>
            <a:pPr>
              <a:lnSpc>
                <a:spcPct val="107000"/>
              </a:lnSpc>
              <a:spcAft>
                <a:spcPts val="800"/>
              </a:spcAft>
            </a:pPr>
            <a:r>
              <a:rPr lang="en-GB" sz="1800" dirty="0">
                <a:effectLst/>
                <a:latin typeface="Calibri" panose="020F0502020204030204" pitchFamily="34" charset="0"/>
                <a:ea typeface="Calibri" panose="020F0502020204030204" pitchFamily="34" charset="0"/>
                <a:cs typeface="Calibri" panose="020F0502020204030204" pitchFamily="34" charset="0"/>
              </a:rPr>
              <a:t>Mills, C. W. (1970 [1959]) The Sociological Imagination. Harmondsworth: Penguin Books Ltd. </a:t>
            </a:r>
          </a:p>
          <a:p>
            <a:r>
              <a:rPr lang="en-GB" sz="1800" dirty="0">
                <a:latin typeface="Calibri" panose="020F0502020204030204" pitchFamily="34" charset="0"/>
                <a:cs typeface="Calibri" panose="020F0502020204030204" pitchFamily="34" charset="0"/>
              </a:rPr>
              <a:t>Purhonen, S. (2016) ‘Generations on paper: Bourdieu and the critique of ‘</a:t>
            </a:r>
            <a:r>
              <a:rPr lang="en-GB" sz="1800" dirty="0" err="1">
                <a:latin typeface="Calibri" panose="020F0502020204030204" pitchFamily="34" charset="0"/>
                <a:cs typeface="Calibri" panose="020F0502020204030204" pitchFamily="34" charset="0"/>
              </a:rPr>
              <a:t>generationalism</a:t>
            </a:r>
            <a:r>
              <a:rPr lang="en-GB" sz="1800" dirty="0">
                <a:latin typeface="Calibri" panose="020F0502020204030204" pitchFamily="34" charset="0"/>
                <a:cs typeface="Calibri" panose="020F0502020204030204" pitchFamily="34" charset="0"/>
              </a:rPr>
              <a:t>’, </a:t>
            </a:r>
            <a:r>
              <a:rPr lang="en-GB" sz="1800" i="1" dirty="0">
                <a:latin typeface="Calibri" panose="020F0502020204030204" pitchFamily="34" charset="0"/>
                <a:cs typeface="Calibri" panose="020F0502020204030204" pitchFamily="34" charset="0"/>
              </a:rPr>
              <a:t>Social Science Information</a:t>
            </a:r>
            <a:r>
              <a:rPr lang="en-GB" sz="1800" dirty="0">
                <a:latin typeface="Calibri" panose="020F0502020204030204" pitchFamily="34" charset="0"/>
                <a:cs typeface="Calibri" panose="020F0502020204030204" pitchFamily="34" charset="0"/>
              </a:rPr>
              <a:t>, 55(1), pp.94-114.</a:t>
            </a:r>
          </a:p>
          <a:p>
            <a:r>
              <a:rPr lang="en-GB"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Rudolph, C.W. and </a:t>
            </a:r>
            <a:r>
              <a:rPr lang="en-GB" sz="1800" dirty="0" err="1">
                <a:solidFill>
                  <a:srgbClr val="222222"/>
                </a:solidFill>
                <a:effectLst/>
                <a:latin typeface="Calibri" panose="020F0502020204030204" pitchFamily="34" charset="0"/>
                <a:ea typeface="Calibri" panose="020F0502020204030204" pitchFamily="34" charset="0"/>
                <a:cs typeface="Calibri" panose="020F0502020204030204" pitchFamily="34" charset="0"/>
              </a:rPr>
              <a:t>Zacher</a:t>
            </a:r>
            <a:r>
              <a:rPr lang="en-GB"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H., 2020. “The COVID-19 generation”: A cautionary note. </a:t>
            </a:r>
            <a:r>
              <a:rPr lang="en-GB" sz="1800"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Work, Aging and Retirement</a:t>
            </a:r>
            <a:r>
              <a:rPr lang="en-GB"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 </a:t>
            </a:r>
            <a:r>
              <a:rPr lang="en-GB" sz="1800" i="1"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6</a:t>
            </a:r>
            <a:r>
              <a:rPr lang="en-GB" sz="180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(3), pp.139-145.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cs typeface="Calibri" panose="020F0502020204030204" pitchFamily="34" charset="0"/>
            </a:endParaRPr>
          </a:p>
          <a:p>
            <a:r>
              <a:rPr lang="en-GB" sz="1800" dirty="0">
                <a:latin typeface="Calibri" panose="020F0502020204030204" pitchFamily="34" charset="0"/>
                <a:cs typeface="Calibri" panose="020F0502020204030204" pitchFamily="34" charset="0"/>
              </a:rPr>
              <a:t>White, J. (2013) ‘Thinking Generations’, </a:t>
            </a:r>
            <a:r>
              <a:rPr lang="en-GB" sz="1800" i="1" dirty="0">
                <a:latin typeface="Calibri" panose="020F0502020204030204" pitchFamily="34" charset="0"/>
                <a:cs typeface="Calibri" panose="020F0502020204030204" pitchFamily="34" charset="0"/>
              </a:rPr>
              <a:t>British Journal of Sociology</a:t>
            </a:r>
            <a:r>
              <a:rPr lang="en-GB" sz="1800" dirty="0">
                <a:latin typeface="Calibri" panose="020F0502020204030204" pitchFamily="34" charset="0"/>
                <a:cs typeface="Calibri" panose="020F0502020204030204" pitchFamily="34" charset="0"/>
              </a:rPr>
              <a:t>, 64 (2), pp.216-47. </a:t>
            </a:r>
          </a:p>
          <a:p>
            <a:endParaRPr lang="en-GB" dirty="0"/>
          </a:p>
        </p:txBody>
      </p:sp>
    </p:spTree>
    <p:extLst>
      <p:ext uri="{BB962C8B-B14F-4D97-AF65-F5344CB8AC3E}">
        <p14:creationId xmlns:p14="http://schemas.microsoft.com/office/powerpoint/2010/main" val="197831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B3BFC-3A68-49A0-A379-3963900F9AF4}"/>
              </a:ext>
            </a:extLst>
          </p:cNvPr>
          <p:cNvSpPr>
            <a:spLocks noGrp="1"/>
          </p:cNvSpPr>
          <p:nvPr>
            <p:ph type="title"/>
          </p:nvPr>
        </p:nvSpPr>
        <p:spPr/>
        <p:txBody>
          <a:bodyPr/>
          <a:lstStyle/>
          <a:p>
            <a:r>
              <a:rPr lang="en-GB" dirty="0"/>
              <a:t>Generations: what’s in the concept and how should it be used?</a:t>
            </a:r>
          </a:p>
        </p:txBody>
      </p:sp>
      <p:sp>
        <p:nvSpPr>
          <p:cNvPr id="3" name="Content Placeholder 2">
            <a:extLst>
              <a:ext uri="{FF2B5EF4-FFF2-40B4-BE49-F238E27FC236}">
                <a16:creationId xmlns:a16="http://schemas.microsoft.com/office/drawing/2014/main" id="{1BB45844-2CCC-4479-8E5B-95F35E8557D4}"/>
              </a:ext>
            </a:extLst>
          </p:cNvPr>
          <p:cNvSpPr>
            <a:spLocks noGrp="1"/>
          </p:cNvSpPr>
          <p:nvPr>
            <p:ph idx="1"/>
          </p:nvPr>
        </p:nvSpPr>
        <p:spPr/>
        <p:txBody>
          <a:bodyPr>
            <a:normAutofit fontScale="92500"/>
          </a:bodyPr>
          <a:lstStyle/>
          <a:p>
            <a:r>
              <a:rPr lang="en-US" b="0" i="0" dirty="0">
                <a:solidFill>
                  <a:srgbClr val="000000"/>
                </a:solidFill>
                <a:effectLst/>
                <a:latin typeface="Calibri" panose="020F0502020204030204" pitchFamily="34" charset="0"/>
                <a:cs typeface="Calibri" panose="020F0502020204030204" pitchFamily="34" charset="0"/>
              </a:rPr>
              <a:t>Everybody seems to be talking about generations, but what do they mean? </a:t>
            </a:r>
          </a:p>
          <a:p>
            <a:r>
              <a:rPr lang="en-US" b="0" i="0" dirty="0">
                <a:solidFill>
                  <a:srgbClr val="000000"/>
                </a:solidFill>
                <a:effectLst/>
                <a:latin typeface="Calibri" panose="020F0502020204030204" pitchFamily="34" charset="0"/>
                <a:cs typeface="Calibri" panose="020F0502020204030204" pitchFamily="34" charset="0"/>
              </a:rPr>
              <a:t>Generation has both biological and social meanings and can be used to describe family relationships, peer groups and political and cultural identities. </a:t>
            </a:r>
          </a:p>
          <a:p>
            <a:r>
              <a:rPr lang="en-US" b="0" i="0" dirty="0">
                <a:solidFill>
                  <a:srgbClr val="000000"/>
                </a:solidFill>
                <a:effectLst/>
                <a:latin typeface="Calibri" panose="020F0502020204030204" pitchFamily="34" charset="0"/>
                <a:cs typeface="Calibri" panose="020F0502020204030204" pitchFamily="34" charset="0"/>
              </a:rPr>
              <a:t>Increasingly, generational differences are discussed in a divisive way, as in the claim that there is a conflict of interests between older and younger people over social resources.</a:t>
            </a:r>
          </a:p>
          <a:p>
            <a:r>
              <a:rPr lang="en-GB" dirty="0">
                <a:latin typeface="Calibri" panose="020F0502020204030204" pitchFamily="34" charset="0"/>
                <a:ea typeface="Calibri" panose="020F0502020204030204" pitchFamily="34" charset="0"/>
                <a:cs typeface="Calibri" panose="020F0502020204030204" pitchFamily="34" charset="0"/>
              </a:rPr>
              <a:t>Generation is a ‘mutable’ concept, which ‘has been subject to change in the flow of history and circumstance in which it has been put to work’; it </a:t>
            </a:r>
            <a:r>
              <a:rPr lang="en-GB" dirty="0">
                <a:effectLst/>
                <a:latin typeface="Calibri" panose="020F0502020204030204" pitchFamily="34" charset="0"/>
                <a:ea typeface="Calibri" panose="020F0502020204030204" pitchFamily="34" charset="0"/>
                <a:cs typeface="Calibri" panose="020F0502020204030204" pitchFamily="34" charset="0"/>
              </a:rPr>
              <a:t>‘has been charged with being too empty and slippery to be of much use; yet these characteristics are a function of its survival over thousands of years and the diversity of human formation and experience which it has named’ (Burnett 2010, p1).</a:t>
            </a:r>
          </a:p>
          <a:p>
            <a:pPr marL="0" indent="0">
              <a:buNone/>
            </a:pPr>
            <a:endParaRPr lang="en-GB" dirty="0">
              <a:effectLst/>
              <a:ea typeface="Calibri" panose="020F0502020204030204" pitchFamily="34" charset="0"/>
              <a:cs typeface="Calibri" panose="020F0502020204030204" pitchFamily="34" charset="0"/>
            </a:endParaRPr>
          </a:p>
          <a:p>
            <a:pPr marL="0" indent="0" algn="ctr">
              <a:buNone/>
            </a:pPr>
            <a:r>
              <a:rPr lang="en-GB" sz="2100" b="1" i="1" dirty="0">
                <a:solidFill>
                  <a:schemeClr val="accent6">
                    <a:lumMod val="75000"/>
                  </a:schemeClr>
                </a:solidFill>
                <a:ea typeface="Calibri" panose="020F0502020204030204" pitchFamily="34" charset="0"/>
                <a:cs typeface="Calibri" panose="020F0502020204030204" pitchFamily="34" charset="0"/>
              </a:rPr>
              <a:t>So what do we do with it?</a:t>
            </a:r>
            <a:endParaRPr lang="en-GB" sz="2100" b="1" i="1" dirty="0">
              <a:solidFill>
                <a:schemeClr val="accent6">
                  <a:lumMod val="75000"/>
                </a:schemeClr>
              </a:solidFill>
              <a:effectLst/>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972173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FE202-CB59-403C-2277-6462B9AE5933}"/>
              </a:ext>
            </a:extLst>
          </p:cNvPr>
          <p:cNvSpPr>
            <a:spLocks noGrp="1"/>
          </p:cNvSpPr>
          <p:nvPr>
            <p:ph type="title"/>
          </p:nvPr>
        </p:nvSpPr>
        <p:spPr/>
        <p:txBody>
          <a:bodyPr>
            <a:normAutofit/>
          </a:bodyPr>
          <a:lstStyle/>
          <a:p>
            <a:r>
              <a:rPr lang="en-GB" dirty="0"/>
              <a:t>Talking about generations: </a:t>
            </a:r>
            <a:br>
              <a:rPr lang="en-GB" dirty="0"/>
            </a:br>
            <a:r>
              <a:rPr lang="en-GB" dirty="0"/>
              <a:t>5 questions to ask yourself</a:t>
            </a:r>
          </a:p>
        </p:txBody>
      </p:sp>
      <p:pic>
        <p:nvPicPr>
          <p:cNvPr id="5" name="Content Placeholder 4">
            <a:extLst>
              <a:ext uri="{FF2B5EF4-FFF2-40B4-BE49-F238E27FC236}">
                <a16:creationId xmlns:a16="http://schemas.microsoft.com/office/drawing/2014/main" id="{1C2E0F13-7319-6851-F0E0-05EE7699833C}"/>
              </a:ext>
            </a:extLst>
          </p:cNvPr>
          <p:cNvPicPr>
            <a:picLocks noGrp="1" noChangeAspect="1"/>
          </p:cNvPicPr>
          <p:nvPr>
            <p:ph idx="1"/>
          </p:nvPr>
        </p:nvPicPr>
        <p:blipFill>
          <a:blip r:embed="rId2"/>
          <a:stretch>
            <a:fillRect/>
          </a:stretch>
        </p:blipFill>
        <p:spPr>
          <a:xfrm>
            <a:off x="635938" y="2127736"/>
            <a:ext cx="7738385" cy="3881437"/>
          </a:xfrm>
        </p:spPr>
      </p:pic>
    </p:spTree>
    <p:extLst>
      <p:ext uri="{BB962C8B-B14F-4D97-AF65-F5344CB8AC3E}">
        <p14:creationId xmlns:p14="http://schemas.microsoft.com/office/powerpoint/2010/main" val="2656860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7B6D5-DE8E-59D1-88DE-A076A0F6BDC6}"/>
              </a:ext>
            </a:extLst>
          </p:cNvPr>
          <p:cNvSpPr>
            <a:spLocks noGrp="1"/>
          </p:cNvSpPr>
          <p:nvPr>
            <p:ph type="title"/>
          </p:nvPr>
        </p:nvSpPr>
        <p:spPr/>
        <p:txBody>
          <a:bodyPr>
            <a:normAutofit/>
          </a:bodyPr>
          <a:lstStyle/>
          <a:p>
            <a:r>
              <a:rPr lang="en-GB" dirty="0"/>
              <a:t>How can a generational lens help us to understand the pandemic?</a:t>
            </a:r>
          </a:p>
        </p:txBody>
      </p:sp>
      <p:sp>
        <p:nvSpPr>
          <p:cNvPr id="3" name="Content Placeholder 2">
            <a:extLst>
              <a:ext uri="{FF2B5EF4-FFF2-40B4-BE49-F238E27FC236}">
                <a16:creationId xmlns:a16="http://schemas.microsoft.com/office/drawing/2014/main" id="{15BF48FC-84D6-46F6-59CA-4365B0E0BA43}"/>
              </a:ext>
            </a:extLst>
          </p:cNvPr>
          <p:cNvSpPr>
            <a:spLocks noGrp="1"/>
          </p:cNvSpPr>
          <p:nvPr>
            <p:ph idx="1"/>
          </p:nvPr>
        </p:nvSpPr>
        <p:spPr/>
        <p:txBody>
          <a:bodyPr>
            <a:normAutofit/>
          </a:bodyPr>
          <a:lstStyle/>
          <a:p>
            <a:r>
              <a:rPr lang="en-GB" dirty="0"/>
              <a:t>The relationship between history and biography (Mills, 1959)</a:t>
            </a:r>
          </a:p>
          <a:p>
            <a:r>
              <a:rPr lang="en-GB" dirty="0"/>
              <a:t>The problem of knowledge (Mannheim, 1928): how meaning is transmitted and recreated </a:t>
            </a:r>
          </a:p>
          <a:p>
            <a:r>
              <a:rPr lang="en-GB" dirty="0"/>
              <a:t>The problem of time: personal, social, and fragmented </a:t>
            </a:r>
          </a:p>
          <a:p>
            <a:r>
              <a:rPr lang="en-GB" sz="1800" dirty="0"/>
              <a:t>The embodied relationship between past, present and future</a:t>
            </a:r>
          </a:p>
        </p:txBody>
      </p:sp>
    </p:spTree>
    <p:extLst>
      <p:ext uri="{BB962C8B-B14F-4D97-AF65-F5344CB8AC3E}">
        <p14:creationId xmlns:p14="http://schemas.microsoft.com/office/powerpoint/2010/main" val="4001309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D40F21-2105-C0D9-52EF-FC5ADE6A470A}"/>
              </a:ext>
            </a:extLst>
          </p:cNvPr>
          <p:cNvSpPr>
            <a:spLocks noGrp="1"/>
          </p:cNvSpPr>
          <p:nvPr>
            <p:ph type="title"/>
          </p:nvPr>
        </p:nvSpPr>
        <p:spPr/>
        <p:txBody>
          <a:bodyPr/>
          <a:lstStyle/>
          <a:p>
            <a:r>
              <a:rPr lang="en-GB" dirty="0"/>
              <a:t>What are we talking about? </a:t>
            </a:r>
          </a:p>
        </p:txBody>
      </p:sp>
      <p:sp>
        <p:nvSpPr>
          <p:cNvPr id="3" name="Content Placeholder 2">
            <a:extLst>
              <a:ext uri="{FF2B5EF4-FFF2-40B4-BE49-F238E27FC236}">
                <a16:creationId xmlns:a16="http://schemas.microsoft.com/office/drawing/2014/main" id="{E5A05C4D-F5A4-95FF-B026-0E97AD3E2633}"/>
              </a:ext>
            </a:extLst>
          </p:cNvPr>
          <p:cNvSpPr>
            <a:spLocks noGrp="1"/>
          </p:cNvSpPr>
          <p:nvPr>
            <p:ph idx="1"/>
          </p:nvPr>
        </p:nvSpPr>
        <p:spPr/>
        <p:txBody>
          <a:bodyPr>
            <a:normAutofit lnSpcReduction="10000"/>
          </a:bodyPr>
          <a:lstStyle/>
          <a:p>
            <a:r>
              <a:rPr lang="en-GB" sz="1800" dirty="0">
                <a:solidFill>
                  <a:srgbClr val="000000"/>
                </a:solidFill>
                <a:effectLst/>
                <a:latin typeface="Calibri" panose="020F0502020204030204" pitchFamily="34" charset="0"/>
                <a:ea typeface="Calibri" panose="020F0502020204030204" pitchFamily="34" charset="0"/>
              </a:rPr>
              <a:t> The German scholars Rudolph and </a:t>
            </a:r>
            <a:r>
              <a:rPr lang="en-GB" sz="1800" dirty="0" err="1">
                <a:solidFill>
                  <a:srgbClr val="000000"/>
                </a:solidFill>
                <a:effectLst/>
                <a:latin typeface="Calibri" panose="020F0502020204030204" pitchFamily="34" charset="0"/>
                <a:ea typeface="Calibri" panose="020F0502020204030204" pitchFamily="34" charset="0"/>
              </a:rPr>
              <a:t>Zacher</a:t>
            </a:r>
            <a:r>
              <a:rPr lang="en-GB" sz="1800" dirty="0">
                <a:solidFill>
                  <a:srgbClr val="000000"/>
                </a:solidFill>
                <a:effectLst/>
                <a:latin typeface="Calibri" panose="020F0502020204030204" pitchFamily="34" charset="0"/>
                <a:ea typeface="Calibri" panose="020F0502020204030204" pitchFamily="34" charset="0"/>
              </a:rPr>
              <a:t> (2020) discuss how ‘</a:t>
            </a:r>
            <a:r>
              <a:rPr lang="en-GB" sz="1800" dirty="0" err="1">
                <a:solidFill>
                  <a:srgbClr val="000000"/>
                </a:solidFill>
                <a:effectLst/>
                <a:latin typeface="Calibri" panose="020F0502020204030204" pitchFamily="34" charset="0"/>
                <a:ea typeface="Calibri" panose="020F0502020204030204" pitchFamily="34" charset="0"/>
              </a:rPr>
              <a:t>generationalized</a:t>
            </a:r>
            <a:r>
              <a:rPr lang="en-GB" sz="1800" dirty="0">
                <a:solidFill>
                  <a:srgbClr val="000000"/>
                </a:solidFill>
                <a:effectLst/>
                <a:latin typeface="Calibri" panose="020F0502020204030204" pitchFamily="34" charset="0"/>
                <a:ea typeface="Calibri" panose="020F0502020204030204" pitchFamily="34" charset="0"/>
              </a:rPr>
              <a:t> rhetoric’ around the Covid-19 pandemic reproduced ‘the various conceptual, methodological, and practical problems associated with the (mis)application of generations for making sense of uncertain times’ (p.139). </a:t>
            </a:r>
          </a:p>
          <a:p>
            <a:r>
              <a:rPr lang="en-GB" sz="1800" dirty="0">
                <a:solidFill>
                  <a:srgbClr val="000000"/>
                </a:solidFill>
                <a:effectLst/>
                <a:latin typeface="Calibri" panose="020F0502020204030204" pitchFamily="34" charset="0"/>
                <a:ea typeface="Calibri" panose="020F0502020204030204" pitchFamily="34" charset="0"/>
              </a:rPr>
              <a:t>These include longstanding empirical difficulties in the study of generations, such as the problem of separating: </a:t>
            </a:r>
          </a:p>
          <a:p>
            <a:pPr lvl="1"/>
            <a:r>
              <a:rPr lang="en-GB" dirty="0">
                <a:solidFill>
                  <a:srgbClr val="000000"/>
                </a:solidFill>
                <a:effectLst/>
                <a:latin typeface="Calibri" panose="020F0502020204030204" pitchFamily="34" charset="0"/>
                <a:ea typeface="Calibri" panose="020F0502020204030204" pitchFamily="34" charset="0"/>
              </a:rPr>
              <a:t>cohort effects (‘differences in attitudes, values, or </a:t>
            </a:r>
            <a:r>
              <a:rPr lang="en-GB" dirty="0" err="1">
                <a:solidFill>
                  <a:srgbClr val="000000"/>
                </a:solidFill>
                <a:effectLst/>
                <a:latin typeface="Calibri" panose="020F0502020204030204" pitchFamily="34" charset="0"/>
                <a:ea typeface="Calibri" panose="020F0502020204030204" pitchFamily="34" charset="0"/>
              </a:rPr>
              <a:t>behaviors</a:t>
            </a:r>
            <a:r>
              <a:rPr lang="en-GB" dirty="0">
                <a:solidFill>
                  <a:srgbClr val="000000"/>
                </a:solidFill>
                <a:effectLst/>
                <a:latin typeface="Calibri" panose="020F0502020204030204" pitchFamily="34" charset="0"/>
                <a:ea typeface="Calibri" panose="020F0502020204030204" pitchFamily="34" charset="0"/>
              </a:rPr>
              <a:t> that can be tied to birth year differences’), </a:t>
            </a:r>
          </a:p>
          <a:p>
            <a:pPr lvl="1"/>
            <a:r>
              <a:rPr lang="en-GB" dirty="0">
                <a:solidFill>
                  <a:srgbClr val="000000"/>
                </a:solidFill>
                <a:effectLst/>
                <a:latin typeface="Calibri" panose="020F0502020204030204" pitchFamily="34" charset="0"/>
                <a:ea typeface="Calibri" panose="020F0502020204030204" pitchFamily="34" charset="0"/>
              </a:rPr>
              <a:t>from age effects (‘the influence of developmental processes’), </a:t>
            </a:r>
          </a:p>
          <a:p>
            <a:pPr lvl="1"/>
            <a:r>
              <a:rPr lang="en-GB" dirty="0">
                <a:solidFill>
                  <a:srgbClr val="000000"/>
                </a:solidFill>
                <a:effectLst/>
                <a:latin typeface="Calibri" panose="020F0502020204030204" pitchFamily="34" charset="0"/>
                <a:ea typeface="Calibri" panose="020F0502020204030204" pitchFamily="34" charset="0"/>
              </a:rPr>
              <a:t>and period effects, which ‘are typically taken as evidence for the influence of contemporaneous time, including the role that important current events play (e.g., economic conditions, national conflicts, one-off events, the onset of the COVID-19 pandemic) in shaping attitudes, values, and </a:t>
            </a:r>
            <a:r>
              <a:rPr lang="en-GB" dirty="0" err="1">
                <a:solidFill>
                  <a:srgbClr val="000000"/>
                </a:solidFill>
                <a:effectLst/>
                <a:latin typeface="Calibri" panose="020F0502020204030204" pitchFamily="34" charset="0"/>
                <a:ea typeface="Calibri" panose="020F0502020204030204" pitchFamily="34" charset="0"/>
              </a:rPr>
              <a:t>behaviors’</a:t>
            </a:r>
            <a:r>
              <a:rPr lang="en-GB" dirty="0">
                <a:solidFill>
                  <a:srgbClr val="000000"/>
                </a:solidFill>
                <a:effectLst/>
                <a:latin typeface="Calibri" panose="020F0502020204030204" pitchFamily="34" charset="0"/>
                <a:ea typeface="Calibri" panose="020F0502020204030204" pitchFamily="34" charset="0"/>
              </a:rPr>
              <a:t> (Rudolph and </a:t>
            </a:r>
            <a:r>
              <a:rPr lang="en-GB" dirty="0" err="1">
                <a:solidFill>
                  <a:srgbClr val="000000"/>
                </a:solidFill>
                <a:effectLst/>
                <a:latin typeface="Calibri" panose="020F0502020204030204" pitchFamily="34" charset="0"/>
                <a:ea typeface="Calibri" panose="020F0502020204030204" pitchFamily="34" charset="0"/>
              </a:rPr>
              <a:t>Zacher</a:t>
            </a:r>
            <a:r>
              <a:rPr lang="en-GB" dirty="0">
                <a:solidFill>
                  <a:srgbClr val="000000"/>
                </a:solidFill>
                <a:effectLst/>
                <a:latin typeface="Calibri" panose="020F0502020204030204" pitchFamily="34" charset="0"/>
                <a:ea typeface="Calibri" panose="020F0502020204030204" pitchFamily="34" charset="0"/>
              </a:rPr>
              <a:t>, 2020, p.141).</a:t>
            </a:r>
          </a:p>
          <a:p>
            <a:pPr marL="457200" lvl="1" indent="0">
              <a:buNone/>
            </a:pPr>
            <a:endParaRPr lang="en-GB" dirty="0">
              <a:solidFill>
                <a:srgbClr val="000000"/>
              </a:solidFill>
              <a:effectLst/>
              <a:latin typeface="Calibri" panose="020F0502020204030204" pitchFamily="34" charset="0"/>
              <a:ea typeface="Calibri" panose="020F0502020204030204" pitchFamily="34" charset="0"/>
            </a:endParaRPr>
          </a:p>
          <a:p>
            <a:pPr lvl="1"/>
            <a:endParaRPr lang="en-GB" dirty="0"/>
          </a:p>
        </p:txBody>
      </p:sp>
    </p:spTree>
    <p:extLst>
      <p:ext uri="{BB962C8B-B14F-4D97-AF65-F5344CB8AC3E}">
        <p14:creationId xmlns:p14="http://schemas.microsoft.com/office/powerpoint/2010/main" val="2647933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3871FE-867D-6380-A11A-666FE9E7BAEA}"/>
              </a:ext>
            </a:extLst>
          </p:cNvPr>
          <p:cNvSpPr>
            <a:spLocks noGrp="1"/>
          </p:cNvSpPr>
          <p:nvPr>
            <p:ph type="title"/>
          </p:nvPr>
        </p:nvSpPr>
        <p:spPr/>
        <p:txBody>
          <a:bodyPr/>
          <a:lstStyle/>
          <a:p>
            <a:r>
              <a:rPr lang="en-GB" dirty="0"/>
              <a:t>Why are we talking about them? </a:t>
            </a:r>
          </a:p>
        </p:txBody>
      </p:sp>
      <p:sp>
        <p:nvSpPr>
          <p:cNvPr id="3" name="Content Placeholder 2">
            <a:extLst>
              <a:ext uri="{FF2B5EF4-FFF2-40B4-BE49-F238E27FC236}">
                <a16:creationId xmlns:a16="http://schemas.microsoft.com/office/drawing/2014/main" id="{04828259-2BC4-4CB7-FBF5-8854C33100CD}"/>
              </a:ext>
            </a:extLst>
          </p:cNvPr>
          <p:cNvSpPr>
            <a:spLocks noGrp="1"/>
          </p:cNvSpPr>
          <p:nvPr>
            <p:ph idx="1"/>
          </p:nvPr>
        </p:nvSpPr>
        <p:spPr/>
        <p:txBody>
          <a:bodyPr>
            <a:normAutofit/>
          </a:bodyPr>
          <a:lstStyle/>
          <a:p>
            <a:r>
              <a:rPr lang="en-GB" dirty="0"/>
              <a:t>Problem of </a:t>
            </a:r>
            <a:r>
              <a:rPr lang="en-GB" i="1" dirty="0" err="1"/>
              <a:t>generationalism</a:t>
            </a:r>
            <a:r>
              <a:rPr lang="en-GB" i="1" dirty="0"/>
              <a:t>: </a:t>
            </a:r>
          </a:p>
          <a:p>
            <a:pPr lvl="1"/>
            <a:r>
              <a:rPr lang="en-GB" dirty="0">
                <a:effectLst/>
                <a:ea typeface="Calibri" panose="020F0502020204030204" pitchFamily="34" charset="0"/>
                <a:cs typeface="Times New Roman" panose="02020603050405020304" pitchFamily="18" charset="0"/>
              </a:rPr>
              <a:t>‘The systematic appeal to the concept of generation in narrating the social and political’ (White 2013). </a:t>
            </a:r>
          </a:p>
          <a:p>
            <a:pPr lvl="1"/>
            <a:r>
              <a:rPr lang="en-GB" sz="1800" dirty="0">
                <a:effectLst/>
                <a:latin typeface="Calibri" panose="020F0502020204030204" pitchFamily="34" charset="0"/>
                <a:ea typeface="Calibri" panose="020F0502020204030204" pitchFamily="34" charset="0"/>
              </a:rPr>
              <a:t>Purhonen (2016) describes </a:t>
            </a:r>
            <a:r>
              <a:rPr lang="en-GB" sz="1800" dirty="0" err="1">
                <a:effectLst/>
                <a:latin typeface="Calibri" panose="020F0502020204030204" pitchFamily="34" charset="0"/>
                <a:ea typeface="Calibri" panose="020F0502020204030204" pitchFamily="34" charset="0"/>
              </a:rPr>
              <a:t>g</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enerationalism</a:t>
            </a:r>
            <a:r>
              <a:rPr lang="en-GB" sz="1800" dirty="0">
                <a:effectLst/>
                <a:latin typeface="Calibri" panose="020F0502020204030204" pitchFamily="34" charset="0"/>
                <a:ea typeface="Calibri" panose="020F0502020204030204" pitchFamily="34" charset="0"/>
                <a:cs typeface="Times New Roman" panose="02020603050405020304" pitchFamily="18" charset="0"/>
              </a:rPr>
              <a:t> as ‘</a:t>
            </a:r>
            <a:r>
              <a:rPr lang="en-GB" sz="1800" dirty="0">
                <a:effectLst/>
                <a:latin typeface="Calibri" panose="020F0502020204030204" pitchFamily="34" charset="0"/>
                <a:ea typeface="Calibri" panose="020F0502020204030204" pitchFamily="34" charset="0"/>
              </a:rPr>
              <a:t>a special form of historicism, by which generations are interpreted as collective actors and the succession of generations as the primary engine of history’. In overemphasizing the characteristics of different generations, this way of thinking results in ‘mere caricatures’, between which ‘artificial confrontations’ become instigated (Purhonen 2016, p.914). </a:t>
            </a:r>
          </a:p>
          <a:p>
            <a:pPr lvl="1"/>
            <a:r>
              <a:rPr lang="en-GB" sz="1800" dirty="0">
                <a:effectLst/>
                <a:latin typeface="Calibri" panose="020F0502020204030204" pitchFamily="34" charset="0"/>
                <a:ea typeface="Calibri" panose="020F0502020204030204" pitchFamily="34" charset="0"/>
              </a:rPr>
              <a:t>This is the sentiment captured by the ubiquitous ‘generation labels’ that seem to operate as self-explanatory categories: Baby Boomers, Generation X, Millennials, Generation Z. </a:t>
            </a:r>
          </a:p>
        </p:txBody>
      </p:sp>
    </p:spTree>
    <p:extLst>
      <p:ext uri="{BB962C8B-B14F-4D97-AF65-F5344CB8AC3E}">
        <p14:creationId xmlns:p14="http://schemas.microsoft.com/office/powerpoint/2010/main" val="17834433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173BA-8159-D700-83E9-17E08CF31D11}"/>
              </a:ext>
            </a:extLst>
          </p:cNvPr>
          <p:cNvSpPr>
            <a:spLocks noGrp="1"/>
          </p:cNvSpPr>
          <p:nvPr>
            <p:ph type="title"/>
          </p:nvPr>
        </p:nvSpPr>
        <p:spPr/>
        <p:txBody>
          <a:bodyPr/>
          <a:lstStyle/>
          <a:p>
            <a:r>
              <a:rPr lang="en-GB" dirty="0"/>
              <a:t>Who are we talking about? </a:t>
            </a:r>
          </a:p>
        </p:txBody>
      </p:sp>
      <p:sp>
        <p:nvSpPr>
          <p:cNvPr id="3" name="Content Placeholder 2">
            <a:extLst>
              <a:ext uri="{FF2B5EF4-FFF2-40B4-BE49-F238E27FC236}">
                <a16:creationId xmlns:a16="http://schemas.microsoft.com/office/drawing/2014/main" id="{5C9A898A-2761-9594-7001-02429A775600}"/>
              </a:ext>
            </a:extLst>
          </p:cNvPr>
          <p:cNvSpPr>
            <a:spLocks noGrp="1"/>
          </p:cNvSpPr>
          <p:nvPr>
            <p:ph idx="1"/>
          </p:nvPr>
        </p:nvSpPr>
        <p:spPr/>
        <p:txBody>
          <a:bodyPr/>
          <a:lstStyle/>
          <a:p>
            <a:r>
              <a:rPr lang="en-GB" sz="1800" dirty="0">
                <a:effectLst/>
                <a:latin typeface="Calibri" panose="020F0502020204030204" pitchFamily="34" charset="0"/>
                <a:ea typeface="Calibri" panose="020F0502020204030204" pitchFamily="34" charset="0"/>
                <a:cs typeface="Calibri" panose="020F0502020204030204" pitchFamily="34" charset="0"/>
              </a:rPr>
              <a:t>Does it mean all babies, children, and young people alive during the pandemic, and if so where should be the cut-off point? </a:t>
            </a:r>
          </a:p>
          <a:p>
            <a:r>
              <a:rPr lang="en-GB" sz="1800" dirty="0">
                <a:effectLst/>
                <a:latin typeface="Calibri" panose="020F0502020204030204" pitchFamily="34" charset="0"/>
                <a:ea typeface="Calibri" panose="020F0502020204030204" pitchFamily="34" charset="0"/>
                <a:cs typeface="Calibri" panose="020F0502020204030204" pitchFamily="34" charset="0"/>
              </a:rPr>
              <a:t>Or does it refer more narrowly to the coming-of-age cohort previously badged ‘Generation Z’, for whom there has long been a search for a catchier tag? </a:t>
            </a:r>
          </a:p>
          <a:p>
            <a:r>
              <a:rPr lang="en-GB" sz="1800" dirty="0">
                <a:effectLst/>
                <a:latin typeface="Calibri" panose="020F0502020204030204" pitchFamily="34" charset="0"/>
                <a:ea typeface="Calibri" panose="020F0502020204030204" pitchFamily="34" charset="0"/>
                <a:cs typeface="Calibri" panose="020F0502020204030204" pitchFamily="34" charset="0"/>
              </a:rPr>
              <a:t>Even if we can agree on a definition of the ‘Covid generation’, how do we account for the diversity of experiences and outcomes within that cohort – or draw clear distinctions with other cohorts, who also lived through the pandemic and feel shaped by it?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743312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C1D52-1AA9-A7FE-5DF6-04A30A9A2CC6}"/>
              </a:ext>
            </a:extLst>
          </p:cNvPr>
          <p:cNvSpPr>
            <a:spLocks noGrp="1"/>
          </p:cNvSpPr>
          <p:nvPr>
            <p:ph type="title"/>
          </p:nvPr>
        </p:nvSpPr>
        <p:spPr/>
        <p:txBody>
          <a:bodyPr/>
          <a:lstStyle/>
          <a:p>
            <a:r>
              <a:rPr lang="en-GB" dirty="0"/>
              <a:t>Where are we talking about?</a:t>
            </a:r>
          </a:p>
        </p:txBody>
      </p:sp>
      <p:sp>
        <p:nvSpPr>
          <p:cNvPr id="3" name="Content Placeholder 2">
            <a:extLst>
              <a:ext uri="{FF2B5EF4-FFF2-40B4-BE49-F238E27FC236}">
                <a16:creationId xmlns:a16="http://schemas.microsoft.com/office/drawing/2014/main" id="{B1D837B7-F0AE-C074-0324-6E9FF6CD9A79}"/>
              </a:ext>
            </a:extLst>
          </p:cNvPr>
          <p:cNvSpPr>
            <a:spLocks noGrp="1"/>
          </p:cNvSpPr>
          <p:nvPr>
            <p:ph idx="1"/>
          </p:nvPr>
        </p:nvSpPr>
        <p:spPr/>
        <p:txBody>
          <a:bodyPr>
            <a:normAutofit/>
          </a:bodyPr>
          <a:lstStyle/>
          <a:p>
            <a:r>
              <a:rPr lang="en-GB" sz="1800" dirty="0">
                <a:effectLst/>
                <a:latin typeface="Calibri" panose="020F0502020204030204" pitchFamily="34" charset="0"/>
                <a:ea typeface="Calibri" panose="020F0502020204030204" pitchFamily="34" charset="0"/>
                <a:cs typeface="Calibri" panose="020F0502020204030204" pitchFamily="34" charset="0"/>
              </a:rPr>
              <a:t>The pandemic was a global phenomenon, to which different societies responded in different ways: so how generalizable is the term beyond (for example) the UK? </a:t>
            </a:r>
          </a:p>
          <a:p>
            <a:r>
              <a:rPr lang="en-GB" sz="1800" dirty="0">
                <a:effectLst/>
                <a:latin typeface="Calibri" panose="020F0502020204030204" pitchFamily="34" charset="0"/>
                <a:ea typeface="Calibri" panose="020F0502020204030204" pitchFamily="34" charset="0"/>
                <a:cs typeface="Calibri" panose="020F0502020204030204" pitchFamily="34" charset="0"/>
              </a:rPr>
              <a:t>One paradox was that people’s actual experience became parochial: travel restrictions within and between nations, and the difference in legal detail between nations and regions regarding, for example, the duration of school closures, or the imposition of curfews and other social distancing measures, means that it is difficult to argue robustly that any particular cohort, even within the same country, had the same experience. </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01934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3AC83-14D9-3FD0-B7C5-3B73E07E5BA9}"/>
              </a:ext>
            </a:extLst>
          </p:cNvPr>
          <p:cNvSpPr>
            <a:spLocks noGrp="1"/>
          </p:cNvSpPr>
          <p:nvPr>
            <p:ph type="title"/>
          </p:nvPr>
        </p:nvSpPr>
        <p:spPr/>
        <p:txBody>
          <a:bodyPr/>
          <a:lstStyle/>
          <a:p>
            <a:r>
              <a:rPr lang="en-GB" dirty="0"/>
              <a:t>Who are we talking to?</a:t>
            </a:r>
          </a:p>
        </p:txBody>
      </p:sp>
      <p:sp>
        <p:nvSpPr>
          <p:cNvPr id="3" name="Content Placeholder 2">
            <a:extLst>
              <a:ext uri="{FF2B5EF4-FFF2-40B4-BE49-F238E27FC236}">
                <a16:creationId xmlns:a16="http://schemas.microsoft.com/office/drawing/2014/main" id="{31A1026C-0EDA-80B9-AC91-F3FC1DA30AEF}"/>
              </a:ext>
            </a:extLst>
          </p:cNvPr>
          <p:cNvSpPr>
            <a:spLocks noGrp="1"/>
          </p:cNvSpPr>
          <p:nvPr>
            <p:ph idx="1"/>
          </p:nvPr>
        </p:nvSpPr>
        <p:spPr/>
        <p:txBody>
          <a:bodyPr>
            <a:normAutofit fontScale="92500" lnSpcReduction="10000"/>
          </a:bodyPr>
          <a:lstStyle/>
          <a:p>
            <a:pPr indent="-285750"/>
            <a:r>
              <a:rPr lang="en-GB" dirty="0">
                <a:effectLst/>
                <a:ea typeface="Calibri" panose="020F0502020204030204" pitchFamily="34" charset="0"/>
              </a:rPr>
              <a:t>When used as a ‘leading register of political discourse’, serves as a ‘</a:t>
            </a:r>
            <a:r>
              <a:rPr lang="en-GB" dirty="0">
                <a:effectLst/>
                <a:ea typeface="Calibri" panose="020F0502020204030204" pitchFamily="34" charset="0"/>
                <a:cs typeface="Times New Roman" panose="02020603050405020304" pitchFamily="18" charset="0"/>
              </a:rPr>
              <a:t>principle of division’ (White 2013, pp. 216-7)</a:t>
            </a:r>
            <a:endParaRPr lang="en-GB" dirty="0"/>
          </a:p>
          <a:p>
            <a:pPr marL="685800" lvl="1"/>
            <a:r>
              <a:rPr lang="en-GB" dirty="0"/>
              <a:t>Basis of </a:t>
            </a:r>
            <a:r>
              <a:rPr lang="en-GB" dirty="0" err="1"/>
              <a:t>claimsmaking</a:t>
            </a:r>
            <a:r>
              <a:rPr lang="en-GB" dirty="0"/>
              <a:t> about conflicts of interests between older and younger people over social resources (‘intergenerational unfairness’), voting patterns (blaming the Boomers for Brexit), and behaviours (blaming young people for spreading Covid) </a:t>
            </a:r>
          </a:p>
          <a:p>
            <a:pPr>
              <a:lnSpc>
                <a:spcPct val="107000"/>
              </a:lnSpc>
              <a:spcAft>
                <a:spcPts val="800"/>
              </a:spcAft>
            </a:pPr>
            <a:r>
              <a:rPr lang="en-GB" dirty="0"/>
              <a:t> </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As Rudolph and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Zacher</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write, </a:t>
            </a:r>
            <a:r>
              <a:rPr lang="en-GB" sz="18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generationalized</a:t>
            </a:r>
            <a:r>
              <a:rPr lang="en-GB"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pandemic rhetoric reflected and reinforced ageism directed against elderly people, in the form of the idea that older lives are ‘worth less’ than those of younger people. It also captured a sense of fatalism regarding the prospects for the young.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857250" lvl="1">
              <a:lnSpc>
                <a:spcPct val="107000"/>
              </a:lnSpc>
              <a:spcAft>
                <a:spcPts val="800"/>
              </a:spcAft>
            </a:pPr>
            <a:r>
              <a:rPr lang="en-GB"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[I]f scholars, journals, and policy-makers broadly characterize the “COVID-19 Generation” as, for instance, insecure or socially challenged, this may not only lead to age-based discrimination of individuals assumed to belong to this generation, but may also have “self-fulfilling prophecy” for these individuals’ in terms of their attitudes, values, and </a:t>
            </a:r>
            <a:r>
              <a:rPr lang="en-GB"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behaviors</a:t>
            </a:r>
            <a:r>
              <a:rPr lang="en-GB"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(Rudolph and </a:t>
            </a:r>
            <a:r>
              <a:rPr lang="en-GB"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Zacher</a:t>
            </a:r>
            <a:r>
              <a:rPr lang="en-GB"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2020, p.142)</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16952527"/>
      </p:ext>
    </p:extLst>
  </p:cSld>
  <p:clrMapOvr>
    <a:masterClrMapping/>
  </p:clrMapOvr>
</p:sld>
</file>

<file path=ppt/theme/theme1.xml><?xml version="1.0" encoding="utf-8"?>
<a:theme xmlns:a="http://schemas.openxmlformats.org/drawingml/2006/main" name="Facet">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521</TotalTime>
  <Words>2878</Words>
  <Application>Microsoft Office PowerPoint</Application>
  <PresentationFormat>Widescreen</PresentationFormat>
  <Paragraphs>102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Trebuchet MS</vt:lpstr>
      <vt:lpstr>Wingdings 3</vt:lpstr>
      <vt:lpstr>Facet</vt:lpstr>
      <vt:lpstr>The Problem of the ‘Covid Generation’</vt:lpstr>
      <vt:lpstr>Generations: what’s in the concept and how should it be used?</vt:lpstr>
      <vt:lpstr>Talking about generations:  5 questions to ask yourself</vt:lpstr>
      <vt:lpstr>How can a generational lens help us to understand the pandemic?</vt:lpstr>
      <vt:lpstr>What are we talking about? </vt:lpstr>
      <vt:lpstr>Why are we talking about them? </vt:lpstr>
      <vt:lpstr>Who are we talking about? </vt:lpstr>
      <vt:lpstr>Where are we talking about?</vt:lpstr>
      <vt:lpstr>Who are we talking to?</vt:lpstr>
      <vt:lpstr>Balance on generations and the pandemic</vt:lpstr>
      <vt:lpstr>Sociology of knowledge</vt:lpstr>
      <vt:lpstr>Form of generational consciousness</vt:lpstr>
      <vt:lpstr>Intergenerational interaction</vt:lpstr>
      <vt:lpstr>Conflict and ‘generation gaps’</vt:lpstr>
      <vt:lpstr>What can we say about the Covid generation?</vt:lpstr>
      <vt:lpstr>PowerPoint Presentation</vt:lpstr>
      <vt:lpstr>Wider crisis of meaning </vt:lpstr>
      <vt:lpstr>Conclusion</vt:lpstr>
      <vt:lpstr>Links and references </vt:lpstr>
    </vt:vector>
  </TitlesOfParts>
  <Company>Canterbury Christ Church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Generational Studies: Bringing Together the Humanities and Social Sciences</dc:title>
  <dc:creator>Jennie Bristow</dc:creator>
  <cp:lastModifiedBy>Jennie Bristow</cp:lastModifiedBy>
  <cp:revision>2</cp:revision>
  <dcterms:created xsi:type="dcterms:W3CDTF">2022-06-01T14:50:10Z</dcterms:created>
  <dcterms:modified xsi:type="dcterms:W3CDTF">2023-07-04T14:34:30Z</dcterms:modified>
</cp:coreProperties>
</file>