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8" r:id="rId3"/>
    <p:sldId id="259" r:id="rId4"/>
    <p:sldId id="275" r:id="rId5"/>
    <p:sldId id="274" r:id="rId6"/>
    <p:sldId id="268" r:id="rId7"/>
    <p:sldId id="269" r:id="rId8"/>
    <p:sldId id="256" r:id="rId9"/>
    <p:sldId id="260" r:id="rId10"/>
    <p:sldId id="262" r:id="rId11"/>
    <p:sldId id="261" r:id="rId12"/>
    <p:sldId id="263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5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1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8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F06E-979A-F647-9E07-F67BB3BE389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AD7D-1FB7-1245-8D9C-4C0530A48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5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CHATHAM DOCKYARD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HEART OF INDUSTRY AND  SEAPOWER</a:t>
            </a:r>
            <a:endParaRPr lang="en-GB" dirty="0"/>
          </a:p>
        </p:txBody>
      </p:sp>
      <p:pic>
        <p:nvPicPr>
          <p:cNvPr id="4" name="Picture 3" descr="HMD CHATH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54115"/>
            <a:ext cx="7631502" cy="444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4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FROM ROPE…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63" y="1858746"/>
            <a:ext cx="7860674" cy="4445502"/>
          </a:xfrm>
        </p:spPr>
      </p:pic>
    </p:spTree>
    <p:extLst>
      <p:ext uri="{BB962C8B-B14F-4D97-AF65-F5344CB8AC3E}">
        <p14:creationId xmlns:p14="http://schemas.microsoft.com/office/powerpoint/2010/main" val="671067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TO IRON &amp; STEEL…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736" y="1600200"/>
            <a:ext cx="6312527" cy="4525963"/>
          </a:xfrm>
        </p:spPr>
      </p:pic>
    </p:spTree>
    <p:extLst>
      <p:ext uri="{BB962C8B-B14F-4D97-AF65-F5344CB8AC3E}">
        <p14:creationId xmlns:p14="http://schemas.microsoft.com/office/powerpoint/2010/main" val="285914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ST MARY’S ISLAND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1862-1885 – LARGEST CIVIL ENGINEERING PROJECT IN SE ENGLAND UNTIL CHANNEL TUNNEL</a:t>
            </a:r>
          </a:p>
          <a:p>
            <a:r>
              <a:rPr lang="en-US" sz="2400" dirty="0" smtClean="0">
                <a:latin typeface="Cambria"/>
                <a:cs typeface="Cambria"/>
              </a:rPr>
              <a:t>QUADRUPLES SIZE OF YARD</a:t>
            </a:r>
          </a:p>
          <a:p>
            <a:r>
              <a:rPr lang="en-US" sz="2400" dirty="0" smtClean="0">
                <a:latin typeface="Cambria"/>
                <a:cs typeface="Cambria"/>
              </a:rPr>
              <a:t>DEVELOPMENT OF FOUNDRIES, WORKSHOPS &amp; BOLIERMAKING – A LEADING MILITARY INDUSTRIAL COMPLEX</a:t>
            </a:r>
          </a:p>
          <a:p>
            <a:r>
              <a:rPr lang="en-US" sz="2400" dirty="0" smtClean="0">
                <a:latin typeface="Cambria"/>
                <a:cs typeface="Cambria"/>
              </a:rPr>
              <a:t>SUPPLEMENTED BY GROWING PRIVATE INVESTMENT IN SHIPYARDS.</a:t>
            </a:r>
            <a:r>
              <a:rPr lang="en-US" sz="2400" dirty="0">
                <a:latin typeface="Cambria"/>
                <a:cs typeface="Cambria"/>
              </a:rPr>
              <a:t> </a:t>
            </a:r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PRIVATE </a:t>
            </a:r>
            <a:r>
              <a:rPr lang="en-US" sz="2400" dirty="0">
                <a:latin typeface="Cambria"/>
                <a:cs typeface="Cambria"/>
              </a:rPr>
              <a:t>CONTRACTORS NEEDED FOR ARMOUR </a:t>
            </a:r>
            <a:r>
              <a:rPr lang="en-US" sz="2400" dirty="0" smtClean="0">
                <a:latin typeface="Cambria"/>
                <a:cs typeface="Cambria"/>
              </a:rPr>
              <a:t> &amp; OTHER SPECIALISED MATERIAL</a:t>
            </a:r>
          </a:p>
          <a:p>
            <a:r>
              <a:rPr lang="en-US" sz="2400" dirty="0" smtClean="0">
                <a:latin typeface="Cambria"/>
                <a:cs typeface="Cambria"/>
              </a:rPr>
              <a:t>BY 1885 CHATHAM THE ‘RECOGNISED LEAD GOVERNMENT DOCKYARD’ FOR ANY NEW CLASS OF BATTLESHIP UNTIL…</a:t>
            </a:r>
          </a:p>
        </p:txBody>
      </p:sp>
    </p:spTree>
    <p:extLst>
      <p:ext uri="{BB962C8B-B14F-4D97-AF65-F5344CB8AC3E}">
        <p14:creationId xmlns:p14="http://schemas.microsoft.com/office/powerpoint/2010/main" val="223149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DREADNOUGHT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372" y="1600200"/>
            <a:ext cx="5529255" cy="4525963"/>
          </a:xfrm>
        </p:spPr>
      </p:pic>
    </p:spTree>
    <p:extLst>
      <p:ext uri="{BB962C8B-B14F-4D97-AF65-F5344CB8AC3E}">
        <p14:creationId xmlns:p14="http://schemas.microsoft.com/office/powerpoint/2010/main" val="360595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TOWARDS WW1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/>
                <a:cs typeface="Cambria"/>
              </a:rPr>
              <a:t>CHATHAM LOSES STATUS TO PORTSMOUTH FOR NEW BATTLESHIPS – DEBATE OVER CAPACITY – 8 &amp; 9 SLIPS BIGGER THAN PORTSMOUTH</a:t>
            </a:r>
          </a:p>
          <a:p>
            <a:r>
              <a:rPr lang="en-US" sz="2400" dirty="0" smtClean="0">
                <a:latin typeface="Cambria"/>
                <a:cs typeface="Cambria"/>
              </a:rPr>
              <a:t>CHATHAM WORKFORCE RUN DOWN IN 1880’S BY GROWTH OF PRIVATE INDUSTRY &amp; REVIEW OF SELF CONTAINED YARDS IN TIME OF PEACE</a:t>
            </a:r>
          </a:p>
          <a:p>
            <a:r>
              <a:rPr lang="en-US" sz="2400" dirty="0" smtClean="0">
                <a:latin typeface="Cambria"/>
                <a:cs typeface="Cambria"/>
              </a:rPr>
              <a:t>NO EFFECTIVE UNIONS – OVER 1000 DISCHAARGED – PRESSURE ON LOCAL POOR RELIEF</a:t>
            </a:r>
          </a:p>
          <a:p>
            <a:r>
              <a:rPr lang="en-US" sz="2400" dirty="0" smtClean="0">
                <a:latin typeface="Cambria"/>
                <a:cs typeface="Cambria"/>
              </a:rPr>
              <a:t>1890’S GROWTH IN STRONGER UNION MEMBERSHIP</a:t>
            </a:r>
          </a:p>
          <a:p>
            <a:r>
              <a:rPr lang="en-US" sz="2400" dirty="0" smtClean="0">
                <a:latin typeface="Cambria"/>
                <a:cs typeface="Cambria"/>
              </a:rPr>
              <a:t>SUBMARINE CONSTRUCTION , REPAIRS &amp; WOMEN IN DILUTED LABOUR. WORKFORCE REACHES 11,000 1918</a:t>
            </a: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8938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mbria"/>
                <a:cs typeface="Cambria"/>
              </a:rPr>
              <a:t>ROYAL DOCKYARD</a:t>
            </a:r>
            <a:endParaRPr lang="en-US" sz="44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FOUNDED 16</a:t>
            </a:r>
            <a:r>
              <a:rPr lang="en-US" sz="2800" baseline="30000" dirty="0" smtClean="0">
                <a:latin typeface="Cambria"/>
                <a:cs typeface="Cambria"/>
              </a:rPr>
              <a:t>TH</a:t>
            </a:r>
            <a:r>
              <a:rPr lang="en-US" sz="2800" dirty="0" smtClean="0">
                <a:latin typeface="Cambria"/>
                <a:cs typeface="Cambria"/>
              </a:rPr>
              <a:t> CENTURY C 1570</a:t>
            </a:r>
          </a:p>
          <a:p>
            <a:r>
              <a:rPr lang="en-US" sz="2800" dirty="0" smtClean="0">
                <a:latin typeface="Cambria"/>
                <a:cs typeface="Cambria"/>
              </a:rPr>
              <a:t>FOLLOWED CHOICE OF MEDWAY AS A SAFE ANCHORAGE &amp; SUPPLY CENTRE</a:t>
            </a:r>
          </a:p>
          <a:p>
            <a:r>
              <a:rPr lang="en-US" sz="2800" dirty="0" smtClean="0">
                <a:latin typeface="Cambria"/>
                <a:cs typeface="Cambria"/>
              </a:rPr>
              <a:t>HENRY VIII – SAFE ANCHORAGE FROM WEATHER</a:t>
            </a:r>
          </a:p>
          <a:p>
            <a:r>
              <a:rPr lang="en-US" sz="2800" dirty="0" smtClean="0">
                <a:latin typeface="Cambria"/>
                <a:cs typeface="Cambria"/>
              </a:rPr>
              <a:t>JILLINGHAM WATER  &amp; CHATHAM REACH</a:t>
            </a:r>
          </a:p>
          <a:p>
            <a:r>
              <a:rPr lang="en-US" sz="2800" dirty="0" smtClean="0">
                <a:latin typeface="Cambria"/>
                <a:cs typeface="Cambria"/>
              </a:rPr>
              <a:t>‘CAULKING &amp; GROUNDING’ – PRIVY COUNCIL 1550</a:t>
            </a:r>
          </a:p>
          <a:p>
            <a:r>
              <a:rPr lang="en-US" sz="2800" dirty="0" smtClean="0">
                <a:latin typeface="Cambria"/>
                <a:cs typeface="Cambria"/>
              </a:rPr>
              <a:t>CAREENING &amp; BREAMING </a:t>
            </a:r>
          </a:p>
          <a:p>
            <a:r>
              <a:rPr lang="en-US" sz="2800" dirty="0" smtClean="0">
                <a:latin typeface="Cambria"/>
                <a:cs typeface="Cambria"/>
              </a:rPr>
              <a:t>ROCHESTER STOREHOUSE 1550</a:t>
            </a:r>
          </a:p>
          <a:p>
            <a:r>
              <a:rPr lang="en-US" sz="2800" dirty="0" smtClean="0">
                <a:latin typeface="Cambria"/>
                <a:cs typeface="Cambria"/>
              </a:rPr>
              <a:t>TUDOR DOCKYARD 1570 – MAST POND</a:t>
            </a:r>
          </a:p>
          <a:p>
            <a:r>
              <a:rPr lang="en-US" sz="2800" dirty="0" smtClean="0">
                <a:latin typeface="Cambria"/>
                <a:cs typeface="Cambria"/>
              </a:rPr>
              <a:t>FIRST DRYDOCK 1581- OAR PROPELLED GALLEYS</a:t>
            </a:r>
            <a:endParaRPr lang="en-US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3653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mbria"/>
                <a:cs typeface="Cambria"/>
              </a:rPr>
              <a:t>CHATHAM’S RIVALS</a:t>
            </a:r>
            <a:endParaRPr lang="en-US" sz="44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3119" y="1814378"/>
            <a:ext cx="76194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 PORTSMOUTH FOUNDED </a:t>
            </a:r>
            <a:r>
              <a:rPr lang="en-US" sz="2400" dirty="0" smtClean="0">
                <a:latin typeface="Cambria"/>
                <a:cs typeface="Cambria"/>
              </a:rPr>
              <a:t>BY HENRY </a:t>
            </a:r>
            <a:r>
              <a:rPr lang="en-US" sz="2400" dirty="0" smtClean="0">
                <a:latin typeface="Cambria"/>
                <a:cs typeface="Cambria"/>
              </a:rPr>
              <a:t>VII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mbria"/>
                <a:cs typeface="Cambria"/>
              </a:rPr>
              <a:t>D</a:t>
            </a:r>
            <a:r>
              <a:rPr lang="en-US" sz="2400" dirty="0" smtClean="0">
                <a:latin typeface="Cambria"/>
                <a:cs typeface="Cambria"/>
              </a:rPr>
              <a:t>EPTFORD</a:t>
            </a:r>
            <a:r>
              <a:rPr lang="en-US" sz="2400" dirty="0" smtClean="0">
                <a:latin typeface="Cambria"/>
                <a:cs typeface="Cambria"/>
              </a:rPr>
              <a:t>- FOUNDED BY HENRY VIII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mbria"/>
              <a:cs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Cambria"/>
              <a:cs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mbria"/>
              <a:cs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Cambria"/>
              <a:cs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 </a:t>
            </a:r>
            <a:endParaRPr lang="en-US" sz="2400" dirty="0" smtClean="0">
              <a:latin typeface="Cambria"/>
              <a:cs typeface="Cambria"/>
            </a:endParaRPr>
          </a:p>
          <a:p>
            <a:endParaRPr lang="en-US" sz="2400" dirty="0" smtClean="0">
              <a:latin typeface="Cambria"/>
              <a:cs typeface="Cambri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4" y="2905695"/>
            <a:ext cx="5285984" cy="3858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351" y="3223824"/>
            <a:ext cx="3520915" cy="277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MATTHEW BAKER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446" y="2161596"/>
            <a:ext cx="2919046" cy="24685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7" y="1595341"/>
            <a:ext cx="3739019" cy="40317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90646" y="5196443"/>
            <a:ext cx="422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MATTHEW BAKER – MASTER SHIPWRIGHT 1572</a:t>
            </a:r>
          </a:p>
        </p:txBody>
      </p:sp>
    </p:spTree>
    <p:extLst>
      <p:ext uri="{BB962C8B-B14F-4D97-AF65-F5344CB8AC3E}">
        <p14:creationId xmlns:p14="http://schemas.microsoft.com/office/powerpoint/2010/main" val="269028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CHATHAM’S PRIMACY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57200" y="2136339"/>
            <a:ext cx="812409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 dirty="0">
                <a:latin typeface="Cambria"/>
                <a:cs typeface="Cambria"/>
              </a:rPr>
              <a:t>ADMIRAL MUNSON – CHATHAM SAFER WITH      </a:t>
            </a:r>
          </a:p>
          <a:p>
            <a:r>
              <a:rPr lang="en-US" sz="2600" dirty="0">
                <a:latin typeface="Cambria"/>
                <a:cs typeface="Cambria"/>
              </a:rPr>
              <a:t>     HIGHER SPRING </a:t>
            </a:r>
            <a:r>
              <a:rPr lang="en-US" sz="2600" dirty="0" smtClean="0">
                <a:latin typeface="Cambria"/>
                <a:cs typeface="Cambria"/>
              </a:rPr>
              <a:t>TIDE</a:t>
            </a:r>
            <a:endParaRPr lang="en-US" sz="2600" dirty="0" smtClean="0"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latin typeface="Cambria"/>
                <a:cs typeface="Cambria"/>
              </a:rPr>
              <a:t>1611 </a:t>
            </a:r>
            <a:r>
              <a:rPr lang="en-US" sz="2600" dirty="0">
                <a:latin typeface="Cambria"/>
                <a:cs typeface="Cambria"/>
              </a:rPr>
              <a:t>– </a:t>
            </a:r>
            <a:r>
              <a:rPr lang="en-US" sz="2600" dirty="0" smtClean="0">
                <a:latin typeface="Cambria"/>
                <a:cs typeface="Cambria"/>
              </a:rPr>
              <a:t>STATE ENQUIRY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>
                <a:latin typeface="Cambria"/>
                <a:cs typeface="Cambria"/>
              </a:rPr>
              <a:t>LODGING </a:t>
            </a:r>
            <a:r>
              <a:rPr lang="en-US" sz="2600" dirty="0">
                <a:latin typeface="Cambria"/>
                <a:cs typeface="Cambria"/>
              </a:rPr>
              <a:t>ALLOWANCE ATTRACTED SKILLED </a:t>
            </a:r>
            <a:r>
              <a:rPr lang="en-US" sz="2600" dirty="0" smtClean="0">
                <a:latin typeface="Cambria"/>
                <a:cs typeface="Cambria"/>
              </a:rPr>
              <a:t>WORKERS &amp; GREW </a:t>
            </a:r>
            <a:r>
              <a:rPr lang="en-US" sz="2600" dirty="0">
                <a:latin typeface="Cambria"/>
                <a:cs typeface="Cambria"/>
              </a:rPr>
              <a:t>TOWN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ambria"/>
                <a:cs typeface="Cambria"/>
              </a:rPr>
              <a:t>DESPITE </a:t>
            </a:r>
            <a:r>
              <a:rPr lang="en-US" sz="2600" dirty="0">
                <a:latin typeface="Cambria"/>
                <a:cs typeface="Cambria"/>
              </a:rPr>
              <a:t>WARNINGS OF SILTING –CHATHAM CHOSEN FOR NEW DOCKYARD 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1237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SAMUEL PEPYS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Content Placeholder 4" descr="PEPY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" t="9550" r="-3199" b="46802"/>
          <a:stretch/>
        </p:blipFill>
        <p:spPr>
          <a:xfrm>
            <a:off x="2066795" y="3770333"/>
            <a:ext cx="5248405" cy="2943617"/>
          </a:xfrm>
        </p:spPr>
      </p:pic>
      <p:sp>
        <p:nvSpPr>
          <p:cNvPr id="6" name="Rectangle 5"/>
          <p:cNvSpPr/>
          <p:nvPr/>
        </p:nvSpPr>
        <p:spPr>
          <a:xfrm>
            <a:off x="1553227" y="1315233"/>
            <a:ext cx="63882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latin typeface="Cambria"/>
                <a:cs typeface="Cambria"/>
              </a:rPr>
              <a:t>1660 – WORKFORCE = 800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Cambria"/>
                <a:cs typeface="Cambria"/>
              </a:rPr>
              <a:t>PEPY’S FIRST VISIT 1661 </a:t>
            </a:r>
            <a:r>
              <a:rPr lang="en-US" sz="2400" dirty="0" smtClean="0">
                <a:latin typeface="Cambria"/>
                <a:cs typeface="Cambria"/>
              </a:rPr>
              <a:t>– AUDIT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Cambria"/>
                <a:cs typeface="Cambria"/>
              </a:rPr>
              <a:t>DUTCH WARS &amp; </a:t>
            </a:r>
            <a:r>
              <a:rPr lang="en-US" sz="2400" dirty="0" smtClean="0">
                <a:latin typeface="Cambria"/>
                <a:cs typeface="Cambria"/>
              </a:rPr>
              <a:t>RESTORATION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mbria"/>
                <a:cs typeface="Cambria"/>
              </a:rPr>
              <a:t>SHEERNESS </a:t>
            </a:r>
            <a:r>
              <a:rPr lang="en-US" sz="2400" dirty="0">
                <a:latin typeface="Cambria"/>
                <a:cs typeface="Cambria"/>
              </a:rPr>
              <a:t>DEVELOPED AND UNDER </a:t>
            </a:r>
            <a:r>
              <a:rPr lang="en-US" sz="2400" dirty="0" smtClean="0">
                <a:latin typeface="Cambria"/>
                <a:cs typeface="Cambria"/>
              </a:rPr>
              <a:t>CONTROL </a:t>
            </a:r>
            <a:r>
              <a:rPr lang="en-US" sz="2400" dirty="0">
                <a:latin typeface="Cambria"/>
                <a:cs typeface="Cambria"/>
              </a:rPr>
              <a:t>OF COMMISSIONER AT CHATHAM</a:t>
            </a: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0981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18</a:t>
            </a:r>
            <a:r>
              <a:rPr lang="en-US" baseline="30000" dirty="0" smtClean="0">
                <a:latin typeface="Cambria"/>
                <a:cs typeface="Cambria"/>
              </a:rPr>
              <a:t>TH</a:t>
            </a:r>
            <a:r>
              <a:rPr lang="en-US" dirty="0" smtClean="0">
                <a:latin typeface="Cambria"/>
                <a:cs typeface="Cambria"/>
              </a:rPr>
              <a:t> CENTURY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676"/>
            <a:ext cx="8229600" cy="5421344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>
                <a:latin typeface="Cambria"/>
                <a:cs typeface="Cambria"/>
              </a:rPr>
              <a:t>FINANCES RESTORED 1684 &amp; YARD EXPANDED UNDER CHARLES II THEN WILLIAM III</a:t>
            </a:r>
            <a:endParaRPr lang="en-US" sz="4400" dirty="0">
              <a:latin typeface="Cambria"/>
              <a:cs typeface="Cambria"/>
            </a:endParaRPr>
          </a:p>
          <a:p>
            <a:r>
              <a:rPr lang="en-US" sz="4400" dirty="0" smtClean="0">
                <a:latin typeface="Cambria"/>
                <a:cs typeface="Cambria"/>
              </a:rPr>
              <a:t>CHATHAM NOW AT HEAD OF ROYAL DOCKYARDS. PORTSMOUTH, WOOLWICH, DEPTFORD &amp; SHEERNESS HAD 5 DRYDOCKS IN TOTAL, CHATHAM 4</a:t>
            </a:r>
            <a:endParaRPr lang="en-US" sz="4400" dirty="0">
              <a:latin typeface="Cambria"/>
              <a:cs typeface="Cambria"/>
            </a:endParaRPr>
          </a:p>
          <a:p>
            <a:r>
              <a:rPr lang="en-US" sz="4400" dirty="0" smtClean="0">
                <a:latin typeface="Cambria"/>
                <a:cs typeface="Cambria"/>
              </a:rPr>
              <a:t>ONLY CHATHAM &amp; WOOLWICH HAD ROPEYARD (ROPERY)</a:t>
            </a:r>
            <a:endParaRPr lang="en-US" sz="4400" dirty="0">
              <a:latin typeface="Cambria"/>
              <a:cs typeface="Cambria"/>
            </a:endParaRPr>
          </a:p>
          <a:p>
            <a:r>
              <a:rPr lang="en-US" sz="4400" dirty="0" smtClean="0">
                <a:latin typeface="Cambria"/>
                <a:cs typeface="Cambria"/>
              </a:rPr>
              <a:t>18</a:t>
            </a:r>
            <a:r>
              <a:rPr lang="en-US" sz="4400" baseline="30000" dirty="0" smtClean="0">
                <a:latin typeface="Cambria"/>
                <a:cs typeface="Cambria"/>
              </a:rPr>
              <a:t>TH</a:t>
            </a:r>
            <a:r>
              <a:rPr lang="en-US" sz="4400" dirty="0" smtClean="0">
                <a:latin typeface="Cambria"/>
                <a:cs typeface="Cambria"/>
              </a:rPr>
              <a:t> CENTURY GLOBAL CONFLICT SAW ENLARGEMENT OF PORTSMOUTH &amp; DEVELOPMENT OF DEVONPORT (PLYMOUTH)</a:t>
            </a:r>
            <a:endParaRPr lang="en-US" sz="4400" dirty="0">
              <a:latin typeface="Cambria"/>
              <a:cs typeface="Cambria"/>
            </a:endParaRPr>
          </a:p>
          <a:p>
            <a:r>
              <a:rPr lang="en-US" sz="4400" dirty="0" smtClean="0">
                <a:latin typeface="Cambria"/>
                <a:cs typeface="Cambria"/>
              </a:rPr>
              <a:t>‘BY MID 1700’S DEVONPORT HAD SAME SIZE WORKFORCE</a:t>
            </a:r>
            <a:endParaRPr lang="en-US" sz="4400" dirty="0">
              <a:latin typeface="Cambria"/>
              <a:cs typeface="Cambria"/>
            </a:endParaRPr>
          </a:p>
          <a:p>
            <a:r>
              <a:rPr lang="en-US" sz="4400" dirty="0" smtClean="0">
                <a:latin typeface="Cambria"/>
                <a:cs typeface="Cambria"/>
              </a:rPr>
              <a:t>CHATHAM SPECIALISES IN CONSTRUCTION NEW WARSHIPS (INC HMS VICTORY) &amp; HEAVY REPAIR WORK</a:t>
            </a:r>
          </a:p>
          <a:p>
            <a:r>
              <a:rPr lang="en-US" sz="4400" dirty="0" smtClean="0">
                <a:latin typeface="Cambria"/>
                <a:cs typeface="Cambria"/>
              </a:rPr>
              <a:t>OTHER YARDS USED FOR MOBILISATION, FITTING OPUT &amp; LIGHTER REPAIR WORK</a:t>
            </a:r>
            <a:endParaRPr lang="en-US" sz="44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320"/>
            <a:ext cx="7772400" cy="1001976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INDUSTRIAL REVOLUTION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68" y="1543011"/>
            <a:ext cx="3524486" cy="2419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988" y="1599355"/>
            <a:ext cx="3681212" cy="23072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5268" y="4578796"/>
            <a:ext cx="8032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mbria"/>
                <a:cs typeface="Cambria"/>
              </a:rPr>
              <a:t>DREDGING OF MEDWAY, RECLAMATION &amp; NEW WALLS UNDER GEORGE PARKIN MASTER SHIPWRIGHT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mbria"/>
                <a:cs typeface="Cambria"/>
              </a:rPr>
              <a:t>NEW, STONE DRY DOCKS – JOHN RENNIE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mbria"/>
                <a:cs typeface="Cambria"/>
              </a:rPr>
              <a:t>MARC BRUNEL’S SAW MILL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ambria"/>
                <a:cs typeface="Cambria"/>
              </a:rPr>
              <a:t>ROOFING OF NEW DOCKS &amp; SLIPS</a:t>
            </a:r>
            <a:endParaRPr lang="en-US" sz="20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6215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INDUSTRIAL REVOLUTION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mbria"/>
                <a:cs typeface="Cambria"/>
              </a:rPr>
              <a:t>ERA OF REFORM - MANAGEMENT</a:t>
            </a:r>
          </a:p>
          <a:p>
            <a:r>
              <a:rPr lang="en-US" sz="2400" dirty="0" smtClean="0">
                <a:latin typeface="Cambria"/>
                <a:cs typeface="Cambria"/>
              </a:rPr>
              <a:t>1822 FOREMEN REPLACE TWO LEVELS OF SUPERVISOR</a:t>
            </a:r>
          </a:p>
          <a:p>
            <a:r>
              <a:rPr lang="en-US" sz="2400" dirty="0" smtClean="0">
                <a:latin typeface="Cambria"/>
                <a:cs typeface="Cambria"/>
              </a:rPr>
              <a:t>1832 SUPERINTENDENTS ACT</a:t>
            </a:r>
          </a:p>
          <a:p>
            <a:r>
              <a:rPr lang="en-US" sz="2400" dirty="0" smtClean="0">
                <a:latin typeface="Cambria"/>
                <a:cs typeface="Cambria"/>
              </a:rPr>
              <a:t>RETENTION NAVAL RANK &amp; SENIORITY</a:t>
            </a:r>
          </a:p>
          <a:p>
            <a:r>
              <a:rPr lang="en-US" sz="2400" dirty="0" smtClean="0">
                <a:latin typeface="Cambria"/>
                <a:cs typeface="Cambria"/>
              </a:rPr>
              <a:t>WOMEN EMPLOYED IN COLOUR LOFT SINCE 18</a:t>
            </a:r>
            <a:r>
              <a:rPr lang="en-US" sz="2400" baseline="30000" dirty="0" smtClean="0">
                <a:latin typeface="Cambria"/>
                <a:cs typeface="Cambria"/>
              </a:rPr>
              <a:t>TH</a:t>
            </a:r>
            <a:r>
              <a:rPr lang="en-US" sz="2400" dirty="0" smtClean="0">
                <a:latin typeface="Cambria"/>
                <a:cs typeface="Cambria"/>
              </a:rPr>
              <a:t>C – WIVES OR DAUGHTERS OF THOSE KILLED IN SERVICE</a:t>
            </a:r>
          </a:p>
          <a:p>
            <a:r>
              <a:rPr lang="en-US" sz="2400" dirty="0" smtClean="0">
                <a:latin typeface="Cambria"/>
                <a:cs typeface="Cambria"/>
              </a:rPr>
              <a:t>MECHANISATION OF ROPERY INTRODUCED ‘OUTSIDE’ WOMEN IN 1864. NOT SHOWN THE RESPECT OF THE COLOUR LOFT &amp; PAID LESS THAN MEN. HOURS OF WORK TO AVOID ENTERING &amp; LEAVING DOCKYARD WITH  MEN- SEGREGATION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6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506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CHATHAM DOCKYARD</vt:lpstr>
      <vt:lpstr>ROYAL DOCKYARD</vt:lpstr>
      <vt:lpstr>CHATHAM’S RIVALS</vt:lpstr>
      <vt:lpstr>MATTHEW BAKER</vt:lpstr>
      <vt:lpstr>CHATHAM’S PRIMACY</vt:lpstr>
      <vt:lpstr>SAMUEL PEPYS</vt:lpstr>
      <vt:lpstr>18TH CENTURY</vt:lpstr>
      <vt:lpstr>INDUSTRIAL REVOLUTION</vt:lpstr>
      <vt:lpstr>INDUSTRIAL REVOLUTION 2</vt:lpstr>
      <vt:lpstr>FROM ROPE…</vt:lpstr>
      <vt:lpstr>TO IRON &amp; STEEL…</vt:lpstr>
      <vt:lpstr>ST MARY’S ISLAND</vt:lpstr>
      <vt:lpstr>DREADNOUGHT</vt:lpstr>
      <vt:lpstr>TOWARDS WW1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GREAT WAR CHANGED KENT</dc:title>
  <dc:creator>Martin Watts</dc:creator>
  <cp:lastModifiedBy>Watts, Martin (martin.watts@canterbury.ac.uk)</cp:lastModifiedBy>
  <cp:revision>25</cp:revision>
  <dcterms:created xsi:type="dcterms:W3CDTF">2015-10-16T14:08:33Z</dcterms:created>
  <dcterms:modified xsi:type="dcterms:W3CDTF">2017-11-22T09:13:32Z</dcterms:modified>
</cp:coreProperties>
</file>