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68" r:id="rId2"/>
    <p:sldId id="279" r:id="rId3"/>
    <p:sldId id="282" r:id="rId4"/>
    <p:sldId id="281" r:id="rId5"/>
    <p:sldId id="280" r:id="rId6"/>
    <p:sldId id="269" r:id="rId7"/>
    <p:sldId id="277" r:id="rId8"/>
    <p:sldId id="278" r:id="rId9"/>
    <p:sldId id="262" r:id="rId10"/>
    <p:sldId id="272" r:id="rId11"/>
    <p:sldId id="283" r:id="rId12"/>
    <p:sldId id="284" r:id="rId13"/>
    <p:sldId id="274" r:id="rId14"/>
    <p:sldId id="275" r:id="rId15"/>
    <p:sldId id="285" r:id="rId16"/>
    <p:sldId id="286" r:id="rId17"/>
    <p:sldId id="287" r:id="rId18"/>
    <p:sldId id="276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3E57"/>
    <a:srgbClr val="184259"/>
    <a:srgbClr val="9C4E4E"/>
    <a:srgbClr val="700000"/>
    <a:srgbClr val="5E2001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7A51B8-0693-478E-898F-36E4D471CDE0}" v="55" dt="2024-01-12T14:17:16.637"/>
  </p1510:revLst>
</p1510:revInfo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52" autoAdjust="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Watts" userId="f2b090ca-8402-4112-956f-f5d8a7917ce1" providerId="ADAL" clId="{9D7A51B8-0693-478E-898F-36E4D471CDE0}"/>
    <pc:docChg chg="undo custSel addSld delSld modSld sldOrd">
      <pc:chgData name="Martin Watts" userId="f2b090ca-8402-4112-956f-f5d8a7917ce1" providerId="ADAL" clId="{9D7A51B8-0693-478E-898F-36E4D471CDE0}" dt="2024-01-12T14:24:55.100" v="3004" actId="255"/>
      <pc:docMkLst>
        <pc:docMk/>
      </pc:docMkLst>
      <pc:sldChg chg="del">
        <pc:chgData name="Martin Watts" userId="f2b090ca-8402-4112-956f-f5d8a7917ce1" providerId="ADAL" clId="{9D7A51B8-0693-478E-898F-36E4D471CDE0}" dt="2024-01-12T14:15:51.830" v="2643" actId="2696"/>
        <pc:sldMkLst>
          <pc:docMk/>
          <pc:sldMk cId="2394598200" sldId="257"/>
        </pc:sldMkLst>
      </pc:sldChg>
      <pc:sldChg chg="addSp delSp modSp mod">
        <pc:chgData name="Martin Watts" userId="f2b090ca-8402-4112-956f-f5d8a7917ce1" providerId="ADAL" clId="{9D7A51B8-0693-478E-898F-36E4D471CDE0}" dt="2024-01-12T11:02:36.428" v="1133" actId="27636"/>
        <pc:sldMkLst>
          <pc:docMk/>
          <pc:sldMk cId="1733894933" sldId="262"/>
        </pc:sldMkLst>
        <pc:spChg chg="mod">
          <ac:chgData name="Martin Watts" userId="f2b090ca-8402-4112-956f-f5d8a7917ce1" providerId="ADAL" clId="{9D7A51B8-0693-478E-898F-36E4D471CDE0}" dt="2024-01-12T11:02:31.327" v="1131" actId="20577"/>
          <ac:spMkLst>
            <pc:docMk/>
            <pc:sldMk cId="1733894933" sldId="262"/>
            <ac:spMk id="2" creationId="{A9DED3C6-003C-4A2D-B351-F00A04BF6251}"/>
          </ac:spMkLst>
        </pc:spChg>
        <pc:spChg chg="add del mod">
          <ac:chgData name="Martin Watts" userId="f2b090ca-8402-4112-956f-f5d8a7917ce1" providerId="ADAL" clId="{9D7A51B8-0693-478E-898F-36E4D471CDE0}" dt="2024-01-12T10:49:24.072" v="717" actId="478"/>
          <ac:spMkLst>
            <pc:docMk/>
            <pc:sldMk cId="1733894933" sldId="262"/>
            <ac:spMk id="3" creationId="{5243532B-2245-BE79-953A-4F99D757D1C1}"/>
          </ac:spMkLst>
        </pc:spChg>
        <pc:spChg chg="mod">
          <ac:chgData name="Martin Watts" userId="f2b090ca-8402-4112-956f-f5d8a7917ce1" providerId="ADAL" clId="{9D7A51B8-0693-478E-898F-36E4D471CDE0}" dt="2024-01-12T11:02:36.428" v="1133" actId="27636"/>
          <ac:spMkLst>
            <pc:docMk/>
            <pc:sldMk cId="1733894933" sldId="262"/>
            <ac:spMk id="4" creationId="{44FA16B2-6A61-4B79-B91C-B41F21F14F7D}"/>
          </ac:spMkLst>
        </pc:spChg>
        <pc:picChg chg="del">
          <ac:chgData name="Martin Watts" userId="f2b090ca-8402-4112-956f-f5d8a7917ce1" providerId="ADAL" clId="{9D7A51B8-0693-478E-898F-36E4D471CDE0}" dt="2024-01-12T10:49:09.542" v="716" actId="478"/>
          <ac:picMkLst>
            <pc:docMk/>
            <pc:sldMk cId="1733894933" sldId="262"/>
            <ac:picMk id="6" creationId="{BB3F722D-B373-4F21-B889-3DAB0655E5F4}"/>
          </ac:picMkLst>
        </pc:picChg>
        <pc:picChg chg="add del">
          <ac:chgData name="Martin Watts" userId="f2b090ca-8402-4112-956f-f5d8a7917ce1" providerId="ADAL" clId="{9D7A51B8-0693-478E-898F-36E4D471CDE0}" dt="2024-01-12T10:49:09.542" v="716" actId="478"/>
          <ac:picMkLst>
            <pc:docMk/>
            <pc:sldMk cId="1733894933" sldId="262"/>
            <ac:picMk id="1026" creationId="{E78458FD-D61B-0AAC-F6AC-A3867FF1C267}"/>
          </ac:picMkLst>
        </pc:picChg>
        <pc:picChg chg="add mod">
          <ac:chgData name="Martin Watts" userId="f2b090ca-8402-4112-956f-f5d8a7917ce1" providerId="ADAL" clId="{9D7A51B8-0693-478E-898F-36E4D471CDE0}" dt="2024-01-12T10:57:50.897" v="1093" actId="14100"/>
          <ac:picMkLst>
            <pc:docMk/>
            <pc:sldMk cId="1733894933" sldId="262"/>
            <ac:picMk id="1028" creationId="{7BD59B78-B95C-5B0A-207B-DEA0F10A6EF4}"/>
          </ac:picMkLst>
        </pc:picChg>
        <pc:picChg chg="add mod">
          <ac:chgData name="Martin Watts" userId="f2b090ca-8402-4112-956f-f5d8a7917ce1" providerId="ADAL" clId="{9D7A51B8-0693-478E-898F-36E4D471CDE0}" dt="2024-01-12T10:58:48.761" v="1101" actId="1076"/>
          <ac:picMkLst>
            <pc:docMk/>
            <pc:sldMk cId="1733894933" sldId="262"/>
            <ac:picMk id="1030" creationId="{7EF54E19-6EA4-E6B0-84EF-F5C9F7D15C60}"/>
          </ac:picMkLst>
        </pc:picChg>
      </pc:sldChg>
      <pc:sldChg chg="modSp mod">
        <pc:chgData name="Martin Watts" userId="f2b090ca-8402-4112-956f-f5d8a7917ce1" providerId="ADAL" clId="{9D7A51B8-0693-478E-898F-36E4D471CDE0}" dt="2024-01-12T10:24:55.342" v="39" actId="255"/>
        <pc:sldMkLst>
          <pc:docMk/>
          <pc:sldMk cId="2352749048" sldId="268"/>
        </pc:sldMkLst>
        <pc:spChg chg="mod">
          <ac:chgData name="Martin Watts" userId="f2b090ca-8402-4112-956f-f5d8a7917ce1" providerId="ADAL" clId="{9D7A51B8-0693-478E-898F-36E4D471CDE0}" dt="2024-01-12T10:24:55.342" v="39" actId="255"/>
          <ac:spMkLst>
            <pc:docMk/>
            <pc:sldMk cId="2352749048" sldId="268"/>
            <ac:spMk id="2" creationId="{7635B398-1E7F-44AD-8356-8345134C958C}"/>
          </ac:spMkLst>
        </pc:spChg>
        <pc:spChg chg="mod">
          <ac:chgData name="Martin Watts" userId="f2b090ca-8402-4112-956f-f5d8a7917ce1" providerId="ADAL" clId="{9D7A51B8-0693-478E-898F-36E4D471CDE0}" dt="2024-01-12T10:24:30.111" v="35" actId="27636"/>
          <ac:spMkLst>
            <pc:docMk/>
            <pc:sldMk cId="2352749048" sldId="268"/>
            <ac:spMk id="3" creationId="{852A3D91-AB3F-4EDF-B87E-FDDF6C5DC4CF}"/>
          </ac:spMkLst>
        </pc:spChg>
      </pc:sldChg>
      <pc:sldChg chg="addSp modSp mod">
        <pc:chgData name="Martin Watts" userId="f2b090ca-8402-4112-956f-f5d8a7917ce1" providerId="ADAL" clId="{9D7A51B8-0693-478E-898F-36E4D471CDE0}" dt="2024-01-12T10:30:36.026" v="264" actId="255"/>
        <pc:sldMkLst>
          <pc:docMk/>
          <pc:sldMk cId="2342962290" sldId="269"/>
        </pc:sldMkLst>
        <pc:spChg chg="mod">
          <ac:chgData name="Martin Watts" userId="f2b090ca-8402-4112-956f-f5d8a7917ce1" providerId="ADAL" clId="{9D7A51B8-0693-478E-898F-36E4D471CDE0}" dt="2024-01-12T10:30:36.026" v="264" actId="255"/>
          <ac:spMkLst>
            <pc:docMk/>
            <pc:sldMk cId="2342962290" sldId="269"/>
            <ac:spMk id="2" creationId="{DFF32E04-E3CE-4175-B0D3-33D69BCB059A}"/>
          </ac:spMkLst>
        </pc:spChg>
        <pc:spChg chg="mod">
          <ac:chgData name="Martin Watts" userId="f2b090ca-8402-4112-956f-f5d8a7917ce1" providerId="ADAL" clId="{9D7A51B8-0693-478E-898F-36E4D471CDE0}" dt="2024-01-12T10:29:40.078" v="262" actId="14100"/>
          <ac:spMkLst>
            <pc:docMk/>
            <pc:sldMk cId="2342962290" sldId="269"/>
            <ac:spMk id="4" creationId="{5BA0452F-E4D7-4ED7-A292-A7A5A20AC516}"/>
          </ac:spMkLst>
        </pc:spChg>
        <pc:picChg chg="add mod">
          <ac:chgData name="Martin Watts" userId="f2b090ca-8402-4112-956f-f5d8a7917ce1" providerId="ADAL" clId="{9D7A51B8-0693-478E-898F-36E4D471CDE0}" dt="2024-01-12T10:28:07.912" v="157" actId="14100"/>
          <ac:picMkLst>
            <pc:docMk/>
            <pc:sldMk cId="2342962290" sldId="269"/>
            <ac:picMk id="5" creationId="{2A8B0282-9979-C6DB-CD18-F91F856EE1EE}"/>
          </ac:picMkLst>
        </pc:picChg>
        <pc:picChg chg="mod">
          <ac:chgData name="Martin Watts" userId="f2b090ca-8402-4112-956f-f5d8a7917ce1" providerId="ADAL" clId="{9D7A51B8-0693-478E-898F-36E4D471CDE0}" dt="2024-01-12T10:27:20.001" v="148" actId="14100"/>
          <ac:picMkLst>
            <pc:docMk/>
            <pc:sldMk cId="2342962290" sldId="269"/>
            <ac:picMk id="6" creationId="{E4523323-1EB5-4AAF-95C6-A31523B3F695}"/>
          </ac:picMkLst>
        </pc:picChg>
      </pc:sldChg>
      <pc:sldChg chg="del">
        <pc:chgData name="Martin Watts" userId="f2b090ca-8402-4112-956f-f5d8a7917ce1" providerId="ADAL" clId="{9D7A51B8-0693-478E-898F-36E4D471CDE0}" dt="2024-01-12T10:30:03.729" v="263" actId="2696"/>
        <pc:sldMkLst>
          <pc:docMk/>
          <pc:sldMk cId="537041003" sldId="271"/>
        </pc:sldMkLst>
      </pc:sldChg>
      <pc:sldChg chg="modSp mod">
        <pc:chgData name="Martin Watts" userId="f2b090ca-8402-4112-956f-f5d8a7917ce1" providerId="ADAL" clId="{9D7A51B8-0693-478E-898F-36E4D471CDE0}" dt="2024-01-12T11:25:39.547" v="1507" actId="20577"/>
        <pc:sldMkLst>
          <pc:docMk/>
          <pc:sldMk cId="1943867055" sldId="272"/>
        </pc:sldMkLst>
        <pc:spChg chg="mod">
          <ac:chgData name="Martin Watts" userId="f2b090ca-8402-4112-956f-f5d8a7917ce1" providerId="ADAL" clId="{9D7A51B8-0693-478E-898F-36E4D471CDE0}" dt="2024-01-12T11:23:10.345" v="1297" actId="20577"/>
          <ac:spMkLst>
            <pc:docMk/>
            <pc:sldMk cId="1943867055" sldId="272"/>
            <ac:spMk id="2" creationId="{C8BE71A9-3DD2-40A0-A793-8A327B7870FD}"/>
          </ac:spMkLst>
        </pc:spChg>
        <pc:spChg chg="mod">
          <ac:chgData name="Martin Watts" userId="f2b090ca-8402-4112-956f-f5d8a7917ce1" providerId="ADAL" clId="{9D7A51B8-0693-478E-898F-36E4D471CDE0}" dt="2024-01-12T11:25:39.547" v="1507" actId="20577"/>
          <ac:spMkLst>
            <pc:docMk/>
            <pc:sldMk cId="1943867055" sldId="272"/>
            <ac:spMk id="4" creationId="{89E3F3D3-E33B-4CC0-A31E-7554F6BAEA6C}"/>
          </ac:spMkLst>
        </pc:spChg>
        <pc:picChg chg="mod">
          <ac:chgData name="Martin Watts" userId="f2b090ca-8402-4112-956f-f5d8a7917ce1" providerId="ADAL" clId="{9D7A51B8-0693-478E-898F-36E4D471CDE0}" dt="2024-01-12T11:23:25.718" v="1298" actId="14826"/>
          <ac:picMkLst>
            <pc:docMk/>
            <pc:sldMk cId="1943867055" sldId="272"/>
            <ac:picMk id="15" creationId="{F24087BC-230D-4630-81A2-52F8824F84B0}"/>
          </ac:picMkLst>
        </pc:picChg>
      </pc:sldChg>
      <pc:sldChg chg="del">
        <pc:chgData name="Martin Watts" userId="f2b090ca-8402-4112-956f-f5d8a7917ce1" providerId="ADAL" clId="{9D7A51B8-0693-478E-898F-36E4D471CDE0}" dt="2024-01-12T13:33:24.961" v="2341" actId="2696"/>
        <pc:sldMkLst>
          <pc:docMk/>
          <pc:sldMk cId="1983309941" sldId="273"/>
        </pc:sldMkLst>
      </pc:sldChg>
      <pc:sldChg chg="addSp delSp modSp mod ord">
        <pc:chgData name="Martin Watts" userId="f2b090ca-8402-4112-956f-f5d8a7917ce1" providerId="ADAL" clId="{9D7A51B8-0693-478E-898F-36E4D471CDE0}" dt="2024-01-12T13:38:49.319" v="2343"/>
        <pc:sldMkLst>
          <pc:docMk/>
          <pc:sldMk cId="1445218864" sldId="274"/>
        </pc:sldMkLst>
        <pc:spChg chg="mod">
          <ac:chgData name="Martin Watts" userId="f2b090ca-8402-4112-956f-f5d8a7917ce1" providerId="ADAL" clId="{9D7A51B8-0693-478E-898F-36E4D471CDE0}" dt="2024-01-12T11:48:25.339" v="2187" actId="14100"/>
          <ac:spMkLst>
            <pc:docMk/>
            <pc:sldMk cId="1445218864" sldId="274"/>
            <ac:spMk id="2" creationId="{101CE1DA-3FCD-4498-BCBB-3618ED94736C}"/>
          </ac:spMkLst>
        </pc:spChg>
        <pc:spChg chg="del">
          <ac:chgData name="Martin Watts" userId="f2b090ca-8402-4112-956f-f5d8a7917ce1" providerId="ADAL" clId="{9D7A51B8-0693-478E-898F-36E4D471CDE0}" dt="2024-01-12T11:46:53.335" v="2158" actId="478"/>
          <ac:spMkLst>
            <pc:docMk/>
            <pc:sldMk cId="1445218864" sldId="274"/>
            <ac:spMk id="3" creationId="{CBECD2AB-7B57-4093-A2C5-E0BA9203854D}"/>
          </ac:spMkLst>
        </pc:spChg>
        <pc:spChg chg="del">
          <ac:chgData name="Martin Watts" userId="f2b090ca-8402-4112-956f-f5d8a7917ce1" providerId="ADAL" clId="{9D7A51B8-0693-478E-898F-36E4D471CDE0}" dt="2024-01-12T11:46:58.071" v="2159" actId="478"/>
          <ac:spMkLst>
            <pc:docMk/>
            <pc:sldMk cId="1445218864" sldId="274"/>
            <ac:spMk id="5" creationId="{C97B01CB-70D1-4DA6-A9BF-B0BA77A1609B}"/>
          </ac:spMkLst>
        </pc:spChg>
        <pc:spChg chg="add del mod">
          <ac:chgData name="Martin Watts" userId="f2b090ca-8402-4112-956f-f5d8a7917ce1" providerId="ADAL" clId="{9D7A51B8-0693-478E-898F-36E4D471CDE0}" dt="2024-01-12T11:47:04.804" v="2160" actId="478"/>
          <ac:spMkLst>
            <pc:docMk/>
            <pc:sldMk cId="1445218864" sldId="274"/>
            <ac:spMk id="6" creationId="{24F5B29B-B4D0-7093-BE19-AF81DB721287}"/>
          </ac:spMkLst>
        </pc:spChg>
        <pc:spChg chg="add del mod">
          <ac:chgData name="Martin Watts" userId="f2b090ca-8402-4112-956f-f5d8a7917ce1" providerId="ADAL" clId="{9D7A51B8-0693-478E-898F-36E4D471CDE0}" dt="2024-01-12T11:47:07.188" v="2161" actId="478"/>
          <ac:spMkLst>
            <pc:docMk/>
            <pc:sldMk cId="1445218864" sldId="274"/>
            <ac:spMk id="8" creationId="{F12F9862-F44F-B842-D75E-D0959246ED74}"/>
          </ac:spMkLst>
        </pc:spChg>
        <pc:picChg chg="del">
          <ac:chgData name="Martin Watts" userId="f2b090ca-8402-4112-956f-f5d8a7917ce1" providerId="ADAL" clId="{9D7A51B8-0693-478E-898F-36E4D471CDE0}" dt="2024-01-12T11:49:00.826" v="2192" actId="21"/>
          <ac:picMkLst>
            <pc:docMk/>
            <pc:sldMk cId="1445218864" sldId="274"/>
            <ac:picMk id="13" creationId="{CE889C08-FD1F-4AE0-9D82-E718A6E92DF1}"/>
          </ac:picMkLst>
        </pc:picChg>
        <pc:picChg chg="mod">
          <ac:chgData name="Martin Watts" userId="f2b090ca-8402-4112-956f-f5d8a7917ce1" providerId="ADAL" clId="{9D7A51B8-0693-478E-898F-36E4D471CDE0}" dt="2024-01-12T13:32:04.934" v="2327" actId="14100"/>
          <ac:picMkLst>
            <pc:docMk/>
            <pc:sldMk cId="1445218864" sldId="274"/>
            <ac:picMk id="15" creationId="{87835C94-AD92-45FD-BF85-1265B76BF5C0}"/>
          </ac:picMkLst>
        </pc:picChg>
        <pc:picChg chg="mod">
          <ac:chgData name="Martin Watts" userId="f2b090ca-8402-4112-956f-f5d8a7917ce1" providerId="ADAL" clId="{9D7A51B8-0693-478E-898F-36E4D471CDE0}" dt="2024-01-12T13:32:09.686" v="2328" actId="14100"/>
          <ac:picMkLst>
            <pc:docMk/>
            <pc:sldMk cId="1445218864" sldId="274"/>
            <ac:picMk id="17" creationId="{11D36F2E-D9FF-449E-BC2E-9CC0051EC5F8}"/>
          </ac:picMkLst>
        </pc:picChg>
      </pc:sldChg>
      <pc:sldChg chg="addSp delSp modSp mod">
        <pc:chgData name="Martin Watts" userId="f2b090ca-8402-4112-956f-f5d8a7917ce1" providerId="ADAL" clId="{9D7A51B8-0693-478E-898F-36E4D471CDE0}" dt="2024-01-12T13:39:53.534" v="2356" actId="14100"/>
        <pc:sldMkLst>
          <pc:docMk/>
          <pc:sldMk cId="277620910" sldId="275"/>
        </pc:sldMkLst>
        <pc:spChg chg="mod">
          <ac:chgData name="Martin Watts" userId="f2b090ca-8402-4112-956f-f5d8a7917ce1" providerId="ADAL" clId="{9D7A51B8-0693-478E-898F-36E4D471CDE0}" dt="2024-01-12T13:39:31.599" v="2353" actId="20577"/>
          <ac:spMkLst>
            <pc:docMk/>
            <pc:sldMk cId="277620910" sldId="275"/>
            <ac:spMk id="2" creationId="{5F478200-0985-4DED-A84B-D6ADED92FAE6}"/>
          </ac:spMkLst>
        </pc:spChg>
        <pc:spChg chg="del">
          <ac:chgData name="Martin Watts" userId="f2b090ca-8402-4112-956f-f5d8a7917ce1" providerId="ADAL" clId="{9D7A51B8-0693-478E-898F-36E4D471CDE0}" dt="2024-01-12T13:39:14.482" v="2344" actId="478"/>
          <ac:spMkLst>
            <pc:docMk/>
            <pc:sldMk cId="277620910" sldId="275"/>
            <ac:spMk id="3" creationId="{90E8A47E-9D4A-4D70-B23A-B0AC3757292F}"/>
          </ac:spMkLst>
        </pc:spChg>
        <pc:spChg chg="add del mod">
          <ac:chgData name="Martin Watts" userId="f2b090ca-8402-4112-956f-f5d8a7917ce1" providerId="ADAL" clId="{9D7A51B8-0693-478E-898F-36E4D471CDE0}" dt="2024-01-12T13:39:20.176" v="2345" actId="478"/>
          <ac:spMkLst>
            <pc:docMk/>
            <pc:sldMk cId="277620910" sldId="275"/>
            <ac:spMk id="5" creationId="{33732F62-B995-155B-BAFF-E763DB937151}"/>
          </ac:spMkLst>
        </pc:spChg>
        <pc:picChg chg="add mod">
          <ac:chgData name="Martin Watts" userId="f2b090ca-8402-4112-956f-f5d8a7917ce1" providerId="ADAL" clId="{9D7A51B8-0693-478E-898F-36E4D471CDE0}" dt="2024-01-12T13:39:53.534" v="2356" actId="14100"/>
          <ac:picMkLst>
            <pc:docMk/>
            <pc:sldMk cId="277620910" sldId="275"/>
            <ac:picMk id="8" creationId="{90AD4444-6903-A009-46B4-977154CEA42F}"/>
          </ac:picMkLst>
        </pc:picChg>
      </pc:sldChg>
      <pc:sldChg chg="addSp delSp modSp mod">
        <pc:chgData name="Martin Watts" userId="f2b090ca-8402-4112-956f-f5d8a7917ce1" providerId="ADAL" clId="{9D7A51B8-0693-478E-898F-36E4D471CDE0}" dt="2024-01-12T14:24:55.100" v="3004" actId="255"/>
        <pc:sldMkLst>
          <pc:docMk/>
          <pc:sldMk cId="1330143715" sldId="276"/>
        </pc:sldMkLst>
        <pc:spChg chg="del">
          <ac:chgData name="Martin Watts" userId="f2b090ca-8402-4112-956f-f5d8a7917ce1" providerId="ADAL" clId="{9D7A51B8-0693-478E-898F-36E4D471CDE0}" dt="2024-01-12T14:16:22.323" v="2646" actId="478"/>
          <ac:spMkLst>
            <pc:docMk/>
            <pc:sldMk cId="1330143715" sldId="276"/>
            <ac:spMk id="2" creationId="{F74BA199-95B7-41B3-9A72-44BD819B1C1F}"/>
          </ac:spMkLst>
        </pc:spChg>
        <pc:spChg chg="del">
          <ac:chgData name="Martin Watts" userId="f2b090ca-8402-4112-956f-f5d8a7917ce1" providerId="ADAL" clId="{9D7A51B8-0693-478E-898F-36E4D471CDE0}" dt="2024-01-12T14:16:09.844" v="2644" actId="478"/>
          <ac:spMkLst>
            <pc:docMk/>
            <pc:sldMk cId="1330143715" sldId="276"/>
            <ac:spMk id="3" creationId="{344B0985-002E-41EF-80D7-888D43261784}"/>
          </ac:spMkLst>
        </pc:spChg>
        <pc:spChg chg="del">
          <ac:chgData name="Martin Watts" userId="f2b090ca-8402-4112-956f-f5d8a7917ce1" providerId="ADAL" clId="{9D7A51B8-0693-478E-898F-36E4D471CDE0}" dt="2024-01-12T14:16:58.051" v="2674" actId="478"/>
          <ac:spMkLst>
            <pc:docMk/>
            <pc:sldMk cId="1330143715" sldId="276"/>
            <ac:spMk id="4" creationId="{2846FF52-309D-45FC-A407-74955F1EF153}"/>
          </ac:spMkLst>
        </pc:spChg>
        <pc:spChg chg="add del mod">
          <ac:chgData name="Martin Watts" userId="f2b090ca-8402-4112-956f-f5d8a7917ce1" providerId="ADAL" clId="{9D7A51B8-0693-478E-898F-36E4D471CDE0}" dt="2024-01-12T14:16:13.328" v="2645" actId="478"/>
          <ac:spMkLst>
            <pc:docMk/>
            <pc:sldMk cId="1330143715" sldId="276"/>
            <ac:spMk id="6" creationId="{FDD4A97D-CCBF-AD64-1F60-9AC59EC1E76C}"/>
          </ac:spMkLst>
        </pc:spChg>
        <pc:spChg chg="add mod">
          <ac:chgData name="Martin Watts" userId="f2b090ca-8402-4112-956f-f5d8a7917ce1" providerId="ADAL" clId="{9D7A51B8-0693-478E-898F-36E4D471CDE0}" dt="2024-01-12T14:16:48.951" v="2673" actId="1076"/>
          <ac:spMkLst>
            <pc:docMk/>
            <pc:sldMk cId="1330143715" sldId="276"/>
            <ac:spMk id="8" creationId="{3C6E96B9-1B9C-45F9-B412-EAE0270ED88C}"/>
          </ac:spMkLst>
        </pc:spChg>
        <pc:spChg chg="add del mod">
          <ac:chgData name="Martin Watts" userId="f2b090ca-8402-4112-956f-f5d8a7917ce1" providerId="ADAL" clId="{9D7A51B8-0693-478E-898F-36E4D471CDE0}" dt="2024-01-12T14:16:59.616" v="2675" actId="478"/>
          <ac:spMkLst>
            <pc:docMk/>
            <pc:sldMk cId="1330143715" sldId="276"/>
            <ac:spMk id="11" creationId="{8D1BC228-10A6-51FA-CA0A-96AF94C6348F}"/>
          </ac:spMkLst>
        </pc:spChg>
        <pc:spChg chg="add mod">
          <ac:chgData name="Martin Watts" userId="f2b090ca-8402-4112-956f-f5d8a7917ce1" providerId="ADAL" clId="{9D7A51B8-0693-478E-898F-36E4D471CDE0}" dt="2024-01-12T14:24:55.100" v="3004" actId="255"/>
          <ac:spMkLst>
            <pc:docMk/>
            <pc:sldMk cId="1330143715" sldId="276"/>
            <ac:spMk id="12" creationId="{18EE4BD6-FE13-7D4D-F258-E15436635FA8}"/>
          </ac:spMkLst>
        </pc:spChg>
      </pc:sldChg>
      <pc:sldChg chg="modSp add mod">
        <pc:chgData name="Martin Watts" userId="f2b090ca-8402-4112-956f-f5d8a7917ce1" providerId="ADAL" clId="{9D7A51B8-0693-478E-898F-36E4D471CDE0}" dt="2024-01-12T10:33:15.749" v="391" actId="20577"/>
        <pc:sldMkLst>
          <pc:docMk/>
          <pc:sldMk cId="3436252779" sldId="277"/>
        </pc:sldMkLst>
        <pc:spChg chg="mod">
          <ac:chgData name="Martin Watts" userId="f2b090ca-8402-4112-956f-f5d8a7917ce1" providerId="ADAL" clId="{9D7A51B8-0693-478E-898F-36E4D471CDE0}" dt="2024-01-12T10:33:15.749" v="391" actId="20577"/>
          <ac:spMkLst>
            <pc:docMk/>
            <pc:sldMk cId="3436252779" sldId="277"/>
            <ac:spMk id="4" creationId="{5BA0452F-E4D7-4ED7-A292-A7A5A20AC516}"/>
          </ac:spMkLst>
        </pc:spChg>
        <pc:picChg chg="mod">
          <ac:chgData name="Martin Watts" userId="f2b090ca-8402-4112-956f-f5d8a7917ce1" providerId="ADAL" clId="{9D7A51B8-0693-478E-898F-36E4D471CDE0}" dt="2024-01-12T10:32:18.200" v="267" actId="14826"/>
          <ac:picMkLst>
            <pc:docMk/>
            <pc:sldMk cId="3436252779" sldId="277"/>
            <ac:picMk id="5" creationId="{2A8B0282-9979-C6DB-CD18-F91F856EE1EE}"/>
          </ac:picMkLst>
        </pc:picChg>
        <pc:picChg chg="mod">
          <ac:chgData name="Martin Watts" userId="f2b090ca-8402-4112-956f-f5d8a7917ce1" providerId="ADAL" clId="{9D7A51B8-0693-478E-898F-36E4D471CDE0}" dt="2024-01-12T10:32:02.222" v="266" actId="14826"/>
          <ac:picMkLst>
            <pc:docMk/>
            <pc:sldMk cId="3436252779" sldId="277"/>
            <ac:picMk id="6" creationId="{E4523323-1EB5-4AAF-95C6-A31523B3F695}"/>
          </ac:picMkLst>
        </pc:picChg>
      </pc:sldChg>
      <pc:sldChg chg="addSp delSp modSp add mod">
        <pc:chgData name="Martin Watts" userId="f2b090ca-8402-4112-956f-f5d8a7917ce1" providerId="ADAL" clId="{9D7A51B8-0693-478E-898F-36E4D471CDE0}" dt="2024-01-12T10:48:00.249" v="714" actId="20577"/>
        <pc:sldMkLst>
          <pc:docMk/>
          <pc:sldMk cId="2925983013" sldId="278"/>
        </pc:sldMkLst>
        <pc:spChg chg="mod">
          <ac:chgData name="Martin Watts" userId="f2b090ca-8402-4112-956f-f5d8a7917ce1" providerId="ADAL" clId="{9D7A51B8-0693-478E-898F-36E4D471CDE0}" dt="2024-01-12T10:38:25.153" v="497" actId="20577"/>
          <ac:spMkLst>
            <pc:docMk/>
            <pc:sldMk cId="2925983013" sldId="278"/>
            <ac:spMk id="2" creationId="{DFF32E04-E3CE-4175-B0D3-33D69BCB059A}"/>
          </ac:spMkLst>
        </pc:spChg>
        <pc:spChg chg="mod">
          <ac:chgData name="Martin Watts" userId="f2b090ca-8402-4112-956f-f5d8a7917ce1" providerId="ADAL" clId="{9D7A51B8-0693-478E-898F-36E4D471CDE0}" dt="2024-01-12T10:48:00.249" v="714" actId="20577"/>
          <ac:spMkLst>
            <pc:docMk/>
            <pc:sldMk cId="2925983013" sldId="278"/>
            <ac:spMk id="4" creationId="{5BA0452F-E4D7-4ED7-A292-A7A5A20AC516}"/>
          </ac:spMkLst>
        </pc:spChg>
        <pc:spChg chg="add del mod">
          <ac:chgData name="Martin Watts" userId="f2b090ca-8402-4112-956f-f5d8a7917ce1" providerId="ADAL" clId="{9D7A51B8-0693-478E-898F-36E4D471CDE0}" dt="2024-01-12T10:44:06.764" v="647" actId="478"/>
          <ac:spMkLst>
            <pc:docMk/>
            <pc:sldMk cId="2925983013" sldId="278"/>
            <ac:spMk id="9" creationId="{89CFC153-B19E-2FC4-8C2B-E42F8396DC6F}"/>
          </ac:spMkLst>
        </pc:spChg>
        <pc:picChg chg="del mod">
          <ac:chgData name="Martin Watts" userId="f2b090ca-8402-4112-956f-f5d8a7917ce1" providerId="ADAL" clId="{9D7A51B8-0693-478E-898F-36E4D471CDE0}" dt="2024-01-12T10:44:09.739" v="648" actId="478"/>
          <ac:picMkLst>
            <pc:docMk/>
            <pc:sldMk cId="2925983013" sldId="278"/>
            <ac:picMk id="5" creationId="{2A8B0282-9979-C6DB-CD18-F91F856EE1EE}"/>
          </ac:picMkLst>
        </pc:picChg>
        <pc:picChg chg="del mod">
          <ac:chgData name="Martin Watts" userId="f2b090ca-8402-4112-956f-f5d8a7917ce1" providerId="ADAL" clId="{9D7A51B8-0693-478E-898F-36E4D471CDE0}" dt="2024-01-12T10:43:10.151" v="644" actId="478"/>
          <ac:picMkLst>
            <pc:docMk/>
            <pc:sldMk cId="2925983013" sldId="278"/>
            <ac:picMk id="6" creationId="{E4523323-1EB5-4AAF-95C6-A31523B3F695}"/>
          </ac:picMkLst>
        </pc:picChg>
        <pc:picChg chg="add del mod">
          <ac:chgData name="Martin Watts" userId="f2b090ca-8402-4112-956f-f5d8a7917ce1" providerId="ADAL" clId="{9D7A51B8-0693-478E-898F-36E4D471CDE0}" dt="2024-01-12T10:44:11.868" v="650" actId="478"/>
          <ac:picMkLst>
            <pc:docMk/>
            <pc:sldMk cId="2925983013" sldId="278"/>
            <ac:picMk id="7" creationId="{1E45D59C-BF98-173F-C1AF-659BD29B79A3}"/>
          </ac:picMkLst>
        </pc:picChg>
        <pc:picChg chg="add mod">
          <ac:chgData name="Martin Watts" userId="f2b090ca-8402-4112-956f-f5d8a7917ce1" providerId="ADAL" clId="{9D7A51B8-0693-478E-898F-36E4D471CDE0}" dt="2024-01-12T10:45:12.210" v="662" actId="14100"/>
          <ac:picMkLst>
            <pc:docMk/>
            <pc:sldMk cId="2925983013" sldId="278"/>
            <ac:picMk id="12" creationId="{D5F0E7B8-BEA3-12C8-1CC0-CE87055E6B22}"/>
          </ac:picMkLst>
        </pc:picChg>
        <pc:picChg chg="add mod">
          <ac:chgData name="Martin Watts" userId="f2b090ca-8402-4112-956f-f5d8a7917ce1" providerId="ADAL" clId="{9D7A51B8-0693-478E-898F-36E4D471CDE0}" dt="2024-01-12T10:45:49.544" v="667" actId="14100"/>
          <ac:picMkLst>
            <pc:docMk/>
            <pc:sldMk cId="2925983013" sldId="278"/>
            <ac:picMk id="14" creationId="{EEC528C7-2AC1-F3B3-B304-CF1DAA2E4480}"/>
          </ac:picMkLst>
        </pc:picChg>
      </pc:sldChg>
      <pc:sldChg chg="addSp delSp modSp add mod ord">
        <pc:chgData name="Martin Watts" userId="f2b090ca-8402-4112-956f-f5d8a7917ce1" providerId="ADAL" clId="{9D7A51B8-0693-478E-898F-36E4D471CDE0}" dt="2024-01-12T11:26:04.024" v="1509"/>
        <pc:sldMkLst>
          <pc:docMk/>
          <pc:sldMk cId="1598271179" sldId="279"/>
        </pc:sldMkLst>
        <pc:spChg chg="mod">
          <ac:chgData name="Martin Watts" userId="f2b090ca-8402-4112-956f-f5d8a7917ce1" providerId="ADAL" clId="{9D7A51B8-0693-478E-898F-36E4D471CDE0}" dt="2024-01-12T11:20:54.571" v="1267" actId="20577"/>
          <ac:spMkLst>
            <pc:docMk/>
            <pc:sldMk cId="1598271179" sldId="279"/>
            <ac:spMk id="2" creationId="{DFF32E04-E3CE-4175-B0D3-33D69BCB059A}"/>
          </ac:spMkLst>
        </pc:spChg>
        <pc:spChg chg="mod">
          <ac:chgData name="Martin Watts" userId="f2b090ca-8402-4112-956f-f5d8a7917ce1" providerId="ADAL" clId="{9D7A51B8-0693-478E-898F-36E4D471CDE0}" dt="2024-01-12T11:20:37.611" v="1257" actId="20577"/>
          <ac:spMkLst>
            <pc:docMk/>
            <pc:sldMk cId="1598271179" sldId="279"/>
            <ac:spMk id="4" creationId="{5BA0452F-E4D7-4ED7-A292-A7A5A20AC516}"/>
          </ac:spMkLst>
        </pc:spChg>
        <pc:picChg chg="del">
          <ac:chgData name="Martin Watts" userId="f2b090ca-8402-4112-956f-f5d8a7917ce1" providerId="ADAL" clId="{9D7A51B8-0693-478E-898F-36E4D471CDE0}" dt="2024-01-12T11:16:42.156" v="1148" actId="478"/>
          <ac:picMkLst>
            <pc:docMk/>
            <pc:sldMk cId="1598271179" sldId="279"/>
            <ac:picMk id="5" creationId="{2A8B0282-9979-C6DB-CD18-F91F856EE1EE}"/>
          </ac:picMkLst>
        </pc:picChg>
        <pc:picChg chg="mod">
          <ac:chgData name="Martin Watts" userId="f2b090ca-8402-4112-956f-f5d8a7917ce1" providerId="ADAL" clId="{9D7A51B8-0693-478E-898F-36E4D471CDE0}" dt="2024-01-12T11:21:36.753" v="1276" actId="14100"/>
          <ac:picMkLst>
            <pc:docMk/>
            <pc:sldMk cId="1598271179" sldId="279"/>
            <ac:picMk id="6" creationId="{E4523323-1EB5-4AAF-95C6-A31523B3F695}"/>
          </ac:picMkLst>
        </pc:picChg>
        <pc:picChg chg="add mod">
          <ac:chgData name="Martin Watts" userId="f2b090ca-8402-4112-956f-f5d8a7917ce1" providerId="ADAL" clId="{9D7A51B8-0693-478E-898F-36E4D471CDE0}" dt="2024-01-12T11:21:16.977" v="1272" actId="14100"/>
          <ac:picMkLst>
            <pc:docMk/>
            <pc:sldMk cId="1598271179" sldId="279"/>
            <ac:picMk id="7" creationId="{FA743980-453F-0FFB-4DF9-F3BF996BE43C}"/>
          </ac:picMkLst>
        </pc:picChg>
      </pc:sldChg>
      <pc:sldChg chg="addSp delSp modSp add mod">
        <pc:chgData name="Martin Watts" userId="f2b090ca-8402-4112-956f-f5d8a7917ce1" providerId="ADAL" clId="{9D7A51B8-0693-478E-898F-36E4D471CDE0}" dt="2024-01-12T11:33:18.462" v="1741" actId="14100"/>
        <pc:sldMkLst>
          <pc:docMk/>
          <pc:sldMk cId="2753122213" sldId="280"/>
        </pc:sldMkLst>
        <pc:spChg chg="mod">
          <ac:chgData name="Martin Watts" userId="f2b090ca-8402-4112-956f-f5d8a7917ce1" providerId="ADAL" clId="{9D7A51B8-0693-478E-898F-36E4D471CDE0}" dt="2024-01-12T11:32:19.390" v="1735" actId="14100"/>
          <ac:spMkLst>
            <pc:docMk/>
            <pc:sldMk cId="2753122213" sldId="280"/>
            <ac:spMk id="2" creationId="{DFF32E04-E3CE-4175-B0D3-33D69BCB059A}"/>
          </ac:spMkLst>
        </pc:spChg>
        <pc:spChg chg="del">
          <ac:chgData name="Martin Watts" userId="f2b090ca-8402-4112-956f-f5d8a7917ce1" providerId="ADAL" clId="{9D7A51B8-0693-478E-898F-36E4D471CDE0}" dt="2024-01-12T11:32:30.666" v="1736" actId="478"/>
          <ac:spMkLst>
            <pc:docMk/>
            <pc:sldMk cId="2753122213" sldId="280"/>
            <ac:spMk id="4" creationId="{5BA0452F-E4D7-4ED7-A292-A7A5A20AC516}"/>
          </ac:spMkLst>
        </pc:spChg>
        <pc:spChg chg="add del mod">
          <ac:chgData name="Martin Watts" userId="f2b090ca-8402-4112-956f-f5d8a7917ce1" providerId="ADAL" clId="{9D7A51B8-0693-478E-898F-36E4D471CDE0}" dt="2024-01-12T11:31:51.453" v="1726" actId="931"/>
          <ac:spMkLst>
            <pc:docMk/>
            <pc:sldMk cId="2753122213" sldId="280"/>
            <ac:spMk id="5" creationId="{83F9402B-C2DD-47E7-4445-AD392D48F37F}"/>
          </ac:spMkLst>
        </pc:spChg>
        <pc:spChg chg="add del mod">
          <ac:chgData name="Martin Watts" userId="f2b090ca-8402-4112-956f-f5d8a7917ce1" providerId="ADAL" clId="{9D7A51B8-0693-478E-898F-36E4D471CDE0}" dt="2024-01-12T11:32:34.967" v="1737" actId="478"/>
          <ac:spMkLst>
            <pc:docMk/>
            <pc:sldMk cId="2753122213" sldId="280"/>
            <ac:spMk id="12" creationId="{85406091-A87A-92F4-8713-721BEF5B2554}"/>
          </ac:spMkLst>
        </pc:spChg>
        <pc:picChg chg="del">
          <ac:chgData name="Martin Watts" userId="f2b090ca-8402-4112-956f-f5d8a7917ce1" providerId="ADAL" clId="{9D7A51B8-0693-478E-898F-36E4D471CDE0}" dt="2024-01-12T11:31:35.035" v="1725" actId="478"/>
          <ac:picMkLst>
            <pc:docMk/>
            <pc:sldMk cId="2753122213" sldId="280"/>
            <ac:picMk id="6" creationId="{E4523323-1EB5-4AAF-95C6-A31523B3F695}"/>
          </ac:picMkLst>
        </pc:picChg>
        <pc:picChg chg="del">
          <ac:chgData name="Martin Watts" userId="f2b090ca-8402-4112-956f-f5d8a7917ce1" providerId="ADAL" clId="{9D7A51B8-0693-478E-898F-36E4D471CDE0}" dt="2024-01-12T11:31:34.103" v="1724" actId="478"/>
          <ac:picMkLst>
            <pc:docMk/>
            <pc:sldMk cId="2753122213" sldId="280"/>
            <ac:picMk id="7" creationId="{FA743980-453F-0FFB-4DF9-F3BF996BE43C}"/>
          </ac:picMkLst>
        </pc:picChg>
        <pc:picChg chg="add mod">
          <ac:chgData name="Martin Watts" userId="f2b090ca-8402-4112-956f-f5d8a7917ce1" providerId="ADAL" clId="{9D7A51B8-0693-478E-898F-36E4D471CDE0}" dt="2024-01-12T11:33:18.462" v="1741" actId="14100"/>
          <ac:picMkLst>
            <pc:docMk/>
            <pc:sldMk cId="2753122213" sldId="280"/>
            <ac:picMk id="9" creationId="{8B8C2494-21A7-C75B-C388-EDC1DFD6E83B}"/>
          </ac:picMkLst>
        </pc:picChg>
      </pc:sldChg>
      <pc:sldChg chg="modSp add mod ord">
        <pc:chgData name="Martin Watts" userId="f2b090ca-8402-4112-956f-f5d8a7917ce1" providerId="ADAL" clId="{9D7A51B8-0693-478E-898F-36E4D471CDE0}" dt="2024-01-12T11:37:04.839" v="1906"/>
        <pc:sldMkLst>
          <pc:docMk/>
          <pc:sldMk cId="2736232844" sldId="281"/>
        </pc:sldMkLst>
        <pc:spChg chg="mod">
          <ac:chgData name="Martin Watts" userId="f2b090ca-8402-4112-956f-f5d8a7917ce1" providerId="ADAL" clId="{9D7A51B8-0693-478E-898F-36E4D471CDE0}" dt="2024-01-12T11:34:36.645" v="1790" actId="14100"/>
          <ac:spMkLst>
            <pc:docMk/>
            <pc:sldMk cId="2736232844" sldId="281"/>
            <ac:spMk id="2" creationId="{DFF32E04-E3CE-4175-B0D3-33D69BCB059A}"/>
          </ac:spMkLst>
        </pc:spChg>
        <pc:picChg chg="mod">
          <ac:chgData name="Martin Watts" userId="f2b090ca-8402-4112-956f-f5d8a7917ce1" providerId="ADAL" clId="{9D7A51B8-0693-478E-898F-36E4D471CDE0}" dt="2024-01-12T11:36:28.127" v="1904" actId="14100"/>
          <ac:picMkLst>
            <pc:docMk/>
            <pc:sldMk cId="2736232844" sldId="281"/>
            <ac:picMk id="9" creationId="{8B8C2494-21A7-C75B-C388-EDC1DFD6E83B}"/>
          </ac:picMkLst>
        </pc:picChg>
      </pc:sldChg>
      <pc:sldChg chg="addSp delSp modSp add mod">
        <pc:chgData name="Martin Watts" userId="f2b090ca-8402-4112-956f-f5d8a7917ce1" providerId="ADAL" clId="{9D7A51B8-0693-478E-898F-36E4D471CDE0}" dt="2024-01-12T11:45:36.755" v="2155" actId="14100"/>
        <pc:sldMkLst>
          <pc:docMk/>
          <pc:sldMk cId="3265308813" sldId="282"/>
        </pc:sldMkLst>
        <pc:spChg chg="mod">
          <ac:chgData name="Martin Watts" userId="f2b090ca-8402-4112-956f-f5d8a7917ce1" providerId="ADAL" clId="{9D7A51B8-0693-478E-898F-36E4D471CDE0}" dt="2024-01-12T11:42:31.909" v="1954" actId="20577"/>
          <ac:spMkLst>
            <pc:docMk/>
            <pc:sldMk cId="3265308813" sldId="282"/>
            <ac:spMk id="2" creationId="{DFF32E04-E3CE-4175-B0D3-33D69BCB059A}"/>
          </ac:spMkLst>
        </pc:spChg>
        <pc:spChg chg="mod">
          <ac:chgData name="Martin Watts" userId="f2b090ca-8402-4112-956f-f5d8a7917ce1" providerId="ADAL" clId="{9D7A51B8-0693-478E-898F-36E4D471CDE0}" dt="2024-01-12T11:45:14.956" v="2150" actId="20577"/>
          <ac:spMkLst>
            <pc:docMk/>
            <pc:sldMk cId="3265308813" sldId="282"/>
            <ac:spMk id="4" creationId="{5BA0452F-E4D7-4ED7-A292-A7A5A20AC516}"/>
          </ac:spMkLst>
        </pc:spChg>
        <pc:spChg chg="add del mod">
          <ac:chgData name="Martin Watts" userId="f2b090ca-8402-4112-956f-f5d8a7917ce1" providerId="ADAL" clId="{9D7A51B8-0693-478E-898F-36E4D471CDE0}" dt="2024-01-12T11:37:48.470" v="1926" actId="478"/>
          <ac:spMkLst>
            <pc:docMk/>
            <pc:sldMk cId="3265308813" sldId="282"/>
            <ac:spMk id="5" creationId="{D29AD7D5-A9D8-BFEA-51CB-ECA43ADC8DB0}"/>
          </ac:spMkLst>
        </pc:spChg>
        <pc:picChg chg="del">
          <ac:chgData name="Martin Watts" userId="f2b090ca-8402-4112-956f-f5d8a7917ce1" providerId="ADAL" clId="{9D7A51B8-0693-478E-898F-36E4D471CDE0}" dt="2024-01-12T11:37:34.728" v="1923" actId="478"/>
          <ac:picMkLst>
            <pc:docMk/>
            <pc:sldMk cId="3265308813" sldId="282"/>
            <ac:picMk id="6" creationId="{E4523323-1EB5-4AAF-95C6-A31523B3F695}"/>
          </ac:picMkLst>
        </pc:picChg>
        <pc:picChg chg="del mod">
          <ac:chgData name="Martin Watts" userId="f2b090ca-8402-4112-956f-f5d8a7917ce1" providerId="ADAL" clId="{9D7A51B8-0693-478E-898F-36E4D471CDE0}" dt="2024-01-12T11:37:32.326" v="1922" actId="478"/>
          <ac:picMkLst>
            <pc:docMk/>
            <pc:sldMk cId="3265308813" sldId="282"/>
            <ac:picMk id="7" creationId="{FA743980-453F-0FFB-4DF9-F3BF996BE43C}"/>
          </ac:picMkLst>
        </pc:picChg>
        <pc:picChg chg="add mod">
          <ac:chgData name="Martin Watts" userId="f2b090ca-8402-4112-956f-f5d8a7917ce1" providerId="ADAL" clId="{9D7A51B8-0693-478E-898F-36E4D471CDE0}" dt="2024-01-12T11:45:36.755" v="2155" actId="14100"/>
          <ac:picMkLst>
            <pc:docMk/>
            <pc:sldMk cId="3265308813" sldId="282"/>
            <ac:picMk id="2050" creationId="{F174CD17-9DE8-E9C6-087B-EDB775ADF81A}"/>
          </ac:picMkLst>
        </pc:picChg>
      </pc:sldChg>
      <pc:sldChg chg="modSp add mod">
        <pc:chgData name="Martin Watts" userId="f2b090ca-8402-4112-956f-f5d8a7917ce1" providerId="ADAL" clId="{9D7A51B8-0693-478E-898F-36E4D471CDE0}" dt="2024-01-12T13:31:46.318" v="2325" actId="20577"/>
        <pc:sldMkLst>
          <pc:docMk/>
          <pc:sldMk cId="3704702322" sldId="283"/>
        </pc:sldMkLst>
        <pc:spChg chg="mod">
          <ac:chgData name="Martin Watts" userId="f2b090ca-8402-4112-956f-f5d8a7917ce1" providerId="ADAL" clId="{9D7A51B8-0693-478E-898F-36E4D471CDE0}" dt="2024-01-12T13:31:46.318" v="2325" actId="20577"/>
          <ac:spMkLst>
            <pc:docMk/>
            <pc:sldMk cId="3704702322" sldId="283"/>
            <ac:spMk id="2" creationId="{101CE1DA-3FCD-4498-BCBB-3618ED94736C}"/>
          </ac:spMkLst>
        </pc:spChg>
        <pc:picChg chg="mod">
          <ac:chgData name="Martin Watts" userId="f2b090ca-8402-4112-956f-f5d8a7917ce1" providerId="ADAL" clId="{9D7A51B8-0693-478E-898F-36E4D471CDE0}" dt="2024-01-12T13:30:46.918" v="2299" actId="14100"/>
          <ac:picMkLst>
            <pc:docMk/>
            <pc:sldMk cId="3704702322" sldId="283"/>
            <ac:picMk id="15" creationId="{87835C94-AD92-45FD-BF85-1265B76BF5C0}"/>
          </ac:picMkLst>
        </pc:picChg>
      </pc:sldChg>
      <pc:sldChg chg="modSp add mod">
        <pc:chgData name="Martin Watts" userId="f2b090ca-8402-4112-956f-f5d8a7917ce1" providerId="ADAL" clId="{9D7A51B8-0693-478E-898F-36E4D471CDE0}" dt="2024-01-12T13:48:41.335" v="2398" actId="14100"/>
        <pc:sldMkLst>
          <pc:docMk/>
          <pc:sldMk cId="2021104774" sldId="284"/>
        </pc:sldMkLst>
        <pc:spChg chg="mod">
          <ac:chgData name="Martin Watts" userId="f2b090ca-8402-4112-956f-f5d8a7917ce1" providerId="ADAL" clId="{9D7A51B8-0693-478E-898F-36E4D471CDE0}" dt="2024-01-12T13:45:15.934" v="2376" actId="20577"/>
          <ac:spMkLst>
            <pc:docMk/>
            <pc:sldMk cId="2021104774" sldId="284"/>
            <ac:spMk id="2" creationId="{101CE1DA-3FCD-4498-BCBB-3618ED94736C}"/>
          </ac:spMkLst>
        </pc:spChg>
        <pc:picChg chg="mod">
          <ac:chgData name="Martin Watts" userId="f2b090ca-8402-4112-956f-f5d8a7917ce1" providerId="ADAL" clId="{9D7A51B8-0693-478E-898F-36E4D471CDE0}" dt="2024-01-12T13:44:50.430" v="2363" actId="14100"/>
          <ac:picMkLst>
            <pc:docMk/>
            <pc:sldMk cId="2021104774" sldId="284"/>
            <ac:picMk id="15" creationId="{87835C94-AD92-45FD-BF85-1265B76BF5C0}"/>
          </ac:picMkLst>
        </pc:picChg>
        <pc:picChg chg="mod">
          <ac:chgData name="Martin Watts" userId="f2b090ca-8402-4112-956f-f5d8a7917ce1" providerId="ADAL" clId="{9D7A51B8-0693-478E-898F-36E4D471CDE0}" dt="2024-01-12T13:48:41.335" v="2398" actId="14100"/>
          <ac:picMkLst>
            <pc:docMk/>
            <pc:sldMk cId="2021104774" sldId="284"/>
            <ac:picMk id="17" creationId="{11D36F2E-D9FF-449E-BC2E-9CC0051EC5F8}"/>
          </ac:picMkLst>
        </pc:picChg>
      </pc:sldChg>
      <pc:sldChg chg="addSp modSp add mod">
        <pc:chgData name="Martin Watts" userId="f2b090ca-8402-4112-956f-f5d8a7917ce1" providerId="ADAL" clId="{9D7A51B8-0693-478E-898F-36E4D471CDE0}" dt="2024-01-12T13:52:58.394" v="2642" actId="14826"/>
        <pc:sldMkLst>
          <pc:docMk/>
          <pc:sldMk cId="788613337" sldId="285"/>
        </pc:sldMkLst>
        <pc:spChg chg="mod">
          <ac:chgData name="Martin Watts" userId="f2b090ca-8402-4112-956f-f5d8a7917ce1" providerId="ADAL" clId="{9D7A51B8-0693-478E-898F-36E4D471CDE0}" dt="2024-01-12T13:46:14.208" v="2387" actId="20577"/>
          <ac:spMkLst>
            <pc:docMk/>
            <pc:sldMk cId="788613337" sldId="285"/>
            <ac:spMk id="2" creationId="{5F478200-0985-4DED-A84B-D6ADED92FAE6}"/>
          </ac:spMkLst>
        </pc:spChg>
        <pc:picChg chg="add mod">
          <ac:chgData name="Martin Watts" userId="f2b090ca-8402-4112-956f-f5d8a7917ce1" providerId="ADAL" clId="{9D7A51B8-0693-478E-898F-36E4D471CDE0}" dt="2024-01-12T13:52:58.394" v="2642" actId="14826"/>
          <ac:picMkLst>
            <pc:docMk/>
            <pc:sldMk cId="788613337" sldId="285"/>
            <ac:picMk id="4" creationId="{71F47BC8-EB0E-BD97-2FEE-05E3DA5C34DE}"/>
          </ac:picMkLst>
        </pc:picChg>
        <pc:picChg chg="mod">
          <ac:chgData name="Martin Watts" userId="f2b090ca-8402-4112-956f-f5d8a7917ce1" providerId="ADAL" clId="{9D7A51B8-0693-478E-898F-36E4D471CDE0}" dt="2024-01-12T13:47:31.398" v="2390" actId="1076"/>
          <ac:picMkLst>
            <pc:docMk/>
            <pc:sldMk cId="788613337" sldId="285"/>
            <ac:picMk id="8" creationId="{90AD4444-6903-A009-46B4-977154CEA42F}"/>
          </ac:picMkLst>
        </pc:picChg>
      </pc:sldChg>
      <pc:sldChg chg="delSp modSp add mod">
        <pc:chgData name="Martin Watts" userId="f2b090ca-8402-4112-956f-f5d8a7917ce1" providerId="ADAL" clId="{9D7A51B8-0693-478E-898F-36E4D471CDE0}" dt="2024-01-12T13:50:32.078" v="2529" actId="1076"/>
        <pc:sldMkLst>
          <pc:docMk/>
          <pc:sldMk cId="3550284240" sldId="286"/>
        </pc:sldMkLst>
        <pc:spChg chg="mod">
          <ac:chgData name="Martin Watts" userId="f2b090ca-8402-4112-956f-f5d8a7917ce1" providerId="ADAL" clId="{9D7A51B8-0693-478E-898F-36E4D471CDE0}" dt="2024-01-12T13:49:42.671" v="2408" actId="20577"/>
          <ac:spMkLst>
            <pc:docMk/>
            <pc:sldMk cId="3550284240" sldId="286"/>
            <ac:spMk id="2" creationId="{5F478200-0985-4DED-A84B-D6ADED92FAE6}"/>
          </ac:spMkLst>
        </pc:spChg>
        <pc:picChg chg="mod">
          <ac:chgData name="Martin Watts" userId="f2b090ca-8402-4112-956f-f5d8a7917ce1" providerId="ADAL" clId="{9D7A51B8-0693-478E-898F-36E4D471CDE0}" dt="2024-01-12T13:50:32.078" v="2529" actId="1076"/>
          <ac:picMkLst>
            <pc:docMk/>
            <pc:sldMk cId="3550284240" sldId="286"/>
            <ac:picMk id="4" creationId="{71F47BC8-EB0E-BD97-2FEE-05E3DA5C34DE}"/>
          </ac:picMkLst>
        </pc:picChg>
        <pc:picChg chg="del">
          <ac:chgData name="Martin Watts" userId="f2b090ca-8402-4112-956f-f5d8a7917ce1" providerId="ADAL" clId="{9D7A51B8-0693-478E-898F-36E4D471CDE0}" dt="2024-01-12T13:50:09.199" v="2410" actId="478"/>
          <ac:picMkLst>
            <pc:docMk/>
            <pc:sldMk cId="3550284240" sldId="286"/>
            <ac:picMk id="8" creationId="{90AD4444-6903-A009-46B4-977154CEA42F}"/>
          </ac:picMkLst>
        </pc:picChg>
      </pc:sldChg>
      <pc:sldChg chg="modSp add mod">
        <pc:chgData name="Martin Watts" userId="f2b090ca-8402-4112-956f-f5d8a7917ce1" providerId="ADAL" clId="{9D7A51B8-0693-478E-898F-36E4D471CDE0}" dt="2024-01-12T13:51:48.335" v="2641" actId="14100"/>
        <pc:sldMkLst>
          <pc:docMk/>
          <pc:sldMk cId="742209815" sldId="287"/>
        </pc:sldMkLst>
        <pc:picChg chg="mod">
          <ac:chgData name="Martin Watts" userId="f2b090ca-8402-4112-956f-f5d8a7917ce1" providerId="ADAL" clId="{9D7A51B8-0693-478E-898F-36E4D471CDE0}" dt="2024-01-12T13:51:48.335" v="2641" actId="14100"/>
          <ac:picMkLst>
            <pc:docMk/>
            <pc:sldMk cId="742209815" sldId="287"/>
            <ac:picMk id="4" creationId="{71F47BC8-EB0E-BD97-2FEE-05E3DA5C34D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2BF7510-B9ED-40E0-8274-4F64AD62B83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5E24B0-B97F-4932-93CD-4307D6181DC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0AA17F-CB06-445B-ACD3-321E84E51A80}" type="datetimeFigureOut">
              <a:rPr lang="en-US" smtClean="0"/>
              <a:t>1/12/2024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C3A0DF-A8A7-4EF4-96E5-757FFFC2A9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BEC987-E8F6-4FD2-BFB2-04815BD1D2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78EF9-7F2B-4B20-A25C-9E80C16977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114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6141C0-BF72-4A20-AFA7-D05563D549B7}" type="datetimeFigureOut">
              <a:rPr lang="en-US" smtClean="0"/>
              <a:t>1/12/2024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AF9CF-D1E5-49FD-94F7-B246BB67E2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285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 bwMode="blackGray"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840914" cy="1260000"/>
          </a:xfr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869601"/>
            <a:ext cx="10840914" cy="3921600"/>
          </a:xfrm>
        </p:spPr>
        <p:txBody>
          <a:bodyPr anchor="t" anchorCtr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7D2A-0DF8-424B-9572-B79AEBB2D9DC}" type="datetimeFigureOut">
              <a:rPr lang="en-US" noProof="0" smtClean="0"/>
              <a:t>1/12/2024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DD2A-B520-4620-9B43-64B657BA2D42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28F7C25-BFB6-430F-87B6-7D0D2C7493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-185517" y="1223433"/>
            <a:ext cx="504000" cy="0"/>
          </a:xfrm>
          <a:prstGeom prst="line">
            <a:avLst/>
          </a:prstGeom>
          <a:ln w="127000" cap="sq">
            <a:solidFill>
              <a:schemeClr val="accent3"/>
            </a:solidFill>
            <a:miter lim="800000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262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1" y="609601"/>
            <a:ext cx="10840913" cy="3124199"/>
          </a:xfrm>
        </p:spPr>
        <p:txBody>
          <a:bodyPr anchor="ctr">
            <a:normAutofit/>
          </a:bodyPr>
          <a:lstStyle>
            <a:lvl1pPr algn="l">
              <a:defRPr sz="3000" b="0"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733800"/>
            <a:ext cx="10840914" cy="20574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7D2A-0DF8-424B-9572-B79AEBB2D9DC}" type="datetimeFigureOut">
              <a:rPr lang="en-US" noProof="0" smtClean="0"/>
              <a:t>1/12/2024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DD2A-B520-4620-9B43-64B657BA2D42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3326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840914" cy="1260000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7D2A-0DF8-424B-9572-B79AEBB2D9DC}" type="datetimeFigureOut">
              <a:rPr lang="en-US" noProof="0" smtClean="0"/>
              <a:t>1/12/2024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DD2A-B520-4620-9B43-64B657BA2D42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10649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7D2A-0DF8-424B-9572-B79AEBB2D9DC}" type="datetimeFigureOut">
              <a:rPr lang="en-US" noProof="0" smtClean="0"/>
              <a:t>1/12/2024</a:t>
            </a:fld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DD2A-B520-4620-9B43-64B657BA2D42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53706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blackGray"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786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76500" y="2716272"/>
            <a:ext cx="8683625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76500" y="5137736"/>
            <a:ext cx="8683625" cy="73284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984B7D2A-0DF8-424B-9572-B79AEBB2D9DC}" type="datetimeFigureOut">
              <a:rPr lang="en-US" noProof="0" smtClean="0"/>
              <a:t>1/12/2024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5D99DD2A-B520-4620-9B43-64B657BA2D42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62937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0" y="1874308"/>
            <a:ext cx="3814235" cy="1260000"/>
          </a:xfrm>
        </p:spPr>
        <p:txBody>
          <a:bodyPr anchor="ctr" anchorCtr="0">
            <a:noAutofit/>
          </a:bodyPr>
          <a:lstStyle>
            <a:lvl1pPr algn="r">
              <a:defRPr sz="3000" b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0"/>
            <a:ext cx="7543800" cy="6856214"/>
          </a:xfrm>
        </p:spPr>
        <p:txBody>
          <a:bodyPr anchor="ctr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2450" y="3134308"/>
            <a:ext cx="3814235" cy="20166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7D2A-0DF8-424B-9572-B79AEBB2D9DC}" type="datetimeFigureOut">
              <a:rPr lang="en-US" noProof="0" smtClean="0"/>
              <a:t>1/12/2024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DD2A-B520-4620-9B43-64B657BA2D42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06338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scription and Con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>
            <a:extLst>
              <a:ext uri="{FF2B5EF4-FFF2-40B4-BE49-F238E27FC236}">
                <a16:creationId xmlns:a16="http://schemas.microsoft.com/office/drawing/2014/main" id="{A1E35E73-B2F7-41DF-AAD2-58E6BE2710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840914" cy="1260000"/>
          </a:xfr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1881824"/>
            <a:ext cx="10840914" cy="1032826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7D2A-0DF8-424B-9572-B79AEBB2D9DC}" type="datetimeFigureOut">
              <a:rPr lang="en-US" noProof="0" smtClean="0"/>
              <a:t>1/12/2024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7DAE59-9D63-4159-8F3E-560C31F19A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16192" y="3837470"/>
            <a:ext cx="1310050" cy="959003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3pPr algn="ctr">
              <a:defRPr sz="1200"/>
            </a:lvl3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DD2A-B520-4620-9B43-64B657BA2D4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249143D-80A5-4E4C-BBFD-F253500CE22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85799" y="2914650"/>
            <a:ext cx="10840914" cy="50212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06123F0-984B-4EF8-9945-3621C401B7A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465366" y="3837470"/>
            <a:ext cx="1310050" cy="959003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3pPr algn="ctr">
              <a:defRPr sz="1200"/>
            </a:lvl3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A669C074-A9BE-4B07-ACEE-3B34AAC8B9E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548424" y="3837470"/>
            <a:ext cx="1310050" cy="959003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3pPr algn="ctr">
              <a:defRPr sz="1200"/>
            </a:lvl3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4A40D78-D6DD-41A7-A132-9D48DF8649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82308" y="3837470"/>
            <a:ext cx="1310050" cy="959003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3pPr algn="ctr">
              <a:defRPr sz="1200"/>
            </a:lvl3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A9CFAA7-850F-4C92-A9BE-56452E5CA0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99250" y="3837470"/>
            <a:ext cx="1310050" cy="959003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3pPr algn="ctr">
              <a:defRPr sz="1200"/>
            </a:lvl3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C5A0CF1-9FE7-4149-97DC-5221639144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-185517" y="1242483"/>
            <a:ext cx="504000" cy="0"/>
          </a:xfrm>
          <a:prstGeom prst="line">
            <a:avLst/>
          </a:prstGeom>
          <a:ln w="127000" cap="sq">
            <a:solidFill>
              <a:schemeClr val="accent3"/>
            </a:solidFill>
            <a:miter lim="800000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639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7326" y="995967"/>
            <a:ext cx="6238874" cy="1260000"/>
          </a:xfrm>
        </p:spPr>
        <p:txBody>
          <a:bodyPr anchor="ctr" anchorCtr="0">
            <a:noAutofit/>
          </a:bodyPr>
          <a:lstStyle>
            <a:lvl1pPr algn="r">
              <a:defRPr sz="3000" b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 bwMode="blackGray">
          <a:xfrm>
            <a:off x="8014200" y="995968"/>
            <a:ext cx="3492000" cy="4866064"/>
          </a:xfrm>
          <a:prstGeom prst="roundRect">
            <a:avLst>
              <a:gd name="adj" fmla="val 2371"/>
            </a:avLst>
          </a:prstGeom>
          <a:solidFill>
            <a:schemeClr val="bg2">
              <a:lumMod val="75000"/>
              <a:lumOff val="25000"/>
            </a:schemeClr>
          </a:solidFill>
          <a:ln w="28575" cap="sq" cmpd="sng">
            <a:solidFill>
              <a:schemeClr val="accent3">
                <a:lumMod val="50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5849" y="2255967"/>
            <a:ext cx="6610351" cy="3476618"/>
          </a:xfrm>
        </p:spPr>
        <p:txBody>
          <a:bodyPr anchor="t"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7D2A-0DF8-424B-9572-B79AEBB2D9DC}" type="datetimeFigureOut">
              <a:rPr lang="en-US" noProof="0" smtClean="0"/>
              <a:t>1/12/2024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DD2A-B520-4620-9B43-64B657BA2D42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69382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Righ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7974" y="995968"/>
            <a:ext cx="4848225" cy="1260000"/>
          </a:xfrm>
        </p:spPr>
        <p:txBody>
          <a:bodyPr anchor="ctr" anchorCtr="0">
            <a:normAutofit/>
          </a:bodyPr>
          <a:lstStyle>
            <a:lvl1pPr algn="l">
              <a:defRPr sz="3000" b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 bwMode="blackGray">
          <a:xfrm>
            <a:off x="727574" y="914400"/>
            <a:ext cx="5749425" cy="4818185"/>
          </a:xfrm>
          <a:prstGeom prst="roundRect">
            <a:avLst>
              <a:gd name="adj" fmla="val 2371"/>
            </a:avLst>
          </a:prstGeom>
          <a:solidFill>
            <a:schemeClr val="bg2">
              <a:lumMod val="75000"/>
              <a:lumOff val="25000"/>
            </a:schemeClr>
          </a:solidFill>
          <a:ln w="28575" cap="sq" cmpd="sng">
            <a:solidFill>
              <a:schemeClr val="accent3">
                <a:lumMod val="50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57974" y="2255968"/>
            <a:ext cx="4848225" cy="347661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7D2A-0DF8-424B-9572-B79AEBB2D9DC}" type="datetimeFigureOut">
              <a:rPr lang="en-US" noProof="0" smtClean="0"/>
              <a:t>1/12/2024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DD2A-B520-4620-9B43-64B657BA2D42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32959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 bwMode="white">
          <a:xfrm>
            <a:off x="10571243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noProof="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 bwMode="white">
          <a:xfrm>
            <a:off x="100262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noProof="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20801" y="609601"/>
            <a:ext cx="9550399" cy="2743199"/>
          </a:xfrm>
        </p:spPr>
        <p:txBody>
          <a:bodyPr anchor="ctr">
            <a:normAutofit/>
          </a:bodyPr>
          <a:lstStyle>
            <a:lvl1pPr algn="ctr">
              <a:defRPr sz="3000" b="0" i="1" cap="none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26408" y="3352800"/>
            <a:ext cx="9339184" cy="3810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D7857E-8E0E-4AC1-ABDC-E42462C788DE}"/>
              </a:ext>
            </a:extLst>
          </p:cNvPr>
          <p:cNvSpPr/>
          <p:nvPr userDrawn="1"/>
        </p:nvSpPr>
        <p:spPr>
          <a:xfrm>
            <a:off x="1750844" y="3962401"/>
            <a:ext cx="8690313" cy="1908173"/>
          </a:xfrm>
          <a:prstGeom prst="roundRect">
            <a:avLst>
              <a:gd name="adj" fmla="val 6552"/>
            </a:avLst>
          </a:prstGeom>
          <a:solidFill>
            <a:schemeClr val="accent3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57375" y="4021138"/>
            <a:ext cx="8486775" cy="17605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7D2A-0DF8-424B-9572-B79AEBB2D9DC}" type="datetimeFigureOut">
              <a:rPr lang="en-US" noProof="0" smtClean="0"/>
              <a:t>1/12/2024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DD2A-B520-4620-9B43-64B657BA2D42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53409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>
            <a:extLst>
              <a:ext uri="{FF2B5EF4-FFF2-40B4-BE49-F238E27FC236}">
                <a16:creationId xmlns:a16="http://schemas.microsoft.com/office/drawing/2014/main" id="{A1E35E73-B2F7-41DF-AAD2-58E6BE2710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599"/>
            <a:ext cx="10840914" cy="1260000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1869599"/>
            <a:ext cx="5202071" cy="91622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70201"/>
            <a:ext cx="5202071" cy="2916000"/>
          </a:xfrm>
          <a:prstGeom prst="roundRect">
            <a:avLst>
              <a:gd name="adj" fmla="val 2496"/>
            </a:avLst>
          </a:prstGeom>
          <a:ln w="28575">
            <a:solidFill>
              <a:schemeClr val="accent3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8270" y="1869599"/>
            <a:ext cx="5228444" cy="91622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8270" y="2870201"/>
            <a:ext cx="5202071" cy="2916000"/>
          </a:xfrm>
          <a:prstGeom prst="roundRect">
            <a:avLst>
              <a:gd name="adj" fmla="val 2798"/>
            </a:avLst>
          </a:prstGeom>
          <a:ln w="28575">
            <a:solidFill>
              <a:schemeClr val="accent3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7D2A-0DF8-424B-9572-B79AEBB2D9DC}" type="datetimeFigureOut">
              <a:rPr lang="en-US" noProof="0" smtClean="0"/>
              <a:t>1/12/2024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DD2A-B520-4620-9B43-64B657BA2D42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031B0A9-3E16-4C5B-A6CE-045BCB91A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7150" y="939761"/>
            <a:ext cx="3666" cy="491143"/>
          </a:xfrm>
          <a:prstGeom prst="line">
            <a:avLst/>
          </a:prstGeom>
          <a:ln w="127000" cap="sq">
            <a:solidFill>
              <a:schemeClr val="accent3"/>
            </a:solidFill>
            <a:miter lim="800000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961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840914" cy="1260000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44449DE-635B-4B23-9B8B-C95A5B8764DB}"/>
              </a:ext>
            </a:extLst>
          </p:cNvPr>
          <p:cNvSpPr/>
          <p:nvPr userDrawn="1"/>
        </p:nvSpPr>
        <p:spPr>
          <a:xfrm>
            <a:off x="663356" y="1790228"/>
            <a:ext cx="10863358" cy="4080348"/>
          </a:xfrm>
          <a:prstGeom prst="roundRect">
            <a:avLst>
              <a:gd name="adj" fmla="val 2634"/>
            </a:avLst>
          </a:prstGeom>
          <a:solidFill>
            <a:schemeClr val="accent3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1869600"/>
            <a:ext cx="5040000" cy="3921601"/>
          </a:xfrm>
          <a:prstGeom prst="roundRect">
            <a:avLst>
              <a:gd name="adj" fmla="val 1970"/>
            </a:avLst>
          </a:prstGeom>
          <a:ln w="28575">
            <a:noFill/>
          </a:ln>
          <a:effectLst/>
        </p:spPr>
        <p:txBody>
          <a:bodyPr anchor="t" anchorCtr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8644" y="1869601"/>
            <a:ext cx="5040000" cy="3921600"/>
          </a:xfrm>
          <a:prstGeom prst="roundRect">
            <a:avLst>
              <a:gd name="adj" fmla="val 2211"/>
            </a:avLst>
          </a:prstGeom>
          <a:ln w="28575">
            <a:noFill/>
          </a:ln>
          <a:effectLst/>
        </p:spPr>
        <p:txBody>
          <a:bodyPr anchor="t" anchorCtr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7D2A-0DF8-424B-9572-B79AEBB2D9DC}" type="datetimeFigureOut">
              <a:rPr lang="en-US" noProof="0" smtClean="0"/>
              <a:t>1/12/2024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DD2A-B520-4620-9B43-64B657BA2D42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8539E0A-8009-4A6E-A7A1-5AEFA5220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7150" y="996911"/>
            <a:ext cx="3666" cy="491143"/>
          </a:xfrm>
          <a:prstGeom prst="line">
            <a:avLst/>
          </a:prstGeom>
          <a:ln w="127000" cap="sq">
            <a:solidFill>
              <a:schemeClr val="accent3"/>
            </a:solidFill>
            <a:miter lim="800000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352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Gray"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white">
          <a:xfrm>
            <a:off x="685801" y="609600"/>
            <a:ext cx="10840914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white">
          <a:xfrm>
            <a:off x="685801" y="2142067"/>
            <a:ext cx="10840914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84B7D2A-0DF8-424B-9572-B79AEBB2D9DC}" type="datetimeFigureOut">
              <a:rPr lang="en-US" noProof="0" smtClean="0"/>
              <a:t>1/12/2024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59" y="5870575"/>
            <a:ext cx="1260655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D99DD2A-B520-4620-9B43-64B657BA2D42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090699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8" r:id="rId3"/>
    <p:sldLayoutId id="2147483679" r:id="rId4"/>
    <p:sldLayoutId id="2147483669" r:id="rId5"/>
    <p:sldLayoutId id="2147483680" r:id="rId6"/>
    <p:sldLayoutId id="2147483672" r:id="rId7"/>
    <p:sldLayoutId id="2147483665" r:id="rId8"/>
    <p:sldLayoutId id="2147483664" r:id="rId9"/>
    <p:sldLayoutId id="2147483671" r:id="rId10"/>
    <p:sldLayoutId id="2147483666" r:id="rId11"/>
    <p:sldLayoutId id="2147483667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illar icon">
            <a:extLst>
              <a:ext uri="{FF2B5EF4-FFF2-40B4-BE49-F238E27FC236}">
                <a16:creationId xmlns:a16="http://schemas.microsoft.com/office/drawing/2014/main" id="{FC7E2CCC-C53E-454B-9DE0-F2484BA0F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577705" y="1524000"/>
            <a:ext cx="1905000" cy="190500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35B398-1E7F-44AD-8356-8345134C95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WANNSEE CONFERENCE</a:t>
            </a:r>
            <a:br>
              <a:rPr lang="en-US" sz="6000" dirty="0"/>
            </a:br>
            <a:r>
              <a:rPr lang="en-US" sz="6000" dirty="0"/>
              <a:t>20 JANUARY 1942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2A3D91-AB3F-4EDF-B87E-FDDF6C5DC4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6500" y="5137735"/>
            <a:ext cx="8683625" cy="1482139"/>
          </a:xfrm>
        </p:spPr>
        <p:txBody>
          <a:bodyPr>
            <a:normAutofit lnSpcReduction="10000"/>
          </a:bodyPr>
          <a:lstStyle/>
          <a:p>
            <a:r>
              <a:rPr lang="en-US" sz="4400" dirty="0"/>
              <a:t>A PROCESS OF INHUMANITY</a:t>
            </a:r>
          </a:p>
          <a:p>
            <a:r>
              <a:rPr lang="en-US" sz="3200" dirty="0"/>
              <a:t>Dr. martin watts </a:t>
            </a:r>
            <a:r>
              <a:rPr lang="en-US" sz="3200" dirty="0" err="1"/>
              <a:t>cccu</a:t>
            </a:r>
            <a:endParaRPr lang="en-US" sz="3200" dirty="0"/>
          </a:p>
          <a:p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749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E71A9-3DD2-40A0-A793-8A327B787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delegates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F24087BC-230D-4630-81A2-52F8824F84B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252" r="5252"/>
          <a:stretch/>
        </p:blipFill>
        <p:spPr bwMode="blackGray"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E3F3D3-E33B-4CC0-A31E-7554F6BAE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 dirty="0"/>
              <a:t>15 officials representing the different and overlapping branches of government in Germany and the Occupied Territories </a:t>
            </a:r>
          </a:p>
          <a:p>
            <a:r>
              <a:rPr lang="en-US" sz="2400" dirty="0"/>
              <a:t>8 professionals with PhD qualifications science, engineering and transport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867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E1DA-3FCD-4498-BCBB-3618ED947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"/>
            <a:ext cx="10840914" cy="914400"/>
          </a:xfrm>
        </p:spPr>
        <p:txBody>
          <a:bodyPr/>
          <a:lstStyle/>
          <a:p>
            <a:r>
              <a:rPr lang="en-GB" dirty="0"/>
              <a:t>d</a:t>
            </a:r>
            <a:r>
              <a:rPr lang="en-US" dirty="0" err="1"/>
              <a:t>ata</a:t>
            </a:r>
            <a:endParaRPr lang="en-US" dirty="0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87835C94-AD92-45FD-BF85-1265B76BF5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 bwMode="blackGray">
          <a:xfrm>
            <a:off x="5622108" y="829345"/>
            <a:ext cx="6265091" cy="5904607"/>
          </a:xfr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11D36F2E-D9FF-449E-BC2E-9CC0051EC5F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/>
        </p:blipFill>
        <p:spPr bwMode="blackGray">
          <a:xfrm rot="5400000">
            <a:off x="-14175" y="1325528"/>
            <a:ext cx="5904607" cy="4912243"/>
          </a:xfrm>
        </p:spPr>
      </p:pic>
    </p:spTree>
    <p:extLst>
      <p:ext uri="{BB962C8B-B14F-4D97-AF65-F5344CB8AC3E}">
        <p14:creationId xmlns:p14="http://schemas.microsoft.com/office/powerpoint/2010/main" val="3704702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E1DA-3FCD-4498-BCBB-3618ED947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"/>
            <a:ext cx="10840914" cy="914400"/>
          </a:xfrm>
        </p:spPr>
        <p:txBody>
          <a:bodyPr/>
          <a:lstStyle/>
          <a:p>
            <a:r>
              <a:rPr lang="en-US" dirty="0"/>
              <a:t>Protocols &amp; </a:t>
            </a:r>
            <a:r>
              <a:rPr lang="en-US" dirty="0" err="1"/>
              <a:t>EuphEMISM</a:t>
            </a:r>
            <a:endParaRPr lang="en-US" dirty="0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87835C94-AD92-45FD-BF85-1265B76BF5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 bwMode="blackGray">
          <a:xfrm rot="5400000">
            <a:off x="-93983" y="1102399"/>
            <a:ext cx="6019128" cy="5492073"/>
          </a:xfr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11D36F2E-D9FF-449E-BC2E-9CC0051EC5F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/>
        </p:blipFill>
        <p:spPr bwMode="blackGray">
          <a:xfrm rot="5400000">
            <a:off x="5589586" y="248581"/>
            <a:ext cx="6504902" cy="6360838"/>
          </a:xfrm>
        </p:spPr>
      </p:pic>
    </p:spTree>
    <p:extLst>
      <p:ext uri="{BB962C8B-B14F-4D97-AF65-F5344CB8AC3E}">
        <p14:creationId xmlns:p14="http://schemas.microsoft.com/office/powerpoint/2010/main" val="2021104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E1DA-3FCD-4498-BCBB-3618ED947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"/>
            <a:ext cx="10840914" cy="914400"/>
          </a:xfrm>
        </p:spPr>
        <p:txBody>
          <a:bodyPr/>
          <a:lstStyle/>
          <a:p>
            <a:r>
              <a:rPr lang="en-US" dirty="0"/>
              <a:t>Numbers &amp; logistics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87835C94-AD92-45FD-BF85-1265B76BF5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 bwMode="blackGray">
          <a:xfrm rot="5400000">
            <a:off x="6011653" y="1035617"/>
            <a:ext cx="5904606" cy="5492073"/>
          </a:xfr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11D36F2E-D9FF-449E-BC2E-9CC0051EC5F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/>
        </p:blipFill>
        <p:spPr bwMode="blackGray">
          <a:xfrm rot="5400000">
            <a:off x="397658" y="913694"/>
            <a:ext cx="5904607" cy="5735912"/>
          </a:xfrm>
        </p:spPr>
      </p:pic>
    </p:spTree>
    <p:extLst>
      <p:ext uri="{BB962C8B-B14F-4D97-AF65-F5344CB8AC3E}">
        <p14:creationId xmlns:p14="http://schemas.microsoft.com/office/powerpoint/2010/main" val="1445218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78200-0985-4DED-A84B-D6ADED92F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ORIGINAL</a:t>
            </a:r>
          </a:p>
        </p:txBody>
      </p:sp>
      <p:pic>
        <p:nvPicPr>
          <p:cNvPr id="7" name="Picture 6" descr="magnifying glass icon">
            <a:extLst>
              <a:ext uri="{FF2B5EF4-FFF2-40B4-BE49-F238E27FC236}">
                <a16:creationId xmlns:a16="http://schemas.microsoft.com/office/drawing/2014/main" id="{AAE36621-6FAB-4009-9D5C-CE767DF10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894451"/>
            <a:ext cx="685800" cy="685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AD4444-6903-A009-46B4-977154CEA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747964" y="-128589"/>
            <a:ext cx="6858000" cy="711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20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78200-0985-4DED-A84B-D6ADED92F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MISCHLINGE</a:t>
            </a:r>
          </a:p>
        </p:txBody>
      </p:sp>
      <p:pic>
        <p:nvPicPr>
          <p:cNvPr id="7" name="Picture 6" descr="magnifying glass icon">
            <a:extLst>
              <a:ext uri="{FF2B5EF4-FFF2-40B4-BE49-F238E27FC236}">
                <a16:creationId xmlns:a16="http://schemas.microsoft.com/office/drawing/2014/main" id="{AAE36621-6FAB-4009-9D5C-CE767DF10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894451"/>
            <a:ext cx="685800" cy="685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AD4444-6903-A009-46B4-977154CEA4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5400000">
            <a:off x="2276476" y="857250"/>
            <a:ext cx="6858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F47BC8-EB0E-BD97-2FEE-05E3DA5C34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13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78200-0985-4DED-A84B-D6ADED92F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MISCHLINGE &amp;</a:t>
            </a:r>
            <a:br>
              <a:rPr lang="en-US" dirty="0"/>
            </a:br>
            <a:r>
              <a:rPr lang="en-US" dirty="0"/>
              <a:t>RACISM</a:t>
            </a:r>
          </a:p>
        </p:txBody>
      </p:sp>
      <p:pic>
        <p:nvPicPr>
          <p:cNvPr id="7" name="Picture 6" descr="magnifying glass icon">
            <a:extLst>
              <a:ext uri="{FF2B5EF4-FFF2-40B4-BE49-F238E27FC236}">
                <a16:creationId xmlns:a16="http://schemas.microsoft.com/office/drawing/2014/main" id="{AAE36621-6FAB-4009-9D5C-CE767DF10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894451"/>
            <a:ext cx="685800" cy="68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F47BC8-EB0E-BD97-2FEE-05E3DA5C34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-360000">
            <a:off x="3937000" y="62357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284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78200-0985-4DED-A84B-D6ADED92F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MISCHLINGE &amp;</a:t>
            </a:r>
            <a:br>
              <a:rPr lang="en-US" dirty="0"/>
            </a:br>
            <a:r>
              <a:rPr lang="en-US" dirty="0"/>
              <a:t>RACISM</a:t>
            </a:r>
          </a:p>
        </p:txBody>
      </p:sp>
      <p:pic>
        <p:nvPicPr>
          <p:cNvPr id="7" name="Picture 6" descr="magnifying glass icon">
            <a:extLst>
              <a:ext uri="{FF2B5EF4-FFF2-40B4-BE49-F238E27FC236}">
                <a16:creationId xmlns:a16="http://schemas.microsoft.com/office/drawing/2014/main" id="{AAE36621-6FAB-4009-9D5C-CE767DF10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894451"/>
            <a:ext cx="685800" cy="68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F47BC8-EB0E-BD97-2FEE-05E3DA5C34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5400000">
            <a:off x="3970655" y="821690"/>
            <a:ext cx="67868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209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avel icon ">
            <a:extLst>
              <a:ext uri="{FF2B5EF4-FFF2-40B4-BE49-F238E27FC236}">
                <a16:creationId xmlns:a16="http://schemas.microsoft.com/office/drawing/2014/main" id="{4CC9C727-CD5E-461F-9DE1-B579A54D1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00024"/>
            <a:ext cx="1171575" cy="117157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3C6E96B9-1B9C-45F9-B412-EAE0270ED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30" y="600024"/>
            <a:ext cx="10840914" cy="1260000"/>
          </a:xfrm>
        </p:spPr>
        <p:txBody>
          <a:bodyPr/>
          <a:lstStyle/>
          <a:p>
            <a:r>
              <a:rPr lang="en-GB" dirty="0"/>
              <a:t> DEBATE &amp; HISTORIOGRAPHY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EE4BD6-FE13-7D4D-F258-E15436635FA8}"/>
              </a:ext>
            </a:extLst>
          </p:cNvPr>
          <p:cNvSpPr txBox="1"/>
          <p:nvPr/>
        </p:nvSpPr>
        <p:spPr>
          <a:xfrm>
            <a:off x="1143000" y="2171700"/>
            <a:ext cx="969645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Intentional or Structural?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Blueprint or Conceit?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Bureaucracy &amp; Euphemism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Hitler’s overlapping administration – effect on the conduct of war and genocide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Complicity – Browning’s Ordinary Men and Evans Trilogy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Wherein lies the proof? From Lebensraum to Holocaust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143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urled page">
            <a:extLst>
              <a:ext uri="{FF2B5EF4-FFF2-40B4-BE49-F238E27FC236}">
                <a16:creationId xmlns:a16="http://schemas.microsoft.com/office/drawing/2014/main" id="{F54CE4C8-2431-43FB-87C3-391A3BFF8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527" y="549804"/>
            <a:ext cx="1157288" cy="11572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F32E04-E3CE-4175-B0D3-33D69BCB0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DEFIANCE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A0452F-E4D7-4ED7-A292-A7A5A20AC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2450" y="3134308"/>
            <a:ext cx="4095750" cy="3404144"/>
          </a:xfrm>
        </p:spPr>
        <p:txBody>
          <a:bodyPr>
            <a:normAutofit/>
          </a:bodyPr>
          <a:lstStyle/>
          <a:p>
            <a:pPr algn="l"/>
            <a:r>
              <a:rPr lang="en-US" sz="2800" dirty="0"/>
              <a:t>The question of the Jewish veterans 1933-</a:t>
            </a:r>
          </a:p>
          <a:p>
            <a:pPr algn="l"/>
            <a:endParaRPr lang="en-US" sz="2800" dirty="0"/>
          </a:p>
          <a:p>
            <a:pPr algn="l"/>
            <a:r>
              <a:rPr lang="en-US" sz="2800" dirty="0"/>
              <a:t>The first Female Rabbi</a:t>
            </a:r>
          </a:p>
          <a:p>
            <a:pPr algn="l"/>
            <a:r>
              <a:rPr lang="en-US" sz="2800" dirty="0"/>
              <a:t>January 1936</a:t>
            </a:r>
          </a:p>
          <a:p>
            <a:pPr algn="l"/>
            <a:endParaRPr lang="en-US" sz="2800" dirty="0"/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4523323-1EB5-4AAF-95C6-A31523B3F6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 bwMode="blackGray">
          <a:xfrm>
            <a:off x="6838878" y="2012176"/>
            <a:ext cx="4552135" cy="4845823"/>
          </a:xfrm>
        </p:spPr>
      </p:pic>
      <p:pic>
        <p:nvPicPr>
          <p:cNvPr id="7" name="Picture 6" descr="A close-up of a paper">
            <a:extLst>
              <a:ext uri="{FF2B5EF4-FFF2-40B4-BE49-F238E27FC236}">
                <a16:creationId xmlns:a16="http://schemas.microsoft.com/office/drawing/2014/main" id="{FA743980-453F-0FFB-4DF9-F3BF996BE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627012" y="3247787"/>
            <a:ext cx="4845825" cy="237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271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urled page">
            <a:extLst>
              <a:ext uri="{FF2B5EF4-FFF2-40B4-BE49-F238E27FC236}">
                <a16:creationId xmlns:a16="http://schemas.microsoft.com/office/drawing/2014/main" id="{F54CE4C8-2431-43FB-87C3-391A3BFF8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527" y="549804"/>
            <a:ext cx="1157288" cy="11572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F32E04-E3CE-4175-B0D3-33D69BCB0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191386"/>
            <a:ext cx="5664052" cy="2232837"/>
          </a:xfrm>
        </p:spPr>
        <p:txBody>
          <a:bodyPr/>
          <a:lstStyle/>
          <a:p>
            <a:pPr algn="l"/>
            <a:br>
              <a:rPr lang="en-US" sz="4400" dirty="0"/>
            </a:br>
            <a:br>
              <a:rPr lang="en-US" sz="4400" dirty="0"/>
            </a:br>
            <a:br>
              <a:rPr lang="en-US" sz="4400" dirty="0"/>
            </a:br>
            <a:r>
              <a:rPr lang="en-US" sz="4400" dirty="0" err="1"/>
              <a:t>kRistallnacht</a:t>
            </a:r>
            <a:br>
              <a:rPr lang="en-US" sz="4400" dirty="0"/>
            </a:br>
            <a:r>
              <a:rPr lang="en-US" sz="4400" dirty="0"/>
              <a:t>November 9-10 1938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A0452F-E4D7-4ED7-A292-A7A5A20AC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2449" y="3134308"/>
            <a:ext cx="5273971" cy="3404144"/>
          </a:xfrm>
        </p:spPr>
        <p:txBody>
          <a:bodyPr>
            <a:normAutofit/>
          </a:bodyPr>
          <a:lstStyle/>
          <a:p>
            <a:pPr algn="l"/>
            <a:r>
              <a:rPr lang="en-US" sz="2800" dirty="0"/>
              <a:t>Defining moment of Nazi anti-Semitism following discrimination laws</a:t>
            </a:r>
          </a:p>
          <a:p>
            <a:pPr algn="l"/>
            <a:endParaRPr lang="en-US" sz="2800" dirty="0"/>
          </a:p>
          <a:p>
            <a:pPr algn="l"/>
            <a:r>
              <a:rPr lang="en-US" sz="2800" dirty="0"/>
              <a:t>Unease in several places led to less publicity</a:t>
            </a:r>
          </a:p>
          <a:p>
            <a:pPr algn="l"/>
            <a:endParaRPr lang="en-US" sz="2800" dirty="0"/>
          </a:p>
          <a:p>
            <a:endParaRPr lang="en-US" dirty="0"/>
          </a:p>
        </p:txBody>
      </p:sp>
      <p:pic>
        <p:nvPicPr>
          <p:cNvPr id="2050" name="Picture 2" descr="Image result for kristallnacht 1938">
            <a:extLst>
              <a:ext uri="{FF2B5EF4-FFF2-40B4-BE49-F238E27FC236}">
                <a16:creationId xmlns:a16="http://schemas.microsoft.com/office/drawing/2014/main" id="{F174CD17-9DE8-E9C6-087B-EDB775ADF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502" y="1977656"/>
            <a:ext cx="4713768" cy="422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308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urled page">
            <a:extLst>
              <a:ext uri="{FF2B5EF4-FFF2-40B4-BE49-F238E27FC236}">
                <a16:creationId xmlns:a16="http://schemas.microsoft.com/office/drawing/2014/main" id="{F54CE4C8-2431-43FB-87C3-391A3BFF8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527" y="549804"/>
            <a:ext cx="1157288" cy="11572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F32E04-E3CE-4175-B0D3-33D69BCB0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470" y="1"/>
            <a:ext cx="8511251" cy="1141228"/>
          </a:xfrm>
        </p:spPr>
        <p:txBody>
          <a:bodyPr/>
          <a:lstStyle/>
          <a:p>
            <a:r>
              <a:rPr lang="en-US" sz="4400" dirty="0"/>
              <a:t>DEPORTATION ‘EMIGRATION’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B8C2494-21A7-C75B-C388-EDC1DFD6E8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0" y="800986"/>
            <a:ext cx="11582400" cy="9218907"/>
          </a:xfrm>
        </p:spPr>
      </p:pic>
    </p:spTree>
    <p:extLst>
      <p:ext uri="{BB962C8B-B14F-4D97-AF65-F5344CB8AC3E}">
        <p14:creationId xmlns:p14="http://schemas.microsoft.com/office/powerpoint/2010/main" val="2736232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urled page">
            <a:extLst>
              <a:ext uri="{FF2B5EF4-FFF2-40B4-BE49-F238E27FC236}">
                <a16:creationId xmlns:a16="http://schemas.microsoft.com/office/drawing/2014/main" id="{F54CE4C8-2431-43FB-87C3-391A3BFF8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527" y="549804"/>
            <a:ext cx="1157288" cy="11572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F32E04-E3CE-4175-B0D3-33D69BCB0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255181"/>
            <a:ext cx="3814235" cy="772633"/>
          </a:xfrm>
        </p:spPr>
        <p:txBody>
          <a:bodyPr/>
          <a:lstStyle/>
          <a:p>
            <a:r>
              <a:rPr lang="en-US" sz="4400" dirty="0"/>
              <a:t>DEPRAVITY</a:t>
            </a:r>
          </a:p>
        </p:txBody>
      </p:sp>
      <p:pic>
        <p:nvPicPr>
          <p:cNvPr id="9" name="Content Placeholder 8" descr="A close-up of a menu">
            <a:extLst>
              <a:ext uri="{FF2B5EF4-FFF2-40B4-BE49-F238E27FC236}">
                <a16:creationId xmlns:a16="http://schemas.microsoft.com/office/drawing/2014/main" id="{8B8C2494-21A7-C75B-C388-EDC1DFD6E8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1583070" y="-758933"/>
            <a:ext cx="6007394" cy="9226474"/>
          </a:xfrm>
        </p:spPr>
      </p:pic>
    </p:spTree>
    <p:extLst>
      <p:ext uri="{BB962C8B-B14F-4D97-AF65-F5344CB8AC3E}">
        <p14:creationId xmlns:p14="http://schemas.microsoft.com/office/powerpoint/2010/main" val="2753122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urled page">
            <a:extLst>
              <a:ext uri="{FF2B5EF4-FFF2-40B4-BE49-F238E27FC236}">
                <a16:creationId xmlns:a16="http://schemas.microsoft.com/office/drawing/2014/main" id="{F54CE4C8-2431-43FB-87C3-391A3BFF8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527" y="549804"/>
            <a:ext cx="1157288" cy="11572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F32E04-E3CE-4175-B0D3-33D69BCB0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WANNSEE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A0452F-E4D7-4ED7-A292-A7A5A20AC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2450" y="3134308"/>
            <a:ext cx="4095750" cy="340414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2800" dirty="0"/>
              <a:t>A lakeside business conference </a:t>
            </a:r>
            <a:r>
              <a:rPr lang="en-US" sz="2800" dirty="0" err="1"/>
              <a:t>centre</a:t>
            </a:r>
            <a:r>
              <a:rPr lang="en-US" sz="2800" dirty="0"/>
              <a:t> until purchased by Himmler for the SS in the late 1930’s.</a:t>
            </a:r>
          </a:p>
          <a:p>
            <a:pPr algn="l"/>
            <a:r>
              <a:rPr lang="en-US" sz="2800" dirty="0"/>
              <a:t>The lake built as a public resort by the Nazi Govt for the recreation of the people of Berlin</a:t>
            </a:r>
          </a:p>
          <a:p>
            <a:pPr algn="l"/>
            <a:endParaRPr lang="en-US" sz="2800" dirty="0"/>
          </a:p>
          <a:p>
            <a:pPr algn="l"/>
            <a:endParaRPr lang="en-US" sz="2800" dirty="0"/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4523323-1EB5-4AAF-95C6-A31523B3F6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 bwMode="blackGray">
          <a:xfrm>
            <a:off x="4648200" y="0"/>
            <a:ext cx="4848225" cy="3533775"/>
          </a:xfrm>
        </p:spPr>
      </p:pic>
      <p:pic>
        <p:nvPicPr>
          <p:cNvPr id="5" name="Picture 4" descr="A body of water with buildings and trees">
            <a:extLst>
              <a:ext uri="{FF2B5EF4-FFF2-40B4-BE49-F238E27FC236}">
                <a16:creationId xmlns:a16="http://schemas.microsoft.com/office/drawing/2014/main" id="{2A8B0282-9979-C6DB-CD18-F91F856EE1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058" y="3533774"/>
            <a:ext cx="5034116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62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urled page">
            <a:extLst>
              <a:ext uri="{FF2B5EF4-FFF2-40B4-BE49-F238E27FC236}">
                <a16:creationId xmlns:a16="http://schemas.microsoft.com/office/drawing/2014/main" id="{F54CE4C8-2431-43FB-87C3-391A3BFF8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527" y="549804"/>
            <a:ext cx="1157288" cy="11572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F32E04-E3CE-4175-B0D3-33D69BCB0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WANNSEE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A0452F-E4D7-4ED7-A292-A7A5A20AC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2450" y="3134308"/>
            <a:ext cx="4095750" cy="3404144"/>
          </a:xfrm>
        </p:spPr>
        <p:txBody>
          <a:bodyPr>
            <a:normAutofit/>
          </a:bodyPr>
          <a:lstStyle/>
          <a:p>
            <a:pPr algn="l"/>
            <a:r>
              <a:rPr lang="en-US" sz="2800" dirty="0"/>
              <a:t>Today the Conference Room is at the </a:t>
            </a:r>
            <a:r>
              <a:rPr lang="en-US" sz="2800" dirty="0" err="1"/>
              <a:t>centre</a:t>
            </a:r>
            <a:r>
              <a:rPr lang="en-US" sz="2800" dirty="0"/>
              <a:t> of a museum displaying the conference papers in original and translated formats.</a:t>
            </a:r>
          </a:p>
          <a:p>
            <a:pPr algn="l"/>
            <a:endParaRPr lang="en-US" sz="2800" dirty="0"/>
          </a:p>
          <a:p>
            <a:pPr algn="l"/>
            <a:endParaRPr lang="en-US" sz="2800" dirty="0"/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4523323-1EB5-4AAF-95C6-A31523B3F6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 bwMode="blackGray">
          <a:xfrm>
            <a:off x="4648200" y="0"/>
            <a:ext cx="4848225" cy="353377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8B0282-9979-C6DB-CD18-F91F856EE1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89966" y="3533774"/>
            <a:ext cx="4432300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252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urled page">
            <a:extLst>
              <a:ext uri="{FF2B5EF4-FFF2-40B4-BE49-F238E27FC236}">
                <a16:creationId xmlns:a16="http://schemas.microsoft.com/office/drawing/2014/main" id="{F54CE4C8-2431-43FB-87C3-391A3BFF8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527" y="549804"/>
            <a:ext cx="1157288" cy="11572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F32E04-E3CE-4175-B0D3-33D69BCB0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BEFORE</a:t>
            </a:r>
            <a:br>
              <a:rPr lang="en-US" sz="4400" dirty="0"/>
            </a:br>
            <a:r>
              <a:rPr lang="en-US" sz="4400" dirty="0"/>
              <a:t>WANNSEE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A0452F-E4D7-4ED7-A292-A7A5A20AC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2450" y="3134308"/>
            <a:ext cx="4095750" cy="3404144"/>
          </a:xfrm>
        </p:spPr>
        <p:txBody>
          <a:bodyPr>
            <a:normAutofit/>
          </a:bodyPr>
          <a:lstStyle/>
          <a:p>
            <a:pPr algn="l"/>
            <a:r>
              <a:rPr lang="en-US" sz="4400" dirty="0"/>
              <a:t>        AND AFTER        BARBAROSSA</a:t>
            </a:r>
          </a:p>
          <a:p>
            <a:pPr algn="l"/>
            <a:endParaRPr lang="en-US" sz="2800" dirty="0"/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F0E7B8-BEA3-12C8-1CC0-CE87055E6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0"/>
            <a:ext cx="7543800" cy="38679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C528C7-2AC1-F3B3-B304-CF1DAA2E4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3621024"/>
            <a:ext cx="7543800" cy="323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83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ED3C6-003C-4A2D-B351-F00A04BF6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864" y="448057"/>
            <a:ext cx="5824728" cy="1807910"/>
          </a:xfrm>
        </p:spPr>
        <p:txBody>
          <a:bodyPr/>
          <a:lstStyle/>
          <a:p>
            <a:pPr algn="l"/>
            <a:br>
              <a:rPr lang="en-US" sz="3200" dirty="0"/>
            </a:br>
            <a:r>
              <a:rPr lang="en-US" sz="3200" dirty="0"/>
              <a:t>Reinhard Heydrich </a:t>
            </a:r>
            <a:br>
              <a:rPr lang="en-US" sz="3200" dirty="0"/>
            </a:br>
            <a:r>
              <a:rPr lang="en-US" sz="3200" dirty="0"/>
              <a:t>ss leader and gestapo chief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FA16B2-6A61-4B79-B91C-B41F21F14F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5849" y="2255966"/>
            <a:ext cx="5936743" cy="4153977"/>
          </a:xfrm>
        </p:spPr>
        <p:txBody>
          <a:bodyPr>
            <a:normAutofit fontScale="92500" lnSpcReduction="20000"/>
          </a:bodyPr>
          <a:lstStyle/>
          <a:p>
            <a:pPr algn="l"/>
            <a:endParaRPr lang="en-US" sz="2800" dirty="0"/>
          </a:p>
          <a:p>
            <a:pPr algn="l"/>
            <a:r>
              <a:rPr lang="en-US" sz="2800" dirty="0"/>
              <a:t>Charged by </a:t>
            </a:r>
            <a:r>
              <a:rPr lang="en-US" sz="2800" dirty="0" err="1"/>
              <a:t>Reichsmarshall</a:t>
            </a:r>
            <a:r>
              <a:rPr lang="en-US" sz="2800" dirty="0"/>
              <a:t> Herman Goering at the end of July 1941 to devise a comprehensive plan for the ‘final solution’. Convened and led Wannsee Conference  assisted by the minute taker …</a:t>
            </a:r>
          </a:p>
          <a:p>
            <a:pPr algn="l"/>
            <a:endParaRPr lang="en-US" sz="2800" dirty="0"/>
          </a:p>
          <a:p>
            <a:pPr algn="l"/>
            <a:r>
              <a:rPr lang="en-US" sz="2800" dirty="0"/>
              <a:t>Adolf Eichmann, Chief of Jewish Affairs in the Reich Central Security Office.</a:t>
            </a:r>
          </a:p>
          <a:p>
            <a:pPr algn="l"/>
            <a:endParaRPr lang="en-US" dirty="0"/>
          </a:p>
          <a:p>
            <a:endParaRPr lang="en-US" dirty="0"/>
          </a:p>
        </p:txBody>
      </p:sp>
      <p:pic>
        <p:nvPicPr>
          <p:cNvPr id="1028" name="Picture 4" descr="Reinhard Heydrich">
            <a:extLst>
              <a:ext uri="{FF2B5EF4-FFF2-40B4-BE49-F238E27FC236}">
                <a16:creationId xmlns:a16="http://schemas.microsoft.com/office/drawing/2014/main" id="{7BD59B78-B95C-5B0A-207B-DEA0F10A6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912" y="274320"/>
            <a:ext cx="4407703" cy="347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adolf eichmann">
            <a:extLst>
              <a:ext uri="{FF2B5EF4-FFF2-40B4-BE49-F238E27FC236}">
                <a16:creationId xmlns:a16="http://schemas.microsoft.com/office/drawing/2014/main" id="{7EF54E19-6EA4-E6B0-84EF-F5C9F7D15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316" y="3819525"/>
            <a:ext cx="2028825" cy="30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8949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Default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22736411_win32_fixed.potx" id="{BC2F7F5B-4979-4A54-84D5-4000EC3D9661}" vid="{81E89C45-4B49-4C30-91F6-68DD81BA82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Famous event in history presentation</Template>
  <TotalTime>130</TotalTime>
  <Words>270</Words>
  <Application>Microsoft Office PowerPoint</Application>
  <PresentationFormat>Widescreen</PresentationFormat>
  <Paragraphs>45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Corbel</vt:lpstr>
      <vt:lpstr>Celestial</vt:lpstr>
      <vt:lpstr>WANNSEE CONFERENCE 20 JANUARY 1942</vt:lpstr>
      <vt:lpstr>DEFIANCE</vt:lpstr>
      <vt:lpstr>   kRistallnacht November 9-10 1938</vt:lpstr>
      <vt:lpstr>DEPORTATION ‘EMIGRATION’</vt:lpstr>
      <vt:lpstr>DEPRAVITY</vt:lpstr>
      <vt:lpstr>WANNSEE</vt:lpstr>
      <vt:lpstr>WANNSEE</vt:lpstr>
      <vt:lpstr>BEFORE WANNSEE</vt:lpstr>
      <vt:lpstr> Reinhard Heydrich  ss leader and gestapo chief </vt:lpstr>
      <vt:lpstr>delegates</vt:lpstr>
      <vt:lpstr>data</vt:lpstr>
      <vt:lpstr>Protocols &amp; EuphEMISM</vt:lpstr>
      <vt:lpstr>Numbers &amp; logistics</vt:lpstr>
      <vt:lpstr>ORIGINAL</vt:lpstr>
      <vt:lpstr>MISCHLINGE</vt:lpstr>
      <vt:lpstr>MISCHLINGE &amp; RACISM</vt:lpstr>
      <vt:lpstr>MISCHLINGE &amp; RACISM</vt:lpstr>
      <vt:lpstr> DEBATE &amp; HISTORIOGRAPHY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WANNSEE CONFERENCE 20 JANUARY 1942</dc:title>
  <dc:creator>Martin Watts</dc:creator>
  <cp:lastModifiedBy>Martin Watts</cp:lastModifiedBy>
  <cp:revision>1</cp:revision>
  <dcterms:created xsi:type="dcterms:W3CDTF">2024-01-11T15:14:55Z</dcterms:created>
  <dcterms:modified xsi:type="dcterms:W3CDTF">2024-01-12T14:24:58Z</dcterms:modified>
</cp:coreProperties>
</file>