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65" r:id="rId3"/>
    <p:sldId id="268" r:id="rId4"/>
    <p:sldId id="303" r:id="rId5"/>
    <p:sldId id="272" r:id="rId6"/>
    <p:sldId id="302" r:id="rId7"/>
    <p:sldId id="300" r:id="rId8"/>
    <p:sldId id="306" r:id="rId9"/>
    <p:sldId id="277" r:id="rId10"/>
    <p:sldId id="304" r:id="rId11"/>
    <p:sldId id="287" r:id="rId12"/>
    <p:sldId id="292" r:id="rId13"/>
    <p:sldId id="301" r:id="rId14"/>
    <p:sldId id="305" r:id="rId15"/>
    <p:sldId id="29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00" y="56"/>
      </p:cViewPr>
      <p:guideLst/>
    </p:cSldViewPr>
  </p:slideViewPr>
  <p:notesTextViewPr>
    <p:cViewPr>
      <p:scale>
        <a:sx n="1" d="1"/>
        <a:sy n="1" d="1"/>
      </p:scale>
      <p:origin x="0" y="-1316"/>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8DB418-9CB4-6229-33EC-6CF9552D67DA}"/>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E0AB79E9-853C-369C-0E53-D1697FC912F3}"/>
              </a:ext>
            </a:extLst>
          </p:cNvPr>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1026DBD-22E0-4BB0-A61D-EBC98B0150B2}" type="datetime1">
              <a:rPr lang="en-GB" sz="1200" b="0" i="0" u="none" strike="noStrike" kern="1200" cap="none" spc="0" baseline="0">
                <a:solidFill>
                  <a:srgbClr val="000000"/>
                </a:solidFill>
                <a:uFillTx/>
                <a:latin typeface="Calibri"/>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07/09/2023</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74CA87C2-12E8-0994-870E-6BEE9DA4DB96}"/>
              </a:ext>
            </a:extLst>
          </p:cNvPr>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4A154B1B-DFB4-2C1D-9C1A-1B92C9AB5627}"/>
              </a:ext>
            </a:extLst>
          </p:cNvPr>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2FBDD3-A87A-4B89-9063-AAAC948140D7}" type="slidenum">
              <a:t>‹#›</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30697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A7412B-55AF-9EFF-8DFF-9ADBBE2838D1}"/>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E75E5443-B3D1-E8A1-2568-BE2A455EFF54}"/>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7DCC4AED-2400-4C72-8DD6-96B710E9D630}" type="datetime1">
              <a:rPr lang="en-GB"/>
              <a:pPr lvl="0"/>
              <a:t>07/09/2023</a:t>
            </a:fld>
            <a:endParaRPr lang="en-GB"/>
          </a:p>
        </p:txBody>
      </p:sp>
      <p:sp>
        <p:nvSpPr>
          <p:cNvPr id="4" name="Slide Image Placeholder 3">
            <a:extLst>
              <a:ext uri="{FF2B5EF4-FFF2-40B4-BE49-F238E27FC236}">
                <a16:creationId xmlns:a16="http://schemas.microsoft.com/office/drawing/2014/main" id="{F792361D-D7FA-8ECB-02AD-1CB6DC5BB353}"/>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F2426B57-8422-83F5-0631-4ABDB259DEC4}"/>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a:extLst>
              <a:ext uri="{FF2B5EF4-FFF2-40B4-BE49-F238E27FC236}">
                <a16:creationId xmlns:a16="http://schemas.microsoft.com/office/drawing/2014/main" id="{999478CA-A651-FDC6-1184-3028BA64E20B}"/>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FAABEB72-9B1D-A58D-925D-22FFF1349D91}"/>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26EE0E0-E648-420D-BDF1-66E92EEBF289}" type="slidenum">
              <a:t>‹#›</a:t>
            </a:fld>
            <a:endParaRPr lang="en-GB"/>
          </a:p>
        </p:txBody>
      </p:sp>
    </p:spTree>
    <p:extLst>
      <p:ext uri="{BB962C8B-B14F-4D97-AF65-F5344CB8AC3E}">
        <p14:creationId xmlns:p14="http://schemas.microsoft.com/office/powerpoint/2010/main" val="190264761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8CC4FC-1964-FF76-0C96-34E20D9516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9FCEA9-43A7-751C-85C3-9178848EA46A}"/>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F188AA4B-1712-0DD0-8501-5B694D37EFE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0A40F5-D197-489A-91CD-2F1B5BF25A60}"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2D02EC-A0A8-2B47-BDE0-8CBD46E0644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370B83DE-5618-9348-30ED-BA6C073F4B2A}"/>
              </a:ext>
            </a:extLst>
          </p:cNvPr>
          <p:cNvSpPr txBox="1">
            <a:spLocks noGrp="1"/>
          </p:cNvSpPr>
          <p:nvPr>
            <p:ph type="body" sz="quarter" idx="1"/>
          </p:nvPr>
        </p:nvSpPr>
        <p:spPr/>
        <p:txBody>
          <a:bodyPr/>
          <a:lstStyle/>
          <a:p>
            <a:r>
              <a:rPr lang="en-GB" dirty="0"/>
              <a:t>So, there remains the question of what can HEIs do to remove these stains.</a:t>
            </a:r>
          </a:p>
        </p:txBody>
      </p:sp>
      <p:sp>
        <p:nvSpPr>
          <p:cNvPr id="4" name="Slide Number Placeholder 3">
            <a:extLst>
              <a:ext uri="{FF2B5EF4-FFF2-40B4-BE49-F238E27FC236}">
                <a16:creationId xmlns:a16="http://schemas.microsoft.com/office/drawing/2014/main" id="{DD5F37F4-8B48-0F01-265D-AB8F9F26C93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6531CB-0258-4CD2-B6B6-59CFF1C7E9AB}" type="slidenum">
              <a:t>10</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E9B8DA-24F7-34EB-DA58-84BC1FC5973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5A2B0F07-0C8C-0148-2F8C-2E6B1123344A}"/>
              </a:ext>
            </a:extLst>
          </p:cNvPr>
          <p:cNvSpPr txBox="1">
            <a:spLocks noGrp="1"/>
          </p:cNvSpPr>
          <p:nvPr>
            <p:ph type="body" sz="quarter" idx="1"/>
          </p:nvPr>
        </p:nvSpPr>
        <p:spPr/>
        <p:txBody>
          <a:bodyPr/>
          <a:lstStyle/>
          <a:p>
            <a:r>
              <a:rPr lang="en-GB" dirty="0"/>
              <a:t>To answer this question, we advocate for SAs Work Engagement Sustainability.</a:t>
            </a:r>
          </a:p>
        </p:txBody>
      </p:sp>
      <p:sp>
        <p:nvSpPr>
          <p:cNvPr id="4" name="Slide Number Placeholder 3">
            <a:extLst>
              <a:ext uri="{FF2B5EF4-FFF2-40B4-BE49-F238E27FC236}">
                <a16:creationId xmlns:a16="http://schemas.microsoft.com/office/drawing/2014/main" id="{84578ED0-334A-86E6-0283-E8D03C845A4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145A24-6633-4DD8-A511-9A35CE867978}" type="slidenum">
              <a:t>11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F4D90D-7B39-E3FA-6C67-A2D0DFBF383C}"/>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3C1766DF-75B9-5655-B625-8A97F7873BE8}"/>
              </a:ext>
            </a:extLst>
          </p:cNvPr>
          <p:cNvSpPr txBox="1">
            <a:spLocks noGrp="1"/>
          </p:cNvSpPr>
          <p:nvPr>
            <p:ph type="body" sz="quarter" idx="1"/>
          </p:nvPr>
        </p:nvSpPr>
        <p:spPr/>
        <p:txBody>
          <a:bodyPr/>
          <a:lstStyle/>
          <a:p>
            <a:pPr lvl="0"/>
            <a:r>
              <a:rPr lang="en-GB" dirty="0"/>
              <a:t>By way of generalisation, to eliminate the strains perceived and experienced by SAs, we recommend the following for HEIs.</a:t>
            </a:r>
          </a:p>
        </p:txBody>
      </p:sp>
      <p:sp>
        <p:nvSpPr>
          <p:cNvPr id="4" name="Slide Number Placeholder 3">
            <a:extLst>
              <a:ext uri="{FF2B5EF4-FFF2-40B4-BE49-F238E27FC236}">
                <a16:creationId xmlns:a16="http://schemas.microsoft.com/office/drawing/2014/main" id="{4717CE01-96EB-0563-12D2-51BBE0C1320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1D42398-F457-4710-A497-86B85ED4E93F}" type="slidenum">
              <a:t>12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DD320-18A9-75B5-635A-0B65E7E33D5E}"/>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1509BD25-9B4D-62FF-45F6-4623D7AA3BFD}"/>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5F26EBFC-AA46-E396-AD91-2209BF2743C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4322871-5023-48CE-8195-C9639A89612B}" type="slidenum">
              <a:t>13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BA21A1-07EF-118C-62B2-4529B38289FE}"/>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F857A185-B9FA-D4AA-3083-7639483F3EBE}"/>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63D21A76-2504-089A-BB95-989CAA8C93A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78F9AA-EA99-4F1D-A79C-A3F0852F8DC8}" type="slidenum">
              <a:t>14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72545-CFC6-C948-820F-88F4E3B773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37443A-4940-1095-B8BB-338A3EFB1739}"/>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480BAED3-4B12-040A-2B64-F5E3F4D0947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94BF2B-F434-4311-B38A-5F06BAB96999}" type="slidenum">
              <a:t>15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C5D930-81D4-1D1D-8348-99D65CA42C87}"/>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B80A5F5E-BF38-B2A5-AC55-A7662B32094A}"/>
              </a:ext>
            </a:extLst>
          </p:cNvPr>
          <p:cNvSpPr txBox="1">
            <a:spLocks noGrp="1"/>
          </p:cNvSpPr>
          <p:nvPr>
            <p:ph type="body" sz="quarter" idx="1"/>
          </p:nvPr>
        </p:nvSpPr>
        <p:spPr/>
        <p:txBody>
          <a:bodyPr/>
          <a:lstStyle/>
          <a:p>
            <a:r>
              <a:rPr lang="en-GB" dirty="0"/>
              <a:t>We will start by introducing the key terms.</a:t>
            </a:r>
          </a:p>
        </p:txBody>
      </p:sp>
      <p:sp>
        <p:nvSpPr>
          <p:cNvPr id="4" name="Slide Number Placeholder 3">
            <a:extLst>
              <a:ext uri="{FF2B5EF4-FFF2-40B4-BE49-F238E27FC236}">
                <a16:creationId xmlns:a16="http://schemas.microsoft.com/office/drawing/2014/main" id="{7690A222-0BEC-6B09-6E3D-2E3B9A3C349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ABCFD6-6B83-4FA3-B462-33B17B60A3C9}"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C413BB-C4A7-82F3-F067-9F4D0DFA31A1}"/>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562281FA-88ED-2F96-A4C2-9FB0638EBED1}"/>
              </a:ext>
            </a:extLst>
          </p:cNvPr>
          <p:cNvSpPr txBox="1">
            <a:spLocks noGrp="1"/>
          </p:cNvSpPr>
          <p:nvPr>
            <p:ph type="body" sz="quarter" idx="1"/>
          </p:nvPr>
        </p:nvSpPr>
        <p:spPr/>
        <p:txBody>
          <a:bodyPr/>
          <a:lstStyle/>
          <a:p>
            <a:r>
              <a:rPr lang="en-GB" dirty="0"/>
              <a:t>Our research assumption and positioning is </a:t>
            </a:r>
          </a:p>
          <a:p>
            <a:endParaRPr lang="en-GB" dirty="0"/>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novel research project stands on three motivations.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First, the precarious and casualised nature of </a:t>
            </a:r>
            <a:r>
              <a:rPr lang="en-GB" sz="1800" kern="100" dirty="0" err="1">
                <a:effectLst/>
                <a:latin typeface="Times New Roman" panose="02020603050405020304" pitchFamily="18" charset="0"/>
                <a:ea typeface="Calibri" panose="020F0502020204030204" pitchFamily="34" charset="0"/>
                <a:cs typeface="Times New Roman" panose="02020603050405020304" pitchFamily="18" charset="0"/>
              </a:rPr>
              <a:t>SAs’</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work/employment has cost and benefit strains their relationship with HEIs in terms of well-being and education quality (Adesina and Okonkwo, 2023a). Therefore, this research advocate for work engagement sustainability.</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Second, work engagement requires harnessing of organisation members' selves to their work roles; in engagement, people employ and express themselves physically, cognitively, and emotionally during role performances (Kahn, 1990). Therefore, this research experiments with mechanisms that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Third, in respective of the nature of work contracts, engaged employees are willing to go the extra mile and proactively transform the work environment to stay engaged (Bakker, 2011). However, the nature of SAs work strains work engagement sustainability, and consequently affects education quality. Therefore, investigating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research motivation stems from the findings from recent research conducted on SAs, which buttresses that the nature of SAs work strains their relationship with HEIs in terms of well-being and education quality (Adesina and Okonkwo, 2023a). </a:t>
            </a:r>
            <a:r>
              <a:rPr lang="en-GB" sz="1800" kern="100">
                <a:effectLst/>
                <a:latin typeface="Times New Roman" panose="02020603050405020304" pitchFamily="18" charset="0"/>
                <a:ea typeface="Calibri" panose="020F0502020204030204" pitchFamily="34" charset="0"/>
                <a:cs typeface="Times New Roman" panose="02020603050405020304" pitchFamily="18" charset="0"/>
              </a:rPr>
              <a:t>Therefore, this project advocate for work engagement sustainability.</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6CE1066C-E665-12BC-B640-63B840B1429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579131-CA9F-4352-B36C-233B9893DC3A}"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A3F5F1-C83F-BC7D-CE1E-94951591817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10143F63-2AF7-0537-BA4A-3CFDEC901947}"/>
              </a:ext>
            </a:extLst>
          </p:cNvPr>
          <p:cNvSpPr txBox="1">
            <a:spLocks noGrp="1"/>
          </p:cNvSpPr>
          <p:nvPr>
            <p:ph type="body" sz="quarter" idx="1"/>
          </p:nvPr>
        </p:nvSpPr>
        <p:spPr/>
        <p:txBody>
          <a:bodyPr/>
          <a:lstStyle/>
          <a:p>
            <a:pPr lvl="0"/>
            <a:r>
              <a:rPr lang="en-GB"/>
              <a:t>https://www.gov.uk/contract-types-and-employer-responsibilities/zero-hour-contracts</a:t>
            </a:r>
          </a:p>
        </p:txBody>
      </p:sp>
      <p:sp>
        <p:nvSpPr>
          <p:cNvPr id="4" name="Slide Number Placeholder 3">
            <a:extLst>
              <a:ext uri="{FF2B5EF4-FFF2-40B4-BE49-F238E27FC236}">
                <a16:creationId xmlns:a16="http://schemas.microsoft.com/office/drawing/2014/main" id="{042AC979-857A-94B0-4171-A2A7B47DDC8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53BA8F-34DC-495D-8743-0CE99BF6300C}"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7B5A30-8031-558D-34AA-C55FC93DAE32}"/>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CCF9E754-EA38-824B-E963-EA290F673384}"/>
              </a:ext>
            </a:extLst>
          </p:cNvPr>
          <p:cNvSpPr txBox="1">
            <a:spLocks noGrp="1"/>
          </p:cNvSpPr>
          <p:nvPr>
            <p:ph type="body" sz="quarter" idx="1"/>
          </p:nvPr>
        </p:nvSpPr>
        <p:spPr/>
        <p:txBody>
          <a:bodyPr/>
          <a:lstStyle/>
          <a:p>
            <a:pPr lvl="0"/>
            <a:r>
              <a:rPr lang="en-GB"/>
              <a:t>https://www.gov.uk/contract-types-and-employer-responsibilities/zero-hour-contracts</a:t>
            </a:r>
          </a:p>
        </p:txBody>
      </p:sp>
      <p:sp>
        <p:nvSpPr>
          <p:cNvPr id="4" name="Slide Number Placeholder 3">
            <a:extLst>
              <a:ext uri="{FF2B5EF4-FFF2-40B4-BE49-F238E27FC236}">
                <a16:creationId xmlns:a16="http://schemas.microsoft.com/office/drawing/2014/main" id="{424C1FCD-C573-BAE4-8CCA-CE30993C3F6B}"/>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B2FEC0-2BD3-44EE-A6E9-1341730AD70F}"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7231AF-1881-5A87-787B-874B52C4E4BE}"/>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FFF1E86B-56AA-71DD-8046-1533C8689A90}"/>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40D6C780-6EFD-062F-8BFA-88D995D5CBB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E9DCAC-682A-483D-AAF5-4BBEDAD1B438}"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4E0CFB-6F70-8A14-43CE-8618593CC15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6F8DCC69-B01B-DC66-C985-8D2DEBA87884}"/>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24D82B09-B3F0-CDC9-7392-D3B4E1B203AB}"/>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6C6BC2-A608-4B6F-AA11-81F6FBECF59A}"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12E637-92BF-F212-64CA-D4F2F14AD06A}"/>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08A82B83-E384-B6E9-1A86-D451FBAF01C2}"/>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B5DB5F82-86DD-3C82-5631-0932F058436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D084A5-3559-49AE-ADE8-CAAB0C43A72D}" type="slidenum">
              <a:t>8</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E2C6E2-90EB-5B10-C311-4BA3BA467A88}"/>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48EECA5A-C9CB-8E20-E35C-180B1101D2C7}"/>
              </a:ext>
            </a:extLst>
          </p:cNvPr>
          <p:cNvSpPr txBox="1">
            <a:spLocks noGrp="1"/>
          </p:cNvSpPr>
          <p:nvPr>
            <p:ph type="body" sz="quarter" idx="1"/>
          </p:nvPr>
        </p:nvSpPr>
        <p:spPr/>
        <p:txBody>
          <a:bodyPr/>
          <a:lstStyle/>
          <a:p>
            <a:pPr marL="179999" lvl="0" indent="-179999">
              <a:spcBef>
                <a:spcPts val="600"/>
              </a:spcBef>
            </a:pPr>
            <a:r>
              <a:rPr lang="en-GB" dirty="0">
                <a:cs typeface="Times New Roman" pitchFamily="18"/>
              </a:rPr>
              <a:t>Consistent with findings from our quantitative data,</a:t>
            </a:r>
          </a:p>
          <a:p>
            <a:pPr marL="179999" lvl="0" indent="-179999">
              <a:spcBef>
                <a:spcPts val="600"/>
              </a:spcBef>
            </a:pPr>
            <a:endParaRPr lang="en-GB" dirty="0">
              <a:cs typeface="Times New Roman" pitchFamily="18"/>
            </a:endParaRPr>
          </a:p>
          <a:p>
            <a:pPr marL="179999" lvl="0" indent="-179999">
              <a:spcBef>
                <a:spcPts val="600"/>
              </a:spcBef>
            </a:pPr>
            <a:r>
              <a:rPr lang="en-GB" dirty="0">
                <a:cs typeface="Times New Roman" pitchFamily="18"/>
              </a:rPr>
              <a:t>Sessional Academics (SAs) experience suggests varying psychological contracts (PCs), which impact their work engagement positively and negatively. While the positive aspect of the impact lends itself to sustaining work engagement, the negative impact affects </a:t>
            </a:r>
            <a:r>
              <a:rPr lang="en-GB" dirty="0" err="1">
                <a:cs typeface="Times New Roman" pitchFamily="18"/>
              </a:rPr>
              <a:t>SAs'</a:t>
            </a:r>
            <a:r>
              <a:rPr lang="en-GB" dirty="0">
                <a:cs typeface="Times New Roman" pitchFamily="18"/>
              </a:rPr>
              <a:t> well-being and their contributions to the Higher Education Institutions (HEIs) quality of education.</a:t>
            </a:r>
          </a:p>
          <a:p>
            <a:pPr marL="179999" lvl="0" indent="-179999">
              <a:spcBef>
                <a:spcPts val="600"/>
              </a:spcBef>
            </a:pPr>
            <a:r>
              <a:rPr lang="en-GB" dirty="0">
                <a:cs typeface="Times New Roman" pitchFamily="18"/>
              </a:rPr>
              <a:t>The positive impacts of psychological contracts on work engagement include the definite allocation of hours; experience in carrying out core activities such as learning and teaching, assessments preparation &amp; marking, student supervision, and academic resources access; and personal motivations such as given back and impacting lives.</a:t>
            </a:r>
          </a:p>
          <a:p>
            <a:pPr marL="179999" lvl="0" indent="-179999">
              <a:spcBef>
                <a:spcPts val="600"/>
              </a:spcBef>
            </a:pPr>
            <a:r>
              <a:rPr lang="en-GB" dirty="0">
                <a:cs typeface="Times New Roman" pitchFamily="18"/>
              </a:rPr>
              <a:t>The negative impacts of psychological contracts on work engagement are underpinned by the precarious and casual nature of SAs work. This leads to strain in the work relationships SAs and work operations and practices (see slide 5 for examples).</a:t>
            </a:r>
          </a:p>
          <a:p>
            <a:pPr lvl="0"/>
            <a:endParaRPr lang="en-GB" dirty="0"/>
          </a:p>
        </p:txBody>
      </p:sp>
      <p:sp>
        <p:nvSpPr>
          <p:cNvPr id="4" name="Slide Number Placeholder 3">
            <a:extLst>
              <a:ext uri="{FF2B5EF4-FFF2-40B4-BE49-F238E27FC236}">
                <a16:creationId xmlns:a16="http://schemas.microsoft.com/office/drawing/2014/main" id="{D5D51DDB-808B-FEFA-0D84-E87AFEE7C39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186965-99FC-4B29-9B46-ECDF6029A0C1}" type="slidenum">
              <a:t>9</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6A99-969B-94C5-A70E-F293474233CE}"/>
              </a:ext>
            </a:extLst>
          </p:cNvPr>
          <p:cNvSpPr txBox="1">
            <a:spLocks noGrp="1"/>
          </p:cNvSpPr>
          <p:nvPr>
            <p:ph type="ctrTitle"/>
          </p:nvPr>
        </p:nvSpPr>
        <p:spPr>
          <a:xfrm>
            <a:off x="2209803" y="4464027"/>
            <a:ext cx="9144000" cy="1641494"/>
          </a:xfrm>
        </p:spPr>
        <p:txBody>
          <a:bodyPr wrap="none" anchor="t"/>
          <a:lstStyle>
            <a:lvl1pPr algn="r">
              <a:defRPr sz="9600" spc="-300">
                <a:effectLst>
                  <a:outerShdw blurRad="457200" dist="342900" dir="5400000">
                    <a:srgbClr val="000000"/>
                  </a:outerShdw>
                </a:effectLst>
              </a:defRPr>
            </a:lvl1pPr>
          </a:lstStyle>
          <a:p>
            <a:pPr lvl="0"/>
            <a:r>
              <a:rPr lang="en-US"/>
              <a:t>Click to edit Master title style</a:t>
            </a:r>
          </a:p>
        </p:txBody>
      </p:sp>
      <p:sp>
        <p:nvSpPr>
          <p:cNvPr id="3" name="Subtitle 2">
            <a:extLst>
              <a:ext uri="{FF2B5EF4-FFF2-40B4-BE49-F238E27FC236}">
                <a16:creationId xmlns:a16="http://schemas.microsoft.com/office/drawing/2014/main" id="{313BC42B-92ED-9C30-F7A8-A3CAAFBF2D13}"/>
              </a:ext>
            </a:extLst>
          </p:cNvPr>
          <p:cNvSpPr txBox="1">
            <a:spLocks noGrp="1"/>
          </p:cNvSpPr>
          <p:nvPr>
            <p:ph type="subTitle" idx="1"/>
          </p:nvPr>
        </p:nvSpPr>
        <p:spPr>
          <a:xfrm>
            <a:off x="2209803" y="3694377"/>
            <a:ext cx="9144000" cy="754023"/>
          </a:xfrm>
        </p:spPr>
        <p:txBody>
          <a:bodyPr anchor="b"/>
          <a:lstStyle>
            <a:lvl1pPr marL="0" indent="0" algn="r">
              <a:buNone/>
              <a:defRPr sz="3200"/>
            </a:lvl1pPr>
          </a:lstStyle>
          <a:p>
            <a:pPr lvl="0"/>
            <a:r>
              <a:rPr lang="en-US"/>
              <a:t>Click to edit Master subtitle style</a:t>
            </a:r>
          </a:p>
        </p:txBody>
      </p:sp>
      <p:sp>
        <p:nvSpPr>
          <p:cNvPr id="4" name="Date Placeholder 6">
            <a:extLst>
              <a:ext uri="{FF2B5EF4-FFF2-40B4-BE49-F238E27FC236}">
                <a16:creationId xmlns:a16="http://schemas.microsoft.com/office/drawing/2014/main" id="{A5CAE2DD-DD05-13C4-7CD1-FFFF141AF8D3}"/>
              </a:ext>
            </a:extLst>
          </p:cNvPr>
          <p:cNvSpPr txBox="1">
            <a:spLocks noGrp="1"/>
          </p:cNvSpPr>
          <p:nvPr>
            <p:ph type="dt" sz="half" idx="7"/>
          </p:nvPr>
        </p:nvSpPr>
        <p:spPr/>
        <p:txBody>
          <a:bodyPr/>
          <a:lstStyle>
            <a:lvl1pPr>
              <a:defRPr/>
            </a:lvl1pPr>
          </a:lstStyle>
          <a:p>
            <a:pPr lvl="0"/>
            <a:fld id="{CC85A8C6-F68A-48DB-A3CD-E688BAD2A67A}" type="datetime1">
              <a:rPr lang="en-GB"/>
              <a:pPr lvl="0"/>
              <a:t>07/09/2023</a:t>
            </a:fld>
            <a:endParaRPr lang="en-GB"/>
          </a:p>
        </p:txBody>
      </p:sp>
      <p:sp>
        <p:nvSpPr>
          <p:cNvPr id="5" name="Footer Placeholder 7">
            <a:extLst>
              <a:ext uri="{FF2B5EF4-FFF2-40B4-BE49-F238E27FC236}">
                <a16:creationId xmlns:a16="http://schemas.microsoft.com/office/drawing/2014/main" id="{07E8EFA5-9321-1EC8-9174-6262B7AF7112}"/>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8">
            <a:extLst>
              <a:ext uri="{FF2B5EF4-FFF2-40B4-BE49-F238E27FC236}">
                <a16:creationId xmlns:a16="http://schemas.microsoft.com/office/drawing/2014/main" id="{3D643A07-47AE-FF7F-AA3E-FAE4167B51D8}"/>
              </a:ext>
            </a:extLst>
          </p:cNvPr>
          <p:cNvSpPr txBox="1">
            <a:spLocks noGrp="1"/>
          </p:cNvSpPr>
          <p:nvPr>
            <p:ph type="sldNum" sz="quarter" idx="8"/>
          </p:nvPr>
        </p:nvSpPr>
        <p:spPr/>
        <p:txBody>
          <a:bodyPr/>
          <a:lstStyle>
            <a:lvl1pPr>
              <a:defRPr/>
            </a:lvl1pPr>
          </a:lstStyle>
          <a:p>
            <a:pPr lvl="0"/>
            <a:fld id="{190738BE-27BD-45B2-B115-7479FB33CF06}" type="slidenum">
              <a:t>‹#›</a:t>
            </a:fld>
            <a:endParaRPr lang="en-GB"/>
          </a:p>
        </p:txBody>
      </p:sp>
    </p:spTree>
    <p:extLst>
      <p:ext uri="{BB962C8B-B14F-4D97-AF65-F5344CB8AC3E}">
        <p14:creationId xmlns:p14="http://schemas.microsoft.com/office/powerpoint/2010/main" val="332912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52B0-C984-0A18-8918-0380BDF95367}"/>
              </a:ext>
            </a:extLst>
          </p:cNvPr>
          <p:cNvSpPr txBox="1">
            <a:spLocks noGrp="1"/>
          </p:cNvSpPr>
          <p:nvPr>
            <p:ph type="title"/>
          </p:nvPr>
        </p:nvSpPr>
        <p:spPr>
          <a:xfrm>
            <a:off x="839784" y="4367156"/>
            <a:ext cx="10515600" cy="819357"/>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904E9EC3-ECB4-AC48-B784-79EF68F16C4B}"/>
              </a:ext>
            </a:extLst>
          </p:cNvPr>
          <p:cNvSpPr txBox="1">
            <a:spLocks noGrp="1"/>
          </p:cNvSpPr>
          <p:nvPr>
            <p:ph type="pic" idx="4294967295"/>
          </p:nvPr>
        </p:nvSpPr>
        <p:spPr>
          <a:xfrm>
            <a:off x="839784" y="987423"/>
            <a:ext cx="10515600" cy="3379732"/>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6D46509C-1150-38D0-1D64-ADD968145C8F}"/>
              </a:ext>
            </a:extLst>
          </p:cNvPr>
          <p:cNvSpPr txBox="1">
            <a:spLocks noGrp="1"/>
          </p:cNvSpPr>
          <p:nvPr>
            <p:ph type="body" idx="4294967295"/>
          </p:nvPr>
        </p:nvSpPr>
        <p:spPr>
          <a:xfrm>
            <a:off x="839784" y="5186513"/>
            <a:ext cx="10514008" cy="682471"/>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D037D6E-50F0-5A62-8C88-934C61972D86}"/>
              </a:ext>
            </a:extLst>
          </p:cNvPr>
          <p:cNvSpPr txBox="1">
            <a:spLocks noGrp="1"/>
          </p:cNvSpPr>
          <p:nvPr>
            <p:ph type="dt" sz="half" idx="7"/>
          </p:nvPr>
        </p:nvSpPr>
        <p:spPr/>
        <p:txBody>
          <a:bodyPr/>
          <a:lstStyle>
            <a:lvl1pPr>
              <a:defRPr/>
            </a:lvl1pPr>
          </a:lstStyle>
          <a:p>
            <a:pPr lvl="0"/>
            <a:fld id="{9E27CC66-7381-4C4D-97BC-011AF50DD5EB}" type="datetime1">
              <a:rPr lang="en-GB"/>
              <a:pPr lvl="0"/>
              <a:t>07/09/2023</a:t>
            </a:fld>
            <a:endParaRPr lang="en-GB"/>
          </a:p>
        </p:txBody>
      </p:sp>
      <p:sp>
        <p:nvSpPr>
          <p:cNvPr id="6" name="Footer Placeholder 5">
            <a:extLst>
              <a:ext uri="{FF2B5EF4-FFF2-40B4-BE49-F238E27FC236}">
                <a16:creationId xmlns:a16="http://schemas.microsoft.com/office/drawing/2014/main" id="{A42C8AC8-FE18-0508-A6E6-25F179DB5AF3}"/>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5BFE3BE1-DBCB-5F77-AFB1-C22A17B39CB2}"/>
              </a:ext>
            </a:extLst>
          </p:cNvPr>
          <p:cNvSpPr txBox="1">
            <a:spLocks noGrp="1"/>
          </p:cNvSpPr>
          <p:nvPr>
            <p:ph type="sldNum" sz="quarter" idx="8"/>
          </p:nvPr>
        </p:nvSpPr>
        <p:spPr/>
        <p:txBody>
          <a:bodyPr/>
          <a:lstStyle>
            <a:lvl1pPr>
              <a:defRPr/>
            </a:lvl1pPr>
          </a:lstStyle>
          <a:p>
            <a:pPr lvl="0"/>
            <a:fld id="{F35EC736-220A-4D53-B6D6-7700D2F0E0D0}" type="slidenum">
              <a:t>‹#›</a:t>
            </a:fld>
            <a:endParaRPr lang="en-GB"/>
          </a:p>
        </p:txBody>
      </p:sp>
    </p:spTree>
    <p:extLst>
      <p:ext uri="{BB962C8B-B14F-4D97-AF65-F5344CB8AC3E}">
        <p14:creationId xmlns:p14="http://schemas.microsoft.com/office/powerpoint/2010/main" val="55596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0614F-85A5-22A2-3F16-F6FC494FE82E}"/>
              </a:ext>
            </a:extLst>
          </p:cNvPr>
          <p:cNvSpPr txBox="1">
            <a:spLocks noGrp="1"/>
          </p:cNvSpPr>
          <p:nvPr>
            <p:ph type="title"/>
          </p:nvPr>
        </p:nvSpPr>
        <p:spPr>
          <a:xfrm>
            <a:off x="839784" y="365129"/>
            <a:ext cx="10515600" cy="3534348"/>
          </a:xfrm>
        </p:spPr>
        <p:txBody>
          <a:bodyPr/>
          <a:lstStyle>
            <a:lvl1pPr>
              <a:defRPr sz="3200"/>
            </a:lvl1pPr>
          </a:lstStyle>
          <a:p>
            <a:pPr lvl="0"/>
            <a:r>
              <a:rPr lang="en-US"/>
              <a:t>Click to edit Master title style</a:t>
            </a:r>
          </a:p>
        </p:txBody>
      </p:sp>
      <p:sp>
        <p:nvSpPr>
          <p:cNvPr id="3" name="Text Placeholder 3">
            <a:extLst>
              <a:ext uri="{FF2B5EF4-FFF2-40B4-BE49-F238E27FC236}">
                <a16:creationId xmlns:a16="http://schemas.microsoft.com/office/drawing/2014/main" id="{431EA5EA-DF94-DA48-3AF8-5F84F275AC31}"/>
              </a:ext>
            </a:extLst>
          </p:cNvPr>
          <p:cNvSpPr txBox="1">
            <a:spLocks noGrp="1"/>
          </p:cNvSpPr>
          <p:nvPr>
            <p:ph type="body" idx="4294967295"/>
          </p:nvPr>
        </p:nvSpPr>
        <p:spPr>
          <a:xfrm>
            <a:off x="839784" y="4489402"/>
            <a:ext cx="10514008" cy="1501828"/>
          </a:xfrm>
        </p:spPr>
        <p:txBody>
          <a:bodyPr anchor="ctr"/>
          <a:lstStyle>
            <a:lvl1pPr marL="0" indent="0">
              <a:buNone/>
              <a:defRPr sz="1600"/>
            </a:lvl1pPr>
          </a:lstStyle>
          <a:p>
            <a:pPr lvl="0"/>
            <a:r>
              <a:rPr lang="en-US"/>
              <a:t>Click to edit Master text styles</a:t>
            </a:r>
          </a:p>
        </p:txBody>
      </p:sp>
      <p:sp>
        <p:nvSpPr>
          <p:cNvPr id="4" name="Date Placeholder 4">
            <a:extLst>
              <a:ext uri="{FF2B5EF4-FFF2-40B4-BE49-F238E27FC236}">
                <a16:creationId xmlns:a16="http://schemas.microsoft.com/office/drawing/2014/main" id="{A17A2955-5E4C-C0C1-9E6C-0E19208FC3D4}"/>
              </a:ext>
            </a:extLst>
          </p:cNvPr>
          <p:cNvSpPr txBox="1">
            <a:spLocks noGrp="1"/>
          </p:cNvSpPr>
          <p:nvPr>
            <p:ph type="dt" sz="half" idx="7"/>
          </p:nvPr>
        </p:nvSpPr>
        <p:spPr/>
        <p:txBody>
          <a:bodyPr/>
          <a:lstStyle>
            <a:lvl1pPr>
              <a:defRPr/>
            </a:lvl1pPr>
          </a:lstStyle>
          <a:p>
            <a:pPr lvl="0"/>
            <a:fld id="{89C8AADE-78A8-4A76-8517-7535B564D544}" type="datetime1">
              <a:rPr lang="en-GB"/>
              <a:pPr lvl="0"/>
              <a:t>07/09/2023</a:t>
            </a:fld>
            <a:endParaRPr lang="en-GB"/>
          </a:p>
        </p:txBody>
      </p:sp>
      <p:sp>
        <p:nvSpPr>
          <p:cNvPr id="5" name="Footer Placeholder 5">
            <a:extLst>
              <a:ext uri="{FF2B5EF4-FFF2-40B4-BE49-F238E27FC236}">
                <a16:creationId xmlns:a16="http://schemas.microsoft.com/office/drawing/2014/main" id="{8A0E2CED-843B-53C7-6414-AAB0D315F5CC}"/>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6">
            <a:extLst>
              <a:ext uri="{FF2B5EF4-FFF2-40B4-BE49-F238E27FC236}">
                <a16:creationId xmlns:a16="http://schemas.microsoft.com/office/drawing/2014/main" id="{173A8D93-A6EB-1633-00F8-9A3999B7C146}"/>
              </a:ext>
            </a:extLst>
          </p:cNvPr>
          <p:cNvSpPr txBox="1">
            <a:spLocks noGrp="1"/>
          </p:cNvSpPr>
          <p:nvPr>
            <p:ph type="sldNum" sz="quarter" idx="8"/>
          </p:nvPr>
        </p:nvSpPr>
        <p:spPr/>
        <p:txBody>
          <a:bodyPr/>
          <a:lstStyle>
            <a:lvl1pPr>
              <a:defRPr/>
            </a:lvl1pPr>
          </a:lstStyle>
          <a:p>
            <a:pPr lvl="0"/>
            <a:fld id="{EE032851-44AB-4B27-BA99-120883DC5F84}" type="slidenum">
              <a:t>‹#›</a:t>
            </a:fld>
            <a:endParaRPr lang="en-GB"/>
          </a:p>
        </p:txBody>
      </p:sp>
    </p:spTree>
    <p:extLst>
      <p:ext uri="{BB962C8B-B14F-4D97-AF65-F5344CB8AC3E}">
        <p14:creationId xmlns:p14="http://schemas.microsoft.com/office/powerpoint/2010/main" val="2188700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93A4-3AEE-7795-8182-A6ADE3B8F403}"/>
              </a:ext>
            </a:extLst>
          </p:cNvPr>
          <p:cNvSpPr txBox="1">
            <a:spLocks noGrp="1"/>
          </p:cNvSpPr>
          <p:nvPr>
            <p:ph type="title"/>
          </p:nvPr>
        </p:nvSpPr>
        <p:spPr>
          <a:xfrm>
            <a:off x="1446215" y="365129"/>
            <a:ext cx="9302748" cy="2992904"/>
          </a:xfrm>
        </p:spPr>
        <p:txBody>
          <a:bodyPr/>
          <a:lstStyle>
            <a:lvl1pPr>
              <a:defRPr sz="4400"/>
            </a:lvl1pPr>
          </a:lstStyle>
          <a:p>
            <a:pPr lvl="0"/>
            <a:r>
              <a:rPr lang="en-US"/>
              <a:t>Click to edit Master title style</a:t>
            </a:r>
          </a:p>
        </p:txBody>
      </p:sp>
      <p:sp>
        <p:nvSpPr>
          <p:cNvPr id="3" name="Text Placeholder 3">
            <a:extLst>
              <a:ext uri="{FF2B5EF4-FFF2-40B4-BE49-F238E27FC236}">
                <a16:creationId xmlns:a16="http://schemas.microsoft.com/office/drawing/2014/main" id="{511B7ACF-4021-F5D3-C348-AA19D8CD1915}"/>
              </a:ext>
            </a:extLst>
          </p:cNvPr>
          <p:cNvSpPr txBox="1">
            <a:spLocks noGrp="1"/>
          </p:cNvSpPr>
          <p:nvPr>
            <p:ph type="body" idx="4294967295"/>
          </p:nvPr>
        </p:nvSpPr>
        <p:spPr>
          <a:xfrm>
            <a:off x="1720644" y="3365558"/>
            <a:ext cx="8752298" cy="548969"/>
          </a:xfrm>
        </p:spPr>
        <p:txBody>
          <a:bodyPr/>
          <a:lstStyle>
            <a:lvl1pPr marL="0" indent="0">
              <a:buNone/>
              <a:defRPr sz="1400"/>
            </a:lvl1pPr>
          </a:lstStyle>
          <a:p>
            <a:pPr lvl="0"/>
            <a:r>
              <a:rPr lang="en-US"/>
              <a:t>Click to edit Master text styles</a:t>
            </a:r>
          </a:p>
        </p:txBody>
      </p:sp>
      <p:sp>
        <p:nvSpPr>
          <p:cNvPr id="4" name="Text Placeholder 3">
            <a:extLst>
              <a:ext uri="{FF2B5EF4-FFF2-40B4-BE49-F238E27FC236}">
                <a16:creationId xmlns:a16="http://schemas.microsoft.com/office/drawing/2014/main" id="{1067DEE4-553F-00C7-8219-6562520E8FEA}"/>
              </a:ext>
            </a:extLst>
          </p:cNvPr>
          <p:cNvSpPr txBox="1">
            <a:spLocks noGrp="1"/>
          </p:cNvSpPr>
          <p:nvPr>
            <p:ph type="body" idx="4294967295"/>
          </p:nvPr>
        </p:nvSpPr>
        <p:spPr>
          <a:xfrm>
            <a:off x="838203" y="4501728"/>
            <a:ext cx="10512427" cy="1489493"/>
          </a:xfrm>
        </p:spPr>
        <p:txBody>
          <a:bodyPr anchor="ct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0E96AB1D-9FB9-3AFF-E379-F511621C4B40}"/>
              </a:ext>
            </a:extLst>
          </p:cNvPr>
          <p:cNvSpPr txBox="1">
            <a:spLocks noGrp="1"/>
          </p:cNvSpPr>
          <p:nvPr>
            <p:ph type="dt" sz="half" idx="7"/>
          </p:nvPr>
        </p:nvSpPr>
        <p:spPr/>
        <p:txBody>
          <a:bodyPr/>
          <a:lstStyle>
            <a:lvl1pPr>
              <a:defRPr/>
            </a:lvl1pPr>
          </a:lstStyle>
          <a:p>
            <a:pPr lvl="0"/>
            <a:fld id="{DC34D3BF-ED94-45C2-A6EE-EDDE35EFA25F}" type="datetime1">
              <a:rPr lang="en-GB"/>
              <a:pPr lvl="0"/>
              <a:t>07/09/2023</a:t>
            </a:fld>
            <a:endParaRPr lang="en-GB"/>
          </a:p>
        </p:txBody>
      </p:sp>
      <p:sp>
        <p:nvSpPr>
          <p:cNvPr id="6" name="Footer Placeholder 5">
            <a:extLst>
              <a:ext uri="{FF2B5EF4-FFF2-40B4-BE49-F238E27FC236}">
                <a16:creationId xmlns:a16="http://schemas.microsoft.com/office/drawing/2014/main" id="{F902409F-4126-DF78-2C07-9C60A8D27032}"/>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EA99602B-6179-0ECF-42D5-17342699DA54}"/>
              </a:ext>
            </a:extLst>
          </p:cNvPr>
          <p:cNvSpPr txBox="1">
            <a:spLocks noGrp="1"/>
          </p:cNvSpPr>
          <p:nvPr>
            <p:ph type="sldNum" sz="quarter" idx="8"/>
          </p:nvPr>
        </p:nvSpPr>
        <p:spPr/>
        <p:txBody>
          <a:bodyPr/>
          <a:lstStyle>
            <a:lvl1pPr>
              <a:defRPr/>
            </a:lvl1pPr>
          </a:lstStyle>
          <a:p>
            <a:pPr lvl="0"/>
            <a:fld id="{797F2672-D523-462B-883B-1F65E28E2152}" type="slidenum">
              <a:t>‹#›</a:t>
            </a:fld>
            <a:endParaRPr lang="en-GB"/>
          </a:p>
        </p:txBody>
      </p:sp>
      <p:sp>
        <p:nvSpPr>
          <p:cNvPr id="8" name="TextBox 8">
            <a:extLst>
              <a:ext uri="{FF2B5EF4-FFF2-40B4-BE49-F238E27FC236}">
                <a16:creationId xmlns:a16="http://schemas.microsoft.com/office/drawing/2014/main" id="{F263A557-217F-279B-E542-F2CAAEDB831C}"/>
              </a:ext>
            </a:extLst>
          </p:cNvPr>
          <p:cNvSpPr txBox="1"/>
          <p:nvPr/>
        </p:nvSpPr>
        <p:spPr>
          <a:xfrm>
            <a:off x="1111041" y="786822"/>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FFFFFF"/>
                </a:solidFill>
                <a:uFillTx/>
                <a:latin typeface="Corbel"/>
              </a:rPr>
              <a:t>“</a:t>
            </a:r>
          </a:p>
        </p:txBody>
      </p:sp>
      <p:sp>
        <p:nvSpPr>
          <p:cNvPr id="9" name="TextBox 9">
            <a:extLst>
              <a:ext uri="{FF2B5EF4-FFF2-40B4-BE49-F238E27FC236}">
                <a16:creationId xmlns:a16="http://schemas.microsoft.com/office/drawing/2014/main" id="{6B117617-5EA0-003E-DBFE-1B326E51ED52}"/>
              </a:ext>
            </a:extLst>
          </p:cNvPr>
          <p:cNvSpPr txBox="1"/>
          <p:nvPr/>
        </p:nvSpPr>
        <p:spPr>
          <a:xfrm>
            <a:off x="10437811" y="2743200"/>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FFFFFF"/>
                </a:solidFill>
                <a:uFillTx/>
                <a:latin typeface="Corbel"/>
              </a:rPr>
              <a:t>”</a:t>
            </a:r>
          </a:p>
        </p:txBody>
      </p:sp>
    </p:spTree>
    <p:extLst>
      <p:ext uri="{BB962C8B-B14F-4D97-AF65-F5344CB8AC3E}">
        <p14:creationId xmlns:p14="http://schemas.microsoft.com/office/powerpoint/2010/main" val="199275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E512-9DBD-A512-3CBA-F8AE8AEF1811}"/>
              </a:ext>
            </a:extLst>
          </p:cNvPr>
          <p:cNvSpPr txBox="1">
            <a:spLocks noGrp="1"/>
          </p:cNvSpPr>
          <p:nvPr>
            <p:ph type="title"/>
          </p:nvPr>
        </p:nvSpPr>
        <p:spPr>
          <a:xfrm>
            <a:off x="839784" y="2326965"/>
            <a:ext cx="10515600" cy="2511838"/>
          </a:xfrm>
        </p:spPr>
        <p:txBody>
          <a:bodyPr anchor="b"/>
          <a:lstStyle>
            <a:lvl1pPr>
              <a:defRPr/>
            </a:lvl1pPr>
          </a:lstStyle>
          <a:p>
            <a:pPr lvl="0"/>
            <a:r>
              <a:rPr lang="en-US"/>
              <a:t>Click to edit Master title style</a:t>
            </a:r>
          </a:p>
        </p:txBody>
      </p:sp>
      <p:sp>
        <p:nvSpPr>
          <p:cNvPr id="3" name="Text Placeholder 3">
            <a:extLst>
              <a:ext uri="{FF2B5EF4-FFF2-40B4-BE49-F238E27FC236}">
                <a16:creationId xmlns:a16="http://schemas.microsoft.com/office/drawing/2014/main" id="{A9383ABC-A5C1-762C-6E99-179B21C1ED39}"/>
              </a:ext>
            </a:extLst>
          </p:cNvPr>
          <p:cNvSpPr txBox="1">
            <a:spLocks noGrp="1"/>
          </p:cNvSpPr>
          <p:nvPr>
            <p:ph type="body" idx="4294967295"/>
          </p:nvPr>
        </p:nvSpPr>
        <p:spPr>
          <a:xfrm>
            <a:off x="839784" y="4850581"/>
            <a:ext cx="10514008" cy="1140640"/>
          </a:xfrm>
        </p:spPr>
        <p:txBody>
          <a:bodyPr/>
          <a:lstStyle>
            <a:lvl1pPr marL="0" indent="0">
              <a:buNone/>
              <a:defRPr sz="1600"/>
            </a:lvl1pPr>
          </a:lstStyle>
          <a:p>
            <a:pPr lvl="0"/>
            <a:r>
              <a:rPr lang="en-US"/>
              <a:t>Click to edit Master text styles</a:t>
            </a:r>
          </a:p>
        </p:txBody>
      </p:sp>
      <p:sp>
        <p:nvSpPr>
          <p:cNvPr id="4" name="Date Placeholder 4">
            <a:extLst>
              <a:ext uri="{FF2B5EF4-FFF2-40B4-BE49-F238E27FC236}">
                <a16:creationId xmlns:a16="http://schemas.microsoft.com/office/drawing/2014/main" id="{83684D74-E0EA-F901-C764-6E916E76C628}"/>
              </a:ext>
            </a:extLst>
          </p:cNvPr>
          <p:cNvSpPr txBox="1">
            <a:spLocks noGrp="1"/>
          </p:cNvSpPr>
          <p:nvPr>
            <p:ph type="dt" sz="half" idx="7"/>
          </p:nvPr>
        </p:nvSpPr>
        <p:spPr/>
        <p:txBody>
          <a:bodyPr/>
          <a:lstStyle>
            <a:lvl1pPr>
              <a:defRPr/>
            </a:lvl1pPr>
          </a:lstStyle>
          <a:p>
            <a:pPr lvl="0"/>
            <a:fld id="{E97FCB81-9FD8-46AC-9802-0E463419B022}" type="datetime1">
              <a:rPr lang="en-GB"/>
              <a:pPr lvl="0"/>
              <a:t>07/09/2023</a:t>
            </a:fld>
            <a:endParaRPr lang="en-GB"/>
          </a:p>
        </p:txBody>
      </p:sp>
      <p:sp>
        <p:nvSpPr>
          <p:cNvPr id="5" name="Footer Placeholder 5">
            <a:extLst>
              <a:ext uri="{FF2B5EF4-FFF2-40B4-BE49-F238E27FC236}">
                <a16:creationId xmlns:a16="http://schemas.microsoft.com/office/drawing/2014/main" id="{F9C50DF1-0A8C-53AE-E162-08405509A297}"/>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6">
            <a:extLst>
              <a:ext uri="{FF2B5EF4-FFF2-40B4-BE49-F238E27FC236}">
                <a16:creationId xmlns:a16="http://schemas.microsoft.com/office/drawing/2014/main" id="{EE8E3CCA-9347-FBA3-E659-BA1F6F9512D6}"/>
              </a:ext>
            </a:extLst>
          </p:cNvPr>
          <p:cNvSpPr txBox="1">
            <a:spLocks noGrp="1"/>
          </p:cNvSpPr>
          <p:nvPr>
            <p:ph type="sldNum" sz="quarter" idx="8"/>
          </p:nvPr>
        </p:nvSpPr>
        <p:spPr/>
        <p:txBody>
          <a:bodyPr/>
          <a:lstStyle>
            <a:lvl1pPr>
              <a:defRPr/>
            </a:lvl1pPr>
          </a:lstStyle>
          <a:p>
            <a:pPr lvl="0"/>
            <a:fld id="{080751A9-2ABB-48B5-84B1-E014ABDDA9A4}" type="slidenum">
              <a:t>‹#›</a:t>
            </a:fld>
            <a:endParaRPr lang="en-GB"/>
          </a:p>
        </p:txBody>
      </p:sp>
    </p:spTree>
    <p:extLst>
      <p:ext uri="{BB962C8B-B14F-4D97-AF65-F5344CB8AC3E}">
        <p14:creationId xmlns:p14="http://schemas.microsoft.com/office/powerpoint/2010/main" val="1560230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01BB-41A3-843F-A2CD-5B60AC051DD9}"/>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95E3D87E-6E77-F357-45B5-686F51051994}"/>
              </a:ext>
            </a:extLst>
          </p:cNvPr>
          <p:cNvSpPr txBox="1">
            <a:spLocks noGrp="1"/>
          </p:cNvSpPr>
          <p:nvPr>
            <p:ph type="body" idx="4294967295"/>
          </p:nvPr>
        </p:nvSpPr>
        <p:spPr>
          <a:xfrm>
            <a:off x="1337282" y="1885950"/>
            <a:ext cx="2946864" cy="576264"/>
          </a:xfrm>
        </p:spPr>
        <p:txBody>
          <a:bodyPr anchor="b">
            <a:noAutofit/>
          </a:bodyPr>
          <a:lstStyle>
            <a:lvl1pPr marL="0" indent="0">
              <a:buNone/>
              <a:defRPr sz="2400"/>
            </a:lvl1pPr>
          </a:lstStyle>
          <a:p>
            <a:pPr lvl="0"/>
            <a:r>
              <a:rPr lang="en-US"/>
              <a:t>Click to edit Master text styles</a:t>
            </a:r>
          </a:p>
        </p:txBody>
      </p:sp>
      <p:sp>
        <p:nvSpPr>
          <p:cNvPr id="4" name="Text Placeholder 3">
            <a:extLst>
              <a:ext uri="{FF2B5EF4-FFF2-40B4-BE49-F238E27FC236}">
                <a16:creationId xmlns:a16="http://schemas.microsoft.com/office/drawing/2014/main" id="{1E31F931-DB4E-7487-0CE5-011F33D0E84A}"/>
              </a:ext>
            </a:extLst>
          </p:cNvPr>
          <p:cNvSpPr txBox="1">
            <a:spLocks noGrp="1"/>
          </p:cNvSpPr>
          <p:nvPr>
            <p:ph type="body" idx="4294967295"/>
          </p:nvPr>
        </p:nvSpPr>
        <p:spPr>
          <a:xfrm>
            <a:off x="1356795" y="2571749"/>
            <a:ext cx="2927351" cy="3589340"/>
          </a:xfrm>
        </p:spPr>
        <p:txBody>
          <a:bodyPr/>
          <a:lstStyle>
            <a:lvl1pPr marL="0" indent="0">
              <a:buNone/>
              <a:defRPr sz="1400"/>
            </a:lvl1pPr>
          </a:lstStyle>
          <a:p>
            <a:pPr lvl="0"/>
            <a:r>
              <a:rPr lang="en-US"/>
              <a:t>Click to edit Master text styles</a:t>
            </a:r>
          </a:p>
        </p:txBody>
      </p:sp>
      <p:sp>
        <p:nvSpPr>
          <p:cNvPr id="5" name="Text Placeholder 4">
            <a:extLst>
              <a:ext uri="{FF2B5EF4-FFF2-40B4-BE49-F238E27FC236}">
                <a16:creationId xmlns:a16="http://schemas.microsoft.com/office/drawing/2014/main" id="{0644C3F7-CB41-467C-B9AB-7CDB9F47266D}"/>
              </a:ext>
            </a:extLst>
          </p:cNvPr>
          <p:cNvSpPr txBox="1">
            <a:spLocks noGrp="1"/>
          </p:cNvSpPr>
          <p:nvPr>
            <p:ph type="body" idx="4294967295"/>
          </p:nvPr>
        </p:nvSpPr>
        <p:spPr>
          <a:xfrm>
            <a:off x="4587992" y="1885950"/>
            <a:ext cx="2936238" cy="576264"/>
          </a:xfrm>
        </p:spPr>
        <p:txBody>
          <a:bodyPr anchor="b">
            <a:noAutofit/>
          </a:bodyPr>
          <a:lstStyle>
            <a:lvl1pPr marL="0" indent="0">
              <a:buNone/>
              <a:defRPr sz="2400"/>
            </a:lvl1pPr>
          </a:lstStyle>
          <a:p>
            <a:pPr lvl="0"/>
            <a:r>
              <a:rPr lang="en-US"/>
              <a:t>Click to edit Master text styles</a:t>
            </a:r>
          </a:p>
        </p:txBody>
      </p:sp>
      <p:sp>
        <p:nvSpPr>
          <p:cNvPr id="6" name="Text Placeholder 3">
            <a:extLst>
              <a:ext uri="{FF2B5EF4-FFF2-40B4-BE49-F238E27FC236}">
                <a16:creationId xmlns:a16="http://schemas.microsoft.com/office/drawing/2014/main" id="{72BDA811-03E9-DCF9-D722-F81C1D55FB04}"/>
              </a:ext>
            </a:extLst>
          </p:cNvPr>
          <p:cNvSpPr txBox="1">
            <a:spLocks noGrp="1"/>
          </p:cNvSpPr>
          <p:nvPr>
            <p:ph type="body" idx="4294967295"/>
          </p:nvPr>
        </p:nvSpPr>
        <p:spPr>
          <a:xfrm>
            <a:off x="4577440" y="2571749"/>
            <a:ext cx="2946791" cy="3589340"/>
          </a:xfrm>
        </p:spPr>
        <p:txBody>
          <a:bodyPr/>
          <a:lstStyle>
            <a:lvl1pPr marL="0" indent="0">
              <a:buNone/>
              <a:defRPr sz="1400"/>
            </a:lvl1pPr>
          </a:lstStyle>
          <a:p>
            <a:pPr lvl="0"/>
            <a:r>
              <a:rPr lang="en-US"/>
              <a:t>Click to edit Master text styles</a:t>
            </a:r>
          </a:p>
        </p:txBody>
      </p:sp>
      <p:sp>
        <p:nvSpPr>
          <p:cNvPr id="7" name="Text Placeholder 4">
            <a:extLst>
              <a:ext uri="{FF2B5EF4-FFF2-40B4-BE49-F238E27FC236}">
                <a16:creationId xmlns:a16="http://schemas.microsoft.com/office/drawing/2014/main" id="{8DC224A4-5185-1631-4AAC-F31686812B4B}"/>
              </a:ext>
            </a:extLst>
          </p:cNvPr>
          <p:cNvSpPr txBox="1">
            <a:spLocks noGrp="1"/>
          </p:cNvSpPr>
          <p:nvPr>
            <p:ph type="body" idx="4294967295"/>
          </p:nvPr>
        </p:nvSpPr>
        <p:spPr>
          <a:xfrm>
            <a:off x="7829037" y="1885950"/>
            <a:ext cx="2932115" cy="576264"/>
          </a:xfrm>
        </p:spPr>
        <p:txBody>
          <a:bodyPr anchor="b">
            <a:noAutofit/>
          </a:bodyPr>
          <a:lstStyle>
            <a:lvl1pPr marL="0" indent="0">
              <a:buNone/>
              <a:defRPr sz="2400"/>
            </a:lvl1pPr>
          </a:lstStyle>
          <a:p>
            <a:pPr lvl="0"/>
            <a:r>
              <a:rPr lang="en-US"/>
              <a:t>Click to edit Master text styles</a:t>
            </a:r>
          </a:p>
        </p:txBody>
      </p:sp>
      <p:sp>
        <p:nvSpPr>
          <p:cNvPr id="8" name="Text Placeholder 3">
            <a:extLst>
              <a:ext uri="{FF2B5EF4-FFF2-40B4-BE49-F238E27FC236}">
                <a16:creationId xmlns:a16="http://schemas.microsoft.com/office/drawing/2014/main" id="{FA9B9B3D-D26D-5210-71B2-AFDA7A5EC67C}"/>
              </a:ext>
            </a:extLst>
          </p:cNvPr>
          <p:cNvSpPr txBox="1">
            <a:spLocks noGrp="1"/>
          </p:cNvSpPr>
          <p:nvPr>
            <p:ph type="body" idx="4294967295"/>
          </p:nvPr>
        </p:nvSpPr>
        <p:spPr>
          <a:xfrm>
            <a:off x="7829037" y="2571749"/>
            <a:ext cx="2932115" cy="3589340"/>
          </a:xfrm>
        </p:spPr>
        <p:txBody>
          <a:bodyPr/>
          <a:lstStyle>
            <a:lvl1pPr marL="0" indent="0">
              <a:buNone/>
              <a:defRPr sz="1400"/>
            </a:lvl1pPr>
          </a:lstStyle>
          <a:p>
            <a:pPr lvl="0"/>
            <a:r>
              <a:rPr lang="en-US"/>
              <a:t>Click to edit Master text styles</a:t>
            </a:r>
          </a:p>
        </p:txBody>
      </p:sp>
      <p:sp>
        <p:nvSpPr>
          <p:cNvPr id="9" name="Date Placeholder 2">
            <a:extLst>
              <a:ext uri="{FF2B5EF4-FFF2-40B4-BE49-F238E27FC236}">
                <a16:creationId xmlns:a16="http://schemas.microsoft.com/office/drawing/2014/main" id="{62FE3D03-7AB5-69EA-89C5-8B1EF507FC03}"/>
              </a:ext>
            </a:extLst>
          </p:cNvPr>
          <p:cNvSpPr txBox="1">
            <a:spLocks noGrp="1"/>
          </p:cNvSpPr>
          <p:nvPr>
            <p:ph type="dt" sz="half" idx="7"/>
          </p:nvPr>
        </p:nvSpPr>
        <p:spPr/>
        <p:txBody>
          <a:bodyPr/>
          <a:lstStyle>
            <a:lvl1pPr>
              <a:defRPr/>
            </a:lvl1pPr>
          </a:lstStyle>
          <a:p>
            <a:pPr lvl="0"/>
            <a:fld id="{27A82814-B64B-4EE7-B59D-569C86D85E3D}" type="datetime1">
              <a:rPr lang="en-GB"/>
              <a:pPr lvl="0"/>
              <a:t>07/09/2023</a:t>
            </a:fld>
            <a:endParaRPr lang="en-GB"/>
          </a:p>
        </p:txBody>
      </p:sp>
      <p:sp>
        <p:nvSpPr>
          <p:cNvPr id="10" name="Footer Placeholder 3">
            <a:extLst>
              <a:ext uri="{FF2B5EF4-FFF2-40B4-BE49-F238E27FC236}">
                <a16:creationId xmlns:a16="http://schemas.microsoft.com/office/drawing/2014/main" id="{5726AE59-B0D4-F51E-140A-DA10F11AABE4}"/>
              </a:ext>
            </a:extLst>
          </p:cNvPr>
          <p:cNvSpPr txBox="1">
            <a:spLocks noGrp="1"/>
          </p:cNvSpPr>
          <p:nvPr>
            <p:ph type="ftr" sz="quarter" idx="9"/>
          </p:nvPr>
        </p:nvSpPr>
        <p:spPr/>
        <p:txBody>
          <a:bodyPr/>
          <a:lstStyle>
            <a:lvl1pPr>
              <a:defRPr/>
            </a:lvl1pPr>
          </a:lstStyle>
          <a:p>
            <a:pPr lvl="0"/>
            <a:r>
              <a:rPr lang="en-GB"/>
              <a:t>Presentation Title</a:t>
            </a:r>
          </a:p>
        </p:txBody>
      </p:sp>
      <p:sp>
        <p:nvSpPr>
          <p:cNvPr id="11" name="Slide Number Placeholder 4">
            <a:extLst>
              <a:ext uri="{FF2B5EF4-FFF2-40B4-BE49-F238E27FC236}">
                <a16:creationId xmlns:a16="http://schemas.microsoft.com/office/drawing/2014/main" id="{6DD827F4-02CD-A11A-E65D-BF6B7DF4CDAA}"/>
              </a:ext>
            </a:extLst>
          </p:cNvPr>
          <p:cNvSpPr txBox="1">
            <a:spLocks noGrp="1"/>
          </p:cNvSpPr>
          <p:nvPr>
            <p:ph type="sldNum" sz="quarter" idx="8"/>
          </p:nvPr>
        </p:nvSpPr>
        <p:spPr/>
        <p:txBody>
          <a:bodyPr/>
          <a:lstStyle>
            <a:lvl1pPr>
              <a:defRPr/>
            </a:lvl1pPr>
          </a:lstStyle>
          <a:p>
            <a:pPr lvl="0"/>
            <a:fld id="{2508E9F0-A669-47A2-A15A-793D979A4D44}" type="slidenum">
              <a:t>‹#›</a:t>
            </a:fld>
            <a:endParaRPr lang="en-GB"/>
          </a:p>
        </p:txBody>
      </p:sp>
    </p:spTree>
    <p:extLst>
      <p:ext uri="{BB962C8B-B14F-4D97-AF65-F5344CB8AC3E}">
        <p14:creationId xmlns:p14="http://schemas.microsoft.com/office/powerpoint/2010/main" val="1155020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EEA4-67E5-21EA-7528-0E0BC16F9FBE}"/>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A87E6A1-BAA3-B722-9F1F-E284BFBC1D2D}"/>
              </a:ext>
            </a:extLst>
          </p:cNvPr>
          <p:cNvSpPr txBox="1">
            <a:spLocks noGrp="1"/>
          </p:cNvSpPr>
          <p:nvPr>
            <p:ph type="body" idx="4294967295"/>
          </p:nvPr>
        </p:nvSpPr>
        <p:spPr>
          <a:xfrm>
            <a:off x="1332088" y="4297506"/>
            <a:ext cx="2940052" cy="576264"/>
          </a:xfrm>
        </p:spPr>
        <p:txBody>
          <a:bodyPr anchor="b">
            <a:noAutofit/>
          </a:bodyPr>
          <a:lstStyle>
            <a:lvl1pPr marL="0" indent="0">
              <a:buNone/>
              <a:defRPr sz="2400"/>
            </a:lvl1pPr>
          </a:lstStyle>
          <a:p>
            <a:pPr lvl="0"/>
            <a:r>
              <a:rPr lang="en-US"/>
              <a:t>Click to edit Master text styles</a:t>
            </a:r>
          </a:p>
        </p:txBody>
      </p:sp>
      <p:sp>
        <p:nvSpPr>
          <p:cNvPr id="4" name="Picture Placeholder 2">
            <a:extLst>
              <a:ext uri="{FF2B5EF4-FFF2-40B4-BE49-F238E27FC236}">
                <a16:creationId xmlns:a16="http://schemas.microsoft.com/office/drawing/2014/main" id="{C3A4B5C5-E676-4B14-DE36-409AD992E895}"/>
              </a:ext>
            </a:extLst>
          </p:cNvPr>
          <p:cNvSpPr txBox="1">
            <a:spLocks noGrp="1"/>
          </p:cNvSpPr>
          <p:nvPr>
            <p:ph type="pic" idx="4294967295"/>
          </p:nvPr>
        </p:nvSpPr>
        <p:spPr>
          <a:xfrm>
            <a:off x="1332088" y="2256355"/>
            <a:ext cx="2940052" cy="1524003"/>
          </a:xfrm>
          <a:effectLst>
            <a:outerShdw dist="50804" dir="5400000" algn="tl">
              <a:srgbClr val="000000">
                <a:alpha val="43000"/>
              </a:srgbClr>
            </a:outerShdw>
          </a:effectLst>
        </p:spPr>
        <p:txBody>
          <a:bodyPr anchorCtr="1"/>
          <a:lstStyle>
            <a:lvl1pPr marL="0" indent="0" algn="ctr">
              <a:buNone/>
              <a:defRPr sz="1600"/>
            </a:lvl1pPr>
          </a:lstStyle>
          <a:p>
            <a:pPr lvl="0"/>
            <a:r>
              <a:rPr lang="en-US"/>
              <a:t>Click icon to add picture</a:t>
            </a:r>
          </a:p>
        </p:txBody>
      </p:sp>
      <p:sp>
        <p:nvSpPr>
          <p:cNvPr id="5" name="Text Placeholder 3">
            <a:extLst>
              <a:ext uri="{FF2B5EF4-FFF2-40B4-BE49-F238E27FC236}">
                <a16:creationId xmlns:a16="http://schemas.microsoft.com/office/drawing/2014/main" id="{1680CB26-8A92-9A0D-B669-187FD83656E5}"/>
              </a:ext>
            </a:extLst>
          </p:cNvPr>
          <p:cNvSpPr txBox="1">
            <a:spLocks noGrp="1"/>
          </p:cNvSpPr>
          <p:nvPr>
            <p:ph type="body" idx="4294967295"/>
          </p:nvPr>
        </p:nvSpPr>
        <p:spPr>
          <a:xfrm>
            <a:off x="1332088" y="4873761"/>
            <a:ext cx="2940052" cy="659190"/>
          </a:xfrm>
        </p:spPr>
        <p:txBody>
          <a:bodyPr/>
          <a:lstStyle>
            <a:lvl1pPr marL="0" indent="0">
              <a:buNone/>
              <a:defRPr sz="1400"/>
            </a:lvl1pPr>
          </a:lstStyle>
          <a:p>
            <a:pPr lvl="0"/>
            <a:r>
              <a:rPr lang="en-US"/>
              <a:t>Click to edit Master text styles</a:t>
            </a:r>
          </a:p>
        </p:txBody>
      </p:sp>
      <p:sp>
        <p:nvSpPr>
          <p:cNvPr id="6" name="Text Placeholder 4">
            <a:extLst>
              <a:ext uri="{FF2B5EF4-FFF2-40B4-BE49-F238E27FC236}">
                <a16:creationId xmlns:a16="http://schemas.microsoft.com/office/drawing/2014/main" id="{F21DB4B4-67E4-BE9C-0C5A-0E32C145BB51}"/>
              </a:ext>
            </a:extLst>
          </p:cNvPr>
          <p:cNvSpPr txBox="1">
            <a:spLocks noGrp="1"/>
          </p:cNvSpPr>
          <p:nvPr>
            <p:ph type="body" idx="4294967295"/>
          </p:nvPr>
        </p:nvSpPr>
        <p:spPr>
          <a:xfrm>
            <a:off x="4569000" y="4297506"/>
            <a:ext cx="2930523" cy="576264"/>
          </a:xfrm>
        </p:spPr>
        <p:txBody>
          <a:bodyPr anchor="b">
            <a:noAutofit/>
          </a:bodyPr>
          <a:lstStyle>
            <a:lvl1pPr marL="0" indent="0">
              <a:buNone/>
              <a:defRPr sz="2400"/>
            </a:lvl1pPr>
          </a:lstStyle>
          <a:p>
            <a:pPr lvl="0"/>
            <a:r>
              <a:rPr lang="en-US"/>
              <a:t>Click to edit Master text styles</a:t>
            </a:r>
          </a:p>
        </p:txBody>
      </p:sp>
      <p:sp>
        <p:nvSpPr>
          <p:cNvPr id="7" name="Picture Placeholder 2">
            <a:extLst>
              <a:ext uri="{FF2B5EF4-FFF2-40B4-BE49-F238E27FC236}">
                <a16:creationId xmlns:a16="http://schemas.microsoft.com/office/drawing/2014/main" id="{74882505-56AC-18E2-A9B3-73A014B37523}"/>
              </a:ext>
            </a:extLst>
          </p:cNvPr>
          <p:cNvSpPr txBox="1">
            <a:spLocks noGrp="1"/>
          </p:cNvSpPr>
          <p:nvPr>
            <p:ph type="pic" idx="4294967295"/>
          </p:nvPr>
        </p:nvSpPr>
        <p:spPr>
          <a:xfrm>
            <a:off x="4568991" y="2256355"/>
            <a:ext cx="2930523" cy="1524003"/>
          </a:xfrm>
          <a:effectLst>
            <a:outerShdw dist="50804" dir="5400000" algn="tl">
              <a:srgbClr val="000000">
                <a:alpha val="43000"/>
              </a:srgbClr>
            </a:outerShdw>
          </a:effectLst>
        </p:spPr>
        <p:txBody>
          <a:bodyPr anchorCtr="1"/>
          <a:lstStyle>
            <a:lvl1pPr marL="0" indent="0" algn="ctr">
              <a:buNone/>
              <a:defRPr sz="1600"/>
            </a:lvl1pPr>
          </a:lstStyle>
          <a:p>
            <a:pPr lvl="0"/>
            <a:r>
              <a:rPr lang="en-US"/>
              <a:t>Click icon to add picture</a:t>
            </a:r>
          </a:p>
        </p:txBody>
      </p:sp>
      <p:sp>
        <p:nvSpPr>
          <p:cNvPr id="8" name="Text Placeholder 3">
            <a:extLst>
              <a:ext uri="{FF2B5EF4-FFF2-40B4-BE49-F238E27FC236}">
                <a16:creationId xmlns:a16="http://schemas.microsoft.com/office/drawing/2014/main" id="{497647BF-3D6D-8BBC-20C5-87BD9798D09B}"/>
              </a:ext>
            </a:extLst>
          </p:cNvPr>
          <p:cNvSpPr txBox="1">
            <a:spLocks noGrp="1"/>
          </p:cNvSpPr>
          <p:nvPr>
            <p:ph type="body" idx="4294967295"/>
          </p:nvPr>
        </p:nvSpPr>
        <p:spPr>
          <a:xfrm>
            <a:off x="4567647" y="4873761"/>
            <a:ext cx="2934410" cy="659190"/>
          </a:xfrm>
        </p:spPr>
        <p:txBody>
          <a:bodyPr/>
          <a:lstStyle>
            <a:lvl1pPr marL="0" indent="0">
              <a:buNone/>
              <a:defRPr sz="1400"/>
            </a:lvl1pPr>
          </a:lstStyle>
          <a:p>
            <a:pPr lvl="0"/>
            <a:r>
              <a:rPr lang="en-US"/>
              <a:t>Click to edit Master text styles</a:t>
            </a:r>
          </a:p>
        </p:txBody>
      </p:sp>
      <p:sp>
        <p:nvSpPr>
          <p:cNvPr id="9" name="Text Placeholder 4">
            <a:extLst>
              <a:ext uri="{FF2B5EF4-FFF2-40B4-BE49-F238E27FC236}">
                <a16:creationId xmlns:a16="http://schemas.microsoft.com/office/drawing/2014/main" id="{CE23EE67-547C-354F-5D85-D2D270576CED}"/>
              </a:ext>
            </a:extLst>
          </p:cNvPr>
          <p:cNvSpPr txBox="1">
            <a:spLocks noGrp="1"/>
          </p:cNvSpPr>
          <p:nvPr>
            <p:ph type="body" idx="4294967295"/>
          </p:nvPr>
        </p:nvSpPr>
        <p:spPr>
          <a:xfrm>
            <a:off x="7804321" y="4297506"/>
            <a:ext cx="2932115" cy="576264"/>
          </a:xfrm>
        </p:spPr>
        <p:txBody>
          <a:bodyPr anchor="b">
            <a:noAutofit/>
          </a:bodyPr>
          <a:lstStyle>
            <a:lvl1pPr marL="0" indent="0">
              <a:buNone/>
              <a:defRPr sz="2400"/>
            </a:lvl1pPr>
          </a:lstStyle>
          <a:p>
            <a:pPr lvl="0"/>
            <a:r>
              <a:rPr lang="en-US"/>
              <a:t>Click to edit Master text styles</a:t>
            </a:r>
          </a:p>
        </p:txBody>
      </p:sp>
      <p:sp>
        <p:nvSpPr>
          <p:cNvPr id="10" name="Picture Placeholder 2">
            <a:extLst>
              <a:ext uri="{FF2B5EF4-FFF2-40B4-BE49-F238E27FC236}">
                <a16:creationId xmlns:a16="http://schemas.microsoft.com/office/drawing/2014/main" id="{EAA4C536-E500-B73A-E784-7F35F4D1B0B9}"/>
              </a:ext>
            </a:extLst>
          </p:cNvPr>
          <p:cNvSpPr txBox="1">
            <a:spLocks noGrp="1"/>
          </p:cNvSpPr>
          <p:nvPr>
            <p:ph type="pic" idx="4294967295"/>
          </p:nvPr>
        </p:nvSpPr>
        <p:spPr>
          <a:xfrm>
            <a:off x="7804321" y="2256355"/>
            <a:ext cx="2932115" cy="1524003"/>
          </a:xfrm>
          <a:effectLst>
            <a:outerShdw dist="50804" dir="5400000" algn="tl">
              <a:srgbClr val="000000">
                <a:alpha val="43000"/>
              </a:srgbClr>
            </a:outerShdw>
          </a:effectLst>
        </p:spPr>
        <p:txBody>
          <a:bodyPr anchorCtr="1"/>
          <a:lstStyle>
            <a:lvl1pPr marL="0" indent="0" algn="ctr">
              <a:buNone/>
              <a:defRPr sz="1600"/>
            </a:lvl1pPr>
          </a:lstStyle>
          <a:p>
            <a:pPr lvl="0"/>
            <a:r>
              <a:rPr lang="en-US"/>
              <a:t>Click icon to add picture</a:t>
            </a:r>
          </a:p>
        </p:txBody>
      </p:sp>
      <p:sp>
        <p:nvSpPr>
          <p:cNvPr id="11" name="Text Placeholder 3">
            <a:extLst>
              <a:ext uri="{FF2B5EF4-FFF2-40B4-BE49-F238E27FC236}">
                <a16:creationId xmlns:a16="http://schemas.microsoft.com/office/drawing/2014/main" id="{FA75C88A-CD66-CBA9-8331-4D01F931BAB0}"/>
              </a:ext>
            </a:extLst>
          </p:cNvPr>
          <p:cNvSpPr txBox="1">
            <a:spLocks noGrp="1"/>
          </p:cNvSpPr>
          <p:nvPr>
            <p:ph type="body" idx="4294967295"/>
          </p:nvPr>
        </p:nvSpPr>
        <p:spPr>
          <a:xfrm>
            <a:off x="7804193" y="4873761"/>
            <a:ext cx="2936001" cy="659190"/>
          </a:xfrm>
        </p:spPr>
        <p:txBody>
          <a:bodyPr/>
          <a:lstStyle>
            <a:lvl1pPr marL="0" indent="0">
              <a:buNone/>
              <a:defRPr sz="1400"/>
            </a:lvl1pPr>
          </a:lstStyle>
          <a:p>
            <a:pPr lvl="0"/>
            <a:r>
              <a:rPr lang="en-US"/>
              <a:t>Click to edit Master text styles</a:t>
            </a:r>
          </a:p>
        </p:txBody>
      </p:sp>
      <p:sp>
        <p:nvSpPr>
          <p:cNvPr id="12" name="Date Placeholder 2">
            <a:extLst>
              <a:ext uri="{FF2B5EF4-FFF2-40B4-BE49-F238E27FC236}">
                <a16:creationId xmlns:a16="http://schemas.microsoft.com/office/drawing/2014/main" id="{076511AC-6CE9-2925-295C-1CD401D21F91}"/>
              </a:ext>
            </a:extLst>
          </p:cNvPr>
          <p:cNvSpPr txBox="1">
            <a:spLocks noGrp="1"/>
          </p:cNvSpPr>
          <p:nvPr>
            <p:ph type="dt" sz="half" idx="7"/>
          </p:nvPr>
        </p:nvSpPr>
        <p:spPr/>
        <p:txBody>
          <a:bodyPr/>
          <a:lstStyle>
            <a:lvl1pPr>
              <a:defRPr/>
            </a:lvl1pPr>
          </a:lstStyle>
          <a:p>
            <a:pPr lvl="0"/>
            <a:fld id="{5231BD08-8470-435E-8B81-BC19A37B5027}" type="datetime1">
              <a:rPr lang="en-GB"/>
              <a:pPr lvl="0"/>
              <a:t>07/09/2023</a:t>
            </a:fld>
            <a:endParaRPr lang="en-GB"/>
          </a:p>
        </p:txBody>
      </p:sp>
      <p:sp>
        <p:nvSpPr>
          <p:cNvPr id="13" name="Footer Placeholder 3">
            <a:extLst>
              <a:ext uri="{FF2B5EF4-FFF2-40B4-BE49-F238E27FC236}">
                <a16:creationId xmlns:a16="http://schemas.microsoft.com/office/drawing/2014/main" id="{B00BB695-1692-94F2-CDFE-547A79A2A351}"/>
              </a:ext>
            </a:extLst>
          </p:cNvPr>
          <p:cNvSpPr txBox="1">
            <a:spLocks noGrp="1"/>
          </p:cNvSpPr>
          <p:nvPr>
            <p:ph type="ftr" sz="quarter" idx="9"/>
          </p:nvPr>
        </p:nvSpPr>
        <p:spPr/>
        <p:txBody>
          <a:bodyPr/>
          <a:lstStyle>
            <a:lvl1pPr>
              <a:defRPr/>
            </a:lvl1pPr>
          </a:lstStyle>
          <a:p>
            <a:pPr lvl="0"/>
            <a:r>
              <a:rPr lang="en-GB"/>
              <a:t>Presentation Title</a:t>
            </a:r>
          </a:p>
        </p:txBody>
      </p:sp>
      <p:sp>
        <p:nvSpPr>
          <p:cNvPr id="14" name="Slide Number Placeholder 4">
            <a:extLst>
              <a:ext uri="{FF2B5EF4-FFF2-40B4-BE49-F238E27FC236}">
                <a16:creationId xmlns:a16="http://schemas.microsoft.com/office/drawing/2014/main" id="{BDA14BCC-84B7-757B-BE5D-B9E4B57B9D86}"/>
              </a:ext>
            </a:extLst>
          </p:cNvPr>
          <p:cNvSpPr txBox="1">
            <a:spLocks noGrp="1"/>
          </p:cNvSpPr>
          <p:nvPr>
            <p:ph type="sldNum" sz="quarter" idx="8"/>
          </p:nvPr>
        </p:nvSpPr>
        <p:spPr/>
        <p:txBody>
          <a:bodyPr/>
          <a:lstStyle>
            <a:lvl1pPr>
              <a:defRPr/>
            </a:lvl1pPr>
          </a:lstStyle>
          <a:p>
            <a:pPr lvl="0"/>
            <a:fld id="{DA3B0270-FAC3-48E2-AFF3-B5DEB3E36ED1}" type="slidenum">
              <a:t>‹#›</a:t>
            </a:fld>
            <a:endParaRPr lang="en-GB"/>
          </a:p>
        </p:txBody>
      </p:sp>
    </p:spTree>
    <p:extLst>
      <p:ext uri="{BB962C8B-B14F-4D97-AF65-F5344CB8AC3E}">
        <p14:creationId xmlns:p14="http://schemas.microsoft.com/office/powerpoint/2010/main" val="2303675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5F802-A98A-0F16-6576-DC1110DAA4E9}"/>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F492482-BA8E-A841-A2E0-FE996B6F03D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909BF-736F-9060-CB23-909F9E04A273}"/>
              </a:ext>
            </a:extLst>
          </p:cNvPr>
          <p:cNvSpPr txBox="1">
            <a:spLocks noGrp="1"/>
          </p:cNvSpPr>
          <p:nvPr>
            <p:ph type="dt" sz="half" idx="7"/>
          </p:nvPr>
        </p:nvSpPr>
        <p:spPr/>
        <p:txBody>
          <a:bodyPr/>
          <a:lstStyle>
            <a:lvl1pPr>
              <a:defRPr/>
            </a:lvl1pPr>
          </a:lstStyle>
          <a:p>
            <a:pPr lvl="0"/>
            <a:fld id="{01062303-AB84-48C1-BDAE-905D622683CC}" type="datetime1">
              <a:rPr lang="en-GB"/>
              <a:pPr lvl="0"/>
              <a:t>07/09/2023</a:t>
            </a:fld>
            <a:endParaRPr lang="en-GB"/>
          </a:p>
        </p:txBody>
      </p:sp>
      <p:sp>
        <p:nvSpPr>
          <p:cNvPr id="5" name="Footer Placeholder 4">
            <a:extLst>
              <a:ext uri="{FF2B5EF4-FFF2-40B4-BE49-F238E27FC236}">
                <a16:creationId xmlns:a16="http://schemas.microsoft.com/office/drawing/2014/main" id="{95D26CEA-B44D-0AAC-A7DC-80BCB97A377F}"/>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34BC42F6-9180-3110-BDB5-B697E971B4D3}"/>
              </a:ext>
            </a:extLst>
          </p:cNvPr>
          <p:cNvSpPr txBox="1">
            <a:spLocks noGrp="1"/>
          </p:cNvSpPr>
          <p:nvPr>
            <p:ph type="sldNum" sz="quarter" idx="8"/>
          </p:nvPr>
        </p:nvSpPr>
        <p:spPr/>
        <p:txBody>
          <a:bodyPr/>
          <a:lstStyle>
            <a:lvl1pPr>
              <a:defRPr/>
            </a:lvl1pPr>
          </a:lstStyle>
          <a:p>
            <a:pPr lvl="0"/>
            <a:fld id="{65A203B4-6666-4D17-B57D-107C01096D06}" type="slidenum">
              <a:t>‹#›</a:t>
            </a:fld>
            <a:endParaRPr lang="en-GB"/>
          </a:p>
        </p:txBody>
      </p:sp>
    </p:spTree>
    <p:extLst>
      <p:ext uri="{BB962C8B-B14F-4D97-AF65-F5344CB8AC3E}">
        <p14:creationId xmlns:p14="http://schemas.microsoft.com/office/powerpoint/2010/main" val="1222887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F87DF1-1380-4E49-4CE9-42879DAC4D9D}"/>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1C9152F6-45A2-969E-315B-E47453B8F6D6}"/>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8DEED-C63B-0A61-4221-9C2A09F445B0}"/>
              </a:ext>
            </a:extLst>
          </p:cNvPr>
          <p:cNvSpPr txBox="1">
            <a:spLocks noGrp="1"/>
          </p:cNvSpPr>
          <p:nvPr>
            <p:ph type="dt" sz="half" idx="7"/>
          </p:nvPr>
        </p:nvSpPr>
        <p:spPr/>
        <p:txBody>
          <a:bodyPr/>
          <a:lstStyle>
            <a:lvl1pPr>
              <a:defRPr/>
            </a:lvl1pPr>
          </a:lstStyle>
          <a:p>
            <a:pPr lvl="0"/>
            <a:fld id="{9A3995C6-C8C8-44B7-ACE2-6DB4B1D593DC}" type="datetime1">
              <a:rPr lang="en-GB"/>
              <a:pPr lvl="0"/>
              <a:t>07/09/2023</a:t>
            </a:fld>
            <a:endParaRPr lang="en-GB"/>
          </a:p>
        </p:txBody>
      </p:sp>
      <p:sp>
        <p:nvSpPr>
          <p:cNvPr id="5" name="Footer Placeholder 4">
            <a:extLst>
              <a:ext uri="{FF2B5EF4-FFF2-40B4-BE49-F238E27FC236}">
                <a16:creationId xmlns:a16="http://schemas.microsoft.com/office/drawing/2014/main" id="{5EB14338-7A74-0C06-EACE-66CF6CC93218}"/>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A63A48A5-D14F-14F0-A67D-712AB031B0E3}"/>
              </a:ext>
            </a:extLst>
          </p:cNvPr>
          <p:cNvSpPr txBox="1">
            <a:spLocks noGrp="1"/>
          </p:cNvSpPr>
          <p:nvPr>
            <p:ph type="sldNum" sz="quarter" idx="8"/>
          </p:nvPr>
        </p:nvSpPr>
        <p:spPr/>
        <p:txBody>
          <a:bodyPr/>
          <a:lstStyle>
            <a:lvl1pPr>
              <a:defRPr/>
            </a:lvl1pPr>
          </a:lstStyle>
          <a:p>
            <a:pPr lvl="0"/>
            <a:fld id="{3377AA2C-9506-439D-B497-466C4DF78B55}" type="slidenum">
              <a:t>‹#›</a:t>
            </a:fld>
            <a:endParaRPr lang="en-GB"/>
          </a:p>
        </p:txBody>
      </p:sp>
    </p:spTree>
    <p:extLst>
      <p:ext uri="{BB962C8B-B14F-4D97-AF65-F5344CB8AC3E}">
        <p14:creationId xmlns:p14="http://schemas.microsoft.com/office/powerpoint/2010/main" val="1870917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CD39D3CC-6802-29F8-3D67-CA5122431CE7}"/>
              </a:ext>
            </a:extLst>
          </p:cNvPr>
          <p:cNvSpPr/>
          <p:nvPr/>
        </p:nvSpPr>
        <p:spPr>
          <a:xfrm>
            <a:off x="0" y="4251155"/>
            <a:ext cx="12191996" cy="2606844"/>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BFA5F049-5A5E-3E40-6D48-D7C950CF2A95}"/>
              </a:ext>
            </a:extLst>
          </p:cNvPr>
          <p:cNvSpPr txBox="1">
            <a:spLocks noGrp="1"/>
          </p:cNvSpPr>
          <p:nvPr>
            <p:ph type="title"/>
          </p:nvPr>
        </p:nvSpPr>
        <p:spPr>
          <a:xfrm>
            <a:off x="1812761" y="4700582"/>
            <a:ext cx="8807116" cy="915872"/>
          </a:xfrm>
        </p:spPr>
        <p:txBody>
          <a:bodyPr anchor="b"/>
          <a:lstStyle>
            <a:lvl1pPr>
              <a:defRPr lang="en-GB" sz="5500" b="1"/>
            </a:lvl1pPr>
          </a:lstStyle>
          <a:p>
            <a:pPr lvl="0"/>
            <a:r>
              <a:rPr lang="en-GB"/>
              <a:t>PRESENTATION TITLE</a:t>
            </a:r>
          </a:p>
        </p:txBody>
      </p:sp>
      <p:sp>
        <p:nvSpPr>
          <p:cNvPr id="4" name="Subtitle 2">
            <a:extLst>
              <a:ext uri="{FF2B5EF4-FFF2-40B4-BE49-F238E27FC236}">
                <a16:creationId xmlns:a16="http://schemas.microsoft.com/office/drawing/2014/main" id="{A38A6583-C401-ADD7-31F0-F2706AA03A4C}"/>
              </a:ext>
            </a:extLst>
          </p:cNvPr>
          <p:cNvSpPr txBox="1">
            <a:spLocks noGrp="1"/>
          </p:cNvSpPr>
          <p:nvPr>
            <p:ph type="subTitle" idx="4294967295"/>
          </p:nvPr>
        </p:nvSpPr>
        <p:spPr>
          <a:xfrm>
            <a:off x="1812761" y="5949260"/>
            <a:ext cx="9144000" cy="601839"/>
          </a:xfrm>
        </p:spPr>
        <p:txBody>
          <a:bodyPr/>
          <a:lstStyle>
            <a:lvl1pPr marL="0" indent="0">
              <a:buNone/>
              <a:defRPr lang="en-GB" sz="3000" b="1">
                <a:solidFill>
                  <a:srgbClr val="94D7E4"/>
                </a:solidFill>
              </a:defRPr>
            </a:lvl1pPr>
          </a:lstStyle>
          <a:p>
            <a:pPr lvl="0"/>
            <a:r>
              <a:rPr lang="en-GB"/>
              <a:t>Lorem Ipsum Dolor</a:t>
            </a:r>
          </a:p>
        </p:txBody>
      </p:sp>
      <p:sp>
        <p:nvSpPr>
          <p:cNvPr id="5" name="Date Placeholder 3">
            <a:extLst>
              <a:ext uri="{FF2B5EF4-FFF2-40B4-BE49-F238E27FC236}">
                <a16:creationId xmlns:a16="http://schemas.microsoft.com/office/drawing/2014/main" id="{6CA4A0C5-1302-1742-F2FF-E532B3B9EA84}"/>
              </a:ext>
            </a:extLst>
          </p:cNvPr>
          <p:cNvSpPr txBox="1">
            <a:spLocks noGrp="1"/>
          </p:cNvSpPr>
          <p:nvPr>
            <p:ph type="dt" sz="half" idx="7"/>
          </p:nvPr>
        </p:nvSpPr>
        <p:spPr/>
        <p:txBody>
          <a:bodyPr/>
          <a:lstStyle>
            <a:lvl1pPr>
              <a:defRPr/>
            </a:lvl1pPr>
          </a:lstStyle>
          <a:p>
            <a:pPr lvl="0"/>
            <a:fld id="{DD59883D-27F9-4426-8B72-042AF9C352E7}" type="datetime1">
              <a:rPr lang="en-GB"/>
              <a:pPr lvl="0"/>
              <a:t>07/09/2023</a:t>
            </a:fld>
            <a:endParaRPr lang="en-GB"/>
          </a:p>
        </p:txBody>
      </p:sp>
      <p:sp>
        <p:nvSpPr>
          <p:cNvPr id="6" name="Footer Placeholder 4">
            <a:extLst>
              <a:ext uri="{FF2B5EF4-FFF2-40B4-BE49-F238E27FC236}">
                <a16:creationId xmlns:a16="http://schemas.microsoft.com/office/drawing/2014/main" id="{9B47D6A3-DF54-7E76-7C72-D3EFEACF3434}"/>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FE64E33B-E515-8C96-FB02-F3CB19EFEB3C}"/>
              </a:ext>
            </a:extLst>
          </p:cNvPr>
          <p:cNvSpPr txBox="1">
            <a:spLocks noGrp="1"/>
          </p:cNvSpPr>
          <p:nvPr>
            <p:ph type="sldNum" sz="quarter" idx="8"/>
          </p:nvPr>
        </p:nvSpPr>
        <p:spPr/>
        <p:txBody>
          <a:bodyPr/>
          <a:lstStyle>
            <a:lvl1pPr>
              <a:defRPr/>
            </a:lvl1pPr>
          </a:lstStyle>
          <a:p>
            <a:pPr lvl="0"/>
            <a:fld id="{AEEA775C-D999-4096-91B6-A969E5D237F9}" type="slidenum">
              <a:t>‹#›</a:t>
            </a:fld>
            <a:endParaRPr lang="en-GB"/>
          </a:p>
        </p:txBody>
      </p:sp>
      <p:sp>
        <p:nvSpPr>
          <p:cNvPr id="8" name="Rectangle 9">
            <a:extLst>
              <a:ext uri="{FF2B5EF4-FFF2-40B4-BE49-F238E27FC236}">
                <a16:creationId xmlns:a16="http://schemas.microsoft.com/office/drawing/2014/main" id="{C2E7F89D-9296-294F-9FBA-A1BBCA609DC9}"/>
              </a:ext>
            </a:extLst>
          </p:cNvPr>
          <p:cNvSpPr/>
          <p:nvPr/>
        </p:nvSpPr>
        <p:spPr>
          <a:xfrm>
            <a:off x="1379619" y="4878003"/>
            <a:ext cx="143999" cy="1979996"/>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B28216FA-EAC2-844B-58E3-8DE22C945BED}"/>
              </a:ext>
            </a:extLst>
          </p:cNvPr>
          <p:cNvCxnSpPr/>
          <p:nvPr/>
        </p:nvCxnSpPr>
        <p:spPr>
          <a:xfrm>
            <a:off x="1957136" y="5794205"/>
            <a:ext cx="930438" cy="0"/>
          </a:xfrm>
          <a:prstGeom prst="straightConnector1">
            <a:avLst/>
          </a:prstGeom>
          <a:noFill/>
          <a:ln w="25402" cap="flat">
            <a:solidFill>
              <a:srgbClr val="94D7E4"/>
            </a:solidFill>
            <a:prstDash val="solid"/>
            <a:miter/>
          </a:ln>
        </p:spPr>
      </p:cxnSp>
      <p:cxnSp>
        <p:nvCxnSpPr>
          <p:cNvPr id="10" name="Straight Connector 13">
            <a:extLst>
              <a:ext uri="{FF2B5EF4-FFF2-40B4-BE49-F238E27FC236}">
                <a16:creationId xmlns:a16="http://schemas.microsoft.com/office/drawing/2014/main" id="{BB4FEBAA-F4CC-5F78-2EDB-B5623499F6C0}"/>
              </a:ext>
            </a:extLst>
          </p:cNvPr>
          <p:cNvCxnSpPr/>
          <p:nvPr/>
        </p:nvCxnSpPr>
        <p:spPr>
          <a:xfrm rot="16200004">
            <a:off x="10391278" y="685800"/>
            <a:ext cx="1371600" cy="0"/>
          </a:xfrm>
          <a:prstGeom prst="straightConnector1">
            <a:avLst/>
          </a:prstGeom>
          <a:noFill/>
          <a:ln w="25402" cap="flat">
            <a:solidFill>
              <a:srgbClr val="455F51"/>
            </a:solidFill>
            <a:prstDash val="solid"/>
            <a:miter/>
          </a:ln>
        </p:spPr>
      </p:cxnSp>
      <p:sp>
        <p:nvSpPr>
          <p:cNvPr id="11" name="Text Placeholder 14">
            <a:extLst>
              <a:ext uri="{FF2B5EF4-FFF2-40B4-BE49-F238E27FC236}">
                <a16:creationId xmlns:a16="http://schemas.microsoft.com/office/drawing/2014/main" id="{58326A37-4153-AAA2-198B-436E5F11D0E5}"/>
              </a:ext>
            </a:extLst>
          </p:cNvPr>
          <p:cNvSpPr txBox="1">
            <a:spLocks noGrp="1"/>
          </p:cNvSpPr>
          <p:nvPr>
            <p:ph type="body" idx="4294967295"/>
          </p:nvPr>
        </p:nvSpPr>
        <p:spPr>
          <a:xfrm>
            <a:off x="9416052" y="1013969"/>
            <a:ext cx="1460497" cy="481010"/>
          </a:xfrm>
        </p:spPr>
        <p:txBody>
          <a:bodyPr/>
          <a:lstStyle>
            <a:lvl1pPr marL="0" indent="0" algn="r">
              <a:buNone/>
              <a:defRPr lang="en-GB" sz="3000" b="1">
                <a:solidFill>
                  <a:srgbClr val="455F51"/>
                </a:solidFill>
              </a:defRPr>
            </a:lvl1pPr>
          </a:lstStyle>
          <a:p>
            <a:pPr lvl="0"/>
            <a:r>
              <a:rPr lang="en-GB"/>
              <a:t>20XX</a:t>
            </a:r>
          </a:p>
        </p:txBody>
      </p:sp>
    </p:spTree>
    <p:extLst>
      <p:ext uri="{BB962C8B-B14F-4D97-AF65-F5344CB8AC3E}">
        <p14:creationId xmlns:p14="http://schemas.microsoft.com/office/powerpoint/2010/main" val="3370178861"/>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C6BEFE37-1E2F-BFE1-D7CB-E6432EB59EFC}"/>
              </a:ext>
            </a:extLst>
          </p:cNvPr>
          <p:cNvSpPr/>
          <p:nvPr/>
        </p:nvSpPr>
        <p:spPr>
          <a:xfrm>
            <a:off x="6096003" y="0"/>
            <a:ext cx="6096003"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C81255DD-746B-8786-C074-0033C1658E67}"/>
              </a:ext>
            </a:extLst>
          </p:cNvPr>
          <p:cNvSpPr txBox="1">
            <a:spLocks noGrp="1"/>
          </p:cNvSpPr>
          <p:nvPr>
            <p:ph type="title"/>
          </p:nvPr>
        </p:nvSpPr>
        <p:spPr>
          <a:xfrm>
            <a:off x="1527523" y="1700326"/>
            <a:ext cx="4143557" cy="1536576"/>
          </a:xfrm>
        </p:spPr>
        <p:txBody>
          <a:bodyPr/>
          <a:lstStyle>
            <a:lvl1pPr>
              <a:defRPr lang="en-GB"/>
            </a:lvl1pPr>
          </a:lstStyle>
          <a:p>
            <a:pPr lvl="0"/>
            <a:r>
              <a:rPr lang="en-GB"/>
              <a:t>CONTENT</a:t>
            </a:r>
            <a:br>
              <a:rPr lang="en-GB"/>
            </a:br>
            <a:r>
              <a:rPr lang="en-GB"/>
              <a:t>SLIDE</a:t>
            </a:r>
          </a:p>
        </p:txBody>
      </p:sp>
      <p:sp>
        <p:nvSpPr>
          <p:cNvPr id="4" name="Content Placeholder 2">
            <a:extLst>
              <a:ext uri="{FF2B5EF4-FFF2-40B4-BE49-F238E27FC236}">
                <a16:creationId xmlns:a16="http://schemas.microsoft.com/office/drawing/2014/main" id="{DDE57944-F08C-D407-87FF-415740839769}"/>
              </a:ext>
            </a:extLst>
          </p:cNvPr>
          <p:cNvSpPr txBox="1">
            <a:spLocks noGrp="1"/>
          </p:cNvSpPr>
          <p:nvPr>
            <p:ph idx="4294967295"/>
          </p:nvPr>
        </p:nvSpPr>
        <p:spPr>
          <a:xfrm>
            <a:off x="6914144" y="2138882"/>
            <a:ext cx="4361944" cy="3122932"/>
          </a:xfrm>
        </p:spPr>
        <p:txBody>
          <a:bodyPr/>
          <a:lstStyle>
            <a:lvl1pPr marL="0" indent="0">
              <a:lnSpc>
                <a:spcPct val="100000"/>
              </a:lnSpc>
              <a:spcBef>
                <a:spcPts val="600"/>
              </a:spcBef>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5D75F62A-1292-FC27-2BEA-EE73BA67B079}"/>
              </a:ext>
            </a:extLst>
          </p:cNvPr>
          <p:cNvSpPr txBox="1">
            <a:spLocks noGrp="1"/>
          </p:cNvSpPr>
          <p:nvPr>
            <p:ph type="dt" sz="half" idx="7"/>
          </p:nvPr>
        </p:nvSpPr>
        <p:spPr/>
        <p:txBody>
          <a:bodyPr/>
          <a:lstStyle>
            <a:lvl1pPr>
              <a:defRPr/>
            </a:lvl1pPr>
          </a:lstStyle>
          <a:p>
            <a:pPr lvl="0"/>
            <a:fld id="{497FF590-A7B8-4A9D-9D09-8A2005BF3F17}" type="datetime1">
              <a:rPr lang="en-GB"/>
              <a:pPr lvl="0"/>
              <a:t>07/09/2023</a:t>
            </a:fld>
            <a:endParaRPr lang="en-GB"/>
          </a:p>
        </p:txBody>
      </p:sp>
      <p:sp>
        <p:nvSpPr>
          <p:cNvPr id="6" name="Footer Placeholder 4">
            <a:extLst>
              <a:ext uri="{FF2B5EF4-FFF2-40B4-BE49-F238E27FC236}">
                <a16:creationId xmlns:a16="http://schemas.microsoft.com/office/drawing/2014/main" id="{FACC6EDE-9789-AD51-6284-02CDA76CE812}"/>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7" name="Slide Number Placeholder 5">
            <a:extLst>
              <a:ext uri="{FF2B5EF4-FFF2-40B4-BE49-F238E27FC236}">
                <a16:creationId xmlns:a16="http://schemas.microsoft.com/office/drawing/2014/main" id="{21B231E6-F58A-E66E-6E97-4A648D6C4B9C}"/>
              </a:ext>
            </a:extLst>
          </p:cNvPr>
          <p:cNvSpPr txBox="1">
            <a:spLocks noGrp="1"/>
          </p:cNvSpPr>
          <p:nvPr>
            <p:ph type="sldNum" sz="quarter" idx="8"/>
          </p:nvPr>
        </p:nvSpPr>
        <p:spPr/>
        <p:txBody>
          <a:bodyPr/>
          <a:lstStyle>
            <a:lvl1pPr>
              <a:defRPr/>
            </a:lvl1pPr>
          </a:lstStyle>
          <a:p>
            <a:pPr lvl="0"/>
            <a:fld id="{00128A8C-1630-43F8-AF6B-E15C76E538C5}" type="slidenum">
              <a:t>‹#›</a:t>
            </a:fld>
            <a:endParaRPr lang="en-GB"/>
          </a:p>
        </p:txBody>
      </p:sp>
      <p:sp>
        <p:nvSpPr>
          <p:cNvPr id="8" name="Rectangle 8">
            <a:extLst>
              <a:ext uri="{FF2B5EF4-FFF2-40B4-BE49-F238E27FC236}">
                <a16:creationId xmlns:a16="http://schemas.microsoft.com/office/drawing/2014/main" id="{F60048FF-3FC5-B13C-9DFE-B5294DF83474}"/>
              </a:ext>
            </a:extLst>
          </p:cNvPr>
          <p:cNvSpPr/>
          <p:nvPr/>
        </p:nvSpPr>
        <p:spPr>
          <a:xfrm>
            <a:off x="1285170" y="1941198"/>
            <a:ext cx="71999" cy="935998"/>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9">
            <a:extLst>
              <a:ext uri="{FF2B5EF4-FFF2-40B4-BE49-F238E27FC236}">
                <a16:creationId xmlns:a16="http://schemas.microsoft.com/office/drawing/2014/main" id="{0910A4CF-FB94-7F52-D7B8-63C684DD86D6}"/>
              </a:ext>
            </a:extLst>
          </p:cNvPr>
          <p:cNvCxnSpPr/>
          <p:nvPr/>
        </p:nvCxnSpPr>
        <p:spPr>
          <a:xfrm>
            <a:off x="1666740" y="3139153"/>
            <a:ext cx="630936" cy="0"/>
          </a:xfrm>
          <a:prstGeom prst="straightConnector1">
            <a:avLst/>
          </a:prstGeom>
          <a:noFill/>
          <a:ln w="19046" cap="flat">
            <a:solidFill>
              <a:srgbClr val="455F51"/>
            </a:solidFill>
            <a:prstDash val="solid"/>
            <a:miter/>
          </a:ln>
        </p:spPr>
      </p:cxnSp>
      <p:sp>
        <p:nvSpPr>
          <p:cNvPr id="10" name="Subtitle 2">
            <a:extLst>
              <a:ext uri="{FF2B5EF4-FFF2-40B4-BE49-F238E27FC236}">
                <a16:creationId xmlns:a16="http://schemas.microsoft.com/office/drawing/2014/main" id="{ADBF3FE7-0841-2A34-F187-ECABF812AE3A}"/>
              </a:ext>
            </a:extLst>
          </p:cNvPr>
          <p:cNvSpPr txBox="1">
            <a:spLocks noGrp="1"/>
          </p:cNvSpPr>
          <p:nvPr>
            <p:ph type="subTitle" idx="4294967295"/>
          </p:nvPr>
        </p:nvSpPr>
        <p:spPr>
          <a:xfrm>
            <a:off x="1527523" y="3279797"/>
            <a:ext cx="4143557" cy="692593"/>
          </a:xfrm>
        </p:spPr>
        <p:txBody>
          <a:bodyPr/>
          <a:lstStyle>
            <a:lvl1pPr marL="0" indent="0">
              <a:buNone/>
              <a:defRPr lang="en-GB" sz="2500" b="1">
                <a:solidFill>
                  <a:srgbClr val="455F51"/>
                </a:solidFill>
              </a:defRPr>
            </a:lvl1pPr>
          </a:lstStyle>
          <a:p>
            <a:pPr lvl="0"/>
            <a:r>
              <a:rPr lang="en-GB"/>
              <a:t>Slide Subtitle</a:t>
            </a:r>
          </a:p>
        </p:txBody>
      </p:sp>
      <p:cxnSp>
        <p:nvCxnSpPr>
          <p:cNvPr id="11" name="Straight Connector 12">
            <a:extLst>
              <a:ext uri="{FF2B5EF4-FFF2-40B4-BE49-F238E27FC236}">
                <a16:creationId xmlns:a16="http://schemas.microsoft.com/office/drawing/2014/main" id="{19F009A8-AAF9-BC4B-FBAF-CAC514722C60}"/>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FD8EF8B0-43FC-B58F-BCD6-40AE7BAFFD82}"/>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7">
            <a:extLst>
              <a:ext uri="{FF2B5EF4-FFF2-40B4-BE49-F238E27FC236}">
                <a16:creationId xmlns:a16="http://schemas.microsoft.com/office/drawing/2014/main" id="{EE9F2CE4-1F4C-26FF-A57A-36CF13CEA0D4}"/>
              </a:ext>
            </a:extLst>
          </p:cNvPr>
          <p:cNvCxnSpPr/>
          <p:nvPr/>
        </p:nvCxnSpPr>
        <p:spPr>
          <a:xfrm>
            <a:off x="0" y="6168359"/>
            <a:ext cx="1764792" cy="0"/>
          </a:xfrm>
          <a:prstGeom prst="straightConnector1">
            <a:avLst/>
          </a:prstGeom>
          <a:noFill/>
          <a:ln w="19046" cap="flat">
            <a:solidFill>
              <a:srgbClr val="41AEBD"/>
            </a:solidFill>
            <a:prstDash val="solid"/>
            <a:miter/>
          </a:ln>
        </p:spPr>
      </p:cxnSp>
      <p:cxnSp>
        <p:nvCxnSpPr>
          <p:cNvPr id="14" name="Straight Connector 18">
            <a:extLst>
              <a:ext uri="{FF2B5EF4-FFF2-40B4-BE49-F238E27FC236}">
                <a16:creationId xmlns:a16="http://schemas.microsoft.com/office/drawing/2014/main" id="{8ACD1873-CF3D-F400-489B-6394FF1A6285}"/>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405527278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82E1-1ADE-EC10-005E-741FAB805C7D}"/>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789807C-510A-5E19-95C9-D4F210B6BA16}"/>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26752-3C91-80F2-0AB8-397BE3C4A90B}"/>
              </a:ext>
            </a:extLst>
          </p:cNvPr>
          <p:cNvSpPr txBox="1">
            <a:spLocks noGrp="1"/>
          </p:cNvSpPr>
          <p:nvPr>
            <p:ph type="dt" sz="half" idx="7"/>
          </p:nvPr>
        </p:nvSpPr>
        <p:spPr/>
        <p:txBody>
          <a:bodyPr/>
          <a:lstStyle>
            <a:lvl1pPr>
              <a:defRPr/>
            </a:lvl1pPr>
          </a:lstStyle>
          <a:p>
            <a:pPr lvl="0"/>
            <a:fld id="{1BC17F9B-B4DB-4EED-9648-0D1C63E22FD7}" type="datetime1">
              <a:rPr lang="en-GB"/>
              <a:pPr lvl="0"/>
              <a:t>07/09/2023</a:t>
            </a:fld>
            <a:endParaRPr lang="en-GB"/>
          </a:p>
        </p:txBody>
      </p:sp>
      <p:sp>
        <p:nvSpPr>
          <p:cNvPr id="5" name="Footer Placeholder 4">
            <a:extLst>
              <a:ext uri="{FF2B5EF4-FFF2-40B4-BE49-F238E27FC236}">
                <a16:creationId xmlns:a16="http://schemas.microsoft.com/office/drawing/2014/main" id="{88BF8248-4456-3348-3240-6D532EAA3818}"/>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C8EDB1D2-2F84-1171-6978-75F0D570CEC8}"/>
              </a:ext>
            </a:extLst>
          </p:cNvPr>
          <p:cNvSpPr txBox="1">
            <a:spLocks noGrp="1"/>
          </p:cNvSpPr>
          <p:nvPr>
            <p:ph type="sldNum" sz="quarter" idx="8"/>
          </p:nvPr>
        </p:nvSpPr>
        <p:spPr/>
        <p:txBody>
          <a:bodyPr/>
          <a:lstStyle>
            <a:lvl1pPr>
              <a:defRPr/>
            </a:lvl1pPr>
          </a:lstStyle>
          <a:p>
            <a:pPr lvl="0"/>
            <a:fld id="{36991846-5F0B-4B6E-9BF8-F3C70125D268}" type="slidenum">
              <a:t>‹#›</a:t>
            </a:fld>
            <a:endParaRPr lang="en-GB"/>
          </a:p>
        </p:txBody>
      </p:sp>
    </p:spTree>
    <p:extLst>
      <p:ext uri="{BB962C8B-B14F-4D97-AF65-F5344CB8AC3E}">
        <p14:creationId xmlns:p14="http://schemas.microsoft.com/office/powerpoint/2010/main" val="4153218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86C3-BA0A-C560-B258-87440A354394}"/>
              </a:ext>
            </a:extLst>
          </p:cNvPr>
          <p:cNvSpPr txBox="1">
            <a:spLocks noGrp="1"/>
          </p:cNvSpPr>
          <p:nvPr>
            <p:ph type="title"/>
          </p:nvPr>
        </p:nvSpPr>
        <p:spPr>
          <a:xfrm>
            <a:off x="1698818" y="4537307"/>
            <a:ext cx="9384761" cy="915872"/>
          </a:xfrm>
        </p:spPr>
        <p:txBody>
          <a:bodyPr anchor="b"/>
          <a:lstStyle>
            <a:lvl1pPr>
              <a:defRPr lang="en-GB" sz="4000"/>
            </a:lvl1pPr>
          </a:lstStyle>
          <a:p>
            <a:pPr lvl="0"/>
            <a:r>
              <a:rPr lang="en-GB"/>
              <a:t>SECTION DIVIDER SLIDE</a:t>
            </a:r>
          </a:p>
        </p:txBody>
      </p:sp>
      <p:sp>
        <p:nvSpPr>
          <p:cNvPr id="3" name="Rectangle 18">
            <a:extLst>
              <a:ext uri="{FF2B5EF4-FFF2-40B4-BE49-F238E27FC236}">
                <a16:creationId xmlns:a16="http://schemas.microsoft.com/office/drawing/2014/main" id="{4CE66D6C-853D-0409-6847-5B142F54527A}"/>
              </a:ext>
            </a:extLst>
          </p:cNvPr>
          <p:cNvSpPr/>
          <p:nvPr/>
        </p:nvSpPr>
        <p:spPr>
          <a:xfrm>
            <a:off x="0" y="0"/>
            <a:ext cx="12191996" cy="4445995"/>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4" name="Date Placeholder 3">
            <a:extLst>
              <a:ext uri="{FF2B5EF4-FFF2-40B4-BE49-F238E27FC236}">
                <a16:creationId xmlns:a16="http://schemas.microsoft.com/office/drawing/2014/main" id="{C8405809-88F2-BCA7-67CD-19C1F889A7BC}"/>
              </a:ext>
            </a:extLst>
          </p:cNvPr>
          <p:cNvSpPr txBox="1">
            <a:spLocks noGrp="1"/>
          </p:cNvSpPr>
          <p:nvPr>
            <p:ph type="dt" sz="half" idx="7"/>
          </p:nvPr>
        </p:nvSpPr>
        <p:spPr/>
        <p:txBody>
          <a:bodyPr/>
          <a:lstStyle>
            <a:lvl1pPr>
              <a:defRPr/>
            </a:lvl1pPr>
          </a:lstStyle>
          <a:p>
            <a:pPr lvl="0"/>
            <a:fld id="{25323517-BBF2-4670-A195-51271E04EFAD}" type="datetime1">
              <a:rPr lang="en-GB"/>
              <a:pPr lvl="0"/>
              <a:t>07/09/2023</a:t>
            </a:fld>
            <a:endParaRPr lang="en-GB"/>
          </a:p>
        </p:txBody>
      </p:sp>
      <p:sp>
        <p:nvSpPr>
          <p:cNvPr id="5" name="Footer Placeholder 4">
            <a:extLst>
              <a:ext uri="{FF2B5EF4-FFF2-40B4-BE49-F238E27FC236}">
                <a16:creationId xmlns:a16="http://schemas.microsoft.com/office/drawing/2014/main" id="{2237B494-7BAA-EF88-4A74-A8F96B75A4A4}"/>
              </a:ext>
            </a:extLst>
          </p:cNvPr>
          <p:cNvSpPr txBox="1">
            <a:spLocks noGrp="1"/>
          </p:cNvSpPr>
          <p:nvPr>
            <p:ph type="ftr" sz="quarter" idx="9"/>
          </p:nvPr>
        </p:nvSpPr>
        <p:spPr>
          <a:xfrm>
            <a:off x="1698818" y="6159398"/>
            <a:ext cx="2616162" cy="384203"/>
          </a:xfrm>
        </p:spPr>
        <p:txBody>
          <a:bodyPr/>
          <a:lstStyle>
            <a:lvl1pPr>
              <a:defRPr>
                <a:solidFill>
                  <a:srgbClr val="41AEBD"/>
                </a:solidFill>
              </a:defRPr>
            </a:lvl1pPr>
          </a:lstStyle>
          <a:p>
            <a:pPr lvl="0"/>
            <a:r>
              <a:rPr lang="en-GB"/>
              <a:t>Presentation Title</a:t>
            </a:r>
          </a:p>
        </p:txBody>
      </p:sp>
      <p:sp>
        <p:nvSpPr>
          <p:cNvPr id="6" name="Slide Number Placeholder 5">
            <a:extLst>
              <a:ext uri="{FF2B5EF4-FFF2-40B4-BE49-F238E27FC236}">
                <a16:creationId xmlns:a16="http://schemas.microsoft.com/office/drawing/2014/main" id="{7159ED5C-58DA-36C7-2C19-DCF76736CC83}"/>
              </a:ext>
            </a:extLst>
          </p:cNvPr>
          <p:cNvSpPr txBox="1">
            <a:spLocks noGrp="1"/>
          </p:cNvSpPr>
          <p:nvPr>
            <p:ph type="sldNum" sz="quarter" idx="8"/>
          </p:nvPr>
        </p:nvSpPr>
        <p:spPr/>
        <p:txBody>
          <a:bodyPr/>
          <a:lstStyle>
            <a:lvl1pPr>
              <a:defRPr>
                <a:solidFill>
                  <a:srgbClr val="41AEBD"/>
                </a:solidFill>
              </a:defRPr>
            </a:lvl1pPr>
          </a:lstStyle>
          <a:p>
            <a:pPr lvl="0"/>
            <a:fld id="{DA3D18F6-6FB9-47A7-9782-621810F6AD1C}" type="slidenum">
              <a:t>‹#›</a:t>
            </a:fld>
            <a:endParaRPr lang="en-GB"/>
          </a:p>
        </p:txBody>
      </p:sp>
      <p:cxnSp>
        <p:nvCxnSpPr>
          <p:cNvPr id="7" name="Straight Connector 11">
            <a:extLst>
              <a:ext uri="{FF2B5EF4-FFF2-40B4-BE49-F238E27FC236}">
                <a16:creationId xmlns:a16="http://schemas.microsoft.com/office/drawing/2014/main" id="{E4718616-C183-3C26-67B0-9634D2D0241B}"/>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8" name="Text Placeholder 15">
            <a:extLst>
              <a:ext uri="{FF2B5EF4-FFF2-40B4-BE49-F238E27FC236}">
                <a16:creationId xmlns:a16="http://schemas.microsoft.com/office/drawing/2014/main" id="{CAB98B86-27CA-43F8-604F-EC5629AEAC6D}"/>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9" name="Straight Connector 13">
            <a:extLst>
              <a:ext uri="{FF2B5EF4-FFF2-40B4-BE49-F238E27FC236}">
                <a16:creationId xmlns:a16="http://schemas.microsoft.com/office/drawing/2014/main" id="{76FABC4D-3BE4-1EDA-325E-EC8044C92CB1}"/>
              </a:ext>
            </a:extLst>
          </p:cNvPr>
          <p:cNvCxnSpPr/>
          <p:nvPr/>
        </p:nvCxnSpPr>
        <p:spPr>
          <a:xfrm rot="16200004">
            <a:off x="11384398" y="6579107"/>
            <a:ext cx="557784" cy="0"/>
          </a:xfrm>
          <a:prstGeom prst="straightConnector1">
            <a:avLst/>
          </a:prstGeom>
          <a:noFill/>
          <a:ln w="19046" cap="flat">
            <a:solidFill>
              <a:srgbClr val="41AEBD"/>
            </a:solidFill>
            <a:prstDash val="solid"/>
            <a:miter/>
          </a:ln>
        </p:spPr>
      </p:cxnSp>
      <p:sp>
        <p:nvSpPr>
          <p:cNvPr id="10" name="Rectangle 15">
            <a:extLst>
              <a:ext uri="{FF2B5EF4-FFF2-40B4-BE49-F238E27FC236}">
                <a16:creationId xmlns:a16="http://schemas.microsoft.com/office/drawing/2014/main" id="{44FA220A-8FB1-7F95-7A65-45444018865F}"/>
              </a:ext>
            </a:extLst>
          </p:cNvPr>
          <p:cNvSpPr/>
          <p:nvPr/>
        </p:nvSpPr>
        <p:spPr>
          <a:xfrm>
            <a:off x="1283369" y="4914003"/>
            <a:ext cx="71999" cy="1943996"/>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11" name="Text Placeholder 2">
            <a:extLst>
              <a:ext uri="{FF2B5EF4-FFF2-40B4-BE49-F238E27FC236}">
                <a16:creationId xmlns:a16="http://schemas.microsoft.com/office/drawing/2014/main" id="{3E6B6E97-DBA8-64BB-DCB0-F7597F54BA5A}"/>
              </a:ext>
            </a:extLst>
          </p:cNvPr>
          <p:cNvSpPr txBox="1">
            <a:spLocks noGrp="1"/>
          </p:cNvSpPr>
          <p:nvPr>
            <p:ph type="body" idx="4294967295"/>
          </p:nvPr>
        </p:nvSpPr>
        <p:spPr>
          <a:xfrm>
            <a:off x="1698818" y="5702939"/>
            <a:ext cx="9384761" cy="526932"/>
          </a:xfrm>
        </p:spPr>
        <p:txBody>
          <a:bodyPr/>
          <a:lstStyle>
            <a:lvl1pPr marL="0" indent="0">
              <a:buNone/>
              <a:defRPr lang="en-GB" sz="2500" b="1">
                <a:solidFill>
                  <a:srgbClr val="41AEBD"/>
                </a:solidFill>
              </a:defRPr>
            </a:lvl1pPr>
          </a:lstStyle>
          <a:p>
            <a:pPr lvl="0"/>
            <a:r>
              <a:rPr lang="en-GB"/>
              <a:t>Section Subtitle</a:t>
            </a:r>
          </a:p>
        </p:txBody>
      </p:sp>
      <p:cxnSp>
        <p:nvCxnSpPr>
          <p:cNvPr id="12" name="Straight Connector 20">
            <a:extLst>
              <a:ext uri="{FF2B5EF4-FFF2-40B4-BE49-F238E27FC236}">
                <a16:creationId xmlns:a16="http://schemas.microsoft.com/office/drawing/2014/main" id="{E8AED468-0D1A-E5B8-1D51-3C41F5370325}"/>
              </a:ext>
            </a:extLst>
          </p:cNvPr>
          <p:cNvCxnSpPr/>
          <p:nvPr/>
        </p:nvCxnSpPr>
        <p:spPr>
          <a:xfrm>
            <a:off x="1838885" y="5560640"/>
            <a:ext cx="630936" cy="0"/>
          </a:xfrm>
          <a:prstGeom prst="straightConnector1">
            <a:avLst/>
          </a:prstGeom>
          <a:noFill/>
          <a:ln w="19046" cap="flat">
            <a:solidFill>
              <a:srgbClr val="41AEBD"/>
            </a:solidFill>
            <a:prstDash val="solid"/>
            <a:miter/>
          </a:ln>
        </p:spPr>
      </p:cxnSp>
    </p:spTree>
    <p:extLst>
      <p:ext uri="{BB962C8B-B14F-4D97-AF65-F5344CB8AC3E}">
        <p14:creationId xmlns:p14="http://schemas.microsoft.com/office/powerpoint/2010/main" val="289398634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3E35990B-0CFA-1E11-6EB8-DEBCDF7E2FB4}"/>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D90FAD18-4AD8-CFC0-E203-82B6CCD894E7}"/>
              </a:ext>
            </a:extLst>
          </p:cNvPr>
          <p:cNvSpPr txBox="1">
            <a:spLocks noGrp="1"/>
          </p:cNvSpPr>
          <p:nvPr>
            <p:ph type="title"/>
          </p:nvPr>
        </p:nvSpPr>
        <p:spPr>
          <a:xfrm>
            <a:off x="928801" y="724195"/>
            <a:ext cx="10515600" cy="1325559"/>
          </a:xfrm>
        </p:spPr>
        <p:txBody>
          <a:bodyPr/>
          <a:lstStyle>
            <a:lvl1pPr>
              <a:defRPr lang="en-GB"/>
            </a:lvl1pPr>
          </a:lstStyle>
          <a:p>
            <a:pPr lvl="0"/>
            <a:r>
              <a:rPr lang="en-GB"/>
              <a:t>TWO CONTENT</a:t>
            </a:r>
            <a:br>
              <a:rPr lang="en-GB"/>
            </a:br>
            <a:r>
              <a:rPr lang="en-GB"/>
              <a:t>SLIDE</a:t>
            </a:r>
          </a:p>
        </p:txBody>
      </p:sp>
      <p:sp>
        <p:nvSpPr>
          <p:cNvPr id="4" name="Text Placeholder 2">
            <a:extLst>
              <a:ext uri="{FF2B5EF4-FFF2-40B4-BE49-F238E27FC236}">
                <a16:creationId xmlns:a16="http://schemas.microsoft.com/office/drawing/2014/main" id="{0E47E7E8-B785-4235-22F8-93C1FA6B85B5}"/>
              </a:ext>
            </a:extLst>
          </p:cNvPr>
          <p:cNvSpPr txBox="1">
            <a:spLocks noGrp="1"/>
          </p:cNvSpPr>
          <p:nvPr>
            <p:ph type="body" idx="4294967295"/>
          </p:nvPr>
        </p:nvSpPr>
        <p:spPr>
          <a:xfrm>
            <a:off x="928801" y="2272009"/>
            <a:ext cx="5157782" cy="823910"/>
          </a:xfrm>
        </p:spPr>
        <p:txBody>
          <a:bodyPr anchor="b"/>
          <a:lstStyle>
            <a:lvl1pPr marL="0" indent="0">
              <a:buNone/>
              <a:defRPr sz="2500" b="1">
                <a:solidFill>
                  <a:srgbClr val="94D7E4"/>
                </a:solidFill>
              </a:defRPr>
            </a:lvl1pPr>
          </a:lstStyle>
          <a:p>
            <a:pPr lvl="0"/>
            <a:r>
              <a:rPr lang="en-US"/>
              <a:t>Click to edit Master text styles</a:t>
            </a:r>
          </a:p>
        </p:txBody>
      </p:sp>
      <p:sp>
        <p:nvSpPr>
          <p:cNvPr id="5" name="Content Placeholder 3">
            <a:extLst>
              <a:ext uri="{FF2B5EF4-FFF2-40B4-BE49-F238E27FC236}">
                <a16:creationId xmlns:a16="http://schemas.microsoft.com/office/drawing/2014/main" id="{692D19BF-0C31-CA58-D589-DB3C2257390F}"/>
              </a:ext>
            </a:extLst>
          </p:cNvPr>
          <p:cNvSpPr txBox="1">
            <a:spLocks noGrp="1"/>
          </p:cNvSpPr>
          <p:nvPr>
            <p:ph idx="4294967295"/>
          </p:nvPr>
        </p:nvSpPr>
        <p:spPr>
          <a:xfrm>
            <a:off x="928801" y="3386142"/>
            <a:ext cx="5157782"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
        <p:nvSpPr>
          <p:cNvPr id="6" name="Text Placeholder 4">
            <a:extLst>
              <a:ext uri="{FF2B5EF4-FFF2-40B4-BE49-F238E27FC236}">
                <a16:creationId xmlns:a16="http://schemas.microsoft.com/office/drawing/2014/main" id="{B159521F-725A-34B1-5AA0-93CAC2B2118F}"/>
              </a:ext>
            </a:extLst>
          </p:cNvPr>
          <p:cNvSpPr txBox="1">
            <a:spLocks noGrp="1"/>
          </p:cNvSpPr>
          <p:nvPr>
            <p:ph type="body" idx="4294967295"/>
          </p:nvPr>
        </p:nvSpPr>
        <p:spPr>
          <a:xfrm>
            <a:off x="6284744" y="2272009"/>
            <a:ext cx="518318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7" name="Date Placeholder 6">
            <a:extLst>
              <a:ext uri="{FF2B5EF4-FFF2-40B4-BE49-F238E27FC236}">
                <a16:creationId xmlns:a16="http://schemas.microsoft.com/office/drawing/2014/main" id="{241CF57C-3179-5403-4ED9-2B9B8A3E1E9B}"/>
              </a:ext>
            </a:extLst>
          </p:cNvPr>
          <p:cNvSpPr txBox="1">
            <a:spLocks noGrp="1"/>
          </p:cNvSpPr>
          <p:nvPr>
            <p:ph type="dt" sz="half" idx="7"/>
          </p:nvPr>
        </p:nvSpPr>
        <p:spPr/>
        <p:txBody>
          <a:bodyPr/>
          <a:lstStyle>
            <a:lvl1pPr>
              <a:defRPr/>
            </a:lvl1pPr>
          </a:lstStyle>
          <a:p>
            <a:pPr lvl="0"/>
            <a:fld id="{B1CAE74C-185B-46A1-8BAC-1B54735EEB65}" type="datetime1">
              <a:rPr lang="en-GB"/>
              <a:pPr lvl="0"/>
              <a:t>07/09/2023</a:t>
            </a:fld>
            <a:endParaRPr lang="en-GB"/>
          </a:p>
        </p:txBody>
      </p:sp>
      <p:sp>
        <p:nvSpPr>
          <p:cNvPr id="8" name="Footer Placeholder 7">
            <a:extLst>
              <a:ext uri="{FF2B5EF4-FFF2-40B4-BE49-F238E27FC236}">
                <a16:creationId xmlns:a16="http://schemas.microsoft.com/office/drawing/2014/main" id="{558D48ED-9606-ED6E-9D2D-8BCBE30ABFE0}"/>
              </a:ext>
            </a:extLst>
          </p:cNvPr>
          <p:cNvSpPr txBox="1">
            <a:spLocks noGrp="1"/>
          </p:cNvSpPr>
          <p:nvPr>
            <p:ph type="ftr" sz="quarter" idx="9"/>
          </p:nvPr>
        </p:nvSpPr>
        <p:spPr/>
        <p:txBody>
          <a:bodyPr/>
          <a:lstStyle>
            <a:lvl1pPr>
              <a:defRPr/>
            </a:lvl1pPr>
          </a:lstStyle>
          <a:p>
            <a:pPr lvl="0"/>
            <a:r>
              <a:rPr lang="en-GB"/>
              <a:t>Presentation Title</a:t>
            </a:r>
          </a:p>
        </p:txBody>
      </p:sp>
      <p:sp>
        <p:nvSpPr>
          <p:cNvPr id="9" name="Slide Number Placeholder 8">
            <a:extLst>
              <a:ext uri="{FF2B5EF4-FFF2-40B4-BE49-F238E27FC236}">
                <a16:creationId xmlns:a16="http://schemas.microsoft.com/office/drawing/2014/main" id="{BEB692DC-DA80-70E1-6DDB-7A729EF21BC4}"/>
              </a:ext>
            </a:extLst>
          </p:cNvPr>
          <p:cNvSpPr txBox="1">
            <a:spLocks noGrp="1"/>
          </p:cNvSpPr>
          <p:nvPr>
            <p:ph type="sldNum" sz="quarter" idx="8"/>
          </p:nvPr>
        </p:nvSpPr>
        <p:spPr/>
        <p:txBody>
          <a:bodyPr/>
          <a:lstStyle>
            <a:lvl1pPr>
              <a:defRPr/>
            </a:lvl1pPr>
          </a:lstStyle>
          <a:p>
            <a:pPr lvl="0"/>
            <a:fld id="{B250DAB9-A914-4128-883C-10C738DF1DBF}" type="slidenum">
              <a:t>‹#›</a:t>
            </a:fld>
            <a:endParaRPr lang="en-GB"/>
          </a:p>
        </p:txBody>
      </p:sp>
      <p:sp>
        <p:nvSpPr>
          <p:cNvPr id="10" name="Rectangle 9">
            <a:extLst>
              <a:ext uri="{FF2B5EF4-FFF2-40B4-BE49-F238E27FC236}">
                <a16:creationId xmlns:a16="http://schemas.microsoft.com/office/drawing/2014/main" id="{7E1A0957-33E4-1717-DE45-49DB9AEDAB90}"/>
              </a:ext>
            </a:extLst>
          </p:cNvPr>
          <p:cNvSpPr/>
          <p:nvPr/>
        </p:nvSpPr>
        <p:spPr>
          <a:xfrm>
            <a:off x="687290" y="0"/>
            <a:ext cx="71999" cy="1828800"/>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1" name="Straight Connector 10">
            <a:extLst>
              <a:ext uri="{FF2B5EF4-FFF2-40B4-BE49-F238E27FC236}">
                <a16:creationId xmlns:a16="http://schemas.microsoft.com/office/drawing/2014/main" id="{476AA205-2F16-9F9B-D580-47A1F836EA18}"/>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86565AB6-934C-6A8D-F82F-3DCDC7AA19FF}"/>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2">
            <a:extLst>
              <a:ext uri="{FF2B5EF4-FFF2-40B4-BE49-F238E27FC236}">
                <a16:creationId xmlns:a16="http://schemas.microsoft.com/office/drawing/2014/main" id="{775104E9-BAA9-122B-BA0D-F83F238615A2}"/>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3">
            <a:extLst>
              <a:ext uri="{FF2B5EF4-FFF2-40B4-BE49-F238E27FC236}">
                <a16:creationId xmlns:a16="http://schemas.microsoft.com/office/drawing/2014/main" id="{71117B54-D21D-F7E9-058C-BD0D7CE76A2E}"/>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5" name="Straight Connector 14">
            <a:extLst>
              <a:ext uri="{FF2B5EF4-FFF2-40B4-BE49-F238E27FC236}">
                <a16:creationId xmlns:a16="http://schemas.microsoft.com/office/drawing/2014/main" id="{E8159AE6-1DF0-A3CB-A97D-05F68545533A}"/>
              </a:ext>
            </a:extLst>
          </p:cNvPr>
          <p:cNvCxnSpPr/>
          <p:nvPr/>
        </p:nvCxnSpPr>
        <p:spPr>
          <a:xfrm>
            <a:off x="1068860" y="3226963"/>
            <a:ext cx="630936" cy="0"/>
          </a:xfrm>
          <a:prstGeom prst="straightConnector1">
            <a:avLst/>
          </a:prstGeom>
          <a:noFill/>
          <a:ln w="19046" cap="flat">
            <a:solidFill>
              <a:srgbClr val="94D7E4"/>
            </a:solidFill>
            <a:prstDash val="solid"/>
            <a:miter/>
          </a:ln>
        </p:spPr>
      </p:cxnSp>
      <p:cxnSp>
        <p:nvCxnSpPr>
          <p:cNvPr id="16" name="Straight Connector 15">
            <a:extLst>
              <a:ext uri="{FF2B5EF4-FFF2-40B4-BE49-F238E27FC236}">
                <a16:creationId xmlns:a16="http://schemas.microsoft.com/office/drawing/2014/main" id="{720FBCEF-BC74-1F33-2BBC-17AE7CA9E2B9}"/>
              </a:ext>
            </a:extLst>
          </p:cNvPr>
          <p:cNvCxnSpPr/>
          <p:nvPr/>
        </p:nvCxnSpPr>
        <p:spPr>
          <a:xfrm>
            <a:off x="6412239" y="3226963"/>
            <a:ext cx="630936" cy="0"/>
          </a:xfrm>
          <a:prstGeom prst="straightConnector1">
            <a:avLst/>
          </a:prstGeom>
          <a:noFill/>
          <a:ln w="19046" cap="flat">
            <a:solidFill>
              <a:srgbClr val="94D7E4"/>
            </a:solidFill>
            <a:prstDash val="solid"/>
            <a:miter/>
          </a:ln>
        </p:spPr>
      </p:cxnSp>
      <p:sp>
        <p:nvSpPr>
          <p:cNvPr id="17" name="Content Placeholder 3">
            <a:extLst>
              <a:ext uri="{FF2B5EF4-FFF2-40B4-BE49-F238E27FC236}">
                <a16:creationId xmlns:a16="http://schemas.microsoft.com/office/drawing/2014/main" id="{63504539-21F0-026A-D973-6254B6FF8CD5}"/>
              </a:ext>
            </a:extLst>
          </p:cNvPr>
          <p:cNvSpPr txBox="1">
            <a:spLocks noGrp="1"/>
          </p:cNvSpPr>
          <p:nvPr>
            <p:ph idx="4294967295"/>
          </p:nvPr>
        </p:nvSpPr>
        <p:spPr>
          <a:xfrm>
            <a:off x="6310146" y="3386142"/>
            <a:ext cx="5157782"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Tree>
    <p:extLst>
      <p:ext uri="{BB962C8B-B14F-4D97-AF65-F5344CB8AC3E}">
        <p14:creationId xmlns:p14="http://schemas.microsoft.com/office/powerpoint/2010/main" val="801795058"/>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and Title">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27F9E803-C553-E7FF-B9EF-B04BC780285C}"/>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7CD3C974-1E64-C99E-EBF5-750A4B1B8653}"/>
              </a:ext>
            </a:extLst>
          </p:cNvPr>
          <p:cNvSpPr txBox="1">
            <a:spLocks noGrp="1"/>
          </p:cNvSpPr>
          <p:nvPr>
            <p:ph type="title"/>
          </p:nvPr>
        </p:nvSpPr>
        <p:spPr>
          <a:xfrm>
            <a:off x="928801" y="472817"/>
            <a:ext cx="10515600" cy="1325559"/>
          </a:xfrm>
        </p:spPr>
        <p:txBody>
          <a:bodyPr/>
          <a:lstStyle>
            <a:lvl1pPr>
              <a:defRPr lang="en-GB"/>
            </a:lvl1pPr>
          </a:lstStyle>
          <a:p>
            <a:pPr lvl="0"/>
            <a:r>
              <a:rPr lang="en-GB"/>
              <a:t>PICTURE SLIDE</a:t>
            </a:r>
          </a:p>
        </p:txBody>
      </p:sp>
      <p:sp>
        <p:nvSpPr>
          <p:cNvPr id="4" name="Date Placeholder 4">
            <a:extLst>
              <a:ext uri="{FF2B5EF4-FFF2-40B4-BE49-F238E27FC236}">
                <a16:creationId xmlns:a16="http://schemas.microsoft.com/office/drawing/2014/main" id="{8AD4D6A2-9EF5-B453-E769-82B77D7E7B13}"/>
              </a:ext>
            </a:extLst>
          </p:cNvPr>
          <p:cNvSpPr txBox="1">
            <a:spLocks noGrp="1"/>
          </p:cNvSpPr>
          <p:nvPr>
            <p:ph type="dt" sz="half" idx="7"/>
          </p:nvPr>
        </p:nvSpPr>
        <p:spPr/>
        <p:txBody>
          <a:bodyPr/>
          <a:lstStyle>
            <a:lvl1pPr>
              <a:defRPr/>
            </a:lvl1pPr>
          </a:lstStyle>
          <a:p>
            <a:pPr lvl="0"/>
            <a:fld id="{A8F140F5-E969-4164-889B-841DD8ED2045}" type="datetime1">
              <a:rPr lang="en-GB"/>
              <a:pPr lvl="0"/>
              <a:t>07/09/2023</a:t>
            </a:fld>
            <a:endParaRPr lang="en-GB"/>
          </a:p>
        </p:txBody>
      </p:sp>
      <p:sp>
        <p:nvSpPr>
          <p:cNvPr id="5" name="Footer Placeholder 5">
            <a:extLst>
              <a:ext uri="{FF2B5EF4-FFF2-40B4-BE49-F238E27FC236}">
                <a16:creationId xmlns:a16="http://schemas.microsoft.com/office/drawing/2014/main" id="{5D6B8820-07D7-7EFD-56BD-F5698175A139}"/>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6">
            <a:extLst>
              <a:ext uri="{FF2B5EF4-FFF2-40B4-BE49-F238E27FC236}">
                <a16:creationId xmlns:a16="http://schemas.microsoft.com/office/drawing/2014/main" id="{D9D66B90-17CC-9B12-94D9-829A8CA2A26A}"/>
              </a:ext>
            </a:extLst>
          </p:cNvPr>
          <p:cNvSpPr txBox="1">
            <a:spLocks noGrp="1"/>
          </p:cNvSpPr>
          <p:nvPr>
            <p:ph type="sldNum" sz="quarter" idx="8"/>
          </p:nvPr>
        </p:nvSpPr>
        <p:spPr/>
        <p:txBody>
          <a:bodyPr/>
          <a:lstStyle>
            <a:lvl1pPr>
              <a:defRPr/>
            </a:lvl1pPr>
          </a:lstStyle>
          <a:p>
            <a:pPr lvl="0"/>
            <a:fld id="{6C18744F-C698-43C9-B85F-7D80791FF400}" type="slidenum">
              <a:t>‹#›</a:t>
            </a:fld>
            <a:endParaRPr lang="en-GB"/>
          </a:p>
        </p:txBody>
      </p:sp>
      <p:sp>
        <p:nvSpPr>
          <p:cNvPr id="7" name="Rectangle 7">
            <a:extLst>
              <a:ext uri="{FF2B5EF4-FFF2-40B4-BE49-F238E27FC236}">
                <a16:creationId xmlns:a16="http://schemas.microsoft.com/office/drawing/2014/main" id="{D706D620-8C1F-5ADB-7B8C-181115EA4829}"/>
              </a:ext>
            </a:extLst>
          </p:cNvPr>
          <p:cNvSpPr/>
          <p:nvPr/>
        </p:nvSpPr>
        <p:spPr>
          <a:xfrm>
            <a:off x="687290" y="0"/>
            <a:ext cx="71999" cy="12893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8" name="Straight Connector 10">
            <a:extLst>
              <a:ext uri="{FF2B5EF4-FFF2-40B4-BE49-F238E27FC236}">
                <a16:creationId xmlns:a16="http://schemas.microsoft.com/office/drawing/2014/main" id="{A213EB7E-5337-8B34-2BB4-4002B83C8593}"/>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9" name="Text Placeholder 15">
            <a:extLst>
              <a:ext uri="{FF2B5EF4-FFF2-40B4-BE49-F238E27FC236}">
                <a16:creationId xmlns:a16="http://schemas.microsoft.com/office/drawing/2014/main" id="{CBD82347-4182-0584-9E95-D9E91566DE61}"/>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0" name="Straight Connector 13">
            <a:extLst>
              <a:ext uri="{FF2B5EF4-FFF2-40B4-BE49-F238E27FC236}">
                <a16:creationId xmlns:a16="http://schemas.microsoft.com/office/drawing/2014/main" id="{F5480984-2D62-27C9-E32E-F7E3F3744C27}"/>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1" name="Picture Placeholder 19">
            <a:extLst>
              <a:ext uri="{FF2B5EF4-FFF2-40B4-BE49-F238E27FC236}">
                <a16:creationId xmlns:a16="http://schemas.microsoft.com/office/drawing/2014/main" id="{06D402AE-74AE-7DEB-C392-6B7568E7542F}"/>
              </a:ext>
            </a:extLst>
          </p:cNvPr>
          <p:cNvSpPr txBox="1">
            <a:spLocks noGrp="1"/>
          </p:cNvSpPr>
          <p:nvPr>
            <p:ph type="pic" idx="4294967295"/>
          </p:nvPr>
        </p:nvSpPr>
        <p:spPr>
          <a:xfrm>
            <a:off x="0" y="1659526"/>
            <a:ext cx="12191996" cy="4517136"/>
          </a:xfrm>
          <a:solidFill>
            <a:srgbClr val="000000">
              <a:alpha val="50000"/>
            </a:srgbClr>
          </a:solidFill>
        </p:spPr>
        <p:txBody>
          <a:bodyPr anchor="ctr" anchorCtr="1"/>
          <a:lstStyle>
            <a:lvl1pPr marL="0" indent="0" algn="ctr">
              <a:buNone/>
              <a:defRPr sz="1500"/>
            </a:lvl1pPr>
          </a:lstStyle>
          <a:p>
            <a:pPr lvl="0"/>
            <a:r>
              <a:rPr lang="en-US"/>
              <a:t>Click icon to add picture</a:t>
            </a:r>
            <a:endParaRPr lang="en-GB"/>
          </a:p>
        </p:txBody>
      </p:sp>
    </p:spTree>
    <p:extLst>
      <p:ext uri="{BB962C8B-B14F-4D97-AF65-F5344CB8AC3E}">
        <p14:creationId xmlns:p14="http://schemas.microsoft.com/office/powerpoint/2010/main" val="134729088"/>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B60ED3B8-5CC2-2C8E-06AC-2BF6C71DA6CB}"/>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FE65156A-1C7C-8239-153C-339DA50977C1}"/>
              </a:ext>
            </a:extLst>
          </p:cNvPr>
          <p:cNvSpPr txBox="1">
            <a:spLocks noGrp="1"/>
          </p:cNvSpPr>
          <p:nvPr>
            <p:ph type="title"/>
          </p:nvPr>
        </p:nvSpPr>
        <p:spPr>
          <a:xfrm>
            <a:off x="928801" y="470056"/>
            <a:ext cx="10515600" cy="1325559"/>
          </a:xfrm>
        </p:spPr>
        <p:txBody>
          <a:bodyPr/>
          <a:lstStyle>
            <a:lvl1pPr>
              <a:defRPr lang="en-GB"/>
            </a:lvl1pPr>
          </a:lstStyle>
          <a:p>
            <a:pPr lvl="0"/>
            <a:r>
              <a:rPr lang="en-GB"/>
              <a:t>CHART SLIDE</a:t>
            </a:r>
          </a:p>
        </p:txBody>
      </p:sp>
      <p:sp>
        <p:nvSpPr>
          <p:cNvPr id="4" name="Date Placeholder 2">
            <a:extLst>
              <a:ext uri="{FF2B5EF4-FFF2-40B4-BE49-F238E27FC236}">
                <a16:creationId xmlns:a16="http://schemas.microsoft.com/office/drawing/2014/main" id="{D42D329A-4966-E91D-39DC-719961305B9C}"/>
              </a:ext>
            </a:extLst>
          </p:cNvPr>
          <p:cNvSpPr txBox="1">
            <a:spLocks noGrp="1"/>
          </p:cNvSpPr>
          <p:nvPr>
            <p:ph type="dt" sz="half" idx="7"/>
          </p:nvPr>
        </p:nvSpPr>
        <p:spPr/>
        <p:txBody>
          <a:bodyPr/>
          <a:lstStyle>
            <a:lvl1pPr>
              <a:defRPr/>
            </a:lvl1pPr>
          </a:lstStyle>
          <a:p>
            <a:pPr lvl="0"/>
            <a:fld id="{EDFA369B-8256-47C2-A506-1D053C9A60C8}" type="datetime1">
              <a:rPr lang="en-GB"/>
              <a:pPr lvl="0"/>
              <a:t>07/09/2023</a:t>
            </a:fld>
            <a:endParaRPr lang="en-GB"/>
          </a:p>
        </p:txBody>
      </p:sp>
      <p:sp>
        <p:nvSpPr>
          <p:cNvPr id="5" name="Footer Placeholder 3">
            <a:extLst>
              <a:ext uri="{FF2B5EF4-FFF2-40B4-BE49-F238E27FC236}">
                <a16:creationId xmlns:a16="http://schemas.microsoft.com/office/drawing/2014/main" id="{8CCB2147-1993-956A-B8E3-C22A891752D3}"/>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4">
            <a:extLst>
              <a:ext uri="{FF2B5EF4-FFF2-40B4-BE49-F238E27FC236}">
                <a16:creationId xmlns:a16="http://schemas.microsoft.com/office/drawing/2014/main" id="{3D6E27DB-11CA-4163-48E1-346820E40C18}"/>
              </a:ext>
            </a:extLst>
          </p:cNvPr>
          <p:cNvSpPr txBox="1">
            <a:spLocks noGrp="1"/>
          </p:cNvSpPr>
          <p:nvPr>
            <p:ph type="sldNum" sz="quarter" idx="8"/>
          </p:nvPr>
        </p:nvSpPr>
        <p:spPr/>
        <p:txBody>
          <a:bodyPr/>
          <a:lstStyle>
            <a:lvl1pPr>
              <a:defRPr/>
            </a:lvl1pPr>
          </a:lstStyle>
          <a:p>
            <a:pPr lvl="0"/>
            <a:fld id="{66C54DA8-AD71-48EC-8489-74255ED58765}" type="slidenum">
              <a:t>‹#›</a:t>
            </a:fld>
            <a:endParaRPr lang="en-GB"/>
          </a:p>
        </p:txBody>
      </p:sp>
      <p:sp>
        <p:nvSpPr>
          <p:cNvPr id="7" name="Rectangle 7">
            <a:extLst>
              <a:ext uri="{FF2B5EF4-FFF2-40B4-BE49-F238E27FC236}">
                <a16:creationId xmlns:a16="http://schemas.microsoft.com/office/drawing/2014/main" id="{3F38931C-F03B-5C97-1901-9CE5B5328FDA}"/>
              </a:ext>
            </a:extLst>
          </p:cNvPr>
          <p:cNvSpPr/>
          <p:nvPr/>
        </p:nvSpPr>
        <p:spPr>
          <a:xfrm>
            <a:off x="687290" y="0"/>
            <a:ext cx="71999" cy="12893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8" name="Text Placeholder 2">
            <a:extLst>
              <a:ext uri="{FF2B5EF4-FFF2-40B4-BE49-F238E27FC236}">
                <a16:creationId xmlns:a16="http://schemas.microsoft.com/office/drawing/2014/main" id="{D49D8B7A-F6A3-2F13-6B7B-DA0EF26CD64F}"/>
              </a:ext>
            </a:extLst>
          </p:cNvPr>
          <p:cNvSpPr txBox="1">
            <a:spLocks noGrp="1"/>
          </p:cNvSpPr>
          <p:nvPr>
            <p:ph type="body" idx="4294967295"/>
          </p:nvPr>
        </p:nvSpPr>
        <p:spPr>
          <a:xfrm>
            <a:off x="928801" y="2316979"/>
            <a:ext cx="5157782" cy="823910"/>
          </a:xfrm>
        </p:spPr>
        <p:txBody>
          <a:bodyPr anchor="b"/>
          <a:lstStyle>
            <a:lvl1pPr marL="0" indent="0">
              <a:buNone/>
              <a:defRPr sz="2500" b="1">
                <a:solidFill>
                  <a:srgbClr val="94D7E4"/>
                </a:solidFill>
              </a:defRPr>
            </a:lvl1pPr>
          </a:lstStyle>
          <a:p>
            <a:pPr lvl="0"/>
            <a:r>
              <a:rPr lang="en-US"/>
              <a:t>Click to edit Master text styles</a:t>
            </a:r>
          </a:p>
        </p:txBody>
      </p:sp>
      <p:sp>
        <p:nvSpPr>
          <p:cNvPr id="9" name="Content Placeholder 3">
            <a:extLst>
              <a:ext uri="{FF2B5EF4-FFF2-40B4-BE49-F238E27FC236}">
                <a16:creationId xmlns:a16="http://schemas.microsoft.com/office/drawing/2014/main" id="{8D4E11ED-F40A-0BB5-ED9D-775073F41ED0}"/>
              </a:ext>
            </a:extLst>
          </p:cNvPr>
          <p:cNvSpPr txBox="1">
            <a:spLocks noGrp="1"/>
          </p:cNvSpPr>
          <p:nvPr>
            <p:ph idx="4294967295"/>
          </p:nvPr>
        </p:nvSpPr>
        <p:spPr>
          <a:xfrm>
            <a:off x="928801" y="3431112"/>
            <a:ext cx="5157782" cy="2773256"/>
          </a:xfrm>
        </p:spPr>
        <p:txBody>
          <a:bodyPr/>
          <a:lstStyle>
            <a:lvl1pPr marL="0" indent="0">
              <a:lnSpc>
                <a:spcPct val="100000"/>
              </a:lnSpc>
              <a:spcBef>
                <a:spcPts val="600"/>
              </a:spcBef>
              <a:buNone/>
              <a:defRPr sz="1600"/>
            </a:lvl1pPr>
          </a:lstStyle>
          <a:p>
            <a:pPr lvl="0"/>
            <a:r>
              <a:rPr lang="en-US"/>
              <a:t>Click to edit Master text styles</a:t>
            </a:r>
          </a:p>
        </p:txBody>
      </p:sp>
      <p:sp>
        <p:nvSpPr>
          <p:cNvPr id="10" name="Text Placeholder 4">
            <a:extLst>
              <a:ext uri="{FF2B5EF4-FFF2-40B4-BE49-F238E27FC236}">
                <a16:creationId xmlns:a16="http://schemas.microsoft.com/office/drawing/2014/main" id="{8340124D-DAD7-0F3E-3B78-AE741A598A37}"/>
              </a:ext>
            </a:extLst>
          </p:cNvPr>
          <p:cNvSpPr txBox="1">
            <a:spLocks noGrp="1"/>
          </p:cNvSpPr>
          <p:nvPr>
            <p:ph type="body" idx="4294967295"/>
          </p:nvPr>
        </p:nvSpPr>
        <p:spPr>
          <a:xfrm>
            <a:off x="6224787" y="1402579"/>
            <a:ext cx="518318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11" name="Content Placeholder 5">
            <a:extLst>
              <a:ext uri="{FF2B5EF4-FFF2-40B4-BE49-F238E27FC236}">
                <a16:creationId xmlns:a16="http://schemas.microsoft.com/office/drawing/2014/main" id="{B1BC9D10-FF7B-FF61-053A-CD51C1EEB0A4}"/>
              </a:ext>
            </a:extLst>
          </p:cNvPr>
          <p:cNvSpPr txBox="1">
            <a:spLocks noGrp="1"/>
          </p:cNvSpPr>
          <p:nvPr>
            <p:ph idx="4294967295"/>
          </p:nvPr>
        </p:nvSpPr>
        <p:spPr>
          <a:xfrm>
            <a:off x="6224787" y="2516712"/>
            <a:ext cx="5183184" cy="3687656"/>
          </a:xfrm>
        </p:spPr>
        <p:txBody>
          <a:bodyPr/>
          <a:lstStyle>
            <a:lvl1pPr marL="0" indent="0">
              <a:lnSpc>
                <a:spcPct val="100000"/>
              </a:lnSpc>
              <a:spcBef>
                <a:spcPts val="600"/>
              </a:spcBef>
              <a:buNone/>
              <a:defRPr sz="1600"/>
            </a:lvl1pPr>
          </a:lstStyle>
          <a:p>
            <a:pPr lvl="0"/>
            <a:r>
              <a:rPr lang="en-US"/>
              <a:t>Click to edit Master text styles</a:t>
            </a:r>
          </a:p>
        </p:txBody>
      </p:sp>
      <p:cxnSp>
        <p:nvCxnSpPr>
          <p:cNvPr id="12" name="Straight Connector 12">
            <a:extLst>
              <a:ext uri="{FF2B5EF4-FFF2-40B4-BE49-F238E27FC236}">
                <a16:creationId xmlns:a16="http://schemas.microsoft.com/office/drawing/2014/main" id="{BC81B2B6-22EB-8B8E-3036-3D728E74BA3B}"/>
              </a:ext>
            </a:extLst>
          </p:cNvPr>
          <p:cNvCxnSpPr/>
          <p:nvPr/>
        </p:nvCxnSpPr>
        <p:spPr>
          <a:xfrm>
            <a:off x="1068860" y="3271933"/>
            <a:ext cx="630936" cy="0"/>
          </a:xfrm>
          <a:prstGeom prst="straightConnector1">
            <a:avLst/>
          </a:prstGeom>
          <a:noFill/>
          <a:ln w="19046" cap="flat">
            <a:solidFill>
              <a:srgbClr val="94D7E4"/>
            </a:solidFill>
            <a:prstDash val="solid"/>
            <a:miter/>
          </a:ln>
        </p:spPr>
      </p:cxnSp>
      <p:cxnSp>
        <p:nvCxnSpPr>
          <p:cNvPr id="13" name="Straight Connector 13">
            <a:extLst>
              <a:ext uri="{FF2B5EF4-FFF2-40B4-BE49-F238E27FC236}">
                <a16:creationId xmlns:a16="http://schemas.microsoft.com/office/drawing/2014/main" id="{4A2E552F-81D0-AF38-761C-E487F8FED8F6}"/>
              </a:ext>
            </a:extLst>
          </p:cNvPr>
          <p:cNvCxnSpPr/>
          <p:nvPr/>
        </p:nvCxnSpPr>
        <p:spPr>
          <a:xfrm>
            <a:off x="6352281" y="2357533"/>
            <a:ext cx="630936" cy="0"/>
          </a:xfrm>
          <a:prstGeom prst="straightConnector1">
            <a:avLst/>
          </a:prstGeom>
          <a:noFill/>
          <a:ln w="19046" cap="flat">
            <a:solidFill>
              <a:srgbClr val="94D7E4"/>
            </a:solidFill>
            <a:prstDash val="solid"/>
            <a:miter/>
          </a:ln>
        </p:spPr>
      </p:cxnSp>
      <p:cxnSp>
        <p:nvCxnSpPr>
          <p:cNvPr id="14" name="Straight Connector 14">
            <a:extLst>
              <a:ext uri="{FF2B5EF4-FFF2-40B4-BE49-F238E27FC236}">
                <a16:creationId xmlns:a16="http://schemas.microsoft.com/office/drawing/2014/main" id="{4AA4FE77-EF4A-2F58-B1EC-A7358E15DA70}"/>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5" name="Text Placeholder 15">
            <a:extLst>
              <a:ext uri="{FF2B5EF4-FFF2-40B4-BE49-F238E27FC236}">
                <a16:creationId xmlns:a16="http://schemas.microsoft.com/office/drawing/2014/main" id="{F93FCBA8-5608-AF52-9C1E-260F756C8EBF}"/>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6" name="Straight Connector 16">
            <a:extLst>
              <a:ext uri="{FF2B5EF4-FFF2-40B4-BE49-F238E27FC236}">
                <a16:creationId xmlns:a16="http://schemas.microsoft.com/office/drawing/2014/main" id="{1C851CDA-5B83-53E9-78A6-A34204F590AB}"/>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7" name="Straight Connector 17">
            <a:extLst>
              <a:ext uri="{FF2B5EF4-FFF2-40B4-BE49-F238E27FC236}">
                <a16:creationId xmlns:a16="http://schemas.microsoft.com/office/drawing/2014/main" id="{F05F29B2-6182-2CA5-5875-7968FF1FD04C}"/>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20591013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F5FC3F9D-00F3-0489-156E-097D476AC9AB}"/>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6F2E7C87-62AF-214E-E7E1-26DC936507EE}"/>
              </a:ext>
            </a:extLst>
          </p:cNvPr>
          <p:cNvSpPr txBox="1">
            <a:spLocks noGrp="1"/>
          </p:cNvSpPr>
          <p:nvPr>
            <p:ph type="title"/>
          </p:nvPr>
        </p:nvSpPr>
        <p:spPr>
          <a:xfrm>
            <a:off x="928801" y="652067"/>
            <a:ext cx="3932240" cy="2390927"/>
          </a:xfrm>
        </p:spPr>
        <p:txBody>
          <a:bodyPr anchor="b">
            <a:noAutofit/>
          </a:bodyPr>
          <a:lstStyle>
            <a:lvl1pPr>
              <a:defRPr lang="en-GB" sz="4000"/>
            </a:lvl1pPr>
          </a:lstStyle>
          <a:p>
            <a:pPr lvl="0"/>
            <a:r>
              <a:rPr lang="en-GB"/>
              <a:t>PICTURE</a:t>
            </a:r>
            <a:br>
              <a:rPr lang="en-GB"/>
            </a:br>
            <a:r>
              <a:rPr lang="en-GB"/>
              <a:t>WITH</a:t>
            </a:r>
            <a:br>
              <a:rPr lang="en-GB"/>
            </a:br>
            <a:r>
              <a:rPr lang="en-GB"/>
              <a:t>CAPTION</a:t>
            </a:r>
            <a:br>
              <a:rPr lang="en-GB"/>
            </a:br>
            <a:r>
              <a:rPr lang="en-GB"/>
              <a:t>SLIDE</a:t>
            </a:r>
          </a:p>
        </p:txBody>
      </p:sp>
      <p:sp>
        <p:nvSpPr>
          <p:cNvPr id="4" name="Picture Placeholder 2">
            <a:extLst>
              <a:ext uri="{FF2B5EF4-FFF2-40B4-BE49-F238E27FC236}">
                <a16:creationId xmlns:a16="http://schemas.microsoft.com/office/drawing/2014/main" id="{26939C4D-3DFC-12E5-C858-0C493F74CF95}"/>
              </a:ext>
            </a:extLst>
          </p:cNvPr>
          <p:cNvSpPr txBox="1">
            <a:spLocks noGrp="1"/>
          </p:cNvSpPr>
          <p:nvPr>
            <p:ph type="pic" idx="4294967295"/>
          </p:nvPr>
        </p:nvSpPr>
        <p:spPr>
          <a:xfrm>
            <a:off x="5231565" y="0"/>
            <a:ext cx="5231565" cy="6858000"/>
          </a:xfrm>
          <a:solidFill>
            <a:srgbClr val="000000">
              <a:alpha val="35000"/>
            </a:srgbClr>
          </a:solidFill>
        </p:spPr>
        <p:txBody>
          <a:bodyPr anchor="ctr" anchorCtr="1"/>
          <a:lstStyle>
            <a:lvl1pPr marL="0" indent="0" algn="ctr">
              <a:buNone/>
              <a:defRPr sz="2000"/>
            </a:lvl1pPr>
          </a:lstStyle>
          <a:p>
            <a:pPr lvl="0"/>
            <a:r>
              <a:rPr lang="en-US"/>
              <a:t>Click icon to add picture</a:t>
            </a:r>
            <a:endParaRPr lang="en-GB"/>
          </a:p>
        </p:txBody>
      </p:sp>
      <p:sp>
        <p:nvSpPr>
          <p:cNvPr id="5" name="Text Placeholder 3">
            <a:extLst>
              <a:ext uri="{FF2B5EF4-FFF2-40B4-BE49-F238E27FC236}">
                <a16:creationId xmlns:a16="http://schemas.microsoft.com/office/drawing/2014/main" id="{D893FD72-B6C5-52F6-E786-E55907BF4847}"/>
              </a:ext>
            </a:extLst>
          </p:cNvPr>
          <p:cNvSpPr txBox="1">
            <a:spLocks noGrp="1"/>
          </p:cNvSpPr>
          <p:nvPr>
            <p:ph type="body" idx="4294967295"/>
          </p:nvPr>
        </p:nvSpPr>
        <p:spPr>
          <a:xfrm>
            <a:off x="928801" y="3283710"/>
            <a:ext cx="3932240" cy="2439984"/>
          </a:xfrm>
        </p:spPr>
        <p:txBody>
          <a:bodyPr/>
          <a:lstStyle>
            <a:lvl1pPr marL="0" indent="0">
              <a:buNone/>
              <a:defRPr sz="2500" b="1">
                <a:solidFill>
                  <a:srgbClr val="94D7E4"/>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3CAD721A-D4C5-C135-5B63-FEE061DD8B7B}"/>
              </a:ext>
            </a:extLst>
          </p:cNvPr>
          <p:cNvSpPr txBox="1">
            <a:spLocks noGrp="1"/>
          </p:cNvSpPr>
          <p:nvPr>
            <p:ph type="dt" sz="half" idx="7"/>
          </p:nvPr>
        </p:nvSpPr>
        <p:spPr/>
        <p:txBody>
          <a:bodyPr/>
          <a:lstStyle>
            <a:lvl1pPr>
              <a:defRPr/>
            </a:lvl1pPr>
          </a:lstStyle>
          <a:p>
            <a:pPr lvl="0"/>
            <a:fld id="{FC1AC9AD-4D53-4AAB-A63F-D53992F4A6B9}" type="datetime1">
              <a:rPr lang="en-GB"/>
              <a:pPr lvl="0"/>
              <a:t>07/09/2023</a:t>
            </a:fld>
            <a:endParaRPr lang="en-GB"/>
          </a:p>
        </p:txBody>
      </p:sp>
      <p:sp>
        <p:nvSpPr>
          <p:cNvPr id="7" name="Footer Placeholder 5">
            <a:extLst>
              <a:ext uri="{FF2B5EF4-FFF2-40B4-BE49-F238E27FC236}">
                <a16:creationId xmlns:a16="http://schemas.microsoft.com/office/drawing/2014/main" id="{2F037D01-A694-9257-51B9-199B55E85335}"/>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6">
            <a:extLst>
              <a:ext uri="{FF2B5EF4-FFF2-40B4-BE49-F238E27FC236}">
                <a16:creationId xmlns:a16="http://schemas.microsoft.com/office/drawing/2014/main" id="{55BE9628-90F8-7BD6-1500-82FAFFF452A2}"/>
              </a:ext>
            </a:extLst>
          </p:cNvPr>
          <p:cNvSpPr txBox="1">
            <a:spLocks noGrp="1"/>
          </p:cNvSpPr>
          <p:nvPr>
            <p:ph type="sldNum" sz="quarter" idx="8"/>
          </p:nvPr>
        </p:nvSpPr>
        <p:spPr/>
        <p:txBody>
          <a:bodyPr/>
          <a:lstStyle>
            <a:lvl1pPr>
              <a:defRPr/>
            </a:lvl1pPr>
          </a:lstStyle>
          <a:p>
            <a:pPr lvl="0"/>
            <a:fld id="{34D8B74B-8E50-4D92-964E-9AE410F5FE04}" type="slidenum">
              <a:t>‹#›</a:t>
            </a:fld>
            <a:endParaRPr lang="en-GB"/>
          </a:p>
        </p:txBody>
      </p:sp>
      <p:sp>
        <p:nvSpPr>
          <p:cNvPr id="9" name="Rectangle 8">
            <a:extLst>
              <a:ext uri="{FF2B5EF4-FFF2-40B4-BE49-F238E27FC236}">
                <a16:creationId xmlns:a16="http://schemas.microsoft.com/office/drawing/2014/main" id="{7783B870-2BDC-019C-3FE6-0DB3B1206E40}"/>
              </a:ext>
            </a:extLst>
          </p:cNvPr>
          <p:cNvSpPr/>
          <p:nvPr/>
        </p:nvSpPr>
        <p:spPr>
          <a:xfrm>
            <a:off x="687290" y="0"/>
            <a:ext cx="71999" cy="2880003"/>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9">
            <a:extLst>
              <a:ext uri="{FF2B5EF4-FFF2-40B4-BE49-F238E27FC236}">
                <a16:creationId xmlns:a16="http://schemas.microsoft.com/office/drawing/2014/main" id="{009C1281-4B29-2B73-45DD-7635DAB643B4}"/>
              </a:ext>
            </a:extLst>
          </p:cNvPr>
          <p:cNvCxnSpPr/>
          <p:nvPr/>
        </p:nvCxnSpPr>
        <p:spPr>
          <a:xfrm>
            <a:off x="1068860" y="3169767"/>
            <a:ext cx="630936" cy="0"/>
          </a:xfrm>
          <a:prstGeom prst="straightConnector1">
            <a:avLst/>
          </a:prstGeom>
          <a:noFill/>
          <a:ln w="19046" cap="flat">
            <a:solidFill>
              <a:srgbClr val="94D7E4"/>
            </a:solidFill>
            <a:prstDash val="solid"/>
            <a:miter/>
          </a:ln>
        </p:spPr>
      </p:cxnSp>
      <p:cxnSp>
        <p:nvCxnSpPr>
          <p:cNvPr id="11" name="Straight Connector 10">
            <a:extLst>
              <a:ext uri="{FF2B5EF4-FFF2-40B4-BE49-F238E27FC236}">
                <a16:creationId xmlns:a16="http://schemas.microsoft.com/office/drawing/2014/main" id="{4015D91B-A832-676B-2DA4-B426D24C6178}"/>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DF957162-1FFB-A3B3-DDAE-8E3B5E101A01}"/>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2">
            <a:extLst>
              <a:ext uri="{FF2B5EF4-FFF2-40B4-BE49-F238E27FC236}">
                <a16:creationId xmlns:a16="http://schemas.microsoft.com/office/drawing/2014/main" id="{CD38AF8F-20E1-C359-F761-FA2F7B5BEB1D}"/>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3">
            <a:extLst>
              <a:ext uri="{FF2B5EF4-FFF2-40B4-BE49-F238E27FC236}">
                <a16:creationId xmlns:a16="http://schemas.microsoft.com/office/drawing/2014/main" id="{13B32CBE-6D0B-E2B9-1B46-4940B9451FC1}"/>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385641130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Overview">
    <p:spTree>
      <p:nvGrpSpPr>
        <p:cNvPr id="1" name=""/>
        <p:cNvGrpSpPr/>
        <p:nvPr/>
      </p:nvGrpSpPr>
      <p:grpSpPr>
        <a:xfrm>
          <a:off x="0" y="0"/>
          <a:ext cx="0" cy="0"/>
          <a:chOff x="0" y="0"/>
          <a:chExt cx="0" cy="0"/>
        </a:xfrm>
      </p:grpSpPr>
      <p:sp>
        <p:nvSpPr>
          <p:cNvPr id="2" name="Rectangle 55">
            <a:extLst>
              <a:ext uri="{FF2B5EF4-FFF2-40B4-BE49-F238E27FC236}">
                <a16:creationId xmlns:a16="http://schemas.microsoft.com/office/drawing/2014/main" id="{BA34B559-2033-C99F-3E26-B845F3911AC6}"/>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D41919AC-4D9B-5A76-9FEC-A25CF902A183}"/>
              </a:ext>
            </a:extLst>
          </p:cNvPr>
          <p:cNvSpPr txBox="1">
            <a:spLocks noGrp="1"/>
          </p:cNvSpPr>
          <p:nvPr>
            <p:ph type="title"/>
          </p:nvPr>
        </p:nvSpPr>
        <p:spPr>
          <a:xfrm>
            <a:off x="928801" y="607097"/>
            <a:ext cx="4737478" cy="697047"/>
          </a:xfrm>
        </p:spPr>
        <p:txBody>
          <a:bodyPr anchor="b">
            <a:noAutofit/>
          </a:bodyPr>
          <a:lstStyle>
            <a:lvl1pPr>
              <a:defRPr lang="en-GB" sz="4000" b="1"/>
            </a:lvl1pPr>
          </a:lstStyle>
          <a:p>
            <a:pPr lvl="0"/>
            <a:r>
              <a:rPr lang="en-GB"/>
              <a:t>OVERVIEW SLIDE</a:t>
            </a:r>
          </a:p>
        </p:txBody>
      </p:sp>
      <p:sp>
        <p:nvSpPr>
          <p:cNvPr id="4" name="Text Placeholder 3">
            <a:extLst>
              <a:ext uri="{FF2B5EF4-FFF2-40B4-BE49-F238E27FC236}">
                <a16:creationId xmlns:a16="http://schemas.microsoft.com/office/drawing/2014/main" id="{8D8551AD-6515-E035-4882-42B17830A2D8}"/>
              </a:ext>
            </a:extLst>
          </p:cNvPr>
          <p:cNvSpPr txBox="1">
            <a:spLocks noGrp="1"/>
          </p:cNvSpPr>
          <p:nvPr>
            <p:ph type="body" idx="4294967295"/>
          </p:nvPr>
        </p:nvSpPr>
        <p:spPr>
          <a:xfrm>
            <a:off x="928801" y="2635593"/>
            <a:ext cx="3256672" cy="499491"/>
          </a:xfrm>
        </p:spPr>
        <p:txBody>
          <a:bodyPr/>
          <a:lstStyle>
            <a:lvl1pPr marL="0" indent="0">
              <a:buNone/>
              <a:defRPr lang="en-GB" sz="2500" b="1">
                <a:solidFill>
                  <a:srgbClr val="94D7E4"/>
                </a:solidFill>
              </a:defRPr>
            </a:lvl1pPr>
          </a:lstStyle>
          <a:p>
            <a:pPr lvl="0"/>
            <a:r>
              <a:rPr lang="en-GB"/>
              <a:t>Item 1 Title</a:t>
            </a:r>
          </a:p>
        </p:txBody>
      </p:sp>
      <p:sp>
        <p:nvSpPr>
          <p:cNvPr id="5" name="Date Placeholder 4">
            <a:extLst>
              <a:ext uri="{FF2B5EF4-FFF2-40B4-BE49-F238E27FC236}">
                <a16:creationId xmlns:a16="http://schemas.microsoft.com/office/drawing/2014/main" id="{05907F62-8D8B-DFD8-D6EC-54BC425D2F16}"/>
              </a:ext>
            </a:extLst>
          </p:cNvPr>
          <p:cNvSpPr txBox="1">
            <a:spLocks noGrp="1"/>
          </p:cNvSpPr>
          <p:nvPr>
            <p:ph type="dt" sz="half" idx="7"/>
          </p:nvPr>
        </p:nvSpPr>
        <p:spPr/>
        <p:txBody>
          <a:bodyPr/>
          <a:lstStyle>
            <a:lvl1pPr>
              <a:defRPr/>
            </a:lvl1pPr>
          </a:lstStyle>
          <a:p>
            <a:pPr lvl="0"/>
            <a:fld id="{385AA58D-6C28-422F-BF0B-69A30A208598}" type="datetime1">
              <a:rPr lang="en-GB"/>
              <a:pPr lvl="0"/>
              <a:t>07/09/2023</a:t>
            </a:fld>
            <a:endParaRPr lang="en-GB"/>
          </a:p>
        </p:txBody>
      </p:sp>
      <p:sp>
        <p:nvSpPr>
          <p:cNvPr id="6" name="Footer Placeholder 5">
            <a:extLst>
              <a:ext uri="{FF2B5EF4-FFF2-40B4-BE49-F238E27FC236}">
                <a16:creationId xmlns:a16="http://schemas.microsoft.com/office/drawing/2014/main" id="{EE356822-406B-C02A-976A-252A64673D01}"/>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3D1031E1-DAB3-8ABF-ED71-C55882CF2DD3}"/>
              </a:ext>
            </a:extLst>
          </p:cNvPr>
          <p:cNvSpPr txBox="1">
            <a:spLocks noGrp="1"/>
          </p:cNvSpPr>
          <p:nvPr>
            <p:ph type="sldNum" sz="quarter" idx="8"/>
          </p:nvPr>
        </p:nvSpPr>
        <p:spPr/>
        <p:txBody>
          <a:bodyPr/>
          <a:lstStyle>
            <a:lvl1pPr>
              <a:defRPr/>
            </a:lvl1pPr>
          </a:lstStyle>
          <a:p>
            <a:pPr lvl="0"/>
            <a:fld id="{CBED0917-38B1-4E03-9463-9A98B947DE3C}" type="slidenum">
              <a:t>‹#›</a:t>
            </a:fld>
            <a:endParaRPr lang="en-GB"/>
          </a:p>
        </p:txBody>
      </p:sp>
      <p:sp>
        <p:nvSpPr>
          <p:cNvPr id="8" name="Rectangle 9">
            <a:extLst>
              <a:ext uri="{FF2B5EF4-FFF2-40B4-BE49-F238E27FC236}">
                <a16:creationId xmlns:a16="http://schemas.microsoft.com/office/drawing/2014/main" id="{2FAD6439-73EA-792D-5429-C0C3EB1088FD}"/>
              </a:ext>
            </a:extLst>
          </p:cNvPr>
          <p:cNvSpPr/>
          <p:nvPr/>
        </p:nvSpPr>
        <p:spPr>
          <a:xfrm>
            <a:off x="687290" y="0"/>
            <a:ext cx="71999" cy="1151997"/>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B56120A5-BE6E-2916-02BB-278E61A1BB9F}"/>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6EBE7A41-A045-1326-DABF-6867AFCAE28A}"/>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3">
            <a:extLst>
              <a:ext uri="{FF2B5EF4-FFF2-40B4-BE49-F238E27FC236}">
                <a16:creationId xmlns:a16="http://schemas.microsoft.com/office/drawing/2014/main" id="{274CF66D-8C06-35C2-EF71-7CC02DFA4F02}"/>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2" name="Straight Connector 14">
            <a:extLst>
              <a:ext uri="{FF2B5EF4-FFF2-40B4-BE49-F238E27FC236}">
                <a16:creationId xmlns:a16="http://schemas.microsoft.com/office/drawing/2014/main" id="{FF2EE08B-AB1A-B349-7F49-AB335002C5CF}"/>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3" name="Straight Connector 30">
            <a:extLst>
              <a:ext uri="{FF2B5EF4-FFF2-40B4-BE49-F238E27FC236}">
                <a16:creationId xmlns:a16="http://schemas.microsoft.com/office/drawing/2014/main" id="{C43F7289-22ED-3CE9-8861-51BCF89B1AA0}"/>
              </a:ext>
            </a:extLst>
          </p:cNvPr>
          <p:cNvCxnSpPr/>
          <p:nvPr/>
        </p:nvCxnSpPr>
        <p:spPr>
          <a:xfrm>
            <a:off x="11192402" y="802797"/>
            <a:ext cx="1001231" cy="0"/>
          </a:xfrm>
          <a:prstGeom prst="straightConnector1">
            <a:avLst/>
          </a:prstGeom>
          <a:noFill/>
          <a:ln w="6345" cap="flat">
            <a:solidFill>
              <a:srgbClr val="94D7E4"/>
            </a:solidFill>
            <a:prstDash val="solid"/>
            <a:miter/>
          </a:ln>
        </p:spPr>
      </p:cxnSp>
      <p:cxnSp>
        <p:nvCxnSpPr>
          <p:cNvPr id="14" name="Straight Connector 33">
            <a:extLst>
              <a:ext uri="{FF2B5EF4-FFF2-40B4-BE49-F238E27FC236}">
                <a16:creationId xmlns:a16="http://schemas.microsoft.com/office/drawing/2014/main" id="{1AAAD9B2-65C0-A92B-D262-D43FECD077D1}"/>
              </a:ext>
            </a:extLst>
          </p:cNvPr>
          <p:cNvCxnSpPr/>
          <p:nvPr/>
        </p:nvCxnSpPr>
        <p:spPr>
          <a:xfrm rot="16200004">
            <a:off x="11383201" y="6580799"/>
            <a:ext cx="557784" cy="0"/>
          </a:xfrm>
          <a:prstGeom prst="straightConnector1">
            <a:avLst/>
          </a:prstGeom>
          <a:noFill/>
          <a:ln w="19046" cap="flat">
            <a:solidFill>
              <a:srgbClr val="94D7E4"/>
            </a:solidFill>
            <a:prstDash val="solid"/>
            <a:miter/>
          </a:ln>
        </p:spPr>
      </p:cxnSp>
      <p:sp>
        <p:nvSpPr>
          <p:cNvPr id="15" name="Text Placeholder 3">
            <a:extLst>
              <a:ext uri="{FF2B5EF4-FFF2-40B4-BE49-F238E27FC236}">
                <a16:creationId xmlns:a16="http://schemas.microsoft.com/office/drawing/2014/main" id="{85305A72-41BC-A5C0-D349-48CE96804B97}"/>
              </a:ext>
            </a:extLst>
          </p:cNvPr>
          <p:cNvSpPr txBox="1">
            <a:spLocks noGrp="1"/>
          </p:cNvSpPr>
          <p:nvPr>
            <p:ph type="body" idx="4294967295"/>
          </p:nvPr>
        </p:nvSpPr>
        <p:spPr>
          <a:xfrm>
            <a:off x="4467666" y="2635593"/>
            <a:ext cx="3256672" cy="499491"/>
          </a:xfrm>
        </p:spPr>
        <p:txBody>
          <a:bodyPr/>
          <a:lstStyle>
            <a:lvl1pPr marL="0" indent="0">
              <a:buNone/>
              <a:defRPr lang="en-GB" sz="2500" b="1">
                <a:solidFill>
                  <a:srgbClr val="94D7E4"/>
                </a:solidFill>
              </a:defRPr>
            </a:lvl1pPr>
          </a:lstStyle>
          <a:p>
            <a:pPr lvl="0"/>
            <a:r>
              <a:rPr lang="en-GB"/>
              <a:t>Item 2 Title</a:t>
            </a:r>
          </a:p>
        </p:txBody>
      </p:sp>
      <p:sp>
        <p:nvSpPr>
          <p:cNvPr id="16" name="Text Placeholder 3">
            <a:extLst>
              <a:ext uri="{FF2B5EF4-FFF2-40B4-BE49-F238E27FC236}">
                <a16:creationId xmlns:a16="http://schemas.microsoft.com/office/drawing/2014/main" id="{D843DE02-A13C-D82D-8BEE-67C2F380CF52}"/>
              </a:ext>
            </a:extLst>
          </p:cNvPr>
          <p:cNvSpPr txBox="1">
            <a:spLocks noGrp="1"/>
          </p:cNvSpPr>
          <p:nvPr>
            <p:ph type="body" idx="4294967295"/>
          </p:nvPr>
        </p:nvSpPr>
        <p:spPr>
          <a:xfrm>
            <a:off x="8006522" y="2635593"/>
            <a:ext cx="3256672" cy="499491"/>
          </a:xfrm>
        </p:spPr>
        <p:txBody>
          <a:bodyPr/>
          <a:lstStyle>
            <a:lvl1pPr marL="0" indent="0">
              <a:buNone/>
              <a:defRPr lang="en-GB" sz="2500" b="1">
                <a:solidFill>
                  <a:srgbClr val="94D7E4"/>
                </a:solidFill>
              </a:defRPr>
            </a:lvl1pPr>
          </a:lstStyle>
          <a:p>
            <a:pPr lvl="0"/>
            <a:r>
              <a:rPr lang="en-GB"/>
              <a:t>Item 3 Title</a:t>
            </a:r>
          </a:p>
        </p:txBody>
      </p:sp>
      <p:sp>
        <p:nvSpPr>
          <p:cNvPr id="17" name="Text Placeholder 3">
            <a:extLst>
              <a:ext uri="{FF2B5EF4-FFF2-40B4-BE49-F238E27FC236}">
                <a16:creationId xmlns:a16="http://schemas.microsoft.com/office/drawing/2014/main" id="{8E276468-A113-4C7B-4BC3-9D8B61BF0DCE}"/>
              </a:ext>
            </a:extLst>
          </p:cNvPr>
          <p:cNvSpPr txBox="1">
            <a:spLocks noGrp="1"/>
          </p:cNvSpPr>
          <p:nvPr>
            <p:ph type="body" idx="4294967295"/>
          </p:nvPr>
        </p:nvSpPr>
        <p:spPr>
          <a:xfrm>
            <a:off x="928801" y="4746796"/>
            <a:ext cx="3256672" cy="499491"/>
          </a:xfrm>
        </p:spPr>
        <p:txBody>
          <a:bodyPr/>
          <a:lstStyle>
            <a:lvl1pPr marL="0" indent="0">
              <a:buNone/>
              <a:defRPr lang="en-GB" sz="2500" b="1">
                <a:solidFill>
                  <a:srgbClr val="94D7E4"/>
                </a:solidFill>
              </a:defRPr>
            </a:lvl1pPr>
          </a:lstStyle>
          <a:p>
            <a:pPr lvl="0"/>
            <a:r>
              <a:rPr lang="en-GB"/>
              <a:t>Item 4 Title</a:t>
            </a:r>
          </a:p>
        </p:txBody>
      </p:sp>
      <p:sp>
        <p:nvSpPr>
          <p:cNvPr id="18" name="Text Placeholder 3">
            <a:extLst>
              <a:ext uri="{FF2B5EF4-FFF2-40B4-BE49-F238E27FC236}">
                <a16:creationId xmlns:a16="http://schemas.microsoft.com/office/drawing/2014/main" id="{169C7569-13C7-7909-C781-FF982B891643}"/>
              </a:ext>
            </a:extLst>
          </p:cNvPr>
          <p:cNvSpPr txBox="1">
            <a:spLocks noGrp="1"/>
          </p:cNvSpPr>
          <p:nvPr>
            <p:ph type="body" idx="4294967295"/>
          </p:nvPr>
        </p:nvSpPr>
        <p:spPr>
          <a:xfrm>
            <a:off x="4467666" y="4746796"/>
            <a:ext cx="3256672" cy="499491"/>
          </a:xfrm>
        </p:spPr>
        <p:txBody>
          <a:bodyPr/>
          <a:lstStyle>
            <a:lvl1pPr marL="0" indent="0">
              <a:buNone/>
              <a:defRPr lang="en-GB" sz="2500" b="1">
                <a:solidFill>
                  <a:srgbClr val="94D7E4"/>
                </a:solidFill>
              </a:defRPr>
            </a:lvl1pPr>
          </a:lstStyle>
          <a:p>
            <a:pPr lvl="0"/>
            <a:r>
              <a:rPr lang="en-GB"/>
              <a:t>Item 5 Title</a:t>
            </a:r>
          </a:p>
        </p:txBody>
      </p:sp>
      <p:sp>
        <p:nvSpPr>
          <p:cNvPr id="19" name="Text Placeholder 3">
            <a:extLst>
              <a:ext uri="{FF2B5EF4-FFF2-40B4-BE49-F238E27FC236}">
                <a16:creationId xmlns:a16="http://schemas.microsoft.com/office/drawing/2014/main" id="{046EA72E-E21C-760C-1B5A-1D67D908521F}"/>
              </a:ext>
            </a:extLst>
          </p:cNvPr>
          <p:cNvSpPr txBox="1">
            <a:spLocks noGrp="1"/>
          </p:cNvSpPr>
          <p:nvPr>
            <p:ph type="body" idx="4294967295"/>
          </p:nvPr>
        </p:nvSpPr>
        <p:spPr>
          <a:xfrm>
            <a:off x="8006522" y="4746796"/>
            <a:ext cx="3256672" cy="499491"/>
          </a:xfrm>
        </p:spPr>
        <p:txBody>
          <a:bodyPr/>
          <a:lstStyle>
            <a:lvl1pPr marL="0" indent="0">
              <a:buNone/>
              <a:defRPr lang="en-GB" sz="2500" b="1">
                <a:solidFill>
                  <a:srgbClr val="94D7E4"/>
                </a:solidFill>
              </a:defRPr>
            </a:lvl1pPr>
          </a:lstStyle>
          <a:p>
            <a:pPr lvl="0"/>
            <a:r>
              <a:rPr lang="en-GB"/>
              <a:t>Item 6 Title</a:t>
            </a:r>
          </a:p>
        </p:txBody>
      </p:sp>
      <p:sp>
        <p:nvSpPr>
          <p:cNvPr id="20" name="Text Placeholder 3">
            <a:extLst>
              <a:ext uri="{FF2B5EF4-FFF2-40B4-BE49-F238E27FC236}">
                <a16:creationId xmlns:a16="http://schemas.microsoft.com/office/drawing/2014/main" id="{0FB25A82-AB94-D7BB-9BBC-14C5847E3DD6}"/>
              </a:ext>
            </a:extLst>
          </p:cNvPr>
          <p:cNvSpPr txBox="1">
            <a:spLocks noGrp="1"/>
          </p:cNvSpPr>
          <p:nvPr>
            <p:ph type="body" idx="4294967295"/>
          </p:nvPr>
        </p:nvSpPr>
        <p:spPr>
          <a:xfrm>
            <a:off x="928801"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1" name="Text Placeholder 3">
            <a:extLst>
              <a:ext uri="{FF2B5EF4-FFF2-40B4-BE49-F238E27FC236}">
                <a16:creationId xmlns:a16="http://schemas.microsoft.com/office/drawing/2014/main" id="{34A7E904-4F18-BE4A-B8D0-BF4DED4B7B8B}"/>
              </a:ext>
            </a:extLst>
          </p:cNvPr>
          <p:cNvSpPr txBox="1">
            <a:spLocks noGrp="1"/>
          </p:cNvSpPr>
          <p:nvPr>
            <p:ph type="body" idx="4294967295"/>
          </p:nvPr>
        </p:nvSpPr>
        <p:spPr>
          <a:xfrm>
            <a:off x="4467666"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2" name="Text Placeholder 3">
            <a:extLst>
              <a:ext uri="{FF2B5EF4-FFF2-40B4-BE49-F238E27FC236}">
                <a16:creationId xmlns:a16="http://schemas.microsoft.com/office/drawing/2014/main" id="{26DCD782-91BA-E93F-9B24-99277C62E1A1}"/>
              </a:ext>
            </a:extLst>
          </p:cNvPr>
          <p:cNvSpPr txBox="1">
            <a:spLocks noGrp="1"/>
          </p:cNvSpPr>
          <p:nvPr>
            <p:ph type="body" idx="4294967295"/>
          </p:nvPr>
        </p:nvSpPr>
        <p:spPr>
          <a:xfrm>
            <a:off x="8006522"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3" name="Text Placeholder 3">
            <a:extLst>
              <a:ext uri="{FF2B5EF4-FFF2-40B4-BE49-F238E27FC236}">
                <a16:creationId xmlns:a16="http://schemas.microsoft.com/office/drawing/2014/main" id="{83C84A35-2E89-CB47-781D-7F8F5B4E2998}"/>
              </a:ext>
            </a:extLst>
          </p:cNvPr>
          <p:cNvSpPr txBox="1">
            <a:spLocks noGrp="1"/>
          </p:cNvSpPr>
          <p:nvPr>
            <p:ph type="body" idx="4294967295"/>
          </p:nvPr>
        </p:nvSpPr>
        <p:spPr>
          <a:xfrm>
            <a:off x="928801"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4" name="Text Placeholder 3">
            <a:extLst>
              <a:ext uri="{FF2B5EF4-FFF2-40B4-BE49-F238E27FC236}">
                <a16:creationId xmlns:a16="http://schemas.microsoft.com/office/drawing/2014/main" id="{CDD6720F-BD5E-E000-B9CF-3E655F1BA3F2}"/>
              </a:ext>
            </a:extLst>
          </p:cNvPr>
          <p:cNvSpPr txBox="1">
            <a:spLocks noGrp="1"/>
          </p:cNvSpPr>
          <p:nvPr>
            <p:ph type="body" idx="4294967295"/>
          </p:nvPr>
        </p:nvSpPr>
        <p:spPr>
          <a:xfrm>
            <a:off x="4467666"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5" name="Text Placeholder 3">
            <a:extLst>
              <a:ext uri="{FF2B5EF4-FFF2-40B4-BE49-F238E27FC236}">
                <a16:creationId xmlns:a16="http://schemas.microsoft.com/office/drawing/2014/main" id="{D2B49AA8-32DC-3621-0693-FC912EC7B1DC}"/>
              </a:ext>
            </a:extLst>
          </p:cNvPr>
          <p:cNvSpPr txBox="1">
            <a:spLocks noGrp="1"/>
          </p:cNvSpPr>
          <p:nvPr>
            <p:ph type="body" idx="4294967295"/>
          </p:nvPr>
        </p:nvSpPr>
        <p:spPr>
          <a:xfrm>
            <a:off x="8006522"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6" name="Picture Placeholder 46">
            <a:extLst>
              <a:ext uri="{FF2B5EF4-FFF2-40B4-BE49-F238E27FC236}">
                <a16:creationId xmlns:a16="http://schemas.microsoft.com/office/drawing/2014/main" id="{904DF4C3-8D88-7E12-8E9E-263DE9263AC0}"/>
              </a:ext>
            </a:extLst>
          </p:cNvPr>
          <p:cNvSpPr txBox="1">
            <a:spLocks noGrp="1"/>
          </p:cNvSpPr>
          <p:nvPr>
            <p:ph type="pic" idx="4294967295"/>
          </p:nvPr>
        </p:nvSpPr>
        <p:spPr>
          <a:xfrm>
            <a:off x="977063" y="1757979"/>
            <a:ext cx="867601" cy="868680"/>
          </a:xfrm>
        </p:spPr>
        <p:txBody>
          <a:bodyPr anchor="ctr" anchorCtr="1"/>
          <a:lstStyle>
            <a:lvl1pPr marL="0" indent="0" algn="ctr">
              <a:buNone/>
              <a:defRPr sz="1200"/>
            </a:lvl1pPr>
          </a:lstStyle>
          <a:p>
            <a:pPr lvl="0"/>
            <a:r>
              <a:rPr lang="en-US"/>
              <a:t>Click icon to add picture</a:t>
            </a:r>
            <a:endParaRPr lang="en-GB"/>
          </a:p>
        </p:txBody>
      </p:sp>
      <p:sp>
        <p:nvSpPr>
          <p:cNvPr id="27" name="Picture Placeholder 46">
            <a:extLst>
              <a:ext uri="{FF2B5EF4-FFF2-40B4-BE49-F238E27FC236}">
                <a16:creationId xmlns:a16="http://schemas.microsoft.com/office/drawing/2014/main" id="{B45C548B-C8F7-3F8E-9C78-ECD3ED96A924}"/>
              </a:ext>
            </a:extLst>
          </p:cNvPr>
          <p:cNvSpPr txBox="1">
            <a:spLocks noGrp="1"/>
          </p:cNvSpPr>
          <p:nvPr>
            <p:ph type="pic" idx="4294967295"/>
          </p:nvPr>
        </p:nvSpPr>
        <p:spPr>
          <a:xfrm>
            <a:off x="4512371" y="1757979"/>
            <a:ext cx="867601" cy="868680"/>
          </a:xfrm>
        </p:spPr>
        <p:txBody>
          <a:bodyPr anchor="ctr" anchorCtr="1"/>
          <a:lstStyle>
            <a:lvl1pPr marL="0" indent="0" algn="ctr">
              <a:buNone/>
              <a:defRPr sz="1200"/>
            </a:lvl1pPr>
          </a:lstStyle>
          <a:p>
            <a:pPr lvl="0"/>
            <a:r>
              <a:rPr lang="en-US"/>
              <a:t>Click icon to add picture</a:t>
            </a:r>
            <a:endParaRPr lang="en-GB"/>
          </a:p>
        </p:txBody>
      </p:sp>
      <p:sp>
        <p:nvSpPr>
          <p:cNvPr id="28" name="Picture Placeholder 46">
            <a:extLst>
              <a:ext uri="{FF2B5EF4-FFF2-40B4-BE49-F238E27FC236}">
                <a16:creationId xmlns:a16="http://schemas.microsoft.com/office/drawing/2014/main" id="{5C65FF6D-7D29-358E-1B8D-305BA2AF0819}"/>
              </a:ext>
            </a:extLst>
          </p:cNvPr>
          <p:cNvSpPr txBox="1">
            <a:spLocks noGrp="1"/>
          </p:cNvSpPr>
          <p:nvPr>
            <p:ph type="pic" idx="4294967295"/>
          </p:nvPr>
        </p:nvSpPr>
        <p:spPr>
          <a:xfrm>
            <a:off x="8047689" y="1757979"/>
            <a:ext cx="867601" cy="868680"/>
          </a:xfrm>
        </p:spPr>
        <p:txBody>
          <a:bodyPr anchor="ctr" anchorCtr="1"/>
          <a:lstStyle>
            <a:lvl1pPr marL="0" indent="0" algn="ctr">
              <a:buNone/>
              <a:defRPr sz="1200"/>
            </a:lvl1pPr>
          </a:lstStyle>
          <a:p>
            <a:pPr lvl="0"/>
            <a:r>
              <a:rPr lang="en-US"/>
              <a:t>Click icon to add picture</a:t>
            </a:r>
            <a:endParaRPr lang="en-GB"/>
          </a:p>
        </p:txBody>
      </p:sp>
      <p:sp>
        <p:nvSpPr>
          <p:cNvPr id="29" name="Picture Placeholder 46">
            <a:extLst>
              <a:ext uri="{FF2B5EF4-FFF2-40B4-BE49-F238E27FC236}">
                <a16:creationId xmlns:a16="http://schemas.microsoft.com/office/drawing/2014/main" id="{CD8DAA22-4BDC-8BAC-9C49-8D33B7235099}"/>
              </a:ext>
            </a:extLst>
          </p:cNvPr>
          <p:cNvSpPr txBox="1">
            <a:spLocks noGrp="1"/>
          </p:cNvSpPr>
          <p:nvPr>
            <p:ph type="pic" idx="4294967295"/>
          </p:nvPr>
        </p:nvSpPr>
        <p:spPr>
          <a:xfrm>
            <a:off x="977063" y="3890095"/>
            <a:ext cx="867601" cy="868680"/>
          </a:xfrm>
        </p:spPr>
        <p:txBody>
          <a:bodyPr anchor="ctr" anchorCtr="1"/>
          <a:lstStyle>
            <a:lvl1pPr marL="0" indent="0" algn="ctr">
              <a:buNone/>
              <a:defRPr sz="1200"/>
            </a:lvl1pPr>
          </a:lstStyle>
          <a:p>
            <a:pPr lvl="0"/>
            <a:r>
              <a:rPr lang="en-US"/>
              <a:t>Click icon to add picture</a:t>
            </a:r>
            <a:endParaRPr lang="en-GB"/>
          </a:p>
        </p:txBody>
      </p:sp>
      <p:sp>
        <p:nvSpPr>
          <p:cNvPr id="30" name="Picture Placeholder 46">
            <a:extLst>
              <a:ext uri="{FF2B5EF4-FFF2-40B4-BE49-F238E27FC236}">
                <a16:creationId xmlns:a16="http://schemas.microsoft.com/office/drawing/2014/main" id="{9903D62D-F705-B7FB-F082-5A3C7A988ECE}"/>
              </a:ext>
            </a:extLst>
          </p:cNvPr>
          <p:cNvSpPr txBox="1">
            <a:spLocks noGrp="1"/>
          </p:cNvSpPr>
          <p:nvPr>
            <p:ph type="pic" idx="4294967295"/>
          </p:nvPr>
        </p:nvSpPr>
        <p:spPr>
          <a:xfrm>
            <a:off x="4512371" y="3890095"/>
            <a:ext cx="867601" cy="868680"/>
          </a:xfrm>
        </p:spPr>
        <p:txBody>
          <a:bodyPr anchor="ctr" anchorCtr="1"/>
          <a:lstStyle>
            <a:lvl1pPr marL="0" indent="0" algn="ctr">
              <a:buNone/>
              <a:defRPr sz="1200"/>
            </a:lvl1pPr>
          </a:lstStyle>
          <a:p>
            <a:pPr lvl="0"/>
            <a:r>
              <a:rPr lang="en-US"/>
              <a:t>Click icon to add picture</a:t>
            </a:r>
            <a:endParaRPr lang="en-GB"/>
          </a:p>
        </p:txBody>
      </p:sp>
      <p:sp>
        <p:nvSpPr>
          <p:cNvPr id="31" name="Picture Placeholder 46">
            <a:extLst>
              <a:ext uri="{FF2B5EF4-FFF2-40B4-BE49-F238E27FC236}">
                <a16:creationId xmlns:a16="http://schemas.microsoft.com/office/drawing/2014/main" id="{945AEC88-7290-EBA3-C476-1F59FEA7D730}"/>
              </a:ext>
            </a:extLst>
          </p:cNvPr>
          <p:cNvSpPr txBox="1">
            <a:spLocks noGrp="1"/>
          </p:cNvSpPr>
          <p:nvPr>
            <p:ph type="pic" idx="4294967295"/>
          </p:nvPr>
        </p:nvSpPr>
        <p:spPr>
          <a:xfrm>
            <a:off x="8047689" y="3890095"/>
            <a:ext cx="867601" cy="868680"/>
          </a:xfrm>
        </p:spPr>
        <p:txBody>
          <a:bodyPr anchor="ctr" anchorCtr="1"/>
          <a:lstStyle>
            <a:lvl1pPr marL="0" indent="0" algn="ctr">
              <a:buNone/>
              <a:defRPr sz="1200"/>
            </a:lvl1pPr>
          </a:lstStyle>
          <a:p>
            <a:pPr lvl="0"/>
            <a:r>
              <a:rPr lang="en-US"/>
              <a:t>Click icon to add picture</a:t>
            </a:r>
            <a:endParaRPr lang="en-GB"/>
          </a:p>
        </p:txBody>
      </p:sp>
    </p:spTree>
    <p:extLst>
      <p:ext uri="{BB962C8B-B14F-4D97-AF65-F5344CB8AC3E}">
        <p14:creationId xmlns:p14="http://schemas.microsoft.com/office/powerpoint/2010/main" val="1997717952"/>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_Thank You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1E03539B-BF8E-470A-FE0C-475688499324}"/>
              </a:ext>
            </a:extLst>
          </p:cNvPr>
          <p:cNvSpPr/>
          <p:nvPr/>
        </p:nvSpPr>
        <p:spPr>
          <a:xfrm>
            <a:off x="0" y="4251155"/>
            <a:ext cx="12191996" cy="2606844"/>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049A1002-13B4-2415-F941-22199FE3940A}"/>
              </a:ext>
            </a:extLst>
          </p:cNvPr>
          <p:cNvSpPr txBox="1">
            <a:spLocks noGrp="1"/>
          </p:cNvSpPr>
          <p:nvPr>
            <p:ph type="title"/>
          </p:nvPr>
        </p:nvSpPr>
        <p:spPr>
          <a:xfrm>
            <a:off x="1812761" y="4700336"/>
            <a:ext cx="8807116" cy="915872"/>
          </a:xfrm>
        </p:spPr>
        <p:txBody>
          <a:bodyPr anchor="b"/>
          <a:lstStyle>
            <a:lvl1pPr>
              <a:defRPr lang="en-GB" sz="5500" b="1"/>
            </a:lvl1pPr>
          </a:lstStyle>
          <a:p>
            <a:pPr lvl="0"/>
            <a:r>
              <a:rPr lang="en-GB"/>
              <a:t>THANK YOU!</a:t>
            </a:r>
          </a:p>
        </p:txBody>
      </p:sp>
      <p:sp>
        <p:nvSpPr>
          <p:cNvPr id="4" name="Subtitle 2">
            <a:extLst>
              <a:ext uri="{FF2B5EF4-FFF2-40B4-BE49-F238E27FC236}">
                <a16:creationId xmlns:a16="http://schemas.microsoft.com/office/drawing/2014/main" id="{15E91A26-2E50-8F7B-1355-174D7FC5D56A}"/>
              </a:ext>
            </a:extLst>
          </p:cNvPr>
          <p:cNvSpPr txBox="1">
            <a:spLocks noGrp="1"/>
          </p:cNvSpPr>
          <p:nvPr>
            <p:ph type="subTitle" idx="4294967295"/>
          </p:nvPr>
        </p:nvSpPr>
        <p:spPr>
          <a:xfrm>
            <a:off x="1812761" y="5963076"/>
            <a:ext cx="9144000" cy="601839"/>
          </a:xfrm>
        </p:spPr>
        <p:txBody>
          <a:bodyPr/>
          <a:lstStyle>
            <a:lvl1pPr marL="0" indent="0">
              <a:buNone/>
              <a:defRPr lang="en-GB" sz="3000" b="1">
                <a:solidFill>
                  <a:srgbClr val="94D7E4"/>
                </a:solidFill>
              </a:defRPr>
            </a:lvl1pPr>
          </a:lstStyle>
          <a:p>
            <a:pPr lvl="0"/>
            <a:r>
              <a:rPr lang="en-GB"/>
              <a:t>Lorem Ipsum Dolor</a:t>
            </a:r>
          </a:p>
        </p:txBody>
      </p:sp>
      <p:sp>
        <p:nvSpPr>
          <p:cNvPr id="5" name="Date Placeholder 3">
            <a:extLst>
              <a:ext uri="{FF2B5EF4-FFF2-40B4-BE49-F238E27FC236}">
                <a16:creationId xmlns:a16="http://schemas.microsoft.com/office/drawing/2014/main" id="{8AE1D288-4D7B-B51B-466B-268F736AA546}"/>
              </a:ext>
            </a:extLst>
          </p:cNvPr>
          <p:cNvSpPr txBox="1">
            <a:spLocks noGrp="1"/>
          </p:cNvSpPr>
          <p:nvPr>
            <p:ph type="dt" sz="half" idx="7"/>
          </p:nvPr>
        </p:nvSpPr>
        <p:spPr/>
        <p:txBody>
          <a:bodyPr/>
          <a:lstStyle>
            <a:lvl1pPr>
              <a:defRPr/>
            </a:lvl1pPr>
          </a:lstStyle>
          <a:p>
            <a:pPr lvl="0"/>
            <a:fld id="{533DE42A-E0D7-4670-BC27-EF9FBD015192}" type="datetime1">
              <a:rPr lang="en-GB"/>
              <a:pPr lvl="0"/>
              <a:t>07/09/2023</a:t>
            </a:fld>
            <a:endParaRPr lang="en-GB"/>
          </a:p>
        </p:txBody>
      </p:sp>
      <p:sp>
        <p:nvSpPr>
          <p:cNvPr id="6" name="Footer Placeholder 4">
            <a:extLst>
              <a:ext uri="{FF2B5EF4-FFF2-40B4-BE49-F238E27FC236}">
                <a16:creationId xmlns:a16="http://schemas.microsoft.com/office/drawing/2014/main" id="{653A10FA-3011-6696-97EE-0097CB048039}"/>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72C9F759-3717-7D0B-68DF-1105BEA59196}"/>
              </a:ext>
            </a:extLst>
          </p:cNvPr>
          <p:cNvSpPr txBox="1">
            <a:spLocks noGrp="1"/>
          </p:cNvSpPr>
          <p:nvPr>
            <p:ph type="sldNum" sz="quarter" idx="8"/>
          </p:nvPr>
        </p:nvSpPr>
        <p:spPr/>
        <p:txBody>
          <a:bodyPr/>
          <a:lstStyle>
            <a:lvl1pPr>
              <a:defRPr/>
            </a:lvl1pPr>
          </a:lstStyle>
          <a:p>
            <a:pPr lvl="0"/>
            <a:fld id="{A8DF1532-033B-4224-ABE3-587B92FCF7CD}" type="slidenum">
              <a:t>‹#›</a:t>
            </a:fld>
            <a:endParaRPr lang="en-GB"/>
          </a:p>
        </p:txBody>
      </p:sp>
      <p:sp>
        <p:nvSpPr>
          <p:cNvPr id="8" name="Rectangle 9">
            <a:extLst>
              <a:ext uri="{FF2B5EF4-FFF2-40B4-BE49-F238E27FC236}">
                <a16:creationId xmlns:a16="http://schemas.microsoft.com/office/drawing/2014/main" id="{0CA5CC34-336A-3B2A-73CA-DCA0351FB657}"/>
              </a:ext>
            </a:extLst>
          </p:cNvPr>
          <p:cNvSpPr/>
          <p:nvPr/>
        </p:nvSpPr>
        <p:spPr>
          <a:xfrm>
            <a:off x="1379619" y="4878003"/>
            <a:ext cx="143999" cy="1979996"/>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E88759EF-BDCD-712B-0B8B-4FC2CA8795F6}"/>
              </a:ext>
            </a:extLst>
          </p:cNvPr>
          <p:cNvCxnSpPr/>
          <p:nvPr/>
        </p:nvCxnSpPr>
        <p:spPr>
          <a:xfrm>
            <a:off x="1957136" y="5808031"/>
            <a:ext cx="930438" cy="0"/>
          </a:xfrm>
          <a:prstGeom prst="straightConnector1">
            <a:avLst/>
          </a:prstGeom>
          <a:noFill/>
          <a:ln w="25402" cap="flat">
            <a:solidFill>
              <a:srgbClr val="94D7E4"/>
            </a:solidFill>
            <a:prstDash val="solid"/>
            <a:miter/>
          </a:ln>
        </p:spPr>
      </p:cxnSp>
      <p:cxnSp>
        <p:nvCxnSpPr>
          <p:cNvPr id="10" name="Straight Connector 13">
            <a:extLst>
              <a:ext uri="{FF2B5EF4-FFF2-40B4-BE49-F238E27FC236}">
                <a16:creationId xmlns:a16="http://schemas.microsoft.com/office/drawing/2014/main" id="{6E980E92-0A62-80FF-ECAC-629D967D646D}"/>
              </a:ext>
            </a:extLst>
          </p:cNvPr>
          <p:cNvCxnSpPr/>
          <p:nvPr/>
        </p:nvCxnSpPr>
        <p:spPr>
          <a:xfrm rot="16200004">
            <a:off x="10391278" y="685800"/>
            <a:ext cx="1371600" cy="0"/>
          </a:xfrm>
          <a:prstGeom prst="straightConnector1">
            <a:avLst/>
          </a:prstGeom>
          <a:noFill/>
          <a:ln w="25402" cap="flat">
            <a:solidFill>
              <a:srgbClr val="455F51"/>
            </a:solidFill>
            <a:prstDash val="solid"/>
            <a:miter/>
          </a:ln>
        </p:spPr>
      </p:cxnSp>
      <p:sp>
        <p:nvSpPr>
          <p:cNvPr id="11" name="Text Placeholder 14">
            <a:extLst>
              <a:ext uri="{FF2B5EF4-FFF2-40B4-BE49-F238E27FC236}">
                <a16:creationId xmlns:a16="http://schemas.microsoft.com/office/drawing/2014/main" id="{795FD165-6CDF-E87B-5EED-F8272589A3AB}"/>
              </a:ext>
            </a:extLst>
          </p:cNvPr>
          <p:cNvSpPr txBox="1">
            <a:spLocks noGrp="1"/>
          </p:cNvSpPr>
          <p:nvPr>
            <p:ph type="body" idx="4294967295"/>
          </p:nvPr>
        </p:nvSpPr>
        <p:spPr>
          <a:xfrm>
            <a:off x="9416052" y="1006891"/>
            <a:ext cx="1460497" cy="481010"/>
          </a:xfrm>
        </p:spPr>
        <p:txBody>
          <a:bodyPr/>
          <a:lstStyle>
            <a:lvl1pPr marL="0" indent="0" algn="r">
              <a:buNone/>
              <a:defRPr lang="en-GB" sz="3000" b="1">
                <a:solidFill>
                  <a:srgbClr val="455F51"/>
                </a:solidFill>
              </a:defRPr>
            </a:lvl1pPr>
          </a:lstStyle>
          <a:p>
            <a:pPr lvl="0"/>
            <a:r>
              <a:rPr lang="en-GB"/>
              <a:t>20XX</a:t>
            </a:r>
          </a:p>
        </p:txBody>
      </p:sp>
    </p:spTree>
    <p:extLst>
      <p:ext uri="{BB962C8B-B14F-4D97-AF65-F5344CB8AC3E}">
        <p14:creationId xmlns:p14="http://schemas.microsoft.com/office/powerpoint/2010/main" val="225669032"/>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F765CB07-5F5B-F88F-F4F5-CF5B443B3B7A}"/>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5E157FE9-E921-4E94-BE8C-EB9BC1698146}"/>
              </a:ext>
            </a:extLst>
          </p:cNvPr>
          <p:cNvSpPr txBox="1">
            <a:spLocks noGrp="1"/>
          </p:cNvSpPr>
          <p:nvPr>
            <p:ph type="title"/>
          </p:nvPr>
        </p:nvSpPr>
        <p:spPr>
          <a:xfrm>
            <a:off x="1812761" y="318284"/>
            <a:ext cx="8807116" cy="2387598"/>
          </a:xfrm>
        </p:spPr>
        <p:txBody>
          <a:bodyPr anchor="b"/>
          <a:lstStyle>
            <a:lvl1pPr>
              <a:defRPr lang="en-GB" sz="5500" b="1"/>
            </a:lvl1pPr>
          </a:lstStyle>
          <a:p>
            <a:pPr lvl="0"/>
            <a:r>
              <a:rPr lang="en-GB"/>
              <a:t>PRESENTATION</a:t>
            </a:r>
            <a:br>
              <a:rPr lang="en-GB"/>
            </a:br>
            <a:r>
              <a:rPr lang="en-GB"/>
              <a:t>TITLE</a:t>
            </a:r>
          </a:p>
        </p:txBody>
      </p:sp>
      <p:sp>
        <p:nvSpPr>
          <p:cNvPr id="4" name="Subtitle 2">
            <a:extLst>
              <a:ext uri="{FF2B5EF4-FFF2-40B4-BE49-F238E27FC236}">
                <a16:creationId xmlns:a16="http://schemas.microsoft.com/office/drawing/2014/main" id="{2A8253AC-BEE6-366B-864A-5FB23656E399}"/>
              </a:ext>
            </a:extLst>
          </p:cNvPr>
          <p:cNvSpPr txBox="1">
            <a:spLocks noGrp="1"/>
          </p:cNvSpPr>
          <p:nvPr>
            <p:ph type="subTitle" idx="4294967295"/>
          </p:nvPr>
        </p:nvSpPr>
        <p:spPr>
          <a:xfrm>
            <a:off x="1812761" y="3052751"/>
            <a:ext cx="9144000" cy="139798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sp>
        <p:nvSpPr>
          <p:cNvPr id="5" name="Date Placeholder 3">
            <a:extLst>
              <a:ext uri="{FF2B5EF4-FFF2-40B4-BE49-F238E27FC236}">
                <a16:creationId xmlns:a16="http://schemas.microsoft.com/office/drawing/2014/main" id="{22AC70D4-DE38-0E4A-E0EC-FCF7AFA4DC01}"/>
              </a:ext>
            </a:extLst>
          </p:cNvPr>
          <p:cNvSpPr txBox="1">
            <a:spLocks noGrp="1"/>
          </p:cNvSpPr>
          <p:nvPr>
            <p:ph type="dt" sz="half" idx="7"/>
          </p:nvPr>
        </p:nvSpPr>
        <p:spPr/>
        <p:txBody>
          <a:bodyPr/>
          <a:lstStyle>
            <a:lvl1pPr>
              <a:defRPr/>
            </a:lvl1pPr>
          </a:lstStyle>
          <a:p>
            <a:pPr lvl="0"/>
            <a:fld id="{16A36BD9-7535-4994-B233-4FC4A09F7AC2}" type="datetime1">
              <a:rPr lang="en-GB"/>
              <a:pPr lvl="0"/>
              <a:t>07/09/2023</a:t>
            </a:fld>
            <a:endParaRPr lang="en-GB"/>
          </a:p>
        </p:txBody>
      </p:sp>
      <p:sp>
        <p:nvSpPr>
          <p:cNvPr id="6" name="Footer Placeholder 4">
            <a:extLst>
              <a:ext uri="{FF2B5EF4-FFF2-40B4-BE49-F238E27FC236}">
                <a16:creationId xmlns:a16="http://schemas.microsoft.com/office/drawing/2014/main" id="{DD23BB70-15F7-A37A-4453-332102290D6D}"/>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BB59548C-5558-6372-C608-EAA38AD46EC0}"/>
              </a:ext>
            </a:extLst>
          </p:cNvPr>
          <p:cNvSpPr txBox="1">
            <a:spLocks noGrp="1"/>
          </p:cNvSpPr>
          <p:nvPr>
            <p:ph type="sldNum" sz="quarter" idx="8"/>
          </p:nvPr>
        </p:nvSpPr>
        <p:spPr/>
        <p:txBody>
          <a:bodyPr/>
          <a:lstStyle>
            <a:lvl1pPr>
              <a:defRPr/>
            </a:lvl1pPr>
          </a:lstStyle>
          <a:p>
            <a:pPr lvl="0"/>
            <a:fld id="{D55628CC-E59F-472C-98DD-1EF26E78B8D7}" type="slidenum">
              <a:t>‹#›</a:t>
            </a:fld>
            <a:endParaRPr lang="en-GB"/>
          </a:p>
        </p:txBody>
      </p:sp>
      <p:sp>
        <p:nvSpPr>
          <p:cNvPr id="8" name="Rectangle 9">
            <a:extLst>
              <a:ext uri="{FF2B5EF4-FFF2-40B4-BE49-F238E27FC236}">
                <a16:creationId xmlns:a16="http://schemas.microsoft.com/office/drawing/2014/main" id="{9D22D3D4-3C1C-BE0A-DD20-FB59B4255066}"/>
              </a:ext>
            </a:extLst>
          </p:cNvPr>
          <p:cNvSpPr/>
          <p:nvPr/>
        </p:nvSpPr>
        <p:spPr>
          <a:xfrm>
            <a:off x="1379619" y="0"/>
            <a:ext cx="143999" cy="24840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DC509B5B-FF2B-1A66-F1DE-A4E685A7466B}"/>
              </a:ext>
            </a:extLst>
          </p:cNvPr>
          <p:cNvCxnSpPr/>
          <p:nvPr/>
        </p:nvCxnSpPr>
        <p:spPr>
          <a:xfrm>
            <a:off x="1957136" y="2897706"/>
            <a:ext cx="930438" cy="0"/>
          </a:xfrm>
          <a:prstGeom prst="straightConnector1">
            <a:avLst/>
          </a:prstGeom>
          <a:noFill/>
          <a:ln w="25402" cap="flat">
            <a:solidFill>
              <a:srgbClr val="94D7E4"/>
            </a:solidFill>
            <a:prstDash val="solid"/>
            <a:miter/>
          </a:ln>
        </p:spPr>
      </p:cxnSp>
      <p:cxnSp>
        <p:nvCxnSpPr>
          <p:cNvPr id="10" name="Straight Connector 12">
            <a:extLst>
              <a:ext uri="{FF2B5EF4-FFF2-40B4-BE49-F238E27FC236}">
                <a16:creationId xmlns:a16="http://schemas.microsoft.com/office/drawing/2014/main" id="{44C3F7E3-6707-023D-99F7-471227223A08}"/>
              </a:ext>
            </a:extLst>
          </p:cNvPr>
          <p:cNvCxnSpPr/>
          <p:nvPr/>
        </p:nvCxnSpPr>
        <p:spPr>
          <a:xfrm rot="16200004">
            <a:off x="10391278" y="6172200"/>
            <a:ext cx="1371600" cy="0"/>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84985E84-EA67-4B11-CE8A-2B012700188E}"/>
              </a:ext>
            </a:extLst>
          </p:cNvPr>
          <p:cNvSpPr txBox="1">
            <a:spLocks noGrp="1"/>
          </p:cNvSpPr>
          <p:nvPr>
            <p:ph type="body" idx="4294967295"/>
          </p:nvPr>
        </p:nvSpPr>
        <p:spPr>
          <a:xfrm>
            <a:off x="9416052" y="5396633"/>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26703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56C6223C-8608-4B46-613B-248F8FE4E70E}"/>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90543511-32AB-82F0-DFBB-082824970CF0}"/>
              </a:ext>
            </a:extLst>
          </p:cNvPr>
          <p:cNvSpPr txBox="1">
            <a:spLocks noGrp="1"/>
          </p:cNvSpPr>
          <p:nvPr>
            <p:ph type="title"/>
          </p:nvPr>
        </p:nvSpPr>
        <p:spPr>
          <a:xfrm>
            <a:off x="1812761" y="2522756"/>
            <a:ext cx="8807116" cy="2387598"/>
          </a:xfrm>
        </p:spPr>
        <p:txBody>
          <a:bodyPr anchor="b"/>
          <a:lstStyle>
            <a:lvl1pPr>
              <a:defRPr lang="en-GB" sz="5500" b="1"/>
            </a:lvl1pPr>
          </a:lstStyle>
          <a:p>
            <a:pPr lvl="0"/>
            <a:r>
              <a:rPr lang="en-GB"/>
              <a:t>PRESENTATION</a:t>
            </a:r>
            <a:br>
              <a:rPr lang="en-GB"/>
            </a:br>
            <a:r>
              <a:rPr lang="en-GB"/>
              <a:t>TITLE</a:t>
            </a:r>
          </a:p>
        </p:txBody>
      </p:sp>
      <p:sp>
        <p:nvSpPr>
          <p:cNvPr id="4" name="Subtitle 2">
            <a:extLst>
              <a:ext uri="{FF2B5EF4-FFF2-40B4-BE49-F238E27FC236}">
                <a16:creationId xmlns:a16="http://schemas.microsoft.com/office/drawing/2014/main" id="{8AA89C9B-F325-D5C0-472E-D6E1F24DF96E}"/>
              </a:ext>
            </a:extLst>
          </p:cNvPr>
          <p:cNvSpPr txBox="1">
            <a:spLocks noGrp="1"/>
          </p:cNvSpPr>
          <p:nvPr>
            <p:ph type="subTitle" idx="4294967295"/>
          </p:nvPr>
        </p:nvSpPr>
        <p:spPr>
          <a:xfrm>
            <a:off x="1812761" y="5257223"/>
            <a:ext cx="9144000" cy="139798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sp>
        <p:nvSpPr>
          <p:cNvPr id="5" name="Date Placeholder 3">
            <a:extLst>
              <a:ext uri="{FF2B5EF4-FFF2-40B4-BE49-F238E27FC236}">
                <a16:creationId xmlns:a16="http://schemas.microsoft.com/office/drawing/2014/main" id="{7D3D32EC-85EF-85B3-F1C8-0A069721FD34}"/>
              </a:ext>
            </a:extLst>
          </p:cNvPr>
          <p:cNvSpPr txBox="1">
            <a:spLocks noGrp="1"/>
          </p:cNvSpPr>
          <p:nvPr>
            <p:ph type="dt" sz="half" idx="7"/>
          </p:nvPr>
        </p:nvSpPr>
        <p:spPr/>
        <p:txBody>
          <a:bodyPr/>
          <a:lstStyle>
            <a:lvl1pPr>
              <a:defRPr/>
            </a:lvl1pPr>
          </a:lstStyle>
          <a:p>
            <a:pPr lvl="0"/>
            <a:fld id="{CCF31E2B-E154-45C0-9C73-474775B2F724}" type="datetime1">
              <a:rPr lang="en-GB"/>
              <a:pPr lvl="0"/>
              <a:t>07/09/2023</a:t>
            </a:fld>
            <a:endParaRPr lang="en-GB"/>
          </a:p>
        </p:txBody>
      </p:sp>
      <p:sp>
        <p:nvSpPr>
          <p:cNvPr id="6" name="Footer Placeholder 4">
            <a:extLst>
              <a:ext uri="{FF2B5EF4-FFF2-40B4-BE49-F238E27FC236}">
                <a16:creationId xmlns:a16="http://schemas.microsoft.com/office/drawing/2014/main" id="{2E2F5224-E301-6604-8D9F-C291BC9453F3}"/>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1E6167F9-F788-8C0A-548B-0E0A8E8A57B3}"/>
              </a:ext>
            </a:extLst>
          </p:cNvPr>
          <p:cNvSpPr txBox="1">
            <a:spLocks noGrp="1"/>
          </p:cNvSpPr>
          <p:nvPr>
            <p:ph type="sldNum" sz="quarter" idx="8"/>
          </p:nvPr>
        </p:nvSpPr>
        <p:spPr/>
        <p:txBody>
          <a:bodyPr/>
          <a:lstStyle>
            <a:lvl1pPr>
              <a:defRPr/>
            </a:lvl1pPr>
          </a:lstStyle>
          <a:p>
            <a:pPr lvl="0"/>
            <a:fld id="{A183587A-02F6-45B7-A868-08756DA35B2A}" type="slidenum">
              <a:t>‹#›</a:t>
            </a:fld>
            <a:endParaRPr lang="en-GB"/>
          </a:p>
        </p:txBody>
      </p:sp>
      <p:sp>
        <p:nvSpPr>
          <p:cNvPr id="8" name="Rectangle 9">
            <a:extLst>
              <a:ext uri="{FF2B5EF4-FFF2-40B4-BE49-F238E27FC236}">
                <a16:creationId xmlns:a16="http://schemas.microsoft.com/office/drawing/2014/main" id="{54FFC88C-61DE-48F5-22CA-F7349233D04C}"/>
              </a:ext>
            </a:extLst>
          </p:cNvPr>
          <p:cNvSpPr/>
          <p:nvPr/>
        </p:nvSpPr>
        <p:spPr>
          <a:xfrm>
            <a:off x="1379619" y="3437997"/>
            <a:ext cx="143999" cy="3420002"/>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9256FC8E-4BD2-636D-CDDE-B2BE5DCBC98C}"/>
              </a:ext>
            </a:extLst>
          </p:cNvPr>
          <p:cNvCxnSpPr/>
          <p:nvPr/>
        </p:nvCxnSpPr>
        <p:spPr>
          <a:xfrm>
            <a:off x="1957136" y="5102178"/>
            <a:ext cx="930438" cy="0"/>
          </a:xfrm>
          <a:prstGeom prst="straightConnector1">
            <a:avLst/>
          </a:prstGeom>
          <a:noFill/>
          <a:ln w="25402" cap="flat">
            <a:solidFill>
              <a:srgbClr val="94D7E4"/>
            </a:solidFill>
            <a:prstDash val="solid"/>
            <a:miter/>
          </a:ln>
        </p:spPr>
      </p:cxnSp>
      <p:cxnSp>
        <p:nvCxnSpPr>
          <p:cNvPr id="10" name="Straight Connector 12">
            <a:extLst>
              <a:ext uri="{FF2B5EF4-FFF2-40B4-BE49-F238E27FC236}">
                <a16:creationId xmlns:a16="http://schemas.microsoft.com/office/drawing/2014/main" id="{A840A494-973B-839E-BEC1-6BDD4832D006}"/>
              </a:ext>
            </a:extLst>
          </p:cNvPr>
          <p:cNvCxnSpPr/>
          <p:nvPr/>
        </p:nvCxnSpPr>
        <p:spPr>
          <a:xfrm rot="16200004">
            <a:off x="10391278" y="685800"/>
            <a:ext cx="1371600" cy="0"/>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036A5BDD-ED19-2BE2-6581-F7A68861DED9}"/>
              </a:ext>
            </a:extLst>
          </p:cNvPr>
          <p:cNvSpPr txBox="1">
            <a:spLocks noGrp="1"/>
          </p:cNvSpPr>
          <p:nvPr>
            <p:ph type="body" idx="4294967295"/>
          </p:nvPr>
        </p:nvSpPr>
        <p:spPr>
          <a:xfrm>
            <a:off x="9416052" y="1015980"/>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1843519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448A0622-7077-BD71-8752-75C7FED405FC}"/>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6665352D-EE66-B6B3-1110-5CE7DF608F31}"/>
              </a:ext>
            </a:extLst>
          </p:cNvPr>
          <p:cNvSpPr txBox="1">
            <a:spLocks noGrp="1"/>
          </p:cNvSpPr>
          <p:nvPr>
            <p:ph type="title"/>
          </p:nvPr>
        </p:nvSpPr>
        <p:spPr>
          <a:xfrm>
            <a:off x="1812761" y="2413988"/>
            <a:ext cx="7107329" cy="1838638"/>
          </a:xfrm>
        </p:spPr>
        <p:txBody>
          <a:bodyPr anchor="b"/>
          <a:lstStyle>
            <a:lvl1pPr>
              <a:defRPr lang="en-GB" sz="5500" b="1"/>
            </a:lvl1pPr>
          </a:lstStyle>
          <a:p>
            <a:pPr lvl="0"/>
            <a:r>
              <a:rPr lang="en-GB"/>
              <a:t>PRESENTATION TITLE</a:t>
            </a:r>
          </a:p>
        </p:txBody>
      </p:sp>
      <p:sp>
        <p:nvSpPr>
          <p:cNvPr id="4" name="Subtitle 2">
            <a:extLst>
              <a:ext uri="{FF2B5EF4-FFF2-40B4-BE49-F238E27FC236}">
                <a16:creationId xmlns:a16="http://schemas.microsoft.com/office/drawing/2014/main" id="{989A0970-A967-560B-59E2-7216E19E5B10}"/>
              </a:ext>
            </a:extLst>
          </p:cNvPr>
          <p:cNvSpPr txBox="1">
            <a:spLocks noGrp="1"/>
          </p:cNvSpPr>
          <p:nvPr>
            <p:ph type="subTitle" idx="4294967295"/>
          </p:nvPr>
        </p:nvSpPr>
        <p:spPr>
          <a:xfrm>
            <a:off x="1812761" y="4599496"/>
            <a:ext cx="7107329" cy="96685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sp>
        <p:nvSpPr>
          <p:cNvPr id="5" name="Date Placeholder 3">
            <a:extLst>
              <a:ext uri="{FF2B5EF4-FFF2-40B4-BE49-F238E27FC236}">
                <a16:creationId xmlns:a16="http://schemas.microsoft.com/office/drawing/2014/main" id="{19A17388-49BB-73C8-5854-099428716F7C}"/>
              </a:ext>
            </a:extLst>
          </p:cNvPr>
          <p:cNvSpPr txBox="1">
            <a:spLocks noGrp="1"/>
          </p:cNvSpPr>
          <p:nvPr>
            <p:ph type="dt" sz="half" idx="7"/>
          </p:nvPr>
        </p:nvSpPr>
        <p:spPr/>
        <p:txBody>
          <a:bodyPr/>
          <a:lstStyle>
            <a:lvl1pPr>
              <a:defRPr/>
            </a:lvl1pPr>
          </a:lstStyle>
          <a:p>
            <a:pPr lvl="0"/>
            <a:fld id="{73177E7B-D44F-462E-B394-B1049D8EDC28}" type="datetime1">
              <a:rPr lang="en-GB"/>
              <a:pPr lvl="0"/>
              <a:t>07/09/2023</a:t>
            </a:fld>
            <a:endParaRPr lang="en-GB"/>
          </a:p>
        </p:txBody>
      </p:sp>
      <p:sp>
        <p:nvSpPr>
          <p:cNvPr id="6" name="Footer Placeholder 4">
            <a:extLst>
              <a:ext uri="{FF2B5EF4-FFF2-40B4-BE49-F238E27FC236}">
                <a16:creationId xmlns:a16="http://schemas.microsoft.com/office/drawing/2014/main" id="{DB60A37A-87A2-4192-3985-32257409C111}"/>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1CF6A137-416B-DF8D-DDBB-064FAA4EA284}"/>
              </a:ext>
            </a:extLst>
          </p:cNvPr>
          <p:cNvSpPr txBox="1">
            <a:spLocks noGrp="1"/>
          </p:cNvSpPr>
          <p:nvPr>
            <p:ph type="sldNum" sz="quarter" idx="8"/>
          </p:nvPr>
        </p:nvSpPr>
        <p:spPr/>
        <p:txBody>
          <a:bodyPr/>
          <a:lstStyle>
            <a:lvl1pPr>
              <a:defRPr/>
            </a:lvl1pPr>
          </a:lstStyle>
          <a:p>
            <a:pPr lvl="0"/>
            <a:fld id="{E91EFB84-6281-4A43-B390-55C402A229BD}" type="slidenum">
              <a:t>‹#›</a:t>
            </a:fld>
            <a:endParaRPr lang="en-GB"/>
          </a:p>
        </p:txBody>
      </p:sp>
      <p:sp>
        <p:nvSpPr>
          <p:cNvPr id="8" name="Rectangle 9">
            <a:extLst>
              <a:ext uri="{FF2B5EF4-FFF2-40B4-BE49-F238E27FC236}">
                <a16:creationId xmlns:a16="http://schemas.microsoft.com/office/drawing/2014/main" id="{E929A8F5-AA32-C7C3-90D1-BDB33DB5F0C2}"/>
              </a:ext>
            </a:extLst>
          </p:cNvPr>
          <p:cNvSpPr/>
          <p:nvPr/>
        </p:nvSpPr>
        <p:spPr>
          <a:xfrm>
            <a:off x="1379619" y="2740859"/>
            <a:ext cx="143999" cy="12893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3CD701F3-DE4A-8125-6ACD-2E61EEDB5BEB}"/>
              </a:ext>
            </a:extLst>
          </p:cNvPr>
          <p:cNvCxnSpPr/>
          <p:nvPr/>
        </p:nvCxnSpPr>
        <p:spPr>
          <a:xfrm>
            <a:off x="1957136" y="4444450"/>
            <a:ext cx="930438" cy="0"/>
          </a:xfrm>
          <a:prstGeom prst="straightConnector1">
            <a:avLst/>
          </a:prstGeom>
          <a:noFill/>
          <a:ln w="25402" cap="flat">
            <a:solidFill>
              <a:srgbClr val="94D7E4"/>
            </a:solidFill>
            <a:prstDash val="solid"/>
            <a:miter/>
          </a:ln>
        </p:spPr>
      </p:cxnSp>
      <p:cxnSp>
        <p:nvCxnSpPr>
          <p:cNvPr id="10" name="Straight Connector 13">
            <a:extLst>
              <a:ext uri="{FF2B5EF4-FFF2-40B4-BE49-F238E27FC236}">
                <a16:creationId xmlns:a16="http://schemas.microsoft.com/office/drawing/2014/main" id="{8603D56D-E77C-9401-AE64-CFB5969C57CB}"/>
              </a:ext>
            </a:extLst>
          </p:cNvPr>
          <p:cNvCxnSpPr/>
          <p:nvPr/>
        </p:nvCxnSpPr>
        <p:spPr>
          <a:xfrm flipV="1">
            <a:off x="11077078" y="5622755"/>
            <a:ext cx="0" cy="984223"/>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35845EE7-BA7C-BCA8-AEBA-255727168BBB}"/>
              </a:ext>
            </a:extLst>
          </p:cNvPr>
          <p:cNvSpPr txBox="1">
            <a:spLocks noGrp="1"/>
          </p:cNvSpPr>
          <p:nvPr>
            <p:ph type="body" idx="4294967295"/>
          </p:nvPr>
        </p:nvSpPr>
        <p:spPr>
          <a:xfrm>
            <a:off x="9416052" y="5532988"/>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105708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439B-AA11-3E1A-E172-B03BFF803BC4}"/>
              </a:ext>
            </a:extLst>
          </p:cNvPr>
          <p:cNvSpPr txBox="1">
            <a:spLocks noGrp="1"/>
          </p:cNvSpPr>
          <p:nvPr>
            <p:ph type="title"/>
          </p:nvPr>
        </p:nvSpPr>
        <p:spPr>
          <a:xfrm>
            <a:off x="854534" y="4464027"/>
            <a:ext cx="9144000" cy="1641494"/>
          </a:xfrm>
        </p:spPr>
        <p:txBody>
          <a:bodyPr wrap="none" anchor="t"/>
          <a:lstStyle>
            <a:lvl1pPr>
              <a:defRPr sz="9600" spc="-300">
                <a:effectLst>
                  <a:outerShdw blurRad="457200" dist="342900" dir="5400000">
                    <a:srgbClr val="000000"/>
                  </a:outerShdw>
                </a:effectLst>
              </a:defRPr>
            </a:lvl1pPr>
          </a:lstStyle>
          <a:p>
            <a:pPr lvl="0"/>
            <a:r>
              <a:rPr lang="en-US"/>
              <a:t>Click to edit Master title style</a:t>
            </a:r>
          </a:p>
        </p:txBody>
      </p:sp>
      <p:sp>
        <p:nvSpPr>
          <p:cNvPr id="3" name="Subtitle 2">
            <a:extLst>
              <a:ext uri="{FF2B5EF4-FFF2-40B4-BE49-F238E27FC236}">
                <a16:creationId xmlns:a16="http://schemas.microsoft.com/office/drawing/2014/main" id="{6963E049-6242-477D-187E-0E70780484FB}"/>
              </a:ext>
            </a:extLst>
          </p:cNvPr>
          <p:cNvSpPr txBox="1">
            <a:spLocks noGrp="1"/>
          </p:cNvSpPr>
          <p:nvPr>
            <p:ph type="subTitle" idx="4294967295"/>
          </p:nvPr>
        </p:nvSpPr>
        <p:spPr>
          <a:xfrm>
            <a:off x="854534" y="3693673"/>
            <a:ext cx="9144000" cy="754023"/>
          </a:xfrm>
        </p:spPr>
        <p:txBody>
          <a:bodyPr anchor="b"/>
          <a:lstStyle>
            <a:lvl1pPr marL="0" indent="0">
              <a:buNone/>
              <a:defRPr sz="3200"/>
            </a:lvl1pPr>
          </a:lstStyle>
          <a:p>
            <a:pPr lvl="0"/>
            <a:r>
              <a:rPr lang="en-US"/>
              <a:t>Click to edit Master subtitle style</a:t>
            </a:r>
          </a:p>
        </p:txBody>
      </p:sp>
      <p:sp>
        <p:nvSpPr>
          <p:cNvPr id="4" name="Date Placeholder 3">
            <a:extLst>
              <a:ext uri="{FF2B5EF4-FFF2-40B4-BE49-F238E27FC236}">
                <a16:creationId xmlns:a16="http://schemas.microsoft.com/office/drawing/2014/main" id="{466946D5-98CF-026B-1F6C-0552BC094A76}"/>
              </a:ext>
            </a:extLst>
          </p:cNvPr>
          <p:cNvSpPr txBox="1">
            <a:spLocks noGrp="1"/>
          </p:cNvSpPr>
          <p:nvPr>
            <p:ph type="dt" sz="half" idx="7"/>
          </p:nvPr>
        </p:nvSpPr>
        <p:spPr/>
        <p:txBody>
          <a:bodyPr/>
          <a:lstStyle>
            <a:lvl1pPr>
              <a:defRPr/>
            </a:lvl1pPr>
          </a:lstStyle>
          <a:p>
            <a:pPr lvl="0"/>
            <a:fld id="{A0F54DD3-31A4-445F-9959-15121121E69D}" type="datetime1">
              <a:rPr lang="en-GB"/>
              <a:pPr lvl="0"/>
              <a:t>07/09/2023</a:t>
            </a:fld>
            <a:endParaRPr lang="en-GB"/>
          </a:p>
        </p:txBody>
      </p:sp>
      <p:sp>
        <p:nvSpPr>
          <p:cNvPr id="5" name="Footer Placeholder 4">
            <a:extLst>
              <a:ext uri="{FF2B5EF4-FFF2-40B4-BE49-F238E27FC236}">
                <a16:creationId xmlns:a16="http://schemas.microsoft.com/office/drawing/2014/main" id="{4F2BC1EF-85DC-9CDD-719F-C0ACF365F4FF}"/>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67F6763D-C26C-4477-C8B3-A7314D51E8A0}"/>
              </a:ext>
            </a:extLst>
          </p:cNvPr>
          <p:cNvSpPr txBox="1">
            <a:spLocks noGrp="1"/>
          </p:cNvSpPr>
          <p:nvPr>
            <p:ph type="sldNum" sz="quarter" idx="8"/>
          </p:nvPr>
        </p:nvSpPr>
        <p:spPr/>
        <p:txBody>
          <a:bodyPr/>
          <a:lstStyle>
            <a:lvl1pPr>
              <a:defRPr/>
            </a:lvl1pPr>
          </a:lstStyle>
          <a:p>
            <a:pPr lvl="0"/>
            <a:fld id="{EEB0B6CF-80C3-4477-B0D4-AA7828591C67}" type="slidenum">
              <a:t>‹#›</a:t>
            </a:fld>
            <a:endParaRPr lang="en-GB"/>
          </a:p>
        </p:txBody>
      </p:sp>
    </p:spTree>
    <p:extLst>
      <p:ext uri="{BB962C8B-B14F-4D97-AF65-F5344CB8AC3E}">
        <p14:creationId xmlns:p14="http://schemas.microsoft.com/office/powerpoint/2010/main" val="32508293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989AE992-F28C-692B-4D12-5021407D6576}"/>
              </a:ext>
            </a:extLst>
          </p:cNvPr>
          <p:cNvSpPr/>
          <p:nvPr/>
        </p:nvSpPr>
        <p:spPr>
          <a:xfrm>
            <a:off x="0" y="0"/>
            <a:ext cx="12191996" cy="4464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F82AD7A4-B33D-1F6E-D801-8D14029FD48B}"/>
              </a:ext>
            </a:extLst>
          </p:cNvPr>
          <p:cNvSpPr txBox="1">
            <a:spLocks noGrp="1"/>
          </p:cNvSpPr>
          <p:nvPr>
            <p:ph type="title"/>
          </p:nvPr>
        </p:nvSpPr>
        <p:spPr>
          <a:xfrm>
            <a:off x="1812761" y="4785759"/>
            <a:ext cx="8807116" cy="915872"/>
          </a:xfrm>
        </p:spPr>
        <p:txBody>
          <a:bodyPr anchor="b"/>
          <a:lstStyle>
            <a:lvl1pPr>
              <a:defRPr lang="en-GB" sz="5500" b="1"/>
            </a:lvl1pPr>
          </a:lstStyle>
          <a:p>
            <a:pPr lvl="0"/>
            <a:r>
              <a:rPr lang="en-GB"/>
              <a:t>PRESENTATION TITLE</a:t>
            </a:r>
          </a:p>
        </p:txBody>
      </p:sp>
      <p:sp>
        <p:nvSpPr>
          <p:cNvPr id="4" name="Subtitle 2">
            <a:extLst>
              <a:ext uri="{FF2B5EF4-FFF2-40B4-BE49-F238E27FC236}">
                <a16:creationId xmlns:a16="http://schemas.microsoft.com/office/drawing/2014/main" id="{CEF5B0ED-1671-DB88-81A3-1BC393E03AC6}"/>
              </a:ext>
            </a:extLst>
          </p:cNvPr>
          <p:cNvSpPr txBox="1">
            <a:spLocks noGrp="1"/>
          </p:cNvSpPr>
          <p:nvPr>
            <p:ph type="subTitle" idx="4294967295"/>
          </p:nvPr>
        </p:nvSpPr>
        <p:spPr>
          <a:xfrm>
            <a:off x="1812761" y="6050475"/>
            <a:ext cx="9144000" cy="601839"/>
          </a:xfrm>
        </p:spPr>
        <p:txBody>
          <a:bodyPr/>
          <a:lstStyle>
            <a:lvl1pPr marL="0" indent="0">
              <a:buNone/>
              <a:defRPr lang="en-GB" sz="3000" b="1">
                <a:solidFill>
                  <a:srgbClr val="41AEBD"/>
                </a:solidFill>
              </a:defRPr>
            </a:lvl1pPr>
          </a:lstStyle>
          <a:p>
            <a:pPr lvl="0"/>
            <a:r>
              <a:rPr lang="en-GB"/>
              <a:t>Lorem Ipsum Dolor</a:t>
            </a:r>
          </a:p>
        </p:txBody>
      </p:sp>
      <p:sp>
        <p:nvSpPr>
          <p:cNvPr id="5" name="Date Placeholder 3">
            <a:extLst>
              <a:ext uri="{FF2B5EF4-FFF2-40B4-BE49-F238E27FC236}">
                <a16:creationId xmlns:a16="http://schemas.microsoft.com/office/drawing/2014/main" id="{60996955-D251-5329-85E3-BED800876C0F}"/>
              </a:ext>
            </a:extLst>
          </p:cNvPr>
          <p:cNvSpPr txBox="1">
            <a:spLocks noGrp="1"/>
          </p:cNvSpPr>
          <p:nvPr>
            <p:ph type="dt" sz="half" idx="7"/>
          </p:nvPr>
        </p:nvSpPr>
        <p:spPr/>
        <p:txBody>
          <a:bodyPr/>
          <a:lstStyle>
            <a:lvl1pPr>
              <a:defRPr/>
            </a:lvl1pPr>
          </a:lstStyle>
          <a:p>
            <a:pPr lvl="0"/>
            <a:fld id="{6D2F412F-7399-4592-B265-E548A6E431D2}" type="datetime1">
              <a:rPr lang="en-GB"/>
              <a:pPr lvl="0"/>
              <a:t>07/09/2023</a:t>
            </a:fld>
            <a:endParaRPr lang="en-GB"/>
          </a:p>
        </p:txBody>
      </p:sp>
      <p:sp>
        <p:nvSpPr>
          <p:cNvPr id="6" name="Footer Placeholder 4">
            <a:extLst>
              <a:ext uri="{FF2B5EF4-FFF2-40B4-BE49-F238E27FC236}">
                <a16:creationId xmlns:a16="http://schemas.microsoft.com/office/drawing/2014/main" id="{D1197583-4E46-911A-35C2-F11577EC001C}"/>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7F5CF5D8-16C2-69CD-5FA9-943D21E0C582}"/>
              </a:ext>
            </a:extLst>
          </p:cNvPr>
          <p:cNvSpPr txBox="1">
            <a:spLocks noGrp="1"/>
          </p:cNvSpPr>
          <p:nvPr>
            <p:ph type="sldNum" sz="quarter" idx="8"/>
          </p:nvPr>
        </p:nvSpPr>
        <p:spPr/>
        <p:txBody>
          <a:bodyPr/>
          <a:lstStyle>
            <a:lvl1pPr>
              <a:defRPr/>
            </a:lvl1pPr>
          </a:lstStyle>
          <a:p>
            <a:pPr lvl="0"/>
            <a:fld id="{5278DB6C-2A5E-4569-BCB9-0E1A972E90D3}" type="slidenum">
              <a:t>‹#›</a:t>
            </a:fld>
            <a:endParaRPr lang="en-GB"/>
          </a:p>
        </p:txBody>
      </p:sp>
      <p:sp>
        <p:nvSpPr>
          <p:cNvPr id="8" name="Rectangle 9">
            <a:extLst>
              <a:ext uri="{FF2B5EF4-FFF2-40B4-BE49-F238E27FC236}">
                <a16:creationId xmlns:a16="http://schemas.microsoft.com/office/drawing/2014/main" id="{FB87D28C-4C91-3099-5D1C-A32944EFBDE2}"/>
              </a:ext>
            </a:extLst>
          </p:cNvPr>
          <p:cNvSpPr/>
          <p:nvPr/>
        </p:nvSpPr>
        <p:spPr>
          <a:xfrm>
            <a:off x="1379619" y="4950003"/>
            <a:ext cx="143999" cy="1907996"/>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2BAAB153-3B9A-91CB-E08D-A767ED7558C9}"/>
              </a:ext>
            </a:extLst>
          </p:cNvPr>
          <p:cNvCxnSpPr/>
          <p:nvPr/>
        </p:nvCxnSpPr>
        <p:spPr>
          <a:xfrm>
            <a:off x="1957136" y="5882426"/>
            <a:ext cx="930438" cy="0"/>
          </a:xfrm>
          <a:prstGeom prst="straightConnector1">
            <a:avLst/>
          </a:prstGeom>
          <a:noFill/>
          <a:ln w="25402" cap="flat">
            <a:solidFill>
              <a:srgbClr val="41AEBD"/>
            </a:solidFill>
            <a:prstDash val="solid"/>
            <a:miter/>
          </a:ln>
        </p:spPr>
      </p:cxnSp>
      <p:cxnSp>
        <p:nvCxnSpPr>
          <p:cNvPr id="10" name="Straight Connector 12">
            <a:extLst>
              <a:ext uri="{FF2B5EF4-FFF2-40B4-BE49-F238E27FC236}">
                <a16:creationId xmlns:a16="http://schemas.microsoft.com/office/drawing/2014/main" id="{1B7B80C7-4C4E-01A6-5A58-39F5B3BBE28C}"/>
              </a:ext>
            </a:extLst>
          </p:cNvPr>
          <p:cNvCxnSpPr/>
          <p:nvPr/>
        </p:nvCxnSpPr>
        <p:spPr>
          <a:xfrm rot="10799991">
            <a:off x="10820396" y="870005"/>
            <a:ext cx="1371600" cy="0"/>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8FFBCD80-5E52-3C08-B73B-56AB3D022A91}"/>
              </a:ext>
            </a:extLst>
          </p:cNvPr>
          <p:cNvSpPr txBox="1">
            <a:spLocks noGrp="1"/>
          </p:cNvSpPr>
          <p:nvPr>
            <p:ph type="body" idx="4294967295"/>
          </p:nvPr>
        </p:nvSpPr>
        <p:spPr>
          <a:xfrm>
            <a:off x="10668003" y="1005181"/>
            <a:ext cx="1460497" cy="481010"/>
          </a:xfrm>
        </p:spPr>
        <p:txBody>
          <a:bodyPr/>
          <a:lstStyle>
            <a:lvl1pPr marL="0" indent="0">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39644194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46CE6018-E6F9-EFE1-1662-7A79C54CDBD5}"/>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2CD053C6-8DBF-67E5-DE98-5DDB2145A9AC}"/>
              </a:ext>
            </a:extLst>
          </p:cNvPr>
          <p:cNvSpPr txBox="1">
            <a:spLocks noGrp="1"/>
          </p:cNvSpPr>
          <p:nvPr>
            <p:ph type="title"/>
          </p:nvPr>
        </p:nvSpPr>
        <p:spPr>
          <a:xfrm>
            <a:off x="929643" y="458919"/>
            <a:ext cx="9971157" cy="1325559"/>
          </a:xfrm>
        </p:spPr>
        <p:txBody>
          <a:bodyPr/>
          <a:lstStyle>
            <a:lvl1pPr>
              <a:defRPr lang="en-GB"/>
            </a:lvl1pPr>
          </a:lstStyle>
          <a:p>
            <a:pPr lvl="0"/>
            <a:r>
              <a:rPr lang="en-GB"/>
              <a:t>CONTENT SLIDE</a:t>
            </a:r>
          </a:p>
        </p:txBody>
      </p:sp>
      <p:sp>
        <p:nvSpPr>
          <p:cNvPr id="4" name="Content Placeholder 2">
            <a:extLst>
              <a:ext uri="{FF2B5EF4-FFF2-40B4-BE49-F238E27FC236}">
                <a16:creationId xmlns:a16="http://schemas.microsoft.com/office/drawing/2014/main" id="{9B77E08C-5C57-A713-A1F1-11CFD6ED55D2}"/>
              </a:ext>
            </a:extLst>
          </p:cNvPr>
          <p:cNvSpPr txBox="1">
            <a:spLocks noGrp="1"/>
          </p:cNvSpPr>
          <p:nvPr>
            <p:ph idx="4294967295"/>
          </p:nvPr>
        </p:nvSpPr>
        <p:spPr>
          <a:xfrm>
            <a:off x="929643" y="3775164"/>
            <a:ext cx="9971157" cy="2427924"/>
          </a:xfrm>
        </p:spPr>
        <p:txBody>
          <a:bodyPr/>
          <a:lstStyle>
            <a:lvl1pPr marL="0" indent="0">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0183D692-0DFE-136C-7518-2C719ECCFC61}"/>
              </a:ext>
            </a:extLst>
          </p:cNvPr>
          <p:cNvSpPr txBox="1">
            <a:spLocks noGrp="1"/>
          </p:cNvSpPr>
          <p:nvPr>
            <p:ph type="dt" sz="half" idx="7"/>
          </p:nvPr>
        </p:nvSpPr>
        <p:spPr/>
        <p:txBody>
          <a:bodyPr/>
          <a:lstStyle>
            <a:lvl1pPr>
              <a:defRPr/>
            </a:lvl1pPr>
          </a:lstStyle>
          <a:p>
            <a:pPr lvl="0"/>
            <a:fld id="{A81E6772-0FEE-4CDD-B8D7-76A1AF98593D}" type="datetime1">
              <a:rPr lang="en-GB"/>
              <a:pPr lvl="0"/>
              <a:t>07/09/2023</a:t>
            </a:fld>
            <a:endParaRPr lang="en-GB"/>
          </a:p>
        </p:txBody>
      </p:sp>
      <p:sp>
        <p:nvSpPr>
          <p:cNvPr id="6" name="Footer Placeholder 4">
            <a:extLst>
              <a:ext uri="{FF2B5EF4-FFF2-40B4-BE49-F238E27FC236}">
                <a16:creationId xmlns:a16="http://schemas.microsoft.com/office/drawing/2014/main" id="{6573AFE1-6A82-2B7C-2B0A-493E36ED1808}"/>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FAFF9AFB-7B05-8899-468A-E4E31CBA5039}"/>
              </a:ext>
            </a:extLst>
          </p:cNvPr>
          <p:cNvSpPr txBox="1">
            <a:spLocks noGrp="1"/>
          </p:cNvSpPr>
          <p:nvPr>
            <p:ph type="sldNum" sz="quarter" idx="8"/>
          </p:nvPr>
        </p:nvSpPr>
        <p:spPr/>
        <p:txBody>
          <a:bodyPr/>
          <a:lstStyle>
            <a:lvl1pPr>
              <a:defRPr/>
            </a:lvl1pPr>
          </a:lstStyle>
          <a:p>
            <a:pPr lvl="0"/>
            <a:fld id="{AC0D3EB1-40F5-4B87-AEB9-4E55CD97B691}" type="slidenum">
              <a:t>‹#›</a:t>
            </a:fld>
            <a:endParaRPr lang="en-GB"/>
          </a:p>
        </p:txBody>
      </p:sp>
      <p:sp>
        <p:nvSpPr>
          <p:cNvPr id="8" name="Rectangle 8">
            <a:extLst>
              <a:ext uri="{FF2B5EF4-FFF2-40B4-BE49-F238E27FC236}">
                <a16:creationId xmlns:a16="http://schemas.microsoft.com/office/drawing/2014/main" id="{5ACF8DF6-8AB0-993D-4A29-7EE9F7C7A13C}"/>
              </a:ext>
            </a:extLst>
          </p:cNvPr>
          <p:cNvSpPr/>
          <p:nvPr/>
        </p:nvSpPr>
        <p:spPr>
          <a:xfrm>
            <a:off x="687290" y="0"/>
            <a:ext cx="71999" cy="1271016"/>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9">
            <a:extLst>
              <a:ext uri="{FF2B5EF4-FFF2-40B4-BE49-F238E27FC236}">
                <a16:creationId xmlns:a16="http://schemas.microsoft.com/office/drawing/2014/main" id="{C6BC49B8-A1A1-9F2E-E92E-17984F9C8869}"/>
              </a:ext>
            </a:extLst>
          </p:cNvPr>
          <p:cNvCxnSpPr/>
          <p:nvPr/>
        </p:nvCxnSpPr>
        <p:spPr>
          <a:xfrm>
            <a:off x="1068860" y="1528465"/>
            <a:ext cx="630936" cy="0"/>
          </a:xfrm>
          <a:prstGeom prst="straightConnector1">
            <a:avLst/>
          </a:prstGeom>
          <a:noFill/>
          <a:ln w="19046" cap="flat">
            <a:solidFill>
              <a:srgbClr val="94D7E4"/>
            </a:solidFill>
            <a:prstDash val="solid"/>
            <a:miter/>
          </a:ln>
        </p:spPr>
      </p:cxnSp>
      <p:sp>
        <p:nvSpPr>
          <p:cNvPr id="10" name="Subtitle 2">
            <a:extLst>
              <a:ext uri="{FF2B5EF4-FFF2-40B4-BE49-F238E27FC236}">
                <a16:creationId xmlns:a16="http://schemas.microsoft.com/office/drawing/2014/main" id="{D21F1F52-9A2F-4CDA-B273-A2085480AEDC}"/>
              </a:ext>
            </a:extLst>
          </p:cNvPr>
          <p:cNvSpPr txBox="1">
            <a:spLocks noGrp="1"/>
          </p:cNvSpPr>
          <p:nvPr>
            <p:ph type="subTitle" idx="4294967295"/>
          </p:nvPr>
        </p:nvSpPr>
        <p:spPr>
          <a:xfrm>
            <a:off x="929643" y="1669109"/>
            <a:ext cx="9971157" cy="692593"/>
          </a:xfrm>
        </p:spPr>
        <p:txBody>
          <a:bodyPr/>
          <a:lstStyle>
            <a:lvl1pPr marL="0" indent="0">
              <a:buNone/>
              <a:defRPr lang="en-GB" sz="2500" b="1">
                <a:solidFill>
                  <a:srgbClr val="94D7E4"/>
                </a:solidFill>
              </a:defRPr>
            </a:lvl1pPr>
          </a:lstStyle>
          <a:p>
            <a:pPr lvl="0"/>
            <a:r>
              <a:rPr lang="en-GB"/>
              <a:t>Slide Subtitle</a:t>
            </a:r>
          </a:p>
        </p:txBody>
      </p:sp>
      <p:cxnSp>
        <p:nvCxnSpPr>
          <p:cNvPr id="11" name="Straight Connector 12">
            <a:extLst>
              <a:ext uri="{FF2B5EF4-FFF2-40B4-BE49-F238E27FC236}">
                <a16:creationId xmlns:a16="http://schemas.microsoft.com/office/drawing/2014/main" id="{D4A52922-FA74-E3C4-183F-CD860A41D6CF}"/>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FF90A9EB-8F25-3A5A-C202-D8EA8361C1DB}"/>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7">
            <a:extLst>
              <a:ext uri="{FF2B5EF4-FFF2-40B4-BE49-F238E27FC236}">
                <a16:creationId xmlns:a16="http://schemas.microsoft.com/office/drawing/2014/main" id="{4B737396-47EC-4ABC-1B2A-77990418D7CB}"/>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8">
            <a:extLst>
              <a:ext uri="{FF2B5EF4-FFF2-40B4-BE49-F238E27FC236}">
                <a16:creationId xmlns:a16="http://schemas.microsoft.com/office/drawing/2014/main" id="{8BEAFCAE-31D4-2AE4-F543-DC2C22A4EE78}"/>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8962623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CD7CEFD5-0F14-854C-F56A-BCCD6EDF3CA6}"/>
              </a:ext>
            </a:extLst>
          </p:cNvPr>
          <p:cNvSpPr/>
          <p:nvPr/>
        </p:nvSpPr>
        <p:spPr>
          <a:xfrm>
            <a:off x="0" y="5532440"/>
            <a:ext cx="12191996" cy="1325559"/>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075321F3-B2C9-7519-DDCE-5365CA9EFCA2}"/>
              </a:ext>
            </a:extLst>
          </p:cNvPr>
          <p:cNvSpPr txBox="1">
            <a:spLocks noGrp="1"/>
          </p:cNvSpPr>
          <p:nvPr>
            <p:ph type="title"/>
          </p:nvPr>
        </p:nvSpPr>
        <p:spPr>
          <a:xfrm>
            <a:off x="929643" y="458919"/>
            <a:ext cx="9971157" cy="1325559"/>
          </a:xfrm>
        </p:spPr>
        <p:txBody>
          <a:bodyPr/>
          <a:lstStyle>
            <a:lvl1pPr>
              <a:defRPr lang="en-GB"/>
            </a:lvl1pPr>
          </a:lstStyle>
          <a:p>
            <a:pPr lvl="0"/>
            <a:r>
              <a:rPr lang="en-GB"/>
              <a:t>CONTENT SLIDE</a:t>
            </a:r>
          </a:p>
        </p:txBody>
      </p:sp>
      <p:sp>
        <p:nvSpPr>
          <p:cNvPr id="4" name="Content Placeholder 2">
            <a:extLst>
              <a:ext uri="{FF2B5EF4-FFF2-40B4-BE49-F238E27FC236}">
                <a16:creationId xmlns:a16="http://schemas.microsoft.com/office/drawing/2014/main" id="{8F9B9BA8-6912-718B-FF98-A2C55D3C6400}"/>
              </a:ext>
            </a:extLst>
          </p:cNvPr>
          <p:cNvSpPr txBox="1">
            <a:spLocks noGrp="1"/>
          </p:cNvSpPr>
          <p:nvPr>
            <p:ph idx="4294967295"/>
          </p:nvPr>
        </p:nvSpPr>
        <p:spPr>
          <a:xfrm>
            <a:off x="929643" y="3133484"/>
            <a:ext cx="10515600" cy="2427924"/>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2FECA503-C5BD-49B7-3F88-6D5A1C82E38E}"/>
              </a:ext>
            </a:extLst>
          </p:cNvPr>
          <p:cNvSpPr txBox="1">
            <a:spLocks noGrp="1"/>
          </p:cNvSpPr>
          <p:nvPr>
            <p:ph type="dt" sz="half" idx="7"/>
          </p:nvPr>
        </p:nvSpPr>
        <p:spPr/>
        <p:txBody>
          <a:bodyPr/>
          <a:lstStyle>
            <a:lvl1pPr>
              <a:defRPr/>
            </a:lvl1pPr>
          </a:lstStyle>
          <a:p>
            <a:pPr lvl="0"/>
            <a:fld id="{5565ADF9-0491-40B9-8CDD-86DCBBBADF72}" type="datetime1">
              <a:rPr lang="en-GB"/>
              <a:pPr lvl="0"/>
              <a:t>07/09/2023</a:t>
            </a:fld>
            <a:endParaRPr lang="en-GB"/>
          </a:p>
        </p:txBody>
      </p:sp>
      <p:sp>
        <p:nvSpPr>
          <p:cNvPr id="6" name="Footer Placeholder 4">
            <a:extLst>
              <a:ext uri="{FF2B5EF4-FFF2-40B4-BE49-F238E27FC236}">
                <a16:creationId xmlns:a16="http://schemas.microsoft.com/office/drawing/2014/main" id="{CD7B2F5E-1024-49D8-E2DA-DA12DEF96A15}"/>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EAF7DE1B-BC21-7942-1F54-BB929BFCCAC8}"/>
              </a:ext>
            </a:extLst>
          </p:cNvPr>
          <p:cNvSpPr txBox="1">
            <a:spLocks noGrp="1"/>
          </p:cNvSpPr>
          <p:nvPr>
            <p:ph type="sldNum" sz="quarter" idx="8"/>
          </p:nvPr>
        </p:nvSpPr>
        <p:spPr/>
        <p:txBody>
          <a:bodyPr/>
          <a:lstStyle>
            <a:lvl1pPr>
              <a:defRPr/>
            </a:lvl1pPr>
          </a:lstStyle>
          <a:p>
            <a:pPr lvl="0"/>
            <a:fld id="{C4178358-916B-4770-B720-46F056B35ACB}" type="slidenum">
              <a:t>‹#›</a:t>
            </a:fld>
            <a:endParaRPr lang="en-GB"/>
          </a:p>
        </p:txBody>
      </p:sp>
      <p:sp>
        <p:nvSpPr>
          <p:cNvPr id="8" name="Rectangle 8">
            <a:extLst>
              <a:ext uri="{FF2B5EF4-FFF2-40B4-BE49-F238E27FC236}">
                <a16:creationId xmlns:a16="http://schemas.microsoft.com/office/drawing/2014/main" id="{A886420D-37B2-008F-E99B-1D250EB720F7}"/>
              </a:ext>
            </a:extLst>
          </p:cNvPr>
          <p:cNvSpPr/>
          <p:nvPr/>
        </p:nvSpPr>
        <p:spPr>
          <a:xfrm>
            <a:off x="687290" y="0"/>
            <a:ext cx="71999" cy="1271016"/>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9">
            <a:extLst>
              <a:ext uri="{FF2B5EF4-FFF2-40B4-BE49-F238E27FC236}">
                <a16:creationId xmlns:a16="http://schemas.microsoft.com/office/drawing/2014/main" id="{E42071AC-1F01-CA50-96DC-08E031322103}"/>
              </a:ext>
            </a:extLst>
          </p:cNvPr>
          <p:cNvCxnSpPr/>
          <p:nvPr/>
        </p:nvCxnSpPr>
        <p:spPr>
          <a:xfrm>
            <a:off x="1068860" y="1528465"/>
            <a:ext cx="630936" cy="0"/>
          </a:xfrm>
          <a:prstGeom prst="straightConnector1">
            <a:avLst/>
          </a:prstGeom>
          <a:noFill/>
          <a:ln w="19046" cap="flat">
            <a:solidFill>
              <a:srgbClr val="41AEBD"/>
            </a:solidFill>
            <a:prstDash val="solid"/>
            <a:miter/>
          </a:ln>
        </p:spPr>
      </p:cxnSp>
      <p:sp>
        <p:nvSpPr>
          <p:cNvPr id="10" name="Subtitle 2">
            <a:extLst>
              <a:ext uri="{FF2B5EF4-FFF2-40B4-BE49-F238E27FC236}">
                <a16:creationId xmlns:a16="http://schemas.microsoft.com/office/drawing/2014/main" id="{AC7D0EB4-90BD-B03C-021B-4F57909BD3B4}"/>
              </a:ext>
            </a:extLst>
          </p:cNvPr>
          <p:cNvSpPr txBox="1">
            <a:spLocks noGrp="1"/>
          </p:cNvSpPr>
          <p:nvPr>
            <p:ph type="subTitle" idx="4294967295"/>
          </p:nvPr>
        </p:nvSpPr>
        <p:spPr>
          <a:xfrm>
            <a:off x="929643" y="1669109"/>
            <a:ext cx="9971157" cy="692593"/>
          </a:xfrm>
        </p:spPr>
        <p:txBody>
          <a:bodyPr/>
          <a:lstStyle>
            <a:lvl1pPr marL="0" indent="0">
              <a:buNone/>
              <a:defRPr lang="en-GB" sz="2500" b="1">
                <a:solidFill>
                  <a:srgbClr val="41AEBD"/>
                </a:solidFill>
              </a:defRPr>
            </a:lvl1pPr>
          </a:lstStyle>
          <a:p>
            <a:pPr lvl="0"/>
            <a:r>
              <a:rPr lang="en-GB"/>
              <a:t>Slide Subtitle</a:t>
            </a:r>
          </a:p>
        </p:txBody>
      </p:sp>
      <p:cxnSp>
        <p:nvCxnSpPr>
          <p:cNvPr id="11" name="Straight Connector 12">
            <a:extLst>
              <a:ext uri="{FF2B5EF4-FFF2-40B4-BE49-F238E27FC236}">
                <a16:creationId xmlns:a16="http://schemas.microsoft.com/office/drawing/2014/main" id="{DD0B330B-2A16-9BCB-9442-3EF29FD02F3E}"/>
              </a:ext>
            </a:extLst>
          </p:cNvPr>
          <p:cNvCxnSpPr/>
          <p:nvPr/>
        </p:nvCxnSpPr>
        <p:spPr>
          <a:xfrm>
            <a:off x="11190765" y="800959"/>
            <a:ext cx="1001231" cy="0"/>
          </a:xfrm>
          <a:prstGeom prst="straightConnector1">
            <a:avLst/>
          </a:prstGeom>
          <a:noFill/>
          <a:ln w="6345" cap="flat">
            <a:solidFill>
              <a:srgbClr val="41AEBD"/>
            </a:solidFill>
            <a:prstDash val="solid"/>
            <a:miter/>
          </a:ln>
        </p:spPr>
      </p:cxnSp>
      <p:sp>
        <p:nvSpPr>
          <p:cNvPr id="12" name="Text Placeholder 15">
            <a:extLst>
              <a:ext uri="{FF2B5EF4-FFF2-40B4-BE49-F238E27FC236}">
                <a16:creationId xmlns:a16="http://schemas.microsoft.com/office/drawing/2014/main" id="{2335F103-F095-9D3E-9F88-2E3621B2D29E}"/>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3" name="Straight Connector 17">
            <a:extLst>
              <a:ext uri="{FF2B5EF4-FFF2-40B4-BE49-F238E27FC236}">
                <a16:creationId xmlns:a16="http://schemas.microsoft.com/office/drawing/2014/main" id="{DE4BF814-CCD0-7A8F-E6C8-6DCC5FF1DA9A}"/>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8">
            <a:extLst>
              <a:ext uri="{FF2B5EF4-FFF2-40B4-BE49-F238E27FC236}">
                <a16:creationId xmlns:a16="http://schemas.microsoft.com/office/drawing/2014/main" id="{2E606FF7-593B-7B68-79F5-C281F41B2CAE}"/>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1353914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23055F42-31BC-6321-0C4C-A9DFA03E2C05}"/>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2C0F4C25-897B-0F28-476C-8BE440F7CDBD}"/>
              </a:ext>
            </a:extLst>
          </p:cNvPr>
          <p:cNvSpPr txBox="1">
            <a:spLocks noGrp="1"/>
          </p:cNvSpPr>
          <p:nvPr>
            <p:ph type="title"/>
          </p:nvPr>
        </p:nvSpPr>
        <p:spPr>
          <a:xfrm>
            <a:off x="1527523" y="546847"/>
            <a:ext cx="8997741" cy="1325559"/>
          </a:xfrm>
        </p:spPr>
        <p:txBody>
          <a:bodyPr/>
          <a:lstStyle>
            <a:lvl1pPr>
              <a:defRPr lang="en-GB"/>
            </a:lvl1pPr>
          </a:lstStyle>
          <a:p>
            <a:pPr lvl="0"/>
            <a:r>
              <a:rPr lang="en-GB"/>
              <a:t>CONTENT SLIDE</a:t>
            </a:r>
          </a:p>
        </p:txBody>
      </p:sp>
      <p:sp>
        <p:nvSpPr>
          <p:cNvPr id="4" name="Content Placeholder 2">
            <a:extLst>
              <a:ext uri="{FF2B5EF4-FFF2-40B4-BE49-F238E27FC236}">
                <a16:creationId xmlns:a16="http://schemas.microsoft.com/office/drawing/2014/main" id="{FEDFC34D-42DD-AD7C-7D5F-FC5EE843116E}"/>
              </a:ext>
            </a:extLst>
          </p:cNvPr>
          <p:cNvSpPr txBox="1">
            <a:spLocks noGrp="1"/>
          </p:cNvSpPr>
          <p:nvPr>
            <p:ph idx="4294967295"/>
          </p:nvPr>
        </p:nvSpPr>
        <p:spPr>
          <a:xfrm>
            <a:off x="1527523" y="3581732"/>
            <a:ext cx="8997732" cy="2230468"/>
          </a:xfrm>
        </p:spPr>
        <p:txBody>
          <a:bodyPr/>
          <a:lstStyle>
            <a:lvl1pPr marL="0" indent="0">
              <a:lnSpc>
                <a:spcPct val="100000"/>
              </a:lnSpc>
              <a:spcBef>
                <a:spcPts val="600"/>
              </a:spcBef>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EAC131D1-F64B-3048-4B0F-05D96B33127F}"/>
              </a:ext>
            </a:extLst>
          </p:cNvPr>
          <p:cNvSpPr txBox="1">
            <a:spLocks noGrp="1"/>
          </p:cNvSpPr>
          <p:nvPr>
            <p:ph type="dt" sz="half" idx="7"/>
          </p:nvPr>
        </p:nvSpPr>
        <p:spPr/>
        <p:txBody>
          <a:bodyPr/>
          <a:lstStyle>
            <a:lvl1pPr>
              <a:defRPr/>
            </a:lvl1pPr>
          </a:lstStyle>
          <a:p>
            <a:pPr lvl="0"/>
            <a:fld id="{F104F3C2-10CE-46E0-B36F-3757389CC625}" type="datetime1">
              <a:rPr lang="en-GB"/>
              <a:pPr lvl="0"/>
              <a:t>07/09/2023</a:t>
            </a:fld>
            <a:endParaRPr lang="en-GB"/>
          </a:p>
        </p:txBody>
      </p:sp>
      <p:sp>
        <p:nvSpPr>
          <p:cNvPr id="6" name="Footer Placeholder 4">
            <a:extLst>
              <a:ext uri="{FF2B5EF4-FFF2-40B4-BE49-F238E27FC236}">
                <a16:creationId xmlns:a16="http://schemas.microsoft.com/office/drawing/2014/main" id="{73FC3622-D345-9D52-CF3F-77AE5D8E53C8}"/>
              </a:ext>
            </a:extLst>
          </p:cNvPr>
          <p:cNvSpPr txBox="1">
            <a:spLocks noGrp="1"/>
          </p:cNvSpPr>
          <p:nvPr>
            <p:ph type="ftr" sz="quarter" idx="9"/>
          </p:nvPr>
        </p:nvSpPr>
        <p:spPr>
          <a:xfrm>
            <a:off x="590400" y="6159398"/>
            <a:ext cx="2788170" cy="365129"/>
          </a:xfrm>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1A67B51D-8C1F-968D-1EFD-B5066FCC3FF3}"/>
              </a:ext>
            </a:extLst>
          </p:cNvPr>
          <p:cNvSpPr txBox="1">
            <a:spLocks noGrp="1"/>
          </p:cNvSpPr>
          <p:nvPr>
            <p:ph type="sldNum" sz="quarter" idx="8"/>
          </p:nvPr>
        </p:nvSpPr>
        <p:spPr/>
        <p:txBody>
          <a:bodyPr/>
          <a:lstStyle>
            <a:lvl1pPr>
              <a:defRPr/>
            </a:lvl1pPr>
          </a:lstStyle>
          <a:p>
            <a:pPr lvl="0"/>
            <a:fld id="{CE116390-B435-42C7-8DD3-FE552555A9BD}" type="slidenum">
              <a:t>‹#›</a:t>
            </a:fld>
            <a:endParaRPr lang="en-GB"/>
          </a:p>
        </p:txBody>
      </p:sp>
      <p:sp>
        <p:nvSpPr>
          <p:cNvPr id="8" name="Rectangle 8">
            <a:extLst>
              <a:ext uri="{FF2B5EF4-FFF2-40B4-BE49-F238E27FC236}">
                <a16:creationId xmlns:a16="http://schemas.microsoft.com/office/drawing/2014/main" id="{D627F892-E32A-0526-E85F-9D4D519C68D8}"/>
              </a:ext>
            </a:extLst>
          </p:cNvPr>
          <p:cNvSpPr/>
          <p:nvPr/>
        </p:nvSpPr>
        <p:spPr>
          <a:xfrm>
            <a:off x="1285170" y="244720"/>
            <a:ext cx="71999" cy="1079997"/>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9">
            <a:extLst>
              <a:ext uri="{FF2B5EF4-FFF2-40B4-BE49-F238E27FC236}">
                <a16:creationId xmlns:a16="http://schemas.microsoft.com/office/drawing/2014/main" id="{4B5EEC67-D8F8-6668-C724-D5F5A0DB3CA0}"/>
              </a:ext>
            </a:extLst>
          </p:cNvPr>
          <p:cNvCxnSpPr/>
          <p:nvPr/>
        </p:nvCxnSpPr>
        <p:spPr>
          <a:xfrm>
            <a:off x="1666740" y="1616384"/>
            <a:ext cx="630936" cy="0"/>
          </a:xfrm>
          <a:prstGeom prst="straightConnector1">
            <a:avLst/>
          </a:prstGeom>
          <a:noFill/>
          <a:ln w="19046" cap="flat">
            <a:solidFill>
              <a:srgbClr val="94D7E4"/>
            </a:solidFill>
            <a:prstDash val="solid"/>
            <a:miter/>
          </a:ln>
        </p:spPr>
      </p:cxnSp>
      <p:sp>
        <p:nvSpPr>
          <p:cNvPr id="10" name="Subtitle 2">
            <a:extLst>
              <a:ext uri="{FF2B5EF4-FFF2-40B4-BE49-F238E27FC236}">
                <a16:creationId xmlns:a16="http://schemas.microsoft.com/office/drawing/2014/main" id="{415FD297-09CE-9103-9ED5-277AB7853D73}"/>
              </a:ext>
            </a:extLst>
          </p:cNvPr>
          <p:cNvSpPr txBox="1">
            <a:spLocks noGrp="1"/>
          </p:cNvSpPr>
          <p:nvPr>
            <p:ph type="subTitle" idx="4294967295"/>
          </p:nvPr>
        </p:nvSpPr>
        <p:spPr>
          <a:xfrm>
            <a:off x="1527523" y="1757037"/>
            <a:ext cx="8997732" cy="692593"/>
          </a:xfrm>
        </p:spPr>
        <p:txBody>
          <a:bodyPr/>
          <a:lstStyle>
            <a:lvl1pPr marL="0" indent="0">
              <a:buNone/>
              <a:defRPr lang="en-GB" sz="2500" b="1">
                <a:solidFill>
                  <a:srgbClr val="94D7E4"/>
                </a:solidFill>
              </a:defRPr>
            </a:lvl1pPr>
          </a:lstStyle>
          <a:p>
            <a:pPr lvl="0"/>
            <a:r>
              <a:rPr lang="en-GB"/>
              <a:t>Slide Subtitle</a:t>
            </a:r>
          </a:p>
        </p:txBody>
      </p:sp>
      <p:cxnSp>
        <p:nvCxnSpPr>
          <p:cNvPr id="11" name="Straight Connector 12">
            <a:extLst>
              <a:ext uri="{FF2B5EF4-FFF2-40B4-BE49-F238E27FC236}">
                <a16:creationId xmlns:a16="http://schemas.microsoft.com/office/drawing/2014/main" id="{BAFA57AB-4214-DDBF-BDEE-91C4EDCD19D9}"/>
              </a:ext>
            </a:extLst>
          </p:cNvPr>
          <p:cNvCxnSpPr/>
          <p:nvPr/>
        </p:nvCxnSpPr>
        <p:spPr>
          <a:xfrm>
            <a:off x="10938199" y="1341278"/>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4CA1724F-D50C-8C8A-C5E1-DC43D6AB16C5}"/>
              </a:ext>
            </a:extLst>
          </p:cNvPr>
          <p:cNvSpPr txBox="1">
            <a:spLocks noGrp="1"/>
          </p:cNvSpPr>
          <p:nvPr>
            <p:ph type="body" idx="4294967295"/>
          </p:nvPr>
        </p:nvSpPr>
        <p:spPr>
          <a:xfrm>
            <a:off x="10831013" y="1377653"/>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8">
            <a:extLst>
              <a:ext uri="{FF2B5EF4-FFF2-40B4-BE49-F238E27FC236}">
                <a16:creationId xmlns:a16="http://schemas.microsoft.com/office/drawing/2014/main" id="{628565B6-E56E-0714-2AF2-CBC546A2272E}"/>
              </a:ext>
            </a:extLst>
          </p:cNvPr>
          <p:cNvCxnSpPr/>
          <p:nvPr/>
        </p:nvCxnSpPr>
        <p:spPr>
          <a:xfrm flipV="1">
            <a:off x="11663290" y="6300216"/>
            <a:ext cx="0" cy="310228"/>
          </a:xfrm>
          <a:prstGeom prst="straightConnector1">
            <a:avLst/>
          </a:prstGeom>
          <a:noFill/>
          <a:ln w="19046" cap="flat">
            <a:solidFill>
              <a:srgbClr val="94D7E4"/>
            </a:solidFill>
            <a:prstDash val="solid"/>
            <a:miter/>
          </a:ln>
        </p:spPr>
      </p:cxnSp>
      <p:cxnSp>
        <p:nvCxnSpPr>
          <p:cNvPr id="14" name="Straight Connector 22">
            <a:extLst>
              <a:ext uri="{FF2B5EF4-FFF2-40B4-BE49-F238E27FC236}">
                <a16:creationId xmlns:a16="http://schemas.microsoft.com/office/drawing/2014/main" id="{5BE9BE34-D4A6-272D-EDCF-124FF3358D1C}"/>
              </a:ext>
            </a:extLst>
          </p:cNvPr>
          <p:cNvCxnSpPr/>
          <p:nvPr/>
        </p:nvCxnSpPr>
        <p:spPr>
          <a:xfrm>
            <a:off x="256370" y="6168359"/>
            <a:ext cx="150842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1589960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987D049E-D9FD-4CFA-A804-A8BDC88D21D1}"/>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52876E6A-B944-3D4B-195D-5ED0642AE361}"/>
              </a:ext>
            </a:extLst>
          </p:cNvPr>
          <p:cNvSpPr txBox="1">
            <a:spLocks noGrp="1"/>
          </p:cNvSpPr>
          <p:nvPr>
            <p:ph type="title"/>
          </p:nvPr>
        </p:nvSpPr>
        <p:spPr>
          <a:xfrm>
            <a:off x="1527523" y="1443654"/>
            <a:ext cx="4143557" cy="1536576"/>
          </a:xfrm>
        </p:spPr>
        <p:txBody>
          <a:bodyPr/>
          <a:lstStyle>
            <a:lvl1pPr>
              <a:defRPr lang="en-GB"/>
            </a:lvl1pPr>
          </a:lstStyle>
          <a:p>
            <a:pPr lvl="0"/>
            <a:r>
              <a:rPr lang="en-GB"/>
              <a:t>CONTENT</a:t>
            </a:r>
            <a:br>
              <a:rPr lang="en-GB"/>
            </a:br>
            <a:r>
              <a:rPr lang="en-GB"/>
              <a:t>SLIDE</a:t>
            </a:r>
          </a:p>
        </p:txBody>
      </p:sp>
      <p:sp>
        <p:nvSpPr>
          <p:cNvPr id="4" name="Content Placeholder 2">
            <a:extLst>
              <a:ext uri="{FF2B5EF4-FFF2-40B4-BE49-F238E27FC236}">
                <a16:creationId xmlns:a16="http://schemas.microsoft.com/office/drawing/2014/main" id="{F2B684AC-2120-7A63-D05D-D098F1879D3F}"/>
              </a:ext>
            </a:extLst>
          </p:cNvPr>
          <p:cNvSpPr txBox="1">
            <a:spLocks noGrp="1"/>
          </p:cNvSpPr>
          <p:nvPr>
            <p:ph idx="4294967295"/>
          </p:nvPr>
        </p:nvSpPr>
        <p:spPr>
          <a:xfrm>
            <a:off x="5871408" y="2588053"/>
            <a:ext cx="5228219" cy="3122932"/>
          </a:xfrm>
        </p:spPr>
        <p:txBody>
          <a:bodyPr/>
          <a:lstStyle>
            <a:lvl1pPr marL="0" indent="0">
              <a:lnSpc>
                <a:spcPct val="100000"/>
              </a:lnSpc>
              <a:spcBef>
                <a:spcPts val="600"/>
              </a:spcBef>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BFE5D33C-ECEB-F298-22BE-B998F380DDE2}"/>
              </a:ext>
            </a:extLst>
          </p:cNvPr>
          <p:cNvSpPr txBox="1">
            <a:spLocks noGrp="1"/>
          </p:cNvSpPr>
          <p:nvPr>
            <p:ph type="dt" sz="half" idx="7"/>
          </p:nvPr>
        </p:nvSpPr>
        <p:spPr/>
        <p:txBody>
          <a:bodyPr/>
          <a:lstStyle>
            <a:lvl1pPr>
              <a:defRPr/>
            </a:lvl1pPr>
          </a:lstStyle>
          <a:p>
            <a:pPr lvl="0"/>
            <a:fld id="{23E2F929-4AE5-47B1-81A6-9224F53826F3}" type="datetime1">
              <a:rPr lang="en-GB"/>
              <a:pPr lvl="0"/>
              <a:t>07/09/2023</a:t>
            </a:fld>
            <a:endParaRPr lang="en-GB"/>
          </a:p>
        </p:txBody>
      </p:sp>
      <p:sp>
        <p:nvSpPr>
          <p:cNvPr id="6" name="Footer Placeholder 4">
            <a:extLst>
              <a:ext uri="{FF2B5EF4-FFF2-40B4-BE49-F238E27FC236}">
                <a16:creationId xmlns:a16="http://schemas.microsoft.com/office/drawing/2014/main" id="{98676526-044F-1CE7-2D9A-05079FBA226B}"/>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717245E8-6364-327D-36DA-82236A46EED9}"/>
              </a:ext>
            </a:extLst>
          </p:cNvPr>
          <p:cNvSpPr txBox="1">
            <a:spLocks noGrp="1"/>
          </p:cNvSpPr>
          <p:nvPr>
            <p:ph type="sldNum" sz="quarter" idx="8"/>
          </p:nvPr>
        </p:nvSpPr>
        <p:spPr/>
        <p:txBody>
          <a:bodyPr/>
          <a:lstStyle>
            <a:lvl1pPr>
              <a:defRPr/>
            </a:lvl1pPr>
          </a:lstStyle>
          <a:p>
            <a:pPr lvl="0"/>
            <a:fld id="{A996EEA5-23E0-4EAF-82D8-B192F1471F01}" type="slidenum">
              <a:t>‹#›</a:t>
            </a:fld>
            <a:endParaRPr lang="en-GB"/>
          </a:p>
        </p:txBody>
      </p:sp>
      <p:sp>
        <p:nvSpPr>
          <p:cNvPr id="8" name="Rectangle 8">
            <a:extLst>
              <a:ext uri="{FF2B5EF4-FFF2-40B4-BE49-F238E27FC236}">
                <a16:creationId xmlns:a16="http://schemas.microsoft.com/office/drawing/2014/main" id="{11A0DD2B-7C2C-F6AC-1DAE-861FC014F8A8}"/>
              </a:ext>
            </a:extLst>
          </p:cNvPr>
          <p:cNvSpPr/>
          <p:nvPr/>
        </p:nvSpPr>
        <p:spPr>
          <a:xfrm>
            <a:off x="1285170" y="1684525"/>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9">
            <a:extLst>
              <a:ext uri="{FF2B5EF4-FFF2-40B4-BE49-F238E27FC236}">
                <a16:creationId xmlns:a16="http://schemas.microsoft.com/office/drawing/2014/main" id="{D5E93545-EBF1-7B4E-37A7-85048DE2A43F}"/>
              </a:ext>
            </a:extLst>
          </p:cNvPr>
          <p:cNvCxnSpPr/>
          <p:nvPr/>
        </p:nvCxnSpPr>
        <p:spPr>
          <a:xfrm>
            <a:off x="1666740" y="2882481"/>
            <a:ext cx="630936" cy="0"/>
          </a:xfrm>
          <a:prstGeom prst="straightConnector1">
            <a:avLst/>
          </a:prstGeom>
          <a:noFill/>
          <a:ln w="19046" cap="flat">
            <a:solidFill>
              <a:srgbClr val="94D7E4"/>
            </a:solidFill>
            <a:prstDash val="solid"/>
            <a:miter/>
          </a:ln>
        </p:spPr>
      </p:cxnSp>
      <p:sp>
        <p:nvSpPr>
          <p:cNvPr id="10" name="Subtitle 2">
            <a:extLst>
              <a:ext uri="{FF2B5EF4-FFF2-40B4-BE49-F238E27FC236}">
                <a16:creationId xmlns:a16="http://schemas.microsoft.com/office/drawing/2014/main" id="{7CF645BD-6D7E-88C0-4938-1C8558AAB4E0}"/>
              </a:ext>
            </a:extLst>
          </p:cNvPr>
          <p:cNvSpPr txBox="1">
            <a:spLocks noGrp="1"/>
          </p:cNvSpPr>
          <p:nvPr>
            <p:ph type="subTitle" idx="4294967295"/>
          </p:nvPr>
        </p:nvSpPr>
        <p:spPr>
          <a:xfrm>
            <a:off x="1527523" y="3023125"/>
            <a:ext cx="4143557" cy="692593"/>
          </a:xfrm>
        </p:spPr>
        <p:txBody>
          <a:bodyPr/>
          <a:lstStyle>
            <a:lvl1pPr marL="0" indent="0">
              <a:buNone/>
              <a:defRPr lang="en-GB" sz="2500" b="1">
                <a:solidFill>
                  <a:srgbClr val="94D7E4"/>
                </a:solidFill>
              </a:defRPr>
            </a:lvl1pPr>
          </a:lstStyle>
          <a:p>
            <a:pPr lvl="0"/>
            <a:r>
              <a:rPr lang="en-GB"/>
              <a:t>Slide Subtitle</a:t>
            </a:r>
          </a:p>
        </p:txBody>
      </p:sp>
      <p:cxnSp>
        <p:nvCxnSpPr>
          <p:cNvPr id="11" name="Straight Connector 12">
            <a:extLst>
              <a:ext uri="{FF2B5EF4-FFF2-40B4-BE49-F238E27FC236}">
                <a16:creationId xmlns:a16="http://schemas.microsoft.com/office/drawing/2014/main" id="{433ADE5A-444F-7B0A-CC16-F25BD45AD5D4}"/>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7491ED37-2A52-1929-D83B-1AF9B5F5E1AD}"/>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7">
            <a:extLst>
              <a:ext uri="{FF2B5EF4-FFF2-40B4-BE49-F238E27FC236}">
                <a16:creationId xmlns:a16="http://schemas.microsoft.com/office/drawing/2014/main" id="{2C750BD4-5917-14F4-B5B1-2FD25D2E4B7A}"/>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8">
            <a:extLst>
              <a:ext uri="{FF2B5EF4-FFF2-40B4-BE49-F238E27FC236}">
                <a16:creationId xmlns:a16="http://schemas.microsoft.com/office/drawing/2014/main" id="{51FF7FF1-47E6-B5AD-BD7B-AC088DE8751D}"/>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3531430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8AD6DEE4-445F-21BD-BF16-FA227D6C9F7F}"/>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7B203DD3-675E-BF2A-3FD4-309AEB5E4630}"/>
              </a:ext>
            </a:extLst>
          </p:cNvPr>
          <p:cNvSpPr txBox="1">
            <a:spLocks noGrp="1"/>
          </p:cNvSpPr>
          <p:nvPr>
            <p:ph type="title"/>
          </p:nvPr>
        </p:nvSpPr>
        <p:spPr>
          <a:xfrm>
            <a:off x="928801" y="2316705"/>
            <a:ext cx="10515600" cy="1500182"/>
          </a:xfrm>
        </p:spPr>
        <p:txBody>
          <a:bodyPr anchor="b"/>
          <a:lstStyle>
            <a:lvl1pPr>
              <a:defRPr lang="en-GB" sz="4000"/>
            </a:lvl1pPr>
          </a:lstStyle>
          <a:p>
            <a:pPr lvl="0"/>
            <a:r>
              <a:rPr lang="en-GB"/>
              <a:t>SECTION</a:t>
            </a:r>
            <a:br>
              <a:rPr lang="en-GB"/>
            </a:br>
            <a:r>
              <a:rPr lang="en-GB"/>
              <a:t>DIVIDER SLIDE</a:t>
            </a:r>
          </a:p>
        </p:txBody>
      </p:sp>
      <p:sp>
        <p:nvSpPr>
          <p:cNvPr id="4" name="Text Placeholder 2">
            <a:extLst>
              <a:ext uri="{FF2B5EF4-FFF2-40B4-BE49-F238E27FC236}">
                <a16:creationId xmlns:a16="http://schemas.microsoft.com/office/drawing/2014/main" id="{F10F7E38-13DD-3DAB-6C93-9EE31DF041F1}"/>
              </a:ext>
            </a:extLst>
          </p:cNvPr>
          <p:cNvSpPr txBox="1">
            <a:spLocks noGrp="1"/>
          </p:cNvSpPr>
          <p:nvPr>
            <p:ph type="body" idx="4294967295"/>
          </p:nvPr>
        </p:nvSpPr>
        <p:spPr>
          <a:xfrm>
            <a:off x="928801" y="4083024"/>
            <a:ext cx="10515600" cy="770327"/>
          </a:xfrm>
        </p:spPr>
        <p:txBody>
          <a:bodyPr/>
          <a:lstStyle>
            <a:lvl1pPr marL="0" indent="0">
              <a:buNone/>
              <a:defRPr lang="en-GB" sz="2500" b="1">
                <a:solidFill>
                  <a:srgbClr val="94D7E4"/>
                </a:solidFill>
              </a:defRPr>
            </a:lvl1pPr>
          </a:lstStyle>
          <a:p>
            <a:pPr lvl="0"/>
            <a:r>
              <a:rPr lang="en-GB"/>
              <a:t>Section Subtitle</a:t>
            </a:r>
          </a:p>
        </p:txBody>
      </p:sp>
      <p:sp>
        <p:nvSpPr>
          <p:cNvPr id="5" name="Date Placeholder 3">
            <a:extLst>
              <a:ext uri="{FF2B5EF4-FFF2-40B4-BE49-F238E27FC236}">
                <a16:creationId xmlns:a16="http://schemas.microsoft.com/office/drawing/2014/main" id="{B1CD2E9C-8F58-C8B3-4F4D-7CD724E9068A}"/>
              </a:ext>
            </a:extLst>
          </p:cNvPr>
          <p:cNvSpPr txBox="1">
            <a:spLocks noGrp="1"/>
          </p:cNvSpPr>
          <p:nvPr>
            <p:ph type="dt" sz="half" idx="7"/>
          </p:nvPr>
        </p:nvSpPr>
        <p:spPr/>
        <p:txBody>
          <a:bodyPr/>
          <a:lstStyle>
            <a:lvl1pPr>
              <a:defRPr/>
            </a:lvl1pPr>
          </a:lstStyle>
          <a:p>
            <a:pPr lvl="0"/>
            <a:fld id="{6B688A8D-5937-4199-A3F5-4CE191A867F0}" type="datetime1">
              <a:rPr lang="en-GB"/>
              <a:pPr lvl="0"/>
              <a:t>07/09/2023</a:t>
            </a:fld>
            <a:endParaRPr lang="en-GB"/>
          </a:p>
        </p:txBody>
      </p:sp>
      <p:sp>
        <p:nvSpPr>
          <p:cNvPr id="6" name="Footer Placeholder 4">
            <a:extLst>
              <a:ext uri="{FF2B5EF4-FFF2-40B4-BE49-F238E27FC236}">
                <a16:creationId xmlns:a16="http://schemas.microsoft.com/office/drawing/2014/main" id="{A8F10300-5E08-A1D8-656C-9922DE92E4B0}"/>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B6CEF4F6-6BA8-B018-EBBA-4938F4541C8B}"/>
              </a:ext>
            </a:extLst>
          </p:cNvPr>
          <p:cNvSpPr txBox="1">
            <a:spLocks noGrp="1"/>
          </p:cNvSpPr>
          <p:nvPr>
            <p:ph type="sldNum" sz="quarter" idx="8"/>
          </p:nvPr>
        </p:nvSpPr>
        <p:spPr/>
        <p:txBody>
          <a:bodyPr/>
          <a:lstStyle>
            <a:lvl1pPr>
              <a:defRPr/>
            </a:lvl1pPr>
          </a:lstStyle>
          <a:p>
            <a:pPr lvl="0"/>
            <a:fld id="{375AF61D-8875-434C-96AE-A43A449330D2}" type="slidenum">
              <a:t>‹#›</a:t>
            </a:fld>
            <a:endParaRPr lang="en-GB"/>
          </a:p>
        </p:txBody>
      </p:sp>
      <p:cxnSp>
        <p:nvCxnSpPr>
          <p:cNvPr id="8" name="Straight Connector 6">
            <a:extLst>
              <a:ext uri="{FF2B5EF4-FFF2-40B4-BE49-F238E27FC236}">
                <a16:creationId xmlns:a16="http://schemas.microsoft.com/office/drawing/2014/main" id="{77496C6F-11B8-A81E-7A2D-F3EE05C7E99B}"/>
              </a:ext>
            </a:extLst>
          </p:cNvPr>
          <p:cNvCxnSpPr/>
          <p:nvPr/>
        </p:nvCxnSpPr>
        <p:spPr>
          <a:xfrm>
            <a:off x="0" y="6168359"/>
            <a:ext cx="1764792" cy="0"/>
          </a:xfrm>
          <a:prstGeom prst="straightConnector1">
            <a:avLst/>
          </a:prstGeom>
          <a:noFill/>
          <a:ln w="19046" cap="flat">
            <a:solidFill>
              <a:srgbClr val="94D7E4"/>
            </a:solidFill>
            <a:prstDash val="solid"/>
            <a:miter/>
          </a:ln>
        </p:spPr>
      </p:cxnSp>
      <p:sp>
        <p:nvSpPr>
          <p:cNvPr id="9" name="Rectangle 7">
            <a:extLst>
              <a:ext uri="{FF2B5EF4-FFF2-40B4-BE49-F238E27FC236}">
                <a16:creationId xmlns:a16="http://schemas.microsoft.com/office/drawing/2014/main" id="{E96E487B-A3E2-B4FC-3595-F0C1476780E3}"/>
              </a:ext>
            </a:extLst>
          </p:cNvPr>
          <p:cNvSpPr/>
          <p:nvPr/>
        </p:nvSpPr>
        <p:spPr>
          <a:xfrm>
            <a:off x="687290" y="0"/>
            <a:ext cx="71999" cy="3672001"/>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10">
            <a:extLst>
              <a:ext uri="{FF2B5EF4-FFF2-40B4-BE49-F238E27FC236}">
                <a16:creationId xmlns:a16="http://schemas.microsoft.com/office/drawing/2014/main" id="{846AD1D6-AD90-C084-64B3-E7AFA81EAB08}"/>
              </a:ext>
            </a:extLst>
          </p:cNvPr>
          <p:cNvCxnSpPr/>
          <p:nvPr/>
        </p:nvCxnSpPr>
        <p:spPr>
          <a:xfrm>
            <a:off x="1068860" y="3940725"/>
            <a:ext cx="630936" cy="0"/>
          </a:xfrm>
          <a:prstGeom prst="straightConnector1">
            <a:avLst/>
          </a:prstGeom>
          <a:noFill/>
          <a:ln w="19046" cap="flat">
            <a:solidFill>
              <a:srgbClr val="94D7E4"/>
            </a:solidFill>
            <a:prstDash val="solid"/>
            <a:miter/>
          </a:ln>
        </p:spPr>
      </p:cxnSp>
      <p:cxnSp>
        <p:nvCxnSpPr>
          <p:cNvPr id="11" name="Straight Connector 11">
            <a:extLst>
              <a:ext uri="{FF2B5EF4-FFF2-40B4-BE49-F238E27FC236}">
                <a16:creationId xmlns:a16="http://schemas.microsoft.com/office/drawing/2014/main" id="{AB4E8135-3BE7-56DD-16AD-5B4ACCD8048B}"/>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08E32E96-67C5-DFB6-89BF-3561925DA081}"/>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3">
            <a:extLst>
              <a:ext uri="{FF2B5EF4-FFF2-40B4-BE49-F238E27FC236}">
                <a16:creationId xmlns:a16="http://schemas.microsoft.com/office/drawing/2014/main" id="{E9CA6335-1DE3-A42C-DAE4-8AA1322ACE79}"/>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1804369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C9F2D4F2-7328-23E0-BE86-1A474206656F}"/>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940ECBB2-1066-2045-378E-AF18A33AB452}"/>
              </a:ext>
            </a:extLst>
          </p:cNvPr>
          <p:cNvSpPr txBox="1">
            <a:spLocks noGrp="1"/>
          </p:cNvSpPr>
          <p:nvPr>
            <p:ph type="title"/>
          </p:nvPr>
        </p:nvSpPr>
        <p:spPr>
          <a:xfrm>
            <a:off x="928801" y="2781915"/>
            <a:ext cx="10515600" cy="1500182"/>
          </a:xfrm>
        </p:spPr>
        <p:txBody>
          <a:bodyPr anchor="b"/>
          <a:lstStyle>
            <a:lvl1pPr>
              <a:defRPr lang="en-GB" sz="4000"/>
            </a:lvl1pPr>
          </a:lstStyle>
          <a:p>
            <a:pPr lvl="0"/>
            <a:r>
              <a:rPr lang="en-GB"/>
              <a:t>SECTION</a:t>
            </a:r>
            <a:br>
              <a:rPr lang="en-GB"/>
            </a:br>
            <a:r>
              <a:rPr lang="en-GB"/>
              <a:t>DIVIDER SLIDE</a:t>
            </a:r>
          </a:p>
        </p:txBody>
      </p:sp>
      <p:sp>
        <p:nvSpPr>
          <p:cNvPr id="4" name="Text Placeholder 2">
            <a:extLst>
              <a:ext uri="{FF2B5EF4-FFF2-40B4-BE49-F238E27FC236}">
                <a16:creationId xmlns:a16="http://schemas.microsoft.com/office/drawing/2014/main" id="{1C73F37A-F5BA-7136-BD11-DE36EB2820C4}"/>
              </a:ext>
            </a:extLst>
          </p:cNvPr>
          <p:cNvSpPr txBox="1">
            <a:spLocks noGrp="1"/>
          </p:cNvSpPr>
          <p:nvPr>
            <p:ph type="body" idx="4294967295"/>
          </p:nvPr>
        </p:nvSpPr>
        <p:spPr>
          <a:xfrm>
            <a:off x="928801" y="4548243"/>
            <a:ext cx="10515600" cy="770327"/>
          </a:xfrm>
        </p:spPr>
        <p:txBody>
          <a:bodyPr/>
          <a:lstStyle>
            <a:lvl1pPr marL="0" indent="0">
              <a:buNone/>
              <a:defRPr lang="en-GB" sz="2500" b="1">
                <a:solidFill>
                  <a:srgbClr val="94D7E4"/>
                </a:solidFill>
              </a:defRPr>
            </a:lvl1pPr>
          </a:lstStyle>
          <a:p>
            <a:pPr lvl="0"/>
            <a:r>
              <a:rPr lang="en-GB"/>
              <a:t>Section Subtitle</a:t>
            </a:r>
          </a:p>
        </p:txBody>
      </p:sp>
      <p:sp>
        <p:nvSpPr>
          <p:cNvPr id="5" name="Date Placeholder 3">
            <a:extLst>
              <a:ext uri="{FF2B5EF4-FFF2-40B4-BE49-F238E27FC236}">
                <a16:creationId xmlns:a16="http://schemas.microsoft.com/office/drawing/2014/main" id="{9B01DC6E-FB82-760C-32EF-1C4C24E2386F}"/>
              </a:ext>
            </a:extLst>
          </p:cNvPr>
          <p:cNvSpPr txBox="1">
            <a:spLocks noGrp="1"/>
          </p:cNvSpPr>
          <p:nvPr>
            <p:ph type="dt" sz="half" idx="7"/>
          </p:nvPr>
        </p:nvSpPr>
        <p:spPr/>
        <p:txBody>
          <a:bodyPr/>
          <a:lstStyle>
            <a:lvl1pPr>
              <a:defRPr/>
            </a:lvl1pPr>
          </a:lstStyle>
          <a:p>
            <a:pPr lvl="0"/>
            <a:fld id="{F7296D3D-D952-4454-B9DC-F63FE65A75F7}" type="datetime1">
              <a:rPr lang="en-GB"/>
              <a:pPr lvl="0"/>
              <a:t>07/09/2023</a:t>
            </a:fld>
            <a:endParaRPr lang="en-GB"/>
          </a:p>
        </p:txBody>
      </p:sp>
      <p:sp>
        <p:nvSpPr>
          <p:cNvPr id="6" name="Footer Placeholder 4">
            <a:extLst>
              <a:ext uri="{FF2B5EF4-FFF2-40B4-BE49-F238E27FC236}">
                <a16:creationId xmlns:a16="http://schemas.microsoft.com/office/drawing/2014/main" id="{3ED44BD4-CD2E-00B2-9F9A-F3BCCD21E017}"/>
              </a:ext>
            </a:extLst>
          </p:cNvPr>
          <p:cNvSpPr txBox="1">
            <a:spLocks noGrp="1"/>
          </p:cNvSpPr>
          <p:nvPr>
            <p:ph type="ftr" sz="quarter" idx="9"/>
          </p:nvPr>
        </p:nvSpPr>
        <p:spPr>
          <a:xfrm>
            <a:off x="928801" y="6159398"/>
            <a:ext cx="2919889" cy="365129"/>
          </a:xfrm>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FDE7A1C2-A739-682F-9308-CF228755A6FD}"/>
              </a:ext>
            </a:extLst>
          </p:cNvPr>
          <p:cNvSpPr txBox="1">
            <a:spLocks noGrp="1"/>
          </p:cNvSpPr>
          <p:nvPr>
            <p:ph type="sldNum" sz="quarter" idx="8"/>
          </p:nvPr>
        </p:nvSpPr>
        <p:spPr/>
        <p:txBody>
          <a:bodyPr/>
          <a:lstStyle>
            <a:lvl1pPr>
              <a:defRPr/>
            </a:lvl1pPr>
          </a:lstStyle>
          <a:p>
            <a:pPr lvl="0"/>
            <a:fld id="{403C978B-AAA7-4EE9-B0FC-22E99F79181D}" type="slidenum">
              <a:t>‹#›</a:t>
            </a:fld>
            <a:endParaRPr lang="en-GB"/>
          </a:p>
        </p:txBody>
      </p:sp>
      <p:sp>
        <p:nvSpPr>
          <p:cNvPr id="8" name="Rectangle 7">
            <a:extLst>
              <a:ext uri="{FF2B5EF4-FFF2-40B4-BE49-F238E27FC236}">
                <a16:creationId xmlns:a16="http://schemas.microsoft.com/office/drawing/2014/main" id="{449F0DF3-D5EA-8DF3-CCA1-A2D37E77D4ED}"/>
              </a:ext>
            </a:extLst>
          </p:cNvPr>
          <p:cNvSpPr/>
          <p:nvPr/>
        </p:nvSpPr>
        <p:spPr>
          <a:xfrm>
            <a:off x="687290" y="3185998"/>
            <a:ext cx="71999" cy="3672001"/>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0">
            <a:extLst>
              <a:ext uri="{FF2B5EF4-FFF2-40B4-BE49-F238E27FC236}">
                <a16:creationId xmlns:a16="http://schemas.microsoft.com/office/drawing/2014/main" id="{95B694DA-2D10-F632-B977-B27CC596A93A}"/>
              </a:ext>
            </a:extLst>
          </p:cNvPr>
          <p:cNvCxnSpPr/>
          <p:nvPr/>
        </p:nvCxnSpPr>
        <p:spPr>
          <a:xfrm>
            <a:off x="1068860" y="4405944"/>
            <a:ext cx="630936" cy="0"/>
          </a:xfrm>
          <a:prstGeom prst="straightConnector1">
            <a:avLst/>
          </a:prstGeom>
          <a:noFill/>
          <a:ln w="19046" cap="flat">
            <a:solidFill>
              <a:srgbClr val="94D7E4"/>
            </a:solidFill>
            <a:prstDash val="solid"/>
            <a:miter/>
          </a:ln>
        </p:spPr>
      </p:cxnSp>
      <p:cxnSp>
        <p:nvCxnSpPr>
          <p:cNvPr id="10" name="Straight Connector 11">
            <a:extLst>
              <a:ext uri="{FF2B5EF4-FFF2-40B4-BE49-F238E27FC236}">
                <a16:creationId xmlns:a16="http://schemas.microsoft.com/office/drawing/2014/main" id="{6EBFA345-BD84-B753-B61F-9FA159CE8F0E}"/>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1" name="Text Placeholder 15">
            <a:extLst>
              <a:ext uri="{FF2B5EF4-FFF2-40B4-BE49-F238E27FC236}">
                <a16:creationId xmlns:a16="http://schemas.microsoft.com/office/drawing/2014/main" id="{CDBCDA5A-7F4D-21EA-72FD-5582FC1A869C}"/>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2" name="Straight Connector 13">
            <a:extLst>
              <a:ext uri="{FF2B5EF4-FFF2-40B4-BE49-F238E27FC236}">
                <a16:creationId xmlns:a16="http://schemas.microsoft.com/office/drawing/2014/main" id="{96E56BBA-9A0B-2E28-EF71-AB667DE3DF54}"/>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6352841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4_Section Header">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B6B5D1DE-FA37-3E33-72EB-B06FD30E3F49}"/>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8DE3146C-01C3-136F-204E-4C3B1F9BEA9E}"/>
              </a:ext>
            </a:extLst>
          </p:cNvPr>
          <p:cNvSpPr txBox="1">
            <a:spLocks noGrp="1"/>
          </p:cNvSpPr>
          <p:nvPr>
            <p:ph type="title"/>
          </p:nvPr>
        </p:nvSpPr>
        <p:spPr>
          <a:xfrm>
            <a:off x="1527523" y="2316705"/>
            <a:ext cx="9556065" cy="1500182"/>
          </a:xfrm>
        </p:spPr>
        <p:txBody>
          <a:bodyPr anchor="b"/>
          <a:lstStyle>
            <a:lvl1pPr>
              <a:defRPr lang="en-GB" sz="4000"/>
            </a:lvl1pPr>
          </a:lstStyle>
          <a:p>
            <a:pPr lvl="0"/>
            <a:r>
              <a:rPr lang="en-GB"/>
              <a:t>SECTION</a:t>
            </a:r>
            <a:br>
              <a:rPr lang="en-GB"/>
            </a:br>
            <a:r>
              <a:rPr lang="en-GB"/>
              <a:t>DIVIDER SLIDE</a:t>
            </a:r>
          </a:p>
        </p:txBody>
      </p:sp>
      <p:sp>
        <p:nvSpPr>
          <p:cNvPr id="4" name="Text Placeholder 2">
            <a:extLst>
              <a:ext uri="{FF2B5EF4-FFF2-40B4-BE49-F238E27FC236}">
                <a16:creationId xmlns:a16="http://schemas.microsoft.com/office/drawing/2014/main" id="{7F23C77A-1511-2989-4232-1BBE4AF9AC02}"/>
              </a:ext>
            </a:extLst>
          </p:cNvPr>
          <p:cNvSpPr txBox="1">
            <a:spLocks noGrp="1"/>
          </p:cNvSpPr>
          <p:nvPr>
            <p:ph type="body" idx="4294967295"/>
          </p:nvPr>
        </p:nvSpPr>
        <p:spPr>
          <a:xfrm>
            <a:off x="1527523" y="4083024"/>
            <a:ext cx="9556065" cy="770327"/>
          </a:xfrm>
        </p:spPr>
        <p:txBody>
          <a:bodyPr/>
          <a:lstStyle>
            <a:lvl1pPr marL="0" indent="0">
              <a:buNone/>
              <a:defRPr lang="en-GB" sz="2500" b="1">
                <a:solidFill>
                  <a:srgbClr val="94D7E4"/>
                </a:solidFill>
              </a:defRPr>
            </a:lvl1pPr>
          </a:lstStyle>
          <a:p>
            <a:pPr lvl="0"/>
            <a:r>
              <a:rPr lang="en-GB"/>
              <a:t>Section Subtitle</a:t>
            </a:r>
          </a:p>
        </p:txBody>
      </p:sp>
      <p:sp>
        <p:nvSpPr>
          <p:cNvPr id="5" name="Date Placeholder 3">
            <a:extLst>
              <a:ext uri="{FF2B5EF4-FFF2-40B4-BE49-F238E27FC236}">
                <a16:creationId xmlns:a16="http://schemas.microsoft.com/office/drawing/2014/main" id="{9A07399F-D9D1-74C8-CE2D-0D8B004F580A}"/>
              </a:ext>
            </a:extLst>
          </p:cNvPr>
          <p:cNvSpPr txBox="1">
            <a:spLocks noGrp="1"/>
          </p:cNvSpPr>
          <p:nvPr>
            <p:ph type="dt" sz="half" idx="7"/>
          </p:nvPr>
        </p:nvSpPr>
        <p:spPr/>
        <p:txBody>
          <a:bodyPr/>
          <a:lstStyle>
            <a:lvl1pPr>
              <a:defRPr/>
            </a:lvl1pPr>
          </a:lstStyle>
          <a:p>
            <a:pPr lvl="0"/>
            <a:fld id="{8F3DFC93-6D36-4450-91C5-7872B71243B9}" type="datetime1">
              <a:rPr lang="en-GB"/>
              <a:pPr lvl="0"/>
              <a:t>07/09/2023</a:t>
            </a:fld>
            <a:endParaRPr lang="en-GB"/>
          </a:p>
        </p:txBody>
      </p:sp>
      <p:sp>
        <p:nvSpPr>
          <p:cNvPr id="6" name="Footer Placeholder 4">
            <a:extLst>
              <a:ext uri="{FF2B5EF4-FFF2-40B4-BE49-F238E27FC236}">
                <a16:creationId xmlns:a16="http://schemas.microsoft.com/office/drawing/2014/main" id="{0B4FDA01-DCAE-1EA6-AB4D-6AB2D65CD7ED}"/>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AD90D28F-8A10-F5D9-84A0-E49CAB81E08D}"/>
              </a:ext>
            </a:extLst>
          </p:cNvPr>
          <p:cNvSpPr txBox="1">
            <a:spLocks noGrp="1"/>
          </p:cNvSpPr>
          <p:nvPr>
            <p:ph type="sldNum" sz="quarter" idx="8"/>
          </p:nvPr>
        </p:nvSpPr>
        <p:spPr/>
        <p:txBody>
          <a:bodyPr/>
          <a:lstStyle>
            <a:lvl1pPr>
              <a:defRPr/>
            </a:lvl1pPr>
          </a:lstStyle>
          <a:p>
            <a:pPr lvl="0"/>
            <a:fld id="{4A65F0C0-CD60-4F46-9718-732F0D9AEC94}" type="slidenum">
              <a:t>‹#›</a:t>
            </a:fld>
            <a:endParaRPr lang="en-GB"/>
          </a:p>
        </p:txBody>
      </p:sp>
      <p:sp>
        <p:nvSpPr>
          <p:cNvPr id="8" name="Rectangle 7">
            <a:extLst>
              <a:ext uri="{FF2B5EF4-FFF2-40B4-BE49-F238E27FC236}">
                <a16:creationId xmlns:a16="http://schemas.microsoft.com/office/drawing/2014/main" id="{9EABD481-BC85-27F3-8852-C3352B22DD05}"/>
              </a:ext>
            </a:extLst>
          </p:cNvPr>
          <p:cNvSpPr/>
          <p:nvPr/>
        </p:nvSpPr>
        <p:spPr>
          <a:xfrm>
            <a:off x="1285170" y="255684"/>
            <a:ext cx="71999" cy="3411983"/>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0">
            <a:extLst>
              <a:ext uri="{FF2B5EF4-FFF2-40B4-BE49-F238E27FC236}">
                <a16:creationId xmlns:a16="http://schemas.microsoft.com/office/drawing/2014/main" id="{98E55FA5-3325-FBA9-4AB9-6CF576D1DB33}"/>
              </a:ext>
            </a:extLst>
          </p:cNvPr>
          <p:cNvCxnSpPr/>
          <p:nvPr/>
        </p:nvCxnSpPr>
        <p:spPr>
          <a:xfrm>
            <a:off x="1666740" y="3940725"/>
            <a:ext cx="630936" cy="0"/>
          </a:xfrm>
          <a:prstGeom prst="straightConnector1">
            <a:avLst/>
          </a:prstGeom>
          <a:noFill/>
          <a:ln w="19046" cap="flat">
            <a:solidFill>
              <a:srgbClr val="94D7E4"/>
            </a:solidFill>
            <a:prstDash val="solid"/>
            <a:miter/>
          </a:ln>
        </p:spPr>
      </p:cxnSp>
      <p:cxnSp>
        <p:nvCxnSpPr>
          <p:cNvPr id="10" name="Straight Connector 11">
            <a:extLst>
              <a:ext uri="{FF2B5EF4-FFF2-40B4-BE49-F238E27FC236}">
                <a16:creationId xmlns:a16="http://schemas.microsoft.com/office/drawing/2014/main" id="{B28C2212-6365-B658-D19F-0AE02B53B37B}"/>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11" name="Text Placeholder 15">
            <a:extLst>
              <a:ext uri="{FF2B5EF4-FFF2-40B4-BE49-F238E27FC236}">
                <a16:creationId xmlns:a16="http://schemas.microsoft.com/office/drawing/2014/main" id="{E207D9C1-903D-12CB-A342-8FC3327A9211}"/>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2" name="Straight Connector 20">
            <a:extLst>
              <a:ext uri="{FF2B5EF4-FFF2-40B4-BE49-F238E27FC236}">
                <a16:creationId xmlns:a16="http://schemas.microsoft.com/office/drawing/2014/main" id="{8277E290-8A6E-AD41-3F27-F9F686824137}"/>
              </a:ext>
            </a:extLst>
          </p:cNvPr>
          <p:cNvCxnSpPr/>
          <p:nvPr/>
        </p:nvCxnSpPr>
        <p:spPr>
          <a:xfrm flipV="1">
            <a:off x="11663290" y="6300216"/>
            <a:ext cx="0" cy="310228"/>
          </a:xfrm>
          <a:prstGeom prst="straightConnector1">
            <a:avLst/>
          </a:prstGeom>
          <a:noFill/>
          <a:ln w="19046" cap="flat">
            <a:solidFill>
              <a:srgbClr val="94D7E4"/>
            </a:solidFill>
            <a:prstDash val="solid"/>
            <a:miter/>
          </a:ln>
        </p:spPr>
      </p:cxnSp>
      <p:cxnSp>
        <p:nvCxnSpPr>
          <p:cNvPr id="13" name="Straight Connector 13">
            <a:extLst>
              <a:ext uri="{FF2B5EF4-FFF2-40B4-BE49-F238E27FC236}">
                <a16:creationId xmlns:a16="http://schemas.microsoft.com/office/drawing/2014/main" id="{DADD076F-AF08-9B71-D9E2-8C941BD7117F}"/>
              </a:ext>
            </a:extLst>
          </p:cNvPr>
          <p:cNvCxnSpPr/>
          <p:nvPr/>
        </p:nvCxnSpPr>
        <p:spPr>
          <a:xfrm>
            <a:off x="256370" y="6168359"/>
            <a:ext cx="150842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5824687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5_Section Header">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E5DED74F-FEC0-7DEB-24D9-22D0D5F0C831}"/>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6A5C046C-0EC6-D387-0F84-1DB3201D6D5C}"/>
              </a:ext>
            </a:extLst>
          </p:cNvPr>
          <p:cNvSpPr txBox="1">
            <a:spLocks noGrp="1"/>
          </p:cNvSpPr>
          <p:nvPr>
            <p:ph type="title"/>
          </p:nvPr>
        </p:nvSpPr>
        <p:spPr>
          <a:xfrm>
            <a:off x="1527523" y="1443654"/>
            <a:ext cx="4143557" cy="1536576"/>
          </a:xfrm>
        </p:spPr>
        <p:txBody>
          <a:bodyPr/>
          <a:lstStyle>
            <a:lvl1pPr>
              <a:defRPr lang="en-GB"/>
            </a:lvl1pPr>
          </a:lstStyle>
          <a:p>
            <a:pPr lvl="0"/>
            <a:r>
              <a:rPr lang="en-GB"/>
              <a:t>SECTION</a:t>
            </a:r>
            <a:br>
              <a:rPr lang="en-GB"/>
            </a:br>
            <a:r>
              <a:rPr lang="en-GB"/>
              <a:t>DIVIDER SLIDE</a:t>
            </a:r>
          </a:p>
        </p:txBody>
      </p:sp>
      <p:sp>
        <p:nvSpPr>
          <p:cNvPr id="4" name="Date Placeholder 3">
            <a:extLst>
              <a:ext uri="{FF2B5EF4-FFF2-40B4-BE49-F238E27FC236}">
                <a16:creationId xmlns:a16="http://schemas.microsoft.com/office/drawing/2014/main" id="{FEE2468B-DADD-3DD4-9ECD-370E3B9A848C}"/>
              </a:ext>
            </a:extLst>
          </p:cNvPr>
          <p:cNvSpPr txBox="1">
            <a:spLocks noGrp="1"/>
          </p:cNvSpPr>
          <p:nvPr>
            <p:ph type="dt" sz="half" idx="7"/>
          </p:nvPr>
        </p:nvSpPr>
        <p:spPr/>
        <p:txBody>
          <a:bodyPr/>
          <a:lstStyle>
            <a:lvl1pPr>
              <a:defRPr/>
            </a:lvl1pPr>
          </a:lstStyle>
          <a:p>
            <a:pPr lvl="0"/>
            <a:fld id="{97AEA1D3-B27C-4329-88AE-6A472F8C36C9}" type="datetime1">
              <a:rPr lang="en-GB"/>
              <a:pPr lvl="0"/>
              <a:t>07/09/2023</a:t>
            </a:fld>
            <a:endParaRPr lang="en-GB"/>
          </a:p>
        </p:txBody>
      </p:sp>
      <p:sp>
        <p:nvSpPr>
          <p:cNvPr id="5" name="Footer Placeholder 4">
            <a:extLst>
              <a:ext uri="{FF2B5EF4-FFF2-40B4-BE49-F238E27FC236}">
                <a16:creationId xmlns:a16="http://schemas.microsoft.com/office/drawing/2014/main" id="{3F421713-B90D-01EF-6FAA-043CE905C6FB}"/>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0A2F2254-4F25-D323-4865-BE46CAC9B372}"/>
              </a:ext>
            </a:extLst>
          </p:cNvPr>
          <p:cNvSpPr txBox="1">
            <a:spLocks noGrp="1"/>
          </p:cNvSpPr>
          <p:nvPr>
            <p:ph type="sldNum" sz="quarter" idx="8"/>
          </p:nvPr>
        </p:nvSpPr>
        <p:spPr/>
        <p:txBody>
          <a:bodyPr/>
          <a:lstStyle>
            <a:lvl1pPr>
              <a:defRPr/>
            </a:lvl1pPr>
          </a:lstStyle>
          <a:p>
            <a:pPr lvl="0"/>
            <a:fld id="{16B724FB-12E0-4EA2-B8AB-F1F2EE667D64}" type="slidenum">
              <a:t>‹#›</a:t>
            </a:fld>
            <a:endParaRPr lang="en-GB"/>
          </a:p>
        </p:txBody>
      </p:sp>
      <p:sp>
        <p:nvSpPr>
          <p:cNvPr id="7" name="Rectangle 8">
            <a:extLst>
              <a:ext uri="{FF2B5EF4-FFF2-40B4-BE49-F238E27FC236}">
                <a16:creationId xmlns:a16="http://schemas.microsoft.com/office/drawing/2014/main" id="{83449747-75C9-C2AB-33EE-91741C7FDF13}"/>
              </a:ext>
            </a:extLst>
          </p:cNvPr>
          <p:cNvSpPr/>
          <p:nvPr/>
        </p:nvSpPr>
        <p:spPr>
          <a:xfrm>
            <a:off x="1285170" y="1684525"/>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8" name="Straight Connector 9">
            <a:extLst>
              <a:ext uri="{FF2B5EF4-FFF2-40B4-BE49-F238E27FC236}">
                <a16:creationId xmlns:a16="http://schemas.microsoft.com/office/drawing/2014/main" id="{EE11C655-25BF-3EF5-2C76-5A84FAF33EA0}"/>
              </a:ext>
            </a:extLst>
          </p:cNvPr>
          <p:cNvCxnSpPr/>
          <p:nvPr/>
        </p:nvCxnSpPr>
        <p:spPr>
          <a:xfrm>
            <a:off x="1666740" y="2882481"/>
            <a:ext cx="630936" cy="0"/>
          </a:xfrm>
          <a:prstGeom prst="straightConnector1">
            <a:avLst/>
          </a:prstGeom>
          <a:noFill/>
          <a:ln w="19046" cap="flat">
            <a:solidFill>
              <a:srgbClr val="94D7E4"/>
            </a:solidFill>
            <a:prstDash val="solid"/>
            <a:miter/>
          </a:ln>
        </p:spPr>
      </p:cxnSp>
      <p:sp>
        <p:nvSpPr>
          <p:cNvPr id="9" name="Subtitle 2">
            <a:extLst>
              <a:ext uri="{FF2B5EF4-FFF2-40B4-BE49-F238E27FC236}">
                <a16:creationId xmlns:a16="http://schemas.microsoft.com/office/drawing/2014/main" id="{ACDF7E9D-AD25-AA6E-202D-8220228308B8}"/>
              </a:ext>
            </a:extLst>
          </p:cNvPr>
          <p:cNvSpPr txBox="1">
            <a:spLocks noGrp="1"/>
          </p:cNvSpPr>
          <p:nvPr>
            <p:ph type="subTitle" idx="4294967295"/>
          </p:nvPr>
        </p:nvSpPr>
        <p:spPr>
          <a:xfrm>
            <a:off x="1527523" y="3023125"/>
            <a:ext cx="4143557" cy="692593"/>
          </a:xfrm>
        </p:spPr>
        <p:txBody>
          <a:bodyPr/>
          <a:lstStyle>
            <a:lvl1pPr marL="0" indent="0">
              <a:buNone/>
              <a:defRPr lang="en-GB" sz="2500" b="1">
                <a:solidFill>
                  <a:srgbClr val="94D7E4"/>
                </a:solidFill>
              </a:defRPr>
            </a:lvl1pPr>
          </a:lstStyle>
          <a:p>
            <a:pPr lvl="0"/>
            <a:r>
              <a:rPr lang="en-GB"/>
              <a:t>Slide Subtitle</a:t>
            </a:r>
          </a:p>
        </p:txBody>
      </p:sp>
      <p:cxnSp>
        <p:nvCxnSpPr>
          <p:cNvPr id="10" name="Straight Connector 12">
            <a:extLst>
              <a:ext uri="{FF2B5EF4-FFF2-40B4-BE49-F238E27FC236}">
                <a16:creationId xmlns:a16="http://schemas.microsoft.com/office/drawing/2014/main" id="{778DDC0B-E800-92BF-DF1E-7D036B798A1A}"/>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1" name="Text Placeholder 15">
            <a:extLst>
              <a:ext uri="{FF2B5EF4-FFF2-40B4-BE49-F238E27FC236}">
                <a16:creationId xmlns:a16="http://schemas.microsoft.com/office/drawing/2014/main" id="{C300A5A8-3980-9BAC-10AC-4415B84A669D}"/>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2" name="Straight Connector 17">
            <a:extLst>
              <a:ext uri="{FF2B5EF4-FFF2-40B4-BE49-F238E27FC236}">
                <a16:creationId xmlns:a16="http://schemas.microsoft.com/office/drawing/2014/main" id="{7E60E625-12AB-F590-0C50-A36D4B551F38}"/>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3" name="Straight Connector 18">
            <a:extLst>
              <a:ext uri="{FF2B5EF4-FFF2-40B4-BE49-F238E27FC236}">
                <a16:creationId xmlns:a16="http://schemas.microsoft.com/office/drawing/2014/main" id="{CDE05147-D6E4-CDDC-9BA3-ACC357D5AC4E}"/>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7640847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6B0656D0-2E67-C2CB-60A7-27005674EFC1}"/>
              </a:ext>
            </a:extLst>
          </p:cNvPr>
          <p:cNvSpPr/>
          <p:nvPr/>
        </p:nvSpPr>
        <p:spPr>
          <a:xfrm>
            <a:off x="6096003" y="0"/>
            <a:ext cx="6096003"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7B6C3BFF-5067-4658-CEDB-231A39238E37}"/>
              </a:ext>
            </a:extLst>
          </p:cNvPr>
          <p:cNvSpPr txBox="1">
            <a:spLocks noGrp="1"/>
          </p:cNvSpPr>
          <p:nvPr>
            <p:ph type="title"/>
          </p:nvPr>
        </p:nvSpPr>
        <p:spPr>
          <a:xfrm>
            <a:off x="1527523" y="1700326"/>
            <a:ext cx="4143557" cy="1536576"/>
          </a:xfrm>
        </p:spPr>
        <p:txBody>
          <a:bodyPr/>
          <a:lstStyle>
            <a:lvl1pPr>
              <a:defRPr lang="en-GB"/>
            </a:lvl1pPr>
          </a:lstStyle>
          <a:p>
            <a:pPr lvl="0"/>
            <a:r>
              <a:rPr lang="en-GB"/>
              <a:t>SECTION</a:t>
            </a:r>
            <a:br>
              <a:rPr lang="en-GB"/>
            </a:br>
            <a:r>
              <a:rPr lang="en-GB"/>
              <a:t>DIVIDER SLIDE</a:t>
            </a:r>
          </a:p>
        </p:txBody>
      </p:sp>
      <p:sp>
        <p:nvSpPr>
          <p:cNvPr id="4" name="Date Placeholder 3">
            <a:extLst>
              <a:ext uri="{FF2B5EF4-FFF2-40B4-BE49-F238E27FC236}">
                <a16:creationId xmlns:a16="http://schemas.microsoft.com/office/drawing/2014/main" id="{AFEF15A7-5CD4-963D-3D9F-6982D9BF1B09}"/>
              </a:ext>
            </a:extLst>
          </p:cNvPr>
          <p:cNvSpPr txBox="1">
            <a:spLocks noGrp="1"/>
          </p:cNvSpPr>
          <p:nvPr>
            <p:ph type="dt" sz="half" idx="7"/>
          </p:nvPr>
        </p:nvSpPr>
        <p:spPr/>
        <p:txBody>
          <a:bodyPr/>
          <a:lstStyle>
            <a:lvl1pPr>
              <a:defRPr/>
            </a:lvl1pPr>
          </a:lstStyle>
          <a:p>
            <a:pPr lvl="0"/>
            <a:fld id="{7CDE5F6D-013C-4B40-B84A-80C5A31B72B1}" type="datetime1">
              <a:rPr lang="en-GB"/>
              <a:pPr lvl="0"/>
              <a:t>07/09/2023</a:t>
            </a:fld>
            <a:endParaRPr lang="en-GB"/>
          </a:p>
        </p:txBody>
      </p:sp>
      <p:sp>
        <p:nvSpPr>
          <p:cNvPr id="5" name="Footer Placeholder 4">
            <a:extLst>
              <a:ext uri="{FF2B5EF4-FFF2-40B4-BE49-F238E27FC236}">
                <a16:creationId xmlns:a16="http://schemas.microsoft.com/office/drawing/2014/main" id="{215DD0FE-3794-4133-4BEC-85D0A06745DD}"/>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6" name="Slide Number Placeholder 5">
            <a:extLst>
              <a:ext uri="{FF2B5EF4-FFF2-40B4-BE49-F238E27FC236}">
                <a16:creationId xmlns:a16="http://schemas.microsoft.com/office/drawing/2014/main" id="{F502484D-9A2D-A4E9-9453-2996A48242A3}"/>
              </a:ext>
            </a:extLst>
          </p:cNvPr>
          <p:cNvSpPr txBox="1">
            <a:spLocks noGrp="1"/>
          </p:cNvSpPr>
          <p:nvPr>
            <p:ph type="sldNum" sz="quarter" idx="8"/>
          </p:nvPr>
        </p:nvSpPr>
        <p:spPr/>
        <p:txBody>
          <a:bodyPr/>
          <a:lstStyle>
            <a:lvl1pPr>
              <a:defRPr/>
            </a:lvl1pPr>
          </a:lstStyle>
          <a:p>
            <a:pPr lvl="0"/>
            <a:fld id="{FF85C0CF-CFB3-401C-9A92-CC15BE415E33}" type="slidenum">
              <a:t>‹#›</a:t>
            </a:fld>
            <a:endParaRPr lang="en-GB"/>
          </a:p>
        </p:txBody>
      </p:sp>
      <p:sp>
        <p:nvSpPr>
          <p:cNvPr id="7" name="Rectangle 8">
            <a:extLst>
              <a:ext uri="{FF2B5EF4-FFF2-40B4-BE49-F238E27FC236}">
                <a16:creationId xmlns:a16="http://schemas.microsoft.com/office/drawing/2014/main" id="{11C47512-FFC1-F30C-E343-1C2CF8A4AB14}"/>
              </a:ext>
            </a:extLst>
          </p:cNvPr>
          <p:cNvSpPr/>
          <p:nvPr/>
        </p:nvSpPr>
        <p:spPr>
          <a:xfrm>
            <a:off x="1285170" y="1941198"/>
            <a:ext cx="71999" cy="935998"/>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8" name="Straight Connector 9">
            <a:extLst>
              <a:ext uri="{FF2B5EF4-FFF2-40B4-BE49-F238E27FC236}">
                <a16:creationId xmlns:a16="http://schemas.microsoft.com/office/drawing/2014/main" id="{945A6DE9-2414-0183-3A9B-F993E408EC53}"/>
              </a:ext>
            </a:extLst>
          </p:cNvPr>
          <p:cNvCxnSpPr/>
          <p:nvPr/>
        </p:nvCxnSpPr>
        <p:spPr>
          <a:xfrm>
            <a:off x="1666740" y="3139153"/>
            <a:ext cx="630936" cy="0"/>
          </a:xfrm>
          <a:prstGeom prst="straightConnector1">
            <a:avLst/>
          </a:prstGeom>
          <a:noFill/>
          <a:ln w="19046" cap="flat">
            <a:solidFill>
              <a:srgbClr val="455F51"/>
            </a:solidFill>
            <a:prstDash val="solid"/>
            <a:miter/>
          </a:ln>
        </p:spPr>
      </p:cxnSp>
      <p:sp>
        <p:nvSpPr>
          <p:cNvPr id="9" name="Subtitle 2">
            <a:extLst>
              <a:ext uri="{FF2B5EF4-FFF2-40B4-BE49-F238E27FC236}">
                <a16:creationId xmlns:a16="http://schemas.microsoft.com/office/drawing/2014/main" id="{DE89FF3B-020B-AD97-8B21-E4FDB816EB07}"/>
              </a:ext>
            </a:extLst>
          </p:cNvPr>
          <p:cNvSpPr txBox="1">
            <a:spLocks noGrp="1"/>
          </p:cNvSpPr>
          <p:nvPr>
            <p:ph type="subTitle" idx="4294967295"/>
          </p:nvPr>
        </p:nvSpPr>
        <p:spPr>
          <a:xfrm>
            <a:off x="1527523" y="3279797"/>
            <a:ext cx="4143557" cy="692593"/>
          </a:xfrm>
        </p:spPr>
        <p:txBody>
          <a:bodyPr/>
          <a:lstStyle>
            <a:lvl1pPr marL="0" indent="0">
              <a:buNone/>
              <a:defRPr lang="en-GB" sz="2500" b="1">
                <a:solidFill>
                  <a:srgbClr val="455F51"/>
                </a:solidFill>
              </a:defRPr>
            </a:lvl1pPr>
          </a:lstStyle>
          <a:p>
            <a:pPr lvl="0"/>
            <a:r>
              <a:rPr lang="en-GB"/>
              <a:t>Slide Subtitle</a:t>
            </a:r>
          </a:p>
        </p:txBody>
      </p:sp>
      <p:cxnSp>
        <p:nvCxnSpPr>
          <p:cNvPr id="10" name="Straight Connector 12">
            <a:extLst>
              <a:ext uri="{FF2B5EF4-FFF2-40B4-BE49-F238E27FC236}">
                <a16:creationId xmlns:a16="http://schemas.microsoft.com/office/drawing/2014/main" id="{9E47C36C-C1E5-3074-B9EB-F8E34B422C2C}"/>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1" name="Text Placeholder 15">
            <a:extLst>
              <a:ext uri="{FF2B5EF4-FFF2-40B4-BE49-F238E27FC236}">
                <a16:creationId xmlns:a16="http://schemas.microsoft.com/office/drawing/2014/main" id="{CAAB9950-1724-EA9A-5722-2F7B49874658}"/>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2" name="Straight Connector 17">
            <a:extLst>
              <a:ext uri="{FF2B5EF4-FFF2-40B4-BE49-F238E27FC236}">
                <a16:creationId xmlns:a16="http://schemas.microsoft.com/office/drawing/2014/main" id="{07FD76D6-4493-F99A-3938-B51A50C2793C}"/>
              </a:ext>
            </a:extLst>
          </p:cNvPr>
          <p:cNvCxnSpPr/>
          <p:nvPr/>
        </p:nvCxnSpPr>
        <p:spPr>
          <a:xfrm>
            <a:off x="0" y="6168359"/>
            <a:ext cx="1764792" cy="0"/>
          </a:xfrm>
          <a:prstGeom prst="straightConnector1">
            <a:avLst/>
          </a:prstGeom>
          <a:noFill/>
          <a:ln w="19046" cap="flat">
            <a:solidFill>
              <a:srgbClr val="41AEBD"/>
            </a:solidFill>
            <a:prstDash val="solid"/>
            <a:miter/>
          </a:ln>
        </p:spPr>
      </p:cxnSp>
      <p:cxnSp>
        <p:nvCxnSpPr>
          <p:cNvPr id="13" name="Straight Connector 18">
            <a:extLst>
              <a:ext uri="{FF2B5EF4-FFF2-40B4-BE49-F238E27FC236}">
                <a16:creationId xmlns:a16="http://schemas.microsoft.com/office/drawing/2014/main" id="{07572B3B-A841-E3DC-5AC6-27E8F9CE05B6}"/>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331848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1465-BF06-6901-2E5F-4BC8AE46B2B3}"/>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3B62616-1B39-314C-5A06-949DBB8ADA19}"/>
              </a:ext>
            </a:extLst>
          </p:cNvPr>
          <p:cNvSpPr txBox="1">
            <a:spLocks noGrp="1"/>
          </p:cNvSpPr>
          <p:nvPr>
            <p:ph idx="1"/>
          </p:nvPr>
        </p:nvSpPr>
        <p:spPr>
          <a:xfrm>
            <a:off x="1120002" y="1825627"/>
            <a:ext cx="502521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48126C-CB2C-B266-172A-E741F2198BAD}"/>
              </a:ext>
            </a:extLst>
          </p:cNvPr>
          <p:cNvSpPr txBox="1">
            <a:spLocks noGrp="1"/>
          </p:cNvSpPr>
          <p:nvPr>
            <p:ph idx="2"/>
          </p:nvPr>
        </p:nvSpPr>
        <p:spPr>
          <a:xfrm>
            <a:off x="6319839" y="1825627"/>
            <a:ext cx="5033964"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718349-C0E8-09EB-5591-836904E5805D}"/>
              </a:ext>
            </a:extLst>
          </p:cNvPr>
          <p:cNvSpPr txBox="1">
            <a:spLocks noGrp="1"/>
          </p:cNvSpPr>
          <p:nvPr>
            <p:ph type="dt" sz="half" idx="7"/>
          </p:nvPr>
        </p:nvSpPr>
        <p:spPr/>
        <p:txBody>
          <a:bodyPr/>
          <a:lstStyle>
            <a:lvl1pPr>
              <a:defRPr/>
            </a:lvl1pPr>
          </a:lstStyle>
          <a:p>
            <a:pPr lvl="0"/>
            <a:fld id="{819FD528-9338-4AB7-A37F-00E7C163567B}" type="datetime1">
              <a:rPr lang="en-GB"/>
              <a:pPr lvl="0"/>
              <a:t>07/09/2023</a:t>
            </a:fld>
            <a:endParaRPr lang="en-GB"/>
          </a:p>
        </p:txBody>
      </p:sp>
      <p:sp>
        <p:nvSpPr>
          <p:cNvPr id="6" name="Footer Placeholder 5">
            <a:extLst>
              <a:ext uri="{FF2B5EF4-FFF2-40B4-BE49-F238E27FC236}">
                <a16:creationId xmlns:a16="http://schemas.microsoft.com/office/drawing/2014/main" id="{14278345-7BE5-B4F4-98C5-14F03075CE05}"/>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45977ABB-4B62-9496-909F-ACC4AD6E14EF}"/>
              </a:ext>
            </a:extLst>
          </p:cNvPr>
          <p:cNvSpPr txBox="1">
            <a:spLocks noGrp="1"/>
          </p:cNvSpPr>
          <p:nvPr>
            <p:ph type="sldNum" sz="quarter" idx="8"/>
          </p:nvPr>
        </p:nvSpPr>
        <p:spPr/>
        <p:txBody>
          <a:bodyPr/>
          <a:lstStyle>
            <a:lvl1pPr>
              <a:defRPr/>
            </a:lvl1pPr>
          </a:lstStyle>
          <a:p>
            <a:pPr lvl="0"/>
            <a:fld id="{542AD68E-B04E-4097-B9E0-181460D32415}" type="slidenum">
              <a:t>‹#›</a:t>
            </a:fld>
            <a:endParaRPr lang="en-GB"/>
          </a:p>
        </p:txBody>
      </p:sp>
    </p:spTree>
    <p:extLst>
      <p:ext uri="{BB962C8B-B14F-4D97-AF65-F5344CB8AC3E}">
        <p14:creationId xmlns:p14="http://schemas.microsoft.com/office/powerpoint/2010/main" val="40221565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C80FFB13-05F2-741D-0FC0-B0A9B96EA692}"/>
              </a:ext>
            </a:extLst>
          </p:cNvPr>
          <p:cNvSpPr/>
          <p:nvPr/>
        </p:nvSpPr>
        <p:spPr>
          <a:xfrm>
            <a:off x="0" y="5532440"/>
            <a:ext cx="12191996" cy="1325559"/>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48576776-824E-76BF-6EB2-191691A3CCD9}"/>
              </a:ext>
            </a:extLst>
          </p:cNvPr>
          <p:cNvSpPr txBox="1">
            <a:spLocks noGrp="1"/>
          </p:cNvSpPr>
          <p:nvPr>
            <p:ph type="title"/>
          </p:nvPr>
        </p:nvSpPr>
        <p:spPr>
          <a:xfrm>
            <a:off x="928801" y="724195"/>
            <a:ext cx="10515600" cy="1325559"/>
          </a:xfrm>
        </p:spPr>
        <p:txBody>
          <a:bodyPr/>
          <a:lstStyle>
            <a:lvl1pPr>
              <a:defRPr lang="en-GB"/>
            </a:lvl1pPr>
          </a:lstStyle>
          <a:p>
            <a:pPr lvl="0"/>
            <a:r>
              <a:rPr lang="en-GB"/>
              <a:t>TWO CONTENT</a:t>
            </a:r>
            <a:br>
              <a:rPr lang="en-GB"/>
            </a:br>
            <a:r>
              <a:rPr lang="en-GB"/>
              <a:t>SLIDE</a:t>
            </a:r>
          </a:p>
        </p:txBody>
      </p:sp>
      <p:sp>
        <p:nvSpPr>
          <p:cNvPr id="4" name="Text Placeholder 2">
            <a:extLst>
              <a:ext uri="{FF2B5EF4-FFF2-40B4-BE49-F238E27FC236}">
                <a16:creationId xmlns:a16="http://schemas.microsoft.com/office/drawing/2014/main" id="{36B3310F-139A-98F3-77A6-AECF6F22B569}"/>
              </a:ext>
            </a:extLst>
          </p:cNvPr>
          <p:cNvSpPr txBox="1">
            <a:spLocks noGrp="1"/>
          </p:cNvSpPr>
          <p:nvPr>
            <p:ph type="body" idx="4294967295"/>
          </p:nvPr>
        </p:nvSpPr>
        <p:spPr>
          <a:xfrm>
            <a:off x="928801" y="2272009"/>
            <a:ext cx="5157782" cy="823910"/>
          </a:xfrm>
        </p:spPr>
        <p:txBody>
          <a:bodyPr anchor="b"/>
          <a:lstStyle>
            <a:lvl1pPr marL="0" indent="0">
              <a:buNone/>
              <a:defRPr sz="2500" b="1">
                <a:solidFill>
                  <a:srgbClr val="455F51"/>
                </a:solidFill>
              </a:defRPr>
            </a:lvl1pPr>
          </a:lstStyle>
          <a:p>
            <a:pPr lvl="0"/>
            <a:r>
              <a:rPr lang="en-US"/>
              <a:t>Click to edit Master text styles</a:t>
            </a:r>
          </a:p>
        </p:txBody>
      </p:sp>
      <p:sp>
        <p:nvSpPr>
          <p:cNvPr id="5" name="Content Placeholder 3">
            <a:extLst>
              <a:ext uri="{FF2B5EF4-FFF2-40B4-BE49-F238E27FC236}">
                <a16:creationId xmlns:a16="http://schemas.microsoft.com/office/drawing/2014/main" id="{39177FCC-5B5D-1955-368A-369071930149}"/>
              </a:ext>
            </a:extLst>
          </p:cNvPr>
          <p:cNvSpPr txBox="1">
            <a:spLocks noGrp="1"/>
          </p:cNvSpPr>
          <p:nvPr>
            <p:ph idx="4294967295"/>
          </p:nvPr>
        </p:nvSpPr>
        <p:spPr>
          <a:xfrm>
            <a:off x="928801" y="3386142"/>
            <a:ext cx="5157782" cy="2015246"/>
          </a:xfrm>
        </p:spPr>
        <p:txBody>
          <a:bodyPr/>
          <a:lstStyle>
            <a:lvl1pPr marL="179999" indent="-179999">
              <a:lnSpc>
                <a:spcPct val="100000"/>
              </a:lnSpc>
              <a:spcBef>
                <a:spcPts val="600"/>
              </a:spcBef>
              <a:buClr>
                <a:srgbClr val="455F51"/>
              </a:buClr>
              <a:defRPr sz="1600">
                <a:solidFill>
                  <a:srgbClr val="FFFFFF"/>
                </a:solidFill>
              </a:defRPr>
            </a:lvl1pPr>
          </a:lstStyle>
          <a:p>
            <a:pPr lvl="0"/>
            <a:r>
              <a:rPr lang="en-US"/>
              <a:t>Click to edit Master text styles</a:t>
            </a:r>
          </a:p>
        </p:txBody>
      </p:sp>
      <p:sp>
        <p:nvSpPr>
          <p:cNvPr id="6" name="Text Placeholder 4">
            <a:extLst>
              <a:ext uri="{FF2B5EF4-FFF2-40B4-BE49-F238E27FC236}">
                <a16:creationId xmlns:a16="http://schemas.microsoft.com/office/drawing/2014/main" id="{AF221D25-3EE9-B01F-4A1F-AB0BE758CB5C}"/>
              </a:ext>
            </a:extLst>
          </p:cNvPr>
          <p:cNvSpPr txBox="1">
            <a:spLocks noGrp="1"/>
          </p:cNvSpPr>
          <p:nvPr>
            <p:ph type="body" idx="4294967295"/>
          </p:nvPr>
        </p:nvSpPr>
        <p:spPr>
          <a:xfrm>
            <a:off x="6284744" y="2272009"/>
            <a:ext cx="5183184" cy="823910"/>
          </a:xfrm>
        </p:spPr>
        <p:txBody>
          <a:bodyPr anchor="b"/>
          <a:lstStyle>
            <a:lvl1pPr marL="0" indent="0">
              <a:buNone/>
              <a:defRPr sz="2500" b="1">
                <a:solidFill>
                  <a:srgbClr val="41AEBD"/>
                </a:solidFill>
              </a:defRPr>
            </a:lvl1pPr>
          </a:lstStyle>
          <a:p>
            <a:pPr lvl="0"/>
            <a:r>
              <a:rPr lang="en-US"/>
              <a:t>Click to edit Master text styles</a:t>
            </a:r>
          </a:p>
        </p:txBody>
      </p:sp>
      <p:sp>
        <p:nvSpPr>
          <p:cNvPr id="7" name="Content Placeholder 5">
            <a:extLst>
              <a:ext uri="{FF2B5EF4-FFF2-40B4-BE49-F238E27FC236}">
                <a16:creationId xmlns:a16="http://schemas.microsoft.com/office/drawing/2014/main" id="{3C64B8E0-8953-2986-4BE9-B9FA0924C1EF}"/>
              </a:ext>
            </a:extLst>
          </p:cNvPr>
          <p:cNvSpPr txBox="1">
            <a:spLocks noGrp="1"/>
          </p:cNvSpPr>
          <p:nvPr>
            <p:ph idx="4294967295"/>
          </p:nvPr>
        </p:nvSpPr>
        <p:spPr>
          <a:xfrm>
            <a:off x="6284744" y="3386142"/>
            <a:ext cx="5183184" cy="2015246"/>
          </a:xfrm>
        </p:spPr>
        <p:txBody>
          <a:bodyPr/>
          <a:lstStyle>
            <a:lvl1pPr>
              <a:lnSpc>
                <a:spcPct val="100000"/>
              </a:lnSpc>
              <a:spcBef>
                <a:spcPts val="600"/>
              </a:spcBef>
              <a:buClr>
                <a:srgbClr val="41AEBD"/>
              </a:buClr>
              <a:defRPr sz="1600">
                <a:solidFill>
                  <a:srgbClr val="FFFFFF"/>
                </a:solidFill>
              </a:defRPr>
            </a:lvl1pPr>
          </a:lstStyle>
          <a:p>
            <a:pPr lvl="0"/>
            <a:r>
              <a:rPr lang="en-US"/>
              <a:t>Click to edit Master text styles</a:t>
            </a:r>
          </a:p>
        </p:txBody>
      </p:sp>
      <p:sp>
        <p:nvSpPr>
          <p:cNvPr id="8" name="Date Placeholder 6">
            <a:extLst>
              <a:ext uri="{FF2B5EF4-FFF2-40B4-BE49-F238E27FC236}">
                <a16:creationId xmlns:a16="http://schemas.microsoft.com/office/drawing/2014/main" id="{B7C80E37-9B3F-702C-A746-85BCAC3489DF}"/>
              </a:ext>
            </a:extLst>
          </p:cNvPr>
          <p:cNvSpPr txBox="1">
            <a:spLocks noGrp="1"/>
          </p:cNvSpPr>
          <p:nvPr>
            <p:ph type="dt" sz="half" idx="7"/>
          </p:nvPr>
        </p:nvSpPr>
        <p:spPr/>
        <p:txBody>
          <a:bodyPr/>
          <a:lstStyle>
            <a:lvl1pPr>
              <a:defRPr/>
            </a:lvl1pPr>
          </a:lstStyle>
          <a:p>
            <a:pPr lvl="0"/>
            <a:fld id="{EE32A867-27B0-4E08-B992-B164A1D5D159}" type="datetime1">
              <a:rPr lang="en-GB"/>
              <a:pPr lvl="0"/>
              <a:t>07/09/2023</a:t>
            </a:fld>
            <a:endParaRPr lang="en-GB"/>
          </a:p>
        </p:txBody>
      </p:sp>
      <p:sp>
        <p:nvSpPr>
          <p:cNvPr id="9" name="Footer Placeholder 7">
            <a:extLst>
              <a:ext uri="{FF2B5EF4-FFF2-40B4-BE49-F238E27FC236}">
                <a16:creationId xmlns:a16="http://schemas.microsoft.com/office/drawing/2014/main" id="{1F1DA7A2-73CD-99AD-DA25-53A2C7080F77}"/>
              </a:ext>
            </a:extLst>
          </p:cNvPr>
          <p:cNvSpPr txBox="1">
            <a:spLocks noGrp="1"/>
          </p:cNvSpPr>
          <p:nvPr>
            <p:ph type="ftr" sz="quarter" idx="9"/>
          </p:nvPr>
        </p:nvSpPr>
        <p:spPr/>
        <p:txBody>
          <a:bodyPr/>
          <a:lstStyle>
            <a:lvl1pPr>
              <a:defRPr/>
            </a:lvl1pPr>
          </a:lstStyle>
          <a:p>
            <a:pPr lvl="0"/>
            <a:r>
              <a:rPr lang="en-GB"/>
              <a:t>Presentation Title</a:t>
            </a:r>
          </a:p>
        </p:txBody>
      </p:sp>
      <p:sp>
        <p:nvSpPr>
          <p:cNvPr id="10" name="Slide Number Placeholder 8">
            <a:extLst>
              <a:ext uri="{FF2B5EF4-FFF2-40B4-BE49-F238E27FC236}">
                <a16:creationId xmlns:a16="http://schemas.microsoft.com/office/drawing/2014/main" id="{BD590603-C3DC-5FB6-2E72-788C2E737572}"/>
              </a:ext>
            </a:extLst>
          </p:cNvPr>
          <p:cNvSpPr txBox="1">
            <a:spLocks noGrp="1"/>
          </p:cNvSpPr>
          <p:nvPr>
            <p:ph type="sldNum" sz="quarter" idx="8"/>
          </p:nvPr>
        </p:nvSpPr>
        <p:spPr/>
        <p:txBody>
          <a:bodyPr/>
          <a:lstStyle>
            <a:lvl1pPr>
              <a:defRPr/>
            </a:lvl1pPr>
          </a:lstStyle>
          <a:p>
            <a:pPr lvl="0"/>
            <a:fld id="{81FA31C3-3393-4B53-BA28-26F9ACBCF7AD}" type="slidenum">
              <a:t>‹#›</a:t>
            </a:fld>
            <a:endParaRPr lang="en-GB"/>
          </a:p>
        </p:txBody>
      </p:sp>
      <p:sp>
        <p:nvSpPr>
          <p:cNvPr id="11" name="Rectangle 9">
            <a:extLst>
              <a:ext uri="{FF2B5EF4-FFF2-40B4-BE49-F238E27FC236}">
                <a16:creationId xmlns:a16="http://schemas.microsoft.com/office/drawing/2014/main" id="{26B2848A-423A-5644-EB82-20B4312D83FC}"/>
              </a:ext>
            </a:extLst>
          </p:cNvPr>
          <p:cNvSpPr/>
          <p:nvPr/>
        </p:nvSpPr>
        <p:spPr>
          <a:xfrm>
            <a:off x="687290" y="0"/>
            <a:ext cx="71999" cy="1828800"/>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2" name="Straight Connector 10">
            <a:extLst>
              <a:ext uri="{FF2B5EF4-FFF2-40B4-BE49-F238E27FC236}">
                <a16:creationId xmlns:a16="http://schemas.microsoft.com/office/drawing/2014/main" id="{8BCE0611-F7B7-FB0E-D859-5613BD8EB16A}"/>
              </a:ext>
            </a:extLst>
          </p:cNvPr>
          <p:cNvCxnSpPr/>
          <p:nvPr/>
        </p:nvCxnSpPr>
        <p:spPr>
          <a:xfrm>
            <a:off x="11190765" y="800959"/>
            <a:ext cx="1001231" cy="0"/>
          </a:xfrm>
          <a:prstGeom prst="straightConnector1">
            <a:avLst/>
          </a:prstGeom>
          <a:noFill/>
          <a:ln w="6345" cap="flat">
            <a:solidFill>
              <a:srgbClr val="41AEBD"/>
            </a:solidFill>
            <a:prstDash val="solid"/>
            <a:miter/>
          </a:ln>
        </p:spPr>
      </p:cxnSp>
      <p:sp>
        <p:nvSpPr>
          <p:cNvPr id="13" name="Text Placeholder 15">
            <a:extLst>
              <a:ext uri="{FF2B5EF4-FFF2-40B4-BE49-F238E27FC236}">
                <a16:creationId xmlns:a16="http://schemas.microsoft.com/office/drawing/2014/main" id="{D57CEB1C-03AB-1A59-10AD-43C9DE4FE5BF}"/>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4" name="Straight Connector 12">
            <a:extLst>
              <a:ext uri="{FF2B5EF4-FFF2-40B4-BE49-F238E27FC236}">
                <a16:creationId xmlns:a16="http://schemas.microsoft.com/office/drawing/2014/main" id="{90370675-171B-060B-8CB9-51698E52B6EE}"/>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5" name="Straight Connector 13">
            <a:extLst>
              <a:ext uri="{FF2B5EF4-FFF2-40B4-BE49-F238E27FC236}">
                <a16:creationId xmlns:a16="http://schemas.microsoft.com/office/drawing/2014/main" id="{C88411BE-FA1D-9453-F74D-6EFA78E51844}"/>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6" name="Straight Connector 14">
            <a:extLst>
              <a:ext uri="{FF2B5EF4-FFF2-40B4-BE49-F238E27FC236}">
                <a16:creationId xmlns:a16="http://schemas.microsoft.com/office/drawing/2014/main" id="{9AA91FAD-A43E-F017-9AEB-F1CD01D3F440}"/>
              </a:ext>
            </a:extLst>
          </p:cNvPr>
          <p:cNvCxnSpPr/>
          <p:nvPr/>
        </p:nvCxnSpPr>
        <p:spPr>
          <a:xfrm>
            <a:off x="1068860" y="3226963"/>
            <a:ext cx="630936" cy="0"/>
          </a:xfrm>
          <a:prstGeom prst="straightConnector1">
            <a:avLst/>
          </a:prstGeom>
          <a:noFill/>
          <a:ln w="19046" cap="flat">
            <a:solidFill>
              <a:srgbClr val="455F51"/>
            </a:solidFill>
            <a:prstDash val="solid"/>
            <a:miter/>
          </a:ln>
        </p:spPr>
      </p:cxnSp>
      <p:cxnSp>
        <p:nvCxnSpPr>
          <p:cNvPr id="17" name="Straight Connector 15">
            <a:extLst>
              <a:ext uri="{FF2B5EF4-FFF2-40B4-BE49-F238E27FC236}">
                <a16:creationId xmlns:a16="http://schemas.microsoft.com/office/drawing/2014/main" id="{A15DE732-00EA-44A8-A4C9-57C927FA2B63}"/>
              </a:ext>
            </a:extLst>
          </p:cNvPr>
          <p:cNvCxnSpPr/>
          <p:nvPr/>
        </p:nvCxnSpPr>
        <p:spPr>
          <a:xfrm>
            <a:off x="6412239" y="3226963"/>
            <a:ext cx="630936" cy="0"/>
          </a:xfrm>
          <a:prstGeom prst="straightConnector1">
            <a:avLst/>
          </a:prstGeom>
          <a:noFill/>
          <a:ln w="19046" cap="flat">
            <a:solidFill>
              <a:srgbClr val="41AEBD"/>
            </a:solidFill>
            <a:prstDash val="solid"/>
            <a:miter/>
          </a:ln>
        </p:spPr>
      </p:cxnSp>
    </p:spTree>
    <p:extLst>
      <p:ext uri="{BB962C8B-B14F-4D97-AF65-F5344CB8AC3E}">
        <p14:creationId xmlns:p14="http://schemas.microsoft.com/office/powerpoint/2010/main" val="27751112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DEA69490-C7CF-CA11-F49B-85F1459BEE85}"/>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57C345BE-9CFC-B91A-AC75-9702072E0983}"/>
              </a:ext>
            </a:extLst>
          </p:cNvPr>
          <p:cNvSpPr txBox="1">
            <a:spLocks noGrp="1"/>
          </p:cNvSpPr>
          <p:nvPr>
            <p:ph type="title"/>
          </p:nvPr>
        </p:nvSpPr>
        <p:spPr>
          <a:xfrm>
            <a:off x="928801" y="724195"/>
            <a:ext cx="10515600" cy="1325559"/>
          </a:xfrm>
        </p:spPr>
        <p:txBody>
          <a:bodyPr/>
          <a:lstStyle>
            <a:lvl1pPr>
              <a:defRPr lang="en-GB"/>
            </a:lvl1pPr>
          </a:lstStyle>
          <a:p>
            <a:pPr lvl="0"/>
            <a:r>
              <a:rPr lang="en-GB"/>
              <a:t>TWO CONTENT</a:t>
            </a:r>
            <a:br>
              <a:rPr lang="en-GB"/>
            </a:br>
            <a:r>
              <a:rPr lang="en-GB"/>
              <a:t>SLIDE</a:t>
            </a:r>
          </a:p>
        </p:txBody>
      </p:sp>
      <p:sp>
        <p:nvSpPr>
          <p:cNvPr id="4" name="Text Placeholder 2">
            <a:extLst>
              <a:ext uri="{FF2B5EF4-FFF2-40B4-BE49-F238E27FC236}">
                <a16:creationId xmlns:a16="http://schemas.microsoft.com/office/drawing/2014/main" id="{6EFD6A90-6ADA-D70D-DD6B-5BA391DAF3F8}"/>
              </a:ext>
            </a:extLst>
          </p:cNvPr>
          <p:cNvSpPr txBox="1">
            <a:spLocks noGrp="1"/>
          </p:cNvSpPr>
          <p:nvPr>
            <p:ph type="body" idx="4294967295"/>
          </p:nvPr>
        </p:nvSpPr>
        <p:spPr>
          <a:xfrm>
            <a:off x="928801" y="2272009"/>
            <a:ext cx="5157782" cy="823910"/>
          </a:xfrm>
        </p:spPr>
        <p:txBody>
          <a:bodyPr anchor="b"/>
          <a:lstStyle>
            <a:lvl1pPr marL="0" indent="0">
              <a:buNone/>
              <a:defRPr sz="2500" b="1">
                <a:solidFill>
                  <a:srgbClr val="94D7E4"/>
                </a:solidFill>
              </a:defRPr>
            </a:lvl1pPr>
          </a:lstStyle>
          <a:p>
            <a:pPr lvl="0"/>
            <a:r>
              <a:rPr lang="en-US"/>
              <a:t>Click to edit Master text styles</a:t>
            </a:r>
          </a:p>
        </p:txBody>
      </p:sp>
      <p:sp>
        <p:nvSpPr>
          <p:cNvPr id="5" name="Text Placeholder 4">
            <a:extLst>
              <a:ext uri="{FF2B5EF4-FFF2-40B4-BE49-F238E27FC236}">
                <a16:creationId xmlns:a16="http://schemas.microsoft.com/office/drawing/2014/main" id="{71EAC49D-4EA5-61A6-297C-3B80402AA6F7}"/>
              </a:ext>
            </a:extLst>
          </p:cNvPr>
          <p:cNvSpPr txBox="1">
            <a:spLocks noGrp="1"/>
          </p:cNvSpPr>
          <p:nvPr>
            <p:ph type="body" idx="4294967295"/>
          </p:nvPr>
        </p:nvSpPr>
        <p:spPr>
          <a:xfrm>
            <a:off x="6284744" y="2272009"/>
            <a:ext cx="518318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6" name="Date Placeholder 6">
            <a:extLst>
              <a:ext uri="{FF2B5EF4-FFF2-40B4-BE49-F238E27FC236}">
                <a16:creationId xmlns:a16="http://schemas.microsoft.com/office/drawing/2014/main" id="{339DC301-A13F-83FC-C153-8ADEB745B0AA}"/>
              </a:ext>
            </a:extLst>
          </p:cNvPr>
          <p:cNvSpPr txBox="1">
            <a:spLocks noGrp="1"/>
          </p:cNvSpPr>
          <p:nvPr>
            <p:ph type="dt" sz="half" idx="7"/>
          </p:nvPr>
        </p:nvSpPr>
        <p:spPr/>
        <p:txBody>
          <a:bodyPr/>
          <a:lstStyle>
            <a:lvl1pPr>
              <a:defRPr/>
            </a:lvl1pPr>
          </a:lstStyle>
          <a:p>
            <a:pPr lvl="0"/>
            <a:fld id="{A593A677-57AE-49DA-AED3-D23E3F7A26DE}" type="datetime1">
              <a:rPr lang="en-GB"/>
              <a:pPr lvl="0"/>
              <a:t>07/09/2023</a:t>
            </a:fld>
            <a:endParaRPr lang="en-GB"/>
          </a:p>
        </p:txBody>
      </p:sp>
      <p:sp>
        <p:nvSpPr>
          <p:cNvPr id="7" name="Footer Placeholder 7">
            <a:extLst>
              <a:ext uri="{FF2B5EF4-FFF2-40B4-BE49-F238E27FC236}">
                <a16:creationId xmlns:a16="http://schemas.microsoft.com/office/drawing/2014/main" id="{FD27B0CD-6F19-4595-5314-28F54EDF8329}"/>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8">
            <a:extLst>
              <a:ext uri="{FF2B5EF4-FFF2-40B4-BE49-F238E27FC236}">
                <a16:creationId xmlns:a16="http://schemas.microsoft.com/office/drawing/2014/main" id="{AF09CF42-EE96-08C5-6F0D-F04DFFCC7B4A}"/>
              </a:ext>
            </a:extLst>
          </p:cNvPr>
          <p:cNvSpPr txBox="1">
            <a:spLocks noGrp="1"/>
          </p:cNvSpPr>
          <p:nvPr>
            <p:ph type="sldNum" sz="quarter" idx="8"/>
          </p:nvPr>
        </p:nvSpPr>
        <p:spPr/>
        <p:txBody>
          <a:bodyPr/>
          <a:lstStyle>
            <a:lvl1pPr>
              <a:defRPr/>
            </a:lvl1pPr>
          </a:lstStyle>
          <a:p>
            <a:pPr lvl="0"/>
            <a:fld id="{5E268F9B-0709-4EC0-99E5-98D2A5C3BF03}" type="slidenum">
              <a:t>‹#›</a:t>
            </a:fld>
            <a:endParaRPr lang="en-GB"/>
          </a:p>
        </p:txBody>
      </p:sp>
      <p:sp>
        <p:nvSpPr>
          <p:cNvPr id="9" name="Rectangle 9">
            <a:extLst>
              <a:ext uri="{FF2B5EF4-FFF2-40B4-BE49-F238E27FC236}">
                <a16:creationId xmlns:a16="http://schemas.microsoft.com/office/drawing/2014/main" id="{03151476-C281-6340-ED52-4BEB48A85B6D}"/>
              </a:ext>
            </a:extLst>
          </p:cNvPr>
          <p:cNvSpPr/>
          <p:nvPr/>
        </p:nvSpPr>
        <p:spPr>
          <a:xfrm>
            <a:off x="687290" y="255684"/>
            <a:ext cx="71999" cy="1573115"/>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14">
            <a:extLst>
              <a:ext uri="{FF2B5EF4-FFF2-40B4-BE49-F238E27FC236}">
                <a16:creationId xmlns:a16="http://schemas.microsoft.com/office/drawing/2014/main" id="{61B23DBF-8D73-CDD0-3D1A-E2562A09EC81}"/>
              </a:ext>
            </a:extLst>
          </p:cNvPr>
          <p:cNvCxnSpPr/>
          <p:nvPr/>
        </p:nvCxnSpPr>
        <p:spPr>
          <a:xfrm>
            <a:off x="1068860" y="3226963"/>
            <a:ext cx="630936" cy="0"/>
          </a:xfrm>
          <a:prstGeom prst="straightConnector1">
            <a:avLst/>
          </a:prstGeom>
          <a:noFill/>
          <a:ln w="19046" cap="flat">
            <a:solidFill>
              <a:srgbClr val="94D7E4"/>
            </a:solidFill>
            <a:prstDash val="solid"/>
            <a:miter/>
          </a:ln>
        </p:spPr>
      </p:cxnSp>
      <p:cxnSp>
        <p:nvCxnSpPr>
          <p:cNvPr id="11" name="Straight Connector 15">
            <a:extLst>
              <a:ext uri="{FF2B5EF4-FFF2-40B4-BE49-F238E27FC236}">
                <a16:creationId xmlns:a16="http://schemas.microsoft.com/office/drawing/2014/main" id="{E95B4CA0-C92E-37E3-47A6-7FA894208F55}"/>
              </a:ext>
            </a:extLst>
          </p:cNvPr>
          <p:cNvCxnSpPr/>
          <p:nvPr/>
        </p:nvCxnSpPr>
        <p:spPr>
          <a:xfrm>
            <a:off x="6412239" y="3226963"/>
            <a:ext cx="630936" cy="0"/>
          </a:xfrm>
          <a:prstGeom prst="straightConnector1">
            <a:avLst/>
          </a:prstGeom>
          <a:noFill/>
          <a:ln w="19046" cap="flat">
            <a:solidFill>
              <a:srgbClr val="94D7E4"/>
            </a:solidFill>
            <a:prstDash val="solid"/>
            <a:miter/>
          </a:ln>
        </p:spPr>
      </p:cxnSp>
      <p:cxnSp>
        <p:nvCxnSpPr>
          <p:cNvPr id="12" name="Straight Connector 19">
            <a:extLst>
              <a:ext uri="{FF2B5EF4-FFF2-40B4-BE49-F238E27FC236}">
                <a16:creationId xmlns:a16="http://schemas.microsoft.com/office/drawing/2014/main" id="{EFC921BC-925C-7C3A-D568-EAB0C772D470}"/>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13" name="Text Placeholder 15">
            <a:extLst>
              <a:ext uri="{FF2B5EF4-FFF2-40B4-BE49-F238E27FC236}">
                <a16:creationId xmlns:a16="http://schemas.microsoft.com/office/drawing/2014/main" id="{8F0B0B68-26AE-47BD-ABD2-188091BE9BCA}"/>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4" name="Straight Connector 22">
            <a:extLst>
              <a:ext uri="{FF2B5EF4-FFF2-40B4-BE49-F238E27FC236}">
                <a16:creationId xmlns:a16="http://schemas.microsoft.com/office/drawing/2014/main" id="{5E296FD1-1D10-A293-BF44-A4B309D490D9}"/>
              </a:ext>
            </a:extLst>
          </p:cNvPr>
          <p:cNvCxnSpPr/>
          <p:nvPr/>
        </p:nvCxnSpPr>
        <p:spPr>
          <a:xfrm flipV="1">
            <a:off x="11663290" y="6300216"/>
            <a:ext cx="0" cy="310228"/>
          </a:xfrm>
          <a:prstGeom prst="straightConnector1">
            <a:avLst/>
          </a:prstGeom>
          <a:noFill/>
          <a:ln w="19046" cap="flat">
            <a:solidFill>
              <a:srgbClr val="94D7E4"/>
            </a:solidFill>
            <a:prstDash val="solid"/>
            <a:miter/>
          </a:ln>
        </p:spPr>
      </p:cxnSp>
      <p:cxnSp>
        <p:nvCxnSpPr>
          <p:cNvPr id="15" name="Straight Connector 18">
            <a:extLst>
              <a:ext uri="{FF2B5EF4-FFF2-40B4-BE49-F238E27FC236}">
                <a16:creationId xmlns:a16="http://schemas.microsoft.com/office/drawing/2014/main" id="{4C237725-3A1B-76DD-075E-20EA26C3B248}"/>
              </a:ext>
            </a:extLst>
          </p:cNvPr>
          <p:cNvCxnSpPr/>
          <p:nvPr/>
        </p:nvCxnSpPr>
        <p:spPr>
          <a:xfrm>
            <a:off x="256370" y="6168359"/>
            <a:ext cx="1508422" cy="0"/>
          </a:xfrm>
          <a:prstGeom prst="straightConnector1">
            <a:avLst/>
          </a:prstGeom>
          <a:noFill/>
          <a:ln w="19046" cap="flat">
            <a:solidFill>
              <a:srgbClr val="94D7E4"/>
            </a:solidFill>
            <a:prstDash val="solid"/>
            <a:miter/>
          </a:ln>
        </p:spPr>
      </p:cxnSp>
      <p:sp>
        <p:nvSpPr>
          <p:cNvPr id="16" name="Content Placeholder 3">
            <a:extLst>
              <a:ext uri="{FF2B5EF4-FFF2-40B4-BE49-F238E27FC236}">
                <a16:creationId xmlns:a16="http://schemas.microsoft.com/office/drawing/2014/main" id="{95515BD9-0EC4-9B7E-5C29-B34069B0DF30}"/>
              </a:ext>
            </a:extLst>
          </p:cNvPr>
          <p:cNvSpPr txBox="1">
            <a:spLocks noGrp="1"/>
          </p:cNvSpPr>
          <p:nvPr>
            <p:ph idx="4294967295"/>
          </p:nvPr>
        </p:nvSpPr>
        <p:spPr>
          <a:xfrm>
            <a:off x="928801" y="3386142"/>
            <a:ext cx="5157782"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
        <p:nvSpPr>
          <p:cNvPr id="17" name="Content Placeholder 3">
            <a:extLst>
              <a:ext uri="{FF2B5EF4-FFF2-40B4-BE49-F238E27FC236}">
                <a16:creationId xmlns:a16="http://schemas.microsoft.com/office/drawing/2014/main" id="{D080630B-B955-AA6A-8BFF-1B120FC1AD6A}"/>
              </a:ext>
            </a:extLst>
          </p:cNvPr>
          <p:cNvSpPr txBox="1">
            <a:spLocks noGrp="1"/>
          </p:cNvSpPr>
          <p:nvPr>
            <p:ph idx="4294967295"/>
          </p:nvPr>
        </p:nvSpPr>
        <p:spPr>
          <a:xfrm>
            <a:off x="6310146" y="3386142"/>
            <a:ext cx="5157782"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Tree>
    <p:extLst>
      <p:ext uri="{BB962C8B-B14F-4D97-AF65-F5344CB8AC3E}">
        <p14:creationId xmlns:p14="http://schemas.microsoft.com/office/powerpoint/2010/main" val="4153381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4_Two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CE1EC495-771D-5A39-47C1-9E23D6C0B317}"/>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ext Placeholder 2">
            <a:extLst>
              <a:ext uri="{FF2B5EF4-FFF2-40B4-BE49-F238E27FC236}">
                <a16:creationId xmlns:a16="http://schemas.microsoft.com/office/drawing/2014/main" id="{EB8D403C-263C-64FD-C9C9-2FE0924489CD}"/>
              </a:ext>
            </a:extLst>
          </p:cNvPr>
          <p:cNvSpPr txBox="1">
            <a:spLocks noGrp="1"/>
          </p:cNvSpPr>
          <p:nvPr>
            <p:ph type="body" idx="4294967295"/>
          </p:nvPr>
        </p:nvSpPr>
        <p:spPr>
          <a:xfrm>
            <a:off x="1555330" y="2272009"/>
            <a:ext cx="475964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4" name="Title 1">
            <a:extLst>
              <a:ext uri="{FF2B5EF4-FFF2-40B4-BE49-F238E27FC236}">
                <a16:creationId xmlns:a16="http://schemas.microsoft.com/office/drawing/2014/main" id="{E9C80243-378F-7A9A-986C-DCA8AFEEDE52}"/>
              </a:ext>
            </a:extLst>
          </p:cNvPr>
          <p:cNvSpPr txBox="1">
            <a:spLocks noGrp="1"/>
          </p:cNvSpPr>
          <p:nvPr>
            <p:ph type="title"/>
          </p:nvPr>
        </p:nvSpPr>
        <p:spPr>
          <a:xfrm>
            <a:off x="1527523" y="630862"/>
            <a:ext cx="4143557" cy="1536576"/>
          </a:xfrm>
        </p:spPr>
        <p:txBody>
          <a:bodyPr/>
          <a:lstStyle>
            <a:lvl1pPr>
              <a:defRPr lang="en-GB"/>
            </a:lvl1pPr>
          </a:lstStyle>
          <a:p>
            <a:pPr lvl="0"/>
            <a:r>
              <a:rPr lang="en-GB"/>
              <a:t>TWO CONTENT</a:t>
            </a:r>
            <a:br>
              <a:rPr lang="en-GB"/>
            </a:br>
            <a:r>
              <a:rPr lang="en-GB"/>
              <a:t>SLIDE</a:t>
            </a:r>
          </a:p>
        </p:txBody>
      </p:sp>
      <p:sp>
        <p:nvSpPr>
          <p:cNvPr id="5" name="Date Placeholder 3">
            <a:extLst>
              <a:ext uri="{FF2B5EF4-FFF2-40B4-BE49-F238E27FC236}">
                <a16:creationId xmlns:a16="http://schemas.microsoft.com/office/drawing/2014/main" id="{B4EA7AAF-6958-B9AC-5D08-AF4027F96025}"/>
              </a:ext>
            </a:extLst>
          </p:cNvPr>
          <p:cNvSpPr txBox="1">
            <a:spLocks noGrp="1"/>
          </p:cNvSpPr>
          <p:nvPr>
            <p:ph type="dt" sz="half" idx="7"/>
          </p:nvPr>
        </p:nvSpPr>
        <p:spPr/>
        <p:txBody>
          <a:bodyPr/>
          <a:lstStyle>
            <a:lvl1pPr>
              <a:defRPr/>
            </a:lvl1pPr>
          </a:lstStyle>
          <a:p>
            <a:pPr lvl="0"/>
            <a:fld id="{32EA0840-865F-4F5C-979C-642AD85DB030}" type="datetime1">
              <a:rPr lang="en-GB"/>
              <a:pPr lvl="0"/>
              <a:t>07/09/2023</a:t>
            </a:fld>
            <a:endParaRPr lang="en-GB"/>
          </a:p>
        </p:txBody>
      </p:sp>
      <p:sp>
        <p:nvSpPr>
          <p:cNvPr id="6" name="Footer Placeholder 4">
            <a:extLst>
              <a:ext uri="{FF2B5EF4-FFF2-40B4-BE49-F238E27FC236}">
                <a16:creationId xmlns:a16="http://schemas.microsoft.com/office/drawing/2014/main" id="{7B75B879-BC63-C46B-7EA6-526948B909A5}"/>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10FC9874-220A-CBA4-9FAA-A522D5AD5ECE}"/>
              </a:ext>
            </a:extLst>
          </p:cNvPr>
          <p:cNvSpPr txBox="1">
            <a:spLocks noGrp="1"/>
          </p:cNvSpPr>
          <p:nvPr>
            <p:ph type="sldNum" sz="quarter" idx="8"/>
          </p:nvPr>
        </p:nvSpPr>
        <p:spPr/>
        <p:txBody>
          <a:bodyPr/>
          <a:lstStyle>
            <a:lvl1pPr>
              <a:defRPr/>
            </a:lvl1pPr>
          </a:lstStyle>
          <a:p>
            <a:pPr lvl="0"/>
            <a:fld id="{6317120A-164B-4653-885F-655B36C21799}" type="slidenum">
              <a:t>‹#›</a:t>
            </a:fld>
            <a:endParaRPr lang="en-GB"/>
          </a:p>
        </p:txBody>
      </p:sp>
      <p:sp>
        <p:nvSpPr>
          <p:cNvPr id="8" name="Rectangle 8">
            <a:extLst>
              <a:ext uri="{FF2B5EF4-FFF2-40B4-BE49-F238E27FC236}">
                <a16:creationId xmlns:a16="http://schemas.microsoft.com/office/drawing/2014/main" id="{FDC2CD96-3062-8440-96A2-DEDB6C6CCBC9}"/>
              </a:ext>
            </a:extLst>
          </p:cNvPr>
          <p:cNvSpPr/>
          <p:nvPr/>
        </p:nvSpPr>
        <p:spPr>
          <a:xfrm>
            <a:off x="1285170" y="871724"/>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EFC2CBAF-0127-B3E6-F4B4-82D9F794944A}"/>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DE330B95-E652-12BA-8188-294FD3104C1F}"/>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7">
            <a:extLst>
              <a:ext uri="{FF2B5EF4-FFF2-40B4-BE49-F238E27FC236}">
                <a16:creationId xmlns:a16="http://schemas.microsoft.com/office/drawing/2014/main" id="{38F5BB34-A7E5-15D4-AF29-1287F8AED8F0}"/>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2" name="Straight Connector 18">
            <a:extLst>
              <a:ext uri="{FF2B5EF4-FFF2-40B4-BE49-F238E27FC236}">
                <a16:creationId xmlns:a16="http://schemas.microsoft.com/office/drawing/2014/main" id="{609EE74A-5EC1-EF2E-16E2-7275CEBFBF03}"/>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3" name="Text Placeholder 4">
            <a:extLst>
              <a:ext uri="{FF2B5EF4-FFF2-40B4-BE49-F238E27FC236}">
                <a16:creationId xmlns:a16="http://schemas.microsoft.com/office/drawing/2014/main" id="{F938BD05-9782-CDDB-F967-7A364B9F0E5C}"/>
              </a:ext>
            </a:extLst>
          </p:cNvPr>
          <p:cNvSpPr txBox="1">
            <a:spLocks noGrp="1"/>
          </p:cNvSpPr>
          <p:nvPr>
            <p:ph type="body" idx="4294967295"/>
          </p:nvPr>
        </p:nvSpPr>
        <p:spPr>
          <a:xfrm>
            <a:off x="6911272" y="2272009"/>
            <a:ext cx="4783080" cy="823910"/>
          </a:xfrm>
        </p:spPr>
        <p:txBody>
          <a:bodyPr anchor="b"/>
          <a:lstStyle>
            <a:lvl1pPr marL="0" indent="0">
              <a:buNone/>
              <a:defRPr sz="2500" b="1">
                <a:solidFill>
                  <a:srgbClr val="94D7E4"/>
                </a:solidFill>
              </a:defRPr>
            </a:lvl1pPr>
          </a:lstStyle>
          <a:p>
            <a:pPr lvl="0"/>
            <a:r>
              <a:rPr lang="en-US"/>
              <a:t>Click to edit Master text styles</a:t>
            </a:r>
          </a:p>
        </p:txBody>
      </p:sp>
      <p:cxnSp>
        <p:nvCxnSpPr>
          <p:cNvPr id="14" name="Straight Connector 21">
            <a:extLst>
              <a:ext uri="{FF2B5EF4-FFF2-40B4-BE49-F238E27FC236}">
                <a16:creationId xmlns:a16="http://schemas.microsoft.com/office/drawing/2014/main" id="{5C8AB715-6E5B-7984-F629-A56A44C19A67}"/>
              </a:ext>
            </a:extLst>
          </p:cNvPr>
          <p:cNvCxnSpPr/>
          <p:nvPr/>
        </p:nvCxnSpPr>
        <p:spPr>
          <a:xfrm>
            <a:off x="1695389" y="3226963"/>
            <a:ext cx="630936" cy="0"/>
          </a:xfrm>
          <a:prstGeom prst="straightConnector1">
            <a:avLst/>
          </a:prstGeom>
          <a:noFill/>
          <a:ln w="19046" cap="flat">
            <a:solidFill>
              <a:srgbClr val="94D7E4"/>
            </a:solidFill>
            <a:prstDash val="solid"/>
            <a:miter/>
          </a:ln>
        </p:spPr>
      </p:cxnSp>
      <p:cxnSp>
        <p:nvCxnSpPr>
          <p:cNvPr id="15" name="Straight Connector 22">
            <a:extLst>
              <a:ext uri="{FF2B5EF4-FFF2-40B4-BE49-F238E27FC236}">
                <a16:creationId xmlns:a16="http://schemas.microsoft.com/office/drawing/2014/main" id="{86195304-707D-71F8-5E54-4D3F79C532CD}"/>
              </a:ext>
            </a:extLst>
          </p:cNvPr>
          <p:cNvCxnSpPr/>
          <p:nvPr/>
        </p:nvCxnSpPr>
        <p:spPr>
          <a:xfrm>
            <a:off x="7038767" y="3226963"/>
            <a:ext cx="630936" cy="0"/>
          </a:xfrm>
          <a:prstGeom prst="straightConnector1">
            <a:avLst/>
          </a:prstGeom>
          <a:noFill/>
          <a:ln w="19046" cap="flat">
            <a:solidFill>
              <a:srgbClr val="94D7E4"/>
            </a:solidFill>
            <a:prstDash val="solid"/>
            <a:miter/>
          </a:ln>
        </p:spPr>
      </p:cxnSp>
      <p:sp>
        <p:nvSpPr>
          <p:cNvPr id="16" name="Content Placeholder 3">
            <a:extLst>
              <a:ext uri="{FF2B5EF4-FFF2-40B4-BE49-F238E27FC236}">
                <a16:creationId xmlns:a16="http://schemas.microsoft.com/office/drawing/2014/main" id="{AFA4DD16-978D-B59A-0063-22DBC017F1B2}"/>
              </a:ext>
            </a:extLst>
          </p:cNvPr>
          <p:cNvSpPr txBox="1">
            <a:spLocks noGrp="1"/>
          </p:cNvSpPr>
          <p:nvPr>
            <p:ph idx="4294967295"/>
          </p:nvPr>
        </p:nvSpPr>
        <p:spPr>
          <a:xfrm>
            <a:off x="1527523" y="3386142"/>
            <a:ext cx="4783070"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
        <p:nvSpPr>
          <p:cNvPr id="17" name="Content Placeholder 3">
            <a:extLst>
              <a:ext uri="{FF2B5EF4-FFF2-40B4-BE49-F238E27FC236}">
                <a16:creationId xmlns:a16="http://schemas.microsoft.com/office/drawing/2014/main" id="{63C0ACDF-D2C0-56E6-4F2C-CA733EA6BDEE}"/>
              </a:ext>
            </a:extLst>
          </p:cNvPr>
          <p:cNvSpPr txBox="1">
            <a:spLocks noGrp="1"/>
          </p:cNvSpPr>
          <p:nvPr>
            <p:ph idx="4294967295"/>
          </p:nvPr>
        </p:nvSpPr>
        <p:spPr>
          <a:xfrm>
            <a:off x="6911272" y="3386142"/>
            <a:ext cx="4783070"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Tree>
    <p:extLst>
      <p:ext uri="{BB962C8B-B14F-4D97-AF65-F5344CB8AC3E}">
        <p14:creationId xmlns:p14="http://schemas.microsoft.com/office/powerpoint/2010/main" val="4385796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5_Two Content">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5F74CC16-738C-0A53-FE7E-9BB461E34BB9}"/>
              </a:ext>
            </a:extLst>
          </p:cNvPr>
          <p:cNvSpPr/>
          <p:nvPr/>
        </p:nvSpPr>
        <p:spPr>
          <a:xfrm>
            <a:off x="6096003" y="0"/>
            <a:ext cx="6096003"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ext Placeholder 2">
            <a:extLst>
              <a:ext uri="{FF2B5EF4-FFF2-40B4-BE49-F238E27FC236}">
                <a16:creationId xmlns:a16="http://schemas.microsoft.com/office/drawing/2014/main" id="{F3326BB8-735F-9C2A-A1C4-8E68111BC9EC}"/>
              </a:ext>
            </a:extLst>
          </p:cNvPr>
          <p:cNvSpPr txBox="1">
            <a:spLocks noGrp="1"/>
          </p:cNvSpPr>
          <p:nvPr>
            <p:ph type="body" idx="4294967295"/>
          </p:nvPr>
        </p:nvSpPr>
        <p:spPr>
          <a:xfrm>
            <a:off x="1555330" y="2272009"/>
            <a:ext cx="4540672" cy="823910"/>
          </a:xfrm>
        </p:spPr>
        <p:txBody>
          <a:bodyPr anchor="b"/>
          <a:lstStyle>
            <a:lvl1pPr marL="0" indent="0">
              <a:buNone/>
              <a:defRPr sz="2500" b="1">
                <a:solidFill>
                  <a:srgbClr val="455F51"/>
                </a:solidFill>
              </a:defRPr>
            </a:lvl1pPr>
          </a:lstStyle>
          <a:p>
            <a:pPr lvl="0"/>
            <a:r>
              <a:rPr lang="en-US"/>
              <a:t>Click to edit Master text styles</a:t>
            </a:r>
          </a:p>
        </p:txBody>
      </p:sp>
      <p:sp>
        <p:nvSpPr>
          <p:cNvPr id="4" name="Title 1">
            <a:extLst>
              <a:ext uri="{FF2B5EF4-FFF2-40B4-BE49-F238E27FC236}">
                <a16:creationId xmlns:a16="http://schemas.microsoft.com/office/drawing/2014/main" id="{7AE92054-2C54-CEDC-6B95-8598C02ACE2A}"/>
              </a:ext>
            </a:extLst>
          </p:cNvPr>
          <p:cNvSpPr txBox="1">
            <a:spLocks noGrp="1"/>
          </p:cNvSpPr>
          <p:nvPr>
            <p:ph type="title"/>
          </p:nvPr>
        </p:nvSpPr>
        <p:spPr>
          <a:xfrm>
            <a:off x="1527523" y="630862"/>
            <a:ext cx="4143557" cy="1536576"/>
          </a:xfrm>
        </p:spPr>
        <p:txBody>
          <a:bodyPr/>
          <a:lstStyle>
            <a:lvl1pPr>
              <a:defRPr lang="en-GB"/>
            </a:lvl1pPr>
          </a:lstStyle>
          <a:p>
            <a:pPr lvl="0"/>
            <a:r>
              <a:rPr lang="en-GB"/>
              <a:t>TWO CONTENT</a:t>
            </a:r>
            <a:br>
              <a:rPr lang="en-GB"/>
            </a:br>
            <a:r>
              <a:rPr lang="en-GB"/>
              <a:t>SLIDE</a:t>
            </a:r>
          </a:p>
        </p:txBody>
      </p:sp>
      <p:sp>
        <p:nvSpPr>
          <p:cNvPr id="5" name="Date Placeholder 3">
            <a:extLst>
              <a:ext uri="{FF2B5EF4-FFF2-40B4-BE49-F238E27FC236}">
                <a16:creationId xmlns:a16="http://schemas.microsoft.com/office/drawing/2014/main" id="{117065FF-8911-59C0-629E-5A7B9631CF3A}"/>
              </a:ext>
            </a:extLst>
          </p:cNvPr>
          <p:cNvSpPr txBox="1">
            <a:spLocks noGrp="1"/>
          </p:cNvSpPr>
          <p:nvPr>
            <p:ph type="dt" sz="half" idx="7"/>
          </p:nvPr>
        </p:nvSpPr>
        <p:spPr/>
        <p:txBody>
          <a:bodyPr/>
          <a:lstStyle>
            <a:lvl1pPr>
              <a:defRPr/>
            </a:lvl1pPr>
          </a:lstStyle>
          <a:p>
            <a:pPr lvl="0"/>
            <a:fld id="{075726DA-716B-4B36-BE9F-8A1BC30FD1FB}" type="datetime1">
              <a:rPr lang="en-GB"/>
              <a:pPr lvl="0"/>
              <a:t>07/09/2023</a:t>
            </a:fld>
            <a:endParaRPr lang="en-GB"/>
          </a:p>
        </p:txBody>
      </p:sp>
      <p:sp>
        <p:nvSpPr>
          <p:cNvPr id="6" name="Footer Placeholder 4">
            <a:extLst>
              <a:ext uri="{FF2B5EF4-FFF2-40B4-BE49-F238E27FC236}">
                <a16:creationId xmlns:a16="http://schemas.microsoft.com/office/drawing/2014/main" id="{03F2C7BB-002D-0A75-A405-D0950F658D1E}"/>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7" name="Slide Number Placeholder 5">
            <a:extLst>
              <a:ext uri="{FF2B5EF4-FFF2-40B4-BE49-F238E27FC236}">
                <a16:creationId xmlns:a16="http://schemas.microsoft.com/office/drawing/2014/main" id="{8CFDDCB5-8FF6-A335-3AFD-5780798FE6F3}"/>
              </a:ext>
            </a:extLst>
          </p:cNvPr>
          <p:cNvSpPr txBox="1">
            <a:spLocks noGrp="1"/>
          </p:cNvSpPr>
          <p:nvPr>
            <p:ph type="sldNum" sz="quarter" idx="8"/>
          </p:nvPr>
        </p:nvSpPr>
        <p:spPr/>
        <p:txBody>
          <a:bodyPr/>
          <a:lstStyle>
            <a:lvl1pPr>
              <a:defRPr/>
            </a:lvl1pPr>
          </a:lstStyle>
          <a:p>
            <a:pPr lvl="0"/>
            <a:fld id="{306351D8-184B-45E7-9CD0-819182644808}" type="slidenum">
              <a:t>‹#›</a:t>
            </a:fld>
            <a:endParaRPr lang="en-GB"/>
          </a:p>
        </p:txBody>
      </p:sp>
      <p:sp>
        <p:nvSpPr>
          <p:cNvPr id="8" name="Rectangle 8">
            <a:extLst>
              <a:ext uri="{FF2B5EF4-FFF2-40B4-BE49-F238E27FC236}">
                <a16:creationId xmlns:a16="http://schemas.microsoft.com/office/drawing/2014/main" id="{2A60D7D6-7FDA-E6B0-C45F-E7FA67A1A703}"/>
              </a:ext>
            </a:extLst>
          </p:cNvPr>
          <p:cNvSpPr/>
          <p:nvPr/>
        </p:nvSpPr>
        <p:spPr>
          <a:xfrm>
            <a:off x="1285170" y="871724"/>
            <a:ext cx="71999" cy="935998"/>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12EF10F2-DB6A-10DF-1552-33F26FA4C655}"/>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6D9A0005-F7D7-2B3B-AB97-3F86826BBC34}"/>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7">
            <a:extLst>
              <a:ext uri="{FF2B5EF4-FFF2-40B4-BE49-F238E27FC236}">
                <a16:creationId xmlns:a16="http://schemas.microsoft.com/office/drawing/2014/main" id="{DD2846F9-BA30-BBD8-C466-82EE67B7DED4}"/>
              </a:ext>
            </a:extLst>
          </p:cNvPr>
          <p:cNvCxnSpPr/>
          <p:nvPr/>
        </p:nvCxnSpPr>
        <p:spPr>
          <a:xfrm>
            <a:off x="0" y="6168359"/>
            <a:ext cx="1764792" cy="0"/>
          </a:xfrm>
          <a:prstGeom prst="straightConnector1">
            <a:avLst/>
          </a:prstGeom>
          <a:noFill/>
          <a:ln w="19046" cap="flat">
            <a:solidFill>
              <a:srgbClr val="41AEBD"/>
            </a:solidFill>
            <a:prstDash val="solid"/>
            <a:miter/>
          </a:ln>
        </p:spPr>
      </p:cxnSp>
      <p:cxnSp>
        <p:nvCxnSpPr>
          <p:cNvPr id="12" name="Straight Connector 18">
            <a:extLst>
              <a:ext uri="{FF2B5EF4-FFF2-40B4-BE49-F238E27FC236}">
                <a16:creationId xmlns:a16="http://schemas.microsoft.com/office/drawing/2014/main" id="{8097E73D-F4FD-D107-858A-297C8FD7B05E}"/>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3" name="Text Placeholder 4">
            <a:extLst>
              <a:ext uri="{FF2B5EF4-FFF2-40B4-BE49-F238E27FC236}">
                <a16:creationId xmlns:a16="http://schemas.microsoft.com/office/drawing/2014/main" id="{FA7819E7-951B-44D7-9F64-2E5339810C3D}"/>
              </a:ext>
            </a:extLst>
          </p:cNvPr>
          <p:cNvSpPr txBox="1">
            <a:spLocks noGrp="1"/>
          </p:cNvSpPr>
          <p:nvPr>
            <p:ph type="body" idx="4294967295"/>
          </p:nvPr>
        </p:nvSpPr>
        <p:spPr>
          <a:xfrm>
            <a:off x="6911272" y="2272009"/>
            <a:ext cx="4783080" cy="823910"/>
          </a:xfrm>
        </p:spPr>
        <p:txBody>
          <a:bodyPr anchor="b"/>
          <a:lstStyle>
            <a:lvl1pPr marL="0" indent="0">
              <a:buNone/>
              <a:defRPr sz="2500" b="1">
                <a:solidFill>
                  <a:srgbClr val="94D7E4"/>
                </a:solidFill>
              </a:defRPr>
            </a:lvl1pPr>
          </a:lstStyle>
          <a:p>
            <a:pPr lvl="0"/>
            <a:r>
              <a:rPr lang="en-US"/>
              <a:t>Click to edit Master text styles</a:t>
            </a:r>
          </a:p>
        </p:txBody>
      </p:sp>
      <p:cxnSp>
        <p:nvCxnSpPr>
          <p:cNvPr id="14" name="Straight Connector 21">
            <a:extLst>
              <a:ext uri="{FF2B5EF4-FFF2-40B4-BE49-F238E27FC236}">
                <a16:creationId xmlns:a16="http://schemas.microsoft.com/office/drawing/2014/main" id="{E672FE4D-968D-6EC9-B7EC-BF29DBD738E9}"/>
              </a:ext>
            </a:extLst>
          </p:cNvPr>
          <p:cNvCxnSpPr/>
          <p:nvPr/>
        </p:nvCxnSpPr>
        <p:spPr>
          <a:xfrm>
            <a:off x="1695389" y="3226963"/>
            <a:ext cx="630936" cy="0"/>
          </a:xfrm>
          <a:prstGeom prst="straightConnector1">
            <a:avLst/>
          </a:prstGeom>
          <a:noFill/>
          <a:ln w="19046" cap="flat">
            <a:solidFill>
              <a:srgbClr val="455F51"/>
            </a:solidFill>
            <a:prstDash val="solid"/>
            <a:miter/>
          </a:ln>
        </p:spPr>
      </p:cxnSp>
      <p:cxnSp>
        <p:nvCxnSpPr>
          <p:cNvPr id="15" name="Straight Connector 22">
            <a:extLst>
              <a:ext uri="{FF2B5EF4-FFF2-40B4-BE49-F238E27FC236}">
                <a16:creationId xmlns:a16="http://schemas.microsoft.com/office/drawing/2014/main" id="{8FB41F31-D71B-DC0F-A501-760927C46F18}"/>
              </a:ext>
            </a:extLst>
          </p:cNvPr>
          <p:cNvCxnSpPr/>
          <p:nvPr/>
        </p:nvCxnSpPr>
        <p:spPr>
          <a:xfrm>
            <a:off x="7038767" y="3226963"/>
            <a:ext cx="630936" cy="0"/>
          </a:xfrm>
          <a:prstGeom prst="straightConnector1">
            <a:avLst/>
          </a:prstGeom>
          <a:noFill/>
          <a:ln w="19046" cap="flat">
            <a:solidFill>
              <a:srgbClr val="94D7E4"/>
            </a:solidFill>
            <a:prstDash val="solid"/>
            <a:miter/>
          </a:ln>
        </p:spPr>
      </p:cxnSp>
      <p:sp>
        <p:nvSpPr>
          <p:cNvPr id="16" name="Content Placeholder 3">
            <a:extLst>
              <a:ext uri="{FF2B5EF4-FFF2-40B4-BE49-F238E27FC236}">
                <a16:creationId xmlns:a16="http://schemas.microsoft.com/office/drawing/2014/main" id="{9A93CCCA-F219-FFF4-BDFA-B75CF86DFD79}"/>
              </a:ext>
            </a:extLst>
          </p:cNvPr>
          <p:cNvSpPr txBox="1">
            <a:spLocks noGrp="1"/>
          </p:cNvSpPr>
          <p:nvPr>
            <p:ph idx="4294967295"/>
          </p:nvPr>
        </p:nvSpPr>
        <p:spPr>
          <a:xfrm>
            <a:off x="1527523" y="3386142"/>
            <a:ext cx="4559070" cy="2773256"/>
          </a:xfrm>
        </p:spPr>
        <p:txBody>
          <a:bodyPr/>
          <a:lstStyle>
            <a:lvl1pPr marL="179999" indent="-179999">
              <a:lnSpc>
                <a:spcPct val="100000"/>
              </a:lnSpc>
              <a:spcBef>
                <a:spcPts val="600"/>
              </a:spcBef>
              <a:buClr>
                <a:srgbClr val="455F51"/>
              </a:buClr>
              <a:defRPr sz="1600">
                <a:solidFill>
                  <a:srgbClr val="FFFFFF"/>
                </a:solidFill>
              </a:defRPr>
            </a:lvl1pPr>
          </a:lstStyle>
          <a:p>
            <a:pPr lvl="0"/>
            <a:r>
              <a:rPr lang="en-US"/>
              <a:t>Click to edit Master text styles</a:t>
            </a:r>
          </a:p>
        </p:txBody>
      </p:sp>
      <p:sp>
        <p:nvSpPr>
          <p:cNvPr id="17" name="Content Placeholder 3">
            <a:extLst>
              <a:ext uri="{FF2B5EF4-FFF2-40B4-BE49-F238E27FC236}">
                <a16:creationId xmlns:a16="http://schemas.microsoft.com/office/drawing/2014/main" id="{92E17052-200C-23C2-204B-1709810B61BC}"/>
              </a:ext>
            </a:extLst>
          </p:cNvPr>
          <p:cNvSpPr txBox="1">
            <a:spLocks noGrp="1"/>
          </p:cNvSpPr>
          <p:nvPr>
            <p:ph idx="4294967295"/>
          </p:nvPr>
        </p:nvSpPr>
        <p:spPr>
          <a:xfrm>
            <a:off x="6911272" y="3386142"/>
            <a:ext cx="4783070" cy="2773256"/>
          </a:xfrm>
        </p:spPr>
        <p:txBody>
          <a:bodyPr/>
          <a:lstStyle>
            <a:lvl1pPr marL="179999" indent="-179999">
              <a:lnSpc>
                <a:spcPct val="100000"/>
              </a:lnSpc>
              <a:spcBef>
                <a:spcPts val="600"/>
              </a:spcBef>
              <a:buClr>
                <a:srgbClr val="94D7E4"/>
              </a:buClr>
              <a:defRPr sz="1600"/>
            </a:lvl1pPr>
          </a:lstStyle>
          <a:p>
            <a:pPr lvl="0"/>
            <a:r>
              <a:rPr lang="en-US"/>
              <a:t>Click to edit Master text styles</a:t>
            </a:r>
          </a:p>
        </p:txBody>
      </p:sp>
    </p:spTree>
    <p:extLst>
      <p:ext uri="{BB962C8B-B14F-4D97-AF65-F5344CB8AC3E}">
        <p14:creationId xmlns:p14="http://schemas.microsoft.com/office/powerpoint/2010/main" val="897150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Picture and Title">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6EA5AC46-3B2D-FC5D-6A82-7B461E365DB8}"/>
              </a:ext>
            </a:extLst>
          </p:cNvPr>
          <p:cNvSpPr/>
          <p:nvPr/>
        </p:nvSpPr>
        <p:spPr>
          <a:xfrm>
            <a:off x="0" y="5532440"/>
            <a:ext cx="12191996" cy="1325559"/>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6B93625B-8085-647F-A10A-583D7B00AAEA}"/>
              </a:ext>
            </a:extLst>
          </p:cNvPr>
          <p:cNvSpPr txBox="1">
            <a:spLocks noGrp="1"/>
          </p:cNvSpPr>
          <p:nvPr>
            <p:ph type="title"/>
          </p:nvPr>
        </p:nvSpPr>
        <p:spPr>
          <a:xfrm>
            <a:off x="928801" y="472817"/>
            <a:ext cx="10515600" cy="1325559"/>
          </a:xfrm>
        </p:spPr>
        <p:txBody>
          <a:bodyPr/>
          <a:lstStyle>
            <a:lvl1pPr>
              <a:defRPr lang="en-GB"/>
            </a:lvl1pPr>
          </a:lstStyle>
          <a:p>
            <a:pPr lvl="0"/>
            <a:r>
              <a:rPr lang="en-GB"/>
              <a:t>PICTURE SLIDE</a:t>
            </a:r>
          </a:p>
        </p:txBody>
      </p:sp>
      <p:sp>
        <p:nvSpPr>
          <p:cNvPr id="4" name="Date Placeholder 4">
            <a:extLst>
              <a:ext uri="{FF2B5EF4-FFF2-40B4-BE49-F238E27FC236}">
                <a16:creationId xmlns:a16="http://schemas.microsoft.com/office/drawing/2014/main" id="{172E2946-A311-B079-793D-E50446ABED2F}"/>
              </a:ext>
            </a:extLst>
          </p:cNvPr>
          <p:cNvSpPr txBox="1">
            <a:spLocks noGrp="1"/>
          </p:cNvSpPr>
          <p:nvPr>
            <p:ph type="dt" sz="half" idx="7"/>
          </p:nvPr>
        </p:nvSpPr>
        <p:spPr/>
        <p:txBody>
          <a:bodyPr/>
          <a:lstStyle>
            <a:lvl1pPr>
              <a:defRPr/>
            </a:lvl1pPr>
          </a:lstStyle>
          <a:p>
            <a:pPr lvl="0"/>
            <a:fld id="{CADCFB0D-BD5E-4CDA-8B72-D06F8070A1EA}" type="datetime1">
              <a:rPr lang="en-GB"/>
              <a:pPr lvl="0"/>
              <a:t>07/09/2023</a:t>
            </a:fld>
            <a:endParaRPr lang="en-GB"/>
          </a:p>
        </p:txBody>
      </p:sp>
      <p:sp>
        <p:nvSpPr>
          <p:cNvPr id="5" name="Footer Placeholder 5">
            <a:extLst>
              <a:ext uri="{FF2B5EF4-FFF2-40B4-BE49-F238E27FC236}">
                <a16:creationId xmlns:a16="http://schemas.microsoft.com/office/drawing/2014/main" id="{0E420B0A-EF54-63B7-A013-80F05AB707BE}"/>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6">
            <a:extLst>
              <a:ext uri="{FF2B5EF4-FFF2-40B4-BE49-F238E27FC236}">
                <a16:creationId xmlns:a16="http://schemas.microsoft.com/office/drawing/2014/main" id="{390A78C2-81FA-8C81-CF8C-ABFD5638B01C}"/>
              </a:ext>
            </a:extLst>
          </p:cNvPr>
          <p:cNvSpPr txBox="1">
            <a:spLocks noGrp="1"/>
          </p:cNvSpPr>
          <p:nvPr>
            <p:ph type="sldNum" sz="quarter" idx="8"/>
          </p:nvPr>
        </p:nvSpPr>
        <p:spPr/>
        <p:txBody>
          <a:bodyPr/>
          <a:lstStyle>
            <a:lvl1pPr>
              <a:defRPr/>
            </a:lvl1pPr>
          </a:lstStyle>
          <a:p>
            <a:pPr lvl="0"/>
            <a:fld id="{9B65CF2B-F5FE-41C4-A852-90B60508BE31}" type="slidenum">
              <a:t>‹#›</a:t>
            </a:fld>
            <a:endParaRPr lang="en-GB"/>
          </a:p>
        </p:txBody>
      </p:sp>
      <p:sp>
        <p:nvSpPr>
          <p:cNvPr id="7" name="Rectangle 7">
            <a:extLst>
              <a:ext uri="{FF2B5EF4-FFF2-40B4-BE49-F238E27FC236}">
                <a16:creationId xmlns:a16="http://schemas.microsoft.com/office/drawing/2014/main" id="{990DD0ED-1768-752C-E6BD-F02DF4132E18}"/>
              </a:ext>
            </a:extLst>
          </p:cNvPr>
          <p:cNvSpPr/>
          <p:nvPr/>
        </p:nvSpPr>
        <p:spPr>
          <a:xfrm>
            <a:off x="687290" y="0"/>
            <a:ext cx="71999" cy="1289304"/>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8" name="Straight Connector 10">
            <a:extLst>
              <a:ext uri="{FF2B5EF4-FFF2-40B4-BE49-F238E27FC236}">
                <a16:creationId xmlns:a16="http://schemas.microsoft.com/office/drawing/2014/main" id="{66D36DB3-BBF3-1E3E-8AD0-3DCB3B6C449D}"/>
              </a:ext>
            </a:extLst>
          </p:cNvPr>
          <p:cNvCxnSpPr/>
          <p:nvPr/>
        </p:nvCxnSpPr>
        <p:spPr>
          <a:xfrm>
            <a:off x="11190765" y="800959"/>
            <a:ext cx="1001231" cy="0"/>
          </a:xfrm>
          <a:prstGeom prst="straightConnector1">
            <a:avLst/>
          </a:prstGeom>
          <a:noFill/>
          <a:ln w="6345" cap="flat">
            <a:solidFill>
              <a:srgbClr val="41AEBD"/>
            </a:solidFill>
            <a:prstDash val="solid"/>
            <a:miter/>
          </a:ln>
        </p:spPr>
      </p:cxnSp>
      <p:sp>
        <p:nvSpPr>
          <p:cNvPr id="9" name="Text Placeholder 15">
            <a:extLst>
              <a:ext uri="{FF2B5EF4-FFF2-40B4-BE49-F238E27FC236}">
                <a16:creationId xmlns:a16="http://schemas.microsoft.com/office/drawing/2014/main" id="{F1E11028-4F15-C619-D4EC-46D0B8E98974}"/>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0" name="Straight Connector 13">
            <a:extLst>
              <a:ext uri="{FF2B5EF4-FFF2-40B4-BE49-F238E27FC236}">
                <a16:creationId xmlns:a16="http://schemas.microsoft.com/office/drawing/2014/main" id="{E95D6B18-09BD-4863-1066-FD12A03BE87C}"/>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1" name="Picture Placeholder 19">
            <a:extLst>
              <a:ext uri="{FF2B5EF4-FFF2-40B4-BE49-F238E27FC236}">
                <a16:creationId xmlns:a16="http://schemas.microsoft.com/office/drawing/2014/main" id="{0D679050-2401-DE33-502E-88FB8F81BF8B}"/>
              </a:ext>
            </a:extLst>
          </p:cNvPr>
          <p:cNvSpPr txBox="1">
            <a:spLocks noGrp="1"/>
          </p:cNvSpPr>
          <p:nvPr>
            <p:ph type="pic" idx="4294967295"/>
          </p:nvPr>
        </p:nvSpPr>
        <p:spPr>
          <a:xfrm>
            <a:off x="0" y="1659526"/>
            <a:ext cx="12191996" cy="3872913"/>
          </a:xfrm>
          <a:solidFill>
            <a:srgbClr val="000000">
              <a:alpha val="50000"/>
            </a:srgbClr>
          </a:solidFill>
        </p:spPr>
        <p:txBody>
          <a:bodyPr anchor="ctr" anchorCtr="1"/>
          <a:lstStyle>
            <a:lvl1pPr marL="0" indent="0" algn="ctr">
              <a:buNone/>
              <a:defRPr sz="1500"/>
            </a:lvl1pPr>
          </a:lstStyle>
          <a:p>
            <a:pPr lvl="0"/>
            <a:r>
              <a:rPr lang="en-US"/>
              <a:t>Click icon to add picture</a:t>
            </a:r>
            <a:endParaRPr lang="en-GB"/>
          </a:p>
        </p:txBody>
      </p:sp>
      <p:cxnSp>
        <p:nvCxnSpPr>
          <p:cNvPr id="12" name="Straight Connector 14">
            <a:extLst>
              <a:ext uri="{FF2B5EF4-FFF2-40B4-BE49-F238E27FC236}">
                <a16:creationId xmlns:a16="http://schemas.microsoft.com/office/drawing/2014/main" id="{47ABCAE7-E6D6-0631-4CB4-2844A1D164D4}"/>
              </a:ext>
            </a:extLst>
          </p:cNvPr>
          <p:cNvCxnSpPr/>
          <p:nvPr/>
        </p:nvCxnSpPr>
        <p:spPr>
          <a:xfrm>
            <a:off x="0" y="6168359"/>
            <a:ext cx="176479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7605468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2_Picture and Title">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6E7112F1-CF71-15F5-B0E7-C8F1DB1B97EF}"/>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0F67D41D-9A25-9589-3336-A5AAF7C887F5}"/>
              </a:ext>
            </a:extLst>
          </p:cNvPr>
          <p:cNvSpPr txBox="1">
            <a:spLocks noGrp="1"/>
          </p:cNvSpPr>
          <p:nvPr>
            <p:ph type="title"/>
          </p:nvPr>
        </p:nvSpPr>
        <p:spPr>
          <a:xfrm>
            <a:off x="928801" y="472817"/>
            <a:ext cx="10515600" cy="1325559"/>
          </a:xfrm>
        </p:spPr>
        <p:txBody>
          <a:bodyPr/>
          <a:lstStyle>
            <a:lvl1pPr>
              <a:defRPr lang="en-GB"/>
            </a:lvl1pPr>
          </a:lstStyle>
          <a:p>
            <a:pPr lvl="0"/>
            <a:r>
              <a:rPr lang="en-GB"/>
              <a:t>PICTURE SLIDE</a:t>
            </a:r>
          </a:p>
        </p:txBody>
      </p:sp>
      <p:sp>
        <p:nvSpPr>
          <p:cNvPr id="4" name="Date Placeholder 4">
            <a:extLst>
              <a:ext uri="{FF2B5EF4-FFF2-40B4-BE49-F238E27FC236}">
                <a16:creationId xmlns:a16="http://schemas.microsoft.com/office/drawing/2014/main" id="{1EB94C1C-2FD8-C54F-68FC-3F8A6B80C856}"/>
              </a:ext>
            </a:extLst>
          </p:cNvPr>
          <p:cNvSpPr txBox="1">
            <a:spLocks noGrp="1"/>
          </p:cNvSpPr>
          <p:nvPr>
            <p:ph type="dt" sz="half" idx="7"/>
          </p:nvPr>
        </p:nvSpPr>
        <p:spPr/>
        <p:txBody>
          <a:bodyPr/>
          <a:lstStyle>
            <a:lvl1pPr>
              <a:defRPr/>
            </a:lvl1pPr>
          </a:lstStyle>
          <a:p>
            <a:pPr lvl="0"/>
            <a:fld id="{13E3860B-B36A-4C4D-AEF6-7957F5F2D62A}" type="datetime1">
              <a:rPr lang="en-GB"/>
              <a:pPr lvl="0"/>
              <a:t>07/09/2023</a:t>
            </a:fld>
            <a:endParaRPr lang="en-GB"/>
          </a:p>
        </p:txBody>
      </p:sp>
      <p:sp>
        <p:nvSpPr>
          <p:cNvPr id="5" name="Footer Placeholder 5">
            <a:extLst>
              <a:ext uri="{FF2B5EF4-FFF2-40B4-BE49-F238E27FC236}">
                <a16:creationId xmlns:a16="http://schemas.microsoft.com/office/drawing/2014/main" id="{93B66450-E946-6825-1060-DBCD56F4186D}"/>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6">
            <a:extLst>
              <a:ext uri="{FF2B5EF4-FFF2-40B4-BE49-F238E27FC236}">
                <a16:creationId xmlns:a16="http://schemas.microsoft.com/office/drawing/2014/main" id="{33DC981B-0C52-7946-2CA1-7A74400652FF}"/>
              </a:ext>
            </a:extLst>
          </p:cNvPr>
          <p:cNvSpPr txBox="1">
            <a:spLocks noGrp="1"/>
          </p:cNvSpPr>
          <p:nvPr>
            <p:ph type="sldNum" sz="quarter" idx="8"/>
          </p:nvPr>
        </p:nvSpPr>
        <p:spPr/>
        <p:txBody>
          <a:bodyPr/>
          <a:lstStyle>
            <a:lvl1pPr>
              <a:defRPr/>
            </a:lvl1pPr>
          </a:lstStyle>
          <a:p>
            <a:pPr lvl="0"/>
            <a:fld id="{280E8B72-EC56-42CE-8442-6045A852B014}" type="slidenum">
              <a:t>‹#›</a:t>
            </a:fld>
            <a:endParaRPr lang="en-GB"/>
          </a:p>
        </p:txBody>
      </p:sp>
      <p:sp>
        <p:nvSpPr>
          <p:cNvPr id="7" name="Rectangle 7">
            <a:extLst>
              <a:ext uri="{FF2B5EF4-FFF2-40B4-BE49-F238E27FC236}">
                <a16:creationId xmlns:a16="http://schemas.microsoft.com/office/drawing/2014/main" id="{07DE3DBB-F508-C065-356F-A73468A3DDFE}"/>
              </a:ext>
            </a:extLst>
          </p:cNvPr>
          <p:cNvSpPr/>
          <p:nvPr/>
        </p:nvSpPr>
        <p:spPr>
          <a:xfrm>
            <a:off x="687290" y="0"/>
            <a:ext cx="71999" cy="12893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8" name="Picture Placeholder 19">
            <a:extLst>
              <a:ext uri="{FF2B5EF4-FFF2-40B4-BE49-F238E27FC236}">
                <a16:creationId xmlns:a16="http://schemas.microsoft.com/office/drawing/2014/main" id="{E5C7D3F4-1520-44C4-1A49-572058B69A55}"/>
              </a:ext>
            </a:extLst>
          </p:cNvPr>
          <p:cNvSpPr txBox="1">
            <a:spLocks noGrp="1"/>
          </p:cNvSpPr>
          <p:nvPr>
            <p:ph type="pic" idx="4294967295"/>
          </p:nvPr>
        </p:nvSpPr>
        <p:spPr>
          <a:xfrm>
            <a:off x="246001" y="1659526"/>
            <a:ext cx="11700004" cy="4517136"/>
          </a:xfrm>
          <a:solidFill>
            <a:srgbClr val="000000">
              <a:alpha val="50000"/>
            </a:srgbClr>
          </a:solidFill>
        </p:spPr>
        <p:txBody>
          <a:bodyPr anchor="ctr" anchorCtr="1"/>
          <a:lstStyle>
            <a:lvl1pPr marL="0" indent="0" algn="ctr">
              <a:buNone/>
              <a:defRPr sz="1500"/>
            </a:lvl1pPr>
          </a:lstStyle>
          <a:p>
            <a:pPr lvl="0"/>
            <a:r>
              <a:rPr lang="en-US"/>
              <a:t>Click icon to add picture</a:t>
            </a:r>
            <a:endParaRPr lang="en-GB"/>
          </a:p>
        </p:txBody>
      </p:sp>
      <p:cxnSp>
        <p:nvCxnSpPr>
          <p:cNvPr id="9" name="Straight Connector 14">
            <a:extLst>
              <a:ext uri="{FF2B5EF4-FFF2-40B4-BE49-F238E27FC236}">
                <a16:creationId xmlns:a16="http://schemas.microsoft.com/office/drawing/2014/main" id="{5C82F598-C203-FE65-FAE1-10FFCA6B9F25}"/>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E2B1092D-3C3B-FDD1-4335-83F820BC9E3F}"/>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7">
            <a:extLst>
              <a:ext uri="{FF2B5EF4-FFF2-40B4-BE49-F238E27FC236}">
                <a16:creationId xmlns:a16="http://schemas.microsoft.com/office/drawing/2014/main" id="{78CE1676-B291-FFA9-D848-19BCEC98C99D}"/>
              </a:ext>
            </a:extLst>
          </p:cNvPr>
          <p:cNvCxnSpPr/>
          <p:nvPr/>
        </p:nvCxnSpPr>
        <p:spPr>
          <a:xfrm flipV="1">
            <a:off x="11663290" y="6300216"/>
            <a:ext cx="0" cy="310228"/>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21942604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_Picture and Title">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02307805-D6CB-41F3-8067-71A40405F83A}"/>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Picture Placeholder 19">
            <a:extLst>
              <a:ext uri="{FF2B5EF4-FFF2-40B4-BE49-F238E27FC236}">
                <a16:creationId xmlns:a16="http://schemas.microsoft.com/office/drawing/2014/main" id="{A2672B02-789F-83BB-FE91-61A1B6001378}"/>
              </a:ext>
            </a:extLst>
          </p:cNvPr>
          <p:cNvSpPr txBox="1">
            <a:spLocks noGrp="1"/>
          </p:cNvSpPr>
          <p:nvPr>
            <p:ph type="pic" idx="4294967295"/>
          </p:nvPr>
        </p:nvSpPr>
        <p:spPr>
          <a:xfrm>
            <a:off x="0" y="2167438"/>
            <a:ext cx="12191996" cy="4009223"/>
          </a:xfrm>
          <a:solidFill>
            <a:srgbClr val="000000">
              <a:alpha val="50000"/>
            </a:srgbClr>
          </a:solidFill>
        </p:spPr>
        <p:txBody>
          <a:bodyPr anchor="ctr" anchorCtr="1"/>
          <a:lstStyle>
            <a:lvl1pPr marL="0" indent="0" algn="ctr">
              <a:buNone/>
              <a:defRPr sz="1500"/>
            </a:lvl1pPr>
          </a:lstStyle>
          <a:p>
            <a:pPr lvl="0"/>
            <a:r>
              <a:rPr lang="en-US"/>
              <a:t>Click icon to add picture</a:t>
            </a:r>
            <a:endParaRPr lang="en-GB"/>
          </a:p>
        </p:txBody>
      </p:sp>
      <p:sp>
        <p:nvSpPr>
          <p:cNvPr id="4" name="Title 1">
            <a:extLst>
              <a:ext uri="{FF2B5EF4-FFF2-40B4-BE49-F238E27FC236}">
                <a16:creationId xmlns:a16="http://schemas.microsoft.com/office/drawing/2014/main" id="{AC335DAB-AD37-B3AC-0C97-4C07EEE22D25}"/>
              </a:ext>
            </a:extLst>
          </p:cNvPr>
          <p:cNvSpPr txBox="1">
            <a:spLocks noGrp="1"/>
          </p:cNvSpPr>
          <p:nvPr>
            <p:ph type="title"/>
          </p:nvPr>
        </p:nvSpPr>
        <p:spPr>
          <a:xfrm>
            <a:off x="1527523" y="630862"/>
            <a:ext cx="4143557" cy="1536576"/>
          </a:xfrm>
        </p:spPr>
        <p:txBody>
          <a:bodyPr/>
          <a:lstStyle>
            <a:lvl1pPr>
              <a:defRPr lang="en-GB"/>
            </a:lvl1pPr>
          </a:lstStyle>
          <a:p>
            <a:pPr lvl="0"/>
            <a:r>
              <a:rPr lang="en-GB"/>
              <a:t>PICTURE</a:t>
            </a:r>
            <a:br>
              <a:rPr lang="en-GB"/>
            </a:br>
            <a:r>
              <a:rPr lang="en-GB"/>
              <a:t>SLIDE</a:t>
            </a:r>
          </a:p>
        </p:txBody>
      </p:sp>
      <p:sp>
        <p:nvSpPr>
          <p:cNvPr id="5" name="Date Placeholder 3">
            <a:extLst>
              <a:ext uri="{FF2B5EF4-FFF2-40B4-BE49-F238E27FC236}">
                <a16:creationId xmlns:a16="http://schemas.microsoft.com/office/drawing/2014/main" id="{5F6ADAE7-28E7-179A-5AD2-4369582E2BB7}"/>
              </a:ext>
            </a:extLst>
          </p:cNvPr>
          <p:cNvSpPr txBox="1">
            <a:spLocks noGrp="1"/>
          </p:cNvSpPr>
          <p:nvPr>
            <p:ph type="dt" sz="half" idx="7"/>
          </p:nvPr>
        </p:nvSpPr>
        <p:spPr/>
        <p:txBody>
          <a:bodyPr/>
          <a:lstStyle>
            <a:lvl1pPr>
              <a:defRPr/>
            </a:lvl1pPr>
          </a:lstStyle>
          <a:p>
            <a:pPr lvl="0"/>
            <a:fld id="{89570083-90BB-42DE-97AB-F2D04D7999D9}" type="datetime1">
              <a:rPr lang="en-GB"/>
              <a:pPr lvl="0"/>
              <a:t>07/09/2023</a:t>
            </a:fld>
            <a:endParaRPr lang="en-GB"/>
          </a:p>
        </p:txBody>
      </p:sp>
      <p:sp>
        <p:nvSpPr>
          <p:cNvPr id="6" name="Footer Placeholder 4">
            <a:extLst>
              <a:ext uri="{FF2B5EF4-FFF2-40B4-BE49-F238E27FC236}">
                <a16:creationId xmlns:a16="http://schemas.microsoft.com/office/drawing/2014/main" id="{E6C160CF-2A10-FDD0-8E51-53B1D1B5A925}"/>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9088AF2E-26CF-F6E8-362C-A461E3B026CF}"/>
              </a:ext>
            </a:extLst>
          </p:cNvPr>
          <p:cNvSpPr txBox="1">
            <a:spLocks noGrp="1"/>
          </p:cNvSpPr>
          <p:nvPr>
            <p:ph type="sldNum" sz="quarter" idx="8"/>
          </p:nvPr>
        </p:nvSpPr>
        <p:spPr/>
        <p:txBody>
          <a:bodyPr/>
          <a:lstStyle>
            <a:lvl1pPr>
              <a:defRPr/>
            </a:lvl1pPr>
          </a:lstStyle>
          <a:p>
            <a:pPr lvl="0"/>
            <a:fld id="{52F0E199-5431-4D05-9AEB-2ED0C876BD76}" type="slidenum">
              <a:t>‹#›</a:t>
            </a:fld>
            <a:endParaRPr lang="en-GB"/>
          </a:p>
        </p:txBody>
      </p:sp>
      <p:sp>
        <p:nvSpPr>
          <p:cNvPr id="8" name="Rectangle 8">
            <a:extLst>
              <a:ext uri="{FF2B5EF4-FFF2-40B4-BE49-F238E27FC236}">
                <a16:creationId xmlns:a16="http://schemas.microsoft.com/office/drawing/2014/main" id="{88D579DE-0F43-3A14-0216-34B87E6CA481}"/>
              </a:ext>
            </a:extLst>
          </p:cNvPr>
          <p:cNvSpPr/>
          <p:nvPr/>
        </p:nvSpPr>
        <p:spPr>
          <a:xfrm>
            <a:off x="1285170" y="871724"/>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6557CD21-9E88-7E2A-CDCF-386A18A0888F}"/>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CB5ECE24-6DB2-B406-4C37-2F55F7AE6235}"/>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8">
            <a:extLst>
              <a:ext uri="{FF2B5EF4-FFF2-40B4-BE49-F238E27FC236}">
                <a16:creationId xmlns:a16="http://schemas.microsoft.com/office/drawing/2014/main" id="{33FE869E-891E-EA13-C0D7-3CB6168DE688}"/>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3314980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5_Picture and Title">
    <p:spTree>
      <p:nvGrpSpPr>
        <p:cNvPr id="1" name=""/>
        <p:cNvGrpSpPr/>
        <p:nvPr/>
      </p:nvGrpSpPr>
      <p:grpSpPr>
        <a:xfrm>
          <a:off x="0" y="0"/>
          <a:ext cx="0" cy="0"/>
          <a:chOff x="0" y="0"/>
          <a:chExt cx="0" cy="0"/>
        </a:xfrm>
      </p:grpSpPr>
      <p:sp>
        <p:nvSpPr>
          <p:cNvPr id="2" name="Picture Placeholder 24">
            <a:extLst>
              <a:ext uri="{FF2B5EF4-FFF2-40B4-BE49-F238E27FC236}">
                <a16:creationId xmlns:a16="http://schemas.microsoft.com/office/drawing/2014/main" id="{96E84F07-7027-72E2-A673-BD6EFC28F3A5}"/>
              </a:ext>
            </a:extLst>
          </p:cNvPr>
          <p:cNvSpPr txBox="1">
            <a:spLocks noGrp="1"/>
          </p:cNvSpPr>
          <p:nvPr>
            <p:ph type="pic" idx="4294967295"/>
          </p:nvPr>
        </p:nvSpPr>
        <p:spPr>
          <a:xfrm>
            <a:off x="0" y="0"/>
            <a:ext cx="12191996" cy="4251155"/>
          </a:xfrm>
          <a:solidFill>
            <a:srgbClr val="000000">
              <a:alpha val="50000"/>
            </a:srgbClr>
          </a:solidFill>
        </p:spPr>
        <p:txBody>
          <a:bodyPr anchor="ctr" anchorCtr="1">
            <a:noAutofit/>
          </a:bodyPr>
          <a:lstStyle>
            <a:lvl1pPr marL="0" indent="0" algn="ctr">
              <a:buNone/>
              <a:defRPr sz="1500"/>
            </a:lvl1pPr>
          </a:lstStyle>
          <a:p>
            <a:pPr lvl="0"/>
            <a:r>
              <a:rPr lang="en-US"/>
              <a:t>Click icon to add picture</a:t>
            </a:r>
            <a:endParaRPr lang="en-GB"/>
          </a:p>
        </p:txBody>
      </p:sp>
      <p:sp>
        <p:nvSpPr>
          <p:cNvPr id="3" name="Rectangle 10">
            <a:extLst>
              <a:ext uri="{FF2B5EF4-FFF2-40B4-BE49-F238E27FC236}">
                <a16:creationId xmlns:a16="http://schemas.microsoft.com/office/drawing/2014/main" id="{2B55EFBE-A4FC-61B2-0AEA-649AE791D417}"/>
              </a:ext>
            </a:extLst>
          </p:cNvPr>
          <p:cNvSpPr/>
          <p:nvPr/>
        </p:nvSpPr>
        <p:spPr>
          <a:xfrm>
            <a:off x="0" y="4251155"/>
            <a:ext cx="12191996" cy="2606844"/>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4" name="Title 1">
            <a:extLst>
              <a:ext uri="{FF2B5EF4-FFF2-40B4-BE49-F238E27FC236}">
                <a16:creationId xmlns:a16="http://schemas.microsoft.com/office/drawing/2014/main" id="{454238B7-B6DC-3FF7-530C-D34BFB41F030}"/>
              </a:ext>
            </a:extLst>
          </p:cNvPr>
          <p:cNvSpPr txBox="1">
            <a:spLocks noGrp="1"/>
          </p:cNvSpPr>
          <p:nvPr>
            <p:ph type="title"/>
          </p:nvPr>
        </p:nvSpPr>
        <p:spPr>
          <a:xfrm>
            <a:off x="1694227" y="4435635"/>
            <a:ext cx="8807116" cy="1571359"/>
          </a:xfrm>
        </p:spPr>
        <p:txBody>
          <a:bodyPr anchor="b"/>
          <a:lstStyle>
            <a:lvl1pPr>
              <a:defRPr lang="en-GB" sz="4000" b="1"/>
            </a:lvl1pPr>
          </a:lstStyle>
          <a:p>
            <a:pPr lvl="0"/>
            <a:r>
              <a:rPr lang="en-GB"/>
              <a:t>PICTURE</a:t>
            </a:r>
            <a:br>
              <a:rPr lang="en-GB"/>
            </a:br>
            <a:r>
              <a:rPr lang="en-GB"/>
              <a:t>SLIDE</a:t>
            </a:r>
          </a:p>
        </p:txBody>
      </p:sp>
      <p:sp>
        <p:nvSpPr>
          <p:cNvPr id="5" name="Date Placeholder 3">
            <a:extLst>
              <a:ext uri="{FF2B5EF4-FFF2-40B4-BE49-F238E27FC236}">
                <a16:creationId xmlns:a16="http://schemas.microsoft.com/office/drawing/2014/main" id="{4446268C-1DC1-4837-E861-F3A95C6991AF}"/>
              </a:ext>
            </a:extLst>
          </p:cNvPr>
          <p:cNvSpPr txBox="1">
            <a:spLocks noGrp="1"/>
          </p:cNvSpPr>
          <p:nvPr>
            <p:ph type="dt" sz="half" idx="7"/>
          </p:nvPr>
        </p:nvSpPr>
        <p:spPr/>
        <p:txBody>
          <a:bodyPr/>
          <a:lstStyle>
            <a:lvl1pPr>
              <a:defRPr/>
            </a:lvl1pPr>
          </a:lstStyle>
          <a:p>
            <a:pPr lvl="0"/>
            <a:fld id="{FD1795BF-0235-4C4B-B38E-456845E0C6BE}" type="datetime1">
              <a:rPr lang="en-GB"/>
              <a:pPr lvl="0"/>
              <a:t>07/09/2023</a:t>
            </a:fld>
            <a:endParaRPr lang="en-GB"/>
          </a:p>
        </p:txBody>
      </p:sp>
      <p:sp>
        <p:nvSpPr>
          <p:cNvPr id="6" name="Footer Placeholder 4">
            <a:extLst>
              <a:ext uri="{FF2B5EF4-FFF2-40B4-BE49-F238E27FC236}">
                <a16:creationId xmlns:a16="http://schemas.microsoft.com/office/drawing/2014/main" id="{16C193C4-DF80-FE97-F419-C87E7A67DA54}"/>
              </a:ext>
            </a:extLst>
          </p:cNvPr>
          <p:cNvSpPr txBox="1">
            <a:spLocks noGrp="1"/>
          </p:cNvSpPr>
          <p:nvPr>
            <p:ph type="ftr" sz="quarter" idx="9"/>
          </p:nvPr>
        </p:nvSpPr>
        <p:spPr>
          <a:xfrm>
            <a:off x="1694227" y="6159398"/>
            <a:ext cx="2154463" cy="365129"/>
          </a:xfrm>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8C97B87E-C4F7-C6E3-3434-EAD582C628C8}"/>
              </a:ext>
            </a:extLst>
          </p:cNvPr>
          <p:cNvSpPr txBox="1">
            <a:spLocks noGrp="1"/>
          </p:cNvSpPr>
          <p:nvPr>
            <p:ph type="sldNum" sz="quarter" idx="8"/>
          </p:nvPr>
        </p:nvSpPr>
        <p:spPr/>
        <p:txBody>
          <a:bodyPr/>
          <a:lstStyle>
            <a:lvl1pPr>
              <a:defRPr/>
            </a:lvl1pPr>
          </a:lstStyle>
          <a:p>
            <a:pPr lvl="0"/>
            <a:fld id="{74C6913B-D2BE-4261-9165-A185F2976595}" type="slidenum">
              <a:t>‹#›</a:t>
            </a:fld>
            <a:endParaRPr lang="en-GB"/>
          </a:p>
        </p:txBody>
      </p:sp>
      <p:cxnSp>
        <p:nvCxnSpPr>
          <p:cNvPr id="8" name="Straight Connector 16">
            <a:extLst>
              <a:ext uri="{FF2B5EF4-FFF2-40B4-BE49-F238E27FC236}">
                <a16:creationId xmlns:a16="http://schemas.microsoft.com/office/drawing/2014/main" id="{D1FB57DB-9E13-F04B-EDCC-3D6F2D31B870}"/>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9" name="Rectangle 17">
            <a:extLst>
              <a:ext uri="{FF2B5EF4-FFF2-40B4-BE49-F238E27FC236}">
                <a16:creationId xmlns:a16="http://schemas.microsoft.com/office/drawing/2014/main" id="{210450A9-4485-4907-428C-50D04E91F846}"/>
              </a:ext>
            </a:extLst>
          </p:cNvPr>
          <p:cNvSpPr/>
          <p:nvPr/>
        </p:nvSpPr>
        <p:spPr>
          <a:xfrm>
            <a:off x="1283369" y="4914003"/>
            <a:ext cx="71999" cy="1943996"/>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10" name="Text Placeholder 15">
            <a:extLst>
              <a:ext uri="{FF2B5EF4-FFF2-40B4-BE49-F238E27FC236}">
                <a16:creationId xmlns:a16="http://schemas.microsoft.com/office/drawing/2014/main" id="{60059172-1149-5A5D-C6DE-9101746792B4}"/>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1" name="Straight Connector 11">
            <a:extLst>
              <a:ext uri="{FF2B5EF4-FFF2-40B4-BE49-F238E27FC236}">
                <a16:creationId xmlns:a16="http://schemas.microsoft.com/office/drawing/2014/main" id="{3B96BEE4-D584-8AD3-E40B-8686F2ACB6DF}"/>
              </a:ext>
            </a:extLst>
          </p:cNvPr>
          <p:cNvCxnSpPr/>
          <p:nvPr/>
        </p:nvCxnSpPr>
        <p:spPr>
          <a:xfrm>
            <a:off x="11183998" y="805366"/>
            <a:ext cx="1007998" cy="0"/>
          </a:xfrm>
          <a:prstGeom prst="straightConnector1">
            <a:avLst/>
          </a:prstGeom>
          <a:noFill/>
          <a:ln w="34920" cap="flat">
            <a:solidFill>
              <a:srgbClr val="41AEBD"/>
            </a:solidFill>
            <a:prstDash val="solid"/>
            <a:miter/>
          </a:ln>
        </p:spPr>
      </p:cxnSp>
    </p:spTree>
    <p:extLst>
      <p:ext uri="{BB962C8B-B14F-4D97-AF65-F5344CB8AC3E}">
        <p14:creationId xmlns:p14="http://schemas.microsoft.com/office/powerpoint/2010/main" val="36190327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Content with Caption">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1563E433-C362-3BD5-909C-80D39022AB7F}"/>
              </a:ext>
            </a:extLst>
          </p:cNvPr>
          <p:cNvSpPr/>
          <p:nvPr/>
        </p:nvSpPr>
        <p:spPr>
          <a:xfrm>
            <a:off x="0" y="5532440"/>
            <a:ext cx="12191996" cy="1325559"/>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FA223B06-A7F1-D180-877F-6B1EAC453808}"/>
              </a:ext>
            </a:extLst>
          </p:cNvPr>
          <p:cNvSpPr txBox="1">
            <a:spLocks noGrp="1"/>
          </p:cNvSpPr>
          <p:nvPr>
            <p:ph type="title"/>
          </p:nvPr>
        </p:nvSpPr>
        <p:spPr>
          <a:xfrm>
            <a:off x="928801" y="470056"/>
            <a:ext cx="10515600" cy="1325559"/>
          </a:xfrm>
        </p:spPr>
        <p:txBody>
          <a:bodyPr/>
          <a:lstStyle>
            <a:lvl1pPr>
              <a:defRPr lang="en-GB"/>
            </a:lvl1pPr>
          </a:lstStyle>
          <a:p>
            <a:pPr lvl="0"/>
            <a:r>
              <a:rPr lang="en-GB"/>
              <a:t>CHART SLIDE</a:t>
            </a:r>
          </a:p>
        </p:txBody>
      </p:sp>
      <p:sp>
        <p:nvSpPr>
          <p:cNvPr id="4" name="Date Placeholder 2">
            <a:extLst>
              <a:ext uri="{FF2B5EF4-FFF2-40B4-BE49-F238E27FC236}">
                <a16:creationId xmlns:a16="http://schemas.microsoft.com/office/drawing/2014/main" id="{DB5492BE-73AC-92B8-2E49-683862AAB5FE}"/>
              </a:ext>
            </a:extLst>
          </p:cNvPr>
          <p:cNvSpPr txBox="1">
            <a:spLocks noGrp="1"/>
          </p:cNvSpPr>
          <p:nvPr>
            <p:ph type="dt" sz="half" idx="7"/>
          </p:nvPr>
        </p:nvSpPr>
        <p:spPr/>
        <p:txBody>
          <a:bodyPr/>
          <a:lstStyle>
            <a:lvl1pPr>
              <a:defRPr/>
            </a:lvl1pPr>
          </a:lstStyle>
          <a:p>
            <a:pPr lvl="0"/>
            <a:fld id="{9FE3DE46-B63D-4726-AB13-F23819B94AA8}" type="datetime1">
              <a:rPr lang="en-GB"/>
              <a:pPr lvl="0"/>
              <a:t>07/09/2023</a:t>
            </a:fld>
            <a:endParaRPr lang="en-GB"/>
          </a:p>
        </p:txBody>
      </p:sp>
      <p:sp>
        <p:nvSpPr>
          <p:cNvPr id="5" name="Footer Placeholder 3">
            <a:extLst>
              <a:ext uri="{FF2B5EF4-FFF2-40B4-BE49-F238E27FC236}">
                <a16:creationId xmlns:a16="http://schemas.microsoft.com/office/drawing/2014/main" id="{6B948984-738F-644F-6210-6C7F01D3D06E}"/>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4">
            <a:extLst>
              <a:ext uri="{FF2B5EF4-FFF2-40B4-BE49-F238E27FC236}">
                <a16:creationId xmlns:a16="http://schemas.microsoft.com/office/drawing/2014/main" id="{6C7F96E9-9983-BE93-7E57-CF831C1F74F7}"/>
              </a:ext>
            </a:extLst>
          </p:cNvPr>
          <p:cNvSpPr txBox="1">
            <a:spLocks noGrp="1"/>
          </p:cNvSpPr>
          <p:nvPr>
            <p:ph type="sldNum" sz="quarter" idx="8"/>
          </p:nvPr>
        </p:nvSpPr>
        <p:spPr/>
        <p:txBody>
          <a:bodyPr/>
          <a:lstStyle>
            <a:lvl1pPr>
              <a:defRPr/>
            </a:lvl1pPr>
          </a:lstStyle>
          <a:p>
            <a:pPr lvl="0"/>
            <a:fld id="{77D15649-FF71-4A5B-953F-213C7D5D23B7}" type="slidenum">
              <a:t>‹#›</a:t>
            </a:fld>
            <a:endParaRPr lang="en-GB"/>
          </a:p>
        </p:txBody>
      </p:sp>
      <p:sp>
        <p:nvSpPr>
          <p:cNvPr id="7" name="Rectangle 7">
            <a:extLst>
              <a:ext uri="{FF2B5EF4-FFF2-40B4-BE49-F238E27FC236}">
                <a16:creationId xmlns:a16="http://schemas.microsoft.com/office/drawing/2014/main" id="{504F1D38-8F7B-5D91-0459-3D368E2A67C5}"/>
              </a:ext>
            </a:extLst>
          </p:cNvPr>
          <p:cNvSpPr/>
          <p:nvPr/>
        </p:nvSpPr>
        <p:spPr>
          <a:xfrm>
            <a:off x="687290" y="0"/>
            <a:ext cx="71999" cy="1289304"/>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8" name="Text Placeholder 2">
            <a:extLst>
              <a:ext uri="{FF2B5EF4-FFF2-40B4-BE49-F238E27FC236}">
                <a16:creationId xmlns:a16="http://schemas.microsoft.com/office/drawing/2014/main" id="{9C4623D0-64D9-C6A2-C932-96E99D0D2B2D}"/>
              </a:ext>
            </a:extLst>
          </p:cNvPr>
          <p:cNvSpPr txBox="1">
            <a:spLocks noGrp="1"/>
          </p:cNvSpPr>
          <p:nvPr>
            <p:ph type="body" idx="4294967295"/>
          </p:nvPr>
        </p:nvSpPr>
        <p:spPr>
          <a:xfrm>
            <a:off x="928801" y="2316979"/>
            <a:ext cx="5157782" cy="823910"/>
          </a:xfrm>
        </p:spPr>
        <p:txBody>
          <a:bodyPr anchor="b"/>
          <a:lstStyle>
            <a:lvl1pPr marL="0" indent="0">
              <a:buNone/>
              <a:defRPr sz="2500" b="1">
                <a:solidFill>
                  <a:srgbClr val="455F51"/>
                </a:solidFill>
              </a:defRPr>
            </a:lvl1pPr>
          </a:lstStyle>
          <a:p>
            <a:pPr lvl="0"/>
            <a:r>
              <a:rPr lang="en-US"/>
              <a:t>Click to edit Master text styles</a:t>
            </a:r>
          </a:p>
        </p:txBody>
      </p:sp>
      <p:sp>
        <p:nvSpPr>
          <p:cNvPr id="9" name="Content Placeholder 3">
            <a:extLst>
              <a:ext uri="{FF2B5EF4-FFF2-40B4-BE49-F238E27FC236}">
                <a16:creationId xmlns:a16="http://schemas.microsoft.com/office/drawing/2014/main" id="{973DFF25-C0BC-D9A0-0528-9FC2FD62656F}"/>
              </a:ext>
            </a:extLst>
          </p:cNvPr>
          <p:cNvSpPr txBox="1">
            <a:spLocks noGrp="1"/>
          </p:cNvSpPr>
          <p:nvPr>
            <p:ph idx="4294967295"/>
          </p:nvPr>
        </p:nvSpPr>
        <p:spPr>
          <a:xfrm>
            <a:off x="928801" y="3431112"/>
            <a:ext cx="5157782" cy="2017157"/>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10" name="Text Placeholder 4">
            <a:extLst>
              <a:ext uri="{FF2B5EF4-FFF2-40B4-BE49-F238E27FC236}">
                <a16:creationId xmlns:a16="http://schemas.microsoft.com/office/drawing/2014/main" id="{5D49D7F8-9B6A-09A6-CAC4-3D30B1F0F970}"/>
              </a:ext>
            </a:extLst>
          </p:cNvPr>
          <p:cNvSpPr txBox="1">
            <a:spLocks noGrp="1"/>
          </p:cNvSpPr>
          <p:nvPr>
            <p:ph type="body" idx="4294967295"/>
          </p:nvPr>
        </p:nvSpPr>
        <p:spPr>
          <a:xfrm>
            <a:off x="6224787" y="1402579"/>
            <a:ext cx="5183184" cy="823910"/>
          </a:xfrm>
        </p:spPr>
        <p:txBody>
          <a:bodyPr anchor="b"/>
          <a:lstStyle>
            <a:lvl1pPr marL="0" indent="0">
              <a:buNone/>
              <a:defRPr sz="2500" b="1">
                <a:solidFill>
                  <a:srgbClr val="41AEBD"/>
                </a:solidFill>
              </a:defRPr>
            </a:lvl1pPr>
          </a:lstStyle>
          <a:p>
            <a:pPr lvl="0"/>
            <a:r>
              <a:rPr lang="en-US"/>
              <a:t>Click to edit Master text styles</a:t>
            </a:r>
          </a:p>
        </p:txBody>
      </p:sp>
      <p:sp>
        <p:nvSpPr>
          <p:cNvPr id="11" name="Content Placeholder 5">
            <a:extLst>
              <a:ext uri="{FF2B5EF4-FFF2-40B4-BE49-F238E27FC236}">
                <a16:creationId xmlns:a16="http://schemas.microsoft.com/office/drawing/2014/main" id="{0EA1ECA3-F7DD-4ED4-BC2E-5966AE2275EC}"/>
              </a:ext>
            </a:extLst>
          </p:cNvPr>
          <p:cNvSpPr txBox="1">
            <a:spLocks noGrp="1"/>
          </p:cNvSpPr>
          <p:nvPr>
            <p:ph idx="4294967295"/>
          </p:nvPr>
        </p:nvSpPr>
        <p:spPr>
          <a:xfrm>
            <a:off x="6224787" y="2516712"/>
            <a:ext cx="5183184" cy="2931548"/>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cxnSp>
        <p:nvCxnSpPr>
          <p:cNvPr id="12" name="Straight Connector 12">
            <a:extLst>
              <a:ext uri="{FF2B5EF4-FFF2-40B4-BE49-F238E27FC236}">
                <a16:creationId xmlns:a16="http://schemas.microsoft.com/office/drawing/2014/main" id="{2D93FC65-8C01-A768-A179-03E865E8B02A}"/>
              </a:ext>
            </a:extLst>
          </p:cNvPr>
          <p:cNvCxnSpPr/>
          <p:nvPr/>
        </p:nvCxnSpPr>
        <p:spPr>
          <a:xfrm>
            <a:off x="1068860" y="3271933"/>
            <a:ext cx="630936" cy="0"/>
          </a:xfrm>
          <a:prstGeom prst="straightConnector1">
            <a:avLst/>
          </a:prstGeom>
          <a:noFill/>
          <a:ln w="19046" cap="flat">
            <a:solidFill>
              <a:srgbClr val="455F51"/>
            </a:solidFill>
            <a:prstDash val="solid"/>
            <a:miter/>
          </a:ln>
        </p:spPr>
      </p:cxnSp>
      <p:cxnSp>
        <p:nvCxnSpPr>
          <p:cNvPr id="13" name="Straight Connector 13">
            <a:extLst>
              <a:ext uri="{FF2B5EF4-FFF2-40B4-BE49-F238E27FC236}">
                <a16:creationId xmlns:a16="http://schemas.microsoft.com/office/drawing/2014/main" id="{3132A394-5EDF-C578-DF34-52E2E820A5D4}"/>
              </a:ext>
            </a:extLst>
          </p:cNvPr>
          <p:cNvCxnSpPr/>
          <p:nvPr/>
        </p:nvCxnSpPr>
        <p:spPr>
          <a:xfrm>
            <a:off x="6352281" y="2357533"/>
            <a:ext cx="630936" cy="0"/>
          </a:xfrm>
          <a:prstGeom prst="straightConnector1">
            <a:avLst/>
          </a:prstGeom>
          <a:noFill/>
          <a:ln w="19046" cap="flat">
            <a:solidFill>
              <a:srgbClr val="41AEBD"/>
            </a:solidFill>
            <a:prstDash val="solid"/>
            <a:miter/>
          </a:ln>
        </p:spPr>
      </p:cxnSp>
      <p:cxnSp>
        <p:nvCxnSpPr>
          <p:cNvPr id="14" name="Straight Connector 14">
            <a:extLst>
              <a:ext uri="{FF2B5EF4-FFF2-40B4-BE49-F238E27FC236}">
                <a16:creationId xmlns:a16="http://schemas.microsoft.com/office/drawing/2014/main" id="{E1DABB60-1613-6A38-F567-967F382253C3}"/>
              </a:ext>
            </a:extLst>
          </p:cNvPr>
          <p:cNvCxnSpPr/>
          <p:nvPr/>
        </p:nvCxnSpPr>
        <p:spPr>
          <a:xfrm>
            <a:off x="11190765" y="800959"/>
            <a:ext cx="1001231" cy="0"/>
          </a:xfrm>
          <a:prstGeom prst="straightConnector1">
            <a:avLst/>
          </a:prstGeom>
          <a:noFill/>
          <a:ln w="6345" cap="flat">
            <a:solidFill>
              <a:srgbClr val="41AEBD"/>
            </a:solidFill>
            <a:prstDash val="solid"/>
            <a:miter/>
          </a:ln>
        </p:spPr>
      </p:cxnSp>
      <p:sp>
        <p:nvSpPr>
          <p:cNvPr id="15" name="Text Placeholder 15">
            <a:extLst>
              <a:ext uri="{FF2B5EF4-FFF2-40B4-BE49-F238E27FC236}">
                <a16:creationId xmlns:a16="http://schemas.microsoft.com/office/drawing/2014/main" id="{36658330-1308-C5B7-6F0C-398507787531}"/>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6" name="Straight Connector 16">
            <a:extLst>
              <a:ext uri="{FF2B5EF4-FFF2-40B4-BE49-F238E27FC236}">
                <a16:creationId xmlns:a16="http://schemas.microsoft.com/office/drawing/2014/main" id="{5EAC0194-D05A-6CD7-328A-3207B3F7E7A5}"/>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7" name="Straight Connector 17">
            <a:extLst>
              <a:ext uri="{FF2B5EF4-FFF2-40B4-BE49-F238E27FC236}">
                <a16:creationId xmlns:a16="http://schemas.microsoft.com/office/drawing/2014/main" id="{E27B3364-AFE5-1D15-9FBA-C478B63A2BEA}"/>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1874153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_Content with Caption">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34CE6826-B8A8-5E7B-FB84-D12654BA2992}"/>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3" name="Straight Connector 25">
            <a:extLst>
              <a:ext uri="{FF2B5EF4-FFF2-40B4-BE49-F238E27FC236}">
                <a16:creationId xmlns:a16="http://schemas.microsoft.com/office/drawing/2014/main" id="{71B7330F-4EF6-E4D4-4573-D8B33FBF485A}"/>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4" name="Text Placeholder 15">
            <a:extLst>
              <a:ext uri="{FF2B5EF4-FFF2-40B4-BE49-F238E27FC236}">
                <a16:creationId xmlns:a16="http://schemas.microsoft.com/office/drawing/2014/main" id="{780C7E16-390C-AF5B-DD8A-CE82A0D05599}"/>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5" name="Straight Connector 28">
            <a:extLst>
              <a:ext uri="{FF2B5EF4-FFF2-40B4-BE49-F238E27FC236}">
                <a16:creationId xmlns:a16="http://schemas.microsoft.com/office/drawing/2014/main" id="{2112058C-AE92-0225-2A44-0368311783E7}"/>
              </a:ext>
            </a:extLst>
          </p:cNvPr>
          <p:cNvCxnSpPr/>
          <p:nvPr/>
        </p:nvCxnSpPr>
        <p:spPr>
          <a:xfrm flipV="1">
            <a:off x="11663290" y="6300216"/>
            <a:ext cx="0" cy="310228"/>
          </a:xfrm>
          <a:prstGeom prst="straightConnector1">
            <a:avLst/>
          </a:prstGeom>
          <a:noFill/>
          <a:ln w="19046" cap="flat">
            <a:solidFill>
              <a:srgbClr val="94D7E4"/>
            </a:solidFill>
            <a:prstDash val="solid"/>
            <a:miter/>
          </a:ln>
        </p:spPr>
      </p:cxnSp>
      <p:sp>
        <p:nvSpPr>
          <p:cNvPr id="6" name="Title 1">
            <a:extLst>
              <a:ext uri="{FF2B5EF4-FFF2-40B4-BE49-F238E27FC236}">
                <a16:creationId xmlns:a16="http://schemas.microsoft.com/office/drawing/2014/main" id="{ABEEB82C-5352-C3F4-BFBD-855988840FD5}"/>
              </a:ext>
            </a:extLst>
          </p:cNvPr>
          <p:cNvSpPr txBox="1">
            <a:spLocks noGrp="1"/>
          </p:cNvSpPr>
          <p:nvPr>
            <p:ph type="title"/>
          </p:nvPr>
        </p:nvSpPr>
        <p:spPr>
          <a:xfrm>
            <a:off x="928801" y="470056"/>
            <a:ext cx="10515600" cy="1325559"/>
          </a:xfrm>
        </p:spPr>
        <p:txBody>
          <a:bodyPr/>
          <a:lstStyle>
            <a:lvl1pPr>
              <a:defRPr lang="en-GB"/>
            </a:lvl1pPr>
          </a:lstStyle>
          <a:p>
            <a:pPr lvl="0"/>
            <a:r>
              <a:rPr lang="en-GB"/>
              <a:t>CHART SLIDE</a:t>
            </a:r>
          </a:p>
        </p:txBody>
      </p:sp>
      <p:sp>
        <p:nvSpPr>
          <p:cNvPr id="7" name="Date Placeholder 2">
            <a:extLst>
              <a:ext uri="{FF2B5EF4-FFF2-40B4-BE49-F238E27FC236}">
                <a16:creationId xmlns:a16="http://schemas.microsoft.com/office/drawing/2014/main" id="{212C53B1-194F-B247-3521-3AF3486B2914}"/>
              </a:ext>
            </a:extLst>
          </p:cNvPr>
          <p:cNvSpPr txBox="1">
            <a:spLocks noGrp="1"/>
          </p:cNvSpPr>
          <p:nvPr>
            <p:ph type="dt" sz="half" idx="7"/>
          </p:nvPr>
        </p:nvSpPr>
        <p:spPr/>
        <p:txBody>
          <a:bodyPr/>
          <a:lstStyle>
            <a:lvl1pPr>
              <a:defRPr/>
            </a:lvl1pPr>
          </a:lstStyle>
          <a:p>
            <a:pPr lvl="0"/>
            <a:fld id="{9C6BFE0A-CF69-4BAB-9E72-6CB323FB80F8}" type="datetime1">
              <a:rPr lang="en-GB"/>
              <a:pPr lvl="0"/>
              <a:t>07/09/2023</a:t>
            </a:fld>
            <a:endParaRPr lang="en-GB"/>
          </a:p>
        </p:txBody>
      </p:sp>
      <p:sp>
        <p:nvSpPr>
          <p:cNvPr id="8" name="Footer Placeholder 3">
            <a:extLst>
              <a:ext uri="{FF2B5EF4-FFF2-40B4-BE49-F238E27FC236}">
                <a16:creationId xmlns:a16="http://schemas.microsoft.com/office/drawing/2014/main" id="{478BEC56-7E78-E2DE-E18E-4BAC8E5A0045}"/>
              </a:ext>
            </a:extLst>
          </p:cNvPr>
          <p:cNvSpPr txBox="1">
            <a:spLocks noGrp="1"/>
          </p:cNvSpPr>
          <p:nvPr>
            <p:ph type="ftr" sz="quarter" idx="9"/>
          </p:nvPr>
        </p:nvSpPr>
        <p:spPr/>
        <p:txBody>
          <a:bodyPr/>
          <a:lstStyle>
            <a:lvl1pPr>
              <a:defRPr/>
            </a:lvl1pPr>
          </a:lstStyle>
          <a:p>
            <a:pPr lvl="0"/>
            <a:r>
              <a:rPr lang="en-GB"/>
              <a:t>Presentation Title</a:t>
            </a:r>
          </a:p>
        </p:txBody>
      </p:sp>
      <p:sp>
        <p:nvSpPr>
          <p:cNvPr id="9" name="Slide Number Placeholder 4">
            <a:extLst>
              <a:ext uri="{FF2B5EF4-FFF2-40B4-BE49-F238E27FC236}">
                <a16:creationId xmlns:a16="http://schemas.microsoft.com/office/drawing/2014/main" id="{C7F385EC-FFAC-D35B-2D77-F217C111E96D}"/>
              </a:ext>
            </a:extLst>
          </p:cNvPr>
          <p:cNvSpPr txBox="1">
            <a:spLocks noGrp="1"/>
          </p:cNvSpPr>
          <p:nvPr>
            <p:ph type="sldNum" sz="quarter" idx="8"/>
          </p:nvPr>
        </p:nvSpPr>
        <p:spPr/>
        <p:txBody>
          <a:bodyPr/>
          <a:lstStyle>
            <a:lvl1pPr>
              <a:defRPr/>
            </a:lvl1pPr>
          </a:lstStyle>
          <a:p>
            <a:pPr lvl="0"/>
            <a:fld id="{D07C4779-EFF3-4174-B181-55895E7C2DA6}" type="slidenum">
              <a:t>‹#›</a:t>
            </a:fld>
            <a:endParaRPr lang="en-GB"/>
          </a:p>
        </p:txBody>
      </p:sp>
      <p:sp>
        <p:nvSpPr>
          <p:cNvPr id="10" name="Rectangle 7">
            <a:extLst>
              <a:ext uri="{FF2B5EF4-FFF2-40B4-BE49-F238E27FC236}">
                <a16:creationId xmlns:a16="http://schemas.microsoft.com/office/drawing/2014/main" id="{2E513204-9A36-9790-FDFA-1E90CC8640EA}"/>
              </a:ext>
            </a:extLst>
          </p:cNvPr>
          <p:cNvSpPr/>
          <p:nvPr/>
        </p:nvSpPr>
        <p:spPr>
          <a:xfrm>
            <a:off x="687290" y="255839"/>
            <a:ext cx="71999" cy="103346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11" name="Text Placeholder 2">
            <a:extLst>
              <a:ext uri="{FF2B5EF4-FFF2-40B4-BE49-F238E27FC236}">
                <a16:creationId xmlns:a16="http://schemas.microsoft.com/office/drawing/2014/main" id="{08914634-A183-F5C6-CF27-B75E8D7D9758}"/>
              </a:ext>
            </a:extLst>
          </p:cNvPr>
          <p:cNvSpPr txBox="1">
            <a:spLocks noGrp="1"/>
          </p:cNvSpPr>
          <p:nvPr>
            <p:ph type="body" idx="4294967295"/>
          </p:nvPr>
        </p:nvSpPr>
        <p:spPr>
          <a:xfrm>
            <a:off x="928801" y="2316979"/>
            <a:ext cx="5157782" cy="823910"/>
          </a:xfrm>
        </p:spPr>
        <p:txBody>
          <a:bodyPr anchor="b"/>
          <a:lstStyle>
            <a:lvl1pPr marL="0" indent="0">
              <a:buNone/>
              <a:defRPr sz="2500" b="1">
                <a:solidFill>
                  <a:srgbClr val="94D7E4"/>
                </a:solidFill>
              </a:defRPr>
            </a:lvl1pPr>
          </a:lstStyle>
          <a:p>
            <a:pPr lvl="0"/>
            <a:r>
              <a:rPr lang="en-US"/>
              <a:t>Click to edit Master text styles</a:t>
            </a:r>
          </a:p>
        </p:txBody>
      </p:sp>
      <p:sp>
        <p:nvSpPr>
          <p:cNvPr id="12" name="Content Placeholder 3">
            <a:extLst>
              <a:ext uri="{FF2B5EF4-FFF2-40B4-BE49-F238E27FC236}">
                <a16:creationId xmlns:a16="http://schemas.microsoft.com/office/drawing/2014/main" id="{573F5BA8-2DE7-C565-1B68-1D813E463359}"/>
              </a:ext>
            </a:extLst>
          </p:cNvPr>
          <p:cNvSpPr txBox="1">
            <a:spLocks noGrp="1"/>
          </p:cNvSpPr>
          <p:nvPr>
            <p:ph idx="4294967295"/>
          </p:nvPr>
        </p:nvSpPr>
        <p:spPr>
          <a:xfrm>
            <a:off x="928801" y="3431112"/>
            <a:ext cx="5157782" cy="2773256"/>
          </a:xfrm>
        </p:spPr>
        <p:txBody>
          <a:bodyPr/>
          <a:lstStyle>
            <a:lvl1pPr marL="0" indent="0">
              <a:lnSpc>
                <a:spcPct val="100000"/>
              </a:lnSpc>
              <a:spcBef>
                <a:spcPts val="600"/>
              </a:spcBef>
              <a:buNone/>
              <a:defRPr sz="1600"/>
            </a:lvl1pPr>
          </a:lstStyle>
          <a:p>
            <a:pPr lvl="0"/>
            <a:r>
              <a:rPr lang="en-US"/>
              <a:t>Click to edit Master text styles</a:t>
            </a:r>
          </a:p>
        </p:txBody>
      </p:sp>
      <p:sp>
        <p:nvSpPr>
          <p:cNvPr id="13" name="Text Placeholder 4">
            <a:extLst>
              <a:ext uri="{FF2B5EF4-FFF2-40B4-BE49-F238E27FC236}">
                <a16:creationId xmlns:a16="http://schemas.microsoft.com/office/drawing/2014/main" id="{615F76B3-D0BA-6C4E-A59F-B96F3964DBBF}"/>
              </a:ext>
            </a:extLst>
          </p:cNvPr>
          <p:cNvSpPr txBox="1">
            <a:spLocks noGrp="1"/>
          </p:cNvSpPr>
          <p:nvPr>
            <p:ph type="body" idx="4294967295"/>
          </p:nvPr>
        </p:nvSpPr>
        <p:spPr>
          <a:xfrm>
            <a:off x="6224787" y="1402579"/>
            <a:ext cx="518318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14" name="Content Placeholder 5">
            <a:extLst>
              <a:ext uri="{FF2B5EF4-FFF2-40B4-BE49-F238E27FC236}">
                <a16:creationId xmlns:a16="http://schemas.microsoft.com/office/drawing/2014/main" id="{0F22BB15-DA5C-2B72-71A1-B57AE767170C}"/>
              </a:ext>
            </a:extLst>
          </p:cNvPr>
          <p:cNvSpPr txBox="1">
            <a:spLocks noGrp="1"/>
          </p:cNvSpPr>
          <p:nvPr>
            <p:ph idx="4294967295"/>
          </p:nvPr>
        </p:nvSpPr>
        <p:spPr>
          <a:xfrm>
            <a:off x="6224787" y="2516712"/>
            <a:ext cx="5183184" cy="3687656"/>
          </a:xfrm>
        </p:spPr>
        <p:txBody>
          <a:bodyPr/>
          <a:lstStyle>
            <a:lvl1pPr marL="0" indent="0">
              <a:lnSpc>
                <a:spcPct val="100000"/>
              </a:lnSpc>
              <a:spcBef>
                <a:spcPts val="600"/>
              </a:spcBef>
              <a:buNone/>
              <a:defRPr sz="1600"/>
            </a:lvl1pPr>
          </a:lstStyle>
          <a:p>
            <a:pPr lvl="0"/>
            <a:r>
              <a:rPr lang="en-US"/>
              <a:t>Click to edit Master text styles</a:t>
            </a:r>
          </a:p>
        </p:txBody>
      </p:sp>
      <p:cxnSp>
        <p:nvCxnSpPr>
          <p:cNvPr id="15" name="Straight Connector 12">
            <a:extLst>
              <a:ext uri="{FF2B5EF4-FFF2-40B4-BE49-F238E27FC236}">
                <a16:creationId xmlns:a16="http://schemas.microsoft.com/office/drawing/2014/main" id="{FB7E94A1-7DBC-6E2D-8962-5FFACC9A3BBD}"/>
              </a:ext>
            </a:extLst>
          </p:cNvPr>
          <p:cNvCxnSpPr/>
          <p:nvPr/>
        </p:nvCxnSpPr>
        <p:spPr>
          <a:xfrm>
            <a:off x="1068860" y="3271933"/>
            <a:ext cx="630936" cy="0"/>
          </a:xfrm>
          <a:prstGeom prst="straightConnector1">
            <a:avLst/>
          </a:prstGeom>
          <a:noFill/>
          <a:ln w="19046" cap="flat">
            <a:solidFill>
              <a:srgbClr val="94D7E4"/>
            </a:solidFill>
            <a:prstDash val="solid"/>
            <a:miter/>
          </a:ln>
        </p:spPr>
      </p:cxnSp>
      <p:cxnSp>
        <p:nvCxnSpPr>
          <p:cNvPr id="16" name="Straight Connector 13">
            <a:extLst>
              <a:ext uri="{FF2B5EF4-FFF2-40B4-BE49-F238E27FC236}">
                <a16:creationId xmlns:a16="http://schemas.microsoft.com/office/drawing/2014/main" id="{50D3914A-156D-FF8C-CC3D-2D887DE11E8E}"/>
              </a:ext>
            </a:extLst>
          </p:cNvPr>
          <p:cNvCxnSpPr/>
          <p:nvPr/>
        </p:nvCxnSpPr>
        <p:spPr>
          <a:xfrm>
            <a:off x="6352281" y="2357533"/>
            <a:ext cx="630936" cy="0"/>
          </a:xfrm>
          <a:prstGeom prst="straightConnector1">
            <a:avLst/>
          </a:prstGeom>
          <a:noFill/>
          <a:ln w="19046" cap="flat">
            <a:solidFill>
              <a:srgbClr val="94D7E4"/>
            </a:solidFill>
            <a:prstDash val="solid"/>
            <a:miter/>
          </a:ln>
        </p:spPr>
      </p:cxnSp>
      <p:cxnSp>
        <p:nvCxnSpPr>
          <p:cNvPr id="17" name="Straight Connector 17">
            <a:extLst>
              <a:ext uri="{FF2B5EF4-FFF2-40B4-BE49-F238E27FC236}">
                <a16:creationId xmlns:a16="http://schemas.microsoft.com/office/drawing/2014/main" id="{D3FE9927-A024-1177-0210-2EE50E8CFF07}"/>
              </a:ext>
            </a:extLst>
          </p:cNvPr>
          <p:cNvCxnSpPr/>
          <p:nvPr/>
        </p:nvCxnSpPr>
        <p:spPr>
          <a:xfrm>
            <a:off x="256370" y="6168359"/>
            <a:ext cx="150842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51912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9719-B4DB-E799-69C9-8CC3EA176A86}"/>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06C660C1-1307-31A9-4D3E-6310C8B58305}"/>
              </a:ext>
            </a:extLst>
          </p:cNvPr>
          <p:cNvSpPr txBox="1">
            <a:spLocks noGrp="1"/>
          </p:cNvSpPr>
          <p:nvPr>
            <p:ph type="body" idx="1"/>
          </p:nvPr>
        </p:nvSpPr>
        <p:spPr>
          <a:xfrm>
            <a:off x="1120002" y="1681160"/>
            <a:ext cx="5025213" cy="823910"/>
          </a:xfrm>
        </p:spPr>
        <p:txBody>
          <a:bodyPr anchor="b"/>
          <a:lstStyle>
            <a:lvl1pPr marL="0" indent="0">
              <a:buNone/>
              <a:defRPr sz="2400"/>
            </a:lvl1pPr>
          </a:lstStyle>
          <a:p>
            <a:pPr lvl="0"/>
            <a:r>
              <a:rPr lang="en-US"/>
              <a:t>Click to edit Master text styles</a:t>
            </a:r>
          </a:p>
        </p:txBody>
      </p:sp>
      <p:sp>
        <p:nvSpPr>
          <p:cNvPr id="4" name="Content Placeholder 3">
            <a:extLst>
              <a:ext uri="{FF2B5EF4-FFF2-40B4-BE49-F238E27FC236}">
                <a16:creationId xmlns:a16="http://schemas.microsoft.com/office/drawing/2014/main" id="{CCF340D7-88A7-4381-2DC2-F4CEE5E4A65F}"/>
              </a:ext>
            </a:extLst>
          </p:cNvPr>
          <p:cNvSpPr txBox="1">
            <a:spLocks noGrp="1"/>
          </p:cNvSpPr>
          <p:nvPr>
            <p:ph idx="2"/>
          </p:nvPr>
        </p:nvSpPr>
        <p:spPr>
          <a:xfrm>
            <a:off x="1120002" y="2505071"/>
            <a:ext cx="5025213"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1EF776-1B82-C97A-F6CB-4FBA9F0ED137}"/>
              </a:ext>
            </a:extLst>
          </p:cNvPr>
          <p:cNvSpPr txBox="1">
            <a:spLocks noGrp="1"/>
          </p:cNvSpPr>
          <p:nvPr>
            <p:ph type="body" idx="3"/>
          </p:nvPr>
        </p:nvSpPr>
        <p:spPr>
          <a:xfrm>
            <a:off x="6319839" y="1681160"/>
            <a:ext cx="5035545" cy="823910"/>
          </a:xfrm>
        </p:spPr>
        <p:txBody>
          <a:bodyPr anchor="b"/>
          <a:lstStyle>
            <a:lvl1pPr marL="0" indent="0">
              <a:buNone/>
              <a:defRPr sz="2400"/>
            </a:lvl1pPr>
          </a:lstStyle>
          <a:p>
            <a:pPr lvl="0"/>
            <a:r>
              <a:rPr lang="en-US"/>
              <a:t>Click to edit Master text styles</a:t>
            </a:r>
          </a:p>
        </p:txBody>
      </p:sp>
      <p:sp>
        <p:nvSpPr>
          <p:cNvPr id="6" name="Content Placeholder 5">
            <a:extLst>
              <a:ext uri="{FF2B5EF4-FFF2-40B4-BE49-F238E27FC236}">
                <a16:creationId xmlns:a16="http://schemas.microsoft.com/office/drawing/2014/main" id="{762B069A-C52E-845F-D4DD-94E03DCC608F}"/>
              </a:ext>
            </a:extLst>
          </p:cNvPr>
          <p:cNvSpPr txBox="1">
            <a:spLocks noGrp="1"/>
          </p:cNvSpPr>
          <p:nvPr>
            <p:ph idx="4"/>
          </p:nvPr>
        </p:nvSpPr>
        <p:spPr>
          <a:xfrm>
            <a:off x="6319839" y="2505071"/>
            <a:ext cx="5035545"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F52850-8D0E-93FB-98D2-79C3952F3524}"/>
              </a:ext>
            </a:extLst>
          </p:cNvPr>
          <p:cNvSpPr txBox="1">
            <a:spLocks noGrp="1"/>
          </p:cNvSpPr>
          <p:nvPr>
            <p:ph type="dt" sz="half" idx="7"/>
          </p:nvPr>
        </p:nvSpPr>
        <p:spPr/>
        <p:txBody>
          <a:bodyPr/>
          <a:lstStyle>
            <a:lvl1pPr>
              <a:defRPr/>
            </a:lvl1pPr>
          </a:lstStyle>
          <a:p>
            <a:pPr lvl="0"/>
            <a:fld id="{ED840CB7-64EE-4E4D-8146-98C6507F2DD4}" type="datetime1">
              <a:rPr lang="en-GB"/>
              <a:pPr lvl="0"/>
              <a:t>07/09/2023</a:t>
            </a:fld>
            <a:endParaRPr lang="en-GB"/>
          </a:p>
        </p:txBody>
      </p:sp>
      <p:sp>
        <p:nvSpPr>
          <p:cNvPr id="8" name="Footer Placeholder 7">
            <a:extLst>
              <a:ext uri="{FF2B5EF4-FFF2-40B4-BE49-F238E27FC236}">
                <a16:creationId xmlns:a16="http://schemas.microsoft.com/office/drawing/2014/main" id="{161C3EFE-065F-1082-89D5-95A37F6280F8}"/>
              </a:ext>
            </a:extLst>
          </p:cNvPr>
          <p:cNvSpPr txBox="1">
            <a:spLocks noGrp="1"/>
          </p:cNvSpPr>
          <p:nvPr>
            <p:ph type="ftr" sz="quarter" idx="9"/>
          </p:nvPr>
        </p:nvSpPr>
        <p:spPr/>
        <p:txBody>
          <a:bodyPr/>
          <a:lstStyle>
            <a:lvl1pPr>
              <a:defRPr/>
            </a:lvl1pPr>
          </a:lstStyle>
          <a:p>
            <a:pPr lvl="0"/>
            <a:r>
              <a:rPr lang="en-GB"/>
              <a:t>Presentation Title</a:t>
            </a:r>
          </a:p>
        </p:txBody>
      </p:sp>
      <p:sp>
        <p:nvSpPr>
          <p:cNvPr id="9" name="Slide Number Placeholder 8">
            <a:extLst>
              <a:ext uri="{FF2B5EF4-FFF2-40B4-BE49-F238E27FC236}">
                <a16:creationId xmlns:a16="http://schemas.microsoft.com/office/drawing/2014/main" id="{5B2A4679-23B7-F605-1624-7FE7B48D8424}"/>
              </a:ext>
            </a:extLst>
          </p:cNvPr>
          <p:cNvSpPr txBox="1">
            <a:spLocks noGrp="1"/>
          </p:cNvSpPr>
          <p:nvPr>
            <p:ph type="sldNum" sz="quarter" idx="8"/>
          </p:nvPr>
        </p:nvSpPr>
        <p:spPr/>
        <p:txBody>
          <a:bodyPr/>
          <a:lstStyle>
            <a:lvl1pPr>
              <a:defRPr/>
            </a:lvl1pPr>
          </a:lstStyle>
          <a:p>
            <a:pPr lvl="0"/>
            <a:fld id="{413D5350-C2F2-4D31-8480-F849D465A01C}" type="slidenum">
              <a:t>‹#›</a:t>
            </a:fld>
            <a:endParaRPr lang="en-GB"/>
          </a:p>
        </p:txBody>
      </p:sp>
    </p:spTree>
    <p:extLst>
      <p:ext uri="{BB962C8B-B14F-4D97-AF65-F5344CB8AC3E}">
        <p14:creationId xmlns:p14="http://schemas.microsoft.com/office/powerpoint/2010/main" val="749902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4_Content with Caption">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DDC79D93-1301-C64C-6F83-09FDC3605412}"/>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ext Placeholder 2">
            <a:extLst>
              <a:ext uri="{FF2B5EF4-FFF2-40B4-BE49-F238E27FC236}">
                <a16:creationId xmlns:a16="http://schemas.microsoft.com/office/drawing/2014/main" id="{6AD03B3E-9586-4C9D-225E-820E60732A82}"/>
              </a:ext>
            </a:extLst>
          </p:cNvPr>
          <p:cNvSpPr txBox="1">
            <a:spLocks noGrp="1"/>
          </p:cNvSpPr>
          <p:nvPr>
            <p:ph type="body" idx="4294967295"/>
          </p:nvPr>
        </p:nvSpPr>
        <p:spPr>
          <a:xfrm>
            <a:off x="1555330" y="2272009"/>
            <a:ext cx="4759644" cy="823910"/>
          </a:xfrm>
        </p:spPr>
        <p:txBody>
          <a:bodyPr anchor="b"/>
          <a:lstStyle>
            <a:lvl1pPr marL="0" indent="0">
              <a:buNone/>
              <a:defRPr sz="2500" b="1">
                <a:solidFill>
                  <a:srgbClr val="94D7E4"/>
                </a:solidFill>
              </a:defRPr>
            </a:lvl1pPr>
          </a:lstStyle>
          <a:p>
            <a:pPr lvl="0"/>
            <a:r>
              <a:rPr lang="en-US"/>
              <a:t>Click to edit Master text styles</a:t>
            </a:r>
          </a:p>
        </p:txBody>
      </p:sp>
      <p:sp>
        <p:nvSpPr>
          <p:cNvPr id="4" name="Title 1">
            <a:extLst>
              <a:ext uri="{FF2B5EF4-FFF2-40B4-BE49-F238E27FC236}">
                <a16:creationId xmlns:a16="http://schemas.microsoft.com/office/drawing/2014/main" id="{14638657-657A-709E-2200-B8CCC2632152}"/>
              </a:ext>
            </a:extLst>
          </p:cNvPr>
          <p:cNvSpPr txBox="1">
            <a:spLocks noGrp="1"/>
          </p:cNvSpPr>
          <p:nvPr>
            <p:ph type="title"/>
          </p:nvPr>
        </p:nvSpPr>
        <p:spPr>
          <a:xfrm>
            <a:off x="1527523" y="630862"/>
            <a:ext cx="4143557" cy="1536576"/>
          </a:xfrm>
        </p:spPr>
        <p:txBody>
          <a:bodyPr/>
          <a:lstStyle>
            <a:lvl1pPr>
              <a:defRPr lang="en-GB"/>
            </a:lvl1pPr>
          </a:lstStyle>
          <a:p>
            <a:pPr lvl="0"/>
            <a:r>
              <a:rPr lang="en-GB"/>
              <a:t>CHART</a:t>
            </a:r>
            <a:br>
              <a:rPr lang="en-GB"/>
            </a:br>
            <a:r>
              <a:rPr lang="en-GB"/>
              <a:t>SLIDE</a:t>
            </a:r>
          </a:p>
        </p:txBody>
      </p:sp>
      <p:sp>
        <p:nvSpPr>
          <p:cNvPr id="5" name="Date Placeholder 3">
            <a:extLst>
              <a:ext uri="{FF2B5EF4-FFF2-40B4-BE49-F238E27FC236}">
                <a16:creationId xmlns:a16="http://schemas.microsoft.com/office/drawing/2014/main" id="{EA16F0EF-D713-F95B-5ED2-7EC35CEDEC29}"/>
              </a:ext>
            </a:extLst>
          </p:cNvPr>
          <p:cNvSpPr txBox="1">
            <a:spLocks noGrp="1"/>
          </p:cNvSpPr>
          <p:nvPr>
            <p:ph type="dt" sz="half" idx="7"/>
          </p:nvPr>
        </p:nvSpPr>
        <p:spPr/>
        <p:txBody>
          <a:bodyPr/>
          <a:lstStyle>
            <a:lvl1pPr>
              <a:defRPr/>
            </a:lvl1pPr>
          </a:lstStyle>
          <a:p>
            <a:pPr lvl="0"/>
            <a:fld id="{32203255-11FA-4C1B-8583-67341B1559BA}" type="datetime1">
              <a:rPr lang="en-GB"/>
              <a:pPr lvl="0"/>
              <a:t>07/09/2023</a:t>
            </a:fld>
            <a:endParaRPr lang="en-GB"/>
          </a:p>
        </p:txBody>
      </p:sp>
      <p:sp>
        <p:nvSpPr>
          <p:cNvPr id="6" name="Footer Placeholder 4">
            <a:extLst>
              <a:ext uri="{FF2B5EF4-FFF2-40B4-BE49-F238E27FC236}">
                <a16:creationId xmlns:a16="http://schemas.microsoft.com/office/drawing/2014/main" id="{9A96689B-D281-C753-033B-75465618B87C}"/>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0664E44B-20D7-81C0-3B72-A8B4AF133D42}"/>
              </a:ext>
            </a:extLst>
          </p:cNvPr>
          <p:cNvSpPr txBox="1">
            <a:spLocks noGrp="1"/>
          </p:cNvSpPr>
          <p:nvPr>
            <p:ph type="sldNum" sz="quarter" idx="8"/>
          </p:nvPr>
        </p:nvSpPr>
        <p:spPr/>
        <p:txBody>
          <a:bodyPr/>
          <a:lstStyle>
            <a:lvl1pPr>
              <a:defRPr/>
            </a:lvl1pPr>
          </a:lstStyle>
          <a:p>
            <a:pPr lvl="0"/>
            <a:fld id="{372777CE-63BC-4C40-85AE-0152A43968C6}" type="slidenum">
              <a:t>‹#›</a:t>
            </a:fld>
            <a:endParaRPr lang="en-GB"/>
          </a:p>
        </p:txBody>
      </p:sp>
      <p:sp>
        <p:nvSpPr>
          <p:cNvPr id="8" name="Rectangle 8">
            <a:extLst>
              <a:ext uri="{FF2B5EF4-FFF2-40B4-BE49-F238E27FC236}">
                <a16:creationId xmlns:a16="http://schemas.microsoft.com/office/drawing/2014/main" id="{9D4325B4-2B42-B471-6030-1C5F5182377C}"/>
              </a:ext>
            </a:extLst>
          </p:cNvPr>
          <p:cNvSpPr/>
          <p:nvPr/>
        </p:nvSpPr>
        <p:spPr>
          <a:xfrm>
            <a:off x="1285170" y="871724"/>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26C58AAB-8E00-F3D5-07ED-22561570E024}"/>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61E692BD-20AC-9C17-3737-17DCEF7733C4}"/>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7">
            <a:extLst>
              <a:ext uri="{FF2B5EF4-FFF2-40B4-BE49-F238E27FC236}">
                <a16:creationId xmlns:a16="http://schemas.microsoft.com/office/drawing/2014/main" id="{B1878EF9-4E27-5716-C4C3-33DFE1E90497}"/>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2" name="Straight Connector 18">
            <a:extLst>
              <a:ext uri="{FF2B5EF4-FFF2-40B4-BE49-F238E27FC236}">
                <a16:creationId xmlns:a16="http://schemas.microsoft.com/office/drawing/2014/main" id="{2D8BCA34-161E-D48C-E0B3-89C2118D48A7}"/>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3" name="Content Placeholder 3">
            <a:extLst>
              <a:ext uri="{FF2B5EF4-FFF2-40B4-BE49-F238E27FC236}">
                <a16:creationId xmlns:a16="http://schemas.microsoft.com/office/drawing/2014/main" id="{50012A4C-6B63-D881-0B81-BE7C360D8949}"/>
              </a:ext>
            </a:extLst>
          </p:cNvPr>
          <p:cNvSpPr txBox="1">
            <a:spLocks noGrp="1"/>
          </p:cNvSpPr>
          <p:nvPr>
            <p:ph idx="4294967295"/>
          </p:nvPr>
        </p:nvSpPr>
        <p:spPr>
          <a:xfrm>
            <a:off x="1555330" y="3386142"/>
            <a:ext cx="4759644" cy="2773256"/>
          </a:xfrm>
        </p:spPr>
        <p:txBody>
          <a:bodyPr/>
          <a:lstStyle>
            <a:lvl1pPr marL="0" indent="0">
              <a:lnSpc>
                <a:spcPct val="100000"/>
              </a:lnSpc>
              <a:spcBef>
                <a:spcPts val="600"/>
              </a:spcBef>
              <a:buNone/>
              <a:defRPr sz="1600"/>
            </a:lvl1pPr>
          </a:lstStyle>
          <a:p>
            <a:pPr lvl="0"/>
            <a:r>
              <a:rPr lang="en-US"/>
              <a:t>Click to edit Master text styles</a:t>
            </a:r>
          </a:p>
        </p:txBody>
      </p:sp>
      <p:sp>
        <p:nvSpPr>
          <p:cNvPr id="14" name="Text Placeholder 4">
            <a:extLst>
              <a:ext uri="{FF2B5EF4-FFF2-40B4-BE49-F238E27FC236}">
                <a16:creationId xmlns:a16="http://schemas.microsoft.com/office/drawing/2014/main" id="{1332AEBC-A506-730A-DDB5-D3DF3F2FE050}"/>
              </a:ext>
            </a:extLst>
          </p:cNvPr>
          <p:cNvSpPr txBox="1">
            <a:spLocks noGrp="1"/>
          </p:cNvSpPr>
          <p:nvPr>
            <p:ph type="body" idx="4294967295"/>
          </p:nvPr>
        </p:nvSpPr>
        <p:spPr>
          <a:xfrm>
            <a:off x="6911272" y="1414759"/>
            <a:ext cx="4783080" cy="823910"/>
          </a:xfrm>
        </p:spPr>
        <p:txBody>
          <a:bodyPr anchor="b"/>
          <a:lstStyle>
            <a:lvl1pPr marL="0" indent="0">
              <a:buNone/>
              <a:defRPr sz="2500" b="1">
                <a:solidFill>
                  <a:srgbClr val="94D7E4"/>
                </a:solidFill>
              </a:defRPr>
            </a:lvl1pPr>
          </a:lstStyle>
          <a:p>
            <a:pPr lvl="0"/>
            <a:r>
              <a:rPr lang="en-US"/>
              <a:t>Click to edit Master text styles</a:t>
            </a:r>
          </a:p>
        </p:txBody>
      </p:sp>
      <p:sp>
        <p:nvSpPr>
          <p:cNvPr id="15" name="Content Placeholder 5">
            <a:extLst>
              <a:ext uri="{FF2B5EF4-FFF2-40B4-BE49-F238E27FC236}">
                <a16:creationId xmlns:a16="http://schemas.microsoft.com/office/drawing/2014/main" id="{CD0ED5D5-8BEF-11A8-4ED2-B0AB5A3ED319}"/>
              </a:ext>
            </a:extLst>
          </p:cNvPr>
          <p:cNvSpPr txBox="1">
            <a:spLocks noGrp="1"/>
          </p:cNvSpPr>
          <p:nvPr>
            <p:ph idx="4294967295"/>
          </p:nvPr>
        </p:nvSpPr>
        <p:spPr>
          <a:xfrm>
            <a:off x="6911272" y="2528892"/>
            <a:ext cx="4783080" cy="3630506"/>
          </a:xfrm>
        </p:spPr>
        <p:txBody>
          <a:bodyPr/>
          <a:lstStyle>
            <a:lvl1pPr marL="0" indent="0">
              <a:lnSpc>
                <a:spcPct val="100000"/>
              </a:lnSpc>
              <a:spcBef>
                <a:spcPts val="600"/>
              </a:spcBef>
              <a:buNone/>
              <a:defRPr sz="1600"/>
            </a:lvl1pPr>
          </a:lstStyle>
          <a:p>
            <a:pPr lvl="0"/>
            <a:r>
              <a:rPr lang="en-US"/>
              <a:t>Click to edit Master text styles</a:t>
            </a:r>
          </a:p>
        </p:txBody>
      </p:sp>
      <p:cxnSp>
        <p:nvCxnSpPr>
          <p:cNvPr id="16" name="Straight Connector 21">
            <a:extLst>
              <a:ext uri="{FF2B5EF4-FFF2-40B4-BE49-F238E27FC236}">
                <a16:creationId xmlns:a16="http://schemas.microsoft.com/office/drawing/2014/main" id="{8DE64D83-8FDB-5751-93DF-042A517C5AB2}"/>
              </a:ext>
            </a:extLst>
          </p:cNvPr>
          <p:cNvCxnSpPr/>
          <p:nvPr/>
        </p:nvCxnSpPr>
        <p:spPr>
          <a:xfrm>
            <a:off x="1695389" y="3226963"/>
            <a:ext cx="630936" cy="0"/>
          </a:xfrm>
          <a:prstGeom prst="straightConnector1">
            <a:avLst/>
          </a:prstGeom>
          <a:noFill/>
          <a:ln w="19046" cap="flat">
            <a:solidFill>
              <a:srgbClr val="94D7E4"/>
            </a:solidFill>
            <a:prstDash val="solid"/>
            <a:miter/>
          </a:ln>
        </p:spPr>
      </p:cxnSp>
      <p:cxnSp>
        <p:nvCxnSpPr>
          <p:cNvPr id="17" name="Straight Connector 22">
            <a:extLst>
              <a:ext uri="{FF2B5EF4-FFF2-40B4-BE49-F238E27FC236}">
                <a16:creationId xmlns:a16="http://schemas.microsoft.com/office/drawing/2014/main" id="{EF24601B-DD0B-E4BB-177E-7D1ECFEE4925}"/>
              </a:ext>
            </a:extLst>
          </p:cNvPr>
          <p:cNvCxnSpPr/>
          <p:nvPr/>
        </p:nvCxnSpPr>
        <p:spPr>
          <a:xfrm>
            <a:off x="7038767" y="2369713"/>
            <a:ext cx="630936"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7667052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5_Content with Caption">
    <p:spTree>
      <p:nvGrpSpPr>
        <p:cNvPr id="1" name=""/>
        <p:cNvGrpSpPr/>
        <p:nvPr/>
      </p:nvGrpSpPr>
      <p:grpSpPr>
        <a:xfrm>
          <a:off x="0" y="0"/>
          <a:ext cx="0" cy="0"/>
          <a:chOff x="0" y="0"/>
          <a:chExt cx="0" cy="0"/>
        </a:xfrm>
      </p:grpSpPr>
      <p:sp>
        <p:nvSpPr>
          <p:cNvPr id="2" name="Rectangle 23">
            <a:extLst>
              <a:ext uri="{FF2B5EF4-FFF2-40B4-BE49-F238E27FC236}">
                <a16:creationId xmlns:a16="http://schemas.microsoft.com/office/drawing/2014/main" id="{34962D42-2055-E1A1-1591-27B3BB9A7E29}"/>
              </a:ext>
            </a:extLst>
          </p:cNvPr>
          <p:cNvSpPr/>
          <p:nvPr/>
        </p:nvSpPr>
        <p:spPr>
          <a:xfrm>
            <a:off x="6096003" y="0"/>
            <a:ext cx="6096003"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ext Placeholder 2">
            <a:extLst>
              <a:ext uri="{FF2B5EF4-FFF2-40B4-BE49-F238E27FC236}">
                <a16:creationId xmlns:a16="http://schemas.microsoft.com/office/drawing/2014/main" id="{D8B0F80C-4ED1-00C8-3C11-C418AC433588}"/>
              </a:ext>
            </a:extLst>
          </p:cNvPr>
          <p:cNvSpPr txBox="1">
            <a:spLocks noGrp="1"/>
          </p:cNvSpPr>
          <p:nvPr>
            <p:ph type="body" idx="4294967295"/>
          </p:nvPr>
        </p:nvSpPr>
        <p:spPr>
          <a:xfrm>
            <a:off x="1555330" y="2272009"/>
            <a:ext cx="4540672" cy="823910"/>
          </a:xfrm>
        </p:spPr>
        <p:txBody>
          <a:bodyPr anchor="b"/>
          <a:lstStyle>
            <a:lvl1pPr marL="0" indent="0">
              <a:buNone/>
              <a:defRPr sz="2500" b="1">
                <a:solidFill>
                  <a:srgbClr val="455F51"/>
                </a:solidFill>
              </a:defRPr>
            </a:lvl1pPr>
          </a:lstStyle>
          <a:p>
            <a:pPr lvl="0"/>
            <a:r>
              <a:rPr lang="en-US"/>
              <a:t>Click to edit Master text styles</a:t>
            </a:r>
          </a:p>
        </p:txBody>
      </p:sp>
      <p:sp>
        <p:nvSpPr>
          <p:cNvPr id="4" name="Title 1">
            <a:extLst>
              <a:ext uri="{FF2B5EF4-FFF2-40B4-BE49-F238E27FC236}">
                <a16:creationId xmlns:a16="http://schemas.microsoft.com/office/drawing/2014/main" id="{1B29CE9B-0E36-65F9-3726-C573F4B9B87F}"/>
              </a:ext>
            </a:extLst>
          </p:cNvPr>
          <p:cNvSpPr txBox="1">
            <a:spLocks noGrp="1"/>
          </p:cNvSpPr>
          <p:nvPr>
            <p:ph type="title"/>
          </p:nvPr>
        </p:nvSpPr>
        <p:spPr>
          <a:xfrm>
            <a:off x="1527523" y="630862"/>
            <a:ext cx="4143557" cy="1536576"/>
          </a:xfrm>
        </p:spPr>
        <p:txBody>
          <a:bodyPr/>
          <a:lstStyle>
            <a:lvl1pPr>
              <a:defRPr lang="en-GB"/>
            </a:lvl1pPr>
          </a:lstStyle>
          <a:p>
            <a:pPr lvl="0"/>
            <a:r>
              <a:rPr lang="en-GB"/>
              <a:t>CHART</a:t>
            </a:r>
            <a:br>
              <a:rPr lang="en-GB"/>
            </a:br>
            <a:r>
              <a:rPr lang="en-GB"/>
              <a:t>SLIDE</a:t>
            </a:r>
          </a:p>
        </p:txBody>
      </p:sp>
      <p:sp>
        <p:nvSpPr>
          <p:cNvPr id="5" name="Date Placeholder 3">
            <a:extLst>
              <a:ext uri="{FF2B5EF4-FFF2-40B4-BE49-F238E27FC236}">
                <a16:creationId xmlns:a16="http://schemas.microsoft.com/office/drawing/2014/main" id="{34B45D2F-C718-B0A0-032F-A79D05A2073C}"/>
              </a:ext>
            </a:extLst>
          </p:cNvPr>
          <p:cNvSpPr txBox="1">
            <a:spLocks noGrp="1"/>
          </p:cNvSpPr>
          <p:nvPr>
            <p:ph type="dt" sz="half" idx="7"/>
          </p:nvPr>
        </p:nvSpPr>
        <p:spPr/>
        <p:txBody>
          <a:bodyPr/>
          <a:lstStyle>
            <a:lvl1pPr>
              <a:defRPr/>
            </a:lvl1pPr>
          </a:lstStyle>
          <a:p>
            <a:pPr lvl="0"/>
            <a:fld id="{CECCFAD6-A124-49CA-BEAC-72BA9E8F7A61}" type="datetime1">
              <a:rPr lang="en-GB"/>
              <a:pPr lvl="0"/>
              <a:t>07/09/2023</a:t>
            </a:fld>
            <a:endParaRPr lang="en-GB"/>
          </a:p>
        </p:txBody>
      </p:sp>
      <p:sp>
        <p:nvSpPr>
          <p:cNvPr id="6" name="Footer Placeholder 4">
            <a:extLst>
              <a:ext uri="{FF2B5EF4-FFF2-40B4-BE49-F238E27FC236}">
                <a16:creationId xmlns:a16="http://schemas.microsoft.com/office/drawing/2014/main" id="{E2A111B9-71E0-2243-5FE9-2A198878409D}"/>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7" name="Slide Number Placeholder 5">
            <a:extLst>
              <a:ext uri="{FF2B5EF4-FFF2-40B4-BE49-F238E27FC236}">
                <a16:creationId xmlns:a16="http://schemas.microsoft.com/office/drawing/2014/main" id="{8FBA4DDE-FBE4-31D2-6EF8-2E24C68BDD00}"/>
              </a:ext>
            </a:extLst>
          </p:cNvPr>
          <p:cNvSpPr txBox="1">
            <a:spLocks noGrp="1"/>
          </p:cNvSpPr>
          <p:nvPr>
            <p:ph type="sldNum" sz="quarter" idx="8"/>
          </p:nvPr>
        </p:nvSpPr>
        <p:spPr/>
        <p:txBody>
          <a:bodyPr/>
          <a:lstStyle>
            <a:lvl1pPr>
              <a:defRPr/>
            </a:lvl1pPr>
          </a:lstStyle>
          <a:p>
            <a:pPr lvl="0"/>
            <a:fld id="{5D2187D5-B4C9-4FAC-8ECA-499050172F56}" type="slidenum">
              <a:t>‹#›</a:t>
            </a:fld>
            <a:endParaRPr lang="en-GB"/>
          </a:p>
        </p:txBody>
      </p:sp>
      <p:sp>
        <p:nvSpPr>
          <p:cNvPr id="8" name="Rectangle 8">
            <a:extLst>
              <a:ext uri="{FF2B5EF4-FFF2-40B4-BE49-F238E27FC236}">
                <a16:creationId xmlns:a16="http://schemas.microsoft.com/office/drawing/2014/main" id="{4E053A0A-643F-EC03-CC8F-8E1565CF948E}"/>
              </a:ext>
            </a:extLst>
          </p:cNvPr>
          <p:cNvSpPr/>
          <p:nvPr/>
        </p:nvSpPr>
        <p:spPr>
          <a:xfrm>
            <a:off x="1285170" y="871724"/>
            <a:ext cx="71999" cy="935998"/>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9B35BD3D-EB75-5B53-B313-6922508EE908}"/>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9FE029CD-F209-2BB3-A8D2-018E8E41F8CF}"/>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1" name="Straight Connector 17">
            <a:extLst>
              <a:ext uri="{FF2B5EF4-FFF2-40B4-BE49-F238E27FC236}">
                <a16:creationId xmlns:a16="http://schemas.microsoft.com/office/drawing/2014/main" id="{958BD08D-FD47-9ED6-ACF4-58F41C2CF68B}"/>
              </a:ext>
            </a:extLst>
          </p:cNvPr>
          <p:cNvCxnSpPr/>
          <p:nvPr/>
        </p:nvCxnSpPr>
        <p:spPr>
          <a:xfrm>
            <a:off x="0" y="6168359"/>
            <a:ext cx="1764792" cy="0"/>
          </a:xfrm>
          <a:prstGeom prst="straightConnector1">
            <a:avLst/>
          </a:prstGeom>
          <a:noFill/>
          <a:ln w="19046" cap="flat">
            <a:solidFill>
              <a:srgbClr val="41AEBD"/>
            </a:solidFill>
            <a:prstDash val="solid"/>
            <a:miter/>
          </a:ln>
        </p:spPr>
      </p:cxnSp>
      <p:cxnSp>
        <p:nvCxnSpPr>
          <p:cNvPr id="12" name="Straight Connector 18">
            <a:extLst>
              <a:ext uri="{FF2B5EF4-FFF2-40B4-BE49-F238E27FC236}">
                <a16:creationId xmlns:a16="http://schemas.microsoft.com/office/drawing/2014/main" id="{24C5BEE3-3CE0-8C46-3AC2-79367FA383B1}"/>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3" name="Content Placeholder 3">
            <a:extLst>
              <a:ext uri="{FF2B5EF4-FFF2-40B4-BE49-F238E27FC236}">
                <a16:creationId xmlns:a16="http://schemas.microsoft.com/office/drawing/2014/main" id="{79BC243C-EBB8-244F-94A6-94A9F228CF63}"/>
              </a:ext>
            </a:extLst>
          </p:cNvPr>
          <p:cNvSpPr txBox="1">
            <a:spLocks noGrp="1"/>
          </p:cNvSpPr>
          <p:nvPr>
            <p:ph idx="4294967295"/>
          </p:nvPr>
        </p:nvSpPr>
        <p:spPr>
          <a:xfrm>
            <a:off x="1555330" y="3386142"/>
            <a:ext cx="4540672" cy="2773256"/>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14" name="Text Placeholder 4">
            <a:extLst>
              <a:ext uri="{FF2B5EF4-FFF2-40B4-BE49-F238E27FC236}">
                <a16:creationId xmlns:a16="http://schemas.microsoft.com/office/drawing/2014/main" id="{0A1A0AAF-86E7-573F-7004-7EC6550CAAF2}"/>
              </a:ext>
            </a:extLst>
          </p:cNvPr>
          <p:cNvSpPr txBox="1">
            <a:spLocks noGrp="1"/>
          </p:cNvSpPr>
          <p:nvPr>
            <p:ph type="body" idx="4294967295"/>
          </p:nvPr>
        </p:nvSpPr>
        <p:spPr>
          <a:xfrm>
            <a:off x="6911272" y="1414759"/>
            <a:ext cx="4783080" cy="823910"/>
          </a:xfrm>
        </p:spPr>
        <p:txBody>
          <a:bodyPr anchor="b"/>
          <a:lstStyle>
            <a:lvl1pPr marL="0" indent="0">
              <a:buNone/>
              <a:defRPr sz="2500" b="1">
                <a:solidFill>
                  <a:srgbClr val="94D7E4"/>
                </a:solidFill>
              </a:defRPr>
            </a:lvl1pPr>
          </a:lstStyle>
          <a:p>
            <a:pPr lvl="0"/>
            <a:r>
              <a:rPr lang="en-US"/>
              <a:t>Click to edit Master text styles</a:t>
            </a:r>
          </a:p>
        </p:txBody>
      </p:sp>
      <p:sp>
        <p:nvSpPr>
          <p:cNvPr id="15" name="Content Placeholder 5">
            <a:extLst>
              <a:ext uri="{FF2B5EF4-FFF2-40B4-BE49-F238E27FC236}">
                <a16:creationId xmlns:a16="http://schemas.microsoft.com/office/drawing/2014/main" id="{1EFFF40F-6416-AF43-1FD8-923F69A93994}"/>
              </a:ext>
            </a:extLst>
          </p:cNvPr>
          <p:cNvSpPr txBox="1">
            <a:spLocks noGrp="1"/>
          </p:cNvSpPr>
          <p:nvPr>
            <p:ph idx="4294967295"/>
          </p:nvPr>
        </p:nvSpPr>
        <p:spPr>
          <a:xfrm>
            <a:off x="6911272" y="2528892"/>
            <a:ext cx="4783080" cy="3630506"/>
          </a:xfrm>
        </p:spPr>
        <p:txBody>
          <a:bodyPr/>
          <a:lstStyle>
            <a:lvl1pPr marL="0" indent="0">
              <a:lnSpc>
                <a:spcPct val="100000"/>
              </a:lnSpc>
              <a:spcBef>
                <a:spcPts val="600"/>
              </a:spcBef>
              <a:buNone/>
              <a:defRPr sz="1600"/>
            </a:lvl1pPr>
          </a:lstStyle>
          <a:p>
            <a:pPr lvl="0"/>
            <a:r>
              <a:rPr lang="en-US"/>
              <a:t>Click to edit Master text styles</a:t>
            </a:r>
          </a:p>
        </p:txBody>
      </p:sp>
      <p:cxnSp>
        <p:nvCxnSpPr>
          <p:cNvPr id="16" name="Straight Connector 21">
            <a:extLst>
              <a:ext uri="{FF2B5EF4-FFF2-40B4-BE49-F238E27FC236}">
                <a16:creationId xmlns:a16="http://schemas.microsoft.com/office/drawing/2014/main" id="{BC442E62-4A27-D89D-817D-94847F34EC24}"/>
              </a:ext>
            </a:extLst>
          </p:cNvPr>
          <p:cNvCxnSpPr/>
          <p:nvPr/>
        </p:nvCxnSpPr>
        <p:spPr>
          <a:xfrm>
            <a:off x="1695389" y="3226963"/>
            <a:ext cx="630936" cy="0"/>
          </a:xfrm>
          <a:prstGeom prst="straightConnector1">
            <a:avLst/>
          </a:prstGeom>
          <a:noFill/>
          <a:ln w="19046" cap="flat">
            <a:solidFill>
              <a:srgbClr val="455F51"/>
            </a:solidFill>
            <a:prstDash val="solid"/>
            <a:miter/>
          </a:ln>
        </p:spPr>
      </p:cxnSp>
      <p:cxnSp>
        <p:nvCxnSpPr>
          <p:cNvPr id="17" name="Straight Connector 22">
            <a:extLst>
              <a:ext uri="{FF2B5EF4-FFF2-40B4-BE49-F238E27FC236}">
                <a16:creationId xmlns:a16="http://schemas.microsoft.com/office/drawing/2014/main" id="{59436ED6-DD67-A73C-93D5-44015854B001}"/>
              </a:ext>
            </a:extLst>
          </p:cNvPr>
          <p:cNvCxnSpPr/>
          <p:nvPr/>
        </p:nvCxnSpPr>
        <p:spPr>
          <a:xfrm>
            <a:off x="7038767" y="2369713"/>
            <a:ext cx="630936"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4108283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5936E30C-BC96-8A8D-49D9-0CD8315C99D7}"/>
              </a:ext>
            </a:extLst>
          </p:cNvPr>
          <p:cNvSpPr/>
          <p:nvPr/>
        </p:nvSpPr>
        <p:spPr>
          <a:xfrm>
            <a:off x="0" y="5532440"/>
            <a:ext cx="12191996" cy="1325559"/>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C3B177D8-F19B-E2AB-64AB-BFF22F3E899C}"/>
              </a:ext>
            </a:extLst>
          </p:cNvPr>
          <p:cNvSpPr txBox="1">
            <a:spLocks noGrp="1"/>
          </p:cNvSpPr>
          <p:nvPr>
            <p:ph type="title"/>
          </p:nvPr>
        </p:nvSpPr>
        <p:spPr>
          <a:xfrm>
            <a:off x="928801" y="647706"/>
            <a:ext cx="6291154" cy="1328495"/>
          </a:xfrm>
        </p:spPr>
        <p:txBody>
          <a:bodyPr anchor="b">
            <a:noAutofit/>
          </a:bodyPr>
          <a:lstStyle>
            <a:lvl1pPr>
              <a:defRPr lang="en-GB" sz="4000"/>
            </a:lvl1pPr>
          </a:lstStyle>
          <a:p>
            <a:pPr lvl="0"/>
            <a:r>
              <a:rPr lang="en-GB"/>
              <a:t>PICTURE WITH</a:t>
            </a:r>
            <a:br>
              <a:rPr lang="en-GB"/>
            </a:br>
            <a:r>
              <a:rPr lang="en-GB"/>
              <a:t>CAPTION SLIDE</a:t>
            </a:r>
          </a:p>
        </p:txBody>
      </p:sp>
      <p:sp>
        <p:nvSpPr>
          <p:cNvPr id="4" name="Picture Placeholder 2">
            <a:extLst>
              <a:ext uri="{FF2B5EF4-FFF2-40B4-BE49-F238E27FC236}">
                <a16:creationId xmlns:a16="http://schemas.microsoft.com/office/drawing/2014/main" id="{3A19B71F-5C30-F5C3-84BA-5DEA65CC67B7}"/>
              </a:ext>
            </a:extLst>
          </p:cNvPr>
          <p:cNvSpPr txBox="1">
            <a:spLocks noGrp="1"/>
          </p:cNvSpPr>
          <p:nvPr>
            <p:ph type="pic" idx="4294967295"/>
          </p:nvPr>
        </p:nvSpPr>
        <p:spPr>
          <a:xfrm>
            <a:off x="0" y="2950933"/>
            <a:ext cx="12191996" cy="2581497"/>
          </a:xfrm>
          <a:solidFill>
            <a:srgbClr val="000000">
              <a:alpha val="35000"/>
            </a:srgbClr>
          </a:solidFill>
        </p:spPr>
        <p:txBody>
          <a:bodyPr anchor="ctr" anchorCtr="1"/>
          <a:lstStyle>
            <a:lvl1pPr marL="0" indent="0" algn="ctr">
              <a:buNone/>
              <a:defRPr sz="2000"/>
            </a:lvl1pPr>
          </a:lstStyle>
          <a:p>
            <a:pPr lvl="0"/>
            <a:r>
              <a:rPr lang="en-US"/>
              <a:t>Click icon to add picture</a:t>
            </a:r>
            <a:endParaRPr lang="en-GB"/>
          </a:p>
        </p:txBody>
      </p:sp>
      <p:sp>
        <p:nvSpPr>
          <p:cNvPr id="5" name="Text Placeholder 3">
            <a:extLst>
              <a:ext uri="{FF2B5EF4-FFF2-40B4-BE49-F238E27FC236}">
                <a16:creationId xmlns:a16="http://schemas.microsoft.com/office/drawing/2014/main" id="{0575CF2B-8A72-855F-BDF5-9659CDE52D78}"/>
              </a:ext>
            </a:extLst>
          </p:cNvPr>
          <p:cNvSpPr txBox="1">
            <a:spLocks noGrp="1"/>
          </p:cNvSpPr>
          <p:nvPr>
            <p:ph type="body" idx="4294967295"/>
          </p:nvPr>
        </p:nvSpPr>
        <p:spPr>
          <a:xfrm>
            <a:off x="928801" y="2216907"/>
            <a:ext cx="6291154" cy="654728"/>
          </a:xfrm>
        </p:spPr>
        <p:txBody>
          <a:bodyPr/>
          <a:lstStyle>
            <a:lvl1pPr marL="0" indent="0">
              <a:buNone/>
              <a:defRPr sz="2500" b="1">
                <a:solidFill>
                  <a:srgbClr val="455F51"/>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2E80643C-15B5-C6A0-7C56-4DB07B944BD2}"/>
              </a:ext>
            </a:extLst>
          </p:cNvPr>
          <p:cNvSpPr txBox="1">
            <a:spLocks noGrp="1"/>
          </p:cNvSpPr>
          <p:nvPr>
            <p:ph type="dt" sz="half" idx="7"/>
          </p:nvPr>
        </p:nvSpPr>
        <p:spPr/>
        <p:txBody>
          <a:bodyPr/>
          <a:lstStyle>
            <a:lvl1pPr>
              <a:defRPr/>
            </a:lvl1pPr>
          </a:lstStyle>
          <a:p>
            <a:pPr lvl="0"/>
            <a:fld id="{CC7F778D-BABF-47A8-9A6F-93A4BE2BDA34}" type="datetime1">
              <a:rPr lang="en-GB"/>
              <a:pPr lvl="0"/>
              <a:t>07/09/2023</a:t>
            </a:fld>
            <a:endParaRPr lang="en-GB"/>
          </a:p>
        </p:txBody>
      </p:sp>
      <p:sp>
        <p:nvSpPr>
          <p:cNvPr id="7" name="Footer Placeholder 5">
            <a:extLst>
              <a:ext uri="{FF2B5EF4-FFF2-40B4-BE49-F238E27FC236}">
                <a16:creationId xmlns:a16="http://schemas.microsoft.com/office/drawing/2014/main" id="{608C7F98-05D8-B6A0-0D71-15536F62914D}"/>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6">
            <a:extLst>
              <a:ext uri="{FF2B5EF4-FFF2-40B4-BE49-F238E27FC236}">
                <a16:creationId xmlns:a16="http://schemas.microsoft.com/office/drawing/2014/main" id="{8910E6E3-9532-F1AD-36E9-F077C8EF56EF}"/>
              </a:ext>
            </a:extLst>
          </p:cNvPr>
          <p:cNvSpPr txBox="1">
            <a:spLocks noGrp="1"/>
          </p:cNvSpPr>
          <p:nvPr>
            <p:ph type="sldNum" sz="quarter" idx="8"/>
          </p:nvPr>
        </p:nvSpPr>
        <p:spPr/>
        <p:txBody>
          <a:bodyPr/>
          <a:lstStyle>
            <a:lvl1pPr>
              <a:defRPr/>
            </a:lvl1pPr>
          </a:lstStyle>
          <a:p>
            <a:pPr lvl="0"/>
            <a:fld id="{8CD40F79-4C35-4D68-95F7-F9EB15B63A65}" type="slidenum">
              <a:t>‹#›</a:t>
            </a:fld>
            <a:endParaRPr lang="en-GB"/>
          </a:p>
        </p:txBody>
      </p:sp>
      <p:sp>
        <p:nvSpPr>
          <p:cNvPr id="9" name="Rectangle 8">
            <a:extLst>
              <a:ext uri="{FF2B5EF4-FFF2-40B4-BE49-F238E27FC236}">
                <a16:creationId xmlns:a16="http://schemas.microsoft.com/office/drawing/2014/main" id="{1572EA4C-3CB6-BB91-B580-7A18B762E3CA}"/>
              </a:ext>
            </a:extLst>
          </p:cNvPr>
          <p:cNvSpPr/>
          <p:nvPr/>
        </p:nvSpPr>
        <p:spPr>
          <a:xfrm>
            <a:off x="687290" y="0"/>
            <a:ext cx="71725" cy="1813200"/>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9">
            <a:extLst>
              <a:ext uri="{FF2B5EF4-FFF2-40B4-BE49-F238E27FC236}">
                <a16:creationId xmlns:a16="http://schemas.microsoft.com/office/drawing/2014/main" id="{8F02FFFA-DFF1-7103-C704-49FA57D5965B}"/>
              </a:ext>
            </a:extLst>
          </p:cNvPr>
          <p:cNvCxnSpPr/>
          <p:nvPr/>
        </p:nvCxnSpPr>
        <p:spPr>
          <a:xfrm>
            <a:off x="1068860" y="2102964"/>
            <a:ext cx="630936" cy="0"/>
          </a:xfrm>
          <a:prstGeom prst="straightConnector1">
            <a:avLst/>
          </a:prstGeom>
          <a:noFill/>
          <a:ln w="19046" cap="flat">
            <a:solidFill>
              <a:srgbClr val="455F51"/>
            </a:solidFill>
            <a:prstDash val="solid"/>
            <a:miter/>
          </a:ln>
        </p:spPr>
      </p:cxnSp>
      <p:cxnSp>
        <p:nvCxnSpPr>
          <p:cNvPr id="11" name="Straight Connector 10">
            <a:extLst>
              <a:ext uri="{FF2B5EF4-FFF2-40B4-BE49-F238E27FC236}">
                <a16:creationId xmlns:a16="http://schemas.microsoft.com/office/drawing/2014/main" id="{774C159E-682C-8B24-A516-8BF625C3E811}"/>
              </a:ext>
            </a:extLst>
          </p:cNvPr>
          <p:cNvCxnSpPr/>
          <p:nvPr/>
        </p:nvCxnSpPr>
        <p:spPr>
          <a:xfrm>
            <a:off x="11190765" y="800959"/>
            <a:ext cx="1001231" cy="0"/>
          </a:xfrm>
          <a:prstGeom prst="straightConnector1">
            <a:avLst/>
          </a:prstGeom>
          <a:noFill/>
          <a:ln w="6345" cap="flat">
            <a:solidFill>
              <a:srgbClr val="41AEBD"/>
            </a:solidFill>
            <a:prstDash val="solid"/>
            <a:miter/>
          </a:ln>
        </p:spPr>
      </p:cxnSp>
      <p:sp>
        <p:nvSpPr>
          <p:cNvPr id="12" name="Text Placeholder 15">
            <a:extLst>
              <a:ext uri="{FF2B5EF4-FFF2-40B4-BE49-F238E27FC236}">
                <a16:creationId xmlns:a16="http://schemas.microsoft.com/office/drawing/2014/main" id="{482BC5E9-B75D-BA4F-AC31-44F93E5CF093}"/>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3" name="Straight Connector 13">
            <a:extLst>
              <a:ext uri="{FF2B5EF4-FFF2-40B4-BE49-F238E27FC236}">
                <a16:creationId xmlns:a16="http://schemas.microsoft.com/office/drawing/2014/main" id="{4222678E-8404-5167-62C1-102B199E9C74}"/>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4" name="Straight Connector 17">
            <a:extLst>
              <a:ext uri="{FF2B5EF4-FFF2-40B4-BE49-F238E27FC236}">
                <a16:creationId xmlns:a16="http://schemas.microsoft.com/office/drawing/2014/main" id="{1D24A4F8-DB07-0596-61F2-461BC8514D9A}"/>
              </a:ext>
            </a:extLst>
          </p:cNvPr>
          <p:cNvCxnSpPr/>
          <p:nvPr/>
        </p:nvCxnSpPr>
        <p:spPr>
          <a:xfrm>
            <a:off x="0" y="6168359"/>
            <a:ext cx="176479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6556613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87299BE4-6E96-EA91-50CF-B361D5615612}"/>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8D339250-F38F-B90A-B993-AAB1EBC31374}"/>
              </a:ext>
            </a:extLst>
          </p:cNvPr>
          <p:cNvSpPr txBox="1">
            <a:spLocks noGrp="1"/>
          </p:cNvSpPr>
          <p:nvPr>
            <p:ph type="title"/>
          </p:nvPr>
        </p:nvSpPr>
        <p:spPr>
          <a:xfrm>
            <a:off x="928801" y="652067"/>
            <a:ext cx="3932240" cy="2390927"/>
          </a:xfrm>
        </p:spPr>
        <p:txBody>
          <a:bodyPr anchor="b">
            <a:noAutofit/>
          </a:bodyPr>
          <a:lstStyle>
            <a:lvl1pPr>
              <a:defRPr lang="en-GB" sz="4000"/>
            </a:lvl1pPr>
          </a:lstStyle>
          <a:p>
            <a:pPr lvl="0"/>
            <a:r>
              <a:rPr lang="en-GB"/>
              <a:t>PICTURE</a:t>
            </a:r>
            <a:br>
              <a:rPr lang="en-GB"/>
            </a:br>
            <a:r>
              <a:rPr lang="en-GB"/>
              <a:t>WITH</a:t>
            </a:r>
            <a:br>
              <a:rPr lang="en-GB"/>
            </a:br>
            <a:r>
              <a:rPr lang="en-GB"/>
              <a:t>CAPTION</a:t>
            </a:r>
            <a:br>
              <a:rPr lang="en-GB"/>
            </a:br>
            <a:r>
              <a:rPr lang="en-GB"/>
              <a:t>SLIDE</a:t>
            </a:r>
          </a:p>
        </p:txBody>
      </p:sp>
      <p:sp>
        <p:nvSpPr>
          <p:cNvPr id="4" name="Picture Placeholder 2">
            <a:extLst>
              <a:ext uri="{FF2B5EF4-FFF2-40B4-BE49-F238E27FC236}">
                <a16:creationId xmlns:a16="http://schemas.microsoft.com/office/drawing/2014/main" id="{E70F9707-CE78-0976-A02D-CB40CA7D66DA}"/>
              </a:ext>
            </a:extLst>
          </p:cNvPr>
          <p:cNvSpPr txBox="1">
            <a:spLocks noGrp="1"/>
          </p:cNvSpPr>
          <p:nvPr>
            <p:ph type="pic" idx="4294967295"/>
          </p:nvPr>
        </p:nvSpPr>
        <p:spPr>
          <a:xfrm>
            <a:off x="5231565" y="255602"/>
            <a:ext cx="5231565" cy="6346795"/>
          </a:xfrm>
          <a:solidFill>
            <a:srgbClr val="000000">
              <a:alpha val="35000"/>
            </a:srgbClr>
          </a:solidFill>
        </p:spPr>
        <p:txBody>
          <a:bodyPr anchor="ctr" anchorCtr="1"/>
          <a:lstStyle>
            <a:lvl1pPr marL="0" indent="0" algn="ctr">
              <a:buNone/>
              <a:defRPr sz="2000"/>
            </a:lvl1pPr>
          </a:lstStyle>
          <a:p>
            <a:pPr lvl="0"/>
            <a:r>
              <a:rPr lang="en-US"/>
              <a:t>Click icon to add picture</a:t>
            </a:r>
            <a:endParaRPr lang="en-GB"/>
          </a:p>
        </p:txBody>
      </p:sp>
      <p:sp>
        <p:nvSpPr>
          <p:cNvPr id="5" name="Text Placeholder 3">
            <a:extLst>
              <a:ext uri="{FF2B5EF4-FFF2-40B4-BE49-F238E27FC236}">
                <a16:creationId xmlns:a16="http://schemas.microsoft.com/office/drawing/2014/main" id="{1E083419-6B3A-2D88-B1B0-C7ED58F44F8A}"/>
              </a:ext>
            </a:extLst>
          </p:cNvPr>
          <p:cNvSpPr txBox="1">
            <a:spLocks noGrp="1"/>
          </p:cNvSpPr>
          <p:nvPr>
            <p:ph type="body" idx="4294967295"/>
          </p:nvPr>
        </p:nvSpPr>
        <p:spPr>
          <a:xfrm>
            <a:off x="928801" y="3283710"/>
            <a:ext cx="3932240" cy="2439984"/>
          </a:xfrm>
        </p:spPr>
        <p:txBody>
          <a:bodyPr/>
          <a:lstStyle>
            <a:lvl1pPr marL="0" indent="0">
              <a:buNone/>
              <a:defRPr sz="2500" b="1">
                <a:solidFill>
                  <a:srgbClr val="94D7E4"/>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12E16978-2C00-CE15-119D-ECD8D95C3036}"/>
              </a:ext>
            </a:extLst>
          </p:cNvPr>
          <p:cNvSpPr txBox="1">
            <a:spLocks noGrp="1"/>
          </p:cNvSpPr>
          <p:nvPr>
            <p:ph type="dt" sz="half" idx="7"/>
          </p:nvPr>
        </p:nvSpPr>
        <p:spPr/>
        <p:txBody>
          <a:bodyPr/>
          <a:lstStyle>
            <a:lvl1pPr>
              <a:defRPr/>
            </a:lvl1pPr>
          </a:lstStyle>
          <a:p>
            <a:pPr lvl="0"/>
            <a:fld id="{D583A57B-7377-429F-A5FE-0A95D31E91E4}" type="datetime1">
              <a:rPr lang="en-GB"/>
              <a:pPr lvl="0"/>
              <a:t>07/09/2023</a:t>
            </a:fld>
            <a:endParaRPr lang="en-GB"/>
          </a:p>
        </p:txBody>
      </p:sp>
      <p:sp>
        <p:nvSpPr>
          <p:cNvPr id="7" name="Footer Placeholder 5">
            <a:extLst>
              <a:ext uri="{FF2B5EF4-FFF2-40B4-BE49-F238E27FC236}">
                <a16:creationId xmlns:a16="http://schemas.microsoft.com/office/drawing/2014/main" id="{F98C595F-506D-FDCE-0C6F-B795F79679E1}"/>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6">
            <a:extLst>
              <a:ext uri="{FF2B5EF4-FFF2-40B4-BE49-F238E27FC236}">
                <a16:creationId xmlns:a16="http://schemas.microsoft.com/office/drawing/2014/main" id="{0493CFB8-3419-9BA4-8127-75D0680C6C73}"/>
              </a:ext>
            </a:extLst>
          </p:cNvPr>
          <p:cNvSpPr txBox="1">
            <a:spLocks noGrp="1"/>
          </p:cNvSpPr>
          <p:nvPr>
            <p:ph type="sldNum" sz="quarter" idx="8"/>
          </p:nvPr>
        </p:nvSpPr>
        <p:spPr/>
        <p:txBody>
          <a:bodyPr/>
          <a:lstStyle>
            <a:lvl1pPr>
              <a:defRPr/>
            </a:lvl1pPr>
          </a:lstStyle>
          <a:p>
            <a:pPr lvl="0"/>
            <a:fld id="{C3448E9B-C3F0-443D-B56C-B6466F30065D}" type="slidenum">
              <a:t>‹#›</a:t>
            </a:fld>
            <a:endParaRPr lang="en-GB"/>
          </a:p>
        </p:txBody>
      </p:sp>
      <p:sp>
        <p:nvSpPr>
          <p:cNvPr id="9" name="Rectangle 8">
            <a:extLst>
              <a:ext uri="{FF2B5EF4-FFF2-40B4-BE49-F238E27FC236}">
                <a16:creationId xmlns:a16="http://schemas.microsoft.com/office/drawing/2014/main" id="{DACA7929-BAD7-2069-E365-F87BF0B675F8}"/>
              </a:ext>
            </a:extLst>
          </p:cNvPr>
          <p:cNvSpPr/>
          <p:nvPr/>
        </p:nvSpPr>
        <p:spPr>
          <a:xfrm>
            <a:off x="687290" y="0"/>
            <a:ext cx="71999" cy="2880003"/>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9">
            <a:extLst>
              <a:ext uri="{FF2B5EF4-FFF2-40B4-BE49-F238E27FC236}">
                <a16:creationId xmlns:a16="http://schemas.microsoft.com/office/drawing/2014/main" id="{574C348B-1D87-CB5D-707F-BECEDB278BE0}"/>
              </a:ext>
            </a:extLst>
          </p:cNvPr>
          <p:cNvCxnSpPr/>
          <p:nvPr/>
        </p:nvCxnSpPr>
        <p:spPr>
          <a:xfrm>
            <a:off x="1068860" y="3169767"/>
            <a:ext cx="630936" cy="0"/>
          </a:xfrm>
          <a:prstGeom prst="straightConnector1">
            <a:avLst/>
          </a:prstGeom>
          <a:noFill/>
          <a:ln w="19046" cap="flat">
            <a:solidFill>
              <a:srgbClr val="94D7E4"/>
            </a:solidFill>
            <a:prstDash val="solid"/>
            <a:miter/>
          </a:ln>
        </p:spPr>
      </p:cxnSp>
      <p:cxnSp>
        <p:nvCxnSpPr>
          <p:cNvPr id="11" name="Straight Connector 15">
            <a:extLst>
              <a:ext uri="{FF2B5EF4-FFF2-40B4-BE49-F238E27FC236}">
                <a16:creationId xmlns:a16="http://schemas.microsoft.com/office/drawing/2014/main" id="{6AAA8086-9B52-4551-6CEF-757FB0A804EC}"/>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F1E8D9A0-7379-139C-4D52-D07EF400B8B0}"/>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9">
            <a:extLst>
              <a:ext uri="{FF2B5EF4-FFF2-40B4-BE49-F238E27FC236}">
                <a16:creationId xmlns:a16="http://schemas.microsoft.com/office/drawing/2014/main" id="{C92C119C-5FEF-23C9-A1B1-302C89A2DA93}"/>
              </a:ext>
            </a:extLst>
          </p:cNvPr>
          <p:cNvCxnSpPr/>
          <p:nvPr/>
        </p:nvCxnSpPr>
        <p:spPr>
          <a:xfrm flipV="1">
            <a:off x="11663290" y="6300216"/>
            <a:ext cx="0" cy="310228"/>
          </a:xfrm>
          <a:prstGeom prst="straightConnector1">
            <a:avLst/>
          </a:prstGeom>
          <a:noFill/>
          <a:ln w="19046" cap="flat">
            <a:solidFill>
              <a:srgbClr val="94D7E4"/>
            </a:solidFill>
            <a:prstDash val="solid"/>
            <a:miter/>
          </a:ln>
        </p:spPr>
      </p:cxnSp>
      <p:cxnSp>
        <p:nvCxnSpPr>
          <p:cNvPr id="14" name="Straight Connector 16">
            <a:extLst>
              <a:ext uri="{FF2B5EF4-FFF2-40B4-BE49-F238E27FC236}">
                <a16:creationId xmlns:a16="http://schemas.microsoft.com/office/drawing/2014/main" id="{5C8E658A-CFF8-7BCA-1D97-674B1F95DD1B}"/>
              </a:ext>
            </a:extLst>
          </p:cNvPr>
          <p:cNvCxnSpPr/>
          <p:nvPr/>
        </p:nvCxnSpPr>
        <p:spPr>
          <a:xfrm>
            <a:off x="256370" y="6168359"/>
            <a:ext cx="150842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38615616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373C13C7-08E4-2AF1-5392-30816DF1C57D}"/>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C23328F2-E74E-C6A1-6DBD-40F16F84DD37}"/>
              </a:ext>
            </a:extLst>
          </p:cNvPr>
          <p:cNvSpPr txBox="1">
            <a:spLocks noGrp="1"/>
          </p:cNvSpPr>
          <p:nvPr>
            <p:ph type="title"/>
          </p:nvPr>
        </p:nvSpPr>
        <p:spPr>
          <a:xfrm>
            <a:off x="1519348" y="652067"/>
            <a:ext cx="3490804" cy="2390927"/>
          </a:xfrm>
        </p:spPr>
        <p:txBody>
          <a:bodyPr anchor="b">
            <a:noAutofit/>
          </a:bodyPr>
          <a:lstStyle>
            <a:lvl1pPr>
              <a:defRPr lang="en-GB" sz="4000"/>
            </a:lvl1pPr>
          </a:lstStyle>
          <a:p>
            <a:pPr lvl="0"/>
            <a:r>
              <a:rPr lang="en-GB"/>
              <a:t>PICTURE</a:t>
            </a:r>
            <a:br>
              <a:rPr lang="en-GB"/>
            </a:br>
            <a:r>
              <a:rPr lang="en-GB"/>
              <a:t>WITH</a:t>
            </a:r>
            <a:br>
              <a:rPr lang="en-GB"/>
            </a:br>
            <a:r>
              <a:rPr lang="en-GB"/>
              <a:t>CAPTION</a:t>
            </a:r>
            <a:br>
              <a:rPr lang="en-GB"/>
            </a:br>
            <a:r>
              <a:rPr lang="en-GB"/>
              <a:t>SLIDE</a:t>
            </a:r>
          </a:p>
        </p:txBody>
      </p:sp>
      <p:sp>
        <p:nvSpPr>
          <p:cNvPr id="4" name="Picture Placeholder 2">
            <a:extLst>
              <a:ext uri="{FF2B5EF4-FFF2-40B4-BE49-F238E27FC236}">
                <a16:creationId xmlns:a16="http://schemas.microsoft.com/office/drawing/2014/main" id="{74C6F102-CF15-0440-D7F8-5D821D910618}"/>
              </a:ext>
            </a:extLst>
          </p:cNvPr>
          <p:cNvSpPr txBox="1">
            <a:spLocks noGrp="1"/>
          </p:cNvSpPr>
          <p:nvPr>
            <p:ph type="pic" idx="4294967295"/>
          </p:nvPr>
        </p:nvSpPr>
        <p:spPr>
          <a:xfrm>
            <a:off x="5231565" y="0"/>
            <a:ext cx="5231565" cy="6858000"/>
          </a:xfrm>
          <a:solidFill>
            <a:srgbClr val="000000">
              <a:alpha val="35000"/>
            </a:srgbClr>
          </a:solidFill>
        </p:spPr>
        <p:txBody>
          <a:bodyPr anchor="ctr" anchorCtr="1"/>
          <a:lstStyle>
            <a:lvl1pPr marL="0" indent="0" algn="ctr">
              <a:buNone/>
              <a:defRPr sz="2000"/>
            </a:lvl1pPr>
          </a:lstStyle>
          <a:p>
            <a:pPr lvl="0"/>
            <a:r>
              <a:rPr lang="en-US"/>
              <a:t>Click icon to add picture</a:t>
            </a:r>
            <a:endParaRPr lang="en-GB"/>
          </a:p>
        </p:txBody>
      </p:sp>
      <p:sp>
        <p:nvSpPr>
          <p:cNvPr id="5" name="Text Placeholder 3">
            <a:extLst>
              <a:ext uri="{FF2B5EF4-FFF2-40B4-BE49-F238E27FC236}">
                <a16:creationId xmlns:a16="http://schemas.microsoft.com/office/drawing/2014/main" id="{917716C2-A191-BA5C-28B0-7F6362B85EB7}"/>
              </a:ext>
            </a:extLst>
          </p:cNvPr>
          <p:cNvSpPr txBox="1">
            <a:spLocks noGrp="1"/>
          </p:cNvSpPr>
          <p:nvPr>
            <p:ph type="body" idx="4294967295"/>
          </p:nvPr>
        </p:nvSpPr>
        <p:spPr>
          <a:xfrm>
            <a:off x="1519348" y="3283710"/>
            <a:ext cx="3490804" cy="2439984"/>
          </a:xfrm>
        </p:spPr>
        <p:txBody>
          <a:bodyPr/>
          <a:lstStyle>
            <a:lvl1pPr marL="0" indent="0">
              <a:buNone/>
              <a:defRPr sz="2500" b="1">
                <a:solidFill>
                  <a:srgbClr val="94D7E4"/>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A4CA6297-D3A9-48E1-A12F-24A19C9873C1}"/>
              </a:ext>
            </a:extLst>
          </p:cNvPr>
          <p:cNvSpPr txBox="1">
            <a:spLocks noGrp="1"/>
          </p:cNvSpPr>
          <p:nvPr>
            <p:ph type="dt" sz="half" idx="7"/>
          </p:nvPr>
        </p:nvSpPr>
        <p:spPr/>
        <p:txBody>
          <a:bodyPr/>
          <a:lstStyle>
            <a:lvl1pPr>
              <a:defRPr/>
            </a:lvl1pPr>
          </a:lstStyle>
          <a:p>
            <a:pPr lvl="0"/>
            <a:fld id="{ABE7A4E7-BF1A-4E1F-9A10-50E1D2C56C73}" type="datetime1">
              <a:rPr lang="en-GB"/>
              <a:pPr lvl="0"/>
              <a:t>07/09/2023</a:t>
            </a:fld>
            <a:endParaRPr lang="en-GB"/>
          </a:p>
        </p:txBody>
      </p:sp>
      <p:sp>
        <p:nvSpPr>
          <p:cNvPr id="7" name="Footer Placeholder 5">
            <a:extLst>
              <a:ext uri="{FF2B5EF4-FFF2-40B4-BE49-F238E27FC236}">
                <a16:creationId xmlns:a16="http://schemas.microsoft.com/office/drawing/2014/main" id="{80D3F467-CADD-386A-D770-83AD33E1ECB5}"/>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6">
            <a:extLst>
              <a:ext uri="{FF2B5EF4-FFF2-40B4-BE49-F238E27FC236}">
                <a16:creationId xmlns:a16="http://schemas.microsoft.com/office/drawing/2014/main" id="{02D3A001-02B9-B7A6-BD13-4E737BA202A4}"/>
              </a:ext>
            </a:extLst>
          </p:cNvPr>
          <p:cNvSpPr txBox="1">
            <a:spLocks noGrp="1"/>
          </p:cNvSpPr>
          <p:nvPr>
            <p:ph type="sldNum" sz="quarter" idx="8"/>
          </p:nvPr>
        </p:nvSpPr>
        <p:spPr/>
        <p:txBody>
          <a:bodyPr/>
          <a:lstStyle>
            <a:lvl1pPr>
              <a:defRPr/>
            </a:lvl1pPr>
          </a:lstStyle>
          <a:p>
            <a:pPr lvl="0"/>
            <a:fld id="{0282D242-F10D-46B7-B3B7-95622CE9D298}" type="slidenum">
              <a:t>‹#›</a:t>
            </a:fld>
            <a:endParaRPr lang="en-GB"/>
          </a:p>
        </p:txBody>
      </p:sp>
      <p:sp>
        <p:nvSpPr>
          <p:cNvPr id="9" name="Rectangle 8">
            <a:extLst>
              <a:ext uri="{FF2B5EF4-FFF2-40B4-BE49-F238E27FC236}">
                <a16:creationId xmlns:a16="http://schemas.microsoft.com/office/drawing/2014/main" id="{E8346942-E431-3181-EBF0-E327ACA32D1E}"/>
              </a:ext>
            </a:extLst>
          </p:cNvPr>
          <p:cNvSpPr/>
          <p:nvPr/>
        </p:nvSpPr>
        <p:spPr>
          <a:xfrm>
            <a:off x="1277837" y="837334"/>
            <a:ext cx="72841" cy="2042669"/>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0" name="Straight Connector 9">
            <a:extLst>
              <a:ext uri="{FF2B5EF4-FFF2-40B4-BE49-F238E27FC236}">
                <a16:creationId xmlns:a16="http://schemas.microsoft.com/office/drawing/2014/main" id="{1130763E-07B6-8682-BE8D-DC93645541D3}"/>
              </a:ext>
            </a:extLst>
          </p:cNvPr>
          <p:cNvCxnSpPr/>
          <p:nvPr/>
        </p:nvCxnSpPr>
        <p:spPr>
          <a:xfrm>
            <a:off x="1659416" y="3169767"/>
            <a:ext cx="630936" cy="0"/>
          </a:xfrm>
          <a:prstGeom prst="straightConnector1">
            <a:avLst/>
          </a:prstGeom>
          <a:noFill/>
          <a:ln w="19046" cap="flat">
            <a:solidFill>
              <a:srgbClr val="94D7E4"/>
            </a:solidFill>
            <a:prstDash val="solid"/>
            <a:miter/>
          </a:ln>
        </p:spPr>
      </p:cxnSp>
      <p:cxnSp>
        <p:nvCxnSpPr>
          <p:cNvPr id="11" name="Straight Connector 10">
            <a:extLst>
              <a:ext uri="{FF2B5EF4-FFF2-40B4-BE49-F238E27FC236}">
                <a16:creationId xmlns:a16="http://schemas.microsoft.com/office/drawing/2014/main" id="{84FF1EF5-5D0A-4CA6-FFBA-840CDFDC11C5}"/>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2" name="Text Placeholder 15">
            <a:extLst>
              <a:ext uri="{FF2B5EF4-FFF2-40B4-BE49-F238E27FC236}">
                <a16:creationId xmlns:a16="http://schemas.microsoft.com/office/drawing/2014/main" id="{309DB794-BE8D-8448-5D48-2546BDC07C3B}"/>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3" name="Straight Connector 12">
            <a:extLst>
              <a:ext uri="{FF2B5EF4-FFF2-40B4-BE49-F238E27FC236}">
                <a16:creationId xmlns:a16="http://schemas.microsoft.com/office/drawing/2014/main" id="{E9572606-CE49-2414-8150-9005D341E60A}"/>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4" name="Straight Connector 13">
            <a:extLst>
              <a:ext uri="{FF2B5EF4-FFF2-40B4-BE49-F238E27FC236}">
                <a16:creationId xmlns:a16="http://schemas.microsoft.com/office/drawing/2014/main" id="{1C91CB8D-229D-CA09-461F-A8F5303802F6}"/>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8936211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5_Picture with Caption">
    <p:spTree>
      <p:nvGrpSpPr>
        <p:cNvPr id="1" name=""/>
        <p:cNvGrpSpPr/>
        <p:nvPr/>
      </p:nvGrpSpPr>
      <p:grpSpPr>
        <a:xfrm>
          <a:off x="0" y="0"/>
          <a:ext cx="0" cy="0"/>
          <a:chOff x="0" y="0"/>
          <a:chExt cx="0" cy="0"/>
        </a:xfrm>
      </p:grpSpPr>
      <p:sp>
        <p:nvSpPr>
          <p:cNvPr id="2" name="Picture Placeholder 24">
            <a:extLst>
              <a:ext uri="{FF2B5EF4-FFF2-40B4-BE49-F238E27FC236}">
                <a16:creationId xmlns:a16="http://schemas.microsoft.com/office/drawing/2014/main" id="{0C9B215A-7C0D-9640-A74B-A70270219928}"/>
              </a:ext>
            </a:extLst>
          </p:cNvPr>
          <p:cNvSpPr txBox="1">
            <a:spLocks noGrp="1"/>
          </p:cNvSpPr>
          <p:nvPr>
            <p:ph type="pic" idx="4294967295"/>
          </p:nvPr>
        </p:nvSpPr>
        <p:spPr>
          <a:xfrm>
            <a:off x="0" y="0"/>
            <a:ext cx="12191996" cy="4251155"/>
          </a:xfrm>
          <a:solidFill>
            <a:srgbClr val="000000">
              <a:alpha val="50000"/>
            </a:srgbClr>
          </a:solidFill>
        </p:spPr>
        <p:txBody>
          <a:bodyPr anchor="ctr" anchorCtr="1">
            <a:noAutofit/>
          </a:bodyPr>
          <a:lstStyle>
            <a:lvl1pPr marL="0" indent="0" algn="ctr">
              <a:buNone/>
              <a:defRPr sz="1500"/>
            </a:lvl1pPr>
          </a:lstStyle>
          <a:p>
            <a:pPr lvl="0"/>
            <a:r>
              <a:rPr lang="en-US"/>
              <a:t>Click icon to add picture</a:t>
            </a:r>
            <a:endParaRPr lang="en-GB"/>
          </a:p>
        </p:txBody>
      </p:sp>
      <p:sp>
        <p:nvSpPr>
          <p:cNvPr id="3" name="Rectangle 10">
            <a:extLst>
              <a:ext uri="{FF2B5EF4-FFF2-40B4-BE49-F238E27FC236}">
                <a16:creationId xmlns:a16="http://schemas.microsoft.com/office/drawing/2014/main" id="{3CD7C4F9-33A3-0493-8DB6-454E8D088EBA}"/>
              </a:ext>
            </a:extLst>
          </p:cNvPr>
          <p:cNvSpPr/>
          <p:nvPr/>
        </p:nvSpPr>
        <p:spPr>
          <a:xfrm>
            <a:off x="0" y="4251155"/>
            <a:ext cx="12191996" cy="2606844"/>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4" name="Subtitle 2">
            <a:extLst>
              <a:ext uri="{FF2B5EF4-FFF2-40B4-BE49-F238E27FC236}">
                <a16:creationId xmlns:a16="http://schemas.microsoft.com/office/drawing/2014/main" id="{489C978B-CFF1-355B-EF85-EBCB17B3D918}"/>
              </a:ext>
            </a:extLst>
          </p:cNvPr>
          <p:cNvSpPr txBox="1">
            <a:spLocks noGrp="1"/>
          </p:cNvSpPr>
          <p:nvPr>
            <p:ph type="subTitle" idx="4294967295"/>
          </p:nvPr>
        </p:nvSpPr>
        <p:spPr>
          <a:xfrm>
            <a:off x="6320890" y="5027252"/>
            <a:ext cx="5373462" cy="1132146"/>
          </a:xfrm>
        </p:spPr>
        <p:txBody>
          <a:bodyPr/>
          <a:lstStyle>
            <a:lvl1pPr marL="0" indent="0">
              <a:buNone/>
              <a:defRPr lang="en-GB" sz="2500" b="1">
                <a:solidFill>
                  <a:srgbClr val="94D7E4"/>
                </a:solidFill>
              </a:defRPr>
            </a:lvl1pPr>
          </a:lstStyle>
          <a:p>
            <a:pPr lvl="0"/>
            <a:r>
              <a:rPr lang="en-GB"/>
              <a:t>Lorem Ipsum Dolor</a:t>
            </a:r>
          </a:p>
        </p:txBody>
      </p:sp>
      <p:cxnSp>
        <p:nvCxnSpPr>
          <p:cNvPr id="5" name="Straight Connector 19">
            <a:extLst>
              <a:ext uri="{FF2B5EF4-FFF2-40B4-BE49-F238E27FC236}">
                <a16:creationId xmlns:a16="http://schemas.microsoft.com/office/drawing/2014/main" id="{9194A3E9-E99A-1117-02CA-0B5634382A9C}"/>
              </a:ext>
            </a:extLst>
          </p:cNvPr>
          <p:cNvCxnSpPr/>
          <p:nvPr/>
        </p:nvCxnSpPr>
        <p:spPr>
          <a:xfrm>
            <a:off x="1838885" y="6072704"/>
            <a:ext cx="630936" cy="0"/>
          </a:xfrm>
          <a:prstGeom prst="straightConnector1">
            <a:avLst/>
          </a:prstGeom>
          <a:noFill/>
          <a:ln w="19046" cap="flat">
            <a:solidFill>
              <a:srgbClr val="94D7E4"/>
            </a:solidFill>
            <a:prstDash val="solid"/>
            <a:miter/>
          </a:ln>
        </p:spPr>
      </p:cxnSp>
      <p:sp>
        <p:nvSpPr>
          <p:cNvPr id="6" name="Title 1">
            <a:extLst>
              <a:ext uri="{FF2B5EF4-FFF2-40B4-BE49-F238E27FC236}">
                <a16:creationId xmlns:a16="http://schemas.microsoft.com/office/drawing/2014/main" id="{A8749AAD-39D8-8ABB-311B-476D11AABFB7}"/>
              </a:ext>
            </a:extLst>
          </p:cNvPr>
          <p:cNvSpPr txBox="1">
            <a:spLocks noGrp="1"/>
          </p:cNvSpPr>
          <p:nvPr>
            <p:ph type="title"/>
          </p:nvPr>
        </p:nvSpPr>
        <p:spPr>
          <a:xfrm>
            <a:off x="1694227" y="4626873"/>
            <a:ext cx="4626662" cy="1389101"/>
          </a:xfrm>
        </p:spPr>
        <p:txBody>
          <a:bodyPr anchor="b"/>
          <a:lstStyle>
            <a:lvl1pPr>
              <a:defRPr lang="en-GB" sz="4000" b="1"/>
            </a:lvl1pPr>
          </a:lstStyle>
          <a:p>
            <a:pPr lvl="0"/>
            <a:r>
              <a:rPr lang="en-GB"/>
              <a:t>PICTURE</a:t>
            </a:r>
            <a:br>
              <a:rPr lang="en-GB"/>
            </a:br>
            <a:r>
              <a:rPr lang="en-GB"/>
              <a:t>SLIDE</a:t>
            </a:r>
          </a:p>
        </p:txBody>
      </p:sp>
      <p:sp>
        <p:nvSpPr>
          <p:cNvPr id="7" name="Date Placeholder 3">
            <a:extLst>
              <a:ext uri="{FF2B5EF4-FFF2-40B4-BE49-F238E27FC236}">
                <a16:creationId xmlns:a16="http://schemas.microsoft.com/office/drawing/2014/main" id="{EFA84D26-4A64-5E5F-2531-6456F1446CE2}"/>
              </a:ext>
            </a:extLst>
          </p:cNvPr>
          <p:cNvSpPr txBox="1">
            <a:spLocks noGrp="1"/>
          </p:cNvSpPr>
          <p:nvPr>
            <p:ph type="dt" sz="half" idx="7"/>
          </p:nvPr>
        </p:nvSpPr>
        <p:spPr/>
        <p:txBody>
          <a:bodyPr/>
          <a:lstStyle>
            <a:lvl1pPr>
              <a:defRPr/>
            </a:lvl1pPr>
          </a:lstStyle>
          <a:p>
            <a:pPr lvl="0"/>
            <a:fld id="{4E08678D-DB54-4CD4-84D3-0D644AFC755E}" type="datetime1">
              <a:rPr lang="en-GB"/>
              <a:pPr lvl="0"/>
              <a:t>07/09/2023</a:t>
            </a:fld>
            <a:endParaRPr lang="en-GB"/>
          </a:p>
        </p:txBody>
      </p:sp>
      <p:sp>
        <p:nvSpPr>
          <p:cNvPr id="8" name="Footer Placeholder 4">
            <a:extLst>
              <a:ext uri="{FF2B5EF4-FFF2-40B4-BE49-F238E27FC236}">
                <a16:creationId xmlns:a16="http://schemas.microsoft.com/office/drawing/2014/main" id="{F4CCD397-3157-CD1B-4CB9-A6A2DC354EF5}"/>
              </a:ext>
            </a:extLst>
          </p:cNvPr>
          <p:cNvSpPr txBox="1">
            <a:spLocks noGrp="1"/>
          </p:cNvSpPr>
          <p:nvPr>
            <p:ph type="ftr" sz="quarter" idx="9"/>
          </p:nvPr>
        </p:nvSpPr>
        <p:spPr>
          <a:xfrm>
            <a:off x="1694227" y="6159398"/>
            <a:ext cx="2154463" cy="365129"/>
          </a:xfrm>
        </p:spPr>
        <p:txBody>
          <a:bodyPr/>
          <a:lstStyle>
            <a:lvl1pPr>
              <a:defRPr/>
            </a:lvl1pPr>
          </a:lstStyle>
          <a:p>
            <a:pPr lvl="0"/>
            <a:r>
              <a:rPr lang="en-GB"/>
              <a:t>Presentation Title</a:t>
            </a:r>
          </a:p>
        </p:txBody>
      </p:sp>
      <p:sp>
        <p:nvSpPr>
          <p:cNvPr id="9" name="Slide Number Placeholder 5">
            <a:extLst>
              <a:ext uri="{FF2B5EF4-FFF2-40B4-BE49-F238E27FC236}">
                <a16:creationId xmlns:a16="http://schemas.microsoft.com/office/drawing/2014/main" id="{B77AAB0C-7243-223A-DB24-1962F4204556}"/>
              </a:ext>
            </a:extLst>
          </p:cNvPr>
          <p:cNvSpPr txBox="1">
            <a:spLocks noGrp="1"/>
          </p:cNvSpPr>
          <p:nvPr>
            <p:ph type="sldNum" sz="quarter" idx="8"/>
          </p:nvPr>
        </p:nvSpPr>
        <p:spPr/>
        <p:txBody>
          <a:bodyPr/>
          <a:lstStyle>
            <a:lvl1pPr>
              <a:defRPr/>
            </a:lvl1pPr>
          </a:lstStyle>
          <a:p>
            <a:pPr lvl="0"/>
            <a:fld id="{3F18C55F-A0BE-4795-A74F-CBD6D610DBA7}" type="slidenum">
              <a:t>‹#›</a:t>
            </a:fld>
            <a:endParaRPr lang="en-GB"/>
          </a:p>
        </p:txBody>
      </p:sp>
      <p:cxnSp>
        <p:nvCxnSpPr>
          <p:cNvPr id="10" name="Straight Connector 16">
            <a:extLst>
              <a:ext uri="{FF2B5EF4-FFF2-40B4-BE49-F238E27FC236}">
                <a16:creationId xmlns:a16="http://schemas.microsoft.com/office/drawing/2014/main" id="{2E206BBF-BD74-E9CF-3916-DB070C8CF6BA}"/>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sp>
        <p:nvSpPr>
          <p:cNvPr id="11" name="Rectangle 17">
            <a:extLst>
              <a:ext uri="{FF2B5EF4-FFF2-40B4-BE49-F238E27FC236}">
                <a16:creationId xmlns:a16="http://schemas.microsoft.com/office/drawing/2014/main" id="{DF4A4B51-959F-4268-8C12-5FE0EDC6D70B}"/>
              </a:ext>
            </a:extLst>
          </p:cNvPr>
          <p:cNvSpPr/>
          <p:nvPr/>
        </p:nvSpPr>
        <p:spPr>
          <a:xfrm>
            <a:off x="1283369" y="4914003"/>
            <a:ext cx="71999" cy="1943996"/>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12" name="Straight Connector 21">
            <a:extLst>
              <a:ext uri="{FF2B5EF4-FFF2-40B4-BE49-F238E27FC236}">
                <a16:creationId xmlns:a16="http://schemas.microsoft.com/office/drawing/2014/main" id="{D55CF247-E715-F2A6-7501-78A24E05678E}"/>
              </a:ext>
            </a:extLst>
          </p:cNvPr>
          <p:cNvCxnSpPr/>
          <p:nvPr/>
        </p:nvCxnSpPr>
        <p:spPr>
          <a:xfrm>
            <a:off x="11183998" y="805366"/>
            <a:ext cx="1007998" cy="0"/>
          </a:xfrm>
          <a:prstGeom prst="straightConnector1">
            <a:avLst/>
          </a:prstGeom>
          <a:noFill/>
          <a:ln w="34920" cap="flat">
            <a:solidFill>
              <a:srgbClr val="41AEBD"/>
            </a:solidFill>
            <a:prstDash val="solid"/>
            <a:miter/>
          </a:ln>
        </p:spPr>
      </p:cxnSp>
      <p:sp>
        <p:nvSpPr>
          <p:cNvPr id="13" name="Text Placeholder 15">
            <a:extLst>
              <a:ext uri="{FF2B5EF4-FFF2-40B4-BE49-F238E27FC236}">
                <a16:creationId xmlns:a16="http://schemas.microsoft.com/office/drawing/2014/main" id="{493B6548-2250-56A7-B4C8-89E4CBF8B7DD}"/>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spTree>
    <p:extLst>
      <p:ext uri="{BB962C8B-B14F-4D97-AF65-F5344CB8AC3E}">
        <p14:creationId xmlns:p14="http://schemas.microsoft.com/office/powerpoint/2010/main" val="16719592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Overview">
    <p:spTree>
      <p:nvGrpSpPr>
        <p:cNvPr id="1" name=""/>
        <p:cNvGrpSpPr/>
        <p:nvPr/>
      </p:nvGrpSpPr>
      <p:grpSpPr>
        <a:xfrm>
          <a:off x="0" y="0"/>
          <a:ext cx="0" cy="0"/>
          <a:chOff x="0" y="0"/>
          <a:chExt cx="0" cy="0"/>
        </a:xfrm>
      </p:grpSpPr>
      <p:sp>
        <p:nvSpPr>
          <p:cNvPr id="2" name="Rectangle 45">
            <a:extLst>
              <a:ext uri="{FF2B5EF4-FFF2-40B4-BE49-F238E27FC236}">
                <a16:creationId xmlns:a16="http://schemas.microsoft.com/office/drawing/2014/main" id="{2405A404-E960-3E37-2A22-C044500EE31D}"/>
              </a:ext>
            </a:extLst>
          </p:cNvPr>
          <p:cNvSpPr/>
          <p:nvPr/>
        </p:nvSpPr>
        <p:spPr>
          <a:xfrm>
            <a:off x="0" y="5764039"/>
            <a:ext cx="12191996" cy="109396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08EB3819-866A-9C16-1BAC-A505F70F2D92}"/>
              </a:ext>
            </a:extLst>
          </p:cNvPr>
          <p:cNvSpPr txBox="1">
            <a:spLocks noGrp="1"/>
          </p:cNvSpPr>
          <p:nvPr>
            <p:ph type="title"/>
          </p:nvPr>
        </p:nvSpPr>
        <p:spPr>
          <a:xfrm>
            <a:off x="928801" y="607097"/>
            <a:ext cx="4737478" cy="697047"/>
          </a:xfrm>
        </p:spPr>
        <p:txBody>
          <a:bodyPr anchor="b">
            <a:noAutofit/>
          </a:bodyPr>
          <a:lstStyle>
            <a:lvl1pPr>
              <a:defRPr lang="en-GB" sz="4000" b="1"/>
            </a:lvl1pPr>
          </a:lstStyle>
          <a:p>
            <a:pPr lvl="0"/>
            <a:r>
              <a:rPr lang="en-GB"/>
              <a:t>OVERVIEW SLIDE</a:t>
            </a:r>
          </a:p>
        </p:txBody>
      </p:sp>
      <p:sp>
        <p:nvSpPr>
          <p:cNvPr id="4" name="Text Placeholder 3">
            <a:extLst>
              <a:ext uri="{FF2B5EF4-FFF2-40B4-BE49-F238E27FC236}">
                <a16:creationId xmlns:a16="http://schemas.microsoft.com/office/drawing/2014/main" id="{7B03F6F9-4611-FCB7-357F-AB46D6880C10}"/>
              </a:ext>
            </a:extLst>
          </p:cNvPr>
          <p:cNvSpPr txBox="1">
            <a:spLocks noGrp="1"/>
          </p:cNvSpPr>
          <p:nvPr>
            <p:ph type="body" idx="4294967295"/>
          </p:nvPr>
        </p:nvSpPr>
        <p:spPr>
          <a:xfrm>
            <a:off x="928801" y="2452713"/>
            <a:ext cx="3256672" cy="499491"/>
          </a:xfrm>
        </p:spPr>
        <p:txBody>
          <a:bodyPr/>
          <a:lstStyle>
            <a:lvl1pPr marL="0" indent="0">
              <a:buNone/>
              <a:defRPr lang="en-GB" sz="2500" b="1">
                <a:solidFill>
                  <a:srgbClr val="455F51"/>
                </a:solidFill>
              </a:defRPr>
            </a:lvl1pPr>
          </a:lstStyle>
          <a:p>
            <a:pPr lvl="0"/>
            <a:r>
              <a:rPr lang="en-GB"/>
              <a:t>Item 1 Title</a:t>
            </a:r>
          </a:p>
        </p:txBody>
      </p:sp>
      <p:sp>
        <p:nvSpPr>
          <p:cNvPr id="5" name="Date Placeholder 4">
            <a:extLst>
              <a:ext uri="{FF2B5EF4-FFF2-40B4-BE49-F238E27FC236}">
                <a16:creationId xmlns:a16="http://schemas.microsoft.com/office/drawing/2014/main" id="{64109A47-543F-6B99-0FBD-86E648C1715F}"/>
              </a:ext>
            </a:extLst>
          </p:cNvPr>
          <p:cNvSpPr txBox="1">
            <a:spLocks noGrp="1"/>
          </p:cNvSpPr>
          <p:nvPr>
            <p:ph type="dt" sz="half" idx="7"/>
          </p:nvPr>
        </p:nvSpPr>
        <p:spPr/>
        <p:txBody>
          <a:bodyPr/>
          <a:lstStyle>
            <a:lvl1pPr>
              <a:defRPr/>
            </a:lvl1pPr>
          </a:lstStyle>
          <a:p>
            <a:pPr lvl="0"/>
            <a:fld id="{C871148E-7C8B-4BFF-A4A1-80EFEE405335}" type="datetime1">
              <a:rPr lang="en-GB"/>
              <a:pPr lvl="0"/>
              <a:t>07/09/2023</a:t>
            </a:fld>
            <a:endParaRPr lang="en-GB"/>
          </a:p>
        </p:txBody>
      </p:sp>
      <p:sp>
        <p:nvSpPr>
          <p:cNvPr id="6" name="Footer Placeholder 5">
            <a:extLst>
              <a:ext uri="{FF2B5EF4-FFF2-40B4-BE49-F238E27FC236}">
                <a16:creationId xmlns:a16="http://schemas.microsoft.com/office/drawing/2014/main" id="{1812250E-42D0-A6B6-0E2B-B5255F1B6674}"/>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E8020FA7-3963-25C6-2990-E8B96578583D}"/>
              </a:ext>
            </a:extLst>
          </p:cNvPr>
          <p:cNvSpPr txBox="1">
            <a:spLocks noGrp="1"/>
          </p:cNvSpPr>
          <p:nvPr>
            <p:ph type="sldNum" sz="quarter" idx="8"/>
          </p:nvPr>
        </p:nvSpPr>
        <p:spPr/>
        <p:txBody>
          <a:bodyPr/>
          <a:lstStyle>
            <a:lvl1pPr>
              <a:defRPr/>
            </a:lvl1pPr>
          </a:lstStyle>
          <a:p>
            <a:pPr lvl="0"/>
            <a:fld id="{A6A397AB-C5D0-47DB-B7B4-99D4ED05B2DD}" type="slidenum">
              <a:t>‹#›</a:t>
            </a:fld>
            <a:endParaRPr lang="en-GB"/>
          </a:p>
        </p:txBody>
      </p:sp>
      <p:sp>
        <p:nvSpPr>
          <p:cNvPr id="8" name="Rectangle 9">
            <a:extLst>
              <a:ext uri="{FF2B5EF4-FFF2-40B4-BE49-F238E27FC236}">
                <a16:creationId xmlns:a16="http://schemas.microsoft.com/office/drawing/2014/main" id="{6C56B633-6FBA-4AC1-36BA-FA9727D6F571}"/>
              </a:ext>
            </a:extLst>
          </p:cNvPr>
          <p:cNvSpPr/>
          <p:nvPr/>
        </p:nvSpPr>
        <p:spPr>
          <a:xfrm>
            <a:off x="687290" y="0"/>
            <a:ext cx="71999" cy="1151997"/>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455F51"/>
              </a:solidFill>
              <a:uFillTx/>
              <a:latin typeface="Corbel"/>
            </a:endParaRPr>
          </a:p>
        </p:txBody>
      </p:sp>
      <p:cxnSp>
        <p:nvCxnSpPr>
          <p:cNvPr id="9" name="Straight Connector 11">
            <a:extLst>
              <a:ext uri="{FF2B5EF4-FFF2-40B4-BE49-F238E27FC236}">
                <a16:creationId xmlns:a16="http://schemas.microsoft.com/office/drawing/2014/main" id="{80F9A88B-F01C-69B6-3556-8C48B09CB306}"/>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10" name="Text Placeholder 15">
            <a:extLst>
              <a:ext uri="{FF2B5EF4-FFF2-40B4-BE49-F238E27FC236}">
                <a16:creationId xmlns:a16="http://schemas.microsoft.com/office/drawing/2014/main" id="{A1910EC6-357A-5C13-5BE9-9935A22F7FC5}"/>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41AEBD"/>
                </a:solidFill>
              </a:defRPr>
            </a:lvl1pPr>
          </a:lstStyle>
          <a:p>
            <a:pPr lvl="0"/>
            <a:r>
              <a:rPr lang="en-GB"/>
              <a:t>20XX</a:t>
            </a:r>
          </a:p>
        </p:txBody>
      </p:sp>
      <p:cxnSp>
        <p:nvCxnSpPr>
          <p:cNvPr id="11" name="Straight Connector 13">
            <a:extLst>
              <a:ext uri="{FF2B5EF4-FFF2-40B4-BE49-F238E27FC236}">
                <a16:creationId xmlns:a16="http://schemas.microsoft.com/office/drawing/2014/main" id="{81156F63-C18D-2C3C-4A3F-E8AA4B306FFD}"/>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2" name="Straight Connector 14">
            <a:extLst>
              <a:ext uri="{FF2B5EF4-FFF2-40B4-BE49-F238E27FC236}">
                <a16:creationId xmlns:a16="http://schemas.microsoft.com/office/drawing/2014/main" id="{8D83D3A5-721A-F95E-35AF-6862F111987B}"/>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3" name="Straight Connector 30">
            <a:extLst>
              <a:ext uri="{FF2B5EF4-FFF2-40B4-BE49-F238E27FC236}">
                <a16:creationId xmlns:a16="http://schemas.microsoft.com/office/drawing/2014/main" id="{5B51F742-1BCB-CDBC-4350-AE755F65983C}"/>
              </a:ext>
            </a:extLst>
          </p:cNvPr>
          <p:cNvCxnSpPr/>
          <p:nvPr/>
        </p:nvCxnSpPr>
        <p:spPr>
          <a:xfrm>
            <a:off x="11192402" y="802797"/>
            <a:ext cx="1001231" cy="0"/>
          </a:xfrm>
          <a:prstGeom prst="straightConnector1">
            <a:avLst/>
          </a:prstGeom>
          <a:noFill/>
          <a:ln w="6345" cap="flat">
            <a:solidFill>
              <a:srgbClr val="41AEBD"/>
            </a:solidFill>
            <a:prstDash val="solid"/>
            <a:miter/>
          </a:ln>
        </p:spPr>
      </p:cxnSp>
      <p:cxnSp>
        <p:nvCxnSpPr>
          <p:cNvPr id="14" name="Straight Connector 33">
            <a:extLst>
              <a:ext uri="{FF2B5EF4-FFF2-40B4-BE49-F238E27FC236}">
                <a16:creationId xmlns:a16="http://schemas.microsoft.com/office/drawing/2014/main" id="{286E3420-2E30-194C-F4D5-D606E9AA865C}"/>
              </a:ext>
            </a:extLst>
          </p:cNvPr>
          <p:cNvCxnSpPr/>
          <p:nvPr/>
        </p:nvCxnSpPr>
        <p:spPr>
          <a:xfrm rot="16200004">
            <a:off x="11383201" y="6580799"/>
            <a:ext cx="557784" cy="0"/>
          </a:xfrm>
          <a:prstGeom prst="straightConnector1">
            <a:avLst/>
          </a:prstGeom>
          <a:noFill/>
          <a:ln w="19046" cap="flat">
            <a:solidFill>
              <a:srgbClr val="94D7E4"/>
            </a:solidFill>
            <a:prstDash val="solid"/>
            <a:miter/>
          </a:ln>
        </p:spPr>
      </p:cxnSp>
      <p:sp>
        <p:nvSpPr>
          <p:cNvPr id="15" name="Text Placeholder 3">
            <a:extLst>
              <a:ext uri="{FF2B5EF4-FFF2-40B4-BE49-F238E27FC236}">
                <a16:creationId xmlns:a16="http://schemas.microsoft.com/office/drawing/2014/main" id="{40FC12EF-CE6E-523F-0571-143651B71015}"/>
              </a:ext>
            </a:extLst>
          </p:cNvPr>
          <p:cNvSpPr txBox="1">
            <a:spLocks noGrp="1"/>
          </p:cNvSpPr>
          <p:nvPr>
            <p:ph type="body" idx="4294967295"/>
          </p:nvPr>
        </p:nvSpPr>
        <p:spPr>
          <a:xfrm>
            <a:off x="4467666" y="2452713"/>
            <a:ext cx="3256672" cy="499491"/>
          </a:xfrm>
        </p:spPr>
        <p:txBody>
          <a:bodyPr/>
          <a:lstStyle>
            <a:lvl1pPr marL="0" indent="0">
              <a:buNone/>
              <a:defRPr lang="en-GB" sz="2500" b="1">
                <a:solidFill>
                  <a:srgbClr val="455F51"/>
                </a:solidFill>
              </a:defRPr>
            </a:lvl1pPr>
          </a:lstStyle>
          <a:p>
            <a:pPr lvl="0"/>
            <a:r>
              <a:rPr lang="en-GB"/>
              <a:t>Item 2 Title</a:t>
            </a:r>
          </a:p>
        </p:txBody>
      </p:sp>
      <p:sp>
        <p:nvSpPr>
          <p:cNvPr id="16" name="Text Placeholder 3">
            <a:extLst>
              <a:ext uri="{FF2B5EF4-FFF2-40B4-BE49-F238E27FC236}">
                <a16:creationId xmlns:a16="http://schemas.microsoft.com/office/drawing/2014/main" id="{B3A815DA-807A-6FFE-11C5-C3D036DCFA1C}"/>
              </a:ext>
            </a:extLst>
          </p:cNvPr>
          <p:cNvSpPr txBox="1">
            <a:spLocks noGrp="1"/>
          </p:cNvSpPr>
          <p:nvPr>
            <p:ph type="body" idx="4294967295"/>
          </p:nvPr>
        </p:nvSpPr>
        <p:spPr>
          <a:xfrm>
            <a:off x="8006522" y="2452713"/>
            <a:ext cx="3256672" cy="499491"/>
          </a:xfrm>
        </p:spPr>
        <p:txBody>
          <a:bodyPr/>
          <a:lstStyle>
            <a:lvl1pPr marL="0" indent="0">
              <a:buNone/>
              <a:defRPr lang="en-GB" sz="2500" b="1">
                <a:solidFill>
                  <a:srgbClr val="455F51"/>
                </a:solidFill>
              </a:defRPr>
            </a:lvl1pPr>
          </a:lstStyle>
          <a:p>
            <a:pPr lvl="0"/>
            <a:r>
              <a:rPr lang="en-GB"/>
              <a:t>Item 3 Title</a:t>
            </a:r>
          </a:p>
        </p:txBody>
      </p:sp>
      <p:sp>
        <p:nvSpPr>
          <p:cNvPr id="17" name="Text Placeholder 3">
            <a:extLst>
              <a:ext uri="{FF2B5EF4-FFF2-40B4-BE49-F238E27FC236}">
                <a16:creationId xmlns:a16="http://schemas.microsoft.com/office/drawing/2014/main" id="{C42933B8-E9FB-0795-D732-093E73C394DA}"/>
              </a:ext>
            </a:extLst>
          </p:cNvPr>
          <p:cNvSpPr txBox="1">
            <a:spLocks noGrp="1"/>
          </p:cNvSpPr>
          <p:nvPr>
            <p:ph type="body" idx="4294967295"/>
          </p:nvPr>
        </p:nvSpPr>
        <p:spPr>
          <a:xfrm>
            <a:off x="928801" y="4563916"/>
            <a:ext cx="3256672" cy="499491"/>
          </a:xfrm>
        </p:spPr>
        <p:txBody>
          <a:bodyPr/>
          <a:lstStyle>
            <a:lvl1pPr marL="0" indent="0">
              <a:buNone/>
              <a:defRPr lang="en-GB" sz="2500" b="1">
                <a:solidFill>
                  <a:srgbClr val="41AEBD"/>
                </a:solidFill>
              </a:defRPr>
            </a:lvl1pPr>
          </a:lstStyle>
          <a:p>
            <a:pPr lvl="0"/>
            <a:r>
              <a:rPr lang="en-GB"/>
              <a:t>Item 4 Title</a:t>
            </a:r>
          </a:p>
        </p:txBody>
      </p:sp>
      <p:sp>
        <p:nvSpPr>
          <p:cNvPr id="18" name="Text Placeholder 3">
            <a:extLst>
              <a:ext uri="{FF2B5EF4-FFF2-40B4-BE49-F238E27FC236}">
                <a16:creationId xmlns:a16="http://schemas.microsoft.com/office/drawing/2014/main" id="{1684D142-3057-548C-53A6-0A3E49ED1942}"/>
              </a:ext>
            </a:extLst>
          </p:cNvPr>
          <p:cNvSpPr txBox="1">
            <a:spLocks noGrp="1"/>
          </p:cNvSpPr>
          <p:nvPr>
            <p:ph type="body" idx="4294967295"/>
          </p:nvPr>
        </p:nvSpPr>
        <p:spPr>
          <a:xfrm>
            <a:off x="4467666" y="4563916"/>
            <a:ext cx="3256672" cy="499491"/>
          </a:xfrm>
        </p:spPr>
        <p:txBody>
          <a:bodyPr/>
          <a:lstStyle>
            <a:lvl1pPr marL="0" indent="0">
              <a:buNone/>
              <a:defRPr lang="en-GB" sz="2500" b="1">
                <a:solidFill>
                  <a:srgbClr val="41AEBD"/>
                </a:solidFill>
              </a:defRPr>
            </a:lvl1pPr>
          </a:lstStyle>
          <a:p>
            <a:pPr lvl="0"/>
            <a:r>
              <a:rPr lang="en-GB"/>
              <a:t>Item 5 Title</a:t>
            </a:r>
          </a:p>
        </p:txBody>
      </p:sp>
      <p:sp>
        <p:nvSpPr>
          <p:cNvPr id="19" name="Text Placeholder 3">
            <a:extLst>
              <a:ext uri="{FF2B5EF4-FFF2-40B4-BE49-F238E27FC236}">
                <a16:creationId xmlns:a16="http://schemas.microsoft.com/office/drawing/2014/main" id="{397E7EDA-8A0D-796F-30E7-ED77C9C3F216}"/>
              </a:ext>
            </a:extLst>
          </p:cNvPr>
          <p:cNvSpPr txBox="1">
            <a:spLocks noGrp="1"/>
          </p:cNvSpPr>
          <p:nvPr>
            <p:ph type="body" idx="4294967295"/>
          </p:nvPr>
        </p:nvSpPr>
        <p:spPr>
          <a:xfrm>
            <a:off x="8006522" y="4563916"/>
            <a:ext cx="3256672" cy="499491"/>
          </a:xfrm>
        </p:spPr>
        <p:txBody>
          <a:bodyPr/>
          <a:lstStyle>
            <a:lvl1pPr marL="0" indent="0">
              <a:buNone/>
              <a:defRPr lang="en-GB" sz="2500" b="1">
                <a:solidFill>
                  <a:srgbClr val="41AEBD"/>
                </a:solidFill>
              </a:defRPr>
            </a:lvl1pPr>
          </a:lstStyle>
          <a:p>
            <a:pPr lvl="0"/>
            <a:r>
              <a:rPr lang="en-GB"/>
              <a:t>Item 6 Title</a:t>
            </a:r>
          </a:p>
        </p:txBody>
      </p:sp>
      <p:sp>
        <p:nvSpPr>
          <p:cNvPr id="20" name="Text Placeholder 3">
            <a:extLst>
              <a:ext uri="{FF2B5EF4-FFF2-40B4-BE49-F238E27FC236}">
                <a16:creationId xmlns:a16="http://schemas.microsoft.com/office/drawing/2014/main" id="{B1ACE344-86B6-EACA-B33E-48506E2DED0F}"/>
              </a:ext>
            </a:extLst>
          </p:cNvPr>
          <p:cNvSpPr txBox="1">
            <a:spLocks noGrp="1"/>
          </p:cNvSpPr>
          <p:nvPr>
            <p:ph type="body" idx="4294967295"/>
          </p:nvPr>
        </p:nvSpPr>
        <p:spPr>
          <a:xfrm>
            <a:off x="928801" y="2876272"/>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1" name="Text Placeholder 3">
            <a:extLst>
              <a:ext uri="{FF2B5EF4-FFF2-40B4-BE49-F238E27FC236}">
                <a16:creationId xmlns:a16="http://schemas.microsoft.com/office/drawing/2014/main" id="{C93F7935-F4D1-2E48-A896-A120A189F14B}"/>
              </a:ext>
            </a:extLst>
          </p:cNvPr>
          <p:cNvSpPr txBox="1">
            <a:spLocks noGrp="1"/>
          </p:cNvSpPr>
          <p:nvPr>
            <p:ph type="body" idx="4294967295"/>
          </p:nvPr>
        </p:nvSpPr>
        <p:spPr>
          <a:xfrm>
            <a:off x="4467666" y="2876272"/>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2" name="Text Placeholder 3">
            <a:extLst>
              <a:ext uri="{FF2B5EF4-FFF2-40B4-BE49-F238E27FC236}">
                <a16:creationId xmlns:a16="http://schemas.microsoft.com/office/drawing/2014/main" id="{0A48A1B4-AF1A-7974-E342-1C592DCDA410}"/>
              </a:ext>
            </a:extLst>
          </p:cNvPr>
          <p:cNvSpPr txBox="1">
            <a:spLocks noGrp="1"/>
          </p:cNvSpPr>
          <p:nvPr>
            <p:ph type="body" idx="4294967295"/>
          </p:nvPr>
        </p:nvSpPr>
        <p:spPr>
          <a:xfrm>
            <a:off x="8006522" y="2876272"/>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3" name="Text Placeholder 3">
            <a:extLst>
              <a:ext uri="{FF2B5EF4-FFF2-40B4-BE49-F238E27FC236}">
                <a16:creationId xmlns:a16="http://schemas.microsoft.com/office/drawing/2014/main" id="{B6F38D00-161E-CE02-6187-CA379C4CDF9E}"/>
              </a:ext>
            </a:extLst>
          </p:cNvPr>
          <p:cNvSpPr txBox="1">
            <a:spLocks noGrp="1"/>
          </p:cNvSpPr>
          <p:nvPr>
            <p:ph type="body" idx="4294967295"/>
          </p:nvPr>
        </p:nvSpPr>
        <p:spPr>
          <a:xfrm>
            <a:off x="928801" y="4987475"/>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4" name="Text Placeholder 3">
            <a:extLst>
              <a:ext uri="{FF2B5EF4-FFF2-40B4-BE49-F238E27FC236}">
                <a16:creationId xmlns:a16="http://schemas.microsoft.com/office/drawing/2014/main" id="{5E09FCAC-46E5-F36B-8EEA-E425D840714C}"/>
              </a:ext>
            </a:extLst>
          </p:cNvPr>
          <p:cNvSpPr txBox="1">
            <a:spLocks noGrp="1"/>
          </p:cNvSpPr>
          <p:nvPr>
            <p:ph type="body" idx="4294967295"/>
          </p:nvPr>
        </p:nvSpPr>
        <p:spPr>
          <a:xfrm>
            <a:off x="4467666" y="4987475"/>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5" name="Text Placeholder 3">
            <a:extLst>
              <a:ext uri="{FF2B5EF4-FFF2-40B4-BE49-F238E27FC236}">
                <a16:creationId xmlns:a16="http://schemas.microsoft.com/office/drawing/2014/main" id="{983507A7-8CD7-95CC-68D3-4F26AB90933D}"/>
              </a:ext>
            </a:extLst>
          </p:cNvPr>
          <p:cNvSpPr txBox="1">
            <a:spLocks noGrp="1"/>
          </p:cNvSpPr>
          <p:nvPr>
            <p:ph type="body" idx="4294967295"/>
          </p:nvPr>
        </p:nvSpPr>
        <p:spPr>
          <a:xfrm>
            <a:off x="8006522" y="4987475"/>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6" name="Picture Placeholder 46">
            <a:extLst>
              <a:ext uri="{FF2B5EF4-FFF2-40B4-BE49-F238E27FC236}">
                <a16:creationId xmlns:a16="http://schemas.microsoft.com/office/drawing/2014/main" id="{829E2C31-37EF-8D55-967F-F46DAE59FCE8}"/>
              </a:ext>
            </a:extLst>
          </p:cNvPr>
          <p:cNvSpPr txBox="1">
            <a:spLocks noGrp="1"/>
          </p:cNvSpPr>
          <p:nvPr>
            <p:ph type="pic" idx="4294967295"/>
          </p:nvPr>
        </p:nvSpPr>
        <p:spPr>
          <a:xfrm>
            <a:off x="1041236" y="1575099"/>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
        <p:nvSpPr>
          <p:cNvPr id="27" name="Picture Placeholder 46">
            <a:extLst>
              <a:ext uri="{FF2B5EF4-FFF2-40B4-BE49-F238E27FC236}">
                <a16:creationId xmlns:a16="http://schemas.microsoft.com/office/drawing/2014/main" id="{B1596C87-138F-0F1F-3B08-38DF5F9C15B0}"/>
              </a:ext>
            </a:extLst>
          </p:cNvPr>
          <p:cNvSpPr txBox="1">
            <a:spLocks noGrp="1"/>
          </p:cNvSpPr>
          <p:nvPr>
            <p:ph type="pic" idx="4294967295"/>
          </p:nvPr>
        </p:nvSpPr>
        <p:spPr>
          <a:xfrm>
            <a:off x="4576544" y="1575099"/>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
        <p:nvSpPr>
          <p:cNvPr id="28" name="Picture Placeholder 46">
            <a:extLst>
              <a:ext uri="{FF2B5EF4-FFF2-40B4-BE49-F238E27FC236}">
                <a16:creationId xmlns:a16="http://schemas.microsoft.com/office/drawing/2014/main" id="{3A81277D-9BC5-C607-B4CA-0B75905D272F}"/>
              </a:ext>
            </a:extLst>
          </p:cNvPr>
          <p:cNvSpPr txBox="1">
            <a:spLocks noGrp="1"/>
          </p:cNvSpPr>
          <p:nvPr>
            <p:ph type="pic" idx="4294967295"/>
          </p:nvPr>
        </p:nvSpPr>
        <p:spPr>
          <a:xfrm>
            <a:off x="8111852" y="1575099"/>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
        <p:nvSpPr>
          <p:cNvPr id="29" name="Picture Placeholder 46">
            <a:extLst>
              <a:ext uri="{FF2B5EF4-FFF2-40B4-BE49-F238E27FC236}">
                <a16:creationId xmlns:a16="http://schemas.microsoft.com/office/drawing/2014/main" id="{545DAF01-6D37-2242-4EDE-672BD7A4F718}"/>
              </a:ext>
            </a:extLst>
          </p:cNvPr>
          <p:cNvSpPr txBox="1">
            <a:spLocks noGrp="1"/>
          </p:cNvSpPr>
          <p:nvPr>
            <p:ph type="pic" idx="4294967295"/>
          </p:nvPr>
        </p:nvSpPr>
        <p:spPr>
          <a:xfrm>
            <a:off x="1041236" y="3707215"/>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
        <p:nvSpPr>
          <p:cNvPr id="30" name="Picture Placeholder 46">
            <a:extLst>
              <a:ext uri="{FF2B5EF4-FFF2-40B4-BE49-F238E27FC236}">
                <a16:creationId xmlns:a16="http://schemas.microsoft.com/office/drawing/2014/main" id="{072E0E87-63DA-F4C6-1519-66DEB0F83BBB}"/>
              </a:ext>
            </a:extLst>
          </p:cNvPr>
          <p:cNvSpPr txBox="1">
            <a:spLocks noGrp="1"/>
          </p:cNvSpPr>
          <p:nvPr>
            <p:ph type="pic" idx="4294967295"/>
          </p:nvPr>
        </p:nvSpPr>
        <p:spPr>
          <a:xfrm>
            <a:off x="4576544" y="3707215"/>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
        <p:nvSpPr>
          <p:cNvPr id="31" name="Picture Placeholder 46">
            <a:extLst>
              <a:ext uri="{FF2B5EF4-FFF2-40B4-BE49-F238E27FC236}">
                <a16:creationId xmlns:a16="http://schemas.microsoft.com/office/drawing/2014/main" id="{80A863A4-548E-B88E-20B8-EA09E525B6CF}"/>
              </a:ext>
            </a:extLst>
          </p:cNvPr>
          <p:cNvSpPr txBox="1">
            <a:spLocks noGrp="1"/>
          </p:cNvSpPr>
          <p:nvPr>
            <p:ph type="pic" idx="4294967295"/>
          </p:nvPr>
        </p:nvSpPr>
        <p:spPr>
          <a:xfrm>
            <a:off x="8111852" y="3707215"/>
            <a:ext cx="867601" cy="868680"/>
          </a:xfrm>
          <a:ln w="19046">
            <a:solidFill>
              <a:srgbClr val="455F51"/>
            </a:solidFill>
            <a:prstDash val="solid"/>
          </a:ln>
        </p:spPr>
        <p:txBody>
          <a:bodyPr anchor="ctr" anchorCtr="1"/>
          <a:lstStyle>
            <a:lvl1pPr marL="0" indent="0" algn="ctr">
              <a:buNone/>
              <a:defRPr sz="1200">
                <a:solidFill>
                  <a:srgbClr val="FFFFFF"/>
                </a:solidFill>
              </a:defRPr>
            </a:lvl1pPr>
          </a:lstStyle>
          <a:p>
            <a:pPr lvl="0"/>
            <a:r>
              <a:rPr lang="en-US"/>
              <a:t>Click icon to add picture</a:t>
            </a:r>
            <a:endParaRPr lang="en-GB"/>
          </a:p>
        </p:txBody>
      </p:sp>
    </p:spTree>
    <p:extLst>
      <p:ext uri="{BB962C8B-B14F-4D97-AF65-F5344CB8AC3E}">
        <p14:creationId xmlns:p14="http://schemas.microsoft.com/office/powerpoint/2010/main" val="15232814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Overview">
    <p:spTree>
      <p:nvGrpSpPr>
        <p:cNvPr id="1" name=""/>
        <p:cNvGrpSpPr/>
        <p:nvPr/>
      </p:nvGrpSpPr>
      <p:grpSpPr>
        <a:xfrm>
          <a:off x="0" y="0"/>
          <a:ext cx="0" cy="0"/>
          <a:chOff x="0" y="0"/>
          <a:chExt cx="0" cy="0"/>
        </a:xfrm>
      </p:grpSpPr>
      <p:sp>
        <p:nvSpPr>
          <p:cNvPr id="2" name="Rectangle 45">
            <a:extLst>
              <a:ext uri="{FF2B5EF4-FFF2-40B4-BE49-F238E27FC236}">
                <a16:creationId xmlns:a16="http://schemas.microsoft.com/office/drawing/2014/main" id="{42318EA6-81EF-2329-7D6E-52802117EBCA}"/>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E6CAC612-17B4-7B9F-A1A9-10F2E5D0F71B}"/>
              </a:ext>
            </a:extLst>
          </p:cNvPr>
          <p:cNvSpPr txBox="1">
            <a:spLocks noGrp="1"/>
          </p:cNvSpPr>
          <p:nvPr>
            <p:ph type="title"/>
          </p:nvPr>
        </p:nvSpPr>
        <p:spPr>
          <a:xfrm>
            <a:off x="928801" y="607097"/>
            <a:ext cx="4737478" cy="697047"/>
          </a:xfrm>
        </p:spPr>
        <p:txBody>
          <a:bodyPr anchor="b">
            <a:noAutofit/>
          </a:bodyPr>
          <a:lstStyle>
            <a:lvl1pPr>
              <a:defRPr lang="en-GB" sz="4000" b="1"/>
            </a:lvl1pPr>
          </a:lstStyle>
          <a:p>
            <a:pPr lvl="0"/>
            <a:r>
              <a:rPr lang="en-GB"/>
              <a:t>OVERVIEW SLIDE</a:t>
            </a:r>
          </a:p>
        </p:txBody>
      </p:sp>
      <p:sp>
        <p:nvSpPr>
          <p:cNvPr id="4" name="Text Placeholder 3">
            <a:extLst>
              <a:ext uri="{FF2B5EF4-FFF2-40B4-BE49-F238E27FC236}">
                <a16:creationId xmlns:a16="http://schemas.microsoft.com/office/drawing/2014/main" id="{85B7EFED-A70E-FC4A-6DF9-964F9D24CCCD}"/>
              </a:ext>
            </a:extLst>
          </p:cNvPr>
          <p:cNvSpPr txBox="1">
            <a:spLocks noGrp="1"/>
          </p:cNvSpPr>
          <p:nvPr>
            <p:ph type="body" idx="4294967295"/>
          </p:nvPr>
        </p:nvSpPr>
        <p:spPr>
          <a:xfrm>
            <a:off x="928801" y="2635593"/>
            <a:ext cx="3256672" cy="499491"/>
          </a:xfrm>
        </p:spPr>
        <p:txBody>
          <a:bodyPr/>
          <a:lstStyle>
            <a:lvl1pPr marL="0" indent="0">
              <a:buNone/>
              <a:defRPr lang="en-GB" sz="2500" b="1">
                <a:solidFill>
                  <a:srgbClr val="94D7E4"/>
                </a:solidFill>
              </a:defRPr>
            </a:lvl1pPr>
          </a:lstStyle>
          <a:p>
            <a:pPr lvl="0"/>
            <a:r>
              <a:rPr lang="en-GB"/>
              <a:t>Item 1 Title</a:t>
            </a:r>
          </a:p>
        </p:txBody>
      </p:sp>
      <p:sp>
        <p:nvSpPr>
          <p:cNvPr id="5" name="Date Placeholder 4">
            <a:extLst>
              <a:ext uri="{FF2B5EF4-FFF2-40B4-BE49-F238E27FC236}">
                <a16:creationId xmlns:a16="http://schemas.microsoft.com/office/drawing/2014/main" id="{5EE8555C-8911-861C-D538-D386B39362A9}"/>
              </a:ext>
            </a:extLst>
          </p:cNvPr>
          <p:cNvSpPr txBox="1">
            <a:spLocks noGrp="1"/>
          </p:cNvSpPr>
          <p:nvPr>
            <p:ph type="dt" sz="half" idx="7"/>
          </p:nvPr>
        </p:nvSpPr>
        <p:spPr/>
        <p:txBody>
          <a:bodyPr/>
          <a:lstStyle>
            <a:lvl1pPr>
              <a:defRPr/>
            </a:lvl1pPr>
          </a:lstStyle>
          <a:p>
            <a:pPr lvl="0"/>
            <a:fld id="{2EE28732-29E0-4E89-A21A-2118ADD76B16}" type="datetime1">
              <a:rPr lang="en-GB"/>
              <a:pPr lvl="0"/>
              <a:t>07/09/2023</a:t>
            </a:fld>
            <a:endParaRPr lang="en-GB"/>
          </a:p>
        </p:txBody>
      </p:sp>
      <p:sp>
        <p:nvSpPr>
          <p:cNvPr id="6" name="Footer Placeholder 5">
            <a:extLst>
              <a:ext uri="{FF2B5EF4-FFF2-40B4-BE49-F238E27FC236}">
                <a16:creationId xmlns:a16="http://schemas.microsoft.com/office/drawing/2014/main" id="{2CB7362F-3B0C-0ABA-1C46-3BA8616B3147}"/>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C9E18623-79F5-5FCC-4744-1E6F8CB3A870}"/>
              </a:ext>
            </a:extLst>
          </p:cNvPr>
          <p:cNvSpPr txBox="1">
            <a:spLocks noGrp="1"/>
          </p:cNvSpPr>
          <p:nvPr>
            <p:ph type="sldNum" sz="quarter" idx="8"/>
          </p:nvPr>
        </p:nvSpPr>
        <p:spPr/>
        <p:txBody>
          <a:bodyPr/>
          <a:lstStyle>
            <a:lvl1pPr>
              <a:defRPr/>
            </a:lvl1pPr>
          </a:lstStyle>
          <a:p>
            <a:pPr lvl="0"/>
            <a:fld id="{0D7C838C-F841-4B61-B574-D8E2EBB69193}" type="slidenum">
              <a:t>‹#›</a:t>
            </a:fld>
            <a:endParaRPr lang="en-GB"/>
          </a:p>
        </p:txBody>
      </p:sp>
      <p:sp>
        <p:nvSpPr>
          <p:cNvPr id="8" name="Rectangle 9">
            <a:extLst>
              <a:ext uri="{FF2B5EF4-FFF2-40B4-BE49-F238E27FC236}">
                <a16:creationId xmlns:a16="http://schemas.microsoft.com/office/drawing/2014/main" id="{F997D5F5-B1D9-E060-0ED4-542AC6C3CB32}"/>
              </a:ext>
            </a:extLst>
          </p:cNvPr>
          <p:cNvSpPr/>
          <p:nvPr/>
        </p:nvSpPr>
        <p:spPr>
          <a:xfrm>
            <a:off x="687290" y="244446"/>
            <a:ext cx="71999" cy="907560"/>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9" name="Text Placeholder 3">
            <a:extLst>
              <a:ext uri="{FF2B5EF4-FFF2-40B4-BE49-F238E27FC236}">
                <a16:creationId xmlns:a16="http://schemas.microsoft.com/office/drawing/2014/main" id="{BB41B4A2-E1F4-3CCB-2B1B-08BDB2CC3F5F}"/>
              </a:ext>
            </a:extLst>
          </p:cNvPr>
          <p:cNvSpPr txBox="1">
            <a:spLocks noGrp="1"/>
          </p:cNvSpPr>
          <p:nvPr>
            <p:ph type="body" idx="4294967295"/>
          </p:nvPr>
        </p:nvSpPr>
        <p:spPr>
          <a:xfrm>
            <a:off x="4467666" y="2635593"/>
            <a:ext cx="3256672" cy="499491"/>
          </a:xfrm>
        </p:spPr>
        <p:txBody>
          <a:bodyPr/>
          <a:lstStyle>
            <a:lvl1pPr marL="0" indent="0">
              <a:buNone/>
              <a:defRPr lang="en-GB" sz="2500" b="1">
                <a:solidFill>
                  <a:srgbClr val="94D7E4"/>
                </a:solidFill>
              </a:defRPr>
            </a:lvl1pPr>
          </a:lstStyle>
          <a:p>
            <a:pPr lvl="0"/>
            <a:r>
              <a:rPr lang="en-GB"/>
              <a:t>Item 2 Title</a:t>
            </a:r>
          </a:p>
        </p:txBody>
      </p:sp>
      <p:sp>
        <p:nvSpPr>
          <p:cNvPr id="10" name="Text Placeholder 3">
            <a:extLst>
              <a:ext uri="{FF2B5EF4-FFF2-40B4-BE49-F238E27FC236}">
                <a16:creationId xmlns:a16="http://schemas.microsoft.com/office/drawing/2014/main" id="{F833992A-9083-064E-55EC-9641D942807A}"/>
              </a:ext>
            </a:extLst>
          </p:cNvPr>
          <p:cNvSpPr txBox="1">
            <a:spLocks noGrp="1"/>
          </p:cNvSpPr>
          <p:nvPr>
            <p:ph type="body" idx="4294967295"/>
          </p:nvPr>
        </p:nvSpPr>
        <p:spPr>
          <a:xfrm>
            <a:off x="8006522" y="2635593"/>
            <a:ext cx="3256672" cy="499491"/>
          </a:xfrm>
        </p:spPr>
        <p:txBody>
          <a:bodyPr/>
          <a:lstStyle>
            <a:lvl1pPr marL="0" indent="0">
              <a:buNone/>
              <a:defRPr lang="en-GB" sz="2500" b="1">
                <a:solidFill>
                  <a:srgbClr val="94D7E4"/>
                </a:solidFill>
              </a:defRPr>
            </a:lvl1pPr>
          </a:lstStyle>
          <a:p>
            <a:pPr lvl="0"/>
            <a:r>
              <a:rPr lang="en-GB"/>
              <a:t>Item 3 Title</a:t>
            </a:r>
          </a:p>
        </p:txBody>
      </p:sp>
      <p:sp>
        <p:nvSpPr>
          <p:cNvPr id="11" name="Text Placeholder 3">
            <a:extLst>
              <a:ext uri="{FF2B5EF4-FFF2-40B4-BE49-F238E27FC236}">
                <a16:creationId xmlns:a16="http://schemas.microsoft.com/office/drawing/2014/main" id="{7FFEF004-9DCC-0674-969F-2BA1F8B0EFC9}"/>
              </a:ext>
            </a:extLst>
          </p:cNvPr>
          <p:cNvSpPr txBox="1">
            <a:spLocks noGrp="1"/>
          </p:cNvSpPr>
          <p:nvPr>
            <p:ph type="body" idx="4294967295"/>
          </p:nvPr>
        </p:nvSpPr>
        <p:spPr>
          <a:xfrm>
            <a:off x="928801" y="4746796"/>
            <a:ext cx="3256672" cy="499491"/>
          </a:xfrm>
        </p:spPr>
        <p:txBody>
          <a:bodyPr/>
          <a:lstStyle>
            <a:lvl1pPr marL="0" indent="0">
              <a:buNone/>
              <a:defRPr lang="en-GB" sz="2500" b="1">
                <a:solidFill>
                  <a:srgbClr val="94D7E4"/>
                </a:solidFill>
              </a:defRPr>
            </a:lvl1pPr>
          </a:lstStyle>
          <a:p>
            <a:pPr lvl="0"/>
            <a:r>
              <a:rPr lang="en-GB"/>
              <a:t>Item 4 Title</a:t>
            </a:r>
          </a:p>
        </p:txBody>
      </p:sp>
      <p:sp>
        <p:nvSpPr>
          <p:cNvPr id="12" name="Text Placeholder 3">
            <a:extLst>
              <a:ext uri="{FF2B5EF4-FFF2-40B4-BE49-F238E27FC236}">
                <a16:creationId xmlns:a16="http://schemas.microsoft.com/office/drawing/2014/main" id="{714B0264-C5B1-C265-8E1F-21368AEE6972}"/>
              </a:ext>
            </a:extLst>
          </p:cNvPr>
          <p:cNvSpPr txBox="1">
            <a:spLocks noGrp="1"/>
          </p:cNvSpPr>
          <p:nvPr>
            <p:ph type="body" idx="4294967295"/>
          </p:nvPr>
        </p:nvSpPr>
        <p:spPr>
          <a:xfrm>
            <a:off x="4467666" y="4746796"/>
            <a:ext cx="3256672" cy="499491"/>
          </a:xfrm>
        </p:spPr>
        <p:txBody>
          <a:bodyPr/>
          <a:lstStyle>
            <a:lvl1pPr marL="0" indent="0">
              <a:buNone/>
              <a:defRPr lang="en-GB" sz="2500" b="1">
                <a:solidFill>
                  <a:srgbClr val="94D7E4"/>
                </a:solidFill>
              </a:defRPr>
            </a:lvl1pPr>
          </a:lstStyle>
          <a:p>
            <a:pPr lvl="0"/>
            <a:r>
              <a:rPr lang="en-GB"/>
              <a:t>Item 5 Title</a:t>
            </a:r>
          </a:p>
        </p:txBody>
      </p:sp>
      <p:sp>
        <p:nvSpPr>
          <p:cNvPr id="13" name="Text Placeholder 3">
            <a:extLst>
              <a:ext uri="{FF2B5EF4-FFF2-40B4-BE49-F238E27FC236}">
                <a16:creationId xmlns:a16="http://schemas.microsoft.com/office/drawing/2014/main" id="{1D8AAD13-5675-0AF0-097C-DA6AA5A5067A}"/>
              </a:ext>
            </a:extLst>
          </p:cNvPr>
          <p:cNvSpPr txBox="1">
            <a:spLocks noGrp="1"/>
          </p:cNvSpPr>
          <p:nvPr>
            <p:ph type="body" idx="4294967295"/>
          </p:nvPr>
        </p:nvSpPr>
        <p:spPr>
          <a:xfrm>
            <a:off x="8006522" y="4746796"/>
            <a:ext cx="3256672" cy="499491"/>
          </a:xfrm>
        </p:spPr>
        <p:txBody>
          <a:bodyPr/>
          <a:lstStyle>
            <a:lvl1pPr marL="0" indent="0">
              <a:buNone/>
              <a:defRPr lang="en-GB" sz="2500" b="1">
                <a:solidFill>
                  <a:srgbClr val="94D7E4"/>
                </a:solidFill>
              </a:defRPr>
            </a:lvl1pPr>
          </a:lstStyle>
          <a:p>
            <a:pPr lvl="0"/>
            <a:r>
              <a:rPr lang="en-GB"/>
              <a:t>Item 6 Title</a:t>
            </a:r>
          </a:p>
        </p:txBody>
      </p:sp>
      <p:sp>
        <p:nvSpPr>
          <p:cNvPr id="14" name="Text Placeholder 3">
            <a:extLst>
              <a:ext uri="{FF2B5EF4-FFF2-40B4-BE49-F238E27FC236}">
                <a16:creationId xmlns:a16="http://schemas.microsoft.com/office/drawing/2014/main" id="{CA9C6ED7-F9DC-B8AF-BEF9-958DC2912B2F}"/>
              </a:ext>
            </a:extLst>
          </p:cNvPr>
          <p:cNvSpPr txBox="1">
            <a:spLocks noGrp="1"/>
          </p:cNvSpPr>
          <p:nvPr>
            <p:ph type="body" idx="4294967295"/>
          </p:nvPr>
        </p:nvSpPr>
        <p:spPr>
          <a:xfrm>
            <a:off x="928801"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15" name="Text Placeholder 3">
            <a:extLst>
              <a:ext uri="{FF2B5EF4-FFF2-40B4-BE49-F238E27FC236}">
                <a16:creationId xmlns:a16="http://schemas.microsoft.com/office/drawing/2014/main" id="{CA82BAB9-264E-4E70-6A99-D8658F304187}"/>
              </a:ext>
            </a:extLst>
          </p:cNvPr>
          <p:cNvSpPr txBox="1">
            <a:spLocks noGrp="1"/>
          </p:cNvSpPr>
          <p:nvPr>
            <p:ph type="body" idx="4294967295"/>
          </p:nvPr>
        </p:nvSpPr>
        <p:spPr>
          <a:xfrm>
            <a:off x="4467666"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16" name="Text Placeholder 3">
            <a:extLst>
              <a:ext uri="{FF2B5EF4-FFF2-40B4-BE49-F238E27FC236}">
                <a16:creationId xmlns:a16="http://schemas.microsoft.com/office/drawing/2014/main" id="{30987A60-281C-56F5-825B-8FE98EC325B3}"/>
              </a:ext>
            </a:extLst>
          </p:cNvPr>
          <p:cNvSpPr txBox="1">
            <a:spLocks noGrp="1"/>
          </p:cNvSpPr>
          <p:nvPr>
            <p:ph type="body" idx="4294967295"/>
          </p:nvPr>
        </p:nvSpPr>
        <p:spPr>
          <a:xfrm>
            <a:off x="8006522" y="30591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17" name="Text Placeholder 3">
            <a:extLst>
              <a:ext uri="{FF2B5EF4-FFF2-40B4-BE49-F238E27FC236}">
                <a16:creationId xmlns:a16="http://schemas.microsoft.com/office/drawing/2014/main" id="{58645A1E-4875-16C4-FB3A-3CE18E044CBD}"/>
              </a:ext>
            </a:extLst>
          </p:cNvPr>
          <p:cNvSpPr txBox="1">
            <a:spLocks noGrp="1"/>
          </p:cNvSpPr>
          <p:nvPr>
            <p:ph type="body" idx="4294967295"/>
          </p:nvPr>
        </p:nvSpPr>
        <p:spPr>
          <a:xfrm>
            <a:off x="928801"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18" name="Text Placeholder 3">
            <a:extLst>
              <a:ext uri="{FF2B5EF4-FFF2-40B4-BE49-F238E27FC236}">
                <a16:creationId xmlns:a16="http://schemas.microsoft.com/office/drawing/2014/main" id="{583CBC15-E934-7C3C-D5E6-2A9D2D7F746E}"/>
              </a:ext>
            </a:extLst>
          </p:cNvPr>
          <p:cNvSpPr txBox="1">
            <a:spLocks noGrp="1"/>
          </p:cNvSpPr>
          <p:nvPr>
            <p:ph type="body" idx="4294967295"/>
          </p:nvPr>
        </p:nvSpPr>
        <p:spPr>
          <a:xfrm>
            <a:off x="4467666"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19" name="Text Placeholder 3">
            <a:extLst>
              <a:ext uri="{FF2B5EF4-FFF2-40B4-BE49-F238E27FC236}">
                <a16:creationId xmlns:a16="http://schemas.microsoft.com/office/drawing/2014/main" id="{001C8E26-BBAD-B886-0A84-76FD0432558A}"/>
              </a:ext>
            </a:extLst>
          </p:cNvPr>
          <p:cNvSpPr txBox="1">
            <a:spLocks noGrp="1"/>
          </p:cNvSpPr>
          <p:nvPr>
            <p:ph type="body" idx="4294967295"/>
          </p:nvPr>
        </p:nvSpPr>
        <p:spPr>
          <a:xfrm>
            <a:off x="8006522" y="51703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0" name="Picture Placeholder 46">
            <a:extLst>
              <a:ext uri="{FF2B5EF4-FFF2-40B4-BE49-F238E27FC236}">
                <a16:creationId xmlns:a16="http://schemas.microsoft.com/office/drawing/2014/main" id="{9B8064C4-4F03-2E14-903D-6BB450491BFF}"/>
              </a:ext>
            </a:extLst>
          </p:cNvPr>
          <p:cNvSpPr txBox="1">
            <a:spLocks noGrp="1"/>
          </p:cNvSpPr>
          <p:nvPr>
            <p:ph type="pic" idx="4294967295"/>
          </p:nvPr>
        </p:nvSpPr>
        <p:spPr>
          <a:xfrm>
            <a:off x="1041236" y="17579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1" name="Picture Placeholder 46">
            <a:extLst>
              <a:ext uri="{FF2B5EF4-FFF2-40B4-BE49-F238E27FC236}">
                <a16:creationId xmlns:a16="http://schemas.microsoft.com/office/drawing/2014/main" id="{662DC12F-5813-D93A-82B2-46DF4B08EF6D}"/>
              </a:ext>
            </a:extLst>
          </p:cNvPr>
          <p:cNvSpPr txBox="1">
            <a:spLocks noGrp="1"/>
          </p:cNvSpPr>
          <p:nvPr>
            <p:ph type="pic" idx="4294967295"/>
          </p:nvPr>
        </p:nvSpPr>
        <p:spPr>
          <a:xfrm>
            <a:off x="4576544" y="17579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2" name="Picture Placeholder 46">
            <a:extLst>
              <a:ext uri="{FF2B5EF4-FFF2-40B4-BE49-F238E27FC236}">
                <a16:creationId xmlns:a16="http://schemas.microsoft.com/office/drawing/2014/main" id="{07AE5BCF-2217-5B9C-0741-E7BB355731C8}"/>
              </a:ext>
            </a:extLst>
          </p:cNvPr>
          <p:cNvSpPr txBox="1">
            <a:spLocks noGrp="1"/>
          </p:cNvSpPr>
          <p:nvPr>
            <p:ph type="pic" idx="4294967295"/>
          </p:nvPr>
        </p:nvSpPr>
        <p:spPr>
          <a:xfrm>
            <a:off x="8111852" y="17579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3" name="Picture Placeholder 46">
            <a:extLst>
              <a:ext uri="{FF2B5EF4-FFF2-40B4-BE49-F238E27FC236}">
                <a16:creationId xmlns:a16="http://schemas.microsoft.com/office/drawing/2014/main" id="{43758BF9-91A1-B637-CF68-C875B50F8B4D}"/>
              </a:ext>
            </a:extLst>
          </p:cNvPr>
          <p:cNvSpPr txBox="1">
            <a:spLocks noGrp="1"/>
          </p:cNvSpPr>
          <p:nvPr>
            <p:ph type="pic" idx="4294967295"/>
          </p:nvPr>
        </p:nvSpPr>
        <p:spPr>
          <a:xfrm>
            <a:off x="1041236" y="38900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4" name="Picture Placeholder 46">
            <a:extLst>
              <a:ext uri="{FF2B5EF4-FFF2-40B4-BE49-F238E27FC236}">
                <a16:creationId xmlns:a16="http://schemas.microsoft.com/office/drawing/2014/main" id="{639CD61B-BA5C-8151-C3C9-FB6970D38F4A}"/>
              </a:ext>
            </a:extLst>
          </p:cNvPr>
          <p:cNvSpPr txBox="1">
            <a:spLocks noGrp="1"/>
          </p:cNvSpPr>
          <p:nvPr>
            <p:ph type="pic" idx="4294967295"/>
          </p:nvPr>
        </p:nvSpPr>
        <p:spPr>
          <a:xfrm>
            <a:off x="4576544" y="38900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5" name="Picture Placeholder 46">
            <a:extLst>
              <a:ext uri="{FF2B5EF4-FFF2-40B4-BE49-F238E27FC236}">
                <a16:creationId xmlns:a16="http://schemas.microsoft.com/office/drawing/2014/main" id="{3600B0DE-680F-0B8D-AB8E-74B548616F1D}"/>
              </a:ext>
            </a:extLst>
          </p:cNvPr>
          <p:cNvSpPr txBox="1">
            <a:spLocks noGrp="1"/>
          </p:cNvSpPr>
          <p:nvPr>
            <p:ph type="pic" idx="4294967295"/>
          </p:nvPr>
        </p:nvSpPr>
        <p:spPr>
          <a:xfrm>
            <a:off x="8111852" y="38900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cxnSp>
        <p:nvCxnSpPr>
          <p:cNvPr id="26" name="Straight Connector 56">
            <a:extLst>
              <a:ext uri="{FF2B5EF4-FFF2-40B4-BE49-F238E27FC236}">
                <a16:creationId xmlns:a16="http://schemas.microsoft.com/office/drawing/2014/main" id="{F80BDCE3-CA0D-B574-CD05-F71FB5BDC317}"/>
              </a:ext>
            </a:extLst>
          </p:cNvPr>
          <p:cNvCxnSpPr/>
          <p:nvPr/>
        </p:nvCxnSpPr>
        <p:spPr>
          <a:xfrm flipV="1">
            <a:off x="11663290" y="6300216"/>
            <a:ext cx="0" cy="310228"/>
          </a:xfrm>
          <a:prstGeom prst="straightConnector1">
            <a:avLst/>
          </a:prstGeom>
          <a:noFill/>
          <a:ln w="19046" cap="flat">
            <a:solidFill>
              <a:srgbClr val="94D7E4"/>
            </a:solidFill>
            <a:prstDash val="solid"/>
            <a:miter/>
          </a:ln>
        </p:spPr>
      </p:cxnSp>
      <p:cxnSp>
        <p:nvCxnSpPr>
          <p:cNvPr id="27" name="Straight Connector 30">
            <a:extLst>
              <a:ext uri="{FF2B5EF4-FFF2-40B4-BE49-F238E27FC236}">
                <a16:creationId xmlns:a16="http://schemas.microsoft.com/office/drawing/2014/main" id="{5D515979-E2F6-D007-1C4E-E96B133827B4}"/>
              </a:ext>
            </a:extLst>
          </p:cNvPr>
          <p:cNvCxnSpPr/>
          <p:nvPr/>
        </p:nvCxnSpPr>
        <p:spPr>
          <a:xfrm>
            <a:off x="10939726" y="800959"/>
            <a:ext cx="1001231" cy="0"/>
          </a:xfrm>
          <a:prstGeom prst="straightConnector1">
            <a:avLst/>
          </a:prstGeom>
          <a:noFill/>
          <a:ln w="6345" cap="flat">
            <a:solidFill>
              <a:srgbClr val="94D7E4"/>
            </a:solidFill>
            <a:prstDash val="solid"/>
            <a:miter/>
          </a:ln>
        </p:spPr>
      </p:cxnSp>
      <p:sp>
        <p:nvSpPr>
          <p:cNvPr id="28" name="Text Placeholder 15">
            <a:extLst>
              <a:ext uri="{FF2B5EF4-FFF2-40B4-BE49-F238E27FC236}">
                <a16:creationId xmlns:a16="http://schemas.microsoft.com/office/drawing/2014/main" id="{D4DCA4B1-CA99-F37D-25DB-529A58B2C651}"/>
              </a:ext>
            </a:extLst>
          </p:cNvPr>
          <p:cNvSpPr txBox="1">
            <a:spLocks noGrp="1"/>
          </p:cNvSpPr>
          <p:nvPr>
            <p:ph type="body" idx="4294967295"/>
          </p:nvPr>
        </p:nvSpPr>
        <p:spPr>
          <a:xfrm>
            <a:off x="10832540"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29" name="Straight Connector 33">
            <a:extLst>
              <a:ext uri="{FF2B5EF4-FFF2-40B4-BE49-F238E27FC236}">
                <a16:creationId xmlns:a16="http://schemas.microsoft.com/office/drawing/2014/main" id="{C5E628E0-C4AD-76CA-4E65-0BED1DF1223F}"/>
              </a:ext>
            </a:extLst>
          </p:cNvPr>
          <p:cNvCxnSpPr/>
          <p:nvPr/>
        </p:nvCxnSpPr>
        <p:spPr>
          <a:xfrm>
            <a:off x="256370" y="6168359"/>
            <a:ext cx="1508422" cy="0"/>
          </a:xfrm>
          <a:prstGeom prst="straightConnector1">
            <a:avLst/>
          </a:prstGeom>
          <a:noFill/>
          <a:ln w="19046" cap="flat">
            <a:solidFill>
              <a:srgbClr val="94D7E4"/>
            </a:solidFill>
            <a:prstDash val="solid"/>
            <a:miter/>
          </a:ln>
        </p:spPr>
      </p:cxnSp>
    </p:spTree>
    <p:extLst>
      <p:ext uri="{BB962C8B-B14F-4D97-AF65-F5344CB8AC3E}">
        <p14:creationId xmlns:p14="http://schemas.microsoft.com/office/powerpoint/2010/main" val="16243125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3_Overview">
    <p:spTree>
      <p:nvGrpSpPr>
        <p:cNvPr id="1" name=""/>
        <p:cNvGrpSpPr/>
        <p:nvPr/>
      </p:nvGrpSpPr>
      <p:grpSpPr>
        <a:xfrm>
          <a:off x="0" y="0"/>
          <a:ext cx="0" cy="0"/>
          <a:chOff x="0" y="0"/>
          <a:chExt cx="0" cy="0"/>
        </a:xfrm>
      </p:grpSpPr>
      <p:sp>
        <p:nvSpPr>
          <p:cNvPr id="2" name="Rectangle 55">
            <a:extLst>
              <a:ext uri="{FF2B5EF4-FFF2-40B4-BE49-F238E27FC236}">
                <a16:creationId xmlns:a16="http://schemas.microsoft.com/office/drawing/2014/main" id="{F2128414-1102-CFB8-4912-0D9073FE33EC}"/>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F7C08288-C5EB-9E85-C852-C81B71BFAFC4}"/>
              </a:ext>
            </a:extLst>
          </p:cNvPr>
          <p:cNvSpPr txBox="1">
            <a:spLocks noGrp="1"/>
          </p:cNvSpPr>
          <p:nvPr>
            <p:ph type="title"/>
          </p:nvPr>
        </p:nvSpPr>
        <p:spPr>
          <a:xfrm>
            <a:off x="1519348" y="645200"/>
            <a:ext cx="4737478" cy="1338837"/>
          </a:xfrm>
        </p:spPr>
        <p:txBody>
          <a:bodyPr anchor="b">
            <a:noAutofit/>
          </a:bodyPr>
          <a:lstStyle>
            <a:lvl1pPr>
              <a:defRPr lang="en-GB" sz="4000" b="1"/>
            </a:lvl1pPr>
          </a:lstStyle>
          <a:p>
            <a:pPr lvl="0"/>
            <a:r>
              <a:rPr lang="en-GB"/>
              <a:t>OVERVIEW</a:t>
            </a:r>
            <a:br>
              <a:rPr lang="en-GB"/>
            </a:br>
            <a:r>
              <a:rPr lang="en-GB"/>
              <a:t>SLIDE</a:t>
            </a:r>
          </a:p>
        </p:txBody>
      </p:sp>
      <p:sp>
        <p:nvSpPr>
          <p:cNvPr id="4" name="Text Placeholder 3">
            <a:extLst>
              <a:ext uri="{FF2B5EF4-FFF2-40B4-BE49-F238E27FC236}">
                <a16:creationId xmlns:a16="http://schemas.microsoft.com/office/drawing/2014/main" id="{FAB2C15F-9CA1-D3D7-BEDB-DE816146A269}"/>
              </a:ext>
            </a:extLst>
          </p:cNvPr>
          <p:cNvSpPr txBox="1">
            <a:spLocks noGrp="1"/>
          </p:cNvSpPr>
          <p:nvPr>
            <p:ph type="body" idx="4294967295"/>
          </p:nvPr>
        </p:nvSpPr>
        <p:spPr>
          <a:xfrm>
            <a:off x="1386001" y="3092793"/>
            <a:ext cx="3256672" cy="499491"/>
          </a:xfrm>
        </p:spPr>
        <p:txBody>
          <a:bodyPr/>
          <a:lstStyle>
            <a:lvl1pPr marL="0" indent="0">
              <a:buNone/>
              <a:defRPr lang="en-GB" sz="2500" b="1">
                <a:solidFill>
                  <a:srgbClr val="94D7E4"/>
                </a:solidFill>
              </a:defRPr>
            </a:lvl1pPr>
          </a:lstStyle>
          <a:p>
            <a:pPr lvl="0"/>
            <a:r>
              <a:rPr lang="en-GB"/>
              <a:t>Item 1 Title</a:t>
            </a:r>
          </a:p>
        </p:txBody>
      </p:sp>
      <p:sp>
        <p:nvSpPr>
          <p:cNvPr id="5" name="Date Placeholder 4">
            <a:extLst>
              <a:ext uri="{FF2B5EF4-FFF2-40B4-BE49-F238E27FC236}">
                <a16:creationId xmlns:a16="http://schemas.microsoft.com/office/drawing/2014/main" id="{966C41BC-7602-FA0D-8C72-5427F1FFB34E}"/>
              </a:ext>
            </a:extLst>
          </p:cNvPr>
          <p:cNvSpPr txBox="1">
            <a:spLocks noGrp="1"/>
          </p:cNvSpPr>
          <p:nvPr>
            <p:ph type="dt" sz="half" idx="7"/>
          </p:nvPr>
        </p:nvSpPr>
        <p:spPr/>
        <p:txBody>
          <a:bodyPr/>
          <a:lstStyle>
            <a:lvl1pPr>
              <a:defRPr/>
            </a:lvl1pPr>
          </a:lstStyle>
          <a:p>
            <a:pPr lvl="0"/>
            <a:fld id="{745A46B1-8E6C-4A07-A5FF-F58E7E2EEFE3}" type="datetime1">
              <a:rPr lang="en-GB"/>
              <a:pPr lvl="0"/>
              <a:t>07/09/2023</a:t>
            </a:fld>
            <a:endParaRPr lang="en-GB"/>
          </a:p>
        </p:txBody>
      </p:sp>
      <p:sp>
        <p:nvSpPr>
          <p:cNvPr id="6" name="Footer Placeholder 5">
            <a:extLst>
              <a:ext uri="{FF2B5EF4-FFF2-40B4-BE49-F238E27FC236}">
                <a16:creationId xmlns:a16="http://schemas.microsoft.com/office/drawing/2014/main" id="{8FBE189E-B438-0F23-CD36-BBFACB293D16}"/>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8F5B0DAB-A5BD-DD54-5584-3C0370741408}"/>
              </a:ext>
            </a:extLst>
          </p:cNvPr>
          <p:cNvSpPr txBox="1">
            <a:spLocks noGrp="1"/>
          </p:cNvSpPr>
          <p:nvPr>
            <p:ph type="sldNum" sz="quarter" idx="8"/>
          </p:nvPr>
        </p:nvSpPr>
        <p:spPr/>
        <p:txBody>
          <a:bodyPr/>
          <a:lstStyle>
            <a:lvl1pPr>
              <a:defRPr/>
            </a:lvl1pPr>
          </a:lstStyle>
          <a:p>
            <a:pPr lvl="0"/>
            <a:fld id="{6DC17C51-A9F5-409A-A340-BAA016AD29B3}" type="slidenum">
              <a:t>‹#›</a:t>
            </a:fld>
            <a:endParaRPr lang="en-GB"/>
          </a:p>
        </p:txBody>
      </p:sp>
      <p:cxnSp>
        <p:nvCxnSpPr>
          <p:cNvPr id="8" name="Straight Connector 11">
            <a:extLst>
              <a:ext uri="{FF2B5EF4-FFF2-40B4-BE49-F238E27FC236}">
                <a16:creationId xmlns:a16="http://schemas.microsoft.com/office/drawing/2014/main" id="{CB8EAD44-2FF3-6427-90BF-D3F37F2FA871}"/>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9" name="Text Placeholder 15">
            <a:extLst>
              <a:ext uri="{FF2B5EF4-FFF2-40B4-BE49-F238E27FC236}">
                <a16:creationId xmlns:a16="http://schemas.microsoft.com/office/drawing/2014/main" id="{FD34F5C6-2319-79B0-1D9A-D8EEEC424E44}"/>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0" name="Straight Connector 13">
            <a:extLst>
              <a:ext uri="{FF2B5EF4-FFF2-40B4-BE49-F238E27FC236}">
                <a16:creationId xmlns:a16="http://schemas.microsoft.com/office/drawing/2014/main" id="{31668C1E-6C2E-8B04-FFCF-CFE56E6E3934}"/>
              </a:ext>
            </a:extLst>
          </p:cNvPr>
          <p:cNvCxnSpPr/>
          <p:nvPr/>
        </p:nvCxnSpPr>
        <p:spPr>
          <a:xfrm>
            <a:off x="0" y="6168359"/>
            <a:ext cx="1764792" cy="0"/>
          </a:xfrm>
          <a:prstGeom prst="straightConnector1">
            <a:avLst/>
          </a:prstGeom>
          <a:noFill/>
          <a:ln w="19046" cap="flat">
            <a:solidFill>
              <a:srgbClr val="94D7E4"/>
            </a:solidFill>
            <a:prstDash val="solid"/>
            <a:miter/>
          </a:ln>
        </p:spPr>
      </p:cxnSp>
      <p:cxnSp>
        <p:nvCxnSpPr>
          <p:cNvPr id="11" name="Straight Connector 14">
            <a:extLst>
              <a:ext uri="{FF2B5EF4-FFF2-40B4-BE49-F238E27FC236}">
                <a16:creationId xmlns:a16="http://schemas.microsoft.com/office/drawing/2014/main" id="{8E8D6EE8-BAC3-9941-4570-00CEC2F6A11F}"/>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2" name="Straight Connector 30">
            <a:extLst>
              <a:ext uri="{FF2B5EF4-FFF2-40B4-BE49-F238E27FC236}">
                <a16:creationId xmlns:a16="http://schemas.microsoft.com/office/drawing/2014/main" id="{7423C75F-E718-D5E8-A468-5C83201682B9}"/>
              </a:ext>
            </a:extLst>
          </p:cNvPr>
          <p:cNvCxnSpPr/>
          <p:nvPr/>
        </p:nvCxnSpPr>
        <p:spPr>
          <a:xfrm>
            <a:off x="11192402" y="802797"/>
            <a:ext cx="1001231" cy="0"/>
          </a:xfrm>
          <a:prstGeom prst="straightConnector1">
            <a:avLst/>
          </a:prstGeom>
          <a:noFill/>
          <a:ln w="6345" cap="flat">
            <a:solidFill>
              <a:srgbClr val="94D7E4"/>
            </a:solidFill>
            <a:prstDash val="solid"/>
            <a:miter/>
          </a:ln>
        </p:spPr>
      </p:cxnSp>
      <p:sp>
        <p:nvSpPr>
          <p:cNvPr id="13" name="Text Placeholder 15">
            <a:extLst>
              <a:ext uri="{FF2B5EF4-FFF2-40B4-BE49-F238E27FC236}">
                <a16:creationId xmlns:a16="http://schemas.microsoft.com/office/drawing/2014/main" id="{547692E3-6E9B-6A5A-99D1-D95ADED725B2}"/>
              </a:ext>
            </a:extLst>
          </p:cNvPr>
          <p:cNvSpPr txBox="1">
            <a:spLocks noGrp="1"/>
          </p:cNvSpPr>
          <p:nvPr>
            <p:ph type="body" idx="4294967295"/>
          </p:nvPr>
        </p:nvSpPr>
        <p:spPr>
          <a:xfrm>
            <a:off x="11084402" y="838797"/>
            <a:ext cx="610773" cy="328891"/>
          </a:xfrm>
        </p:spPr>
        <p:txBody>
          <a:bodyPr/>
          <a:lstStyle>
            <a:lvl1pPr marL="0" indent="0">
              <a:buNone/>
              <a:defRPr lang="en-GB" sz="1200" i="1">
                <a:solidFill>
                  <a:srgbClr val="94D7E4"/>
                </a:solidFill>
              </a:defRPr>
            </a:lvl1pPr>
          </a:lstStyle>
          <a:p>
            <a:pPr lvl="0"/>
            <a:r>
              <a:rPr lang="en-GB"/>
              <a:t>20XX</a:t>
            </a:r>
          </a:p>
        </p:txBody>
      </p:sp>
      <p:cxnSp>
        <p:nvCxnSpPr>
          <p:cNvPr id="14" name="Straight Connector 33">
            <a:extLst>
              <a:ext uri="{FF2B5EF4-FFF2-40B4-BE49-F238E27FC236}">
                <a16:creationId xmlns:a16="http://schemas.microsoft.com/office/drawing/2014/main" id="{859AC4BE-141C-2483-174D-8E1AA684AD69}"/>
              </a:ext>
            </a:extLst>
          </p:cNvPr>
          <p:cNvCxnSpPr/>
          <p:nvPr/>
        </p:nvCxnSpPr>
        <p:spPr>
          <a:xfrm rot="16200004">
            <a:off x="11383201" y="6580799"/>
            <a:ext cx="557784" cy="0"/>
          </a:xfrm>
          <a:prstGeom prst="straightConnector1">
            <a:avLst/>
          </a:prstGeom>
          <a:noFill/>
          <a:ln w="19046" cap="flat">
            <a:solidFill>
              <a:srgbClr val="94D7E4"/>
            </a:solidFill>
            <a:prstDash val="solid"/>
            <a:miter/>
          </a:ln>
        </p:spPr>
      </p:cxnSp>
      <p:sp>
        <p:nvSpPr>
          <p:cNvPr id="15" name="Text Placeholder 3">
            <a:extLst>
              <a:ext uri="{FF2B5EF4-FFF2-40B4-BE49-F238E27FC236}">
                <a16:creationId xmlns:a16="http://schemas.microsoft.com/office/drawing/2014/main" id="{E794C489-E33F-FBF3-42A2-7D6266F32AD7}"/>
              </a:ext>
            </a:extLst>
          </p:cNvPr>
          <p:cNvSpPr txBox="1">
            <a:spLocks noGrp="1"/>
          </p:cNvSpPr>
          <p:nvPr>
            <p:ph type="body" idx="4294967295"/>
          </p:nvPr>
        </p:nvSpPr>
        <p:spPr>
          <a:xfrm>
            <a:off x="4924866" y="3092793"/>
            <a:ext cx="3256672" cy="499491"/>
          </a:xfrm>
        </p:spPr>
        <p:txBody>
          <a:bodyPr/>
          <a:lstStyle>
            <a:lvl1pPr marL="0" indent="0">
              <a:buNone/>
              <a:defRPr lang="en-GB" sz="2500" b="1">
                <a:solidFill>
                  <a:srgbClr val="94D7E4"/>
                </a:solidFill>
              </a:defRPr>
            </a:lvl1pPr>
          </a:lstStyle>
          <a:p>
            <a:pPr lvl="0"/>
            <a:r>
              <a:rPr lang="en-GB"/>
              <a:t>Item 2 Title</a:t>
            </a:r>
          </a:p>
        </p:txBody>
      </p:sp>
      <p:sp>
        <p:nvSpPr>
          <p:cNvPr id="16" name="Text Placeholder 3">
            <a:extLst>
              <a:ext uri="{FF2B5EF4-FFF2-40B4-BE49-F238E27FC236}">
                <a16:creationId xmlns:a16="http://schemas.microsoft.com/office/drawing/2014/main" id="{B985FA17-72F2-B73A-0191-8AD3C6B0DBCF}"/>
              </a:ext>
            </a:extLst>
          </p:cNvPr>
          <p:cNvSpPr txBox="1">
            <a:spLocks noGrp="1"/>
          </p:cNvSpPr>
          <p:nvPr>
            <p:ph type="body" idx="4294967295"/>
          </p:nvPr>
        </p:nvSpPr>
        <p:spPr>
          <a:xfrm>
            <a:off x="8463722" y="3092793"/>
            <a:ext cx="3256672" cy="499491"/>
          </a:xfrm>
        </p:spPr>
        <p:txBody>
          <a:bodyPr/>
          <a:lstStyle>
            <a:lvl1pPr marL="0" indent="0">
              <a:buNone/>
              <a:defRPr lang="en-GB" sz="2500" b="1">
                <a:solidFill>
                  <a:srgbClr val="94D7E4"/>
                </a:solidFill>
              </a:defRPr>
            </a:lvl1pPr>
          </a:lstStyle>
          <a:p>
            <a:pPr lvl="0"/>
            <a:r>
              <a:rPr lang="en-GB"/>
              <a:t>Item 3 Title</a:t>
            </a:r>
          </a:p>
        </p:txBody>
      </p:sp>
      <p:sp>
        <p:nvSpPr>
          <p:cNvPr id="17" name="Text Placeholder 3">
            <a:extLst>
              <a:ext uri="{FF2B5EF4-FFF2-40B4-BE49-F238E27FC236}">
                <a16:creationId xmlns:a16="http://schemas.microsoft.com/office/drawing/2014/main" id="{28879511-51DE-1F27-5E1F-83F37445B2FA}"/>
              </a:ext>
            </a:extLst>
          </p:cNvPr>
          <p:cNvSpPr txBox="1">
            <a:spLocks noGrp="1"/>
          </p:cNvSpPr>
          <p:nvPr>
            <p:ph type="body" idx="4294967295"/>
          </p:nvPr>
        </p:nvSpPr>
        <p:spPr>
          <a:xfrm>
            <a:off x="1386001" y="5203996"/>
            <a:ext cx="3256672" cy="499491"/>
          </a:xfrm>
        </p:spPr>
        <p:txBody>
          <a:bodyPr/>
          <a:lstStyle>
            <a:lvl1pPr marL="0" indent="0">
              <a:buNone/>
              <a:defRPr lang="en-GB" sz="2500" b="1">
                <a:solidFill>
                  <a:srgbClr val="94D7E4"/>
                </a:solidFill>
              </a:defRPr>
            </a:lvl1pPr>
          </a:lstStyle>
          <a:p>
            <a:pPr lvl="0"/>
            <a:r>
              <a:rPr lang="en-GB"/>
              <a:t>Item 4 Title</a:t>
            </a:r>
          </a:p>
        </p:txBody>
      </p:sp>
      <p:sp>
        <p:nvSpPr>
          <p:cNvPr id="18" name="Text Placeholder 3">
            <a:extLst>
              <a:ext uri="{FF2B5EF4-FFF2-40B4-BE49-F238E27FC236}">
                <a16:creationId xmlns:a16="http://schemas.microsoft.com/office/drawing/2014/main" id="{E1183F58-7D99-0A60-AEDA-4969E767726A}"/>
              </a:ext>
            </a:extLst>
          </p:cNvPr>
          <p:cNvSpPr txBox="1">
            <a:spLocks noGrp="1"/>
          </p:cNvSpPr>
          <p:nvPr>
            <p:ph type="body" idx="4294967295"/>
          </p:nvPr>
        </p:nvSpPr>
        <p:spPr>
          <a:xfrm>
            <a:off x="4924866" y="5203996"/>
            <a:ext cx="3256672" cy="499491"/>
          </a:xfrm>
        </p:spPr>
        <p:txBody>
          <a:bodyPr/>
          <a:lstStyle>
            <a:lvl1pPr marL="0" indent="0">
              <a:buNone/>
              <a:defRPr lang="en-GB" sz="2500" b="1">
                <a:solidFill>
                  <a:srgbClr val="94D7E4"/>
                </a:solidFill>
              </a:defRPr>
            </a:lvl1pPr>
          </a:lstStyle>
          <a:p>
            <a:pPr lvl="0"/>
            <a:r>
              <a:rPr lang="en-GB"/>
              <a:t>Item 5 Title</a:t>
            </a:r>
          </a:p>
        </p:txBody>
      </p:sp>
      <p:sp>
        <p:nvSpPr>
          <p:cNvPr id="19" name="Text Placeholder 3">
            <a:extLst>
              <a:ext uri="{FF2B5EF4-FFF2-40B4-BE49-F238E27FC236}">
                <a16:creationId xmlns:a16="http://schemas.microsoft.com/office/drawing/2014/main" id="{4985A2C4-C2D0-5878-0C2A-C15C2054E437}"/>
              </a:ext>
            </a:extLst>
          </p:cNvPr>
          <p:cNvSpPr txBox="1">
            <a:spLocks noGrp="1"/>
          </p:cNvSpPr>
          <p:nvPr>
            <p:ph type="body" idx="4294967295"/>
          </p:nvPr>
        </p:nvSpPr>
        <p:spPr>
          <a:xfrm>
            <a:off x="8463722" y="5203996"/>
            <a:ext cx="3256672" cy="499491"/>
          </a:xfrm>
        </p:spPr>
        <p:txBody>
          <a:bodyPr/>
          <a:lstStyle>
            <a:lvl1pPr marL="0" indent="0">
              <a:buNone/>
              <a:defRPr lang="en-GB" sz="2500" b="1">
                <a:solidFill>
                  <a:srgbClr val="94D7E4"/>
                </a:solidFill>
              </a:defRPr>
            </a:lvl1pPr>
          </a:lstStyle>
          <a:p>
            <a:pPr lvl="0"/>
            <a:r>
              <a:rPr lang="en-GB"/>
              <a:t>Item 6 Title</a:t>
            </a:r>
          </a:p>
        </p:txBody>
      </p:sp>
      <p:sp>
        <p:nvSpPr>
          <p:cNvPr id="20" name="Text Placeholder 3">
            <a:extLst>
              <a:ext uri="{FF2B5EF4-FFF2-40B4-BE49-F238E27FC236}">
                <a16:creationId xmlns:a16="http://schemas.microsoft.com/office/drawing/2014/main" id="{32FEADF4-0406-D96A-F4F3-F6C3E03372F9}"/>
              </a:ext>
            </a:extLst>
          </p:cNvPr>
          <p:cNvSpPr txBox="1">
            <a:spLocks noGrp="1"/>
          </p:cNvSpPr>
          <p:nvPr>
            <p:ph type="body" idx="4294967295"/>
          </p:nvPr>
        </p:nvSpPr>
        <p:spPr>
          <a:xfrm>
            <a:off x="1386001" y="35163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1" name="Text Placeholder 3">
            <a:extLst>
              <a:ext uri="{FF2B5EF4-FFF2-40B4-BE49-F238E27FC236}">
                <a16:creationId xmlns:a16="http://schemas.microsoft.com/office/drawing/2014/main" id="{E84AAC15-FD18-46E5-8EB9-2CE462D0B8D0}"/>
              </a:ext>
            </a:extLst>
          </p:cNvPr>
          <p:cNvSpPr txBox="1">
            <a:spLocks noGrp="1"/>
          </p:cNvSpPr>
          <p:nvPr>
            <p:ph type="body" idx="4294967295"/>
          </p:nvPr>
        </p:nvSpPr>
        <p:spPr>
          <a:xfrm>
            <a:off x="4924866" y="35163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2" name="Text Placeholder 3">
            <a:extLst>
              <a:ext uri="{FF2B5EF4-FFF2-40B4-BE49-F238E27FC236}">
                <a16:creationId xmlns:a16="http://schemas.microsoft.com/office/drawing/2014/main" id="{D21EDFDA-0504-B93F-094D-DD18FD545BA3}"/>
              </a:ext>
            </a:extLst>
          </p:cNvPr>
          <p:cNvSpPr txBox="1">
            <a:spLocks noGrp="1"/>
          </p:cNvSpPr>
          <p:nvPr>
            <p:ph type="body" idx="4294967295"/>
          </p:nvPr>
        </p:nvSpPr>
        <p:spPr>
          <a:xfrm>
            <a:off x="8463722" y="35163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3" name="Text Placeholder 3">
            <a:extLst>
              <a:ext uri="{FF2B5EF4-FFF2-40B4-BE49-F238E27FC236}">
                <a16:creationId xmlns:a16="http://schemas.microsoft.com/office/drawing/2014/main" id="{1709B6D3-8C78-A3D8-3BEE-170C908591E1}"/>
              </a:ext>
            </a:extLst>
          </p:cNvPr>
          <p:cNvSpPr txBox="1">
            <a:spLocks noGrp="1"/>
          </p:cNvSpPr>
          <p:nvPr>
            <p:ph type="body" idx="4294967295"/>
          </p:nvPr>
        </p:nvSpPr>
        <p:spPr>
          <a:xfrm>
            <a:off x="1386001" y="56275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4" name="Text Placeholder 3">
            <a:extLst>
              <a:ext uri="{FF2B5EF4-FFF2-40B4-BE49-F238E27FC236}">
                <a16:creationId xmlns:a16="http://schemas.microsoft.com/office/drawing/2014/main" id="{D5B5B01C-FDD3-B6DD-B67E-92A4435BD07B}"/>
              </a:ext>
            </a:extLst>
          </p:cNvPr>
          <p:cNvSpPr txBox="1">
            <a:spLocks noGrp="1"/>
          </p:cNvSpPr>
          <p:nvPr>
            <p:ph type="body" idx="4294967295"/>
          </p:nvPr>
        </p:nvSpPr>
        <p:spPr>
          <a:xfrm>
            <a:off x="4924866" y="56275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5" name="Text Placeholder 3">
            <a:extLst>
              <a:ext uri="{FF2B5EF4-FFF2-40B4-BE49-F238E27FC236}">
                <a16:creationId xmlns:a16="http://schemas.microsoft.com/office/drawing/2014/main" id="{CE8A9893-E33B-1621-11A8-3AC5A1F4949F}"/>
              </a:ext>
            </a:extLst>
          </p:cNvPr>
          <p:cNvSpPr txBox="1">
            <a:spLocks noGrp="1"/>
          </p:cNvSpPr>
          <p:nvPr>
            <p:ph type="body" idx="4294967295"/>
          </p:nvPr>
        </p:nvSpPr>
        <p:spPr>
          <a:xfrm>
            <a:off x="8463722" y="56275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6" name="Picture Placeholder 46">
            <a:extLst>
              <a:ext uri="{FF2B5EF4-FFF2-40B4-BE49-F238E27FC236}">
                <a16:creationId xmlns:a16="http://schemas.microsoft.com/office/drawing/2014/main" id="{2D5C6A8A-89E1-E980-943E-B7321663985E}"/>
              </a:ext>
            </a:extLst>
          </p:cNvPr>
          <p:cNvSpPr txBox="1">
            <a:spLocks noGrp="1"/>
          </p:cNvSpPr>
          <p:nvPr>
            <p:ph type="pic" idx="4294967295"/>
          </p:nvPr>
        </p:nvSpPr>
        <p:spPr>
          <a:xfrm>
            <a:off x="1498436" y="22151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7" name="Picture Placeholder 46">
            <a:extLst>
              <a:ext uri="{FF2B5EF4-FFF2-40B4-BE49-F238E27FC236}">
                <a16:creationId xmlns:a16="http://schemas.microsoft.com/office/drawing/2014/main" id="{07D0C9F5-9D1E-C472-F07F-5B2E43F2BFA5}"/>
              </a:ext>
            </a:extLst>
          </p:cNvPr>
          <p:cNvSpPr txBox="1">
            <a:spLocks noGrp="1"/>
          </p:cNvSpPr>
          <p:nvPr>
            <p:ph type="pic" idx="4294967295"/>
          </p:nvPr>
        </p:nvSpPr>
        <p:spPr>
          <a:xfrm>
            <a:off x="5033744" y="22151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8" name="Picture Placeholder 46">
            <a:extLst>
              <a:ext uri="{FF2B5EF4-FFF2-40B4-BE49-F238E27FC236}">
                <a16:creationId xmlns:a16="http://schemas.microsoft.com/office/drawing/2014/main" id="{00201249-208C-E848-06BD-7AD187465DEE}"/>
              </a:ext>
            </a:extLst>
          </p:cNvPr>
          <p:cNvSpPr txBox="1">
            <a:spLocks noGrp="1"/>
          </p:cNvSpPr>
          <p:nvPr>
            <p:ph type="pic" idx="4294967295"/>
          </p:nvPr>
        </p:nvSpPr>
        <p:spPr>
          <a:xfrm>
            <a:off x="8569052" y="22151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9" name="Picture Placeholder 46">
            <a:extLst>
              <a:ext uri="{FF2B5EF4-FFF2-40B4-BE49-F238E27FC236}">
                <a16:creationId xmlns:a16="http://schemas.microsoft.com/office/drawing/2014/main" id="{52E28DA2-6A37-2711-B503-6C5F3E579E61}"/>
              </a:ext>
            </a:extLst>
          </p:cNvPr>
          <p:cNvSpPr txBox="1">
            <a:spLocks noGrp="1"/>
          </p:cNvSpPr>
          <p:nvPr>
            <p:ph type="pic" idx="4294967295"/>
          </p:nvPr>
        </p:nvSpPr>
        <p:spPr>
          <a:xfrm>
            <a:off x="1498436" y="43472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30" name="Picture Placeholder 46">
            <a:extLst>
              <a:ext uri="{FF2B5EF4-FFF2-40B4-BE49-F238E27FC236}">
                <a16:creationId xmlns:a16="http://schemas.microsoft.com/office/drawing/2014/main" id="{0F48B2E1-4812-0C3D-C3EB-A6F3E6256821}"/>
              </a:ext>
            </a:extLst>
          </p:cNvPr>
          <p:cNvSpPr txBox="1">
            <a:spLocks noGrp="1"/>
          </p:cNvSpPr>
          <p:nvPr>
            <p:ph type="pic" idx="4294967295"/>
          </p:nvPr>
        </p:nvSpPr>
        <p:spPr>
          <a:xfrm>
            <a:off x="5033744" y="43472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31" name="Picture Placeholder 46">
            <a:extLst>
              <a:ext uri="{FF2B5EF4-FFF2-40B4-BE49-F238E27FC236}">
                <a16:creationId xmlns:a16="http://schemas.microsoft.com/office/drawing/2014/main" id="{9BB8AA1B-672B-ADF6-BC58-DAEBC2523121}"/>
              </a:ext>
            </a:extLst>
          </p:cNvPr>
          <p:cNvSpPr txBox="1">
            <a:spLocks noGrp="1"/>
          </p:cNvSpPr>
          <p:nvPr>
            <p:ph type="pic" idx="4294967295"/>
          </p:nvPr>
        </p:nvSpPr>
        <p:spPr>
          <a:xfrm>
            <a:off x="8569052" y="43472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32" name="Rectangle 53">
            <a:extLst>
              <a:ext uri="{FF2B5EF4-FFF2-40B4-BE49-F238E27FC236}">
                <a16:creationId xmlns:a16="http://schemas.microsoft.com/office/drawing/2014/main" id="{B8C72214-0D8E-AA9B-FCDD-A349154FC37A}"/>
              </a:ext>
            </a:extLst>
          </p:cNvPr>
          <p:cNvSpPr/>
          <p:nvPr/>
        </p:nvSpPr>
        <p:spPr>
          <a:xfrm>
            <a:off x="1285170" y="871724"/>
            <a:ext cx="71999" cy="935998"/>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Tree>
    <p:extLst>
      <p:ext uri="{BB962C8B-B14F-4D97-AF65-F5344CB8AC3E}">
        <p14:creationId xmlns:p14="http://schemas.microsoft.com/office/powerpoint/2010/main" val="1657004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_Overview">
    <p:spTree>
      <p:nvGrpSpPr>
        <p:cNvPr id="1" name=""/>
        <p:cNvGrpSpPr/>
        <p:nvPr/>
      </p:nvGrpSpPr>
      <p:grpSpPr>
        <a:xfrm>
          <a:off x="0" y="0"/>
          <a:ext cx="0" cy="0"/>
          <a:chOff x="0" y="0"/>
          <a:chExt cx="0" cy="0"/>
        </a:xfrm>
      </p:grpSpPr>
      <p:sp>
        <p:nvSpPr>
          <p:cNvPr id="2" name="Rectangle 55">
            <a:extLst>
              <a:ext uri="{FF2B5EF4-FFF2-40B4-BE49-F238E27FC236}">
                <a16:creationId xmlns:a16="http://schemas.microsoft.com/office/drawing/2014/main" id="{2B554730-443B-0FB7-7EA0-1C8E38DC650B}"/>
              </a:ext>
            </a:extLst>
          </p:cNvPr>
          <p:cNvSpPr/>
          <p:nvPr/>
        </p:nvSpPr>
        <p:spPr>
          <a:xfrm>
            <a:off x="4724403" y="0"/>
            <a:ext cx="7467603"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7CC283CC-A14B-B75F-4D1C-9E1EA93E197C}"/>
              </a:ext>
            </a:extLst>
          </p:cNvPr>
          <p:cNvSpPr txBox="1">
            <a:spLocks noGrp="1"/>
          </p:cNvSpPr>
          <p:nvPr>
            <p:ph type="title"/>
          </p:nvPr>
        </p:nvSpPr>
        <p:spPr>
          <a:xfrm>
            <a:off x="1519348" y="645200"/>
            <a:ext cx="4737478" cy="1338837"/>
          </a:xfrm>
        </p:spPr>
        <p:txBody>
          <a:bodyPr anchor="b">
            <a:noAutofit/>
          </a:bodyPr>
          <a:lstStyle>
            <a:lvl1pPr>
              <a:defRPr lang="en-GB" sz="4000" b="1"/>
            </a:lvl1pPr>
          </a:lstStyle>
          <a:p>
            <a:pPr lvl="0"/>
            <a:r>
              <a:rPr lang="en-GB"/>
              <a:t>OVERVIEW</a:t>
            </a:r>
            <a:br>
              <a:rPr lang="en-GB"/>
            </a:br>
            <a:r>
              <a:rPr lang="en-GB"/>
              <a:t>SLIDE</a:t>
            </a:r>
          </a:p>
        </p:txBody>
      </p:sp>
      <p:sp>
        <p:nvSpPr>
          <p:cNvPr id="4" name="Text Placeholder 3">
            <a:extLst>
              <a:ext uri="{FF2B5EF4-FFF2-40B4-BE49-F238E27FC236}">
                <a16:creationId xmlns:a16="http://schemas.microsoft.com/office/drawing/2014/main" id="{61C51B13-2152-6356-3E5F-58E3ABEA4D78}"/>
              </a:ext>
            </a:extLst>
          </p:cNvPr>
          <p:cNvSpPr txBox="1">
            <a:spLocks noGrp="1"/>
          </p:cNvSpPr>
          <p:nvPr>
            <p:ph type="body" idx="4294967295"/>
          </p:nvPr>
        </p:nvSpPr>
        <p:spPr>
          <a:xfrm>
            <a:off x="1386001" y="3092793"/>
            <a:ext cx="3256672" cy="499491"/>
          </a:xfrm>
        </p:spPr>
        <p:txBody>
          <a:bodyPr/>
          <a:lstStyle>
            <a:lvl1pPr marL="0" indent="0">
              <a:buNone/>
              <a:defRPr lang="en-GB" sz="2500" b="1">
                <a:solidFill>
                  <a:srgbClr val="455F51"/>
                </a:solidFill>
              </a:defRPr>
            </a:lvl1pPr>
          </a:lstStyle>
          <a:p>
            <a:pPr lvl="0"/>
            <a:r>
              <a:rPr lang="en-GB"/>
              <a:t>Item 1 Title</a:t>
            </a:r>
          </a:p>
        </p:txBody>
      </p:sp>
      <p:sp>
        <p:nvSpPr>
          <p:cNvPr id="5" name="Date Placeholder 4">
            <a:extLst>
              <a:ext uri="{FF2B5EF4-FFF2-40B4-BE49-F238E27FC236}">
                <a16:creationId xmlns:a16="http://schemas.microsoft.com/office/drawing/2014/main" id="{EAACAD23-0FA3-959F-4A5E-954A519D65BB}"/>
              </a:ext>
            </a:extLst>
          </p:cNvPr>
          <p:cNvSpPr txBox="1">
            <a:spLocks noGrp="1"/>
          </p:cNvSpPr>
          <p:nvPr>
            <p:ph type="dt" sz="half" idx="7"/>
          </p:nvPr>
        </p:nvSpPr>
        <p:spPr/>
        <p:txBody>
          <a:bodyPr/>
          <a:lstStyle>
            <a:lvl1pPr>
              <a:defRPr/>
            </a:lvl1pPr>
          </a:lstStyle>
          <a:p>
            <a:pPr lvl="0"/>
            <a:fld id="{202BF27E-5960-4C01-B0BE-B51F99A7E485}" type="datetime1">
              <a:rPr lang="en-GB"/>
              <a:pPr lvl="0"/>
              <a:t>07/09/2023</a:t>
            </a:fld>
            <a:endParaRPr lang="en-GB"/>
          </a:p>
        </p:txBody>
      </p:sp>
      <p:sp>
        <p:nvSpPr>
          <p:cNvPr id="6" name="Footer Placeholder 5">
            <a:extLst>
              <a:ext uri="{FF2B5EF4-FFF2-40B4-BE49-F238E27FC236}">
                <a16:creationId xmlns:a16="http://schemas.microsoft.com/office/drawing/2014/main" id="{14110205-95FB-D3CD-0004-B11CAA0C4AF8}"/>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7" name="Slide Number Placeholder 6">
            <a:extLst>
              <a:ext uri="{FF2B5EF4-FFF2-40B4-BE49-F238E27FC236}">
                <a16:creationId xmlns:a16="http://schemas.microsoft.com/office/drawing/2014/main" id="{5D731459-A9C4-FD54-73C1-50D810D39D92}"/>
              </a:ext>
            </a:extLst>
          </p:cNvPr>
          <p:cNvSpPr txBox="1">
            <a:spLocks noGrp="1"/>
          </p:cNvSpPr>
          <p:nvPr>
            <p:ph type="sldNum" sz="quarter" idx="8"/>
          </p:nvPr>
        </p:nvSpPr>
        <p:spPr/>
        <p:txBody>
          <a:bodyPr/>
          <a:lstStyle>
            <a:lvl1pPr>
              <a:defRPr/>
            </a:lvl1pPr>
          </a:lstStyle>
          <a:p>
            <a:pPr lvl="0"/>
            <a:fld id="{0B3EED28-D9C9-4D8A-8409-4CF00D651267}" type="slidenum">
              <a:t>‹#›</a:t>
            </a:fld>
            <a:endParaRPr lang="en-GB"/>
          </a:p>
        </p:txBody>
      </p:sp>
      <p:cxnSp>
        <p:nvCxnSpPr>
          <p:cNvPr id="8" name="Straight Connector 11">
            <a:extLst>
              <a:ext uri="{FF2B5EF4-FFF2-40B4-BE49-F238E27FC236}">
                <a16:creationId xmlns:a16="http://schemas.microsoft.com/office/drawing/2014/main" id="{B4147DB5-39FA-E5A9-2DE0-7FB240A2B0B0}"/>
              </a:ext>
            </a:extLst>
          </p:cNvPr>
          <p:cNvCxnSpPr/>
          <p:nvPr/>
        </p:nvCxnSpPr>
        <p:spPr>
          <a:xfrm>
            <a:off x="11190765" y="800959"/>
            <a:ext cx="1001231" cy="0"/>
          </a:xfrm>
          <a:prstGeom prst="straightConnector1">
            <a:avLst/>
          </a:prstGeom>
          <a:noFill/>
          <a:ln w="6345" cap="flat">
            <a:solidFill>
              <a:srgbClr val="94D7E4"/>
            </a:solidFill>
            <a:prstDash val="solid"/>
            <a:miter/>
          </a:ln>
        </p:spPr>
      </p:cxnSp>
      <p:sp>
        <p:nvSpPr>
          <p:cNvPr id="9" name="Text Placeholder 15">
            <a:extLst>
              <a:ext uri="{FF2B5EF4-FFF2-40B4-BE49-F238E27FC236}">
                <a16:creationId xmlns:a16="http://schemas.microsoft.com/office/drawing/2014/main" id="{FECAA45D-2808-542D-4B5D-8F8A4B92E0FD}"/>
              </a:ext>
            </a:extLst>
          </p:cNvPr>
          <p:cNvSpPr txBox="1">
            <a:spLocks noGrp="1"/>
          </p:cNvSpPr>
          <p:nvPr>
            <p:ph type="body" idx="4294967295"/>
          </p:nvPr>
        </p:nvSpPr>
        <p:spPr>
          <a:xfrm>
            <a:off x="11083579" y="837334"/>
            <a:ext cx="610773" cy="328891"/>
          </a:xfrm>
        </p:spPr>
        <p:txBody>
          <a:bodyPr/>
          <a:lstStyle>
            <a:lvl1pPr marL="0" indent="0">
              <a:buNone/>
              <a:defRPr lang="en-GB" sz="1200" i="1">
                <a:solidFill>
                  <a:srgbClr val="94D7E4"/>
                </a:solidFill>
              </a:defRPr>
            </a:lvl1pPr>
          </a:lstStyle>
          <a:p>
            <a:pPr lvl="0"/>
            <a:r>
              <a:rPr lang="en-GB"/>
              <a:t>20XX</a:t>
            </a:r>
          </a:p>
        </p:txBody>
      </p:sp>
      <p:cxnSp>
        <p:nvCxnSpPr>
          <p:cNvPr id="10" name="Straight Connector 13">
            <a:extLst>
              <a:ext uri="{FF2B5EF4-FFF2-40B4-BE49-F238E27FC236}">
                <a16:creationId xmlns:a16="http://schemas.microsoft.com/office/drawing/2014/main" id="{378E065C-A260-B4C2-498B-68DE9968E7BC}"/>
              </a:ext>
            </a:extLst>
          </p:cNvPr>
          <p:cNvCxnSpPr/>
          <p:nvPr/>
        </p:nvCxnSpPr>
        <p:spPr>
          <a:xfrm>
            <a:off x="0" y="6168359"/>
            <a:ext cx="1764792" cy="0"/>
          </a:xfrm>
          <a:prstGeom prst="straightConnector1">
            <a:avLst/>
          </a:prstGeom>
          <a:noFill/>
          <a:ln w="19046" cap="flat">
            <a:solidFill>
              <a:srgbClr val="41AEBD"/>
            </a:solidFill>
            <a:prstDash val="solid"/>
            <a:miter/>
          </a:ln>
        </p:spPr>
      </p:cxnSp>
      <p:cxnSp>
        <p:nvCxnSpPr>
          <p:cNvPr id="11" name="Straight Connector 14">
            <a:extLst>
              <a:ext uri="{FF2B5EF4-FFF2-40B4-BE49-F238E27FC236}">
                <a16:creationId xmlns:a16="http://schemas.microsoft.com/office/drawing/2014/main" id="{7C6C6E5E-9533-8F11-6240-461EC148C6FA}"/>
              </a:ext>
            </a:extLst>
          </p:cNvPr>
          <p:cNvCxnSpPr/>
          <p:nvPr/>
        </p:nvCxnSpPr>
        <p:spPr>
          <a:xfrm rot="16200004">
            <a:off x="11384398" y="6579107"/>
            <a:ext cx="557784" cy="0"/>
          </a:xfrm>
          <a:prstGeom prst="straightConnector1">
            <a:avLst/>
          </a:prstGeom>
          <a:noFill/>
          <a:ln w="19046" cap="flat">
            <a:solidFill>
              <a:srgbClr val="94D7E4"/>
            </a:solidFill>
            <a:prstDash val="solid"/>
            <a:miter/>
          </a:ln>
        </p:spPr>
      </p:cxnSp>
      <p:cxnSp>
        <p:nvCxnSpPr>
          <p:cNvPr id="12" name="Straight Connector 30">
            <a:extLst>
              <a:ext uri="{FF2B5EF4-FFF2-40B4-BE49-F238E27FC236}">
                <a16:creationId xmlns:a16="http://schemas.microsoft.com/office/drawing/2014/main" id="{DD58C665-C513-B4FC-C7AD-F02E430957CF}"/>
              </a:ext>
            </a:extLst>
          </p:cNvPr>
          <p:cNvCxnSpPr/>
          <p:nvPr/>
        </p:nvCxnSpPr>
        <p:spPr>
          <a:xfrm>
            <a:off x="11192402" y="802797"/>
            <a:ext cx="1001231" cy="0"/>
          </a:xfrm>
          <a:prstGeom prst="straightConnector1">
            <a:avLst/>
          </a:prstGeom>
          <a:noFill/>
          <a:ln w="6345" cap="flat">
            <a:solidFill>
              <a:srgbClr val="94D7E4"/>
            </a:solidFill>
            <a:prstDash val="solid"/>
            <a:miter/>
          </a:ln>
        </p:spPr>
      </p:cxnSp>
      <p:cxnSp>
        <p:nvCxnSpPr>
          <p:cNvPr id="13" name="Straight Connector 33">
            <a:extLst>
              <a:ext uri="{FF2B5EF4-FFF2-40B4-BE49-F238E27FC236}">
                <a16:creationId xmlns:a16="http://schemas.microsoft.com/office/drawing/2014/main" id="{465AF775-FB3E-122E-AE04-430A902F10BC}"/>
              </a:ext>
            </a:extLst>
          </p:cNvPr>
          <p:cNvCxnSpPr/>
          <p:nvPr/>
        </p:nvCxnSpPr>
        <p:spPr>
          <a:xfrm rot="16200004">
            <a:off x="11383201" y="6580799"/>
            <a:ext cx="557784" cy="0"/>
          </a:xfrm>
          <a:prstGeom prst="straightConnector1">
            <a:avLst/>
          </a:prstGeom>
          <a:noFill/>
          <a:ln w="19046" cap="flat">
            <a:solidFill>
              <a:srgbClr val="94D7E4"/>
            </a:solidFill>
            <a:prstDash val="solid"/>
            <a:miter/>
          </a:ln>
        </p:spPr>
      </p:cxnSp>
      <p:sp>
        <p:nvSpPr>
          <p:cNvPr id="14" name="Text Placeholder 3">
            <a:extLst>
              <a:ext uri="{FF2B5EF4-FFF2-40B4-BE49-F238E27FC236}">
                <a16:creationId xmlns:a16="http://schemas.microsoft.com/office/drawing/2014/main" id="{C7091B68-1A8F-6F4D-05EA-160421546AF4}"/>
              </a:ext>
            </a:extLst>
          </p:cNvPr>
          <p:cNvSpPr txBox="1">
            <a:spLocks noGrp="1"/>
          </p:cNvSpPr>
          <p:nvPr>
            <p:ph type="body" idx="4294967295"/>
          </p:nvPr>
        </p:nvSpPr>
        <p:spPr>
          <a:xfrm>
            <a:off x="4924866" y="3092793"/>
            <a:ext cx="3256672" cy="499491"/>
          </a:xfrm>
        </p:spPr>
        <p:txBody>
          <a:bodyPr/>
          <a:lstStyle>
            <a:lvl1pPr marL="0" indent="0">
              <a:buNone/>
              <a:defRPr lang="en-GB" sz="2500" b="1">
                <a:solidFill>
                  <a:srgbClr val="94D7E4"/>
                </a:solidFill>
              </a:defRPr>
            </a:lvl1pPr>
          </a:lstStyle>
          <a:p>
            <a:pPr lvl="0"/>
            <a:r>
              <a:rPr lang="en-GB"/>
              <a:t>Item 2 Title</a:t>
            </a:r>
          </a:p>
        </p:txBody>
      </p:sp>
      <p:sp>
        <p:nvSpPr>
          <p:cNvPr id="15" name="Text Placeholder 3">
            <a:extLst>
              <a:ext uri="{FF2B5EF4-FFF2-40B4-BE49-F238E27FC236}">
                <a16:creationId xmlns:a16="http://schemas.microsoft.com/office/drawing/2014/main" id="{7E37B9D3-F76A-9B8D-A71A-17DE5DC5F1FA}"/>
              </a:ext>
            </a:extLst>
          </p:cNvPr>
          <p:cNvSpPr txBox="1">
            <a:spLocks noGrp="1"/>
          </p:cNvSpPr>
          <p:nvPr>
            <p:ph type="body" idx="4294967295"/>
          </p:nvPr>
        </p:nvSpPr>
        <p:spPr>
          <a:xfrm>
            <a:off x="8463722" y="3092793"/>
            <a:ext cx="3256672" cy="499491"/>
          </a:xfrm>
        </p:spPr>
        <p:txBody>
          <a:bodyPr/>
          <a:lstStyle>
            <a:lvl1pPr marL="0" indent="0">
              <a:buNone/>
              <a:defRPr lang="en-GB" sz="2500" b="1">
                <a:solidFill>
                  <a:srgbClr val="94D7E4"/>
                </a:solidFill>
              </a:defRPr>
            </a:lvl1pPr>
          </a:lstStyle>
          <a:p>
            <a:pPr lvl="0"/>
            <a:r>
              <a:rPr lang="en-GB"/>
              <a:t>Item 3 Title</a:t>
            </a:r>
          </a:p>
        </p:txBody>
      </p:sp>
      <p:sp>
        <p:nvSpPr>
          <p:cNvPr id="16" name="Text Placeholder 3">
            <a:extLst>
              <a:ext uri="{FF2B5EF4-FFF2-40B4-BE49-F238E27FC236}">
                <a16:creationId xmlns:a16="http://schemas.microsoft.com/office/drawing/2014/main" id="{C84AECF1-A56E-F6D4-DB96-C40E67E5ECDF}"/>
              </a:ext>
            </a:extLst>
          </p:cNvPr>
          <p:cNvSpPr txBox="1">
            <a:spLocks noGrp="1"/>
          </p:cNvSpPr>
          <p:nvPr>
            <p:ph type="body" idx="4294967295"/>
          </p:nvPr>
        </p:nvSpPr>
        <p:spPr>
          <a:xfrm>
            <a:off x="1386001" y="5203996"/>
            <a:ext cx="3256672" cy="499491"/>
          </a:xfrm>
        </p:spPr>
        <p:txBody>
          <a:bodyPr/>
          <a:lstStyle>
            <a:lvl1pPr marL="0" indent="0">
              <a:buNone/>
              <a:defRPr lang="en-GB" sz="2500" b="1">
                <a:solidFill>
                  <a:srgbClr val="455F51"/>
                </a:solidFill>
              </a:defRPr>
            </a:lvl1pPr>
          </a:lstStyle>
          <a:p>
            <a:pPr lvl="0"/>
            <a:r>
              <a:rPr lang="en-GB"/>
              <a:t>Item 4 Title</a:t>
            </a:r>
          </a:p>
        </p:txBody>
      </p:sp>
      <p:sp>
        <p:nvSpPr>
          <p:cNvPr id="17" name="Text Placeholder 3">
            <a:extLst>
              <a:ext uri="{FF2B5EF4-FFF2-40B4-BE49-F238E27FC236}">
                <a16:creationId xmlns:a16="http://schemas.microsoft.com/office/drawing/2014/main" id="{840F2A8F-496D-B9AB-F9CA-04171F56D900}"/>
              </a:ext>
            </a:extLst>
          </p:cNvPr>
          <p:cNvSpPr txBox="1">
            <a:spLocks noGrp="1"/>
          </p:cNvSpPr>
          <p:nvPr>
            <p:ph type="body" idx="4294967295"/>
          </p:nvPr>
        </p:nvSpPr>
        <p:spPr>
          <a:xfrm>
            <a:off x="4924866" y="5203996"/>
            <a:ext cx="3256672" cy="499491"/>
          </a:xfrm>
        </p:spPr>
        <p:txBody>
          <a:bodyPr/>
          <a:lstStyle>
            <a:lvl1pPr marL="0" indent="0">
              <a:buNone/>
              <a:defRPr lang="en-GB" sz="2500" b="1">
                <a:solidFill>
                  <a:srgbClr val="94D7E4"/>
                </a:solidFill>
              </a:defRPr>
            </a:lvl1pPr>
          </a:lstStyle>
          <a:p>
            <a:pPr lvl="0"/>
            <a:r>
              <a:rPr lang="en-GB"/>
              <a:t>Item 5 Title</a:t>
            </a:r>
          </a:p>
        </p:txBody>
      </p:sp>
      <p:sp>
        <p:nvSpPr>
          <p:cNvPr id="18" name="Text Placeholder 3">
            <a:extLst>
              <a:ext uri="{FF2B5EF4-FFF2-40B4-BE49-F238E27FC236}">
                <a16:creationId xmlns:a16="http://schemas.microsoft.com/office/drawing/2014/main" id="{73EE741E-5B1C-FA14-FCB4-7B80493661E8}"/>
              </a:ext>
            </a:extLst>
          </p:cNvPr>
          <p:cNvSpPr txBox="1">
            <a:spLocks noGrp="1"/>
          </p:cNvSpPr>
          <p:nvPr>
            <p:ph type="body" idx="4294967295"/>
          </p:nvPr>
        </p:nvSpPr>
        <p:spPr>
          <a:xfrm>
            <a:off x="8463722" y="5203996"/>
            <a:ext cx="3256672" cy="499491"/>
          </a:xfrm>
        </p:spPr>
        <p:txBody>
          <a:bodyPr/>
          <a:lstStyle>
            <a:lvl1pPr marL="0" indent="0">
              <a:buNone/>
              <a:defRPr lang="en-GB" sz="2500" b="1">
                <a:solidFill>
                  <a:srgbClr val="94D7E4"/>
                </a:solidFill>
              </a:defRPr>
            </a:lvl1pPr>
          </a:lstStyle>
          <a:p>
            <a:pPr lvl="0"/>
            <a:r>
              <a:rPr lang="en-GB"/>
              <a:t>Item 6 Title</a:t>
            </a:r>
          </a:p>
        </p:txBody>
      </p:sp>
      <p:sp>
        <p:nvSpPr>
          <p:cNvPr id="19" name="Text Placeholder 3">
            <a:extLst>
              <a:ext uri="{FF2B5EF4-FFF2-40B4-BE49-F238E27FC236}">
                <a16:creationId xmlns:a16="http://schemas.microsoft.com/office/drawing/2014/main" id="{839F471D-6406-A987-2B88-1F5455D71204}"/>
              </a:ext>
            </a:extLst>
          </p:cNvPr>
          <p:cNvSpPr txBox="1">
            <a:spLocks noGrp="1"/>
          </p:cNvSpPr>
          <p:nvPr>
            <p:ph type="body" idx="4294967295"/>
          </p:nvPr>
        </p:nvSpPr>
        <p:spPr>
          <a:xfrm>
            <a:off x="1386001" y="3516352"/>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0" name="Text Placeholder 3">
            <a:extLst>
              <a:ext uri="{FF2B5EF4-FFF2-40B4-BE49-F238E27FC236}">
                <a16:creationId xmlns:a16="http://schemas.microsoft.com/office/drawing/2014/main" id="{D4D499FD-1F5F-21A6-0D33-CAB439C70806}"/>
              </a:ext>
            </a:extLst>
          </p:cNvPr>
          <p:cNvSpPr txBox="1">
            <a:spLocks noGrp="1"/>
          </p:cNvSpPr>
          <p:nvPr>
            <p:ph type="body" idx="4294967295"/>
          </p:nvPr>
        </p:nvSpPr>
        <p:spPr>
          <a:xfrm>
            <a:off x="4924866" y="35163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1" name="Text Placeholder 3">
            <a:extLst>
              <a:ext uri="{FF2B5EF4-FFF2-40B4-BE49-F238E27FC236}">
                <a16:creationId xmlns:a16="http://schemas.microsoft.com/office/drawing/2014/main" id="{1141BF94-3B87-1543-C218-4F5935DABEBE}"/>
              </a:ext>
            </a:extLst>
          </p:cNvPr>
          <p:cNvSpPr txBox="1">
            <a:spLocks noGrp="1"/>
          </p:cNvSpPr>
          <p:nvPr>
            <p:ph type="body" idx="4294967295"/>
          </p:nvPr>
        </p:nvSpPr>
        <p:spPr>
          <a:xfrm>
            <a:off x="8463722" y="3516352"/>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2" name="Text Placeholder 3">
            <a:extLst>
              <a:ext uri="{FF2B5EF4-FFF2-40B4-BE49-F238E27FC236}">
                <a16:creationId xmlns:a16="http://schemas.microsoft.com/office/drawing/2014/main" id="{203B8EBB-1216-CBE8-F749-4770C595B192}"/>
              </a:ext>
            </a:extLst>
          </p:cNvPr>
          <p:cNvSpPr txBox="1">
            <a:spLocks noGrp="1"/>
          </p:cNvSpPr>
          <p:nvPr>
            <p:ph type="body" idx="4294967295"/>
          </p:nvPr>
        </p:nvSpPr>
        <p:spPr>
          <a:xfrm>
            <a:off x="1386001" y="5627555"/>
            <a:ext cx="3256672" cy="499491"/>
          </a:xfrm>
        </p:spPr>
        <p:txBody>
          <a:bodyPr/>
          <a:lstStyle>
            <a:lvl1pPr marL="0" indent="0">
              <a:lnSpc>
                <a:spcPct val="100000"/>
              </a:lnSpc>
              <a:spcBef>
                <a:spcPts val="600"/>
              </a:spcBef>
              <a:buNone/>
              <a:defRPr sz="1600">
                <a:solidFill>
                  <a:srgbClr val="FFFFFF"/>
                </a:solidFill>
              </a:defRPr>
            </a:lvl1pPr>
          </a:lstStyle>
          <a:p>
            <a:pPr lvl="0"/>
            <a:r>
              <a:rPr lang="en-US"/>
              <a:t>Click to edit Master text styles</a:t>
            </a:r>
          </a:p>
        </p:txBody>
      </p:sp>
      <p:sp>
        <p:nvSpPr>
          <p:cNvPr id="23" name="Text Placeholder 3">
            <a:extLst>
              <a:ext uri="{FF2B5EF4-FFF2-40B4-BE49-F238E27FC236}">
                <a16:creationId xmlns:a16="http://schemas.microsoft.com/office/drawing/2014/main" id="{19252590-1992-ECFF-93E1-1EEEB1CCB8AD}"/>
              </a:ext>
            </a:extLst>
          </p:cNvPr>
          <p:cNvSpPr txBox="1">
            <a:spLocks noGrp="1"/>
          </p:cNvSpPr>
          <p:nvPr>
            <p:ph type="body" idx="4294967295"/>
          </p:nvPr>
        </p:nvSpPr>
        <p:spPr>
          <a:xfrm>
            <a:off x="4924866" y="56275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4" name="Text Placeholder 3">
            <a:extLst>
              <a:ext uri="{FF2B5EF4-FFF2-40B4-BE49-F238E27FC236}">
                <a16:creationId xmlns:a16="http://schemas.microsoft.com/office/drawing/2014/main" id="{9F093B44-F51E-434E-6E51-F26AB552F669}"/>
              </a:ext>
            </a:extLst>
          </p:cNvPr>
          <p:cNvSpPr txBox="1">
            <a:spLocks noGrp="1"/>
          </p:cNvSpPr>
          <p:nvPr>
            <p:ph type="body" idx="4294967295"/>
          </p:nvPr>
        </p:nvSpPr>
        <p:spPr>
          <a:xfrm>
            <a:off x="8463722" y="5627555"/>
            <a:ext cx="3256672" cy="499491"/>
          </a:xfrm>
        </p:spPr>
        <p:txBody>
          <a:bodyPr/>
          <a:lstStyle>
            <a:lvl1pPr marL="0" indent="0">
              <a:lnSpc>
                <a:spcPct val="100000"/>
              </a:lnSpc>
              <a:spcBef>
                <a:spcPts val="600"/>
              </a:spcBef>
              <a:buNone/>
              <a:defRPr sz="1600"/>
            </a:lvl1pPr>
          </a:lstStyle>
          <a:p>
            <a:pPr lvl="0"/>
            <a:r>
              <a:rPr lang="en-US"/>
              <a:t>Click to edit Master text styles</a:t>
            </a:r>
          </a:p>
        </p:txBody>
      </p:sp>
      <p:sp>
        <p:nvSpPr>
          <p:cNvPr id="25" name="Picture Placeholder 46">
            <a:extLst>
              <a:ext uri="{FF2B5EF4-FFF2-40B4-BE49-F238E27FC236}">
                <a16:creationId xmlns:a16="http://schemas.microsoft.com/office/drawing/2014/main" id="{59493B0A-7096-D6B5-1E8C-3103898D6B2A}"/>
              </a:ext>
            </a:extLst>
          </p:cNvPr>
          <p:cNvSpPr txBox="1">
            <a:spLocks noGrp="1"/>
          </p:cNvSpPr>
          <p:nvPr>
            <p:ph type="pic" idx="4294967295"/>
          </p:nvPr>
        </p:nvSpPr>
        <p:spPr>
          <a:xfrm>
            <a:off x="1498436" y="2215179"/>
            <a:ext cx="867601" cy="868680"/>
          </a:xfrm>
          <a:ln w="19046">
            <a:solidFill>
              <a:srgbClr val="455F51"/>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6" name="Picture Placeholder 46">
            <a:extLst>
              <a:ext uri="{FF2B5EF4-FFF2-40B4-BE49-F238E27FC236}">
                <a16:creationId xmlns:a16="http://schemas.microsoft.com/office/drawing/2014/main" id="{B18AC1BF-5EB3-C2FE-423D-F87DE807378F}"/>
              </a:ext>
            </a:extLst>
          </p:cNvPr>
          <p:cNvSpPr txBox="1">
            <a:spLocks noGrp="1"/>
          </p:cNvSpPr>
          <p:nvPr>
            <p:ph type="pic" idx="4294967295"/>
          </p:nvPr>
        </p:nvSpPr>
        <p:spPr>
          <a:xfrm>
            <a:off x="5033744" y="22151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7" name="Picture Placeholder 46">
            <a:extLst>
              <a:ext uri="{FF2B5EF4-FFF2-40B4-BE49-F238E27FC236}">
                <a16:creationId xmlns:a16="http://schemas.microsoft.com/office/drawing/2014/main" id="{EB2A3E5D-1E14-5DEE-A882-106D9EC931C4}"/>
              </a:ext>
            </a:extLst>
          </p:cNvPr>
          <p:cNvSpPr txBox="1">
            <a:spLocks noGrp="1"/>
          </p:cNvSpPr>
          <p:nvPr>
            <p:ph type="pic" idx="4294967295"/>
          </p:nvPr>
        </p:nvSpPr>
        <p:spPr>
          <a:xfrm>
            <a:off x="8569052" y="2215179"/>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8" name="Picture Placeholder 46">
            <a:extLst>
              <a:ext uri="{FF2B5EF4-FFF2-40B4-BE49-F238E27FC236}">
                <a16:creationId xmlns:a16="http://schemas.microsoft.com/office/drawing/2014/main" id="{35F23D9D-54AB-9217-48F7-A5D456ED5ECE}"/>
              </a:ext>
            </a:extLst>
          </p:cNvPr>
          <p:cNvSpPr txBox="1">
            <a:spLocks noGrp="1"/>
          </p:cNvSpPr>
          <p:nvPr>
            <p:ph type="pic" idx="4294967295"/>
          </p:nvPr>
        </p:nvSpPr>
        <p:spPr>
          <a:xfrm>
            <a:off x="1498436" y="4347295"/>
            <a:ext cx="867601" cy="868680"/>
          </a:xfrm>
          <a:ln w="19046">
            <a:solidFill>
              <a:srgbClr val="455F51"/>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29" name="Picture Placeholder 46">
            <a:extLst>
              <a:ext uri="{FF2B5EF4-FFF2-40B4-BE49-F238E27FC236}">
                <a16:creationId xmlns:a16="http://schemas.microsoft.com/office/drawing/2014/main" id="{FD324C5C-7490-41AE-C35F-1533893656F8}"/>
              </a:ext>
            </a:extLst>
          </p:cNvPr>
          <p:cNvSpPr txBox="1">
            <a:spLocks noGrp="1"/>
          </p:cNvSpPr>
          <p:nvPr>
            <p:ph type="pic" idx="4294967295"/>
          </p:nvPr>
        </p:nvSpPr>
        <p:spPr>
          <a:xfrm>
            <a:off x="5033744" y="43472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30" name="Picture Placeholder 46">
            <a:extLst>
              <a:ext uri="{FF2B5EF4-FFF2-40B4-BE49-F238E27FC236}">
                <a16:creationId xmlns:a16="http://schemas.microsoft.com/office/drawing/2014/main" id="{0F99CE82-754D-0BF1-5224-5243E924CC9F}"/>
              </a:ext>
            </a:extLst>
          </p:cNvPr>
          <p:cNvSpPr txBox="1">
            <a:spLocks noGrp="1"/>
          </p:cNvSpPr>
          <p:nvPr>
            <p:ph type="pic" idx="4294967295"/>
          </p:nvPr>
        </p:nvSpPr>
        <p:spPr>
          <a:xfrm>
            <a:off x="8569052" y="4347295"/>
            <a:ext cx="867601" cy="868680"/>
          </a:xfrm>
          <a:ln w="19046">
            <a:solidFill>
              <a:srgbClr val="94D7E4"/>
            </a:solidFill>
            <a:prstDash val="solid"/>
          </a:ln>
        </p:spPr>
        <p:txBody>
          <a:bodyPr anchor="ctr" anchorCtr="1"/>
          <a:lstStyle>
            <a:lvl1pPr marL="0" indent="0" algn="ctr">
              <a:buNone/>
              <a:defRPr sz="1200"/>
            </a:lvl1pPr>
          </a:lstStyle>
          <a:p>
            <a:pPr lvl="0"/>
            <a:r>
              <a:rPr lang="en-US"/>
              <a:t>Click icon to add picture</a:t>
            </a:r>
            <a:endParaRPr lang="en-GB"/>
          </a:p>
        </p:txBody>
      </p:sp>
      <p:sp>
        <p:nvSpPr>
          <p:cNvPr id="31" name="Rectangle 53">
            <a:extLst>
              <a:ext uri="{FF2B5EF4-FFF2-40B4-BE49-F238E27FC236}">
                <a16:creationId xmlns:a16="http://schemas.microsoft.com/office/drawing/2014/main" id="{446909C4-5AD3-8B72-51A7-50ECAEB072CF}"/>
              </a:ext>
            </a:extLst>
          </p:cNvPr>
          <p:cNvSpPr/>
          <p:nvPr/>
        </p:nvSpPr>
        <p:spPr>
          <a:xfrm>
            <a:off x="1285170" y="871724"/>
            <a:ext cx="71999" cy="935998"/>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Tree>
    <p:extLst>
      <p:ext uri="{BB962C8B-B14F-4D97-AF65-F5344CB8AC3E}">
        <p14:creationId xmlns:p14="http://schemas.microsoft.com/office/powerpoint/2010/main" val="10203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FC5D-C7C7-A6E2-18EB-7F2148C53D30}"/>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66AFAF5-BB88-DD02-68ED-D061BF36714B}"/>
              </a:ext>
            </a:extLst>
          </p:cNvPr>
          <p:cNvSpPr txBox="1">
            <a:spLocks noGrp="1"/>
          </p:cNvSpPr>
          <p:nvPr>
            <p:ph type="dt" sz="half" idx="7"/>
          </p:nvPr>
        </p:nvSpPr>
        <p:spPr/>
        <p:txBody>
          <a:bodyPr/>
          <a:lstStyle>
            <a:lvl1pPr>
              <a:defRPr/>
            </a:lvl1pPr>
          </a:lstStyle>
          <a:p>
            <a:pPr lvl="0"/>
            <a:fld id="{6FF5FF0D-88A1-4BF6-A0D8-311EF2036313}" type="datetime1">
              <a:rPr lang="en-GB"/>
              <a:pPr lvl="0"/>
              <a:t>07/09/2023</a:t>
            </a:fld>
            <a:endParaRPr lang="en-GB"/>
          </a:p>
        </p:txBody>
      </p:sp>
      <p:sp>
        <p:nvSpPr>
          <p:cNvPr id="4" name="Footer Placeholder 3">
            <a:extLst>
              <a:ext uri="{FF2B5EF4-FFF2-40B4-BE49-F238E27FC236}">
                <a16:creationId xmlns:a16="http://schemas.microsoft.com/office/drawing/2014/main" id="{46E474B4-51BE-6CDC-FECB-56614BA1A1C3}"/>
              </a:ext>
            </a:extLst>
          </p:cNvPr>
          <p:cNvSpPr txBox="1">
            <a:spLocks noGrp="1"/>
          </p:cNvSpPr>
          <p:nvPr>
            <p:ph type="ftr" sz="quarter" idx="9"/>
          </p:nvPr>
        </p:nvSpPr>
        <p:spPr/>
        <p:txBody>
          <a:bodyPr/>
          <a:lstStyle>
            <a:lvl1pPr>
              <a:defRPr/>
            </a:lvl1pPr>
          </a:lstStyle>
          <a:p>
            <a:pPr lvl="0"/>
            <a:r>
              <a:rPr lang="en-GB"/>
              <a:t>Presentation Title</a:t>
            </a:r>
          </a:p>
        </p:txBody>
      </p:sp>
      <p:sp>
        <p:nvSpPr>
          <p:cNvPr id="5" name="Slide Number Placeholder 4">
            <a:extLst>
              <a:ext uri="{FF2B5EF4-FFF2-40B4-BE49-F238E27FC236}">
                <a16:creationId xmlns:a16="http://schemas.microsoft.com/office/drawing/2014/main" id="{5027FEDC-82B2-4660-A6F0-059B08C6937A}"/>
              </a:ext>
            </a:extLst>
          </p:cNvPr>
          <p:cNvSpPr txBox="1">
            <a:spLocks noGrp="1"/>
          </p:cNvSpPr>
          <p:nvPr>
            <p:ph type="sldNum" sz="quarter" idx="8"/>
          </p:nvPr>
        </p:nvSpPr>
        <p:spPr/>
        <p:txBody>
          <a:bodyPr/>
          <a:lstStyle>
            <a:lvl1pPr>
              <a:defRPr/>
            </a:lvl1pPr>
          </a:lstStyle>
          <a:p>
            <a:pPr lvl="0"/>
            <a:fld id="{7F839B27-8968-4741-8BE3-28F1326BD7A6}" type="slidenum">
              <a:t>‹#›</a:t>
            </a:fld>
            <a:endParaRPr lang="en-GB"/>
          </a:p>
        </p:txBody>
      </p:sp>
    </p:spTree>
    <p:extLst>
      <p:ext uri="{BB962C8B-B14F-4D97-AF65-F5344CB8AC3E}">
        <p14:creationId xmlns:p14="http://schemas.microsoft.com/office/powerpoint/2010/main" val="28211167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C0C8BCC1-8CD6-471F-7007-1D35A54A3EF5}"/>
              </a:ext>
            </a:extLst>
          </p:cNvPr>
          <p:cNvSpPr/>
          <p:nvPr/>
        </p:nvSpPr>
        <p:spPr>
          <a:xfrm>
            <a:off x="0" y="0"/>
            <a:ext cx="12191996"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7DE99231-8103-2507-0F3A-02D093BE82C7}"/>
              </a:ext>
            </a:extLst>
          </p:cNvPr>
          <p:cNvSpPr txBox="1">
            <a:spLocks noGrp="1"/>
          </p:cNvSpPr>
          <p:nvPr>
            <p:ph type="title"/>
          </p:nvPr>
        </p:nvSpPr>
        <p:spPr>
          <a:xfrm>
            <a:off x="1814398" y="1144591"/>
            <a:ext cx="9395395" cy="1483412"/>
          </a:xfrm>
        </p:spPr>
        <p:txBody>
          <a:bodyPr>
            <a:noAutofit/>
          </a:bodyPr>
          <a:lstStyle>
            <a:lvl1pPr>
              <a:defRPr lang="en-GB" sz="5500"/>
            </a:lvl1pPr>
          </a:lstStyle>
          <a:p>
            <a:pPr lvl="0"/>
            <a:r>
              <a:rPr lang="en-GB"/>
              <a:t>THANK</a:t>
            </a:r>
            <a:br>
              <a:rPr lang="en-GB"/>
            </a:br>
            <a:r>
              <a:rPr lang="en-GB"/>
              <a:t>YOU!</a:t>
            </a:r>
          </a:p>
        </p:txBody>
      </p:sp>
      <p:sp>
        <p:nvSpPr>
          <p:cNvPr id="4" name="Date Placeholder 3">
            <a:extLst>
              <a:ext uri="{FF2B5EF4-FFF2-40B4-BE49-F238E27FC236}">
                <a16:creationId xmlns:a16="http://schemas.microsoft.com/office/drawing/2014/main" id="{3D229DB0-16F0-90E7-A51B-946D5621B435}"/>
              </a:ext>
            </a:extLst>
          </p:cNvPr>
          <p:cNvSpPr txBox="1">
            <a:spLocks noGrp="1"/>
          </p:cNvSpPr>
          <p:nvPr>
            <p:ph type="dt" sz="half" idx="7"/>
          </p:nvPr>
        </p:nvSpPr>
        <p:spPr/>
        <p:txBody>
          <a:bodyPr/>
          <a:lstStyle>
            <a:lvl1pPr>
              <a:defRPr/>
            </a:lvl1pPr>
          </a:lstStyle>
          <a:p>
            <a:pPr lvl="0"/>
            <a:fld id="{195EF9EE-1F4F-485C-8575-ADC8A7D9BF31}" type="datetime1">
              <a:rPr lang="en-GB"/>
              <a:pPr lvl="0"/>
              <a:t>07/09/2023</a:t>
            </a:fld>
            <a:endParaRPr lang="en-GB"/>
          </a:p>
        </p:txBody>
      </p:sp>
      <p:sp>
        <p:nvSpPr>
          <p:cNvPr id="5" name="Footer Placeholder 4">
            <a:extLst>
              <a:ext uri="{FF2B5EF4-FFF2-40B4-BE49-F238E27FC236}">
                <a16:creationId xmlns:a16="http://schemas.microsoft.com/office/drawing/2014/main" id="{5FBC4351-75C8-8545-588A-E96C54EC8A03}"/>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5">
            <a:extLst>
              <a:ext uri="{FF2B5EF4-FFF2-40B4-BE49-F238E27FC236}">
                <a16:creationId xmlns:a16="http://schemas.microsoft.com/office/drawing/2014/main" id="{EBBF69D5-A89D-E475-D2FA-01DF3DAE5434}"/>
              </a:ext>
            </a:extLst>
          </p:cNvPr>
          <p:cNvSpPr txBox="1">
            <a:spLocks noGrp="1"/>
          </p:cNvSpPr>
          <p:nvPr>
            <p:ph type="sldNum" sz="quarter" idx="8"/>
          </p:nvPr>
        </p:nvSpPr>
        <p:spPr/>
        <p:txBody>
          <a:bodyPr/>
          <a:lstStyle>
            <a:lvl1pPr>
              <a:defRPr/>
            </a:lvl1pPr>
          </a:lstStyle>
          <a:p>
            <a:pPr lvl="0"/>
            <a:fld id="{5BC4E04F-90F4-4FAC-B8F6-C2CA2C4ECD5A}" type="slidenum">
              <a:t>‹#›</a:t>
            </a:fld>
            <a:endParaRPr lang="en-GB"/>
          </a:p>
        </p:txBody>
      </p:sp>
      <p:sp>
        <p:nvSpPr>
          <p:cNvPr id="7" name="Rectangle 8">
            <a:extLst>
              <a:ext uri="{FF2B5EF4-FFF2-40B4-BE49-F238E27FC236}">
                <a16:creationId xmlns:a16="http://schemas.microsoft.com/office/drawing/2014/main" id="{BD61C669-6878-34C3-6D35-B8E580A30FAD}"/>
              </a:ext>
            </a:extLst>
          </p:cNvPr>
          <p:cNvSpPr/>
          <p:nvPr/>
        </p:nvSpPr>
        <p:spPr>
          <a:xfrm>
            <a:off x="1379619" y="0"/>
            <a:ext cx="143999" cy="24840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8" name="Subtitle 2">
            <a:extLst>
              <a:ext uri="{FF2B5EF4-FFF2-40B4-BE49-F238E27FC236}">
                <a16:creationId xmlns:a16="http://schemas.microsoft.com/office/drawing/2014/main" id="{31389F44-CE7F-82FB-CF48-4C3868E88312}"/>
              </a:ext>
            </a:extLst>
          </p:cNvPr>
          <p:cNvSpPr txBox="1">
            <a:spLocks noGrp="1"/>
          </p:cNvSpPr>
          <p:nvPr>
            <p:ph type="subTitle" idx="4294967295"/>
          </p:nvPr>
        </p:nvSpPr>
        <p:spPr>
          <a:xfrm>
            <a:off x="1812761" y="3038688"/>
            <a:ext cx="9144000" cy="139798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cxnSp>
        <p:nvCxnSpPr>
          <p:cNvPr id="9" name="Straight Connector 10">
            <a:extLst>
              <a:ext uri="{FF2B5EF4-FFF2-40B4-BE49-F238E27FC236}">
                <a16:creationId xmlns:a16="http://schemas.microsoft.com/office/drawing/2014/main" id="{62E6B1C4-5254-69CC-3166-8835F6C857C5}"/>
              </a:ext>
            </a:extLst>
          </p:cNvPr>
          <p:cNvCxnSpPr/>
          <p:nvPr/>
        </p:nvCxnSpPr>
        <p:spPr>
          <a:xfrm>
            <a:off x="1957136" y="2883642"/>
            <a:ext cx="930438" cy="0"/>
          </a:xfrm>
          <a:prstGeom prst="straightConnector1">
            <a:avLst/>
          </a:prstGeom>
          <a:noFill/>
          <a:ln w="25402" cap="flat">
            <a:solidFill>
              <a:srgbClr val="94D7E4"/>
            </a:solidFill>
            <a:prstDash val="solid"/>
            <a:miter/>
          </a:ln>
        </p:spPr>
      </p:cxnSp>
      <p:cxnSp>
        <p:nvCxnSpPr>
          <p:cNvPr id="10" name="Straight Connector 11">
            <a:extLst>
              <a:ext uri="{FF2B5EF4-FFF2-40B4-BE49-F238E27FC236}">
                <a16:creationId xmlns:a16="http://schemas.microsoft.com/office/drawing/2014/main" id="{6D23E107-94D2-F0A6-96A5-8377B0785F5B}"/>
              </a:ext>
            </a:extLst>
          </p:cNvPr>
          <p:cNvCxnSpPr/>
          <p:nvPr/>
        </p:nvCxnSpPr>
        <p:spPr>
          <a:xfrm rot="16200004">
            <a:off x="10391278" y="6172200"/>
            <a:ext cx="1371600" cy="0"/>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9DA96B90-532E-093E-92B1-A475B2AAB780}"/>
              </a:ext>
            </a:extLst>
          </p:cNvPr>
          <p:cNvSpPr txBox="1">
            <a:spLocks noGrp="1"/>
          </p:cNvSpPr>
          <p:nvPr>
            <p:ph type="body" idx="4294967295"/>
          </p:nvPr>
        </p:nvSpPr>
        <p:spPr>
          <a:xfrm>
            <a:off x="9416052" y="5377577"/>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22621416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Thank You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8BF23420-3E01-E34F-26F4-B74833D119D0}"/>
              </a:ext>
            </a:extLst>
          </p:cNvPr>
          <p:cNvSpPr/>
          <p:nvPr/>
        </p:nvSpPr>
        <p:spPr>
          <a:xfrm>
            <a:off x="0" y="0"/>
            <a:ext cx="12191987" cy="6858000"/>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B1BDAE4B-402C-D995-B059-F9D2EDFC8898}"/>
              </a:ext>
            </a:extLst>
          </p:cNvPr>
          <p:cNvSpPr txBox="1">
            <a:spLocks noGrp="1"/>
          </p:cNvSpPr>
          <p:nvPr>
            <p:ph type="title"/>
          </p:nvPr>
        </p:nvSpPr>
        <p:spPr>
          <a:xfrm>
            <a:off x="1812761" y="2522756"/>
            <a:ext cx="8807116" cy="2387598"/>
          </a:xfrm>
        </p:spPr>
        <p:txBody>
          <a:bodyPr anchor="b"/>
          <a:lstStyle>
            <a:lvl1pPr>
              <a:defRPr lang="en-GB" sz="5500" b="1"/>
            </a:lvl1pPr>
          </a:lstStyle>
          <a:p>
            <a:pPr lvl="0"/>
            <a:r>
              <a:rPr lang="en-GB"/>
              <a:t>THANK</a:t>
            </a:r>
            <a:br>
              <a:rPr lang="en-GB"/>
            </a:br>
            <a:r>
              <a:rPr lang="en-GB"/>
              <a:t>YOU!</a:t>
            </a:r>
          </a:p>
        </p:txBody>
      </p:sp>
      <p:sp>
        <p:nvSpPr>
          <p:cNvPr id="4" name="Subtitle 2">
            <a:extLst>
              <a:ext uri="{FF2B5EF4-FFF2-40B4-BE49-F238E27FC236}">
                <a16:creationId xmlns:a16="http://schemas.microsoft.com/office/drawing/2014/main" id="{80B88ED6-7433-DBF9-8662-B6B48529C28D}"/>
              </a:ext>
            </a:extLst>
          </p:cNvPr>
          <p:cNvSpPr txBox="1">
            <a:spLocks noGrp="1"/>
          </p:cNvSpPr>
          <p:nvPr>
            <p:ph type="subTitle" idx="4294967295"/>
          </p:nvPr>
        </p:nvSpPr>
        <p:spPr>
          <a:xfrm>
            <a:off x="1812761" y="5257223"/>
            <a:ext cx="9144000" cy="139798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sp>
        <p:nvSpPr>
          <p:cNvPr id="5" name="Date Placeholder 3">
            <a:extLst>
              <a:ext uri="{FF2B5EF4-FFF2-40B4-BE49-F238E27FC236}">
                <a16:creationId xmlns:a16="http://schemas.microsoft.com/office/drawing/2014/main" id="{0949D7FC-9AA9-D9A1-6576-59149268304B}"/>
              </a:ext>
            </a:extLst>
          </p:cNvPr>
          <p:cNvSpPr txBox="1">
            <a:spLocks noGrp="1"/>
          </p:cNvSpPr>
          <p:nvPr>
            <p:ph type="dt" sz="half" idx="7"/>
          </p:nvPr>
        </p:nvSpPr>
        <p:spPr/>
        <p:txBody>
          <a:bodyPr/>
          <a:lstStyle>
            <a:lvl1pPr>
              <a:defRPr/>
            </a:lvl1pPr>
          </a:lstStyle>
          <a:p>
            <a:pPr lvl="0"/>
            <a:fld id="{8BB97C29-95C8-4271-A0AE-9459D3278BF3}" type="datetime1">
              <a:rPr lang="en-GB"/>
              <a:pPr lvl="0"/>
              <a:t>07/09/2023</a:t>
            </a:fld>
            <a:endParaRPr lang="en-GB"/>
          </a:p>
        </p:txBody>
      </p:sp>
      <p:sp>
        <p:nvSpPr>
          <p:cNvPr id="6" name="Footer Placeholder 4">
            <a:extLst>
              <a:ext uri="{FF2B5EF4-FFF2-40B4-BE49-F238E27FC236}">
                <a16:creationId xmlns:a16="http://schemas.microsoft.com/office/drawing/2014/main" id="{48DBA77C-8B26-0261-4B11-EFA296E950A3}"/>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0992FBCD-030E-E713-A59D-27C0843E24EF}"/>
              </a:ext>
            </a:extLst>
          </p:cNvPr>
          <p:cNvSpPr txBox="1">
            <a:spLocks noGrp="1"/>
          </p:cNvSpPr>
          <p:nvPr>
            <p:ph type="sldNum" sz="quarter" idx="8"/>
          </p:nvPr>
        </p:nvSpPr>
        <p:spPr/>
        <p:txBody>
          <a:bodyPr/>
          <a:lstStyle>
            <a:lvl1pPr>
              <a:defRPr/>
            </a:lvl1pPr>
          </a:lstStyle>
          <a:p>
            <a:pPr lvl="0"/>
            <a:fld id="{F4FB87CF-7E59-43F6-8A9A-2D05DD3DC974}" type="slidenum">
              <a:t>‹#›</a:t>
            </a:fld>
            <a:endParaRPr lang="en-GB"/>
          </a:p>
        </p:txBody>
      </p:sp>
      <p:sp>
        <p:nvSpPr>
          <p:cNvPr id="8" name="Rectangle 9">
            <a:extLst>
              <a:ext uri="{FF2B5EF4-FFF2-40B4-BE49-F238E27FC236}">
                <a16:creationId xmlns:a16="http://schemas.microsoft.com/office/drawing/2014/main" id="{F30A7344-41CC-620F-0A76-7469964F4B3A}"/>
              </a:ext>
            </a:extLst>
          </p:cNvPr>
          <p:cNvSpPr/>
          <p:nvPr/>
        </p:nvSpPr>
        <p:spPr>
          <a:xfrm>
            <a:off x="1379619" y="3437997"/>
            <a:ext cx="143999" cy="3420002"/>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1FC9E7A6-FF05-0BDF-8B6E-D0726B9AF38A}"/>
              </a:ext>
            </a:extLst>
          </p:cNvPr>
          <p:cNvCxnSpPr/>
          <p:nvPr/>
        </p:nvCxnSpPr>
        <p:spPr>
          <a:xfrm>
            <a:off x="1957136" y="5102178"/>
            <a:ext cx="930438" cy="0"/>
          </a:xfrm>
          <a:prstGeom prst="straightConnector1">
            <a:avLst/>
          </a:prstGeom>
          <a:noFill/>
          <a:ln w="25402" cap="flat">
            <a:solidFill>
              <a:srgbClr val="94D7E4"/>
            </a:solidFill>
            <a:prstDash val="solid"/>
            <a:miter/>
          </a:ln>
        </p:spPr>
      </p:cxnSp>
      <p:cxnSp>
        <p:nvCxnSpPr>
          <p:cNvPr id="10" name="Straight Connector 12">
            <a:extLst>
              <a:ext uri="{FF2B5EF4-FFF2-40B4-BE49-F238E27FC236}">
                <a16:creationId xmlns:a16="http://schemas.microsoft.com/office/drawing/2014/main" id="{ABE2710D-33B6-6BC1-2BF7-639AFEBD000F}"/>
              </a:ext>
            </a:extLst>
          </p:cNvPr>
          <p:cNvCxnSpPr/>
          <p:nvPr/>
        </p:nvCxnSpPr>
        <p:spPr>
          <a:xfrm rot="16200004">
            <a:off x="10391278" y="685800"/>
            <a:ext cx="1371600" cy="0"/>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B53E932D-7228-E349-EE31-B0FAE0F031B8}"/>
              </a:ext>
            </a:extLst>
          </p:cNvPr>
          <p:cNvSpPr txBox="1">
            <a:spLocks noGrp="1"/>
          </p:cNvSpPr>
          <p:nvPr>
            <p:ph type="body" idx="4294967295"/>
          </p:nvPr>
        </p:nvSpPr>
        <p:spPr>
          <a:xfrm>
            <a:off x="9416052" y="1006891"/>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8999064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3_Thank You Slide">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F95BD0EE-569F-0B07-9497-B2A07072C20D}"/>
              </a:ext>
            </a:extLst>
          </p:cNvPr>
          <p:cNvSpPr/>
          <p:nvPr/>
        </p:nvSpPr>
        <p:spPr>
          <a:xfrm>
            <a:off x="119996" y="116997"/>
            <a:ext cx="11952003" cy="6623995"/>
          </a:xfrm>
          <a:prstGeom prst="rect">
            <a:avLst/>
          </a:prstGeom>
          <a:gradFill>
            <a:gsLst>
              <a:gs pos="0">
                <a:srgbClr val="455F51">
                  <a:alpha val="85000"/>
                </a:srgbClr>
              </a:gs>
              <a:gs pos="100000">
                <a:srgbClr val="41AEBD">
                  <a:alpha val="85000"/>
                </a:srgbClr>
              </a:gs>
            </a:gsLst>
            <a:lin ang="0"/>
          </a:gradFill>
          <a:ln w="273048" cap="flat">
            <a:solidFill>
              <a:srgbClr val="000000"/>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60D05A5A-D9A5-B5A4-991C-C442E7AB1DD8}"/>
              </a:ext>
            </a:extLst>
          </p:cNvPr>
          <p:cNvSpPr txBox="1">
            <a:spLocks noGrp="1"/>
          </p:cNvSpPr>
          <p:nvPr>
            <p:ph type="title"/>
          </p:nvPr>
        </p:nvSpPr>
        <p:spPr>
          <a:xfrm>
            <a:off x="1812761" y="2413988"/>
            <a:ext cx="7107329" cy="1838638"/>
          </a:xfrm>
        </p:spPr>
        <p:txBody>
          <a:bodyPr anchor="b"/>
          <a:lstStyle>
            <a:lvl1pPr>
              <a:defRPr lang="en-GB" sz="5500" b="1"/>
            </a:lvl1pPr>
          </a:lstStyle>
          <a:p>
            <a:pPr lvl="0"/>
            <a:r>
              <a:rPr lang="en-GB"/>
              <a:t>THANK</a:t>
            </a:r>
            <a:br>
              <a:rPr lang="en-GB"/>
            </a:br>
            <a:r>
              <a:rPr lang="en-GB"/>
              <a:t>YOU!</a:t>
            </a:r>
          </a:p>
        </p:txBody>
      </p:sp>
      <p:sp>
        <p:nvSpPr>
          <p:cNvPr id="4" name="Subtitle 2">
            <a:extLst>
              <a:ext uri="{FF2B5EF4-FFF2-40B4-BE49-F238E27FC236}">
                <a16:creationId xmlns:a16="http://schemas.microsoft.com/office/drawing/2014/main" id="{8C44B008-DB8E-9A43-7207-B9DCAAC9DA97}"/>
              </a:ext>
            </a:extLst>
          </p:cNvPr>
          <p:cNvSpPr txBox="1">
            <a:spLocks noGrp="1"/>
          </p:cNvSpPr>
          <p:nvPr>
            <p:ph type="subTitle" idx="4294967295"/>
          </p:nvPr>
        </p:nvSpPr>
        <p:spPr>
          <a:xfrm>
            <a:off x="1812761" y="4599496"/>
            <a:ext cx="7107329" cy="966859"/>
          </a:xfrm>
        </p:spPr>
        <p:txBody>
          <a:bodyPr/>
          <a:lstStyle>
            <a:lvl1pPr marL="0" indent="0">
              <a:buNone/>
              <a:defRPr lang="en-GB" sz="3000" b="1">
                <a:solidFill>
                  <a:srgbClr val="94D7E4"/>
                </a:solidFill>
              </a:defRPr>
            </a:lvl1pPr>
          </a:lstStyle>
          <a:p>
            <a:pPr lvl="0"/>
            <a:r>
              <a:rPr lang="en-GB"/>
              <a:t>Lorem Ipsum</a:t>
            </a:r>
            <a:br>
              <a:rPr lang="en-GB"/>
            </a:br>
            <a:r>
              <a:rPr lang="en-GB"/>
              <a:t>Dolor</a:t>
            </a:r>
          </a:p>
        </p:txBody>
      </p:sp>
      <p:sp>
        <p:nvSpPr>
          <p:cNvPr id="5" name="Date Placeholder 3">
            <a:extLst>
              <a:ext uri="{FF2B5EF4-FFF2-40B4-BE49-F238E27FC236}">
                <a16:creationId xmlns:a16="http://schemas.microsoft.com/office/drawing/2014/main" id="{22128F0C-B51D-57FC-5897-F9362F1031E9}"/>
              </a:ext>
            </a:extLst>
          </p:cNvPr>
          <p:cNvSpPr txBox="1">
            <a:spLocks noGrp="1"/>
          </p:cNvSpPr>
          <p:nvPr>
            <p:ph type="dt" sz="half" idx="7"/>
          </p:nvPr>
        </p:nvSpPr>
        <p:spPr/>
        <p:txBody>
          <a:bodyPr/>
          <a:lstStyle>
            <a:lvl1pPr>
              <a:defRPr/>
            </a:lvl1pPr>
          </a:lstStyle>
          <a:p>
            <a:pPr lvl="0"/>
            <a:fld id="{1A8FDF20-70D8-4E62-BE9F-FE32F90C31D9}" type="datetime1">
              <a:rPr lang="en-GB"/>
              <a:pPr lvl="0"/>
              <a:t>07/09/2023</a:t>
            </a:fld>
            <a:endParaRPr lang="en-GB"/>
          </a:p>
        </p:txBody>
      </p:sp>
      <p:sp>
        <p:nvSpPr>
          <p:cNvPr id="6" name="Footer Placeholder 4">
            <a:extLst>
              <a:ext uri="{FF2B5EF4-FFF2-40B4-BE49-F238E27FC236}">
                <a16:creationId xmlns:a16="http://schemas.microsoft.com/office/drawing/2014/main" id="{61144FE8-BB31-0E41-8DDB-D9C0239C44D4}"/>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5">
            <a:extLst>
              <a:ext uri="{FF2B5EF4-FFF2-40B4-BE49-F238E27FC236}">
                <a16:creationId xmlns:a16="http://schemas.microsoft.com/office/drawing/2014/main" id="{89CBF886-B265-BF4C-597E-AA3B084DA2FF}"/>
              </a:ext>
            </a:extLst>
          </p:cNvPr>
          <p:cNvSpPr txBox="1">
            <a:spLocks noGrp="1"/>
          </p:cNvSpPr>
          <p:nvPr>
            <p:ph type="sldNum" sz="quarter" idx="8"/>
          </p:nvPr>
        </p:nvSpPr>
        <p:spPr/>
        <p:txBody>
          <a:bodyPr/>
          <a:lstStyle>
            <a:lvl1pPr>
              <a:defRPr/>
            </a:lvl1pPr>
          </a:lstStyle>
          <a:p>
            <a:pPr lvl="0"/>
            <a:fld id="{135FB941-9CB2-41AF-8E9C-93179CEEF7F4}" type="slidenum">
              <a:t>‹#›</a:t>
            </a:fld>
            <a:endParaRPr lang="en-GB"/>
          </a:p>
        </p:txBody>
      </p:sp>
      <p:sp>
        <p:nvSpPr>
          <p:cNvPr id="8" name="Rectangle 9">
            <a:extLst>
              <a:ext uri="{FF2B5EF4-FFF2-40B4-BE49-F238E27FC236}">
                <a16:creationId xmlns:a16="http://schemas.microsoft.com/office/drawing/2014/main" id="{E8F6F7A4-F086-09BE-D615-2361712461EB}"/>
              </a:ext>
            </a:extLst>
          </p:cNvPr>
          <p:cNvSpPr/>
          <p:nvPr/>
        </p:nvSpPr>
        <p:spPr>
          <a:xfrm>
            <a:off x="1379619" y="2740859"/>
            <a:ext cx="143999" cy="1289304"/>
          </a:xfrm>
          <a:prstGeom prst="rect">
            <a:avLst/>
          </a:prstGeom>
          <a:solidFill>
            <a:srgbClr val="000000"/>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1">
            <a:extLst>
              <a:ext uri="{FF2B5EF4-FFF2-40B4-BE49-F238E27FC236}">
                <a16:creationId xmlns:a16="http://schemas.microsoft.com/office/drawing/2014/main" id="{002E7692-CB39-5546-731A-EFD7AF978862}"/>
              </a:ext>
            </a:extLst>
          </p:cNvPr>
          <p:cNvCxnSpPr/>
          <p:nvPr/>
        </p:nvCxnSpPr>
        <p:spPr>
          <a:xfrm>
            <a:off x="1957136" y="4444450"/>
            <a:ext cx="930438" cy="0"/>
          </a:xfrm>
          <a:prstGeom prst="straightConnector1">
            <a:avLst/>
          </a:prstGeom>
          <a:noFill/>
          <a:ln w="25402" cap="flat">
            <a:solidFill>
              <a:srgbClr val="94D7E4"/>
            </a:solidFill>
            <a:prstDash val="solid"/>
            <a:miter/>
          </a:ln>
        </p:spPr>
      </p:cxnSp>
      <p:cxnSp>
        <p:nvCxnSpPr>
          <p:cNvPr id="10" name="Straight Connector 13">
            <a:extLst>
              <a:ext uri="{FF2B5EF4-FFF2-40B4-BE49-F238E27FC236}">
                <a16:creationId xmlns:a16="http://schemas.microsoft.com/office/drawing/2014/main" id="{6CA71391-0BF4-343C-309B-AE868C4AF22E}"/>
              </a:ext>
            </a:extLst>
          </p:cNvPr>
          <p:cNvCxnSpPr/>
          <p:nvPr/>
        </p:nvCxnSpPr>
        <p:spPr>
          <a:xfrm flipV="1">
            <a:off x="11077078" y="5622755"/>
            <a:ext cx="0" cy="984223"/>
          </a:xfrm>
          <a:prstGeom prst="straightConnector1">
            <a:avLst/>
          </a:prstGeom>
          <a:noFill/>
          <a:ln w="25402" cap="flat">
            <a:solidFill>
              <a:srgbClr val="94D7E4"/>
            </a:solidFill>
            <a:prstDash val="solid"/>
            <a:miter/>
          </a:ln>
        </p:spPr>
      </p:cxnSp>
      <p:sp>
        <p:nvSpPr>
          <p:cNvPr id="11" name="Text Placeholder 14">
            <a:extLst>
              <a:ext uri="{FF2B5EF4-FFF2-40B4-BE49-F238E27FC236}">
                <a16:creationId xmlns:a16="http://schemas.microsoft.com/office/drawing/2014/main" id="{E5D7F660-D3D1-5374-80C5-330EF592330D}"/>
              </a:ext>
            </a:extLst>
          </p:cNvPr>
          <p:cNvSpPr txBox="1">
            <a:spLocks noGrp="1"/>
          </p:cNvSpPr>
          <p:nvPr>
            <p:ph type="body" idx="4294967295"/>
          </p:nvPr>
        </p:nvSpPr>
        <p:spPr>
          <a:xfrm>
            <a:off x="9416052" y="5513932"/>
            <a:ext cx="1460497" cy="481010"/>
          </a:xfrm>
        </p:spPr>
        <p:txBody>
          <a:bodyPr/>
          <a:lstStyle>
            <a:lvl1pPr marL="0" indent="0" algn="r">
              <a:buNone/>
              <a:defRPr lang="en-GB" sz="3000" b="1">
                <a:solidFill>
                  <a:srgbClr val="94D7E4"/>
                </a:solidFill>
              </a:defRPr>
            </a:lvl1pPr>
          </a:lstStyle>
          <a:p>
            <a:pPr lvl="0"/>
            <a:r>
              <a:rPr lang="en-GB"/>
              <a:t>20XX</a:t>
            </a:r>
          </a:p>
        </p:txBody>
      </p:sp>
    </p:spTree>
    <p:extLst>
      <p:ext uri="{BB962C8B-B14F-4D97-AF65-F5344CB8AC3E}">
        <p14:creationId xmlns:p14="http://schemas.microsoft.com/office/powerpoint/2010/main" val="3343771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4_Thank You Slid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1C37383-2FA7-5707-CDB5-5D573FCA55B2}"/>
              </a:ext>
            </a:extLst>
          </p:cNvPr>
          <p:cNvSpPr/>
          <p:nvPr/>
        </p:nvSpPr>
        <p:spPr>
          <a:xfrm>
            <a:off x="0" y="0"/>
            <a:ext cx="12191996" cy="4445995"/>
          </a:xfrm>
          <a:prstGeom prst="rect">
            <a:avLst/>
          </a:prstGeom>
          <a:gradFill>
            <a:gsLst>
              <a:gs pos="0">
                <a:srgbClr val="455F51">
                  <a:alpha val="85000"/>
                </a:srgbClr>
              </a:gs>
              <a:gs pos="100000">
                <a:srgbClr val="41AEBD">
                  <a:alpha val="85000"/>
                </a:srgbClr>
              </a:gs>
            </a:gsLst>
            <a:lin ang="0"/>
          </a:gra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sp>
        <p:nvSpPr>
          <p:cNvPr id="3" name="Title 1">
            <a:extLst>
              <a:ext uri="{FF2B5EF4-FFF2-40B4-BE49-F238E27FC236}">
                <a16:creationId xmlns:a16="http://schemas.microsoft.com/office/drawing/2014/main" id="{0C88F5E7-9F18-9A62-44FD-5631CFEA925E}"/>
              </a:ext>
            </a:extLst>
          </p:cNvPr>
          <p:cNvSpPr txBox="1">
            <a:spLocks noGrp="1"/>
          </p:cNvSpPr>
          <p:nvPr>
            <p:ph type="title"/>
          </p:nvPr>
        </p:nvSpPr>
        <p:spPr>
          <a:xfrm>
            <a:off x="1812761" y="4764499"/>
            <a:ext cx="8807116" cy="915872"/>
          </a:xfrm>
        </p:spPr>
        <p:txBody>
          <a:bodyPr anchor="b"/>
          <a:lstStyle>
            <a:lvl1pPr>
              <a:defRPr lang="en-GB" sz="5500" b="1"/>
            </a:lvl1pPr>
          </a:lstStyle>
          <a:p>
            <a:pPr lvl="0"/>
            <a:r>
              <a:rPr lang="en-GB"/>
              <a:t>THANK YOU!</a:t>
            </a:r>
          </a:p>
        </p:txBody>
      </p:sp>
      <p:sp>
        <p:nvSpPr>
          <p:cNvPr id="4" name="Subtitle 2">
            <a:extLst>
              <a:ext uri="{FF2B5EF4-FFF2-40B4-BE49-F238E27FC236}">
                <a16:creationId xmlns:a16="http://schemas.microsoft.com/office/drawing/2014/main" id="{BA62528F-E9CB-DC16-8831-0D577AB8F2A5}"/>
              </a:ext>
            </a:extLst>
          </p:cNvPr>
          <p:cNvSpPr txBox="1">
            <a:spLocks noGrp="1"/>
          </p:cNvSpPr>
          <p:nvPr>
            <p:ph type="subTitle" idx="4294967295"/>
          </p:nvPr>
        </p:nvSpPr>
        <p:spPr>
          <a:xfrm>
            <a:off x="1812761" y="6043287"/>
            <a:ext cx="9144000" cy="601839"/>
          </a:xfrm>
        </p:spPr>
        <p:txBody>
          <a:bodyPr/>
          <a:lstStyle>
            <a:lvl1pPr marL="0" indent="0">
              <a:buNone/>
              <a:defRPr lang="en-GB" sz="3000" b="1">
                <a:solidFill>
                  <a:srgbClr val="41AEBD"/>
                </a:solidFill>
              </a:defRPr>
            </a:lvl1pPr>
          </a:lstStyle>
          <a:p>
            <a:pPr lvl="0"/>
            <a:r>
              <a:rPr lang="en-GB"/>
              <a:t>Lorem Ipsum Dolor</a:t>
            </a:r>
          </a:p>
        </p:txBody>
      </p:sp>
      <p:sp>
        <p:nvSpPr>
          <p:cNvPr id="5" name="Date Placeholder 3">
            <a:extLst>
              <a:ext uri="{FF2B5EF4-FFF2-40B4-BE49-F238E27FC236}">
                <a16:creationId xmlns:a16="http://schemas.microsoft.com/office/drawing/2014/main" id="{E64EA0AA-BBF4-AF4B-A40A-1FBE391A22EA}"/>
              </a:ext>
            </a:extLst>
          </p:cNvPr>
          <p:cNvSpPr txBox="1">
            <a:spLocks noGrp="1"/>
          </p:cNvSpPr>
          <p:nvPr>
            <p:ph type="dt" sz="half" idx="7"/>
          </p:nvPr>
        </p:nvSpPr>
        <p:spPr/>
        <p:txBody>
          <a:bodyPr/>
          <a:lstStyle>
            <a:lvl1pPr>
              <a:defRPr/>
            </a:lvl1pPr>
          </a:lstStyle>
          <a:p>
            <a:pPr lvl="0"/>
            <a:fld id="{F01A162C-4658-4A77-9AD4-07E2924A84FA}" type="datetime1">
              <a:rPr lang="en-GB"/>
              <a:pPr lvl="0"/>
              <a:t>07/09/2023</a:t>
            </a:fld>
            <a:endParaRPr lang="en-GB"/>
          </a:p>
        </p:txBody>
      </p:sp>
      <p:sp>
        <p:nvSpPr>
          <p:cNvPr id="6" name="Footer Placeholder 4">
            <a:extLst>
              <a:ext uri="{FF2B5EF4-FFF2-40B4-BE49-F238E27FC236}">
                <a16:creationId xmlns:a16="http://schemas.microsoft.com/office/drawing/2014/main" id="{E881B991-44DF-BC3E-8AD6-79C1CADE95BC}"/>
              </a:ext>
            </a:extLst>
          </p:cNvPr>
          <p:cNvSpPr txBox="1">
            <a:spLocks noGrp="1"/>
          </p:cNvSpPr>
          <p:nvPr>
            <p:ph type="ftr" sz="quarter" idx="9"/>
          </p:nvPr>
        </p:nvSpPr>
        <p:spPr/>
        <p:txBody>
          <a:bodyPr/>
          <a:lstStyle>
            <a:lvl1pPr>
              <a:defRPr>
                <a:solidFill>
                  <a:srgbClr val="41AEBD"/>
                </a:solidFill>
              </a:defRPr>
            </a:lvl1pPr>
          </a:lstStyle>
          <a:p>
            <a:pPr lvl="0"/>
            <a:r>
              <a:rPr lang="en-GB"/>
              <a:t>Presentation Title</a:t>
            </a:r>
          </a:p>
        </p:txBody>
      </p:sp>
      <p:sp>
        <p:nvSpPr>
          <p:cNvPr id="7" name="Slide Number Placeholder 5">
            <a:extLst>
              <a:ext uri="{FF2B5EF4-FFF2-40B4-BE49-F238E27FC236}">
                <a16:creationId xmlns:a16="http://schemas.microsoft.com/office/drawing/2014/main" id="{A495FBB4-85C6-2512-7805-B0BC2012BC69}"/>
              </a:ext>
            </a:extLst>
          </p:cNvPr>
          <p:cNvSpPr txBox="1">
            <a:spLocks noGrp="1"/>
          </p:cNvSpPr>
          <p:nvPr>
            <p:ph type="sldNum" sz="quarter" idx="8"/>
          </p:nvPr>
        </p:nvSpPr>
        <p:spPr/>
        <p:txBody>
          <a:bodyPr/>
          <a:lstStyle>
            <a:lvl1pPr>
              <a:defRPr>
                <a:solidFill>
                  <a:srgbClr val="41AEBD"/>
                </a:solidFill>
              </a:defRPr>
            </a:lvl1pPr>
          </a:lstStyle>
          <a:p>
            <a:pPr lvl="0"/>
            <a:fld id="{80A075E7-B3EB-4C3E-8E5A-84D8BB6C819D}" type="slidenum">
              <a:t>‹#›</a:t>
            </a:fld>
            <a:endParaRPr lang="en-GB"/>
          </a:p>
        </p:txBody>
      </p:sp>
      <p:sp>
        <p:nvSpPr>
          <p:cNvPr id="8" name="Rectangle 9">
            <a:extLst>
              <a:ext uri="{FF2B5EF4-FFF2-40B4-BE49-F238E27FC236}">
                <a16:creationId xmlns:a16="http://schemas.microsoft.com/office/drawing/2014/main" id="{A5481F83-C14E-349D-FEBF-2F0D41D917A0}"/>
              </a:ext>
            </a:extLst>
          </p:cNvPr>
          <p:cNvSpPr/>
          <p:nvPr/>
        </p:nvSpPr>
        <p:spPr>
          <a:xfrm>
            <a:off x="1379619" y="4950003"/>
            <a:ext cx="143999" cy="1907996"/>
          </a:xfrm>
          <a:prstGeom prst="rect">
            <a:avLst/>
          </a:prstGeom>
          <a:solidFill>
            <a:srgbClr val="455F51"/>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orbel"/>
            </a:endParaRPr>
          </a:p>
        </p:txBody>
      </p:sp>
      <p:cxnSp>
        <p:nvCxnSpPr>
          <p:cNvPr id="9" name="Straight Connector 12">
            <a:extLst>
              <a:ext uri="{FF2B5EF4-FFF2-40B4-BE49-F238E27FC236}">
                <a16:creationId xmlns:a16="http://schemas.microsoft.com/office/drawing/2014/main" id="{0CA96A54-99F4-DAC9-2D83-C84EE0E76233}"/>
              </a:ext>
            </a:extLst>
          </p:cNvPr>
          <p:cNvCxnSpPr/>
          <p:nvPr/>
        </p:nvCxnSpPr>
        <p:spPr>
          <a:xfrm rot="10799991">
            <a:off x="10820396" y="870005"/>
            <a:ext cx="1371600" cy="0"/>
          </a:xfrm>
          <a:prstGeom prst="straightConnector1">
            <a:avLst/>
          </a:prstGeom>
          <a:noFill/>
          <a:ln w="25402" cap="flat">
            <a:solidFill>
              <a:srgbClr val="94D7E4"/>
            </a:solidFill>
            <a:prstDash val="solid"/>
            <a:miter/>
          </a:ln>
        </p:spPr>
      </p:cxnSp>
      <p:sp>
        <p:nvSpPr>
          <p:cNvPr id="10" name="Text Placeholder 14">
            <a:extLst>
              <a:ext uri="{FF2B5EF4-FFF2-40B4-BE49-F238E27FC236}">
                <a16:creationId xmlns:a16="http://schemas.microsoft.com/office/drawing/2014/main" id="{4B0EA043-5FF1-9EB3-F1F4-C92F67AEFC6F}"/>
              </a:ext>
            </a:extLst>
          </p:cNvPr>
          <p:cNvSpPr txBox="1">
            <a:spLocks noGrp="1"/>
          </p:cNvSpPr>
          <p:nvPr>
            <p:ph type="body" idx="4294967295"/>
          </p:nvPr>
        </p:nvSpPr>
        <p:spPr>
          <a:xfrm>
            <a:off x="10668003" y="1005181"/>
            <a:ext cx="1460497" cy="481010"/>
          </a:xfrm>
        </p:spPr>
        <p:txBody>
          <a:bodyPr/>
          <a:lstStyle>
            <a:lvl1pPr marL="0" indent="0">
              <a:buNone/>
              <a:defRPr lang="en-GB" sz="3000" b="1">
                <a:solidFill>
                  <a:srgbClr val="94D7E4"/>
                </a:solidFill>
              </a:defRPr>
            </a:lvl1pPr>
          </a:lstStyle>
          <a:p>
            <a:pPr lvl="0"/>
            <a:r>
              <a:rPr lang="en-GB"/>
              <a:t>20XX</a:t>
            </a:r>
          </a:p>
        </p:txBody>
      </p:sp>
      <p:cxnSp>
        <p:nvCxnSpPr>
          <p:cNvPr id="11" name="Straight Connector 13">
            <a:extLst>
              <a:ext uri="{FF2B5EF4-FFF2-40B4-BE49-F238E27FC236}">
                <a16:creationId xmlns:a16="http://schemas.microsoft.com/office/drawing/2014/main" id="{21066281-4AB1-C7C1-9602-C4781DDCB17A}"/>
              </a:ext>
            </a:extLst>
          </p:cNvPr>
          <p:cNvCxnSpPr/>
          <p:nvPr/>
        </p:nvCxnSpPr>
        <p:spPr>
          <a:xfrm>
            <a:off x="1957136" y="5823063"/>
            <a:ext cx="930438" cy="0"/>
          </a:xfrm>
          <a:prstGeom prst="straightConnector1">
            <a:avLst/>
          </a:prstGeom>
          <a:noFill/>
          <a:ln w="25402" cap="flat">
            <a:solidFill>
              <a:srgbClr val="41AEBD"/>
            </a:solidFill>
            <a:prstDash val="solid"/>
            <a:miter/>
          </a:ln>
        </p:spPr>
      </p:cxnSp>
    </p:spTree>
    <p:extLst>
      <p:ext uri="{BB962C8B-B14F-4D97-AF65-F5344CB8AC3E}">
        <p14:creationId xmlns:p14="http://schemas.microsoft.com/office/powerpoint/2010/main" val="291140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1A00D3-033B-F069-DBB2-FC62C6240379}"/>
              </a:ext>
            </a:extLst>
          </p:cNvPr>
          <p:cNvSpPr txBox="1">
            <a:spLocks noGrp="1"/>
          </p:cNvSpPr>
          <p:nvPr>
            <p:ph type="dt" sz="half" idx="7"/>
          </p:nvPr>
        </p:nvSpPr>
        <p:spPr/>
        <p:txBody>
          <a:bodyPr/>
          <a:lstStyle>
            <a:lvl1pPr>
              <a:defRPr/>
            </a:lvl1pPr>
          </a:lstStyle>
          <a:p>
            <a:pPr lvl="0"/>
            <a:fld id="{4CE92AA3-C511-420A-B732-B0D7E7F0D04F}" type="datetime1">
              <a:rPr lang="en-GB"/>
              <a:pPr lvl="0"/>
              <a:t>07/09/2023</a:t>
            </a:fld>
            <a:endParaRPr lang="en-GB"/>
          </a:p>
        </p:txBody>
      </p:sp>
      <p:sp>
        <p:nvSpPr>
          <p:cNvPr id="3" name="Footer Placeholder 2">
            <a:extLst>
              <a:ext uri="{FF2B5EF4-FFF2-40B4-BE49-F238E27FC236}">
                <a16:creationId xmlns:a16="http://schemas.microsoft.com/office/drawing/2014/main" id="{B582A73F-93F0-F4D8-4F4D-5F8420EB27B4}"/>
              </a:ext>
            </a:extLst>
          </p:cNvPr>
          <p:cNvSpPr txBox="1">
            <a:spLocks noGrp="1"/>
          </p:cNvSpPr>
          <p:nvPr>
            <p:ph type="ftr" sz="quarter" idx="9"/>
          </p:nvPr>
        </p:nvSpPr>
        <p:spPr/>
        <p:txBody>
          <a:bodyPr/>
          <a:lstStyle>
            <a:lvl1pPr>
              <a:defRPr/>
            </a:lvl1pPr>
          </a:lstStyle>
          <a:p>
            <a:pPr lvl="0"/>
            <a:r>
              <a:rPr lang="en-GB"/>
              <a:t>Presentation Title</a:t>
            </a:r>
          </a:p>
        </p:txBody>
      </p:sp>
      <p:sp>
        <p:nvSpPr>
          <p:cNvPr id="4" name="Slide Number Placeholder 3">
            <a:extLst>
              <a:ext uri="{FF2B5EF4-FFF2-40B4-BE49-F238E27FC236}">
                <a16:creationId xmlns:a16="http://schemas.microsoft.com/office/drawing/2014/main" id="{FA622EF9-C05C-A7BF-D4C8-8D4E2E7704B7}"/>
              </a:ext>
            </a:extLst>
          </p:cNvPr>
          <p:cNvSpPr txBox="1">
            <a:spLocks noGrp="1"/>
          </p:cNvSpPr>
          <p:nvPr>
            <p:ph type="sldNum" sz="quarter" idx="8"/>
          </p:nvPr>
        </p:nvSpPr>
        <p:spPr/>
        <p:txBody>
          <a:bodyPr/>
          <a:lstStyle>
            <a:lvl1pPr>
              <a:defRPr/>
            </a:lvl1pPr>
          </a:lstStyle>
          <a:p>
            <a:pPr lvl="0"/>
            <a:fld id="{F21A23A9-97DC-4A69-AE1D-71EE7DA7FCD3}" type="slidenum">
              <a:t>‹#›</a:t>
            </a:fld>
            <a:endParaRPr lang="en-GB"/>
          </a:p>
        </p:txBody>
      </p:sp>
    </p:spTree>
    <p:extLst>
      <p:ext uri="{BB962C8B-B14F-4D97-AF65-F5344CB8AC3E}">
        <p14:creationId xmlns:p14="http://schemas.microsoft.com/office/powerpoint/2010/main" val="371439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87DD1-B2D6-97AB-9627-3301B4E02BBD}"/>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BAC3B6F3-8ABC-E57E-90F4-A9B83AE7B907}"/>
              </a:ext>
            </a:extLst>
          </p:cNvPr>
          <p:cNvSpPr txBox="1">
            <a:spLocks noGrp="1"/>
          </p:cNvSpPr>
          <p:nvPr>
            <p:ph idx="1"/>
          </p:nvPr>
        </p:nvSpPr>
        <p:spPr>
          <a:xfrm>
            <a:off x="5183184" y="987423"/>
            <a:ext cx="6172200" cy="487362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9A713F-6E11-CA9F-6EF0-61D86514A459}"/>
              </a:ext>
            </a:extLst>
          </p:cNvPr>
          <p:cNvSpPr txBox="1">
            <a:spLocks noGrp="1"/>
          </p:cNvSpPr>
          <p:nvPr>
            <p:ph type="body" idx="2"/>
          </p:nvPr>
        </p:nvSpPr>
        <p:spPr>
          <a:xfrm>
            <a:off x="1120002" y="2057400"/>
            <a:ext cx="3652022"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3349BDFA-7D6B-B007-0755-CD74FF3450CD}"/>
              </a:ext>
            </a:extLst>
          </p:cNvPr>
          <p:cNvSpPr txBox="1">
            <a:spLocks noGrp="1"/>
          </p:cNvSpPr>
          <p:nvPr>
            <p:ph type="dt" sz="half" idx="7"/>
          </p:nvPr>
        </p:nvSpPr>
        <p:spPr/>
        <p:txBody>
          <a:bodyPr/>
          <a:lstStyle>
            <a:lvl1pPr>
              <a:defRPr/>
            </a:lvl1pPr>
          </a:lstStyle>
          <a:p>
            <a:pPr lvl="0"/>
            <a:fld id="{290E00B5-3EE2-42A9-863A-557C37BCAF91}" type="datetime1">
              <a:rPr lang="en-GB"/>
              <a:pPr lvl="0"/>
              <a:t>07/09/2023</a:t>
            </a:fld>
            <a:endParaRPr lang="en-GB"/>
          </a:p>
        </p:txBody>
      </p:sp>
      <p:sp>
        <p:nvSpPr>
          <p:cNvPr id="6" name="Footer Placeholder 5">
            <a:extLst>
              <a:ext uri="{FF2B5EF4-FFF2-40B4-BE49-F238E27FC236}">
                <a16:creationId xmlns:a16="http://schemas.microsoft.com/office/drawing/2014/main" id="{11F07F78-FE37-0F3E-9FF6-3A8625D46823}"/>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93555D4D-8A03-5437-B40B-15F288699B5D}"/>
              </a:ext>
            </a:extLst>
          </p:cNvPr>
          <p:cNvSpPr txBox="1">
            <a:spLocks noGrp="1"/>
          </p:cNvSpPr>
          <p:nvPr>
            <p:ph type="sldNum" sz="quarter" idx="8"/>
          </p:nvPr>
        </p:nvSpPr>
        <p:spPr/>
        <p:txBody>
          <a:bodyPr/>
          <a:lstStyle>
            <a:lvl1pPr>
              <a:defRPr/>
            </a:lvl1pPr>
          </a:lstStyle>
          <a:p>
            <a:pPr lvl="0"/>
            <a:fld id="{30E563C2-BEBD-47C2-8352-15CCED44C2FD}" type="slidenum">
              <a:t>‹#›</a:t>
            </a:fld>
            <a:endParaRPr lang="en-GB"/>
          </a:p>
        </p:txBody>
      </p:sp>
    </p:spTree>
    <p:extLst>
      <p:ext uri="{BB962C8B-B14F-4D97-AF65-F5344CB8AC3E}">
        <p14:creationId xmlns:p14="http://schemas.microsoft.com/office/powerpoint/2010/main" val="213118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7B4D-ABC7-5B4D-501A-3D3E338ED143}"/>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C83236BC-7FFC-99C9-FE1A-3E1D2C22DD4C}"/>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E9C65DF6-5045-58C6-7FCF-2895CD0182D1}"/>
              </a:ext>
            </a:extLst>
          </p:cNvPr>
          <p:cNvSpPr txBox="1">
            <a:spLocks noGrp="1"/>
          </p:cNvSpPr>
          <p:nvPr>
            <p:ph type="body" idx="2"/>
          </p:nvPr>
        </p:nvSpPr>
        <p:spPr>
          <a:xfrm>
            <a:off x="1120002" y="2057400"/>
            <a:ext cx="3652022"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03EE9AB6-81B7-5C94-D2E4-F312F83BBBE9}"/>
              </a:ext>
            </a:extLst>
          </p:cNvPr>
          <p:cNvSpPr txBox="1">
            <a:spLocks noGrp="1"/>
          </p:cNvSpPr>
          <p:nvPr>
            <p:ph type="dt" sz="half" idx="7"/>
          </p:nvPr>
        </p:nvSpPr>
        <p:spPr/>
        <p:txBody>
          <a:bodyPr/>
          <a:lstStyle>
            <a:lvl1pPr>
              <a:defRPr/>
            </a:lvl1pPr>
          </a:lstStyle>
          <a:p>
            <a:pPr lvl="0"/>
            <a:fld id="{5A4C059E-E624-45D1-A954-9F7E5A55CAC6}" type="datetime1">
              <a:rPr lang="en-GB"/>
              <a:pPr lvl="0"/>
              <a:t>07/09/2023</a:t>
            </a:fld>
            <a:endParaRPr lang="en-GB"/>
          </a:p>
        </p:txBody>
      </p:sp>
      <p:sp>
        <p:nvSpPr>
          <p:cNvPr id="6" name="Footer Placeholder 5">
            <a:extLst>
              <a:ext uri="{FF2B5EF4-FFF2-40B4-BE49-F238E27FC236}">
                <a16:creationId xmlns:a16="http://schemas.microsoft.com/office/drawing/2014/main" id="{299EEB80-1D9A-807F-DEEC-F32DE1AF98C3}"/>
              </a:ext>
            </a:extLst>
          </p:cNvPr>
          <p:cNvSpPr txBox="1">
            <a:spLocks noGrp="1"/>
          </p:cNvSpPr>
          <p:nvPr>
            <p:ph type="ftr" sz="quarter" idx="9"/>
          </p:nvPr>
        </p:nvSpPr>
        <p:spPr/>
        <p:txBody>
          <a:bodyPr/>
          <a:lstStyle>
            <a:lvl1pPr>
              <a:defRPr/>
            </a:lvl1pPr>
          </a:lstStyle>
          <a:p>
            <a:pPr lvl="0"/>
            <a:r>
              <a:rPr lang="en-GB"/>
              <a:t>Presentation Title</a:t>
            </a:r>
          </a:p>
        </p:txBody>
      </p:sp>
      <p:sp>
        <p:nvSpPr>
          <p:cNvPr id="7" name="Slide Number Placeholder 6">
            <a:extLst>
              <a:ext uri="{FF2B5EF4-FFF2-40B4-BE49-F238E27FC236}">
                <a16:creationId xmlns:a16="http://schemas.microsoft.com/office/drawing/2014/main" id="{02E36EAA-B1BA-A208-24DE-051B9B5A8274}"/>
              </a:ext>
            </a:extLst>
          </p:cNvPr>
          <p:cNvSpPr txBox="1">
            <a:spLocks noGrp="1"/>
          </p:cNvSpPr>
          <p:nvPr>
            <p:ph type="sldNum" sz="quarter" idx="8"/>
          </p:nvPr>
        </p:nvSpPr>
        <p:spPr/>
        <p:txBody>
          <a:bodyPr/>
          <a:lstStyle>
            <a:lvl1pPr>
              <a:defRPr/>
            </a:lvl1pPr>
          </a:lstStyle>
          <a:p>
            <a:pPr lvl="0"/>
            <a:fld id="{ECC83485-9C75-42F1-88ED-006A399B35C4}" type="slidenum">
              <a:t>‹#›</a:t>
            </a:fld>
            <a:endParaRPr lang="en-GB"/>
          </a:p>
        </p:txBody>
      </p:sp>
    </p:spTree>
    <p:extLst>
      <p:ext uri="{BB962C8B-B14F-4D97-AF65-F5344CB8AC3E}">
        <p14:creationId xmlns:p14="http://schemas.microsoft.com/office/powerpoint/2010/main" val="273933637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5FBFC"/>
            </a:gs>
            <a:gs pos="100000">
              <a:srgbClr val="A9DBE2"/>
            </a:gs>
          </a:gsLst>
          <a:lin ang="54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01FD95-4BB4-C21B-AFCE-2A25E6BB3370}"/>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B4C27774-C281-6DDB-FE9A-EC839A658786}"/>
              </a:ext>
            </a:extLst>
          </p:cNvPr>
          <p:cNvSpPr txBox="1">
            <a:spLocks noGrp="1"/>
          </p:cNvSpPr>
          <p:nvPr>
            <p:ph type="body" idx="1"/>
          </p:nvPr>
        </p:nvSpPr>
        <p:spPr>
          <a:xfrm>
            <a:off x="1120002" y="1825627"/>
            <a:ext cx="102338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CECB4-558B-09E9-518F-0FA309D650FC}"/>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orbel"/>
              </a:defRPr>
            </a:lvl1pPr>
          </a:lstStyle>
          <a:p>
            <a:pPr lvl="0"/>
            <a:fld id="{B9512308-CF14-47F9-8049-E9D459B0483B}" type="datetime1">
              <a:rPr lang="en-GB"/>
              <a:pPr lvl="0"/>
              <a:t>07/09/2023</a:t>
            </a:fld>
            <a:endParaRPr lang="en-GB"/>
          </a:p>
        </p:txBody>
      </p:sp>
      <p:sp>
        <p:nvSpPr>
          <p:cNvPr id="5" name="Footer Placeholder 4">
            <a:extLst>
              <a:ext uri="{FF2B5EF4-FFF2-40B4-BE49-F238E27FC236}">
                <a16:creationId xmlns:a16="http://schemas.microsoft.com/office/drawing/2014/main" id="{A699CF23-08E2-0B18-7F4F-8913475E083D}"/>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orbel"/>
              </a:defRPr>
            </a:lvl1pPr>
          </a:lstStyle>
          <a:p>
            <a:pPr lvl="0"/>
            <a:r>
              <a:rPr lang="en-GB"/>
              <a:t>Presentation Title</a:t>
            </a:r>
          </a:p>
        </p:txBody>
      </p:sp>
      <p:sp>
        <p:nvSpPr>
          <p:cNvPr id="6" name="Slide Number Placeholder 5">
            <a:extLst>
              <a:ext uri="{FF2B5EF4-FFF2-40B4-BE49-F238E27FC236}">
                <a16:creationId xmlns:a16="http://schemas.microsoft.com/office/drawing/2014/main" id="{223FADE7-7D9A-4936-730C-CDC85B31A64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orbel"/>
              </a:defRPr>
            </a:lvl1pPr>
          </a:lstStyle>
          <a:p>
            <a:pPr lvl="0"/>
            <a:fld id="{A4F05448-12E2-4D2A-89F8-A2921AD336DD}"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Lst>
  <p:txStyles>
    <p:titleStyle>
      <a:lvl1pPr marL="0" marR="0" lvl="0" indent="0" algn="l" defTabSz="914400" rtl="0" fontAlgn="auto" hangingPunct="1">
        <a:lnSpc>
          <a:spcPct val="90000"/>
        </a:lnSpc>
        <a:spcBef>
          <a:spcPts val="0"/>
        </a:spcBef>
        <a:spcAft>
          <a:spcPts val="0"/>
        </a:spcAft>
        <a:buNone/>
        <a:tabLst/>
        <a:defRPr lang="en-US" sz="5400" b="0" i="0" u="none" strike="noStrike" kern="1200" cap="none" spc="0" baseline="0">
          <a:solidFill>
            <a:srgbClr val="000000"/>
          </a:solidFill>
          <a:uFillTx/>
          <a:latin typeface="Corbel"/>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orbel"/>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orbel"/>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orbel"/>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orbel"/>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4.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12.xml"/><Relationship Id="rId1" Type="http://schemas.openxmlformats.org/officeDocument/2006/relationships/slideLayout" Target="../slideLayouts/slideLayout25.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jpe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8" Type="http://schemas.openxmlformats.org/officeDocument/2006/relationships/hyperlink" Target="https://doi.org/10.14297/jpaap.v9i3.503" TargetMode="External"/><Relationship Id="rId3" Type="http://schemas.openxmlformats.org/officeDocument/2006/relationships/image" Target="../media/image1.jpeg"/><Relationship Id="rId7" Type="http://schemas.openxmlformats.org/officeDocument/2006/relationships/hyperlink" Target="https://eprints.gla.ac.uk/view/journal_volume/Journal_of_Perspectives_in_Applied_Academic_Practice.html" TargetMode="External"/><Relationship Id="rId12" Type="http://schemas.openxmlformats.org/officeDocument/2006/relationships/hyperlink" Target="https://www.hesa.ac.uk/data-and-analysis/staff" TargetMode="External"/><Relationship Id="rId2" Type="http://schemas.openxmlformats.org/officeDocument/2006/relationships/notesSlide" Target="../notesSlides/notesSlide14.xml"/><Relationship Id="rId1" Type="http://schemas.openxmlformats.org/officeDocument/2006/relationships/slideLayout" Target="../slideLayouts/slideLayout22.xml"/><Relationship Id="rId6" Type="http://schemas.openxmlformats.org/officeDocument/2006/relationships/hyperlink" Target="http://eprints.gla.ac.uk/view/author/35875.html" TargetMode="External"/><Relationship Id="rId11" Type="http://schemas.openxmlformats.org/officeDocument/2006/relationships/hyperlink" Target="https://www.gov.uk/contract-types-and-employer-responsibilities/zero-hour-contracts" TargetMode="External"/><Relationship Id="rId5" Type="http://schemas.openxmlformats.org/officeDocument/2006/relationships/hyperlink" Target="http://eprints.gla.ac.uk/view/author/2664.html" TargetMode="External"/><Relationship Id="rId10" Type="http://schemas.openxmlformats.org/officeDocument/2006/relationships/hyperlink" Target="https://doi.org/10.1108/eb025539" TargetMode="External"/><Relationship Id="rId4" Type="http://schemas.openxmlformats.org/officeDocument/2006/relationships/hyperlink" Target="https://www.hepi.ac.uk/2023/08/10/policy-divergence-changes-in-student-funding-systems-across-the-uk-since-2002-03/#:~:text=In%202020%2F21%2C%2055%25,33%25%20respectively%20a%20decade%20earlier" TargetMode="External"/><Relationship Id="rId9" Type="http://schemas.openxmlformats.org/officeDocument/2006/relationships/hyperlink" Target="https://doi.org/10.2307/41165746"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1.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3.x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D20B-A123-3524-CCF0-F1DB54107111}"/>
              </a:ext>
            </a:extLst>
          </p:cNvPr>
          <p:cNvSpPr txBox="1">
            <a:spLocks noGrp="1"/>
          </p:cNvSpPr>
          <p:nvPr>
            <p:ph type="title"/>
          </p:nvPr>
        </p:nvSpPr>
        <p:spPr>
          <a:xfrm>
            <a:off x="1303696" y="1869381"/>
            <a:ext cx="9605726" cy="1449799"/>
          </a:xfrm>
        </p:spPr>
        <p:txBody>
          <a:bodyPr>
            <a:noAutofit/>
          </a:bodyPr>
          <a:lstStyle/>
          <a:p>
            <a:pPr lvl="0"/>
            <a:br>
              <a:rPr lang="en-GB" sz="2400" spc="-50">
                <a:cs typeface="Times New Roman" pitchFamily="18"/>
              </a:rPr>
            </a:br>
            <a:br>
              <a:rPr lang="en-GB" sz="2400" spc="-50">
                <a:cs typeface="Times New Roman" pitchFamily="18"/>
              </a:rPr>
            </a:br>
            <a:br>
              <a:rPr lang="en-GB" sz="2400" spc="-50">
                <a:cs typeface="Times New Roman" pitchFamily="18"/>
              </a:rPr>
            </a:br>
            <a:r>
              <a:rPr lang="en-GB" sz="2400" spc="-50">
                <a:cs typeface="Times New Roman" pitchFamily="18"/>
              </a:rPr>
              <a:t>Sessional Academics’ Work Engagement Sustainability: What can HEIs do?</a:t>
            </a:r>
            <a:br>
              <a:rPr lang="en-GB" sz="2400" spc="-50">
                <a:cs typeface="Times New Roman" pitchFamily="18"/>
              </a:rPr>
            </a:br>
            <a:endParaRPr lang="en-GB" sz="2400"/>
          </a:p>
        </p:txBody>
      </p:sp>
      <p:sp>
        <p:nvSpPr>
          <p:cNvPr id="3" name="Subtitle 2">
            <a:extLst>
              <a:ext uri="{FF2B5EF4-FFF2-40B4-BE49-F238E27FC236}">
                <a16:creationId xmlns:a16="http://schemas.microsoft.com/office/drawing/2014/main" id="{B4C74124-02AF-8745-ADA2-61451C82A2D1}"/>
              </a:ext>
            </a:extLst>
          </p:cNvPr>
          <p:cNvSpPr txBox="1">
            <a:spLocks noGrp="1"/>
          </p:cNvSpPr>
          <p:nvPr>
            <p:ph type="subTitle" idx="4294967295"/>
          </p:nvPr>
        </p:nvSpPr>
        <p:spPr>
          <a:xfrm>
            <a:off x="1812761" y="5949260"/>
            <a:ext cx="6091723" cy="601839"/>
          </a:xfrm>
        </p:spPr>
        <p:txBody>
          <a:bodyPr/>
          <a:lstStyle/>
          <a:p>
            <a:pPr marL="0" lvl="0" indent="0">
              <a:buNone/>
            </a:pPr>
            <a:r>
              <a:rPr lang="en-GB" b="1">
                <a:solidFill>
                  <a:srgbClr val="94D7E4"/>
                </a:solidFill>
              </a:rPr>
              <a:t>Dr Funbi Adesina &amp; Dr Okey Okonkwo</a:t>
            </a:r>
          </a:p>
        </p:txBody>
      </p:sp>
      <p:sp>
        <p:nvSpPr>
          <p:cNvPr id="4" name="Text Placeholder 3">
            <a:extLst>
              <a:ext uri="{FF2B5EF4-FFF2-40B4-BE49-F238E27FC236}">
                <a16:creationId xmlns:a16="http://schemas.microsoft.com/office/drawing/2014/main" id="{BC812EF8-1455-164E-C759-A28A65F1B667}"/>
              </a:ext>
            </a:extLst>
          </p:cNvPr>
          <p:cNvSpPr txBox="1">
            <a:spLocks noGrp="1"/>
          </p:cNvSpPr>
          <p:nvPr>
            <p:ph type="body" idx="4294967295"/>
          </p:nvPr>
        </p:nvSpPr>
        <p:spPr>
          <a:xfrm>
            <a:off x="9382100" y="1046475"/>
            <a:ext cx="1743102" cy="579491"/>
          </a:xfrm>
        </p:spPr>
        <p:txBody>
          <a:bodyPr/>
          <a:lstStyle/>
          <a:p>
            <a:pPr marL="0" lvl="0" indent="0" algn="r">
              <a:lnSpc>
                <a:spcPct val="80000"/>
              </a:lnSpc>
              <a:buNone/>
            </a:pPr>
            <a:r>
              <a:rPr lang="en-GB" sz="2600" b="1" dirty="0">
                <a:solidFill>
                  <a:srgbClr val="455F51"/>
                </a:solidFill>
              </a:rPr>
              <a:t>06/09/2023</a:t>
            </a:r>
          </a:p>
        </p:txBody>
      </p:sp>
      <p:pic>
        <p:nvPicPr>
          <p:cNvPr id="5" name="Picture 14" descr="BS Logo orange">
            <a:extLst>
              <a:ext uri="{FF2B5EF4-FFF2-40B4-BE49-F238E27FC236}">
                <a16:creationId xmlns:a16="http://schemas.microsoft.com/office/drawing/2014/main" id="{4EB55FA3-584F-E2F0-0C90-6667816796DA}"/>
              </a:ext>
            </a:extLst>
          </p:cNvPr>
          <p:cNvPicPr>
            <a:picLocks noChangeAspect="1"/>
          </p:cNvPicPr>
          <p:nvPr/>
        </p:nvPicPr>
        <p:blipFill>
          <a:blip r:embed="rId3"/>
          <a:srcRect/>
          <a:stretch>
            <a:fillRect/>
          </a:stretch>
        </p:blipFill>
        <p:spPr>
          <a:xfrm>
            <a:off x="9044604" y="6301413"/>
            <a:ext cx="3147392" cy="556586"/>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4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90A1-B2F9-C693-371C-4DED05A0A1B7}"/>
              </a:ext>
            </a:extLst>
          </p:cNvPr>
          <p:cNvSpPr txBox="1">
            <a:spLocks noGrp="1"/>
          </p:cNvSpPr>
          <p:nvPr>
            <p:ph type="title"/>
          </p:nvPr>
        </p:nvSpPr>
        <p:spPr>
          <a:xfrm>
            <a:off x="838193" y="1036271"/>
            <a:ext cx="7853123" cy="613598"/>
          </a:xfrm>
        </p:spPr>
        <p:txBody>
          <a:bodyPr/>
          <a:lstStyle/>
          <a:p>
            <a:pPr lvl="0"/>
            <a:r>
              <a:rPr lang="en-GB" sz="2800" dirty="0"/>
              <a:t>SAs Work Engagement Strains</a:t>
            </a:r>
          </a:p>
        </p:txBody>
      </p:sp>
      <p:sp>
        <p:nvSpPr>
          <p:cNvPr id="3" name="Footer Placeholder 2">
            <a:extLst>
              <a:ext uri="{FF2B5EF4-FFF2-40B4-BE49-F238E27FC236}">
                <a16:creationId xmlns:a16="http://schemas.microsoft.com/office/drawing/2014/main" id="{8B146564-F43D-678C-9EBE-AAB7F8F98D4B}"/>
              </a:ext>
            </a:extLst>
          </p:cNvPr>
          <p:cNvSpPr txBox="1"/>
          <p:nvPr/>
        </p:nvSpPr>
        <p:spPr>
          <a:xfrm>
            <a:off x="42327" y="6559146"/>
            <a:ext cx="4597210" cy="284378"/>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4" name="Slide Number Placeholder 3">
            <a:extLst>
              <a:ext uri="{FF2B5EF4-FFF2-40B4-BE49-F238E27FC236}">
                <a16:creationId xmlns:a16="http://schemas.microsoft.com/office/drawing/2014/main" id="{F4386BDC-FB62-DED0-36A4-5822B1C3B3E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4E72A0-3C5F-4EFB-BC24-89C191F7B9E2}" type="slidenum">
              <a:rPr/>
              <a:t>10</a:t>
            </a:fld>
            <a:endParaRPr lang="en-GB" sz="1200" b="0" i="0" u="none" strike="noStrike" kern="1200" cap="none" spc="0" baseline="0">
              <a:solidFill>
                <a:srgbClr val="000000"/>
              </a:solidFill>
              <a:uFillTx/>
              <a:latin typeface="Corbel"/>
            </a:endParaRPr>
          </a:p>
        </p:txBody>
      </p:sp>
      <p:sp>
        <p:nvSpPr>
          <p:cNvPr id="5" name="Text Placeholder 8">
            <a:extLst>
              <a:ext uri="{FF2B5EF4-FFF2-40B4-BE49-F238E27FC236}">
                <a16:creationId xmlns:a16="http://schemas.microsoft.com/office/drawing/2014/main" id="{FA1DE7E4-DE93-A6B1-F72A-8951417F0358}"/>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6" name="Picture 14" descr="BS Logo orange">
            <a:extLst>
              <a:ext uri="{FF2B5EF4-FFF2-40B4-BE49-F238E27FC236}">
                <a16:creationId xmlns:a16="http://schemas.microsoft.com/office/drawing/2014/main" id="{63C05D89-F5AA-F5AA-8009-FBFBF586CAC8}"/>
              </a:ext>
            </a:extLst>
          </p:cNvPr>
          <p:cNvPicPr>
            <a:picLocks noChangeAspect="1"/>
          </p:cNvPicPr>
          <p:nvPr/>
        </p:nvPicPr>
        <p:blipFill>
          <a:blip r:embed="rId3"/>
          <a:srcRect/>
          <a:stretch>
            <a:fillRect/>
          </a:stretch>
        </p:blipFill>
        <p:spPr>
          <a:xfrm>
            <a:off x="5296003" y="6435400"/>
            <a:ext cx="2658133" cy="470065"/>
          </a:xfrm>
          <a:prstGeom prst="rect">
            <a:avLst/>
          </a:prstGeom>
          <a:noFill/>
          <a:ln cap="flat">
            <a:noFill/>
          </a:ln>
        </p:spPr>
      </p:pic>
      <p:sp>
        <p:nvSpPr>
          <p:cNvPr id="7" name="TextBox 13">
            <a:extLst>
              <a:ext uri="{FF2B5EF4-FFF2-40B4-BE49-F238E27FC236}">
                <a16:creationId xmlns:a16="http://schemas.microsoft.com/office/drawing/2014/main" id="{0A55FEC9-43DA-2364-10EE-EA56B00741CF}"/>
              </a:ext>
            </a:extLst>
          </p:cNvPr>
          <p:cNvSpPr txBox="1"/>
          <p:nvPr/>
        </p:nvSpPr>
        <p:spPr>
          <a:xfrm>
            <a:off x="711192" y="1657212"/>
            <a:ext cx="9763816" cy="4801314"/>
          </a:xfrm>
          <a:prstGeom prst="rect">
            <a:avLst/>
          </a:prstGeom>
          <a:noFill/>
          <a:ln cap="flat">
            <a:noFill/>
          </a:ln>
        </p:spPr>
        <p:txBody>
          <a:bodyPr vert="horz" wrap="square" lIns="91440" tIns="45720" rIns="91440" bIns="45720" anchor="t" anchorCtr="0" compatLnSpc="1">
            <a:spAutoFit/>
          </a:bodyPr>
          <a:lstStyle/>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a:rPr>
              <a:t>SAs defined relational relationship expectations Vs. Case University casualised relationship obligations </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a:rPr>
              <a:t>SAs motivations (value expectations) such as academic career pursuit/change, teaching experience, work opportunities after retirement, remuneration, the proximity of living locally Vs</a:t>
            </a:r>
            <a:r>
              <a:rPr lang="en-GB" dirty="0">
                <a:solidFill>
                  <a:srgbClr val="000000"/>
                </a:solidFill>
                <a:latin typeface="Corbel"/>
              </a:rPr>
              <a:t> </a:t>
            </a:r>
            <a:r>
              <a:rPr lang="en-GB" sz="1800" b="0" i="0" u="none" strike="noStrike" kern="1200" cap="none" spc="0" baseline="0" dirty="0">
                <a:solidFill>
                  <a:srgbClr val="000000"/>
                </a:solidFill>
                <a:uFillTx/>
                <a:latin typeface="Corbel"/>
              </a:rPr>
              <a:t>Case University’s undefined obligation beyond hourly pay: teaching, assessment, marking, and supervision hours.</a:t>
            </a: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a:rPr>
              <a:t>SAs obligations fulfilments Vs  Case University obligations fulfilments incongruence. For example, SAs definition of meaningful work engagement (i.e., the contribution of their time, skills, expertise, and knowledge to the quality of work) is the same as colleagues working full-time. However, there are limitations to how Case University expects  SAs to engage with work meaningfully.</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a:rPr>
              <a:t> SAs personalised work relations management expectations Vs. </a:t>
            </a:r>
            <a:r>
              <a:rPr lang="en-GB" dirty="0">
                <a:solidFill>
                  <a:srgbClr val="000000"/>
                </a:solidFill>
                <a:latin typeface="Corbel"/>
              </a:rPr>
              <a:t>Case University</a:t>
            </a:r>
            <a:r>
              <a:rPr lang="en-GB" sz="1800" b="0" i="0" u="none" strike="noStrike" kern="1200" cap="none" spc="0" baseline="0" dirty="0">
                <a:solidFill>
                  <a:srgbClr val="000000"/>
                </a:solidFill>
                <a:uFillTx/>
                <a:latin typeface="Corbel"/>
              </a:rPr>
              <a:t>’s non-identity work relations management. For example, SAs have varying identities (</a:t>
            </a:r>
            <a:r>
              <a:rPr lang="en-GB" sz="1800" b="0" i="0" u="none" strike="noStrike" kern="1200" cap="none" spc="0" baseline="0" dirty="0">
                <a:solidFill>
                  <a:srgbClr val="000000"/>
                </a:solidFill>
                <a:uFillTx/>
                <a:latin typeface="Corbel"/>
                <a:ea typeface="Calibri" pitchFamily="34"/>
                <a:cs typeface="Times New Roman" pitchFamily="18"/>
              </a:rPr>
              <a:t>i.e., PhD. students, practitioners, professionals, established academics elsewhere, business owners elsewhere), which are not reflected in designing the employment contracts’ terms and conditions.</a:t>
            </a:r>
            <a:endParaRPr lang="en-GB" sz="1800" b="0" i="0" u="none" strike="noStrike" kern="1200" cap="none" spc="0" baseline="0" dirty="0">
              <a:solidFill>
                <a:srgbClr val="000000"/>
              </a:solidFill>
              <a:uFillTx/>
              <a:latin typeface="Corbel"/>
            </a:endParaRPr>
          </a:p>
        </p:txBody>
      </p:sp>
      <p:sp>
        <p:nvSpPr>
          <p:cNvPr id="8" name="TextBox 7">
            <a:extLst>
              <a:ext uri="{FF2B5EF4-FFF2-40B4-BE49-F238E27FC236}">
                <a16:creationId xmlns:a16="http://schemas.microsoft.com/office/drawing/2014/main" id="{A47DEF5A-8E38-9B86-CF25-39C501568444}"/>
              </a:ext>
            </a:extLst>
          </p:cNvPr>
          <p:cNvSpPr txBox="1"/>
          <p:nvPr/>
        </p:nvSpPr>
        <p:spPr>
          <a:xfrm>
            <a:off x="838193" y="422599"/>
            <a:ext cx="5064660"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00" b="0" i="0" u="none" strike="noStrike" kern="1200" cap="none" spc="0" baseline="0">
                <a:solidFill>
                  <a:srgbClr val="000000"/>
                </a:solidFill>
                <a:uFillTx/>
                <a:latin typeface="Calibri"/>
              </a:rPr>
              <a:t>Results: Qualitative</a:t>
            </a:r>
            <a:endParaRPr lang="en-GB" sz="3600" b="0" i="0" u="none" strike="noStrike" kern="1200" cap="none" spc="0" baseline="0">
              <a:solidFill>
                <a:srgbClr val="000000"/>
              </a:solidFill>
              <a:uFillTx/>
              <a:latin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3DDC-7A19-5BFE-FDE5-5CCB4EFE5ACA}"/>
              </a:ext>
            </a:extLst>
          </p:cNvPr>
          <p:cNvSpPr txBox="1">
            <a:spLocks noGrp="1"/>
          </p:cNvSpPr>
          <p:nvPr>
            <p:ph type="title"/>
          </p:nvPr>
        </p:nvSpPr>
        <p:spPr/>
        <p:txBody>
          <a:bodyPr/>
          <a:lstStyle/>
          <a:p>
            <a:pPr lvl="0"/>
            <a:r>
              <a:rPr lang="en-GB"/>
              <a:t>Sessional Academics Work Engagement Sustainability </a:t>
            </a:r>
          </a:p>
        </p:txBody>
      </p:sp>
      <p:pic>
        <p:nvPicPr>
          <p:cNvPr id="3" name="Picture Placeholder 12" descr="A group of people discuss something">
            <a:extLst>
              <a:ext uri="{FF2B5EF4-FFF2-40B4-BE49-F238E27FC236}">
                <a16:creationId xmlns:a16="http://schemas.microsoft.com/office/drawing/2014/main" id="{B3ACB90D-AE28-5FA6-4521-023B05556A34}"/>
              </a:ext>
            </a:extLst>
          </p:cNvPr>
          <p:cNvPicPr>
            <a:picLocks noGrp="1" noChangeAspect="1"/>
          </p:cNvPicPr>
          <p:nvPr>
            <p:ph type="pic" idx="4294967295"/>
          </p:nvPr>
        </p:nvPicPr>
        <p:blipFill>
          <a:blip r:embed="rId3"/>
          <a:srcRect t="30" b="30"/>
          <a:stretch>
            <a:fillRect/>
          </a:stretch>
        </p:blipFill>
        <p:spPr>
          <a:xfrm>
            <a:off x="5231565" y="0"/>
            <a:ext cx="5231565" cy="6858000"/>
          </a:xfrm>
          <a:solidFill>
            <a:srgbClr val="000000">
              <a:alpha val="35000"/>
            </a:srgbClr>
          </a:solidFill>
        </p:spPr>
      </p:pic>
      <p:sp>
        <p:nvSpPr>
          <p:cNvPr id="4" name="Text Placeholder 3">
            <a:extLst>
              <a:ext uri="{FF2B5EF4-FFF2-40B4-BE49-F238E27FC236}">
                <a16:creationId xmlns:a16="http://schemas.microsoft.com/office/drawing/2014/main" id="{044C532B-3B19-C6CD-A8AA-BCF1964FB404}"/>
              </a:ext>
            </a:extLst>
          </p:cNvPr>
          <p:cNvSpPr txBox="1">
            <a:spLocks noGrp="1"/>
          </p:cNvSpPr>
          <p:nvPr>
            <p:ph type="body" idx="4294967295"/>
          </p:nvPr>
        </p:nvSpPr>
        <p:spPr>
          <a:xfrm>
            <a:off x="928801" y="3283710"/>
            <a:ext cx="3932240" cy="2439984"/>
          </a:xfrm>
        </p:spPr>
        <p:txBody>
          <a:bodyPr/>
          <a:lstStyle/>
          <a:p>
            <a:pPr marL="0" lvl="0" indent="0">
              <a:buNone/>
            </a:pPr>
            <a:r>
              <a:rPr lang="en-GB" sz="1800" b="1">
                <a:solidFill>
                  <a:srgbClr val="94D7E4"/>
                </a:solidFill>
                <a:latin typeface="Calibri" pitchFamily="34"/>
                <a:cs typeface="Times New Roman" pitchFamily="18"/>
              </a:rPr>
              <a:t>Work engagement sustainability connotes eliminating employees’ written and unwritten work engagement stains while taking care of future employees’ work engagement stains</a:t>
            </a:r>
            <a:endParaRPr lang="en-GB" sz="2500" b="1">
              <a:solidFill>
                <a:srgbClr val="94D7E4"/>
              </a:solidFill>
            </a:endParaRPr>
          </a:p>
        </p:txBody>
      </p:sp>
      <p:sp>
        <p:nvSpPr>
          <p:cNvPr id="5" name="Footer Placeholder 4">
            <a:extLst>
              <a:ext uri="{FF2B5EF4-FFF2-40B4-BE49-F238E27FC236}">
                <a16:creationId xmlns:a16="http://schemas.microsoft.com/office/drawing/2014/main" id="{23793A1D-0955-26A2-AB7F-BB0CD7FCD673}"/>
              </a:ext>
            </a:extLst>
          </p:cNvPr>
          <p:cNvSpPr txBox="1"/>
          <p:nvPr/>
        </p:nvSpPr>
        <p:spPr>
          <a:xfrm>
            <a:off x="0" y="6205932"/>
            <a:ext cx="4519678" cy="469187"/>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6" name="Slide Number Placeholder 5">
            <a:extLst>
              <a:ext uri="{FF2B5EF4-FFF2-40B4-BE49-F238E27FC236}">
                <a16:creationId xmlns:a16="http://schemas.microsoft.com/office/drawing/2014/main" id="{75BEF83E-7721-F519-38C9-806527E599C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63D03A-2A09-40E0-9492-A13462626A5B}" type="slidenum">
              <a:rPr/>
              <a:t>11</a:t>
            </a:fld>
            <a:endParaRPr lang="en-GB" sz="1200" b="0" i="0" u="none" strike="noStrike" kern="1200" cap="none" spc="0" baseline="0">
              <a:solidFill>
                <a:srgbClr val="000000"/>
              </a:solidFill>
              <a:uFillTx/>
              <a:latin typeface="Corbel"/>
            </a:endParaRPr>
          </a:p>
        </p:txBody>
      </p:sp>
      <p:sp>
        <p:nvSpPr>
          <p:cNvPr id="7" name="Text Placeholder 8">
            <a:extLst>
              <a:ext uri="{FF2B5EF4-FFF2-40B4-BE49-F238E27FC236}">
                <a16:creationId xmlns:a16="http://schemas.microsoft.com/office/drawing/2014/main" id="{2C64C713-47FD-4A36-C6A3-8600DF6505A6}"/>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8" name="Picture 14" descr="BS Logo orange">
            <a:extLst>
              <a:ext uri="{FF2B5EF4-FFF2-40B4-BE49-F238E27FC236}">
                <a16:creationId xmlns:a16="http://schemas.microsoft.com/office/drawing/2014/main" id="{EE0E6E74-B65F-8E13-CB85-3172C66CD9D1}"/>
              </a:ext>
            </a:extLst>
          </p:cNvPr>
          <p:cNvPicPr>
            <a:picLocks noChangeAspect="1"/>
          </p:cNvPicPr>
          <p:nvPr/>
        </p:nvPicPr>
        <p:blipFill>
          <a:blip r:embed="rId4"/>
          <a:srcRect/>
          <a:stretch>
            <a:fillRect/>
          </a:stretch>
        </p:blipFill>
        <p:spPr>
          <a:xfrm>
            <a:off x="4456410" y="6382374"/>
            <a:ext cx="2464673" cy="435857"/>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ECB8-10AA-5343-4596-FC6DB29DC790}"/>
              </a:ext>
            </a:extLst>
          </p:cNvPr>
          <p:cNvSpPr txBox="1">
            <a:spLocks noGrp="1"/>
          </p:cNvSpPr>
          <p:nvPr>
            <p:ph type="title"/>
          </p:nvPr>
        </p:nvSpPr>
        <p:spPr/>
        <p:txBody>
          <a:bodyPr/>
          <a:lstStyle/>
          <a:p>
            <a:pPr lvl="0"/>
            <a:r>
              <a:rPr lang="en-GB"/>
              <a:t>Recommendation  for HEIs</a:t>
            </a:r>
          </a:p>
        </p:txBody>
      </p:sp>
      <p:sp>
        <p:nvSpPr>
          <p:cNvPr id="3" name="Text Placeholder 6">
            <a:extLst>
              <a:ext uri="{FF2B5EF4-FFF2-40B4-BE49-F238E27FC236}">
                <a16:creationId xmlns:a16="http://schemas.microsoft.com/office/drawing/2014/main" id="{B1096417-5D02-C7F4-FAA6-3F526CFBEEBD}"/>
              </a:ext>
            </a:extLst>
          </p:cNvPr>
          <p:cNvSpPr txBox="1">
            <a:spLocks noGrp="1"/>
          </p:cNvSpPr>
          <p:nvPr>
            <p:ph type="body" idx="4294967295"/>
          </p:nvPr>
        </p:nvSpPr>
        <p:spPr>
          <a:xfrm>
            <a:off x="678429" y="2477959"/>
            <a:ext cx="3256672" cy="499491"/>
          </a:xfrm>
        </p:spPr>
        <p:txBody>
          <a:bodyPr>
            <a:noAutofit/>
          </a:bodyPr>
          <a:lstStyle/>
          <a:p>
            <a:pPr marL="0" lvl="0" indent="0">
              <a:buNone/>
            </a:pPr>
            <a:r>
              <a:rPr lang="en-GB" sz="1800" b="1" dirty="0">
                <a:solidFill>
                  <a:srgbClr val="94D7E4"/>
                </a:solidFill>
              </a:rPr>
              <a:t>Recruitment processes formalisation and career progression</a:t>
            </a:r>
          </a:p>
        </p:txBody>
      </p:sp>
      <p:sp>
        <p:nvSpPr>
          <p:cNvPr id="4" name="Footer Placeholder 3">
            <a:extLst>
              <a:ext uri="{FF2B5EF4-FFF2-40B4-BE49-F238E27FC236}">
                <a16:creationId xmlns:a16="http://schemas.microsoft.com/office/drawing/2014/main" id="{F3415F3A-BD0F-717B-53FC-105F0A9DEB25}"/>
              </a:ext>
            </a:extLst>
          </p:cNvPr>
          <p:cNvSpPr txBox="1"/>
          <p:nvPr/>
        </p:nvSpPr>
        <p:spPr>
          <a:xfrm>
            <a:off x="-32964" y="6356351"/>
            <a:ext cx="4465124" cy="301761"/>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5" name="Slide Number Placeholder 4">
            <a:extLst>
              <a:ext uri="{FF2B5EF4-FFF2-40B4-BE49-F238E27FC236}">
                <a16:creationId xmlns:a16="http://schemas.microsoft.com/office/drawing/2014/main" id="{4B75A691-2353-C22A-89EF-ACB14C0E08E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C7D530-1D2E-495A-8CFD-68C51FA181C4}" type="slidenum">
              <a:rPr/>
              <a:t>12</a:t>
            </a:fld>
            <a:endParaRPr lang="en-GB" sz="1200" b="0" i="0" u="none" strike="noStrike" kern="1200" cap="none" spc="0" baseline="0">
              <a:solidFill>
                <a:srgbClr val="000000"/>
              </a:solidFill>
              <a:uFillTx/>
              <a:latin typeface="Corbel"/>
            </a:endParaRPr>
          </a:p>
        </p:txBody>
      </p:sp>
      <p:sp>
        <p:nvSpPr>
          <p:cNvPr id="6" name="Text Placeholder 29">
            <a:extLst>
              <a:ext uri="{FF2B5EF4-FFF2-40B4-BE49-F238E27FC236}">
                <a16:creationId xmlns:a16="http://schemas.microsoft.com/office/drawing/2014/main" id="{6FAB77F4-CCF2-9408-1C09-5051E73BD505}"/>
              </a:ext>
            </a:extLst>
          </p:cNvPr>
          <p:cNvSpPr txBox="1">
            <a:spLocks noGrp="1"/>
          </p:cNvSpPr>
          <p:nvPr>
            <p:ph type="body" idx="4294967295"/>
          </p:nvPr>
        </p:nvSpPr>
        <p:spPr>
          <a:xfrm>
            <a:off x="4467666" y="2635593"/>
            <a:ext cx="3256672" cy="499491"/>
          </a:xfrm>
        </p:spPr>
        <p:txBody>
          <a:bodyPr/>
          <a:lstStyle/>
          <a:p>
            <a:pPr marL="0" lvl="0" indent="0">
              <a:lnSpc>
                <a:spcPct val="70000"/>
              </a:lnSpc>
              <a:buNone/>
            </a:pPr>
            <a:r>
              <a:rPr lang="en-GB" sz="1800" b="1" dirty="0">
                <a:solidFill>
                  <a:srgbClr val="94D7E4"/>
                </a:solidFill>
              </a:rPr>
              <a:t>Consideration for changes to contracts’ nature</a:t>
            </a:r>
          </a:p>
        </p:txBody>
      </p:sp>
      <p:sp>
        <p:nvSpPr>
          <p:cNvPr id="7" name="Text Placeholder 30">
            <a:extLst>
              <a:ext uri="{FF2B5EF4-FFF2-40B4-BE49-F238E27FC236}">
                <a16:creationId xmlns:a16="http://schemas.microsoft.com/office/drawing/2014/main" id="{66FB53DF-1AFC-5345-05A4-DD1878A22F4F}"/>
              </a:ext>
            </a:extLst>
          </p:cNvPr>
          <p:cNvSpPr txBox="1">
            <a:spLocks noGrp="1"/>
          </p:cNvSpPr>
          <p:nvPr>
            <p:ph type="body" idx="4294967295"/>
          </p:nvPr>
        </p:nvSpPr>
        <p:spPr>
          <a:xfrm>
            <a:off x="8006522" y="2635593"/>
            <a:ext cx="3256672" cy="499491"/>
          </a:xfrm>
        </p:spPr>
        <p:txBody>
          <a:bodyPr/>
          <a:lstStyle/>
          <a:p>
            <a:pPr marL="0" lvl="0" indent="0">
              <a:lnSpc>
                <a:spcPct val="70000"/>
              </a:lnSpc>
              <a:buNone/>
            </a:pPr>
            <a:r>
              <a:rPr lang="en-GB" sz="1800" b="1" dirty="0">
                <a:solidFill>
                  <a:srgbClr val="94D7E4"/>
                </a:solidFill>
              </a:rPr>
              <a:t>Review of remuneration elements for flexible working</a:t>
            </a:r>
          </a:p>
        </p:txBody>
      </p:sp>
      <p:sp>
        <p:nvSpPr>
          <p:cNvPr id="8" name="Text Placeholder 31">
            <a:extLst>
              <a:ext uri="{FF2B5EF4-FFF2-40B4-BE49-F238E27FC236}">
                <a16:creationId xmlns:a16="http://schemas.microsoft.com/office/drawing/2014/main" id="{9F85D8AE-DF4D-8A0A-7A89-96F4249B5ED2}"/>
              </a:ext>
            </a:extLst>
          </p:cNvPr>
          <p:cNvSpPr txBox="1">
            <a:spLocks noGrp="1"/>
          </p:cNvSpPr>
          <p:nvPr>
            <p:ph type="body" idx="4294967295"/>
          </p:nvPr>
        </p:nvSpPr>
        <p:spPr>
          <a:xfrm>
            <a:off x="678429" y="4683035"/>
            <a:ext cx="3256672" cy="499491"/>
          </a:xfrm>
        </p:spPr>
        <p:txBody>
          <a:bodyPr>
            <a:noAutofit/>
          </a:bodyPr>
          <a:lstStyle/>
          <a:p>
            <a:pPr marL="0" lvl="0" indent="0">
              <a:buNone/>
            </a:pPr>
            <a:r>
              <a:rPr lang="en-GB" sz="1600" b="1" dirty="0">
                <a:solidFill>
                  <a:srgbClr val="94D7E4"/>
                </a:solidFill>
              </a:rPr>
              <a:t>Recognition of </a:t>
            </a:r>
            <a:r>
              <a:rPr lang="en-GB" sz="1600" b="1" dirty="0" err="1">
                <a:solidFill>
                  <a:srgbClr val="94D7E4"/>
                </a:solidFill>
              </a:rPr>
              <a:t>SAs’</a:t>
            </a:r>
            <a:r>
              <a:rPr lang="en-GB" sz="1600" b="1" dirty="0">
                <a:solidFill>
                  <a:srgbClr val="94D7E4"/>
                </a:solidFill>
              </a:rPr>
              <a:t> prior work experience in work allocation and pay scale</a:t>
            </a:r>
          </a:p>
        </p:txBody>
      </p:sp>
      <p:sp>
        <p:nvSpPr>
          <p:cNvPr id="9" name="Text Placeholder 32">
            <a:extLst>
              <a:ext uri="{FF2B5EF4-FFF2-40B4-BE49-F238E27FC236}">
                <a16:creationId xmlns:a16="http://schemas.microsoft.com/office/drawing/2014/main" id="{BABA4CFE-4E95-3E01-124B-9FAA5828CB48}"/>
              </a:ext>
            </a:extLst>
          </p:cNvPr>
          <p:cNvSpPr txBox="1">
            <a:spLocks noGrp="1"/>
          </p:cNvSpPr>
          <p:nvPr>
            <p:ph type="body" idx="4294967295"/>
          </p:nvPr>
        </p:nvSpPr>
        <p:spPr>
          <a:xfrm>
            <a:off x="4467666" y="4746796"/>
            <a:ext cx="3256672" cy="499491"/>
          </a:xfrm>
        </p:spPr>
        <p:txBody>
          <a:bodyPr/>
          <a:lstStyle/>
          <a:p>
            <a:pPr marL="0" lvl="0" indent="0">
              <a:lnSpc>
                <a:spcPct val="70000"/>
              </a:lnSpc>
              <a:buNone/>
            </a:pPr>
            <a:r>
              <a:rPr lang="en-GB" sz="1800" b="1" dirty="0">
                <a:solidFill>
                  <a:srgbClr val="94D7E4"/>
                </a:solidFill>
              </a:rPr>
              <a:t>Formalised mechanisms to promote </a:t>
            </a:r>
            <a:r>
              <a:rPr lang="en-GB" sz="1800" b="1" dirty="0" err="1">
                <a:solidFill>
                  <a:srgbClr val="94D7E4"/>
                </a:solidFill>
              </a:rPr>
              <a:t>SAs’</a:t>
            </a:r>
            <a:r>
              <a:rPr lang="en-GB" sz="1800" b="1" dirty="0">
                <a:solidFill>
                  <a:srgbClr val="94D7E4"/>
                </a:solidFill>
              </a:rPr>
              <a:t> well-being</a:t>
            </a:r>
          </a:p>
        </p:txBody>
      </p:sp>
      <p:sp>
        <p:nvSpPr>
          <p:cNvPr id="10" name="Text Placeholder 33">
            <a:extLst>
              <a:ext uri="{FF2B5EF4-FFF2-40B4-BE49-F238E27FC236}">
                <a16:creationId xmlns:a16="http://schemas.microsoft.com/office/drawing/2014/main" id="{943E8012-C826-4FF6-DB67-8BF46EFAD1D2}"/>
              </a:ext>
            </a:extLst>
          </p:cNvPr>
          <p:cNvSpPr txBox="1">
            <a:spLocks noGrp="1"/>
          </p:cNvSpPr>
          <p:nvPr>
            <p:ph type="body" idx="4294967295"/>
          </p:nvPr>
        </p:nvSpPr>
        <p:spPr>
          <a:xfrm>
            <a:off x="8006522" y="4746796"/>
            <a:ext cx="3256672" cy="499491"/>
          </a:xfrm>
        </p:spPr>
        <p:txBody>
          <a:bodyPr/>
          <a:lstStyle/>
          <a:p>
            <a:pPr marL="0" lvl="0" indent="0">
              <a:lnSpc>
                <a:spcPct val="70000"/>
              </a:lnSpc>
              <a:buNone/>
            </a:pPr>
            <a:r>
              <a:rPr lang="en-GB" sz="1800" b="1" dirty="0">
                <a:solidFill>
                  <a:srgbClr val="94D7E4"/>
                </a:solidFill>
              </a:rPr>
              <a:t>Dedicated physical space for SAs</a:t>
            </a:r>
          </a:p>
        </p:txBody>
      </p:sp>
      <p:sp>
        <p:nvSpPr>
          <p:cNvPr id="11" name="Text Placeholder 34">
            <a:extLst>
              <a:ext uri="{FF2B5EF4-FFF2-40B4-BE49-F238E27FC236}">
                <a16:creationId xmlns:a16="http://schemas.microsoft.com/office/drawing/2014/main" id="{88308E6C-A7E2-3441-2B81-C342C490D8BA}"/>
              </a:ext>
            </a:extLst>
          </p:cNvPr>
          <p:cNvSpPr txBox="1">
            <a:spLocks noGrp="1"/>
          </p:cNvSpPr>
          <p:nvPr>
            <p:ph type="body" idx="4294967295"/>
          </p:nvPr>
        </p:nvSpPr>
        <p:spPr>
          <a:xfrm>
            <a:off x="678429" y="3240542"/>
            <a:ext cx="3256672" cy="499491"/>
          </a:xfrm>
        </p:spPr>
        <p:txBody>
          <a:bodyPr/>
          <a:lstStyle/>
          <a:p>
            <a:pPr marL="0" lvl="0" indent="0">
              <a:lnSpc>
                <a:spcPct val="80000"/>
              </a:lnSpc>
              <a:spcBef>
                <a:spcPts val="600"/>
              </a:spcBef>
              <a:buNone/>
            </a:pPr>
            <a:r>
              <a:rPr lang="en-GB" sz="1100" dirty="0"/>
              <a:t>For example, job advertisements could enhance </a:t>
            </a:r>
            <a:r>
              <a:rPr lang="en-GB" sz="1100" dirty="0" err="1"/>
              <a:t>SAs’</a:t>
            </a:r>
            <a:r>
              <a:rPr lang="en-GB" sz="1100" dirty="0"/>
              <a:t> perceived  work value and disposition to work engagement and career prospects</a:t>
            </a:r>
          </a:p>
        </p:txBody>
      </p:sp>
      <p:sp>
        <p:nvSpPr>
          <p:cNvPr id="12" name="Text Placeholder 35">
            <a:extLst>
              <a:ext uri="{FF2B5EF4-FFF2-40B4-BE49-F238E27FC236}">
                <a16:creationId xmlns:a16="http://schemas.microsoft.com/office/drawing/2014/main" id="{3B07B4ED-745E-82D5-4724-EC110E202154}"/>
              </a:ext>
            </a:extLst>
          </p:cNvPr>
          <p:cNvSpPr txBox="1">
            <a:spLocks noGrp="1"/>
          </p:cNvSpPr>
          <p:nvPr>
            <p:ph type="body" idx="4294967295"/>
          </p:nvPr>
        </p:nvSpPr>
        <p:spPr>
          <a:xfrm>
            <a:off x="4467666" y="3059152"/>
            <a:ext cx="3256672" cy="499491"/>
          </a:xfrm>
        </p:spPr>
        <p:txBody>
          <a:bodyPr/>
          <a:lstStyle/>
          <a:p>
            <a:pPr marL="0" lvl="0" indent="0">
              <a:lnSpc>
                <a:spcPct val="80000"/>
              </a:lnSpc>
              <a:spcBef>
                <a:spcPts val="600"/>
              </a:spcBef>
              <a:buNone/>
            </a:pPr>
            <a:r>
              <a:rPr lang="en-GB" sz="1100" dirty="0"/>
              <a:t>For example, a change from Zero-hours contracts to minimum-hours contracts (e.g., 0.2 FTE) </a:t>
            </a:r>
          </a:p>
        </p:txBody>
      </p:sp>
      <p:sp>
        <p:nvSpPr>
          <p:cNvPr id="13" name="Text Placeholder 36">
            <a:extLst>
              <a:ext uri="{FF2B5EF4-FFF2-40B4-BE49-F238E27FC236}">
                <a16:creationId xmlns:a16="http://schemas.microsoft.com/office/drawing/2014/main" id="{6D1765C5-27B8-91E0-0A9A-4476635EE0AB}"/>
              </a:ext>
            </a:extLst>
          </p:cNvPr>
          <p:cNvSpPr txBox="1">
            <a:spLocks noGrp="1"/>
          </p:cNvSpPr>
          <p:nvPr>
            <p:ph type="body" idx="4294967295"/>
          </p:nvPr>
        </p:nvSpPr>
        <p:spPr>
          <a:xfrm>
            <a:off x="8006522" y="3059152"/>
            <a:ext cx="3256672" cy="499491"/>
          </a:xfrm>
        </p:spPr>
        <p:txBody>
          <a:bodyPr>
            <a:normAutofit fontScale="92500"/>
          </a:bodyPr>
          <a:lstStyle/>
          <a:p>
            <a:pPr marL="0" lvl="0" indent="0">
              <a:lnSpc>
                <a:spcPct val="80000"/>
              </a:lnSpc>
              <a:spcBef>
                <a:spcPts val="600"/>
              </a:spcBef>
              <a:buNone/>
            </a:pPr>
            <a:r>
              <a:rPr lang="en-GB" sz="1100" dirty="0"/>
              <a:t>For example, breaking down pay/hour into different elements such as teaching, marking, supervision, holiday, and training with separate payments for each element.</a:t>
            </a:r>
          </a:p>
        </p:txBody>
      </p:sp>
      <p:sp>
        <p:nvSpPr>
          <p:cNvPr id="14" name="Text Placeholder 37">
            <a:extLst>
              <a:ext uri="{FF2B5EF4-FFF2-40B4-BE49-F238E27FC236}">
                <a16:creationId xmlns:a16="http://schemas.microsoft.com/office/drawing/2014/main" id="{8FC7249D-4D76-9EA9-AF0F-3570FBD65FC4}"/>
              </a:ext>
            </a:extLst>
          </p:cNvPr>
          <p:cNvSpPr txBox="1">
            <a:spLocks noGrp="1"/>
          </p:cNvSpPr>
          <p:nvPr>
            <p:ph type="body" idx="4294967295"/>
          </p:nvPr>
        </p:nvSpPr>
        <p:spPr>
          <a:xfrm>
            <a:off x="678429" y="5420105"/>
            <a:ext cx="3256672" cy="499491"/>
          </a:xfrm>
        </p:spPr>
        <p:txBody>
          <a:bodyPr>
            <a:normAutofit/>
          </a:bodyPr>
          <a:lstStyle/>
          <a:p>
            <a:pPr marL="0" lvl="0" indent="0">
              <a:lnSpc>
                <a:spcPct val="80000"/>
              </a:lnSpc>
              <a:spcBef>
                <a:spcPts val="600"/>
              </a:spcBef>
              <a:buNone/>
            </a:pPr>
            <a:r>
              <a:rPr lang="en-GB" sz="1100" dirty="0"/>
              <a:t>For example, remuneration being commensurate to expertise, experience, and qualifications  could further motivate SAs for work engagement</a:t>
            </a:r>
          </a:p>
        </p:txBody>
      </p:sp>
      <p:sp>
        <p:nvSpPr>
          <p:cNvPr id="15" name="Text Placeholder 38">
            <a:extLst>
              <a:ext uri="{FF2B5EF4-FFF2-40B4-BE49-F238E27FC236}">
                <a16:creationId xmlns:a16="http://schemas.microsoft.com/office/drawing/2014/main" id="{D9803097-F799-5EE9-92D1-90225457CC67}"/>
              </a:ext>
            </a:extLst>
          </p:cNvPr>
          <p:cNvSpPr txBox="1">
            <a:spLocks noGrp="1"/>
          </p:cNvSpPr>
          <p:nvPr>
            <p:ph type="body" idx="4294967295"/>
          </p:nvPr>
        </p:nvSpPr>
        <p:spPr>
          <a:xfrm>
            <a:off x="4467666" y="5337801"/>
            <a:ext cx="3256672" cy="499491"/>
          </a:xfrm>
        </p:spPr>
        <p:txBody>
          <a:bodyPr>
            <a:normAutofit fontScale="92500" lnSpcReduction="20000"/>
          </a:bodyPr>
          <a:lstStyle/>
          <a:p>
            <a:pPr marL="0" lvl="0" indent="0">
              <a:lnSpc>
                <a:spcPct val="80000"/>
              </a:lnSpc>
              <a:spcBef>
                <a:spcPts val="600"/>
              </a:spcBef>
              <a:buNone/>
            </a:pPr>
            <a:r>
              <a:rPr lang="en-GB" sz="1100" dirty="0"/>
              <a:t>For example, promote effective and timely communications, work and training opportunities, and a sense of belonging by creating an online hub, founding an association, and an umbrella body registration for SAs</a:t>
            </a:r>
          </a:p>
        </p:txBody>
      </p:sp>
      <p:sp>
        <p:nvSpPr>
          <p:cNvPr id="16" name="Text Placeholder 39">
            <a:extLst>
              <a:ext uri="{FF2B5EF4-FFF2-40B4-BE49-F238E27FC236}">
                <a16:creationId xmlns:a16="http://schemas.microsoft.com/office/drawing/2014/main" id="{9F3C46C7-2C60-F096-958F-62877B618F56}"/>
              </a:ext>
            </a:extLst>
          </p:cNvPr>
          <p:cNvSpPr txBox="1">
            <a:spLocks noGrp="1"/>
          </p:cNvSpPr>
          <p:nvPr>
            <p:ph type="body" idx="4294967295"/>
          </p:nvPr>
        </p:nvSpPr>
        <p:spPr>
          <a:xfrm>
            <a:off x="8006522" y="5170355"/>
            <a:ext cx="3256672" cy="499491"/>
          </a:xfrm>
        </p:spPr>
        <p:txBody>
          <a:bodyPr>
            <a:normAutofit/>
          </a:bodyPr>
          <a:lstStyle/>
          <a:p>
            <a:pPr marL="0" lvl="0" indent="0">
              <a:lnSpc>
                <a:spcPct val="80000"/>
              </a:lnSpc>
              <a:spcBef>
                <a:spcPts val="600"/>
              </a:spcBef>
              <a:buNone/>
            </a:pPr>
            <a:r>
              <a:rPr lang="en-GB" sz="1200" dirty="0"/>
              <a:t>For example, an office for SAs to chat with and provide further support to students</a:t>
            </a:r>
          </a:p>
        </p:txBody>
      </p:sp>
      <p:pic>
        <p:nvPicPr>
          <p:cNvPr id="17" name="Picture Placeholder 50" descr="Paper">
            <a:extLst>
              <a:ext uri="{FF2B5EF4-FFF2-40B4-BE49-F238E27FC236}">
                <a16:creationId xmlns:a16="http://schemas.microsoft.com/office/drawing/2014/main" id="{532EF3E0-8B2A-47B0-A516-A5F91C3658E9}"/>
              </a:ext>
            </a:extLst>
          </p:cNvPr>
          <p:cNvPicPr>
            <a:picLocks noGrp="1" noChangeAspect="1"/>
          </p:cNvPicPr>
          <p:nvPr>
            <p:ph type="pic" idx="4294967295"/>
          </p:nvPr>
        </p:nvPicPr>
        <p:blipFill>
          <a:blip r:embed="rId3">
            <a:extLst>
              <a:ext uri="{96DAC541-7B7A-43D3-8B79-37D633B846F1}">
                <asvg:svgBlip xmlns:asvg="http://schemas.microsoft.com/office/drawing/2016/SVG/main" r:embed="rId4"/>
              </a:ext>
            </a:extLst>
          </a:blip>
          <a:srcRect/>
          <a:stretch>
            <a:fillRect/>
          </a:stretch>
        </p:blipFill>
        <p:spPr>
          <a:xfrm>
            <a:off x="928801" y="1663586"/>
            <a:ext cx="862928" cy="863998"/>
          </a:xfrm>
        </p:spPr>
      </p:pic>
      <p:pic>
        <p:nvPicPr>
          <p:cNvPr id="18" name="Picture Placeholder 70" descr="Checklist RTL">
            <a:extLst>
              <a:ext uri="{FF2B5EF4-FFF2-40B4-BE49-F238E27FC236}">
                <a16:creationId xmlns:a16="http://schemas.microsoft.com/office/drawing/2014/main" id="{01F2D964-AD0F-4013-AE10-233F041F67B6}"/>
              </a:ext>
            </a:extLst>
          </p:cNvPr>
          <p:cNvPicPr>
            <a:picLocks noGrp="1" noChangeAspect="1"/>
          </p:cNvPicPr>
          <p:nvPr>
            <p:ph type="pic" idx="4294967295"/>
          </p:nvPr>
        </p:nvPicPr>
        <p:blipFill>
          <a:blip r:embed="rId5">
            <a:extLst>
              <a:ext uri="{96DAC541-7B7A-43D3-8B79-37D633B846F1}">
                <asvg:svgBlip xmlns:asvg="http://schemas.microsoft.com/office/drawing/2016/SVG/main" r:embed="rId6"/>
              </a:ext>
            </a:extLst>
          </a:blip>
          <a:srcRect/>
          <a:stretch>
            <a:fillRect/>
          </a:stretch>
        </p:blipFill>
        <p:spPr>
          <a:xfrm>
            <a:off x="4432169" y="1623608"/>
            <a:ext cx="867601" cy="868680"/>
          </a:xfrm>
        </p:spPr>
      </p:pic>
      <p:pic>
        <p:nvPicPr>
          <p:cNvPr id="19" name="Picture Placeholder 72" descr="List">
            <a:extLst>
              <a:ext uri="{FF2B5EF4-FFF2-40B4-BE49-F238E27FC236}">
                <a16:creationId xmlns:a16="http://schemas.microsoft.com/office/drawing/2014/main" id="{034B1B2E-EA74-FD8D-CFA9-4EC3A25F6038}"/>
              </a:ext>
            </a:extLst>
          </p:cNvPr>
          <p:cNvPicPr>
            <a:picLocks noGrp="1" noChangeAspect="1"/>
          </p:cNvPicPr>
          <p:nvPr>
            <p:ph type="pic" idx="4294967295"/>
          </p:nvPr>
        </p:nvPicPr>
        <p:blipFill>
          <a:blip r:embed="rId7">
            <a:extLst>
              <a:ext uri="{96DAC541-7B7A-43D3-8B79-37D633B846F1}">
                <asvg:svgBlip xmlns:asvg="http://schemas.microsoft.com/office/drawing/2016/SVG/main" r:embed="rId8"/>
              </a:ext>
            </a:extLst>
          </a:blip>
          <a:srcRect/>
          <a:stretch>
            <a:fillRect/>
          </a:stretch>
        </p:blipFill>
        <p:spPr>
          <a:xfrm>
            <a:off x="7967478" y="1670846"/>
            <a:ext cx="867601" cy="868680"/>
          </a:xfrm>
        </p:spPr>
      </p:pic>
      <p:pic>
        <p:nvPicPr>
          <p:cNvPr id="20" name="Picture Placeholder 76" descr="Bullseye">
            <a:extLst>
              <a:ext uri="{FF2B5EF4-FFF2-40B4-BE49-F238E27FC236}">
                <a16:creationId xmlns:a16="http://schemas.microsoft.com/office/drawing/2014/main" id="{F2E79FBF-5D33-4E14-2837-8027A85BB20E}"/>
              </a:ext>
            </a:extLst>
          </p:cNvPr>
          <p:cNvPicPr>
            <a:picLocks noGrp="1" noChangeAspect="1"/>
          </p:cNvPicPr>
          <p:nvPr>
            <p:ph type="pic" idx="4294967295"/>
          </p:nvPr>
        </p:nvPicPr>
        <p:blipFill>
          <a:blip r:embed="rId9">
            <a:extLst>
              <a:ext uri="{96DAC541-7B7A-43D3-8B79-37D633B846F1}">
                <asvg:svgBlip xmlns:asvg="http://schemas.microsoft.com/office/drawing/2016/SVG/main" r:embed="rId10"/>
              </a:ext>
            </a:extLst>
          </a:blip>
          <a:srcRect l="91" r="91"/>
          <a:stretch>
            <a:fillRect/>
          </a:stretch>
        </p:blipFill>
        <p:spPr>
          <a:xfrm>
            <a:off x="977063" y="3890095"/>
            <a:ext cx="867601" cy="868680"/>
          </a:xfrm>
        </p:spPr>
      </p:pic>
      <p:pic>
        <p:nvPicPr>
          <p:cNvPr id="21" name="Picture Placeholder 58" descr="Stopwatch">
            <a:extLst>
              <a:ext uri="{FF2B5EF4-FFF2-40B4-BE49-F238E27FC236}">
                <a16:creationId xmlns:a16="http://schemas.microsoft.com/office/drawing/2014/main" id="{7A40790C-7565-EEC0-9AB6-6BAF049C5EDF}"/>
              </a:ext>
            </a:extLst>
          </p:cNvPr>
          <p:cNvPicPr>
            <a:picLocks noGrp="1" noChangeAspect="1"/>
          </p:cNvPicPr>
          <p:nvPr>
            <p:ph type="pic" idx="4294967295"/>
          </p:nvPr>
        </p:nvPicPr>
        <p:blipFill>
          <a:blip r:embed="rId11">
            <a:extLst>
              <a:ext uri="{96DAC541-7B7A-43D3-8B79-37D633B846F1}">
                <asvg:svgBlip xmlns:asvg="http://schemas.microsoft.com/office/drawing/2016/SVG/main" r:embed="rId12"/>
              </a:ext>
            </a:extLst>
          </a:blip>
          <a:srcRect l="91" r="91"/>
          <a:stretch>
            <a:fillRect/>
          </a:stretch>
        </p:blipFill>
        <p:spPr>
          <a:xfrm>
            <a:off x="4512371" y="3890095"/>
            <a:ext cx="867601" cy="868680"/>
          </a:xfrm>
        </p:spPr>
      </p:pic>
      <p:pic>
        <p:nvPicPr>
          <p:cNvPr id="22" name="Picture Placeholder 60" descr="Target">
            <a:extLst>
              <a:ext uri="{FF2B5EF4-FFF2-40B4-BE49-F238E27FC236}">
                <a16:creationId xmlns:a16="http://schemas.microsoft.com/office/drawing/2014/main" id="{9118FABA-74ED-A080-A065-CE785A131976}"/>
              </a:ext>
            </a:extLst>
          </p:cNvPr>
          <p:cNvPicPr>
            <a:picLocks noGrp="1" noChangeAspect="1"/>
          </p:cNvPicPr>
          <p:nvPr>
            <p:ph type="pic" idx="4294967295"/>
          </p:nvPr>
        </p:nvPicPr>
        <p:blipFill>
          <a:blip r:embed="rId13">
            <a:extLst>
              <a:ext uri="{96DAC541-7B7A-43D3-8B79-37D633B846F1}">
                <asvg:svgBlip xmlns:asvg="http://schemas.microsoft.com/office/drawing/2016/SVG/main" r:embed="rId14"/>
              </a:ext>
            </a:extLst>
          </a:blip>
          <a:srcRect l="91" r="91"/>
          <a:stretch>
            <a:fillRect/>
          </a:stretch>
        </p:blipFill>
        <p:spPr>
          <a:xfrm>
            <a:off x="8047689" y="3890095"/>
            <a:ext cx="867601" cy="868680"/>
          </a:xfrm>
        </p:spPr>
      </p:pic>
      <p:sp>
        <p:nvSpPr>
          <p:cNvPr id="23" name="Text Placeholder 8">
            <a:extLst>
              <a:ext uri="{FF2B5EF4-FFF2-40B4-BE49-F238E27FC236}">
                <a16:creationId xmlns:a16="http://schemas.microsoft.com/office/drawing/2014/main" id="{72DB43B0-0FA2-98AA-9CE4-DF130D9116B7}"/>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24" name="Picture 14" descr="BS Logo orange">
            <a:extLst>
              <a:ext uri="{FF2B5EF4-FFF2-40B4-BE49-F238E27FC236}">
                <a16:creationId xmlns:a16="http://schemas.microsoft.com/office/drawing/2014/main" id="{3B823B81-0639-E893-324D-DD56AB66F52B}"/>
              </a:ext>
            </a:extLst>
          </p:cNvPr>
          <p:cNvPicPr>
            <a:picLocks noChangeAspect="1"/>
          </p:cNvPicPr>
          <p:nvPr/>
        </p:nvPicPr>
        <p:blipFill>
          <a:blip r:embed="rId15"/>
          <a:srcRect/>
          <a:stretch>
            <a:fillRect/>
          </a:stretch>
        </p:blipFill>
        <p:spPr>
          <a:xfrm>
            <a:off x="4820085" y="6260851"/>
            <a:ext cx="3147392" cy="556586"/>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FD09-739D-B20B-A087-9B17CE28C6A4}"/>
              </a:ext>
            </a:extLst>
          </p:cNvPr>
          <p:cNvSpPr txBox="1">
            <a:spLocks noGrp="1"/>
          </p:cNvSpPr>
          <p:nvPr>
            <p:ph type="title"/>
          </p:nvPr>
        </p:nvSpPr>
        <p:spPr>
          <a:xfrm>
            <a:off x="830970" y="601474"/>
            <a:ext cx="9384761" cy="915872"/>
          </a:xfrm>
        </p:spPr>
        <p:txBody>
          <a:bodyPr/>
          <a:lstStyle/>
          <a:p>
            <a:pPr lvl="0"/>
            <a:r>
              <a:rPr lang="en-GB" dirty="0"/>
              <a:t>Conclusion</a:t>
            </a:r>
          </a:p>
        </p:txBody>
      </p:sp>
      <p:sp>
        <p:nvSpPr>
          <p:cNvPr id="3" name="Footer Placeholder 2">
            <a:extLst>
              <a:ext uri="{FF2B5EF4-FFF2-40B4-BE49-F238E27FC236}">
                <a16:creationId xmlns:a16="http://schemas.microsoft.com/office/drawing/2014/main" id="{63923182-C0B0-A134-26CE-623CBE7E51A8}"/>
              </a:ext>
            </a:extLst>
          </p:cNvPr>
          <p:cNvSpPr txBox="1"/>
          <p:nvPr/>
        </p:nvSpPr>
        <p:spPr>
          <a:xfrm>
            <a:off x="1698818" y="6229871"/>
            <a:ext cx="4519101" cy="313730"/>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41AEBD"/>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41AEBD"/>
                </a:solidFill>
                <a:uFillTx/>
                <a:latin typeface="Calibri Light" pitchFamily="34"/>
                <a:ea typeface="Times New Roman" pitchFamily="18"/>
                <a:cs typeface="Times New Roman" pitchFamily="18"/>
              </a:rPr>
            </a:br>
            <a:endParaRPr lang="en-GB" sz="1200" b="0" i="0" u="none" strike="noStrike" kern="1200" cap="none" spc="0" baseline="0">
              <a:solidFill>
                <a:srgbClr val="41AEBD"/>
              </a:solidFill>
              <a:uFillTx/>
              <a:latin typeface="Corbel"/>
            </a:endParaRPr>
          </a:p>
        </p:txBody>
      </p:sp>
      <p:sp>
        <p:nvSpPr>
          <p:cNvPr id="4" name="Slide Number Placeholder 3">
            <a:extLst>
              <a:ext uri="{FF2B5EF4-FFF2-40B4-BE49-F238E27FC236}">
                <a16:creationId xmlns:a16="http://schemas.microsoft.com/office/drawing/2014/main" id="{64EC535F-C886-A276-DD2B-CA5C2AC70B4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42DA5EF-54BC-4441-8ACA-125FE70BB89F}" type="slidenum">
              <a:rPr/>
              <a:t>13</a:t>
            </a:fld>
            <a:endParaRPr lang="en-GB" sz="1200" b="0" i="0" u="none" strike="noStrike" kern="1200" cap="none" spc="0" baseline="0">
              <a:solidFill>
                <a:srgbClr val="41AEBD"/>
              </a:solidFill>
              <a:uFillTx/>
              <a:latin typeface="Corbel"/>
            </a:endParaRPr>
          </a:p>
        </p:txBody>
      </p:sp>
      <p:sp>
        <p:nvSpPr>
          <p:cNvPr id="5" name="Text Placeholder 8">
            <a:extLst>
              <a:ext uri="{FF2B5EF4-FFF2-40B4-BE49-F238E27FC236}">
                <a16:creationId xmlns:a16="http://schemas.microsoft.com/office/drawing/2014/main" id="{E2382CAD-0BC5-7700-C992-32CCE4BFE8D4}"/>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sp>
        <p:nvSpPr>
          <p:cNvPr id="6" name="Text Placeholder 5">
            <a:extLst>
              <a:ext uri="{FF2B5EF4-FFF2-40B4-BE49-F238E27FC236}">
                <a16:creationId xmlns:a16="http://schemas.microsoft.com/office/drawing/2014/main" id="{BB497500-86CC-539E-4E19-341DDD30C99C}"/>
              </a:ext>
            </a:extLst>
          </p:cNvPr>
          <p:cNvSpPr txBox="1">
            <a:spLocks noGrp="1"/>
          </p:cNvSpPr>
          <p:nvPr>
            <p:ph type="body" idx="4294967295"/>
          </p:nvPr>
        </p:nvSpPr>
        <p:spPr>
          <a:xfrm>
            <a:off x="1114470" y="2071801"/>
            <a:ext cx="9101260" cy="667164"/>
          </a:xfrm>
        </p:spPr>
        <p:txBody>
          <a:bodyPr>
            <a:noAutofit/>
          </a:bodyPr>
          <a:lstStyle/>
          <a:p>
            <a:pPr marL="285750" lvl="0" indent="-285750">
              <a:lnSpc>
                <a:spcPct val="150000"/>
              </a:lnSpc>
            </a:pPr>
            <a:r>
              <a:rPr lang="en-GB" sz="1800" b="1" dirty="0"/>
              <a:t>HEIs could sustain Sessional Academics’ work engagement by promoting relational psychological contracts and aligning employment terms, conditions, operations, and practices to achieve mutual expectations and obligations. </a:t>
            </a:r>
          </a:p>
          <a:p>
            <a:pPr marL="285750" lvl="0" indent="-285750">
              <a:lnSpc>
                <a:spcPct val="150000"/>
              </a:lnSpc>
            </a:pPr>
            <a:r>
              <a:rPr lang="en-GB" sz="1800" b="1" dirty="0"/>
              <a:t>Further research areas include measuring the </a:t>
            </a:r>
            <a:r>
              <a:rPr lang="en-GB" sz="1800" b="1" dirty="0" err="1"/>
              <a:t>SAs’</a:t>
            </a:r>
            <a:r>
              <a:rPr lang="en-GB" sz="1800" b="1" dirty="0"/>
              <a:t> financial value contributions to HEIs in the UK and vice versa.</a:t>
            </a:r>
          </a:p>
        </p:txBody>
      </p:sp>
      <p:pic>
        <p:nvPicPr>
          <p:cNvPr id="7" name="Picture 14" descr="BS Logo orange">
            <a:extLst>
              <a:ext uri="{FF2B5EF4-FFF2-40B4-BE49-F238E27FC236}">
                <a16:creationId xmlns:a16="http://schemas.microsoft.com/office/drawing/2014/main" id="{0B2180F2-DE6A-BFA0-E853-8177084D15CF}"/>
              </a:ext>
            </a:extLst>
          </p:cNvPr>
          <p:cNvPicPr>
            <a:picLocks noChangeAspect="1"/>
          </p:cNvPicPr>
          <p:nvPr/>
        </p:nvPicPr>
        <p:blipFill>
          <a:blip r:embed="rId3"/>
          <a:srcRect/>
          <a:stretch>
            <a:fillRect/>
          </a:stretch>
        </p:blipFill>
        <p:spPr>
          <a:xfrm>
            <a:off x="1353485" y="6397489"/>
            <a:ext cx="2992483" cy="529190"/>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50">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073867A1-60B7-0D91-59C6-6F2976306008}"/>
              </a:ext>
            </a:extLst>
          </p:cNvPr>
          <p:cNvSpPr txBox="1"/>
          <p:nvPr/>
        </p:nvSpPr>
        <p:spPr>
          <a:xfrm>
            <a:off x="42327" y="6559146"/>
            <a:ext cx="4597210" cy="284378"/>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3" name="Slide Number Placeholder 3">
            <a:extLst>
              <a:ext uri="{FF2B5EF4-FFF2-40B4-BE49-F238E27FC236}">
                <a16:creationId xmlns:a16="http://schemas.microsoft.com/office/drawing/2014/main" id="{14A8414D-D652-C964-4A5E-BADD07FC9AE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1F16257-1C9A-4B05-AAD6-3389D4E473B0}" type="slidenum">
              <a:rPr/>
              <a:t>14</a:t>
            </a:fld>
            <a:endParaRPr lang="en-GB" sz="1200" b="0" i="0" u="none" strike="noStrike" kern="1200" cap="none" spc="0" baseline="0">
              <a:solidFill>
                <a:srgbClr val="000000"/>
              </a:solidFill>
              <a:uFillTx/>
              <a:latin typeface="Corbel"/>
            </a:endParaRPr>
          </a:p>
        </p:txBody>
      </p:sp>
      <p:sp>
        <p:nvSpPr>
          <p:cNvPr id="4" name="Text Placeholder 8">
            <a:extLst>
              <a:ext uri="{FF2B5EF4-FFF2-40B4-BE49-F238E27FC236}">
                <a16:creationId xmlns:a16="http://schemas.microsoft.com/office/drawing/2014/main" id="{84BAB817-999F-89C7-41A2-A569D4BCF854}"/>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5" name="Picture 14" descr="BS Logo orange">
            <a:extLst>
              <a:ext uri="{FF2B5EF4-FFF2-40B4-BE49-F238E27FC236}">
                <a16:creationId xmlns:a16="http://schemas.microsoft.com/office/drawing/2014/main" id="{C7ADE114-525C-3A0E-1F73-08BABA43B49C}"/>
              </a:ext>
            </a:extLst>
          </p:cNvPr>
          <p:cNvPicPr>
            <a:picLocks noChangeAspect="1"/>
          </p:cNvPicPr>
          <p:nvPr/>
        </p:nvPicPr>
        <p:blipFill>
          <a:blip r:embed="rId3"/>
          <a:srcRect/>
          <a:stretch>
            <a:fillRect/>
          </a:stretch>
        </p:blipFill>
        <p:spPr>
          <a:xfrm>
            <a:off x="5296003" y="6435400"/>
            <a:ext cx="2658133" cy="470065"/>
          </a:xfrm>
          <a:prstGeom prst="rect">
            <a:avLst/>
          </a:prstGeom>
          <a:noFill/>
          <a:ln cap="flat">
            <a:noFill/>
          </a:ln>
        </p:spPr>
      </p:pic>
      <p:sp>
        <p:nvSpPr>
          <p:cNvPr id="6" name="TextBox 13">
            <a:extLst>
              <a:ext uri="{FF2B5EF4-FFF2-40B4-BE49-F238E27FC236}">
                <a16:creationId xmlns:a16="http://schemas.microsoft.com/office/drawing/2014/main" id="{1FA21C2B-DA56-C6E0-63AD-2D02FE797431}"/>
              </a:ext>
            </a:extLst>
          </p:cNvPr>
          <p:cNvSpPr txBox="1"/>
          <p:nvPr/>
        </p:nvSpPr>
        <p:spPr>
          <a:xfrm>
            <a:off x="675724" y="1470327"/>
            <a:ext cx="10642611" cy="4801314"/>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US" sz="1200" b="0" i="0" u="none" strike="noStrike" baseline="0" dirty="0">
                <a:solidFill>
                  <a:srgbClr val="000000"/>
                </a:solidFill>
                <a:latin typeface="Corbel" panose="020B0503020204020204" pitchFamily="34" charset="0"/>
              </a:rPr>
              <a:t>Bakker, A. B. (2011) ‘An evidence-based model of work engagement’, Current Directions in Psychological Science, 20(4), pp.282-304.</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kern="100" dirty="0">
                <a:effectLst/>
                <a:latin typeface="Corbel" panose="020B0503020204020204" pitchFamily="34" charset="0"/>
                <a:ea typeface="Calibri" panose="020F0502020204030204" pitchFamily="34" charset="0"/>
                <a:cs typeface="Times New Roman" panose="02020603050405020304" pitchFamily="18" charset="0"/>
              </a:rPr>
              <a:t>Callender, C., (2023) Policy divergence: changes in student funding systems across the UK since 2002/03 Available at: </a:t>
            </a:r>
            <a:r>
              <a:rPr lang="en-GB" sz="1200" u="sng" kern="100" dirty="0">
                <a:solidFill>
                  <a:srgbClr val="0563C1"/>
                </a:solidFill>
                <a:effectLst/>
                <a:latin typeface="Corbel" panose="020B0503020204020204" pitchFamily="34" charset="0"/>
                <a:ea typeface="Calibri" panose="020F0502020204030204" pitchFamily="34" charset="0"/>
                <a:cs typeface="Times New Roman" panose="02020603050405020304" pitchFamily="18" charset="0"/>
                <a:hlinkClick r:id="rId4"/>
              </a:rPr>
              <a:t>https://www.hepi.ac.uk/2023/08/10/policy-divergence-changes-in-student-funding-systems-across-the-uk-since-2002-03/#:~:text=In%202020%2F21%2C%2055%25,33%25%20respectively%20a%20decade%20earlier</a:t>
            </a:r>
            <a:r>
              <a:rPr lang="en-GB" sz="1200" kern="100" dirty="0">
                <a:effectLst/>
                <a:latin typeface="Corbel" panose="020B0503020204020204" pitchFamily="34" charset="0"/>
                <a:ea typeface="Calibri" panose="020F0502020204030204" pitchFamily="34" charset="0"/>
                <a:cs typeface="Times New Roman" panose="02020603050405020304" pitchFamily="18" charset="0"/>
              </a:rPr>
              <a:t> (Accessed 04 September 2023).</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u="sng" dirty="0">
                <a:effectLst/>
                <a:latin typeface="Corbel" panose="020B0503020204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Dickson, B.</a:t>
            </a:r>
            <a:r>
              <a:rPr lang="en-GB" sz="1200" dirty="0">
                <a:effectLst/>
                <a:latin typeface="Corbel" panose="020B0503020204020204" pitchFamily="34" charset="0"/>
                <a:ea typeface="Times New Roman" panose="02020603050405020304" pitchFamily="18" charset="0"/>
              </a:rPr>
              <a:t>  and </a:t>
            </a:r>
            <a:r>
              <a:rPr lang="en-GB" sz="1200" u="sng" dirty="0">
                <a:effectLst/>
                <a:latin typeface="Corbel" panose="020B0503020204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Davidson, J</a:t>
            </a:r>
            <a:r>
              <a:rPr lang="en-GB" sz="1200" u="sng" dirty="0">
                <a:solidFill>
                  <a:srgbClr val="0563C1"/>
                </a:solidFill>
                <a:effectLst/>
                <a:latin typeface="Corbel" panose="020B0503020204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a:t>
            </a:r>
            <a:r>
              <a:rPr lang="en-GB" sz="1200" dirty="0">
                <a:solidFill>
                  <a:srgbClr val="000000"/>
                </a:solidFill>
                <a:effectLst/>
                <a:latin typeface="Corbel" panose="020B0503020204020204" pitchFamily="34" charset="0"/>
                <a:ea typeface="Times New Roman" panose="02020603050405020304" pitchFamily="18" charset="0"/>
              </a:rPr>
              <a:t> (2021) Supporting sessional staff through structured induction: evaluation, reflections and lessons learned. </a:t>
            </a:r>
            <a:r>
              <a:rPr lang="en-GB" sz="1200" i="1" u="sng" dirty="0">
                <a:solidFill>
                  <a:srgbClr val="51A026"/>
                </a:solidFill>
                <a:effectLst/>
                <a:latin typeface="Corbel" panose="020B0503020204020204" pitchFamily="34" charset="0"/>
                <a:ea typeface="Times New Roman" panose="02020603050405020304" pitchFamily="18" charset="0"/>
                <a:hlinkClick r:id="rId7"/>
              </a:rPr>
              <a:t>Journal of Perspectives in Applied Academic Practice</a:t>
            </a:r>
            <a:r>
              <a:rPr lang="en-GB" sz="1200" dirty="0">
                <a:solidFill>
                  <a:srgbClr val="000000"/>
                </a:solidFill>
                <a:effectLst/>
                <a:latin typeface="Corbel" panose="020B0503020204020204" pitchFamily="34" charset="0"/>
                <a:ea typeface="Times New Roman" panose="02020603050405020304" pitchFamily="18" charset="0"/>
              </a:rPr>
              <a:t>, 9(3), pp. 41-49. (doi: </a:t>
            </a:r>
            <a:r>
              <a:rPr lang="en-GB" sz="1200" u="sng" dirty="0">
                <a:solidFill>
                  <a:srgbClr val="51A026"/>
                </a:solidFill>
                <a:effectLst/>
                <a:latin typeface="Corbel" panose="020B0503020204020204" pitchFamily="34" charset="0"/>
                <a:ea typeface="Times New Roman" panose="02020603050405020304" pitchFamily="18" charset="0"/>
                <a:hlinkClick r:id="rId8"/>
              </a:rPr>
              <a:t>10.14297/jpaap.v9i3.503</a:t>
            </a:r>
            <a:r>
              <a:rPr lang="en-GB" sz="1200" dirty="0">
                <a:solidFill>
                  <a:srgbClr val="000000"/>
                </a:solidFill>
                <a:effectLst/>
                <a:latin typeface="Corbel" panose="020B0503020204020204" pitchFamily="34" charset="0"/>
                <a:ea typeface="Times New Roman" panose="02020603050405020304" pitchFamily="18" charset="0"/>
              </a:rPr>
              <a:t>)</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dirty="0">
                <a:solidFill>
                  <a:srgbClr val="000000"/>
                </a:solidFill>
                <a:effectLst/>
                <a:latin typeface="Corbel" panose="020B0503020204020204" pitchFamily="34" charset="0"/>
                <a:ea typeface="Times New Roman" panose="02020603050405020304" pitchFamily="18" charset="0"/>
              </a:rPr>
              <a:t>Elkington, J. (1994). Towards the sustainable corporation: Win-win-win business strategies for sustainable development. California Management Review, 36, 90–100. </a:t>
            </a:r>
            <a:r>
              <a:rPr lang="en-GB" sz="1200" u="sng" dirty="0">
                <a:solidFill>
                  <a:srgbClr val="51A026"/>
                </a:solidFill>
                <a:effectLst/>
                <a:latin typeface="Corbel" panose="020B0503020204020204" pitchFamily="34" charset="0"/>
                <a:ea typeface="Times New Roman" panose="02020603050405020304" pitchFamily="18" charset="0"/>
                <a:hlinkClick r:id="rId9"/>
              </a:rPr>
              <a:t>https://doi.org/10.2307/41165746</a:t>
            </a:r>
            <a:endParaRPr lang="en-GB" sz="1200" u="sng" dirty="0">
              <a:latin typeface="Corbel" panose="020B0503020204020204" pitchFamily="34" charset="0"/>
              <a:ea typeface="Times New Roman" panose="02020603050405020304" pitchFamily="18" charset="0"/>
            </a:endParaRP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dirty="0">
                <a:solidFill>
                  <a:srgbClr val="000000"/>
                </a:solidFill>
                <a:effectLst/>
                <a:latin typeface="Corbel" panose="020B0503020204020204" pitchFamily="34" charset="0"/>
                <a:ea typeface="Times New Roman" panose="02020603050405020304" pitchFamily="18" charset="0"/>
              </a:rPr>
              <a:t>Elkington, J. (1998), "</a:t>
            </a:r>
            <a:r>
              <a:rPr lang="en-GB" sz="1200" dirty="0">
                <a:latin typeface="Corbel" panose="020B0503020204020204" pitchFamily="34" charset="0"/>
              </a:rPr>
              <a:t>Accounting for the Triple Bottom Line</a:t>
            </a:r>
            <a:r>
              <a:rPr lang="en-GB" sz="1200" dirty="0">
                <a:solidFill>
                  <a:srgbClr val="000000"/>
                </a:solidFill>
                <a:effectLst/>
                <a:latin typeface="Corbel" panose="020B0503020204020204" pitchFamily="34" charset="0"/>
                <a:ea typeface="Times New Roman" panose="02020603050405020304" pitchFamily="18" charset="0"/>
              </a:rPr>
              <a:t>", Measuring Business Excellence, Vol. 2 No. 3, pp. 18-22. </a:t>
            </a:r>
            <a:r>
              <a:rPr lang="en-GB" sz="1200" u="sng" dirty="0">
                <a:solidFill>
                  <a:srgbClr val="51A026"/>
                </a:solidFill>
                <a:effectLst/>
                <a:latin typeface="Corbel" panose="020B0503020204020204" pitchFamily="34" charset="0"/>
                <a:ea typeface="Times New Roman" panose="02020603050405020304" pitchFamily="18" charset="0"/>
                <a:hlinkClick r:id="rId10"/>
              </a:rPr>
              <a:t>https://doi.org/10.1108/eb025539</a:t>
            </a:r>
            <a:r>
              <a:rPr lang="en-GB" sz="1200" dirty="0">
                <a:solidFill>
                  <a:srgbClr val="000000"/>
                </a:solidFill>
                <a:effectLst/>
                <a:latin typeface="Corbel" panose="020B0503020204020204" pitchFamily="34" charset="0"/>
                <a:ea typeface="Times New Roman" panose="02020603050405020304" pitchFamily="18" charset="0"/>
              </a:rPr>
              <a:t>.</a:t>
            </a:r>
            <a:endParaRPr lang="en-GB" sz="1200" kern="100" dirty="0">
              <a:effectLst/>
              <a:latin typeface="Corbel" panose="020B0503020204020204" pitchFamily="34" charset="0"/>
              <a:ea typeface="Calibri" panose="020F0502020204030204" pitchFamily="34" charset="0"/>
              <a:cs typeface="Times New Roman" panose="02020603050405020304" pitchFamily="18" charset="0"/>
            </a:endParaRP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kern="100" dirty="0">
                <a:effectLst/>
                <a:latin typeface="Corbel" panose="020B0503020204020204" pitchFamily="34" charset="0"/>
                <a:ea typeface="Calibri" panose="020F0502020204030204" pitchFamily="34" charset="0"/>
                <a:cs typeface="Times New Roman" panose="02020603050405020304" pitchFamily="18" charset="0"/>
              </a:rPr>
              <a:t>GOV.UK (2023) Contract types and employer responsibilities Available at: </a:t>
            </a:r>
            <a:r>
              <a:rPr lang="en-GB" sz="1200" u="sng" kern="100" dirty="0">
                <a:solidFill>
                  <a:srgbClr val="0563C1"/>
                </a:solidFill>
                <a:effectLst/>
                <a:latin typeface="Corbel" panose="020B0503020204020204" pitchFamily="34" charset="0"/>
                <a:ea typeface="Calibri" panose="020F0502020204030204" pitchFamily="34" charset="0"/>
                <a:cs typeface="Times New Roman" panose="02020603050405020304" pitchFamily="18" charset="0"/>
                <a:hlinkClick r:id="rId11"/>
              </a:rPr>
              <a:t>https://www.gov.uk/contract-types-and-employer-responsibilities/zero-hour-contracts</a:t>
            </a:r>
            <a:r>
              <a:rPr lang="en-GB" sz="1200" kern="100" dirty="0">
                <a:effectLst/>
                <a:latin typeface="Corbel" panose="020B0503020204020204" pitchFamily="34" charset="0"/>
                <a:ea typeface="Calibri" panose="020F0502020204030204" pitchFamily="34" charset="0"/>
                <a:cs typeface="Times New Roman" panose="02020603050405020304" pitchFamily="18" charset="0"/>
              </a:rPr>
              <a:t> (Accessed 01 August 2023)</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kern="100" dirty="0">
                <a:effectLst/>
                <a:latin typeface="Corbel" panose="020B0503020204020204" pitchFamily="34" charset="0"/>
                <a:ea typeface="Calibri" panose="020F0502020204030204" pitchFamily="34" charset="0"/>
                <a:cs typeface="Times New Roman" panose="02020603050405020304" pitchFamily="18" charset="0"/>
              </a:rPr>
              <a:t>Higher Education Statistics Agency (2021) Higher Education Staff Data Available at: </a:t>
            </a:r>
            <a:r>
              <a:rPr lang="en-GB" sz="1200" u="sng" kern="100" dirty="0">
                <a:solidFill>
                  <a:srgbClr val="0563C1"/>
                </a:solidFill>
                <a:effectLst/>
                <a:latin typeface="Corbel" panose="020B0503020204020204" pitchFamily="34" charset="0"/>
                <a:ea typeface="Calibri" panose="020F0502020204030204" pitchFamily="34" charset="0"/>
                <a:cs typeface="Times New Roman" panose="02020603050405020304" pitchFamily="18" charset="0"/>
                <a:hlinkClick r:id="rId12"/>
              </a:rPr>
              <a:t>https://www.hesa.ac.uk/data-and-analysis/staff</a:t>
            </a:r>
            <a:r>
              <a:rPr lang="en-GB" sz="1200" kern="100" dirty="0">
                <a:effectLst/>
                <a:latin typeface="Corbel" panose="020B0503020204020204" pitchFamily="34" charset="0"/>
                <a:ea typeface="Calibri" panose="020F0502020204030204" pitchFamily="34" charset="0"/>
                <a:cs typeface="Times New Roman" panose="02020603050405020304" pitchFamily="18" charset="0"/>
              </a:rPr>
              <a:t> (Accessed 30 June 2023)</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dirty="0">
                <a:solidFill>
                  <a:srgbClr val="000000"/>
                </a:solidFill>
                <a:effectLst/>
                <a:latin typeface="Corbel" panose="020B0503020204020204" pitchFamily="34" charset="0"/>
                <a:ea typeface="Times New Roman" panose="02020603050405020304" pitchFamily="18" charset="0"/>
              </a:rPr>
              <a:t>Homans, G.C., 1958. Social </a:t>
            </a:r>
            <a:r>
              <a:rPr lang="en-GB" sz="1200" dirty="0" err="1">
                <a:solidFill>
                  <a:srgbClr val="000000"/>
                </a:solidFill>
                <a:effectLst/>
                <a:latin typeface="Corbel" panose="020B0503020204020204" pitchFamily="34" charset="0"/>
                <a:ea typeface="Times New Roman" panose="02020603050405020304" pitchFamily="18" charset="0"/>
              </a:rPr>
              <a:t>behavior</a:t>
            </a:r>
            <a:r>
              <a:rPr lang="en-GB" sz="1200" dirty="0">
                <a:solidFill>
                  <a:srgbClr val="000000"/>
                </a:solidFill>
                <a:effectLst/>
                <a:latin typeface="Corbel" panose="020B0503020204020204" pitchFamily="34" charset="0"/>
                <a:ea typeface="Times New Roman" panose="02020603050405020304" pitchFamily="18" charset="0"/>
              </a:rPr>
              <a:t> as exchange. </a:t>
            </a:r>
            <a:r>
              <a:rPr lang="en-GB" sz="1200" i="1" dirty="0">
                <a:solidFill>
                  <a:srgbClr val="000000"/>
                </a:solidFill>
                <a:effectLst/>
                <a:latin typeface="Corbel" panose="020B0503020204020204" pitchFamily="34" charset="0"/>
                <a:ea typeface="Times New Roman" panose="02020603050405020304" pitchFamily="18" charset="0"/>
              </a:rPr>
              <a:t>American Journal of Sociology</a:t>
            </a:r>
            <a:r>
              <a:rPr lang="en-GB" sz="1200" dirty="0">
                <a:solidFill>
                  <a:srgbClr val="000000"/>
                </a:solidFill>
                <a:effectLst/>
                <a:latin typeface="Corbel" panose="020B0503020204020204" pitchFamily="34" charset="0"/>
                <a:ea typeface="Times New Roman" panose="02020603050405020304" pitchFamily="18" charset="0"/>
              </a:rPr>
              <a:t>, </a:t>
            </a:r>
            <a:r>
              <a:rPr lang="en-GB" sz="1200" i="1" dirty="0">
                <a:solidFill>
                  <a:srgbClr val="000000"/>
                </a:solidFill>
                <a:effectLst/>
                <a:latin typeface="Corbel" panose="020B0503020204020204" pitchFamily="34" charset="0"/>
                <a:ea typeface="Times New Roman" panose="02020603050405020304" pitchFamily="18" charset="0"/>
              </a:rPr>
              <a:t>63</a:t>
            </a:r>
            <a:r>
              <a:rPr lang="en-GB" sz="1200" dirty="0">
                <a:solidFill>
                  <a:srgbClr val="000000"/>
                </a:solidFill>
                <a:effectLst/>
                <a:latin typeface="Corbel" panose="020B0503020204020204" pitchFamily="34" charset="0"/>
                <a:ea typeface="Times New Roman" panose="02020603050405020304" pitchFamily="18" charset="0"/>
              </a:rPr>
              <a:t>(6), pp.597-606.</a:t>
            </a:r>
            <a:endParaRPr lang="en-GB" sz="1200" kern="100" dirty="0">
              <a:effectLst/>
              <a:latin typeface="Corbel" panose="020B0503020204020204" pitchFamily="34" charset="0"/>
              <a:ea typeface="Calibri" panose="020F0502020204030204" pitchFamily="34" charset="0"/>
              <a:cs typeface="Times New Roman" panose="02020603050405020304" pitchFamily="18" charset="0"/>
            </a:endParaRP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US" sz="1200" dirty="0">
                <a:solidFill>
                  <a:srgbClr val="000000"/>
                </a:solidFill>
                <a:latin typeface="Corbel" panose="020B0503020204020204" pitchFamily="34" charset="0"/>
              </a:rPr>
              <a:t>Kahn, W. A. (1990) ‘Psychological conditions of personal engagement and disengagement at work’, Academy of Management Journal,33, pp.692-724.</a:t>
            </a: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GB" sz="1200" b="0" i="0" u="none" strike="noStrike" baseline="0" dirty="0">
                <a:solidFill>
                  <a:srgbClr val="000000"/>
                </a:solidFill>
                <a:latin typeface="Corbel" panose="020B0503020204020204" pitchFamily="34" charset="0"/>
              </a:rPr>
              <a:t>Lopes, A., &amp; Dewan, I. A. (2014). Precarious Pedagogies? The Impact of Casual and Zero-Hour Contracts in Higher Education. Journal of Feminist Scholarship, 7(8), 28–42.</a:t>
            </a:r>
          </a:p>
          <a:p>
            <a:pPr marL="342900" indent="-342900">
              <a:spcBef>
                <a:spcPts val="600"/>
              </a:spcBef>
              <a:buClr>
                <a:srgbClr val="94D7E4"/>
              </a:buClr>
              <a:buSzPct val="100000"/>
              <a:buFont typeface="Arial" pitchFamily="34"/>
              <a:buChar char="•"/>
              <a:defRPr sz="1800" b="0" i="0" u="none" strike="noStrike" kern="0" cap="none" spc="0" baseline="0">
                <a:solidFill>
                  <a:srgbClr val="000000"/>
                </a:solidFill>
                <a:uFillTx/>
              </a:defRPr>
            </a:pPr>
            <a:r>
              <a:rPr lang="en-GB" sz="1200" dirty="0">
                <a:effectLst/>
                <a:latin typeface="Corbel" panose="020B0503020204020204" pitchFamily="34" charset="0"/>
                <a:ea typeface="Times New Roman" panose="02020603050405020304" pitchFamily="18" charset="0"/>
              </a:rPr>
              <a:t>Redmond, M. V. (2015). Social exchange theory”. English Technical Reports and White Papers, 5. Available at https://lib.dr.iastate.edu/engl_reports/5 (accessed 20 August 2023).</a:t>
            </a:r>
            <a:endParaRPr lang="en-US" sz="1200" b="0" i="0" u="none" strike="noStrike" baseline="0" dirty="0">
              <a:solidFill>
                <a:srgbClr val="000000"/>
              </a:solidFill>
              <a:latin typeface="Corbel" panose="020B0503020204020204" pitchFamily="34" charset="0"/>
            </a:endParaRP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US" sz="1200" b="0" i="0" u="none" strike="noStrike" baseline="0" dirty="0">
                <a:solidFill>
                  <a:srgbClr val="000000"/>
                </a:solidFill>
                <a:latin typeface="Corbel" panose="020B0503020204020204" pitchFamily="34" charset="0"/>
              </a:rPr>
              <a:t>Rousseau, D. (1989). Psychological and implied contracts in organizations. </a:t>
            </a:r>
            <a:r>
              <a:rPr lang="en-US" sz="1200" b="0" i="1" u="none" strike="noStrike" baseline="0" dirty="0">
                <a:solidFill>
                  <a:srgbClr val="000000"/>
                </a:solidFill>
                <a:latin typeface="Corbel" panose="020B0503020204020204" pitchFamily="34" charset="0"/>
              </a:rPr>
              <a:t>Employee Responsibilities and Rights Journal, Vol. 2</a:t>
            </a:r>
            <a:r>
              <a:rPr lang="en-US" sz="1200" b="0" i="0" u="none" strike="noStrike" baseline="0" dirty="0">
                <a:solidFill>
                  <a:srgbClr val="000000"/>
                </a:solidFill>
                <a:latin typeface="Corbel" panose="020B0503020204020204" pitchFamily="34" charset="0"/>
              </a:rPr>
              <a:t>, pp. 121–139. </a:t>
            </a: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pitchFamily="34"/>
              <a:cs typeface="Times New Roman" pitchFamily="18"/>
            </a:endParaRPr>
          </a:p>
        </p:txBody>
      </p:sp>
      <p:sp>
        <p:nvSpPr>
          <p:cNvPr id="7" name="Title 9">
            <a:extLst>
              <a:ext uri="{FF2B5EF4-FFF2-40B4-BE49-F238E27FC236}">
                <a16:creationId xmlns:a16="http://schemas.microsoft.com/office/drawing/2014/main" id="{E25DF04C-B860-7D4B-ECD0-6D298F0C14E9}"/>
              </a:ext>
            </a:extLst>
          </p:cNvPr>
          <p:cNvSpPr txBox="1">
            <a:spLocks noGrp="1"/>
          </p:cNvSpPr>
          <p:nvPr>
            <p:ph type="title"/>
          </p:nvPr>
        </p:nvSpPr>
        <p:spPr>
          <a:xfrm>
            <a:off x="928801" y="447418"/>
            <a:ext cx="10128666" cy="864916"/>
          </a:xfrm>
        </p:spPr>
        <p:txBody>
          <a:bodyPr/>
          <a:lstStyle/>
          <a:p>
            <a:pPr lvl="0"/>
            <a:r>
              <a:rPr lang="en-GB" dirty="0"/>
              <a:t>References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pic>
        <p:nvPicPr>
          <p:cNvPr id="2" name="Picture 7" descr="A blue text on a white surface&#10;&#10;Description automatically generated">
            <a:extLst>
              <a:ext uri="{FF2B5EF4-FFF2-40B4-BE49-F238E27FC236}">
                <a16:creationId xmlns:a16="http://schemas.microsoft.com/office/drawing/2014/main" id="{3BF11097-F6CC-3DEF-B531-05876E83995A}"/>
              </a:ext>
            </a:extLst>
          </p:cNvPr>
          <p:cNvPicPr>
            <a:picLocks noChangeAspect="1"/>
          </p:cNvPicPr>
          <p:nvPr/>
        </p:nvPicPr>
        <p:blipFill>
          <a:blip r:embed="rId3"/>
          <a:stretch>
            <a:fillRect/>
          </a:stretch>
        </p:blipFill>
        <p:spPr>
          <a:xfrm>
            <a:off x="3841220" y="1310636"/>
            <a:ext cx="3576721" cy="2033003"/>
          </a:xfrm>
          <a:prstGeom prst="rect">
            <a:avLst/>
          </a:prstGeom>
          <a:noFill/>
          <a:ln cap="flat">
            <a:noFill/>
          </a:ln>
        </p:spPr>
      </p:pic>
      <p:sp>
        <p:nvSpPr>
          <p:cNvPr id="3" name="Subtitle 2">
            <a:extLst>
              <a:ext uri="{FF2B5EF4-FFF2-40B4-BE49-F238E27FC236}">
                <a16:creationId xmlns:a16="http://schemas.microsoft.com/office/drawing/2014/main" id="{AE17EB76-DB88-4905-ABCE-6B12E17EE1B1}"/>
              </a:ext>
            </a:extLst>
          </p:cNvPr>
          <p:cNvSpPr txBox="1">
            <a:spLocks noGrp="1"/>
          </p:cNvSpPr>
          <p:nvPr>
            <p:ph type="subTitle" idx="4294967295"/>
          </p:nvPr>
        </p:nvSpPr>
        <p:spPr>
          <a:xfrm>
            <a:off x="1812761" y="5963076"/>
            <a:ext cx="9144000" cy="601839"/>
          </a:xfrm>
        </p:spPr>
        <p:txBody>
          <a:bodyPr/>
          <a:lstStyle/>
          <a:p>
            <a:pPr marL="0" lvl="0" indent="0">
              <a:buNone/>
            </a:pPr>
            <a:r>
              <a:rPr lang="en-GB" sz="3000" b="1">
                <a:solidFill>
                  <a:srgbClr val="94D7E4"/>
                </a:solidFill>
              </a:rPr>
              <a:t>Dr Funbi Adesina &amp; Dr Okey Okonkwo</a:t>
            </a:r>
          </a:p>
        </p:txBody>
      </p:sp>
      <p:sp>
        <p:nvSpPr>
          <p:cNvPr id="4" name="Text Placeholder 5">
            <a:extLst>
              <a:ext uri="{FF2B5EF4-FFF2-40B4-BE49-F238E27FC236}">
                <a16:creationId xmlns:a16="http://schemas.microsoft.com/office/drawing/2014/main" id="{D386C66C-5DA1-FF52-5FD3-8767E29E2768}"/>
              </a:ext>
            </a:extLst>
          </p:cNvPr>
          <p:cNvSpPr txBox="1">
            <a:spLocks noGrp="1"/>
          </p:cNvSpPr>
          <p:nvPr>
            <p:ph type="body" idx="4294967295"/>
          </p:nvPr>
        </p:nvSpPr>
        <p:spPr>
          <a:xfrm>
            <a:off x="9692640" y="924558"/>
            <a:ext cx="2113278" cy="772155"/>
          </a:xfrm>
        </p:spPr>
        <p:txBody>
          <a:bodyPr/>
          <a:lstStyle/>
          <a:p>
            <a:pPr marL="0" lvl="0" indent="0" algn="r">
              <a:buNone/>
            </a:pPr>
            <a:r>
              <a:rPr lang="en-GB" sz="3000" b="1">
                <a:solidFill>
                  <a:srgbClr val="455F51"/>
                </a:solidFill>
              </a:rPr>
              <a:t>06/09/2023</a:t>
            </a:r>
          </a:p>
        </p:txBody>
      </p:sp>
      <p:pic>
        <p:nvPicPr>
          <p:cNvPr id="5" name="Picture 14" descr="BS Logo orange">
            <a:extLst>
              <a:ext uri="{FF2B5EF4-FFF2-40B4-BE49-F238E27FC236}">
                <a16:creationId xmlns:a16="http://schemas.microsoft.com/office/drawing/2014/main" id="{86237151-A135-8E3B-4375-39D9CB9B2FF7}"/>
              </a:ext>
            </a:extLst>
          </p:cNvPr>
          <p:cNvPicPr>
            <a:picLocks noChangeAspect="1"/>
          </p:cNvPicPr>
          <p:nvPr/>
        </p:nvPicPr>
        <p:blipFill>
          <a:blip r:embed="rId4"/>
          <a:srcRect/>
          <a:stretch>
            <a:fillRect/>
          </a:stretch>
        </p:blipFill>
        <p:spPr>
          <a:xfrm>
            <a:off x="9030980" y="6380253"/>
            <a:ext cx="3161016" cy="477746"/>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A426-6746-0A13-2BC0-47735BA80153}"/>
              </a:ext>
            </a:extLst>
          </p:cNvPr>
          <p:cNvSpPr txBox="1">
            <a:spLocks noGrp="1"/>
          </p:cNvSpPr>
          <p:nvPr>
            <p:ph type="title"/>
          </p:nvPr>
        </p:nvSpPr>
        <p:spPr>
          <a:xfrm>
            <a:off x="1436083" y="2289602"/>
            <a:ext cx="4143557" cy="1536576"/>
          </a:xfrm>
        </p:spPr>
        <p:txBody>
          <a:bodyPr/>
          <a:lstStyle/>
          <a:p>
            <a:pPr lvl="0"/>
            <a:r>
              <a:rPr lang="en-GB" sz="4900"/>
              <a:t>CONTENT</a:t>
            </a:r>
            <a:br>
              <a:rPr lang="en-GB" sz="4900"/>
            </a:br>
            <a:endParaRPr lang="en-GB" sz="4900"/>
          </a:p>
        </p:txBody>
      </p:sp>
      <p:sp>
        <p:nvSpPr>
          <p:cNvPr id="3" name="Content Placeholder 2">
            <a:extLst>
              <a:ext uri="{FF2B5EF4-FFF2-40B4-BE49-F238E27FC236}">
                <a16:creationId xmlns:a16="http://schemas.microsoft.com/office/drawing/2014/main" id="{DDBFC0D3-91A7-2FB8-235F-4F994E857A35}"/>
              </a:ext>
            </a:extLst>
          </p:cNvPr>
          <p:cNvSpPr txBox="1">
            <a:spLocks noGrp="1"/>
          </p:cNvSpPr>
          <p:nvPr>
            <p:ph type="body" idx="4294967295"/>
          </p:nvPr>
        </p:nvSpPr>
        <p:spPr>
          <a:xfrm>
            <a:off x="6914144" y="2138882"/>
            <a:ext cx="4830811" cy="3122932"/>
          </a:xfrm>
        </p:spPr>
        <p:txBody>
          <a:bodyPr/>
          <a:lstStyle/>
          <a:p>
            <a:pPr marL="0" lvl="0" indent="0">
              <a:lnSpc>
                <a:spcPct val="150000"/>
              </a:lnSpc>
              <a:spcBef>
                <a:spcPts val="600"/>
              </a:spcBef>
              <a:buNone/>
            </a:pPr>
            <a:r>
              <a:rPr lang="en-GB" sz="1800" dirty="0"/>
              <a:t>This presentation focuses on key findings from our research on sessional academics’ psychological contracts regarding work engagement, and we make recommendations on what HEIs can do to harness sessional academics’ work engagement sustainability. </a:t>
            </a:r>
          </a:p>
        </p:txBody>
      </p:sp>
      <p:sp>
        <p:nvSpPr>
          <p:cNvPr id="4" name="Footer Placeholder 3">
            <a:extLst>
              <a:ext uri="{FF2B5EF4-FFF2-40B4-BE49-F238E27FC236}">
                <a16:creationId xmlns:a16="http://schemas.microsoft.com/office/drawing/2014/main" id="{854AC5B9-85B5-787F-AF86-5E468822FA27}"/>
              </a:ext>
            </a:extLst>
          </p:cNvPr>
          <p:cNvSpPr txBox="1"/>
          <p:nvPr/>
        </p:nvSpPr>
        <p:spPr>
          <a:xfrm>
            <a:off x="700805" y="6252008"/>
            <a:ext cx="4495611" cy="264060"/>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41AEBD"/>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41AEBD"/>
                </a:solidFill>
                <a:uFillTx/>
                <a:latin typeface="Calibri Light" pitchFamily="34"/>
                <a:ea typeface="Times New Roman" pitchFamily="18"/>
                <a:cs typeface="Times New Roman" pitchFamily="18"/>
              </a:rPr>
            </a:br>
            <a:endParaRPr lang="en-GB" sz="1200" b="0" i="0" u="none" strike="noStrike" kern="1200" cap="none" spc="0" baseline="0">
              <a:solidFill>
                <a:srgbClr val="41AEBD"/>
              </a:solidFill>
              <a:uFillTx/>
              <a:latin typeface="Corbel"/>
            </a:endParaRPr>
          </a:p>
        </p:txBody>
      </p:sp>
      <p:sp>
        <p:nvSpPr>
          <p:cNvPr id="5" name="Slide Number Placeholder 4">
            <a:extLst>
              <a:ext uri="{FF2B5EF4-FFF2-40B4-BE49-F238E27FC236}">
                <a16:creationId xmlns:a16="http://schemas.microsoft.com/office/drawing/2014/main" id="{F192CE44-B9DD-1769-ABDF-130D21313D0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6336E7-4196-48F8-8A89-ED0B7EC6484C}" type="slidenum">
              <a:rPr lang="en-GB" sz="1200" b="0" i="0" u="none" strike="noStrike" kern="1200" cap="none" spc="0" baseline="0">
                <a:solidFill>
                  <a:srgbClr val="000000"/>
                </a:solidFill>
                <a:uFillTx/>
                <a:latin typeface="Corbel"/>
              </a:rPr>
              <a:t>2</a:t>
            </a:fld>
            <a:endParaRPr lang="en-GB" sz="1200" b="0" i="0" u="none" strike="noStrike" kern="1200" cap="none" spc="0" baseline="0">
              <a:solidFill>
                <a:srgbClr val="000000"/>
              </a:solidFill>
              <a:uFillTx/>
              <a:latin typeface="Corbel"/>
            </a:endParaRPr>
          </a:p>
        </p:txBody>
      </p:sp>
      <p:sp>
        <p:nvSpPr>
          <p:cNvPr id="6" name="Subtitle 5">
            <a:extLst>
              <a:ext uri="{FF2B5EF4-FFF2-40B4-BE49-F238E27FC236}">
                <a16:creationId xmlns:a16="http://schemas.microsoft.com/office/drawing/2014/main" id="{12C2ACCC-CBA5-E442-BC1A-F961E51895DD}"/>
              </a:ext>
            </a:extLst>
          </p:cNvPr>
          <p:cNvSpPr txBox="1">
            <a:spLocks noGrp="1"/>
          </p:cNvSpPr>
          <p:nvPr>
            <p:ph type="subTitle" idx="4294967295"/>
          </p:nvPr>
        </p:nvSpPr>
        <p:spPr>
          <a:xfrm>
            <a:off x="1217697" y="3279797"/>
            <a:ext cx="4583667" cy="1982016"/>
          </a:xfrm>
        </p:spPr>
        <p:txBody>
          <a:bodyPr>
            <a:normAutofit lnSpcReduction="10000"/>
          </a:bodyPr>
          <a:lstStyle/>
          <a:p>
            <a:pPr marL="342900" lvl="0" indent="-342900">
              <a:lnSpc>
                <a:spcPct val="70000"/>
              </a:lnSpc>
            </a:pPr>
            <a:r>
              <a:rPr lang="en-GB" sz="1600" b="1" dirty="0">
                <a:solidFill>
                  <a:srgbClr val="455F51"/>
                </a:solidFill>
              </a:rPr>
              <a:t>Introduction</a:t>
            </a:r>
          </a:p>
          <a:p>
            <a:pPr marL="342900" lvl="0" indent="-342900">
              <a:lnSpc>
                <a:spcPct val="70000"/>
              </a:lnSpc>
            </a:pPr>
            <a:r>
              <a:rPr lang="en-GB" sz="1600" b="1" dirty="0">
                <a:solidFill>
                  <a:srgbClr val="455F51"/>
                </a:solidFill>
              </a:rPr>
              <a:t>Sessional Academics’ Work Engagement</a:t>
            </a:r>
          </a:p>
          <a:p>
            <a:pPr marL="342900" lvl="0" indent="-342900">
              <a:lnSpc>
                <a:spcPct val="70000"/>
              </a:lnSpc>
            </a:pPr>
            <a:r>
              <a:rPr lang="en-GB" sz="1600" b="1" dirty="0">
                <a:solidFill>
                  <a:srgbClr val="455F51"/>
                </a:solidFill>
              </a:rPr>
              <a:t>Theoretical Framework/ Measurement and Research Findings </a:t>
            </a:r>
          </a:p>
          <a:p>
            <a:pPr marL="342900" lvl="0" indent="-342900">
              <a:lnSpc>
                <a:spcPct val="70000"/>
              </a:lnSpc>
            </a:pPr>
            <a:r>
              <a:rPr lang="en-GB" sz="1600" b="1" dirty="0">
                <a:solidFill>
                  <a:srgbClr val="455F51"/>
                </a:solidFill>
              </a:rPr>
              <a:t>Sessional Academics’ Work Engagement Sustainability </a:t>
            </a:r>
          </a:p>
          <a:p>
            <a:pPr marL="342900" lvl="0" indent="-342900">
              <a:lnSpc>
                <a:spcPct val="70000"/>
              </a:lnSpc>
            </a:pPr>
            <a:r>
              <a:rPr lang="en-GB" sz="1600" b="1" dirty="0">
                <a:solidFill>
                  <a:srgbClr val="455F51"/>
                </a:solidFill>
              </a:rPr>
              <a:t>Recommendations for HEIs</a:t>
            </a:r>
          </a:p>
          <a:p>
            <a:pPr marL="342900" lvl="0" indent="-342900">
              <a:lnSpc>
                <a:spcPct val="70000"/>
              </a:lnSpc>
            </a:pPr>
            <a:r>
              <a:rPr lang="en-GB" sz="1600" b="1" dirty="0">
                <a:solidFill>
                  <a:srgbClr val="455F51"/>
                </a:solidFill>
              </a:rPr>
              <a:t>Conclusion</a:t>
            </a:r>
          </a:p>
          <a:p>
            <a:pPr marL="342900" lvl="0" indent="-342900">
              <a:lnSpc>
                <a:spcPct val="70000"/>
              </a:lnSpc>
            </a:pPr>
            <a:endParaRPr lang="en-GB" sz="1600" b="1" dirty="0">
              <a:solidFill>
                <a:srgbClr val="455F51"/>
              </a:solidFill>
            </a:endParaRPr>
          </a:p>
          <a:p>
            <a:pPr marL="342900" lvl="0" indent="-342900">
              <a:lnSpc>
                <a:spcPct val="70000"/>
              </a:lnSpc>
            </a:pPr>
            <a:endParaRPr lang="en-GB" sz="1600" b="1" dirty="0">
              <a:solidFill>
                <a:srgbClr val="455F51"/>
              </a:solidFill>
            </a:endParaRPr>
          </a:p>
          <a:p>
            <a:pPr marL="342900" lvl="0" indent="-342900">
              <a:lnSpc>
                <a:spcPct val="70000"/>
              </a:lnSpc>
            </a:pPr>
            <a:endParaRPr lang="en-GB" sz="1600" b="1" dirty="0">
              <a:solidFill>
                <a:srgbClr val="455F51"/>
              </a:solidFill>
            </a:endParaRPr>
          </a:p>
        </p:txBody>
      </p:sp>
      <p:sp>
        <p:nvSpPr>
          <p:cNvPr id="7" name="Text Placeholder 6">
            <a:extLst>
              <a:ext uri="{FF2B5EF4-FFF2-40B4-BE49-F238E27FC236}">
                <a16:creationId xmlns:a16="http://schemas.microsoft.com/office/drawing/2014/main" id="{039ABE07-2A59-581E-6582-99EF30DA8701}"/>
              </a:ext>
            </a:extLst>
          </p:cNvPr>
          <p:cNvSpPr txBox="1">
            <a:spLocks noGrp="1"/>
          </p:cNvSpPr>
          <p:nvPr>
            <p:ph type="body" idx="4294967295"/>
          </p:nvPr>
        </p:nvSpPr>
        <p:spPr>
          <a:xfrm>
            <a:off x="11083579" y="837334"/>
            <a:ext cx="935696" cy="270104"/>
          </a:xfrm>
        </p:spPr>
        <p:txBody>
          <a:bodyPr/>
          <a:lstStyle/>
          <a:p>
            <a:pPr marL="0" lvl="0" indent="0">
              <a:buNone/>
            </a:pPr>
            <a:r>
              <a:rPr lang="en-GB" sz="1200" i="1">
                <a:solidFill>
                  <a:srgbClr val="94D7E4"/>
                </a:solidFill>
              </a:rPr>
              <a:t>06/09/2023</a:t>
            </a:r>
          </a:p>
        </p:txBody>
      </p:sp>
      <p:pic>
        <p:nvPicPr>
          <p:cNvPr id="8" name="Picture 14" descr="BS Logo orange">
            <a:extLst>
              <a:ext uri="{FF2B5EF4-FFF2-40B4-BE49-F238E27FC236}">
                <a16:creationId xmlns:a16="http://schemas.microsoft.com/office/drawing/2014/main" id="{2EA28685-6F00-3569-925D-651A570E1467}"/>
              </a:ext>
            </a:extLst>
          </p:cNvPr>
          <p:cNvPicPr>
            <a:picLocks noChangeAspect="1"/>
          </p:cNvPicPr>
          <p:nvPr/>
        </p:nvPicPr>
        <p:blipFill>
          <a:blip r:embed="rId3"/>
          <a:srcRect/>
          <a:stretch>
            <a:fillRect/>
          </a:stretch>
        </p:blipFill>
        <p:spPr>
          <a:xfrm>
            <a:off x="6096003" y="6274365"/>
            <a:ext cx="3147392" cy="556586"/>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9563-B4DB-2ED3-4F81-77C3F072265F}"/>
              </a:ext>
            </a:extLst>
          </p:cNvPr>
          <p:cNvSpPr txBox="1">
            <a:spLocks noGrp="1"/>
          </p:cNvSpPr>
          <p:nvPr>
            <p:ph type="title"/>
          </p:nvPr>
        </p:nvSpPr>
        <p:spPr>
          <a:xfrm>
            <a:off x="944876" y="565638"/>
            <a:ext cx="9160962" cy="746726"/>
          </a:xfrm>
        </p:spPr>
        <p:txBody>
          <a:bodyPr/>
          <a:lstStyle/>
          <a:p>
            <a:pPr lvl="0"/>
            <a:r>
              <a:rPr lang="en-GB"/>
              <a:t>Introduction</a:t>
            </a:r>
          </a:p>
        </p:txBody>
      </p:sp>
      <p:sp>
        <p:nvSpPr>
          <p:cNvPr id="3" name="Footer Placeholder 2">
            <a:extLst>
              <a:ext uri="{FF2B5EF4-FFF2-40B4-BE49-F238E27FC236}">
                <a16:creationId xmlns:a16="http://schemas.microsoft.com/office/drawing/2014/main" id="{AAD20191-8F2B-E60C-99E2-F1FDB3EB170B}"/>
              </a:ext>
            </a:extLst>
          </p:cNvPr>
          <p:cNvSpPr txBox="1"/>
          <p:nvPr/>
        </p:nvSpPr>
        <p:spPr>
          <a:xfrm>
            <a:off x="1363425" y="6515740"/>
            <a:ext cx="4519101" cy="313730"/>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41AEBD"/>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41AEBD"/>
                </a:solidFill>
                <a:uFillTx/>
                <a:latin typeface="Calibri Light" pitchFamily="34"/>
                <a:ea typeface="Times New Roman" pitchFamily="18"/>
                <a:cs typeface="Times New Roman" pitchFamily="18"/>
              </a:rPr>
            </a:br>
            <a:endParaRPr lang="en-GB" sz="1200" b="0" i="0" u="none" strike="noStrike" kern="1200" cap="none" spc="0" baseline="0">
              <a:solidFill>
                <a:srgbClr val="41AEBD"/>
              </a:solidFill>
              <a:uFillTx/>
              <a:latin typeface="Corbel"/>
            </a:endParaRPr>
          </a:p>
        </p:txBody>
      </p:sp>
      <p:sp>
        <p:nvSpPr>
          <p:cNvPr id="4" name="Slide Number Placeholder 3">
            <a:extLst>
              <a:ext uri="{FF2B5EF4-FFF2-40B4-BE49-F238E27FC236}">
                <a16:creationId xmlns:a16="http://schemas.microsoft.com/office/drawing/2014/main" id="{EB9AF6A8-E6F3-95B3-1107-5CFC57A4E57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12E22B-8EAF-49DF-95A0-0A8A45708C91}" type="slidenum">
              <a:rPr lang="en-GB" sz="1200" b="0" i="0" u="none" strike="noStrike" kern="1200" cap="none" spc="0" baseline="0">
                <a:solidFill>
                  <a:srgbClr val="41AEBD"/>
                </a:solidFill>
                <a:uFillTx/>
                <a:latin typeface="Corbel"/>
              </a:rPr>
              <a:t>3</a:t>
            </a:fld>
            <a:endParaRPr lang="en-GB" sz="1200" b="0" i="0" u="none" strike="noStrike" kern="1200" cap="none" spc="0" baseline="0">
              <a:solidFill>
                <a:srgbClr val="41AEBD"/>
              </a:solidFill>
              <a:uFillTx/>
              <a:latin typeface="Corbel"/>
            </a:endParaRPr>
          </a:p>
        </p:txBody>
      </p:sp>
      <p:sp>
        <p:nvSpPr>
          <p:cNvPr id="5" name="Text Placeholder 8">
            <a:extLst>
              <a:ext uri="{FF2B5EF4-FFF2-40B4-BE49-F238E27FC236}">
                <a16:creationId xmlns:a16="http://schemas.microsoft.com/office/drawing/2014/main" id="{0F62CD6B-035A-F02C-9D4F-35F8D3BCC67B}"/>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sp>
        <p:nvSpPr>
          <p:cNvPr id="6" name="Text Placeholder 5">
            <a:extLst>
              <a:ext uri="{FF2B5EF4-FFF2-40B4-BE49-F238E27FC236}">
                <a16:creationId xmlns:a16="http://schemas.microsoft.com/office/drawing/2014/main" id="{EE641F98-2F83-F6B2-7ABA-D0CE8536BA57}"/>
              </a:ext>
            </a:extLst>
          </p:cNvPr>
          <p:cNvSpPr txBox="1">
            <a:spLocks noGrp="1"/>
          </p:cNvSpPr>
          <p:nvPr>
            <p:ph type="body" idx="4294967295"/>
          </p:nvPr>
        </p:nvSpPr>
        <p:spPr>
          <a:xfrm>
            <a:off x="1688540" y="4962183"/>
            <a:ext cx="9384761" cy="526932"/>
          </a:xfrm>
          <a:gradFill>
            <a:gsLst>
              <a:gs pos="0">
                <a:srgbClr val="F5FBFC"/>
              </a:gs>
              <a:gs pos="100000">
                <a:srgbClr val="A9DBE2"/>
              </a:gs>
            </a:gsLst>
            <a:lin ang="5400000"/>
          </a:gradFill>
        </p:spPr>
        <p:txBody>
          <a:bodyPr/>
          <a:lstStyle/>
          <a:p>
            <a:pPr marL="0" lvl="0" indent="0">
              <a:buNone/>
            </a:pPr>
            <a:r>
              <a:rPr lang="en-GB" sz="2500" b="1">
                <a:solidFill>
                  <a:srgbClr val="41AEBD"/>
                </a:solidFill>
              </a:rPr>
              <a:t>Studies on Work Engagement</a:t>
            </a:r>
          </a:p>
        </p:txBody>
      </p:sp>
      <p:pic>
        <p:nvPicPr>
          <p:cNvPr id="7" name="Picture 14" descr="BS Logo orange">
            <a:extLst>
              <a:ext uri="{FF2B5EF4-FFF2-40B4-BE49-F238E27FC236}">
                <a16:creationId xmlns:a16="http://schemas.microsoft.com/office/drawing/2014/main" id="{24FC1A75-F527-6001-D763-90FD20450BC6}"/>
              </a:ext>
            </a:extLst>
          </p:cNvPr>
          <p:cNvPicPr>
            <a:picLocks noChangeAspect="1"/>
          </p:cNvPicPr>
          <p:nvPr/>
        </p:nvPicPr>
        <p:blipFill>
          <a:blip r:embed="rId3"/>
          <a:srcRect/>
          <a:stretch>
            <a:fillRect/>
          </a:stretch>
        </p:blipFill>
        <p:spPr>
          <a:xfrm>
            <a:off x="5994513" y="6288987"/>
            <a:ext cx="2964512" cy="524243"/>
          </a:xfrm>
          <a:prstGeom prst="rect">
            <a:avLst/>
          </a:prstGeom>
          <a:noFill/>
          <a:ln cap="flat">
            <a:noFill/>
          </a:ln>
        </p:spPr>
      </p:pic>
      <p:sp>
        <p:nvSpPr>
          <p:cNvPr id="8" name="TextBox 11">
            <a:extLst>
              <a:ext uri="{FF2B5EF4-FFF2-40B4-BE49-F238E27FC236}">
                <a16:creationId xmlns:a16="http://schemas.microsoft.com/office/drawing/2014/main" id="{C2E5FEA9-2A29-F6B1-290B-D74FBA617B45}"/>
              </a:ext>
            </a:extLst>
          </p:cNvPr>
          <p:cNvSpPr txBox="1"/>
          <p:nvPr/>
        </p:nvSpPr>
        <p:spPr>
          <a:xfrm>
            <a:off x="931718" y="1289057"/>
            <a:ext cx="4950808" cy="258532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FFFFFF"/>
                </a:solidFill>
                <a:uFillTx/>
                <a:latin typeface="Corbel"/>
              </a:rPr>
              <a:t>Sessional Academics (SAs)</a:t>
            </a: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0" cap="none" spc="0" baseline="0" dirty="0">
                <a:solidFill>
                  <a:srgbClr val="0E101A"/>
                </a:solidFill>
                <a:uFillTx/>
                <a:latin typeface="Corbel"/>
              </a:rPr>
              <a:t>Are offered Zero-hours contracts and can only claim payment for hours (sessions) of work done rather than on a salaried basis. </a:t>
            </a: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0" cap="none" spc="0" baseline="0" dirty="0">
                <a:solidFill>
                  <a:srgbClr val="0E101A"/>
                </a:solidFill>
                <a:uFillTx/>
                <a:latin typeface="Corbel"/>
              </a:rPr>
              <a:t>There is no obligation from SAs to accept work sessions, and the employing organisation is not required to give SAs hours to work (GOV.UK, 2023).</a:t>
            </a:r>
            <a:endParaRPr lang="en-GB" sz="1800" b="0" i="0" u="none" strike="noStrike" kern="1200" cap="none" spc="0" baseline="0" dirty="0">
              <a:solidFill>
                <a:srgbClr val="FFFFFF"/>
              </a:solidFill>
              <a:uFillTx/>
              <a:latin typeface="Corbel"/>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FFFFFF"/>
              </a:solidFill>
              <a:uFillTx/>
              <a:latin typeface="Corbel"/>
            </a:endParaRPr>
          </a:p>
        </p:txBody>
      </p:sp>
      <p:sp>
        <p:nvSpPr>
          <p:cNvPr id="9" name="TextBox 12">
            <a:extLst>
              <a:ext uri="{FF2B5EF4-FFF2-40B4-BE49-F238E27FC236}">
                <a16:creationId xmlns:a16="http://schemas.microsoft.com/office/drawing/2014/main" id="{07F2915E-063A-A24F-1CE7-B8BE6C7B9E2B}"/>
              </a:ext>
            </a:extLst>
          </p:cNvPr>
          <p:cNvSpPr txBox="1"/>
          <p:nvPr/>
        </p:nvSpPr>
        <p:spPr>
          <a:xfrm>
            <a:off x="7122481" y="1289057"/>
            <a:ext cx="4305434" cy="175432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FFFFFF"/>
                </a:solidFill>
                <a:uFillTx/>
                <a:latin typeface="Corbel"/>
              </a:rPr>
              <a:t>Work Engagement</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dirty="0">
                <a:solidFill>
                  <a:srgbClr val="0E101A"/>
                </a:solidFill>
                <a:uFillTx/>
                <a:latin typeface="Corbel"/>
                <a:ea typeface="Times New Roman" pitchFamily="18"/>
              </a:rPr>
              <a:t>The harnessing of organisation members' selves to their work roles; in engagement, people employ and express themselves physically, cognitively, and emotionally during role performances (Kahn, 1990)</a:t>
            </a:r>
            <a:endParaRPr lang="en-GB" sz="1800" b="0" i="0" u="none" strike="noStrike" kern="1200" cap="none" spc="0" baseline="0" dirty="0">
              <a:solidFill>
                <a:srgbClr val="FFFFFF"/>
              </a:solidFill>
              <a:uFillTx/>
              <a:latin typeface="Corbel"/>
            </a:endParaRPr>
          </a:p>
        </p:txBody>
      </p:sp>
      <p:sp>
        <p:nvSpPr>
          <p:cNvPr id="10" name="Text Placeholder 5">
            <a:extLst>
              <a:ext uri="{FF2B5EF4-FFF2-40B4-BE49-F238E27FC236}">
                <a16:creationId xmlns:a16="http://schemas.microsoft.com/office/drawing/2014/main" id="{695DAFEA-96B6-E164-3E98-6D8C47CEA723}"/>
              </a:ext>
            </a:extLst>
          </p:cNvPr>
          <p:cNvSpPr txBox="1"/>
          <p:nvPr/>
        </p:nvSpPr>
        <p:spPr>
          <a:xfrm>
            <a:off x="1688540" y="5628287"/>
            <a:ext cx="9384761" cy="526932"/>
          </a:xfrm>
          <a:prstGeom prst="rect">
            <a:avLst/>
          </a:prstGeom>
          <a:gradFill>
            <a:gsLst>
              <a:gs pos="0">
                <a:srgbClr val="F5FBFC"/>
              </a:gs>
              <a:gs pos="100000">
                <a:srgbClr val="A9DBE2"/>
              </a:gs>
            </a:gsLst>
            <a:lin ang="5400000"/>
          </a:gradFill>
          <a:ln cap="flat">
            <a:noFill/>
          </a:ln>
        </p:spPr>
        <p:txBody>
          <a:bodyPr vert="horz" wrap="square" lIns="91440" tIns="45720" rIns="91440" bIns="45720" anchor="t" anchorCtr="0" compatLnSpc="1">
            <a:normAutofit/>
          </a:bodyPr>
          <a:lstStyle/>
          <a:p>
            <a:pPr marL="0" marR="0" lvl="0" indent="0" algn="l" defTabSz="914400" rtl="0" fontAlgn="auto" hangingPunct="1">
              <a:lnSpc>
                <a:spcPct val="80000"/>
              </a:lnSpc>
              <a:spcBef>
                <a:spcPts val="1000"/>
              </a:spcBef>
              <a:spcAft>
                <a:spcPts val="0"/>
              </a:spcAft>
              <a:buNone/>
              <a:tabLst/>
              <a:defRPr sz="1800" b="0" i="0" u="none" strike="noStrike" kern="0" cap="none" spc="0" baseline="0">
                <a:solidFill>
                  <a:srgbClr val="000000"/>
                </a:solidFill>
                <a:uFillTx/>
              </a:defRPr>
            </a:pPr>
            <a:r>
              <a:rPr lang="en-GB" sz="1700" b="1" i="0" u="none" strike="noStrike" kern="0" cap="none" spc="0" baseline="0" dirty="0">
                <a:solidFill>
                  <a:srgbClr val="0E101A"/>
                </a:solidFill>
                <a:uFillTx/>
                <a:latin typeface="Corbel"/>
                <a:ea typeface="Times New Roman" pitchFamily="18"/>
              </a:rPr>
              <a:t>Research has shown that engaged employees are willing to go the extra mile and proactively transform the work environment to stay engaged (Bakker, 2011). </a:t>
            </a:r>
            <a:endParaRPr lang="en-GB" sz="2300" b="1" i="0" u="none" strike="noStrike" kern="1200" cap="none" spc="0" baseline="0" dirty="0">
              <a:solidFill>
                <a:srgbClr val="41AEBD"/>
              </a:solidFill>
              <a:uFillTx/>
              <a:latin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5E54-7320-6061-1F8C-4020DB347AF1}"/>
              </a:ext>
            </a:extLst>
          </p:cNvPr>
          <p:cNvSpPr txBox="1">
            <a:spLocks noGrp="1"/>
          </p:cNvSpPr>
          <p:nvPr>
            <p:ph type="title"/>
          </p:nvPr>
        </p:nvSpPr>
        <p:spPr>
          <a:xfrm>
            <a:off x="928801" y="724195"/>
            <a:ext cx="10515600" cy="959754"/>
          </a:xfrm>
        </p:spPr>
        <p:txBody>
          <a:bodyPr/>
          <a:lstStyle/>
          <a:p>
            <a:pPr lvl="0"/>
            <a:r>
              <a:rPr lang="en-GB" sz="4000"/>
              <a:t>Sessional Academics (SAs) Work Engagement:</a:t>
            </a:r>
          </a:p>
        </p:txBody>
      </p:sp>
      <p:sp>
        <p:nvSpPr>
          <p:cNvPr id="3" name="Text Placeholder 2">
            <a:extLst>
              <a:ext uri="{FF2B5EF4-FFF2-40B4-BE49-F238E27FC236}">
                <a16:creationId xmlns:a16="http://schemas.microsoft.com/office/drawing/2014/main" id="{505F8927-3410-7B6A-E0E6-A23B3EFF6B0E}"/>
              </a:ext>
            </a:extLst>
          </p:cNvPr>
          <p:cNvSpPr txBox="1">
            <a:spLocks noGrp="1"/>
          </p:cNvSpPr>
          <p:nvPr>
            <p:ph type="body" idx="4294967295"/>
          </p:nvPr>
        </p:nvSpPr>
        <p:spPr>
          <a:xfrm>
            <a:off x="928801" y="2544071"/>
            <a:ext cx="5157782" cy="535234"/>
          </a:xfrm>
        </p:spPr>
        <p:txBody>
          <a:bodyPr anchor="b"/>
          <a:lstStyle/>
          <a:p>
            <a:pPr marL="0" lvl="0" indent="0">
              <a:buNone/>
            </a:pPr>
            <a:r>
              <a:rPr lang="en-US" sz="2300" b="1">
                <a:solidFill>
                  <a:srgbClr val="94D7E4"/>
                </a:solidFill>
              </a:rPr>
              <a:t>S</a:t>
            </a:r>
            <a:r>
              <a:rPr lang="en-GB" sz="2300" b="1">
                <a:solidFill>
                  <a:srgbClr val="94D7E4"/>
                </a:solidFill>
              </a:rPr>
              <a:t>essional Academics’ Work/Literature</a:t>
            </a:r>
          </a:p>
        </p:txBody>
      </p:sp>
      <p:sp>
        <p:nvSpPr>
          <p:cNvPr id="4" name="Content Placeholder 3">
            <a:extLst>
              <a:ext uri="{FF2B5EF4-FFF2-40B4-BE49-F238E27FC236}">
                <a16:creationId xmlns:a16="http://schemas.microsoft.com/office/drawing/2014/main" id="{A35AEEB8-AC22-9918-5508-BE6018BA0C87}"/>
              </a:ext>
            </a:extLst>
          </p:cNvPr>
          <p:cNvSpPr txBox="1">
            <a:spLocks noGrp="1"/>
          </p:cNvSpPr>
          <p:nvPr>
            <p:ph type="body" idx="4294967295"/>
          </p:nvPr>
        </p:nvSpPr>
        <p:spPr>
          <a:xfrm>
            <a:off x="928801" y="3278489"/>
            <a:ext cx="5326681" cy="2850129"/>
          </a:xfrm>
        </p:spPr>
        <p:txBody>
          <a:bodyPr/>
          <a:lstStyle/>
          <a:p>
            <a:pPr marL="179999" lvl="0" indent="-179999">
              <a:lnSpc>
                <a:spcPct val="80000"/>
              </a:lnSpc>
              <a:spcBef>
                <a:spcPts val="600"/>
              </a:spcBef>
              <a:buClr>
                <a:srgbClr val="94D7E4"/>
              </a:buClr>
            </a:pPr>
            <a:r>
              <a:rPr lang="en-US" sz="1500" kern="0" dirty="0" err="1"/>
              <a:t>SAs’</a:t>
            </a:r>
            <a:r>
              <a:rPr lang="en-US" sz="1500" kern="0" dirty="0"/>
              <a:t> roles in higher education institutions (HEIs) are increasingly becoming significant.</a:t>
            </a:r>
            <a:endParaRPr lang="en-GB" sz="1500" kern="0" dirty="0"/>
          </a:p>
          <a:p>
            <a:pPr marL="179999" lvl="0" indent="-179999">
              <a:lnSpc>
                <a:spcPct val="80000"/>
              </a:lnSpc>
              <a:spcBef>
                <a:spcPts val="600"/>
              </a:spcBef>
              <a:buClr>
                <a:srgbClr val="94D7E4"/>
              </a:buClr>
            </a:pPr>
            <a:r>
              <a:rPr lang="en-GB" sz="1500" kern="0" dirty="0">
                <a:solidFill>
                  <a:srgbClr val="0E101A"/>
                </a:solidFill>
              </a:rPr>
              <a:t>Over 31% of academic staff are sessional academics in the UK (HESA 2021)</a:t>
            </a:r>
            <a:r>
              <a:rPr lang="en-GB" sz="1500" dirty="0"/>
              <a:t>.</a:t>
            </a:r>
          </a:p>
          <a:p>
            <a:pPr marL="179999" lvl="0" indent="-179999">
              <a:lnSpc>
                <a:spcPct val="80000"/>
              </a:lnSpc>
              <a:spcBef>
                <a:spcPts val="600"/>
              </a:spcBef>
              <a:buClr>
                <a:srgbClr val="94D7E4"/>
              </a:buClr>
            </a:pPr>
            <a:r>
              <a:rPr lang="en-GB" sz="1500" dirty="0">
                <a:latin typeface="Corbel" pitchFamily="34"/>
              </a:rPr>
              <a:t>About 55% of the income of Universities in the UK come from students’ fees (</a:t>
            </a:r>
            <a:r>
              <a:rPr lang="en-GB" sz="1500" dirty="0"/>
              <a:t>Callender, 2023).</a:t>
            </a:r>
            <a:endParaRPr lang="en-US" sz="1500" kern="0" dirty="0"/>
          </a:p>
          <a:p>
            <a:pPr marL="179999" lvl="0" indent="-179999">
              <a:lnSpc>
                <a:spcPct val="80000"/>
              </a:lnSpc>
              <a:spcBef>
                <a:spcPts val="600"/>
              </a:spcBef>
              <a:buClr>
                <a:srgbClr val="94D7E4"/>
              </a:buClr>
            </a:pPr>
            <a:r>
              <a:rPr lang="en-US" sz="1500" kern="0" dirty="0"/>
              <a:t>However: </a:t>
            </a:r>
          </a:p>
          <a:p>
            <a:pPr marL="179999" lvl="0" indent="-179999">
              <a:lnSpc>
                <a:spcPct val="80000"/>
              </a:lnSpc>
              <a:spcBef>
                <a:spcPts val="600"/>
              </a:spcBef>
              <a:buClr>
                <a:srgbClr val="94D7E4"/>
              </a:buClr>
            </a:pPr>
            <a:r>
              <a:rPr lang="en-US" sz="1500" kern="0" dirty="0"/>
              <a:t>The nature of </a:t>
            </a:r>
            <a:r>
              <a:rPr lang="en-US" sz="1500" kern="0" dirty="0" err="1"/>
              <a:t>SAs’</a:t>
            </a:r>
            <a:r>
              <a:rPr lang="en-US" sz="1500" kern="0" dirty="0"/>
              <a:t> work/employment in HEIs has been described as precarious and </a:t>
            </a:r>
            <a:r>
              <a:rPr lang="en-US" sz="1500" kern="0" dirty="0" err="1"/>
              <a:t>casualised</a:t>
            </a:r>
            <a:r>
              <a:rPr lang="en-US" sz="1500" kern="0" dirty="0"/>
              <a:t>.</a:t>
            </a:r>
          </a:p>
          <a:p>
            <a:pPr marL="179999" lvl="0" indent="-179999">
              <a:lnSpc>
                <a:spcPct val="80000"/>
              </a:lnSpc>
              <a:spcBef>
                <a:spcPts val="600"/>
              </a:spcBef>
              <a:buClr>
                <a:srgbClr val="94D7E4"/>
              </a:buClr>
            </a:pPr>
            <a:r>
              <a:rPr lang="en-GB" sz="1500" kern="0" dirty="0" err="1">
                <a:solidFill>
                  <a:srgbClr val="0E101A"/>
                </a:solidFill>
              </a:rPr>
              <a:t>SAs’</a:t>
            </a:r>
            <a:r>
              <a:rPr lang="en-GB" sz="1500" kern="0" dirty="0">
                <a:solidFill>
                  <a:srgbClr val="0E101A"/>
                </a:solidFill>
              </a:rPr>
              <a:t> work is termed 'invisible’ (Lopes and Dewan, 2014)</a:t>
            </a:r>
            <a:endParaRPr lang="en-GB" sz="1500" kern="0" dirty="0"/>
          </a:p>
          <a:p>
            <a:pPr marL="179999" lvl="0" indent="-179999">
              <a:lnSpc>
                <a:spcPct val="80000"/>
              </a:lnSpc>
              <a:spcBef>
                <a:spcPts val="600"/>
              </a:spcBef>
              <a:buClr>
                <a:srgbClr val="94D7E4"/>
              </a:buClr>
            </a:pPr>
            <a:r>
              <a:rPr lang="en-GB" sz="1500" kern="0" dirty="0" err="1"/>
              <a:t>SAs’</a:t>
            </a:r>
            <a:r>
              <a:rPr lang="en-GB" sz="1500" kern="0" dirty="0"/>
              <a:t> work ideology remains in the shadows of university jobs (</a:t>
            </a:r>
            <a:r>
              <a:rPr lang="en-GB" sz="1500" kern="0" dirty="0">
                <a:solidFill>
                  <a:srgbClr val="0E101A"/>
                </a:solidFill>
              </a:rPr>
              <a:t>Dickson and Davidson, 2021).</a:t>
            </a:r>
          </a:p>
          <a:p>
            <a:pPr marL="0" lvl="0" indent="0">
              <a:lnSpc>
                <a:spcPct val="80000"/>
              </a:lnSpc>
              <a:spcBef>
                <a:spcPts val="600"/>
              </a:spcBef>
              <a:buNone/>
            </a:pPr>
            <a:endParaRPr lang="en-GB" sz="1500" kern="0" dirty="0">
              <a:solidFill>
                <a:srgbClr val="0E101A"/>
              </a:solidFill>
            </a:endParaRPr>
          </a:p>
          <a:p>
            <a:pPr marL="179999" lvl="0" indent="-179999">
              <a:lnSpc>
                <a:spcPct val="80000"/>
              </a:lnSpc>
              <a:spcBef>
                <a:spcPts val="600"/>
              </a:spcBef>
              <a:buClr>
                <a:srgbClr val="94D7E4"/>
              </a:buClr>
            </a:pPr>
            <a:endParaRPr lang="en-GB" sz="1500" dirty="0"/>
          </a:p>
        </p:txBody>
      </p:sp>
      <p:sp>
        <p:nvSpPr>
          <p:cNvPr id="5" name="Text Placeholder 4">
            <a:extLst>
              <a:ext uri="{FF2B5EF4-FFF2-40B4-BE49-F238E27FC236}">
                <a16:creationId xmlns:a16="http://schemas.microsoft.com/office/drawing/2014/main" id="{22114827-5DBC-3B8F-D1FD-7A84E99A36E3}"/>
              </a:ext>
            </a:extLst>
          </p:cNvPr>
          <p:cNvSpPr txBox="1">
            <a:spLocks noGrp="1"/>
          </p:cNvSpPr>
          <p:nvPr>
            <p:ph type="body" idx="4294967295"/>
          </p:nvPr>
        </p:nvSpPr>
        <p:spPr>
          <a:xfrm>
            <a:off x="6428570" y="2708123"/>
            <a:ext cx="5183184" cy="365119"/>
          </a:xfrm>
        </p:spPr>
        <p:txBody>
          <a:bodyPr anchor="b"/>
          <a:lstStyle/>
          <a:p>
            <a:pPr marL="0" lvl="0" indent="0">
              <a:lnSpc>
                <a:spcPct val="70000"/>
              </a:lnSpc>
              <a:buNone/>
            </a:pPr>
            <a:r>
              <a:rPr lang="en-GB" sz="2300" b="1">
                <a:solidFill>
                  <a:srgbClr val="94D7E4"/>
                </a:solidFill>
              </a:rPr>
              <a:t>Research Purpose/Aim/Objective</a:t>
            </a:r>
          </a:p>
        </p:txBody>
      </p:sp>
      <p:sp>
        <p:nvSpPr>
          <p:cNvPr id="6" name="Footer Placeholder 6">
            <a:extLst>
              <a:ext uri="{FF2B5EF4-FFF2-40B4-BE49-F238E27FC236}">
                <a16:creationId xmlns:a16="http://schemas.microsoft.com/office/drawing/2014/main" id="{10B771C4-F464-EAC8-5616-75BA8C2FDD46}"/>
              </a:ext>
            </a:extLst>
          </p:cNvPr>
          <p:cNvSpPr txBox="1"/>
          <p:nvPr/>
        </p:nvSpPr>
        <p:spPr>
          <a:xfrm>
            <a:off x="0" y="6364681"/>
            <a:ext cx="4475283" cy="365129"/>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7" name="Slide Number Placeholder 7">
            <a:extLst>
              <a:ext uri="{FF2B5EF4-FFF2-40B4-BE49-F238E27FC236}">
                <a16:creationId xmlns:a16="http://schemas.microsoft.com/office/drawing/2014/main" id="{D7A9C876-B3EF-D1C9-D8E8-6A161A1270D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F66873-6DA9-44FF-9B31-E2B6B8F94DBB}" type="slidenum">
              <a:rPr lang="en-GB" sz="1200" b="0" i="0" u="none" strike="noStrike" kern="1200" cap="none" spc="0" baseline="0">
                <a:solidFill>
                  <a:srgbClr val="000000"/>
                </a:solidFill>
                <a:uFillTx/>
                <a:latin typeface="Corbel"/>
              </a:rPr>
              <a:t>4</a:t>
            </a:fld>
            <a:endParaRPr lang="en-GB" sz="1200" b="0" i="0" u="none" strike="noStrike" kern="1200" cap="none" spc="0" baseline="0">
              <a:solidFill>
                <a:srgbClr val="000000"/>
              </a:solidFill>
              <a:uFillTx/>
              <a:latin typeface="Corbel"/>
            </a:endParaRPr>
          </a:p>
        </p:txBody>
      </p:sp>
      <p:sp>
        <p:nvSpPr>
          <p:cNvPr id="8" name="Text Placeholder 8">
            <a:extLst>
              <a:ext uri="{FF2B5EF4-FFF2-40B4-BE49-F238E27FC236}">
                <a16:creationId xmlns:a16="http://schemas.microsoft.com/office/drawing/2014/main" id="{F09EF5E0-0B09-9548-927D-5EE30108E8EE}"/>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sp>
        <p:nvSpPr>
          <p:cNvPr id="9" name="Content Placeholder 5">
            <a:extLst>
              <a:ext uri="{FF2B5EF4-FFF2-40B4-BE49-F238E27FC236}">
                <a16:creationId xmlns:a16="http://schemas.microsoft.com/office/drawing/2014/main" id="{35C601A1-E3C7-F4C8-7666-5EE3F7E7DDA8}"/>
              </a:ext>
            </a:extLst>
          </p:cNvPr>
          <p:cNvSpPr txBox="1">
            <a:spLocks noGrp="1"/>
          </p:cNvSpPr>
          <p:nvPr>
            <p:ph type="body" idx="4294967295"/>
          </p:nvPr>
        </p:nvSpPr>
        <p:spPr>
          <a:xfrm>
            <a:off x="6356826" y="3318174"/>
            <a:ext cx="5326681" cy="1888830"/>
          </a:xfrm>
        </p:spPr>
        <p:txBody>
          <a:bodyPr/>
          <a:lstStyle/>
          <a:p>
            <a:pPr marL="179999" lvl="0" indent="-179999">
              <a:spcBef>
                <a:spcPts val="600"/>
              </a:spcBef>
              <a:buClr>
                <a:srgbClr val="94D7E4"/>
              </a:buClr>
            </a:pPr>
            <a:endParaRPr lang="en-GB" sz="1400" dirty="0">
              <a:cs typeface="Times New Roman" pitchFamily="18"/>
            </a:endParaRPr>
          </a:p>
          <a:p>
            <a:pPr marL="179999" lvl="0" indent="-179999">
              <a:spcBef>
                <a:spcPts val="600"/>
              </a:spcBef>
              <a:buClr>
                <a:srgbClr val="94D7E4"/>
              </a:buClr>
            </a:pPr>
            <a:r>
              <a:rPr lang="en-GB" sz="1500" dirty="0">
                <a:latin typeface="Corbel" pitchFamily="34"/>
              </a:rPr>
              <a:t>To explore  the impact of sessional academics' psychological contracts on their work engagement and sustainability </a:t>
            </a:r>
          </a:p>
          <a:p>
            <a:pPr marL="179999" lvl="0" indent="-179999">
              <a:spcBef>
                <a:spcPts val="600"/>
              </a:spcBef>
              <a:buClr>
                <a:srgbClr val="94D7E4"/>
              </a:buClr>
            </a:pPr>
            <a:r>
              <a:rPr lang="en-GB" sz="1500" dirty="0">
                <a:cs typeface="Times New Roman" pitchFamily="18"/>
              </a:rPr>
              <a:t> This presentation focuses on how </a:t>
            </a:r>
            <a:r>
              <a:rPr lang="en-GB" sz="1500" b="1" dirty="0">
                <a:cs typeface="Times New Roman" pitchFamily="18"/>
              </a:rPr>
              <a:t>psychological contracts </a:t>
            </a:r>
            <a:r>
              <a:rPr lang="en-GB" sz="1500" dirty="0">
                <a:cs typeface="Times New Roman" pitchFamily="18"/>
              </a:rPr>
              <a:t>(i.e., perceptions, expectations and experiences) of SAs about their work relationship impact their work engagement to identify how HEIs can improve </a:t>
            </a:r>
            <a:r>
              <a:rPr lang="en-GB" sz="1500" dirty="0" err="1">
                <a:cs typeface="Times New Roman" pitchFamily="18"/>
              </a:rPr>
              <a:t>SAs’</a:t>
            </a:r>
            <a:r>
              <a:rPr lang="en-GB" sz="1500" dirty="0">
                <a:cs typeface="Times New Roman" pitchFamily="18"/>
              </a:rPr>
              <a:t> work engagement.</a:t>
            </a:r>
          </a:p>
        </p:txBody>
      </p:sp>
      <p:pic>
        <p:nvPicPr>
          <p:cNvPr id="10" name="Picture 14" descr="BS Logo orange">
            <a:extLst>
              <a:ext uri="{FF2B5EF4-FFF2-40B4-BE49-F238E27FC236}">
                <a16:creationId xmlns:a16="http://schemas.microsoft.com/office/drawing/2014/main" id="{A820FD5D-A417-FD3E-038D-BB7FF14241C1}"/>
              </a:ext>
            </a:extLst>
          </p:cNvPr>
          <p:cNvPicPr>
            <a:picLocks noChangeAspect="1"/>
          </p:cNvPicPr>
          <p:nvPr/>
        </p:nvPicPr>
        <p:blipFill>
          <a:blip r:embed="rId3"/>
          <a:srcRect/>
          <a:stretch>
            <a:fillRect/>
          </a:stretch>
        </p:blipFill>
        <p:spPr>
          <a:xfrm>
            <a:off x="4612901" y="6401568"/>
            <a:ext cx="2397492" cy="423970"/>
          </a:xfrm>
          <a:prstGeom prst="rect">
            <a:avLst/>
          </a:prstGeom>
          <a:noFill/>
          <a:ln cap="flat">
            <a:noFill/>
          </a:ln>
        </p:spPr>
      </p:pic>
      <p:sp>
        <p:nvSpPr>
          <p:cNvPr id="11" name="TextBox 18">
            <a:extLst>
              <a:ext uri="{FF2B5EF4-FFF2-40B4-BE49-F238E27FC236}">
                <a16:creationId xmlns:a16="http://schemas.microsoft.com/office/drawing/2014/main" id="{962EEBDB-C52E-692F-D0AB-7A221EB756C3}"/>
              </a:ext>
            </a:extLst>
          </p:cNvPr>
          <p:cNvSpPr txBox="1"/>
          <p:nvPr/>
        </p:nvSpPr>
        <p:spPr>
          <a:xfrm>
            <a:off x="928801" y="1801175"/>
            <a:ext cx="3439149" cy="461662"/>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000000"/>
                </a:solidFill>
                <a:uFillTx/>
                <a:latin typeface="Corbel"/>
              </a:rPr>
              <a:t>Background Information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CF79-BBE4-0833-B660-740C905A62DC}"/>
              </a:ext>
            </a:extLst>
          </p:cNvPr>
          <p:cNvSpPr txBox="1">
            <a:spLocks noGrp="1"/>
          </p:cNvSpPr>
          <p:nvPr>
            <p:ph type="title"/>
          </p:nvPr>
        </p:nvSpPr>
        <p:spPr>
          <a:xfrm>
            <a:off x="928801" y="724195"/>
            <a:ext cx="10515600" cy="889784"/>
          </a:xfrm>
        </p:spPr>
        <p:txBody>
          <a:bodyPr/>
          <a:lstStyle/>
          <a:p>
            <a:pPr lvl="0"/>
            <a:r>
              <a:rPr lang="en-GB" sz="4400"/>
              <a:t>Sessional Academics Work Engagement:</a:t>
            </a:r>
          </a:p>
        </p:txBody>
      </p:sp>
      <p:sp>
        <p:nvSpPr>
          <p:cNvPr id="3" name="Text Placeholder 2">
            <a:extLst>
              <a:ext uri="{FF2B5EF4-FFF2-40B4-BE49-F238E27FC236}">
                <a16:creationId xmlns:a16="http://schemas.microsoft.com/office/drawing/2014/main" id="{9286EBE6-D268-23E5-272F-F6B5E7516FFB}"/>
              </a:ext>
            </a:extLst>
          </p:cNvPr>
          <p:cNvSpPr txBox="1">
            <a:spLocks noGrp="1"/>
          </p:cNvSpPr>
          <p:nvPr>
            <p:ph type="body" idx="4294967295"/>
          </p:nvPr>
        </p:nvSpPr>
        <p:spPr>
          <a:xfrm>
            <a:off x="928801" y="2561984"/>
            <a:ext cx="5157782" cy="533936"/>
          </a:xfrm>
        </p:spPr>
        <p:txBody>
          <a:bodyPr anchor="b"/>
          <a:lstStyle/>
          <a:p>
            <a:pPr marL="0" lvl="0" indent="0">
              <a:buNone/>
            </a:pPr>
            <a:r>
              <a:rPr lang="en-US" sz="2500" b="1" dirty="0">
                <a:solidFill>
                  <a:srgbClr val="94D7E4"/>
                </a:solidFill>
              </a:rPr>
              <a:t>D</a:t>
            </a:r>
            <a:r>
              <a:rPr lang="en-GB" sz="2500" b="1" dirty="0" err="1">
                <a:solidFill>
                  <a:srgbClr val="94D7E4"/>
                </a:solidFill>
              </a:rPr>
              <a:t>efinition</a:t>
            </a:r>
            <a:r>
              <a:rPr lang="en-GB" sz="2500" b="1" dirty="0">
                <a:solidFill>
                  <a:srgbClr val="94D7E4"/>
                </a:solidFill>
              </a:rPr>
              <a:t>/Types</a:t>
            </a:r>
          </a:p>
        </p:txBody>
      </p:sp>
      <p:sp>
        <p:nvSpPr>
          <p:cNvPr id="4" name="Content Placeholder 3">
            <a:extLst>
              <a:ext uri="{FF2B5EF4-FFF2-40B4-BE49-F238E27FC236}">
                <a16:creationId xmlns:a16="http://schemas.microsoft.com/office/drawing/2014/main" id="{025BC8C3-D43A-5464-F4AE-BB259C7159BD}"/>
              </a:ext>
            </a:extLst>
          </p:cNvPr>
          <p:cNvSpPr txBox="1">
            <a:spLocks noGrp="1"/>
          </p:cNvSpPr>
          <p:nvPr>
            <p:ph type="body" idx="4294967295"/>
          </p:nvPr>
        </p:nvSpPr>
        <p:spPr>
          <a:xfrm>
            <a:off x="826882" y="3296174"/>
            <a:ext cx="5356637" cy="2837630"/>
          </a:xfrm>
        </p:spPr>
        <p:txBody>
          <a:bodyPr/>
          <a:lstStyle/>
          <a:p>
            <a:pPr marL="179999" lvl="0" indent="-179999">
              <a:lnSpc>
                <a:spcPct val="100000"/>
              </a:lnSpc>
              <a:spcBef>
                <a:spcPts val="600"/>
              </a:spcBef>
              <a:buClr>
                <a:srgbClr val="94D7E4"/>
              </a:buClr>
            </a:pPr>
            <a:r>
              <a:rPr lang="en-US" sz="1600" kern="0" dirty="0">
                <a:solidFill>
                  <a:srgbClr val="0E101A"/>
                </a:solidFill>
              </a:rPr>
              <a:t>…“an individual’s beliefs/perceptions about the terms of the exchange agreement between employee and employer (Rousseau, 1989)</a:t>
            </a:r>
            <a:endParaRPr lang="en-GB" sz="1600" kern="0" dirty="0">
              <a:solidFill>
                <a:srgbClr val="0E101A"/>
              </a:solidFill>
            </a:endParaRPr>
          </a:p>
          <a:p>
            <a:pPr marL="179999" lvl="0" indent="-179999">
              <a:lnSpc>
                <a:spcPct val="100000"/>
              </a:lnSpc>
              <a:spcBef>
                <a:spcPts val="600"/>
              </a:spcBef>
              <a:buClr>
                <a:srgbClr val="94D7E4"/>
              </a:buClr>
            </a:pPr>
            <a:r>
              <a:rPr lang="en-GB" sz="1600" kern="0" dirty="0">
                <a:solidFill>
                  <a:srgbClr val="0E101A"/>
                </a:solidFill>
              </a:rPr>
              <a:t>...it is unwritten, but it is anticipated to be met.</a:t>
            </a:r>
          </a:p>
          <a:p>
            <a:pPr marL="0" lvl="0" indent="0">
              <a:lnSpc>
                <a:spcPct val="100000"/>
              </a:lnSpc>
              <a:spcBef>
                <a:spcPts val="600"/>
              </a:spcBef>
              <a:buNone/>
            </a:pPr>
            <a:r>
              <a:rPr lang="en-GB" sz="1600" b="1" u="sng" kern="0" dirty="0"/>
              <a:t>Two main Types:</a:t>
            </a:r>
          </a:p>
          <a:p>
            <a:pPr marL="179999" lvl="0" indent="-179999">
              <a:lnSpc>
                <a:spcPct val="100000"/>
              </a:lnSpc>
              <a:spcBef>
                <a:spcPts val="600"/>
              </a:spcBef>
              <a:buClr>
                <a:srgbClr val="94D7E4"/>
              </a:buClr>
            </a:pPr>
            <a:r>
              <a:rPr lang="en-GB" sz="1600" b="1" kern="0" dirty="0">
                <a:solidFill>
                  <a:srgbClr val="0E101A"/>
                </a:solidFill>
              </a:rPr>
              <a:t>Relational PC: </a:t>
            </a:r>
            <a:r>
              <a:rPr lang="en-GB" sz="1600" kern="0" dirty="0">
                <a:solidFill>
                  <a:srgbClr val="0E101A"/>
                </a:solidFill>
              </a:rPr>
              <a:t>...is built on beliefs/perceptions of utmost trust and long-term employment relationship</a:t>
            </a:r>
            <a:r>
              <a:rPr lang="en-GB" sz="1600" dirty="0"/>
              <a:t>.</a:t>
            </a:r>
          </a:p>
          <a:p>
            <a:pPr marL="179999" lvl="0" indent="-179999">
              <a:lnSpc>
                <a:spcPct val="100000"/>
              </a:lnSpc>
              <a:spcBef>
                <a:spcPts val="600"/>
              </a:spcBef>
              <a:buClr>
                <a:srgbClr val="94D7E4"/>
              </a:buClr>
            </a:pPr>
            <a:r>
              <a:rPr lang="en-GB" sz="1600" b="1" dirty="0"/>
              <a:t>Transactional PC:</a:t>
            </a:r>
            <a:r>
              <a:rPr lang="en-GB" sz="1600" dirty="0"/>
              <a:t>...is built on beliefs/perceptions of </a:t>
            </a:r>
            <a:r>
              <a:rPr lang="en-US" sz="1600" dirty="0"/>
              <a:t>a more direct exchange of commitments based more on a tit-for-tat economic transaction.</a:t>
            </a:r>
            <a:endParaRPr lang="en-GB" sz="1600" kern="0" dirty="0">
              <a:solidFill>
                <a:srgbClr val="0E101A"/>
              </a:solidFill>
            </a:endParaRPr>
          </a:p>
          <a:p>
            <a:pPr marL="179999" lvl="0" indent="-179999">
              <a:lnSpc>
                <a:spcPct val="100000"/>
              </a:lnSpc>
              <a:spcBef>
                <a:spcPts val="600"/>
              </a:spcBef>
              <a:buClr>
                <a:srgbClr val="94D7E4"/>
              </a:buClr>
            </a:pPr>
            <a:endParaRPr lang="en-GB" sz="1600" dirty="0"/>
          </a:p>
        </p:txBody>
      </p:sp>
      <p:sp>
        <p:nvSpPr>
          <p:cNvPr id="5" name="Text Placeholder 4">
            <a:extLst>
              <a:ext uri="{FF2B5EF4-FFF2-40B4-BE49-F238E27FC236}">
                <a16:creationId xmlns:a16="http://schemas.microsoft.com/office/drawing/2014/main" id="{0E167D8D-A438-2FD9-5159-E8EC73EAC825}"/>
              </a:ext>
            </a:extLst>
          </p:cNvPr>
          <p:cNvSpPr txBox="1">
            <a:spLocks noGrp="1"/>
          </p:cNvSpPr>
          <p:nvPr>
            <p:ph type="body" idx="4294967295"/>
          </p:nvPr>
        </p:nvSpPr>
        <p:spPr>
          <a:xfrm>
            <a:off x="6500323" y="2561984"/>
            <a:ext cx="5183184" cy="533936"/>
          </a:xfrm>
        </p:spPr>
        <p:txBody>
          <a:bodyPr anchor="b"/>
          <a:lstStyle/>
          <a:p>
            <a:pPr marL="0" lvl="0" indent="0">
              <a:buNone/>
            </a:pPr>
            <a:r>
              <a:rPr lang="en-US" sz="2500" b="1">
                <a:solidFill>
                  <a:srgbClr val="94D7E4"/>
                </a:solidFill>
              </a:rPr>
              <a:t>T</a:t>
            </a:r>
            <a:r>
              <a:rPr lang="en-GB" sz="2500" b="1">
                <a:solidFill>
                  <a:srgbClr val="94D7E4"/>
                </a:solidFill>
              </a:rPr>
              <a:t>ransactional vs. Relational PC</a:t>
            </a:r>
          </a:p>
        </p:txBody>
      </p:sp>
      <p:sp>
        <p:nvSpPr>
          <p:cNvPr id="6" name="Footer Placeholder 6">
            <a:extLst>
              <a:ext uri="{FF2B5EF4-FFF2-40B4-BE49-F238E27FC236}">
                <a16:creationId xmlns:a16="http://schemas.microsoft.com/office/drawing/2014/main" id="{39815430-A811-2B34-9804-1FEF49C44764}"/>
              </a:ext>
            </a:extLst>
          </p:cNvPr>
          <p:cNvSpPr txBox="1"/>
          <p:nvPr/>
        </p:nvSpPr>
        <p:spPr>
          <a:xfrm>
            <a:off x="0" y="6364681"/>
            <a:ext cx="4475283" cy="365129"/>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7" name="Slide Number Placeholder 7">
            <a:extLst>
              <a:ext uri="{FF2B5EF4-FFF2-40B4-BE49-F238E27FC236}">
                <a16:creationId xmlns:a16="http://schemas.microsoft.com/office/drawing/2014/main" id="{6C8F6001-398A-E9B8-E6D5-6FF665CD23D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069593-17BD-41E5-8352-2AAFAE6C4945}" type="slidenum">
              <a:rPr lang="en-GB" sz="1200" b="0" i="0" u="none" strike="noStrike" kern="1200" cap="none" spc="0" baseline="0">
                <a:solidFill>
                  <a:srgbClr val="000000"/>
                </a:solidFill>
                <a:uFillTx/>
                <a:latin typeface="Corbel"/>
              </a:rPr>
              <a:t>5</a:t>
            </a:fld>
            <a:endParaRPr lang="en-GB" sz="1200" b="0" i="0" u="none" strike="noStrike" kern="1200" cap="none" spc="0" baseline="0">
              <a:solidFill>
                <a:srgbClr val="000000"/>
              </a:solidFill>
              <a:uFillTx/>
              <a:latin typeface="Corbel"/>
            </a:endParaRPr>
          </a:p>
        </p:txBody>
      </p:sp>
      <p:sp>
        <p:nvSpPr>
          <p:cNvPr id="8" name="Text Placeholder 8">
            <a:extLst>
              <a:ext uri="{FF2B5EF4-FFF2-40B4-BE49-F238E27FC236}">
                <a16:creationId xmlns:a16="http://schemas.microsoft.com/office/drawing/2014/main" id="{DD3A0587-F5C6-5547-2A14-77912ED6D837}"/>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9" name="Picture 14" descr="BS Logo orange">
            <a:extLst>
              <a:ext uri="{FF2B5EF4-FFF2-40B4-BE49-F238E27FC236}">
                <a16:creationId xmlns:a16="http://schemas.microsoft.com/office/drawing/2014/main" id="{A9451E93-943B-E67B-1AEA-A3881E45117A}"/>
              </a:ext>
            </a:extLst>
          </p:cNvPr>
          <p:cNvPicPr>
            <a:picLocks noChangeAspect="1"/>
          </p:cNvPicPr>
          <p:nvPr/>
        </p:nvPicPr>
        <p:blipFill>
          <a:blip r:embed="rId3"/>
          <a:srcRect/>
          <a:stretch>
            <a:fillRect/>
          </a:stretch>
        </p:blipFill>
        <p:spPr>
          <a:xfrm>
            <a:off x="4612901" y="6401568"/>
            <a:ext cx="2397492" cy="423970"/>
          </a:xfrm>
          <a:prstGeom prst="rect">
            <a:avLst/>
          </a:prstGeom>
          <a:noFill/>
          <a:ln cap="flat">
            <a:noFill/>
          </a:ln>
        </p:spPr>
      </p:pic>
      <p:sp>
        <p:nvSpPr>
          <p:cNvPr id="10" name="TextBox 18">
            <a:extLst>
              <a:ext uri="{FF2B5EF4-FFF2-40B4-BE49-F238E27FC236}">
                <a16:creationId xmlns:a16="http://schemas.microsoft.com/office/drawing/2014/main" id="{1EE5FDF4-C668-A35E-C442-7DEC689261DC}"/>
              </a:ext>
            </a:extLst>
          </p:cNvPr>
          <p:cNvSpPr txBox="1"/>
          <p:nvPr/>
        </p:nvSpPr>
        <p:spPr>
          <a:xfrm>
            <a:off x="938220" y="1909230"/>
            <a:ext cx="5987683" cy="523219"/>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i="0" u="none" strike="noStrike" kern="1200" cap="none" spc="0" baseline="0">
                <a:solidFill>
                  <a:srgbClr val="000000"/>
                </a:solidFill>
                <a:uFillTx/>
                <a:latin typeface="Corbel"/>
              </a:rPr>
              <a:t>Psychological Contracts (PC) </a:t>
            </a:r>
          </a:p>
        </p:txBody>
      </p:sp>
      <p:pic>
        <p:nvPicPr>
          <p:cNvPr id="11" name="Picture 14">
            <a:extLst>
              <a:ext uri="{FF2B5EF4-FFF2-40B4-BE49-F238E27FC236}">
                <a16:creationId xmlns:a16="http://schemas.microsoft.com/office/drawing/2014/main" id="{BEB04B4A-9A9D-23B5-8CDE-B2DCCA748F37}"/>
              </a:ext>
            </a:extLst>
          </p:cNvPr>
          <p:cNvPicPr>
            <a:picLocks noChangeAspect="1"/>
          </p:cNvPicPr>
          <p:nvPr/>
        </p:nvPicPr>
        <p:blipFill>
          <a:blip r:embed="rId4"/>
          <a:stretch>
            <a:fillRect/>
          </a:stretch>
        </p:blipFill>
        <p:spPr>
          <a:xfrm>
            <a:off x="6414387" y="3262222"/>
            <a:ext cx="5269120" cy="3018260"/>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6342-7879-27CA-9ED1-D6E2B23D1956}"/>
              </a:ext>
            </a:extLst>
          </p:cNvPr>
          <p:cNvSpPr txBox="1">
            <a:spLocks noGrp="1"/>
          </p:cNvSpPr>
          <p:nvPr>
            <p:ph type="title"/>
          </p:nvPr>
        </p:nvSpPr>
        <p:spPr>
          <a:xfrm>
            <a:off x="928801" y="472817"/>
            <a:ext cx="10515600" cy="921413"/>
          </a:xfrm>
        </p:spPr>
        <p:txBody>
          <a:bodyPr/>
          <a:lstStyle/>
          <a:p>
            <a:pPr lvl="0"/>
            <a:r>
              <a:rPr lang="en-GB"/>
              <a:t>Theoretical Framework </a:t>
            </a:r>
          </a:p>
        </p:txBody>
      </p:sp>
      <p:sp>
        <p:nvSpPr>
          <p:cNvPr id="3" name="Footer Placeholder 2">
            <a:extLst>
              <a:ext uri="{FF2B5EF4-FFF2-40B4-BE49-F238E27FC236}">
                <a16:creationId xmlns:a16="http://schemas.microsoft.com/office/drawing/2014/main" id="{BD9BB2A8-9FF4-0383-3992-0D5364696EA3}"/>
              </a:ext>
            </a:extLst>
          </p:cNvPr>
          <p:cNvSpPr txBox="1"/>
          <p:nvPr/>
        </p:nvSpPr>
        <p:spPr>
          <a:xfrm>
            <a:off x="599050" y="6384560"/>
            <a:ext cx="4597210" cy="284378"/>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4" name="Slide Number Placeholder 3">
            <a:extLst>
              <a:ext uri="{FF2B5EF4-FFF2-40B4-BE49-F238E27FC236}">
                <a16:creationId xmlns:a16="http://schemas.microsoft.com/office/drawing/2014/main" id="{CEF992B3-AE40-A7AE-02AA-A0C512910C9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9246E7-CB38-411A-9F7E-1DCE3B6373F4}" type="slidenum">
              <a:rPr lang="en-GB" sz="1200" b="0" i="0" u="none" strike="noStrike" kern="1200" cap="none" spc="0" baseline="0">
                <a:solidFill>
                  <a:srgbClr val="000000"/>
                </a:solidFill>
                <a:uFillTx/>
                <a:latin typeface="Corbel"/>
              </a:rPr>
              <a:t>6</a:t>
            </a:fld>
            <a:endParaRPr lang="en-GB" sz="1200" b="0" i="0" u="none" strike="noStrike" kern="1200" cap="none" spc="0" baseline="0">
              <a:solidFill>
                <a:srgbClr val="000000"/>
              </a:solidFill>
              <a:uFillTx/>
              <a:latin typeface="Corbel"/>
            </a:endParaRPr>
          </a:p>
        </p:txBody>
      </p:sp>
      <p:sp>
        <p:nvSpPr>
          <p:cNvPr id="5" name="Text Placeholder 8">
            <a:extLst>
              <a:ext uri="{FF2B5EF4-FFF2-40B4-BE49-F238E27FC236}">
                <a16:creationId xmlns:a16="http://schemas.microsoft.com/office/drawing/2014/main" id="{6344D0B6-1A4F-874D-82D4-8881F56F4DA2}"/>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6" name="Picture 14" descr="BS Logo orange">
            <a:extLst>
              <a:ext uri="{FF2B5EF4-FFF2-40B4-BE49-F238E27FC236}">
                <a16:creationId xmlns:a16="http://schemas.microsoft.com/office/drawing/2014/main" id="{E6A265DA-2CD4-B11E-75A5-033F924EA98D}"/>
              </a:ext>
            </a:extLst>
          </p:cNvPr>
          <p:cNvPicPr>
            <a:picLocks noChangeAspect="1"/>
          </p:cNvPicPr>
          <p:nvPr/>
        </p:nvPicPr>
        <p:blipFill>
          <a:blip r:embed="rId3"/>
          <a:srcRect/>
          <a:stretch>
            <a:fillRect/>
          </a:stretch>
        </p:blipFill>
        <p:spPr>
          <a:xfrm>
            <a:off x="5196251" y="6340714"/>
            <a:ext cx="2658133" cy="470065"/>
          </a:xfrm>
          <a:prstGeom prst="rect">
            <a:avLst/>
          </a:prstGeom>
          <a:noFill/>
          <a:ln cap="flat">
            <a:noFill/>
          </a:ln>
        </p:spPr>
      </p:pic>
      <p:sp>
        <p:nvSpPr>
          <p:cNvPr id="7" name="TextBox 10">
            <a:extLst>
              <a:ext uri="{FF2B5EF4-FFF2-40B4-BE49-F238E27FC236}">
                <a16:creationId xmlns:a16="http://schemas.microsoft.com/office/drawing/2014/main" id="{BCEC2102-602A-26A6-08BC-717DB000F5FB}"/>
              </a:ext>
            </a:extLst>
          </p:cNvPr>
          <p:cNvSpPr txBox="1"/>
          <p:nvPr/>
        </p:nvSpPr>
        <p:spPr>
          <a:xfrm>
            <a:off x="675302" y="2484653"/>
            <a:ext cx="4883517" cy="2862318"/>
          </a:xfrm>
          <a:prstGeom prst="rect">
            <a:avLst/>
          </a:prstGeom>
          <a:noFill/>
          <a:ln cap="flat">
            <a:noFill/>
          </a:ln>
        </p:spPr>
        <p:txBody>
          <a:bodyPr vert="horz" wrap="square" lIns="91440" tIns="45720" rIns="91440" bIns="45720" anchor="t" anchorCtr="0" compatLnSpc="1">
            <a:spAutoFit/>
          </a:bodyPr>
          <a:lstStyle/>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ea typeface="Times New Roman" pitchFamily="18"/>
              </a:rPr>
              <a:t>The research design is informed by social exchange theory (Homans 1958; Redmond, 2015), which suggests that social behaviour results from an exchange process. </a:t>
            </a: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Times New Roman" pitchFamily="18"/>
              <a:ea typeface="Times New Roman" pitchFamily="18"/>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ea typeface="Times New Roman" pitchFamily="18"/>
              </a:rPr>
              <a:t>The theory implies that people weigh their social relationships’ potential benefits and risks and are motivated to commit to the social relationship where rewards are more significant than the cost. </a:t>
            </a:r>
            <a:endParaRPr lang="en-GB" sz="1800" b="0" i="0" u="none" strike="noStrike" kern="1200" cap="none" spc="0" baseline="0" dirty="0">
              <a:solidFill>
                <a:srgbClr val="000000"/>
              </a:solidFill>
              <a:uFillTx/>
              <a:latin typeface="Corbel"/>
            </a:endParaRPr>
          </a:p>
        </p:txBody>
      </p:sp>
      <p:sp>
        <p:nvSpPr>
          <p:cNvPr id="8" name="TextBox 7">
            <a:extLst>
              <a:ext uri="{FF2B5EF4-FFF2-40B4-BE49-F238E27FC236}">
                <a16:creationId xmlns:a16="http://schemas.microsoft.com/office/drawing/2014/main" id="{08D22487-ADC8-567E-F483-6510FBBE8399}"/>
              </a:ext>
            </a:extLst>
          </p:cNvPr>
          <p:cNvSpPr txBox="1"/>
          <p:nvPr/>
        </p:nvSpPr>
        <p:spPr>
          <a:xfrm>
            <a:off x="675302" y="1726176"/>
            <a:ext cx="5281876"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Social Exchange Theory</a:t>
            </a:r>
            <a:endParaRPr lang="en-GB" sz="2800" b="1" i="0" u="sng" strike="noStrike" kern="1200" cap="none" spc="0" baseline="0">
              <a:solidFill>
                <a:srgbClr val="000000"/>
              </a:solidFill>
              <a:uFillTx/>
              <a:latin typeface="Calibri"/>
            </a:endParaRPr>
          </a:p>
        </p:txBody>
      </p:sp>
      <p:sp>
        <p:nvSpPr>
          <p:cNvPr id="9" name="TextBox 8">
            <a:extLst>
              <a:ext uri="{FF2B5EF4-FFF2-40B4-BE49-F238E27FC236}">
                <a16:creationId xmlns:a16="http://schemas.microsoft.com/office/drawing/2014/main" id="{E6F8D746-9694-65B6-E23A-6EDA19BFEA52}"/>
              </a:ext>
            </a:extLst>
          </p:cNvPr>
          <p:cNvSpPr txBox="1"/>
          <p:nvPr/>
        </p:nvSpPr>
        <p:spPr>
          <a:xfrm>
            <a:off x="6080202" y="1792095"/>
            <a:ext cx="4828489"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The Tripple Bottom Line</a:t>
            </a:r>
            <a:endParaRPr lang="en-GB" sz="2800" b="1" i="0" u="sng" strike="noStrike" kern="1200" cap="none" spc="0" baseline="0">
              <a:solidFill>
                <a:srgbClr val="000000"/>
              </a:solidFill>
              <a:uFillTx/>
              <a:latin typeface="Calibri"/>
            </a:endParaRPr>
          </a:p>
        </p:txBody>
      </p:sp>
      <p:sp>
        <p:nvSpPr>
          <p:cNvPr id="10" name="Rectangle: Rounded Corners 28">
            <a:extLst>
              <a:ext uri="{FF2B5EF4-FFF2-40B4-BE49-F238E27FC236}">
                <a16:creationId xmlns:a16="http://schemas.microsoft.com/office/drawing/2014/main" id="{1D8D5D75-09EA-7A8D-74DA-64A1CAD8210B}"/>
              </a:ext>
            </a:extLst>
          </p:cNvPr>
          <p:cNvSpPr/>
          <p:nvPr/>
        </p:nvSpPr>
        <p:spPr>
          <a:xfrm>
            <a:off x="6186601" y="3980063"/>
            <a:ext cx="1667783" cy="112876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41AEBD"/>
          </a:solidFill>
          <a:ln w="12701" cap="flat">
            <a:solidFill>
              <a:srgbClr val="16474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orbel"/>
              </a:rPr>
              <a:t>Social</a:t>
            </a:r>
            <a:r>
              <a:rPr lang="en-GB" sz="1800" b="0" i="0" u="none" strike="noStrike" kern="1200" cap="none" spc="0" baseline="0">
                <a:solidFill>
                  <a:srgbClr val="000000"/>
                </a:solidFill>
                <a:uFillTx/>
                <a:latin typeface="Corbel"/>
              </a:rPr>
              <a:t> (well-being &amp; work-life balance)</a:t>
            </a:r>
            <a:r>
              <a:rPr lang="en-GB" sz="1800" b="0" i="0" u="none" strike="noStrike" kern="1200" cap="none" spc="0" baseline="0">
                <a:solidFill>
                  <a:srgbClr val="FFFFFF"/>
                </a:solidFill>
                <a:uFillTx/>
                <a:latin typeface="Corbel"/>
              </a:rPr>
              <a:t> </a:t>
            </a:r>
          </a:p>
        </p:txBody>
      </p:sp>
      <p:sp>
        <p:nvSpPr>
          <p:cNvPr id="11" name="TextBox 27">
            <a:extLst>
              <a:ext uri="{FF2B5EF4-FFF2-40B4-BE49-F238E27FC236}">
                <a16:creationId xmlns:a16="http://schemas.microsoft.com/office/drawing/2014/main" id="{790068D4-4006-0401-34F8-F2F3E82D592B}"/>
              </a:ext>
            </a:extLst>
          </p:cNvPr>
          <p:cNvSpPr txBox="1"/>
          <p:nvPr/>
        </p:nvSpPr>
        <p:spPr>
          <a:xfrm>
            <a:off x="6096003" y="2392271"/>
            <a:ext cx="5257800" cy="1200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a:ea typeface="Times New Roman" pitchFamily="18"/>
              </a:rPr>
              <a:t>Triple Bottom Line accounting framework – social, environmental, and economic (Elkington, 1994 and 1998) is applied to evaluate the work engagement relationship between SAs and the Case University.</a:t>
            </a:r>
            <a:endParaRPr lang="en-GB" sz="1800" b="0" i="0" u="none" strike="noStrike" kern="1200" cap="none" spc="0" baseline="0" dirty="0">
              <a:solidFill>
                <a:srgbClr val="000000"/>
              </a:solidFill>
              <a:uFillTx/>
              <a:latin typeface="Corbel"/>
            </a:endParaRPr>
          </a:p>
        </p:txBody>
      </p:sp>
      <p:sp>
        <p:nvSpPr>
          <p:cNvPr id="12" name="Rectangle: Rounded Corners 29">
            <a:extLst>
              <a:ext uri="{FF2B5EF4-FFF2-40B4-BE49-F238E27FC236}">
                <a16:creationId xmlns:a16="http://schemas.microsoft.com/office/drawing/2014/main" id="{43523CF8-7E46-8821-D392-3763B9E83733}"/>
              </a:ext>
            </a:extLst>
          </p:cNvPr>
          <p:cNvSpPr/>
          <p:nvPr/>
        </p:nvSpPr>
        <p:spPr>
          <a:xfrm>
            <a:off x="8050825" y="3994757"/>
            <a:ext cx="1762039" cy="108430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41AEBD"/>
          </a:solidFill>
          <a:ln w="12701" cap="flat">
            <a:solidFill>
              <a:srgbClr val="16474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orbel"/>
              </a:rPr>
              <a:t>Environmental</a:t>
            </a:r>
            <a:r>
              <a:rPr lang="en-GB" sz="1800" b="0" i="0" u="none" strike="noStrike" kern="1200" cap="none" spc="0" baseline="0">
                <a:solidFill>
                  <a:srgbClr val="000000"/>
                </a:solidFill>
                <a:uFillTx/>
                <a:latin typeface="Corbel"/>
              </a:rPr>
              <a:t> (physical </a:t>
            </a:r>
            <a:r>
              <a:rPr lang="en-GB" sz="1800" b="0" i="0" u="none" strike="noStrike" kern="0" cap="none" spc="0" baseline="0">
                <a:solidFill>
                  <a:srgbClr val="000000"/>
                </a:solidFill>
                <a:uFillTx/>
                <a:latin typeface="Corbel"/>
              </a:rPr>
              <a:t>&amp;</a:t>
            </a:r>
            <a:r>
              <a:rPr lang="en-GB" sz="1800" b="0" i="0" u="none" strike="noStrike" kern="1200" cap="none" spc="0" baseline="0">
                <a:solidFill>
                  <a:srgbClr val="000000"/>
                </a:solidFill>
                <a:uFillTx/>
                <a:latin typeface="Corbel"/>
              </a:rPr>
              <a:t> psychological)</a:t>
            </a:r>
          </a:p>
        </p:txBody>
      </p:sp>
      <p:sp>
        <p:nvSpPr>
          <p:cNvPr id="13" name="Rectangle: Rounded Corners 30">
            <a:extLst>
              <a:ext uri="{FF2B5EF4-FFF2-40B4-BE49-F238E27FC236}">
                <a16:creationId xmlns:a16="http://schemas.microsoft.com/office/drawing/2014/main" id="{EBAAF593-A7F0-E44D-1B0F-13C00D9C3FA1}"/>
              </a:ext>
            </a:extLst>
          </p:cNvPr>
          <p:cNvSpPr/>
          <p:nvPr/>
        </p:nvSpPr>
        <p:spPr>
          <a:xfrm>
            <a:off x="10050746" y="3950299"/>
            <a:ext cx="1627430" cy="112876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41AEBD"/>
          </a:solidFill>
          <a:ln w="12701" cap="flat">
            <a:solidFill>
              <a:srgbClr val="16474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orbel"/>
              </a:rPr>
              <a:t>Economic</a:t>
            </a:r>
            <a:r>
              <a:rPr lang="en-GB" sz="1800" b="0" i="0" u="none" strike="noStrike" kern="1200" cap="none" spc="0" baseline="0">
                <a:solidFill>
                  <a:srgbClr val="000000"/>
                </a:solidFill>
                <a:uFillTx/>
                <a:latin typeface="Corbel"/>
              </a:rPr>
              <a:t> (financial contributions vs savings).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AEB7-F614-9923-36C6-AF367BBE6F56}"/>
              </a:ext>
            </a:extLst>
          </p:cNvPr>
          <p:cNvSpPr txBox="1">
            <a:spLocks noGrp="1"/>
          </p:cNvSpPr>
          <p:nvPr>
            <p:ph type="title"/>
          </p:nvPr>
        </p:nvSpPr>
        <p:spPr>
          <a:xfrm>
            <a:off x="928801" y="472817"/>
            <a:ext cx="10515600" cy="812773"/>
          </a:xfrm>
        </p:spPr>
        <p:txBody>
          <a:bodyPr/>
          <a:lstStyle/>
          <a:p>
            <a:pPr lvl="0"/>
            <a:r>
              <a:rPr lang="en-US" sz="4900"/>
              <a:t>E</a:t>
            </a:r>
            <a:r>
              <a:rPr lang="en-GB" sz="4900"/>
              <a:t>mpirical Study</a:t>
            </a:r>
          </a:p>
        </p:txBody>
      </p:sp>
      <p:sp>
        <p:nvSpPr>
          <p:cNvPr id="3" name="Footer Placeholder 2">
            <a:extLst>
              <a:ext uri="{FF2B5EF4-FFF2-40B4-BE49-F238E27FC236}">
                <a16:creationId xmlns:a16="http://schemas.microsoft.com/office/drawing/2014/main" id="{5925C91D-573D-D994-51E4-4E6D8A4E9635}"/>
              </a:ext>
            </a:extLst>
          </p:cNvPr>
          <p:cNvSpPr txBox="1"/>
          <p:nvPr/>
        </p:nvSpPr>
        <p:spPr>
          <a:xfrm>
            <a:off x="60368" y="6430261"/>
            <a:ext cx="4834761" cy="278288"/>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Corbel"/>
              </a:rPr>
              <a:t>Sessional Academics’ Work Engagement Sustainability: What can HEIs do?</a:t>
            </a:r>
            <a:br>
              <a:rPr lang="en-GB" sz="1200" b="0" i="0" u="none" strike="noStrike" kern="1200" cap="none" spc="0" baseline="0">
                <a:solidFill>
                  <a:srgbClr val="000000"/>
                </a:solidFill>
                <a:uFillTx/>
                <a:latin typeface="Corbel"/>
              </a:rPr>
            </a:br>
            <a:endParaRPr lang="en-GB" sz="1200" b="0" i="0" u="none" strike="noStrike" kern="1200" cap="none" spc="0" baseline="0">
              <a:solidFill>
                <a:srgbClr val="000000"/>
              </a:solidFill>
              <a:uFillTx/>
              <a:latin typeface="Corbel"/>
            </a:endParaRPr>
          </a:p>
        </p:txBody>
      </p:sp>
      <p:sp>
        <p:nvSpPr>
          <p:cNvPr id="4" name="Slide Number Placeholder 3">
            <a:extLst>
              <a:ext uri="{FF2B5EF4-FFF2-40B4-BE49-F238E27FC236}">
                <a16:creationId xmlns:a16="http://schemas.microsoft.com/office/drawing/2014/main" id="{890E1B16-C7DE-8917-3608-4D3765D4AF9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0A25193-96CA-449C-B4FB-4E4EFF6FFE28}" type="slidenum">
              <a:rPr lang="en-GB" sz="1200" b="0" i="0" u="none" strike="noStrike" kern="1200" cap="none" spc="0" baseline="0">
                <a:solidFill>
                  <a:srgbClr val="000000"/>
                </a:solidFill>
                <a:uFillTx/>
                <a:latin typeface="Corbel"/>
              </a:rPr>
              <a:t>7</a:t>
            </a:fld>
            <a:endParaRPr lang="en-GB" sz="1200" b="0" i="0" u="none" strike="noStrike" kern="1200" cap="none" spc="0" baseline="0">
              <a:solidFill>
                <a:srgbClr val="000000"/>
              </a:solidFill>
              <a:uFillTx/>
              <a:latin typeface="Corbel"/>
            </a:endParaRPr>
          </a:p>
        </p:txBody>
      </p:sp>
      <p:sp>
        <p:nvSpPr>
          <p:cNvPr id="5" name="Text Placeholder 8">
            <a:extLst>
              <a:ext uri="{FF2B5EF4-FFF2-40B4-BE49-F238E27FC236}">
                <a16:creationId xmlns:a16="http://schemas.microsoft.com/office/drawing/2014/main" id="{659B1898-A379-AB8C-E437-E3443D2D118C}"/>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6" name="Picture 14" descr="BS Logo orange">
            <a:extLst>
              <a:ext uri="{FF2B5EF4-FFF2-40B4-BE49-F238E27FC236}">
                <a16:creationId xmlns:a16="http://schemas.microsoft.com/office/drawing/2014/main" id="{0915D193-E0BB-226A-DDF2-8422BE72CBF9}"/>
              </a:ext>
            </a:extLst>
          </p:cNvPr>
          <p:cNvPicPr>
            <a:picLocks noChangeAspect="1"/>
          </p:cNvPicPr>
          <p:nvPr/>
        </p:nvPicPr>
        <p:blipFill>
          <a:blip r:embed="rId3"/>
          <a:srcRect/>
          <a:stretch>
            <a:fillRect/>
          </a:stretch>
        </p:blipFill>
        <p:spPr>
          <a:xfrm>
            <a:off x="5297210" y="6325462"/>
            <a:ext cx="2919350" cy="516261"/>
          </a:xfrm>
          <a:prstGeom prst="rect">
            <a:avLst/>
          </a:prstGeom>
          <a:noFill/>
          <a:ln cap="flat">
            <a:noFill/>
          </a:ln>
        </p:spPr>
      </p:pic>
      <p:sp>
        <p:nvSpPr>
          <p:cNvPr id="7" name="TextBox 27">
            <a:extLst>
              <a:ext uri="{FF2B5EF4-FFF2-40B4-BE49-F238E27FC236}">
                <a16:creationId xmlns:a16="http://schemas.microsoft.com/office/drawing/2014/main" id="{B5B1AE19-CFC3-75B9-51B4-DD8F111B2EE8}"/>
              </a:ext>
            </a:extLst>
          </p:cNvPr>
          <p:cNvSpPr txBox="1"/>
          <p:nvPr/>
        </p:nvSpPr>
        <p:spPr>
          <a:xfrm>
            <a:off x="928801" y="1411166"/>
            <a:ext cx="4204511" cy="46166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0" cap="none" spc="0" baseline="0">
                <a:solidFill>
                  <a:srgbClr val="000000"/>
                </a:solidFill>
                <a:uFillTx/>
                <a:latin typeface="Corbel"/>
              </a:rPr>
              <a:t>M</a:t>
            </a:r>
            <a:r>
              <a:rPr lang="en-GB" sz="2400" b="1" i="0" u="sng" strike="noStrike" kern="0" cap="none" spc="0" baseline="0">
                <a:solidFill>
                  <a:srgbClr val="000000"/>
                </a:solidFill>
                <a:uFillTx/>
                <a:latin typeface="Corbel"/>
              </a:rPr>
              <a:t>ethodology</a:t>
            </a:r>
            <a:endParaRPr lang="en-GB" sz="2400" b="1" i="0" u="sng" strike="noStrike" kern="1200" cap="none" spc="0" baseline="0">
              <a:solidFill>
                <a:srgbClr val="000000"/>
              </a:solidFill>
              <a:uFillTx/>
              <a:latin typeface="Corbel"/>
            </a:endParaRPr>
          </a:p>
        </p:txBody>
      </p:sp>
      <p:graphicFrame>
        <p:nvGraphicFramePr>
          <p:cNvPr id="8" name="Group 138">
            <a:extLst>
              <a:ext uri="{FF2B5EF4-FFF2-40B4-BE49-F238E27FC236}">
                <a16:creationId xmlns:a16="http://schemas.microsoft.com/office/drawing/2014/main" id="{21B115C7-5250-4211-5173-85FCB291F26B}"/>
              </a:ext>
            </a:extLst>
          </p:cNvPr>
          <p:cNvGraphicFramePr>
            <a:graphicFrameLocks noGrp="1"/>
          </p:cNvGraphicFramePr>
          <p:nvPr/>
        </p:nvGraphicFramePr>
        <p:xfrm>
          <a:off x="928801" y="1989295"/>
          <a:ext cx="7681800" cy="4050954"/>
        </p:xfrm>
        <a:graphic>
          <a:graphicData uri="http://schemas.openxmlformats.org/drawingml/2006/table">
            <a:tbl>
              <a:tblPr>
                <a:effectLst/>
              </a:tblPr>
              <a:tblGrid>
                <a:gridCol w="1802364">
                  <a:extLst>
                    <a:ext uri="{9D8B030D-6E8A-4147-A177-3AD203B41FA5}">
                      <a16:colId xmlns:a16="http://schemas.microsoft.com/office/drawing/2014/main" val="826262004"/>
                    </a:ext>
                  </a:extLst>
                </a:gridCol>
                <a:gridCol w="5879436">
                  <a:extLst>
                    <a:ext uri="{9D8B030D-6E8A-4147-A177-3AD203B41FA5}">
                      <a16:colId xmlns:a16="http://schemas.microsoft.com/office/drawing/2014/main" val="579478463"/>
                    </a:ext>
                  </a:extLst>
                </a:gridCol>
              </a:tblGrid>
              <a:tr h="896587">
                <a:tc>
                  <a:txBody>
                    <a:bodyPr/>
                    <a:lstStyle/>
                    <a:p>
                      <a:pPr marL="0" marR="0" lvl="0" indent="0" algn="l" defTabSz="914400" rtl="0" fontAlgn="auto" hangingPunct="1">
                        <a:lnSpc>
                          <a:spcPct val="100000"/>
                        </a:lnSpc>
                        <a:spcBef>
                          <a:spcPts val="400"/>
                        </a:spcBef>
                        <a:spcAft>
                          <a:spcPts val="0"/>
                        </a:spcAft>
                        <a:buNone/>
                        <a:tabLst/>
                      </a:pPr>
                      <a:endParaRPr lang="en-GB" sz="1800" b="1"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1" i="0" u="none" strike="noStrike" cap="none" baseline="0">
                          <a:solidFill>
                            <a:srgbClr val="000000"/>
                          </a:solidFill>
                          <a:latin typeface="Calibri" pitchFamily="34"/>
                          <a:cs typeface="Arial"/>
                        </a:rPr>
                        <a:t>Type of Research</a:t>
                      </a:r>
                    </a:p>
                  </a:txBody>
                  <a:tcPr marL="90004" marR="90004" marT="46798" marB="46798">
                    <a:lnR w="12701" cap="flat" cmpd="sng" algn="ctr">
                      <a:solidFill>
                        <a:srgbClr val="000000"/>
                      </a:solidFill>
                      <a:prstDash val="solid"/>
                      <a:round/>
                      <a:headEnd type="none" w="med" len="med"/>
                      <a:tailEnd type="none" w="med" len="med"/>
                    </a:lnR>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400"/>
                        </a:spcBef>
                        <a:spcAft>
                          <a:spcPts val="0"/>
                        </a:spcAft>
                        <a:buNone/>
                        <a:tabLst/>
                      </a:pPr>
                      <a:endParaRPr lang="en-GB" sz="1800" b="0"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0" i="0" u="none" strike="noStrike" cap="none" baseline="0">
                          <a:solidFill>
                            <a:srgbClr val="000000"/>
                          </a:solidFill>
                          <a:latin typeface="Calibri" pitchFamily="34"/>
                          <a:cs typeface="Arial"/>
                        </a:rPr>
                        <a:t>Explorative Study</a:t>
                      </a:r>
                    </a:p>
                  </a:txBody>
                  <a:tcPr marL="90004" marR="90004" marT="46798" marB="46798">
                    <a:lnL w="12701" cap="flat" cmpd="sng" algn="ctr">
                      <a:solidFill>
                        <a:srgbClr val="000000"/>
                      </a:solidFill>
                      <a:prstDash val="solid"/>
                      <a:round/>
                      <a:headEnd type="none" w="med" len="med"/>
                      <a:tailEnd type="none" w="med" len="med"/>
                    </a:lnL>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51038"/>
                  </a:ext>
                </a:extLst>
              </a:tr>
              <a:tr h="894950">
                <a:tc>
                  <a:txBody>
                    <a:bodyPr/>
                    <a:lstStyle/>
                    <a:p>
                      <a:pPr marL="0" marR="0" lvl="0" indent="0" algn="l" defTabSz="914400" rtl="0" fontAlgn="auto" hangingPunct="1">
                        <a:lnSpc>
                          <a:spcPct val="100000"/>
                        </a:lnSpc>
                        <a:spcBef>
                          <a:spcPts val="400"/>
                        </a:spcBef>
                        <a:spcAft>
                          <a:spcPts val="0"/>
                        </a:spcAft>
                        <a:buNone/>
                        <a:tabLst/>
                      </a:pPr>
                      <a:endParaRPr lang="en-GB" sz="1800" b="1"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1" i="0" u="none" strike="noStrike" cap="none" baseline="0">
                          <a:solidFill>
                            <a:srgbClr val="000000"/>
                          </a:solidFill>
                          <a:latin typeface="Calibri" pitchFamily="34"/>
                          <a:cs typeface="Arial"/>
                        </a:rPr>
                        <a:t>Research Design</a:t>
                      </a:r>
                    </a:p>
                  </a:txBody>
                  <a:tcPr marL="90004" marR="90004" marT="46798" marB="46798">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400"/>
                        </a:spcBef>
                        <a:spcAft>
                          <a:spcPts val="0"/>
                        </a:spcAft>
                        <a:buNone/>
                        <a:tabLst/>
                      </a:pPr>
                      <a:endParaRPr lang="en-GB" sz="1800" b="0"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0" i="0" u="none" strike="noStrike" cap="none" baseline="0">
                          <a:solidFill>
                            <a:srgbClr val="000000"/>
                          </a:solidFill>
                          <a:latin typeface="Calibri" pitchFamily="34"/>
                          <a:cs typeface="Arial"/>
                        </a:rPr>
                        <a:t>Mixed Methods, Case Study Design</a:t>
                      </a:r>
                    </a:p>
                  </a:txBody>
                  <a:tcPr marL="90004" marR="90004" marT="46798" marB="46798">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652489"/>
                  </a:ext>
                </a:extLst>
              </a:tr>
              <a:tr h="966941">
                <a:tc>
                  <a:txBody>
                    <a:bodyPr/>
                    <a:lstStyle/>
                    <a:p>
                      <a:pPr marL="0" marR="0" lvl="0" indent="0" algn="l" defTabSz="914400" rtl="0" fontAlgn="auto" hangingPunct="1">
                        <a:lnSpc>
                          <a:spcPct val="100000"/>
                        </a:lnSpc>
                        <a:spcBef>
                          <a:spcPts val="400"/>
                        </a:spcBef>
                        <a:spcAft>
                          <a:spcPts val="0"/>
                        </a:spcAft>
                        <a:buNone/>
                        <a:tabLst/>
                      </a:pPr>
                      <a:endParaRPr lang="en-GB" sz="1800" b="1"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1" i="0" u="none" strike="noStrike" cap="none" baseline="0">
                          <a:solidFill>
                            <a:srgbClr val="000000"/>
                          </a:solidFill>
                          <a:latin typeface="Calibri" pitchFamily="34"/>
                          <a:cs typeface="Arial"/>
                        </a:rPr>
                        <a:t>Number of Cases</a:t>
                      </a:r>
                    </a:p>
                  </a:txBody>
                  <a:tcPr marL="90004" marR="90004" marT="46798" marB="46798">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400"/>
                        </a:spcBef>
                        <a:spcAft>
                          <a:spcPts val="0"/>
                        </a:spcAft>
                        <a:buNone/>
                        <a:tabLst/>
                      </a:pPr>
                      <a:endParaRPr lang="en-GB" sz="1800" b="0"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0" i="0" u="none" strike="noStrike" cap="none" baseline="0">
                          <a:solidFill>
                            <a:srgbClr val="000000"/>
                          </a:solidFill>
                          <a:latin typeface="Calibri" pitchFamily="34"/>
                          <a:cs typeface="Arial"/>
                        </a:rPr>
                        <a:t>One University</a:t>
                      </a:r>
                    </a:p>
                  </a:txBody>
                  <a:tcPr marL="90004" marR="90004" marT="46798" marB="46798">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84693"/>
                  </a:ext>
                </a:extLst>
              </a:tr>
              <a:tr h="1001167">
                <a:tc>
                  <a:txBody>
                    <a:bodyPr/>
                    <a:lstStyle/>
                    <a:p>
                      <a:pPr marL="0" marR="0" lvl="0" indent="0" algn="l" defTabSz="914400" rtl="0" fontAlgn="auto" hangingPunct="1">
                        <a:lnSpc>
                          <a:spcPct val="100000"/>
                        </a:lnSpc>
                        <a:spcBef>
                          <a:spcPts val="400"/>
                        </a:spcBef>
                        <a:spcAft>
                          <a:spcPts val="0"/>
                        </a:spcAft>
                        <a:buNone/>
                        <a:tabLst/>
                      </a:pPr>
                      <a:endParaRPr lang="en-GB" sz="1800" b="1" i="0" u="none" strike="noStrike" cap="none" baseline="0">
                        <a:solidFill>
                          <a:srgbClr val="000000"/>
                        </a:solidFill>
                        <a:latin typeface="Calibri" pitchFamily="34"/>
                        <a:cs typeface="Arial"/>
                      </a:endParaRPr>
                    </a:p>
                    <a:p>
                      <a:pPr marL="0" marR="0" lvl="0" indent="0" algn="l" defTabSz="914400" rtl="0" fontAlgn="auto" hangingPunct="1">
                        <a:lnSpc>
                          <a:spcPct val="100000"/>
                        </a:lnSpc>
                        <a:spcBef>
                          <a:spcPts val="400"/>
                        </a:spcBef>
                        <a:spcAft>
                          <a:spcPts val="0"/>
                        </a:spcAft>
                        <a:buNone/>
                        <a:tabLst/>
                      </a:pPr>
                      <a:r>
                        <a:rPr lang="en-GB" sz="1800" b="1" i="0" u="none" strike="noStrike" cap="none" baseline="0">
                          <a:solidFill>
                            <a:srgbClr val="000000"/>
                          </a:solidFill>
                          <a:latin typeface="Calibri" pitchFamily="34"/>
                          <a:cs typeface="Arial"/>
                        </a:rPr>
                        <a:t>Sources of Data</a:t>
                      </a:r>
                    </a:p>
                  </a:txBody>
                  <a:tcPr marL="90004" marR="90004" marT="46798" marB="46798">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tcPr>
                </a:tc>
                <a:tc>
                  <a:txBody>
                    <a:bodyPr/>
                    <a:lstStyle/>
                    <a:p>
                      <a:pPr marL="285750" marR="0" lvl="0" indent="-285750" algn="l" defTabSz="914400" rtl="0" fontAlgn="auto" hangingPunct="1">
                        <a:lnSpc>
                          <a:spcPct val="100000"/>
                        </a:lnSpc>
                        <a:spcBef>
                          <a:spcPts val="400"/>
                        </a:spcBef>
                        <a:spcAft>
                          <a:spcPts val="0"/>
                        </a:spcAft>
                        <a:buSzPct val="100000"/>
                        <a:buFont typeface="Arial" pitchFamily="34"/>
                        <a:buChar char="•"/>
                        <a:tabLst/>
                      </a:pPr>
                      <a:r>
                        <a:rPr lang="en-GB" sz="1800" b="0" i="0" u="none" strike="noStrike" cap="none" baseline="0">
                          <a:solidFill>
                            <a:srgbClr val="000000"/>
                          </a:solidFill>
                          <a:latin typeface="Calibri" pitchFamily="34"/>
                          <a:cs typeface="Arial"/>
                        </a:rPr>
                        <a:t>Survey Questionnaire with space for qualitative texts (48 Respondents)</a:t>
                      </a:r>
                    </a:p>
                    <a:p>
                      <a:pPr marL="285750" marR="0" lvl="0" indent="-285750" algn="l" defTabSz="914400" rtl="0" fontAlgn="auto" hangingPunct="1">
                        <a:lnSpc>
                          <a:spcPct val="100000"/>
                        </a:lnSpc>
                        <a:spcBef>
                          <a:spcPts val="400"/>
                        </a:spcBef>
                        <a:spcAft>
                          <a:spcPts val="0"/>
                        </a:spcAft>
                        <a:buSzPct val="100000"/>
                        <a:buFont typeface="Arial" pitchFamily="34"/>
                        <a:buChar char="•"/>
                        <a:tabLst/>
                      </a:pPr>
                      <a:r>
                        <a:rPr lang="en-GB" sz="1800" b="0" i="0" u="none" strike="noStrike" cap="none" baseline="0">
                          <a:solidFill>
                            <a:srgbClr val="000000"/>
                          </a:solidFill>
                          <a:latin typeface="Calibri" pitchFamily="34"/>
                          <a:cs typeface="Arial"/>
                        </a:rPr>
                        <a:t>Semi-structured expert-interviews (9 Interviews) </a:t>
                      </a:r>
                    </a:p>
                    <a:p>
                      <a:pPr marL="0" marR="0" lvl="0" indent="0" algn="l" defTabSz="914400" rtl="0" fontAlgn="auto" hangingPunct="1">
                        <a:lnSpc>
                          <a:spcPct val="100000"/>
                        </a:lnSpc>
                        <a:spcBef>
                          <a:spcPts val="400"/>
                        </a:spcBef>
                        <a:spcAft>
                          <a:spcPts val="0"/>
                        </a:spcAft>
                        <a:buNone/>
                        <a:tabLst/>
                      </a:pPr>
                      <a:endParaRPr lang="en-GB" sz="1800" b="0" i="0" u="none" strike="noStrike" cap="none" baseline="0">
                        <a:solidFill>
                          <a:srgbClr val="000000"/>
                        </a:solidFill>
                        <a:latin typeface="Calibri" pitchFamily="34"/>
                        <a:cs typeface="Arial"/>
                      </a:endParaRPr>
                    </a:p>
                  </a:txBody>
                  <a:tcPr marL="90004" marR="90004" marT="46798" marB="46798">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9861287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5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83EE7-43A8-7387-441E-45B0383E8114}"/>
              </a:ext>
            </a:extLst>
          </p:cNvPr>
          <p:cNvSpPr txBox="1">
            <a:spLocks noGrp="1"/>
          </p:cNvSpPr>
          <p:nvPr>
            <p:ph type="title"/>
          </p:nvPr>
        </p:nvSpPr>
        <p:spPr>
          <a:xfrm>
            <a:off x="869118" y="385181"/>
            <a:ext cx="10453768" cy="740179"/>
          </a:xfrm>
        </p:spPr>
        <p:txBody>
          <a:bodyPr/>
          <a:lstStyle/>
          <a:p>
            <a:pPr lvl="0"/>
            <a:r>
              <a:rPr lang="en-US" sz="4400"/>
              <a:t>R</a:t>
            </a:r>
            <a:r>
              <a:rPr lang="en-GB" sz="4400"/>
              <a:t>esults</a:t>
            </a:r>
          </a:p>
        </p:txBody>
      </p:sp>
      <p:sp>
        <p:nvSpPr>
          <p:cNvPr id="3" name="Footer Placeholder 2">
            <a:extLst>
              <a:ext uri="{FF2B5EF4-FFF2-40B4-BE49-F238E27FC236}">
                <a16:creationId xmlns:a16="http://schemas.microsoft.com/office/drawing/2014/main" id="{E9692B64-C46D-2117-F2D8-2A288BA89E79}"/>
              </a:ext>
            </a:extLst>
          </p:cNvPr>
          <p:cNvSpPr txBox="1"/>
          <p:nvPr/>
        </p:nvSpPr>
        <p:spPr>
          <a:xfrm>
            <a:off x="442148" y="6312030"/>
            <a:ext cx="4759762" cy="365129"/>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4" name="Slide Number Placeholder 3">
            <a:extLst>
              <a:ext uri="{FF2B5EF4-FFF2-40B4-BE49-F238E27FC236}">
                <a16:creationId xmlns:a16="http://schemas.microsoft.com/office/drawing/2014/main" id="{6B4476F1-45A6-209F-D7A0-E7A7B55C7FB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128E37-10FB-414B-B4AE-5B2DD761AAE3}" type="slidenum">
              <a:rPr lang="en-GB" sz="1200" b="0" i="0" u="none" strike="noStrike" kern="1200" cap="none" spc="0" baseline="0">
                <a:solidFill>
                  <a:srgbClr val="000000"/>
                </a:solidFill>
                <a:uFillTx/>
                <a:latin typeface="Corbel"/>
              </a:rPr>
              <a:t>8</a:t>
            </a:fld>
            <a:endParaRPr lang="en-GB" sz="1200" b="0" i="0" u="none" strike="noStrike" kern="1200" cap="none" spc="0" baseline="0">
              <a:solidFill>
                <a:srgbClr val="000000"/>
              </a:solidFill>
              <a:uFillTx/>
              <a:latin typeface="Corbel"/>
            </a:endParaRPr>
          </a:p>
        </p:txBody>
      </p:sp>
      <p:sp>
        <p:nvSpPr>
          <p:cNvPr id="5" name="Text Placeholder 4">
            <a:extLst>
              <a:ext uri="{FF2B5EF4-FFF2-40B4-BE49-F238E27FC236}">
                <a16:creationId xmlns:a16="http://schemas.microsoft.com/office/drawing/2014/main" id="{04AF8C91-6A5D-47DD-6294-6F4647638B9E}"/>
              </a:ext>
            </a:extLst>
          </p:cNvPr>
          <p:cNvSpPr txBox="1">
            <a:spLocks noGrp="1"/>
          </p:cNvSpPr>
          <p:nvPr>
            <p:ph type="body" idx="4294967295"/>
          </p:nvPr>
        </p:nvSpPr>
        <p:spPr>
          <a:xfrm>
            <a:off x="697120" y="2291083"/>
            <a:ext cx="3630442" cy="584777"/>
          </a:xfrm>
        </p:spPr>
        <p:txBody>
          <a:bodyPr anchor="b"/>
          <a:lstStyle/>
          <a:p>
            <a:pPr marL="0" lvl="0" indent="0">
              <a:buNone/>
            </a:pPr>
            <a:r>
              <a:rPr lang="en-US" sz="2500" b="1" dirty="0">
                <a:solidFill>
                  <a:srgbClr val="94D7E4"/>
                </a:solidFill>
              </a:rPr>
              <a:t>F</a:t>
            </a:r>
            <a:r>
              <a:rPr lang="en-GB" sz="2500" b="1" dirty="0" err="1">
                <a:solidFill>
                  <a:srgbClr val="94D7E4"/>
                </a:solidFill>
              </a:rPr>
              <a:t>indings</a:t>
            </a:r>
            <a:endParaRPr lang="en-GB" sz="2500" b="1" dirty="0">
              <a:solidFill>
                <a:srgbClr val="94D7E4"/>
              </a:solidFill>
            </a:endParaRPr>
          </a:p>
        </p:txBody>
      </p:sp>
      <p:sp>
        <p:nvSpPr>
          <p:cNvPr id="6" name="Content Placeholder 5">
            <a:extLst>
              <a:ext uri="{FF2B5EF4-FFF2-40B4-BE49-F238E27FC236}">
                <a16:creationId xmlns:a16="http://schemas.microsoft.com/office/drawing/2014/main" id="{E79BDDBB-BA36-A38B-852F-63DC77391AF0}"/>
              </a:ext>
            </a:extLst>
          </p:cNvPr>
          <p:cNvSpPr txBox="1">
            <a:spLocks noGrp="1"/>
          </p:cNvSpPr>
          <p:nvPr>
            <p:ph type="body" idx="4294967295"/>
          </p:nvPr>
        </p:nvSpPr>
        <p:spPr>
          <a:xfrm>
            <a:off x="697120" y="3286408"/>
            <a:ext cx="4092168" cy="2824681"/>
          </a:xfrm>
        </p:spPr>
        <p:txBody>
          <a:bodyPr>
            <a:normAutofit lnSpcReduction="10000"/>
          </a:bodyPr>
          <a:lstStyle/>
          <a:p>
            <a:pPr lvl="0">
              <a:spcBef>
                <a:spcPts val="600"/>
              </a:spcBef>
            </a:pPr>
            <a:r>
              <a:rPr lang="en-US" sz="1600" dirty="0"/>
              <a:t>The respondent SAs seek and exhibit significant level of relational psychological contract. </a:t>
            </a:r>
          </a:p>
          <a:p>
            <a:pPr lvl="0">
              <a:spcBef>
                <a:spcPts val="600"/>
              </a:spcBef>
            </a:pPr>
            <a:r>
              <a:rPr lang="en-US" sz="1600" dirty="0"/>
              <a:t>Transactional psychological contract appears to be less popular among the respondent SAs.</a:t>
            </a:r>
          </a:p>
          <a:p>
            <a:pPr lvl="1">
              <a:spcBef>
                <a:spcPts val="600"/>
              </a:spcBef>
            </a:pPr>
            <a:r>
              <a:rPr lang="en-US" sz="1200" dirty="0"/>
              <a:t>Item 1 of transactional PC shows very high score which is expected due to the terms of work </a:t>
            </a:r>
          </a:p>
          <a:p>
            <a:pPr lvl="0">
              <a:spcBef>
                <a:spcPts val="600"/>
              </a:spcBef>
            </a:pPr>
            <a:r>
              <a:rPr lang="en-US" sz="1600" dirty="0"/>
              <a:t>While the university may have been treating the relationship as transactional, the SAs perceive and expect relational relationship</a:t>
            </a:r>
            <a:endParaRPr lang="en-GB" sz="1600" dirty="0"/>
          </a:p>
        </p:txBody>
      </p:sp>
      <p:sp>
        <p:nvSpPr>
          <p:cNvPr id="7" name="Text Placeholder 6">
            <a:extLst>
              <a:ext uri="{FF2B5EF4-FFF2-40B4-BE49-F238E27FC236}">
                <a16:creationId xmlns:a16="http://schemas.microsoft.com/office/drawing/2014/main" id="{8726E6BC-4798-6CB5-F20B-95C879039A5D}"/>
              </a:ext>
            </a:extLst>
          </p:cNvPr>
          <p:cNvSpPr txBox="1">
            <a:spLocks noGrp="1"/>
          </p:cNvSpPr>
          <p:nvPr>
            <p:ph type="body" idx="4294967295"/>
          </p:nvPr>
        </p:nvSpPr>
        <p:spPr>
          <a:xfrm>
            <a:off x="5037429" y="1569686"/>
            <a:ext cx="6600825" cy="721397"/>
          </a:xfrm>
        </p:spPr>
        <p:txBody>
          <a:bodyPr anchor="b" anchorCtr="1"/>
          <a:lstStyle/>
          <a:p>
            <a:pPr marL="0" lvl="0" indent="0" algn="ctr">
              <a:lnSpc>
                <a:spcPct val="80000"/>
              </a:lnSpc>
              <a:buNone/>
            </a:pPr>
            <a:r>
              <a:rPr lang="en-US" sz="2500" b="1">
                <a:solidFill>
                  <a:srgbClr val="94D7E4"/>
                </a:solidFill>
              </a:rPr>
              <a:t>O</a:t>
            </a:r>
            <a:r>
              <a:rPr lang="en-GB" sz="2500" b="1">
                <a:solidFill>
                  <a:srgbClr val="94D7E4"/>
                </a:solidFill>
              </a:rPr>
              <a:t>verview of Psychological Contract Instrument Score</a:t>
            </a:r>
          </a:p>
        </p:txBody>
      </p:sp>
      <p:sp>
        <p:nvSpPr>
          <p:cNvPr id="8" name="Text Placeholder 8">
            <a:extLst>
              <a:ext uri="{FF2B5EF4-FFF2-40B4-BE49-F238E27FC236}">
                <a16:creationId xmlns:a16="http://schemas.microsoft.com/office/drawing/2014/main" id="{83130CDC-BDAC-BB22-45BA-8E43667143EC}"/>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9" name="Picture 14" descr="BS Logo orange">
            <a:extLst>
              <a:ext uri="{FF2B5EF4-FFF2-40B4-BE49-F238E27FC236}">
                <a16:creationId xmlns:a16="http://schemas.microsoft.com/office/drawing/2014/main" id="{35009D8F-AD9B-DB15-6E4D-B202B02F9EC8}"/>
              </a:ext>
            </a:extLst>
          </p:cNvPr>
          <p:cNvPicPr>
            <a:picLocks noChangeAspect="1"/>
          </p:cNvPicPr>
          <p:nvPr/>
        </p:nvPicPr>
        <p:blipFill>
          <a:blip r:embed="rId3"/>
          <a:srcRect/>
          <a:stretch>
            <a:fillRect/>
          </a:stretch>
        </p:blipFill>
        <p:spPr>
          <a:xfrm>
            <a:off x="5332561" y="6303315"/>
            <a:ext cx="2655298" cy="469562"/>
          </a:xfrm>
          <a:prstGeom prst="rect">
            <a:avLst/>
          </a:prstGeom>
          <a:noFill/>
          <a:ln cap="flat">
            <a:noFill/>
          </a:ln>
        </p:spPr>
      </p:pic>
      <p:sp>
        <p:nvSpPr>
          <p:cNvPr id="10" name="TextBox 10">
            <a:extLst>
              <a:ext uri="{FF2B5EF4-FFF2-40B4-BE49-F238E27FC236}">
                <a16:creationId xmlns:a16="http://schemas.microsoft.com/office/drawing/2014/main" id="{993BEF7F-EBFE-5A07-D2A4-64643EF68B0D}"/>
              </a:ext>
            </a:extLst>
          </p:cNvPr>
          <p:cNvSpPr txBox="1"/>
          <p:nvPr/>
        </p:nvSpPr>
        <p:spPr>
          <a:xfrm>
            <a:off x="869118" y="1369752"/>
            <a:ext cx="4753087" cy="584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000000"/>
                </a:solidFill>
                <a:uFillTx/>
                <a:latin typeface="Calibri"/>
              </a:rPr>
              <a:t>Descriptive Statistics</a:t>
            </a:r>
            <a:endParaRPr lang="en-GB" sz="3200" b="1" i="0" u="none" strike="noStrike" kern="1200" cap="none" spc="0" baseline="0">
              <a:solidFill>
                <a:srgbClr val="000000"/>
              </a:solidFill>
              <a:uFillTx/>
              <a:latin typeface="Calibri"/>
            </a:endParaRPr>
          </a:p>
        </p:txBody>
      </p:sp>
      <p:graphicFrame>
        <p:nvGraphicFramePr>
          <p:cNvPr id="11" name="Object 11">
            <a:extLst>
              <a:ext uri="{FF2B5EF4-FFF2-40B4-BE49-F238E27FC236}">
                <a16:creationId xmlns:a16="http://schemas.microsoft.com/office/drawing/2014/main" id="{1F30A4AC-61FF-8C27-9CF9-960D7CC1749C}"/>
              </a:ext>
            </a:extLst>
          </p:cNvPr>
          <p:cNvGraphicFramePr/>
          <p:nvPr/>
        </p:nvGraphicFramePr>
        <p:xfrm>
          <a:off x="5037429" y="2389473"/>
          <a:ext cx="6600825" cy="4190996"/>
        </p:xfrm>
        <a:graphic>
          <a:graphicData uri="http://schemas.openxmlformats.org/presentationml/2006/ole">
            <mc:AlternateContent xmlns:mc="http://schemas.openxmlformats.org/markup-compatibility/2006">
              <mc:Choice xmlns:v="urn:schemas-microsoft-com:vml" Requires="v">
                <p:oleObj name="Document" r:id="rId4" imgW="5436108" imgH="4105656" progId="">
                  <p:embed/>
                </p:oleObj>
              </mc:Choice>
              <mc:Fallback>
                <p:oleObj name="Document" r:id="rId4" imgW="5436108" imgH="4105656" progId="">
                  <p:embed/>
                  <p:pic>
                    <p:nvPicPr>
                      <p:cNvPr id="11" name="Object 11">
                        <a:extLst>
                          <a:ext uri="{FF2B5EF4-FFF2-40B4-BE49-F238E27FC236}">
                            <a16:creationId xmlns:a16="http://schemas.microsoft.com/office/drawing/2014/main" id="{1F30A4AC-61FF-8C27-9CF9-960D7CC1749C}"/>
                          </a:ext>
                        </a:extLst>
                      </p:cNvPr>
                      <p:cNvPicPr/>
                      <p:nvPr/>
                    </p:nvPicPr>
                    <p:blipFill>
                      <a:blip r:embed="rId5"/>
                      <a:stretch>
                        <a:fillRect/>
                      </a:stretch>
                    </p:blipFill>
                    <p:spPr>
                      <a:xfrm>
                        <a:off x="5037429" y="2389473"/>
                        <a:ext cx="6600825" cy="4190996"/>
                      </a:xfrm>
                      <a:prstGeom prst="rect">
                        <a:avLst/>
                      </a:prstGeom>
                      <a:noFill/>
                      <a:ln cap="flat">
                        <a:noFill/>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F49B-C4C7-9773-DA99-ADA5880CE7D5}"/>
              </a:ext>
            </a:extLst>
          </p:cNvPr>
          <p:cNvSpPr txBox="1">
            <a:spLocks noGrp="1"/>
          </p:cNvSpPr>
          <p:nvPr>
            <p:ph type="title"/>
          </p:nvPr>
        </p:nvSpPr>
        <p:spPr>
          <a:xfrm>
            <a:off x="838193" y="1036271"/>
            <a:ext cx="7853123" cy="613598"/>
          </a:xfrm>
        </p:spPr>
        <p:txBody>
          <a:bodyPr/>
          <a:lstStyle/>
          <a:p>
            <a:pPr lvl="0"/>
            <a:r>
              <a:rPr lang="en-GB" sz="2800"/>
              <a:t>SAs Work Engagement </a:t>
            </a:r>
          </a:p>
        </p:txBody>
      </p:sp>
      <p:sp>
        <p:nvSpPr>
          <p:cNvPr id="3" name="Footer Placeholder 2">
            <a:extLst>
              <a:ext uri="{FF2B5EF4-FFF2-40B4-BE49-F238E27FC236}">
                <a16:creationId xmlns:a16="http://schemas.microsoft.com/office/drawing/2014/main" id="{866F1ECB-55E8-06EB-6742-15EE0D267F5D}"/>
              </a:ext>
            </a:extLst>
          </p:cNvPr>
          <p:cNvSpPr txBox="1"/>
          <p:nvPr/>
        </p:nvSpPr>
        <p:spPr>
          <a:xfrm>
            <a:off x="42327" y="6559146"/>
            <a:ext cx="4597210" cy="284378"/>
          </a:xfrm>
          <a:prstGeom prst="rect">
            <a:avLst/>
          </a:prstGeom>
          <a:noFill/>
          <a:ln cap="flat">
            <a:noFill/>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50" baseline="0">
                <a:solidFill>
                  <a:srgbClr val="000000"/>
                </a:solidFill>
                <a:uFillTx/>
                <a:latin typeface="Calibri" pitchFamily="34"/>
                <a:ea typeface="Times New Roman" pitchFamily="18"/>
                <a:cs typeface="Times New Roman" pitchFamily="18"/>
              </a:rPr>
              <a:t>Sessional Academics’ Work Engagement Sustainability: What can HEIs do?</a:t>
            </a:r>
            <a:br>
              <a:rPr lang="en-GB" sz="1200" b="0" i="0" u="none" strike="noStrike" kern="1200" cap="none" spc="-50" baseline="0">
                <a:solidFill>
                  <a:srgbClr val="000000"/>
                </a:solidFill>
                <a:uFillTx/>
                <a:latin typeface="Calibri Light" pitchFamily="34"/>
                <a:ea typeface="Times New Roman" pitchFamily="18"/>
                <a:cs typeface="Times New Roman" pitchFamily="18"/>
              </a:rPr>
            </a:br>
            <a:endParaRPr lang="en-GB" sz="1200" b="0" i="0" u="none" strike="noStrike" kern="1200" cap="none" spc="0" baseline="0">
              <a:solidFill>
                <a:srgbClr val="000000"/>
              </a:solidFill>
              <a:uFillTx/>
              <a:latin typeface="Corbel"/>
            </a:endParaRPr>
          </a:p>
        </p:txBody>
      </p:sp>
      <p:sp>
        <p:nvSpPr>
          <p:cNvPr id="4" name="Slide Number Placeholder 3">
            <a:extLst>
              <a:ext uri="{FF2B5EF4-FFF2-40B4-BE49-F238E27FC236}">
                <a16:creationId xmlns:a16="http://schemas.microsoft.com/office/drawing/2014/main" id="{475402E0-4995-C45B-2000-639F5C57A28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26FA369-FA80-4DC7-B473-D8E87C866698}" type="slidenum">
              <a:rPr/>
              <a:t>9</a:t>
            </a:fld>
            <a:endParaRPr lang="en-GB" sz="1200" b="0" i="0" u="none" strike="noStrike" kern="1200" cap="none" spc="0" baseline="0">
              <a:solidFill>
                <a:srgbClr val="000000"/>
              </a:solidFill>
              <a:uFillTx/>
              <a:latin typeface="Corbel"/>
            </a:endParaRPr>
          </a:p>
        </p:txBody>
      </p:sp>
      <p:sp>
        <p:nvSpPr>
          <p:cNvPr id="5" name="Text Placeholder 8">
            <a:extLst>
              <a:ext uri="{FF2B5EF4-FFF2-40B4-BE49-F238E27FC236}">
                <a16:creationId xmlns:a16="http://schemas.microsoft.com/office/drawing/2014/main" id="{B6A7685E-C748-544D-2B6F-D1D368B4047C}"/>
              </a:ext>
            </a:extLst>
          </p:cNvPr>
          <p:cNvSpPr txBox="1">
            <a:spLocks noGrp="1"/>
          </p:cNvSpPr>
          <p:nvPr>
            <p:ph type="body" idx="4294967295"/>
          </p:nvPr>
        </p:nvSpPr>
        <p:spPr>
          <a:xfrm>
            <a:off x="11175019" y="821423"/>
            <a:ext cx="1016977" cy="365119"/>
          </a:xfrm>
        </p:spPr>
        <p:txBody>
          <a:bodyPr/>
          <a:lstStyle/>
          <a:p>
            <a:pPr marL="0" lvl="0" indent="0">
              <a:buNone/>
            </a:pPr>
            <a:r>
              <a:rPr lang="en-GB" sz="1200" i="1">
                <a:solidFill>
                  <a:srgbClr val="94D7E4"/>
                </a:solidFill>
              </a:rPr>
              <a:t>06/09/2023</a:t>
            </a:r>
          </a:p>
        </p:txBody>
      </p:sp>
      <p:pic>
        <p:nvPicPr>
          <p:cNvPr id="6" name="Picture 14" descr="BS Logo orange">
            <a:extLst>
              <a:ext uri="{FF2B5EF4-FFF2-40B4-BE49-F238E27FC236}">
                <a16:creationId xmlns:a16="http://schemas.microsoft.com/office/drawing/2014/main" id="{DBED119B-3A39-9A20-A740-79AA9F69C7F8}"/>
              </a:ext>
            </a:extLst>
          </p:cNvPr>
          <p:cNvPicPr>
            <a:picLocks noChangeAspect="1"/>
          </p:cNvPicPr>
          <p:nvPr/>
        </p:nvPicPr>
        <p:blipFill>
          <a:blip r:embed="rId3"/>
          <a:srcRect/>
          <a:stretch>
            <a:fillRect/>
          </a:stretch>
        </p:blipFill>
        <p:spPr>
          <a:xfrm>
            <a:off x="5296003" y="6435400"/>
            <a:ext cx="2658133" cy="470065"/>
          </a:xfrm>
          <a:prstGeom prst="rect">
            <a:avLst/>
          </a:prstGeom>
          <a:noFill/>
          <a:ln cap="flat">
            <a:noFill/>
          </a:ln>
        </p:spPr>
      </p:pic>
      <p:sp>
        <p:nvSpPr>
          <p:cNvPr id="7" name="TextBox 13">
            <a:extLst>
              <a:ext uri="{FF2B5EF4-FFF2-40B4-BE49-F238E27FC236}">
                <a16:creationId xmlns:a16="http://schemas.microsoft.com/office/drawing/2014/main" id="{CCF08B99-BCAA-4AEF-65BB-877FACEA15A8}"/>
              </a:ext>
            </a:extLst>
          </p:cNvPr>
          <p:cNvSpPr txBox="1"/>
          <p:nvPr/>
        </p:nvSpPr>
        <p:spPr>
          <a:xfrm>
            <a:off x="711192" y="1649869"/>
            <a:ext cx="9763816" cy="4001094"/>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pitchFamily="34"/>
                <a:cs typeface="Times New Roman" pitchFamily="18"/>
              </a:rPr>
              <a:t>SAs experience suggests varying psychological contracts (PCs), which impact their work engagement positively and negatively. While the positive aspect of the impact lends itself to sustaining work engagement, the negative impact affects </a:t>
            </a:r>
            <a:r>
              <a:rPr lang="en-GB" sz="1800" b="0" i="0" u="none" strike="noStrike" kern="1200" cap="none" spc="0" baseline="0" dirty="0" err="1">
                <a:solidFill>
                  <a:srgbClr val="000000"/>
                </a:solidFill>
                <a:uFillTx/>
                <a:latin typeface="Corbel" pitchFamily="34"/>
                <a:cs typeface="Times New Roman" pitchFamily="18"/>
              </a:rPr>
              <a:t>SAs'</a:t>
            </a:r>
            <a:r>
              <a:rPr lang="en-GB" sz="1800" b="0" i="0" u="none" strike="noStrike" kern="1200" cap="none" spc="0" baseline="0" dirty="0">
                <a:solidFill>
                  <a:srgbClr val="000000"/>
                </a:solidFill>
                <a:uFillTx/>
                <a:latin typeface="Corbel" pitchFamily="34"/>
                <a:cs typeface="Times New Roman" pitchFamily="18"/>
              </a:rPr>
              <a:t> well-being and their contributions to the Higher Education Institutions (HEIs) quality of education.</a:t>
            </a: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pitchFamily="34"/>
              <a:cs typeface="Times New Roman" pitchFamily="18"/>
            </a:endParaRP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pitchFamily="34"/>
                <a:cs typeface="Times New Roman" pitchFamily="18"/>
              </a:rPr>
              <a:t>The positive impacts of psychological contracts on work engagement include the definite allocation of hours, experience in carrying out core activities such as learning and teaching, assessments preparation, marking, student supervision, and academic resources access, and personal motivations such as giving back and impacting lives.</a:t>
            </a: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rbel" pitchFamily="34"/>
              <a:cs typeface="Times New Roman" pitchFamily="18"/>
            </a:endParaRPr>
          </a:p>
          <a:p>
            <a:pPr marL="342900" marR="0" lvl="0" indent="-342900" algn="l" defTabSz="914400" rtl="0" fontAlgn="auto" hangingPunct="1">
              <a:lnSpc>
                <a:spcPct val="100000"/>
              </a:lnSpc>
              <a:spcBef>
                <a:spcPts val="600"/>
              </a:spcBef>
              <a:spcAft>
                <a:spcPts val="0"/>
              </a:spcAft>
              <a:buClr>
                <a:srgbClr val="94D7E4"/>
              </a:buClr>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rbel" pitchFamily="34"/>
                <a:cs typeface="Times New Roman" pitchFamily="18"/>
              </a:rPr>
              <a:t>The negative impacts of psychological contracts on work engagement are underpinned by the precarious and casual nature of SAs work. This strains </a:t>
            </a:r>
            <a:r>
              <a:rPr lang="en-GB" sz="1800" b="0" i="0" u="none" strike="noStrike" kern="1200" cap="none" spc="0" baseline="0" dirty="0" err="1">
                <a:solidFill>
                  <a:srgbClr val="000000"/>
                </a:solidFill>
                <a:uFillTx/>
                <a:latin typeface="Corbel" pitchFamily="34"/>
                <a:cs typeface="Times New Roman" pitchFamily="18"/>
              </a:rPr>
              <a:t>SAs’</a:t>
            </a:r>
            <a:r>
              <a:rPr lang="en-GB" sz="1800" b="0" i="0" u="none" strike="noStrike" kern="1200" cap="none" spc="0" baseline="0" dirty="0">
                <a:solidFill>
                  <a:srgbClr val="000000"/>
                </a:solidFill>
                <a:uFillTx/>
                <a:latin typeface="Corbel" pitchFamily="34"/>
                <a:cs typeface="Times New Roman" pitchFamily="18"/>
              </a:rPr>
              <a:t> work relationships with Case University</a:t>
            </a:r>
            <a:r>
              <a:rPr lang="en-GB" dirty="0">
                <a:solidFill>
                  <a:srgbClr val="000000"/>
                </a:solidFill>
                <a:latin typeface="Corbel" pitchFamily="34"/>
                <a:cs typeface="Times New Roman" pitchFamily="18"/>
              </a:rPr>
              <a:t> and </a:t>
            </a:r>
            <a:r>
              <a:rPr lang="en-GB" sz="1800" b="0" i="0" u="none" strike="noStrike" kern="1200" cap="none" spc="0" baseline="0" dirty="0">
                <a:solidFill>
                  <a:srgbClr val="000000"/>
                </a:solidFill>
                <a:uFillTx/>
                <a:latin typeface="Corbel" pitchFamily="34"/>
                <a:cs typeface="Times New Roman" pitchFamily="18"/>
              </a:rPr>
              <a:t>affects operations and practices.</a:t>
            </a:r>
          </a:p>
        </p:txBody>
      </p:sp>
      <p:sp>
        <p:nvSpPr>
          <p:cNvPr id="8" name="TextBox 7">
            <a:extLst>
              <a:ext uri="{FF2B5EF4-FFF2-40B4-BE49-F238E27FC236}">
                <a16:creationId xmlns:a16="http://schemas.microsoft.com/office/drawing/2014/main" id="{6E53663E-EFE8-88BF-EBF5-EF1925AE0335}"/>
              </a:ext>
            </a:extLst>
          </p:cNvPr>
          <p:cNvSpPr txBox="1"/>
          <p:nvPr/>
        </p:nvSpPr>
        <p:spPr>
          <a:xfrm>
            <a:off x="838193" y="422599"/>
            <a:ext cx="5064660"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00" b="0" i="0" u="none" strike="noStrike" kern="1200" cap="none" spc="0" baseline="0">
                <a:solidFill>
                  <a:srgbClr val="000000"/>
                </a:solidFill>
                <a:uFillTx/>
                <a:latin typeface="Calibri"/>
              </a:rPr>
              <a:t>Results: Qualitative</a:t>
            </a:r>
            <a:endParaRPr lang="en-GB" sz="3600" b="0" i="0" u="none" strike="noStrike" kern="1200" cap="none" spc="0" baseline="0">
              <a:solidFill>
                <a:srgbClr val="000000"/>
              </a:solidFill>
              <a:uFillTx/>
              <a:latin typeface="Calibri"/>
            </a:endParaRPr>
          </a:p>
        </p:txBody>
      </p:sp>
    </p:spTree>
  </p:cSld>
  <p:clrMapOvr>
    <a:masterClrMapping/>
  </p:clrMapOvr>
</p:sld>
</file>

<file path=ppt/theme/theme1.xml><?xml version="1.0" encoding="utf-8"?>
<a:theme xmlns:a="http://schemas.openxmlformats.org/drawingml/2006/main" name="Dept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TM04033923%5b%5bfn=Depth%5d%5d</Template>
  <TotalTime>1416</TotalTime>
  <Words>2461</Words>
  <Application>Microsoft Office PowerPoint</Application>
  <PresentationFormat>Widescreen</PresentationFormat>
  <Paragraphs>201</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Calibri Light</vt:lpstr>
      <vt:lpstr>Corbel</vt:lpstr>
      <vt:lpstr>Times New Roman</vt:lpstr>
      <vt:lpstr>Depth</vt:lpstr>
      <vt:lpstr>Document</vt:lpstr>
      <vt:lpstr>   Sessional Academics’ Work Engagement Sustainability: What can HEIs do? </vt:lpstr>
      <vt:lpstr>CONTENT </vt:lpstr>
      <vt:lpstr>Introduction</vt:lpstr>
      <vt:lpstr>Sessional Academics (SAs) Work Engagement:</vt:lpstr>
      <vt:lpstr>Sessional Academics Work Engagement:</vt:lpstr>
      <vt:lpstr>Theoretical Framework </vt:lpstr>
      <vt:lpstr>Empirical Study</vt:lpstr>
      <vt:lpstr>Results</vt:lpstr>
      <vt:lpstr>SAs Work Engagement </vt:lpstr>
      <vt:lpstr>SAs Work Engagement Strains</vt:lpstr>
      <vt:lpstr>Sessional Academics Work Engagement Sustainability </vt:lpstr>
      <vt:lpstr>Recommendation  for HEIs</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Sessional Academics’ Work Engagement Sustainability: What can HEIs do?</dc:title>
  <dc:creator>FunbiAde@outlook.com</dc:creator>
  <cp:lastModifiedBy>Funbi Adesina</cp:lastModifiedBy>
  <cp:revision>53</cp:revision>
  <dcterms:created xsi:type="dcterms:W3CDTF">2023-09-04T05:25:49Z</dcterms:created>
  <dcterms:modified xsi:type="dcterms:W3CDTF">2023-09-07T07:19:56Z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