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8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6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D0A1-CFD8-2A41-A281-7158C67A5A57}" type="datetimeFigureOut">
              <a:rPr lang="en-US" smtClean="0"/>
              <a:t>03/06/2012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1BD7-6B29-7B49-A61A-EB2E6340C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9" y="266069"/>
            <a:ext cx="8749479" cy="63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anbro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46" y="635022"/>
            <a:ext cx="2175698" cy="2353661"/>
          </a:xfrm>
          <a:prstGeom prst="rect">
            <a:avLst/>
          </a:prstGeom>
        </p:spPr>
      </p:pic>
      <p:pic>
        <p:nvPicPr>
          <p:cNvPr id="3" name="Picture 2" descr="Marsh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61" y="635022"/>
            <a:ext cx="1979605" cy="2353661"/>
          </a:xfrm>
          <a:prstGeom prst="rect">
            <a:avLst/>
          </a:prstGeom>
        </p:spPr>
      </p:pic>
      <p:pic>
        <p:nvPicPr>
          <p:cNvPr id="4" name="Picture 3" descr="Eisenh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47" y="3455265"/>
            <a:ext cx="2175698" cy="2241252"/>
          </a:xfrm>
          <a:prstGeom prst="rect">
            <a:avLst/>
          </a:prstGeom>
        </p:spPr>
      </p:pic>
      <p:pic>
        <p:nvPicPr>
          <p:cNvPr id="5" name="Picture 4" descr="Montgome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61" y="3455265"/>
            <a:ext cx="1979605" cy="224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0"/>
            <a:ext cx="4217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5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6" y="3193785"/>
            <a:ext cx="2138558" cy="2801566"/>
          </a:xfrm>
          <a:prstGeom prst="rect">
            <a:avLst/>
          </a:prstGeom>
        </p:spPr>
      </p:pic>
      <p:pic>
        <p:nvPicPr>
          <p:cNvPr id="5" name="Picture 4" descr="Demps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72" y="3193785"/>
            <a:ext cx="2418481" cy="2801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31" y="196110"/>
            <a:ext cx="2820004" cy="2922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386" y="196110"/>
            <a:ext cx="2222598" cy="26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0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3" y="558800"/>
            <a:ext cx="8553388" cy="5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17" y="84046"/>
            <a:ext cx="5873450" cy="67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les Grah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38" y="0"/>
            <a:ext cx="265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Watts</dc:creator>
  <cp:lastModifiedBy>Martin Watts</cp:lastModifiedBy>
  <cp:revision>7</cp:revision>
  <dcterms:created xsi:type="dcterms:W3CDTF">2012-05-14T09:43:03Z</dcterms:created>
  <dcterms:modified xsi:type="dcterms:W3CDTF">2012-06-03T10:39:33Z</dcterms:modified>
</cp:coreProperties>
</file>