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1" r:id="rId6"/>
    <p:sldId id="262" r:id="rId7"/>
    <p:sldId id="264" r:id="rId8"/>
    <p:sldId id="266" r:id="rId9"/>
    <p:sldId id="265" r:id="rId10"/>
  </p:sldIdLst>
  <p:sldSz cx="9753600" cy="5486400"/>
  <p:notesSz cx="5486400" cy="97536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99F"/>
    <a:srgbClr val="73B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91135-8AA0-4D81-8F48-B0A11D69FC65}" v="26" dt="2024-11-07T11:27:03.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87" d="100"/>
          <a:sy n="87"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Draper" userId="b535435caf74a1e2" providerId="LiveId" clId="{202196AE-E36E-4AB6-9F19-54C25E0F8B91}"/>
    <pc:docChg chg="undo custSel addSld modSld">
      <pc:chgData name="Stacey Draper" userId="b535435caf74a1e2" providerId="LiveId" clId="{202196AE-E36E-4AB6-9F19-54C25E0F8B91}" dt="2024-06-13T12:18:26.716" v="5420" actId="1035"/>
      <pc:docMkLst>
        <pc:docMk/>
      </pc:docMkLst>
      <pc:sldChg chg="addSp delSp modSp mod">
        <pc:chgData name="Stacey Draper" userId="b535435caf74a1e2" providerId="LiveId" clId="{202196AE-E36E-4AB6-9F19-54C25E0F8B91}" dt="2024-06-13T10:54:30.851" v="5361" actId="1076"/>
        <pc:sldMkLst>
          <pc:docMk/>
          <pc:sldMk cId="0" sldId="257"/>
        </pc:sldMkLst>
        <pc:spChg chg="mod">
          <ac:chgData name="Stacey Draper" userId="b535435caf74a1e2" providerId="LiveId" clId="{202196AE-E36E-4AB6-9F19-54C25E0F8B91}" dt="2024-06-13T10:37:03.907" v="4717" actId="255"/>
          <ac:spMkLst>
            <pc:docMk/>
            <pc:sldMk cId="0" sldId="257"/>
            <ac:spMk id="15" creationId="{00000000-0000-0000-0000-000000000000}"/>
          </ac:spMkLst>
        </pc:spChg>
        <pc:spChg chg="mod">
          <ac:chgData name="Stacey Draper" userId="b535435caf74a1e2" providerId="LiveId" clId="{202196AE-E36E-4AB6-9F19-54C25E0F8B91}" dt="2024-06-13T10:36:58.399" v="4716" actId="255"/>
          <ac:spMkLst>
            <pc:docMk/>
            <pc:sldMk cId="0" sldId="257"/>
            <ac:spMk id="16" creationId="{00000000-0000-0000-0000-000000000000}"/>
          </ac:spMkLst>
        </pc:spChg>
        <pc:spChg chg="mod">
          <ac:chgData name="Stacey Draper" userId="b535435caf74a1e2" providerId="LiveId" clId="{202196AE-E36E-4AB6-9F19-54C25E0F8B91}" dt="2024-06-13T10:54:30.851" v="5361" actId="1076"/>
          <ac:spMkLst>
            <pc:docMk/>
            <pc:sldMk cId="0" sldId="257"/>
            <ac:spMk id="17" creationId="{00000000-0000-0000-0000-000000000000}"/>
          </ac:spMkLst>
        </pc:spChg>
        <pc:spChg chg="mod">
          <ac:chgData name="Stacey Draper" userId="b535435caf74a1e2" providerId="LiveId" clId="{202196AE-E36E-4AB6-9F19-54C25E0F8B91}" dt="2024-06-13T10:36:46.258" v="4714" actId="255"/>
          <ac:spMkLst>
            <pc:docMk/>
            <pc:sldMk cId="0" sldId="257"/>
            <ac:spMk id="21" creationId="{00000000-0000-0000-0000-000000000000}"/>
          </ac:spMkLst>
        </pc:spChg>
        <pc:spChg chg="mod">
          <ac:chgData name="Stacey Draper" userId="b535435caf74a1e2" providerId="LiveId" clId="{202196AE-E36E-4AB6-9F19-54C25E0F8B91}" dt="2024-06-13T10:36:52.301" v="4715" actId="255"/>
          <ac:spMkLst>
            <pc:docMk/>
            <pc:sldMk cId="0" sldId="257"/>
            <ac:spMk id="22" creationId="{00000000-0000-0000-0000-000000000000}"/>
          </ac:spMkLst>
        </pc:spChg>
        <pc:spChg chg="add mod">
          <ac:chgData name="Stacey Draper" userId="b535435caf74a1e2" providerId="LiveId" clId="{202196AE-E36E-4AB6-9F19-54C25E0F8B91}" dt="2024-06-13T10:35:01.170" v="4651" actId="207"/>
          <ac:spMkLst>
            <pc:docMk/>
            <pc:sldMk cId="0" sldId="257"/>
            <ac:spMk id="23" creationId="{1E493606-2B1C-4148-5A12-83EA18A741FB}"/>
          </ac:spMkLst>
        </pc:spChg>
        <pc:spChg chg="add mod">
          <ac:chgData name="Stacey Draper" userId="b535435caf74a1e2" providerId="LiveId" clId="{202196AE-E36E-4AB6-9F19-54C25E0F8B91}" dt="2024-06-13T10:37:29.178" v="4726" actId="20577"/>
          <ac:spMkLst>
            <pc:docMk/>
            <pc:sldMk cId="0" sldId="257"/>
            <ac:spMk id="24" creationId="{F17B9EAA-088D-0B9A-2BD1-BECB503DC198}"/>
          </ac:spMkLst>
        </pc:spChg>
        <pc:spChg chg="add mod">
          <ac:chgData name="Stacey Draper" userId="b535435caf74a1e2" providerId="LiveId" clId="{202196AE-E36E-4AB6-9F19-54C25E0F8B91}" dt="2024-06-13T10:37:32.625" v="4728" actId="20577"/>
          <ac:spMkLst>
            <pc:docMk/>
            <pc:sldMk cId="0" sldId="257"/>
            <ac:spMk id="25" creationId="{86535802-DD05-3E68-8BAC-6657B182FAD2}"/>
          </ac:spMkLst>
        </pc:spChg>
        <pc:spChg chg="add mod">
          <ac:chgData name="Stacey Draper" userId="b535435caf74a1e2" providerId="LiveId" clId="{202196AE-E36E-4AB6-9F19-54C25E0F8B91}" dt="2024-06-13T10:37:35.361" v="4732" actId="20577"/>
          <ac:spMkLst>
            <pc:docMk/>
            <pc:sldMk cId="0" sldId="257"/>
            <ac:spMk id="26" creationId="{3978241A-0769-4D02-ECCB-D9CF31D3927B}"/>
          </ac:spMkLst>
        </pc:spChg>
        <pc:picChg chg="del">
          <ac:chgData name="Stacey Draper" userId="b535435caf74a1e2" providerId="LiveId" clId="{202196AE-E36E-4AB6-9F19-54C25E0F8B91}" dt="2024-06-13T10:33:42.817" v="4644" actId="478"/>
          <ac:picMkLst>
            <pc:docMk/>
            <pc:sldMk cId="0" sldId="257"/>
            <ac:picMk id="7" creationId="{00000000-0000-0000-0000-000000000000}"/>
          </ac:picMkLst>
        </pc:picChg>
        <pc:picChg chg="mod">
          <ac:chgData name="Stacey Draper" userId="b535435caf74a1e2" providerId="LiveId" clId="{202196AE-E36E-4AB6-9F19-54C25E0F8B91}" dt="2024-06-13T10:37:12.980" v="4722" actId="1036"/>
          <ac:picMkLst>
            <pc:docMk/>
            <pc:sldMk cId="0" sldId="257"/>
            <ac:picMk id="9" creationId="{00000000-0000-0000-0000-000000000000}"/>
          </ac:picMkLst>
        </pc:picChg>
        <pc:picChg chg="del">
          <ac:chgData name="Stacey Draper" userId="b535435caf74a1e2" providerId="LiveId" clId="{202196AE-E36E-4AB6-9F19-54C25E0F8B91}" dt="2024-06-13T10:33:42.817" v="4644" actId="478"/>
          <ac:picMkLst>
            <pc:docMk/>
            <pc:sldMk cId="0" sldId="257"/>
            <ac:picMk id="11" creationId="{00000000-0000-0000-0000-000000000000}"/>
          </ac:picMkLst>
        </pc:picChg>
        <pc:picChg chg="del">
          <ac:chgData name="Stacey Draper" userId="b535435caf74a1e2" providerId="LiveId" clId="{202196AE-E36E-4AB6-9F19-54C25E0F8B91}" dt="2024-06-13T10:33:42.817" v="4644" actId="478"/>
          <ac:picMkLst>
            <pc:docMk/>
            <pc:sldMk cId="0" sldId="257"/>
            <ac:picMk id="12" creationId="{00000000-0000-0000-0000-000000000000}"/>
          </ac:picMkLst>
        </pc:picChg>
      </pc:sldChg>
      <pc:sldChg chg="modSp">
        <pc:chgData name="Stacey Draper" userId="b535435caf74a1e2" providerId="LiveId" clId="{202196AE-E36E-4AB6-9F19-54C25E0F8B91}" dt="2024-06-13T12:17:30.625" v="5414" actId="14826"/>
        <pc:sldMkLst>
          <pc:docMk/>
          <pc:sldMk cId="0" sldId="258"/>
        </pc:sldMkLst>
        <pc:picChg chg="mod">
          <ac:chgData name="Stacey Draper" userId="b535435caf74a1e2" providerId="LiveId" clId="{202196AE-E36E-4AB6-9F19-54C25E0F8B91}" dt="2024-06-13T12:17:17.475" v="5413" actId="14826"/>
          <ac:picMkLst>
            <pc:docMk/>
            <pc:sldMk cId="0" sldId="258"/>
            <ac:picMk id="9" creationId="{00000000-0000-0000-0000-000000000000}"/>
          </ac:picMkLst>
        </pc:picChg>
        <pc:picChg chg="mod">
          <ac:chgData name="Stacey Draper" userId="b535435caf74a1e2" providerId="LiveId" clId="{202196AE-E36E-4AB6-9F19-54C25E0F8B91}" dt="2024-06-13T12:17:30.625" v="5414" actId="14826"/>
          <ac:picMkLst>
            <pc:docMk/>
            <pc:sldMk cId="0" sldId="258"/>
            <ac:picMk id="11" creationId="{00000000-0000-0000-0000-000000000000}"/>
          </ac:picMkLst>
        </pc:picChg>
      </pc:sldChg>
      <pc:sldChg chg="addSp delSp modSp mod delAnim modAnim">
        <pc:chgData name="Stacey Draper" userId="b535435caf74a1e2" providerId="LiveId" clId="{202196AE-E36E-4AB6-9F19-54C25E0F8B91}" dt="2024-06-13T10:58:07.135" v="5379" actId="1037"/>
        <pc:sldMkLst>
          <pc:docMk/>
          <pc:sldMk cId="0" sldId="259"/>
        </pc:sldMkLst>
        <pc:spChg chg="mod">
          <ac:chgData name="Stacey Draper" userId="b535435caf74a1e2" providerId="LiveId" clId="{202196AE-E36E-4AB6-9F19-54C25E0F8B91}" dt="2024-06-10T13:43:24.175" v="320" actId="1035"/>
          <ac:spMkLst>
            <pc:docMk/>
            <pc:sldMk cId="0" sldId="259"/>
            <ac:spMk id="15" creationId="{00000000-0000-0000-0000-000000000000}"/>
          </ac:spMkLst>
        </pc:spChg>
        <pc:spChg chg="mod">
          <ac:chgData name="Stacey Draper" userId="b535435caf74a1e2" providerId="LiveId" clId="{202196AE-E36E-4AB6-9F19-54C25E0F8B91}" dt="2024-06-13T09:23:33.907" v="3695" actId="313"/>
          <ac:spMkLst>
            <pc:docMk/>
            <pc:sldMk cId="0" sldId="259"/>
            <ac:spMk id="16" creationId="{00000000-0000-0000-0000-000000000000}"/>
          </ac:spMkLst>
        </pc:spChg>
        <pc:spChg chg="mod">
          <ac:chgData name="Stacey Draper" userId="b535435caf74a1e2" providerId="LiveId" clId="{202196AE-E36E-4AB6-9F19-54C25E0F8B91}" dt="2024-06-13T10:58:07.135" v="5379" actId="1037"/>
          <ac:spMkLst>
            <pc:docMk/>
            <pc:sldMk cId="0" sldId="259"/>
            <ac:spMk id="20" creationId="{00000000-0000-0000-0000-000000000000}"/>
          </ac:spMkLst>
        </pc:spChg>
        <pc:spChg chg="mod">
          <ac:chgData name="Stacey Draper" userId="b535435caf74a1e2" providerId="LiveId" clId="{202196AE-E36E-4AB6-9F19-54C25E0F8B91}" dt="2024-06-13T10:58:07.135" v="5379" actId="1037"/>
          <ac:spMkLst>
            <pc:docMk/>
            <pc:sldMk cId="0" sldId="259"/>
            <ac:spMk id="21" creationId="{00000000-0000-0000-0000-000000000000}"/>
          </ac:spMkLst>
        </pc:spChg>
        <pc:spChg chg="mod">
          <ac:chgData name="Stacey Draper" userId="b535435caf74a1e2" providerId="LiveId" clId="{202196AE-E36E-4AB6-9F19-54C25E0F8B91}" dt="2024-06-13T10:58:07.135" v="5379" actId="1037"/>
          <ac:spMkLst>
            <pc:docMk/>
            <pc:sldMk cId="0" sldId="259"/>
            <ac:spMk id="22" creationId="{00000000-0000-0000-0000-000000000000}"/>
          </ac:spMkLst>
        </pc:spChg>
        <pc:picChg chg="mod">
          <ac:chgData name="Stacey Draper" userId="b535435caf74a1e2" providerId="LiveId" clId="{202196AE-E36E-4AB6-9F19-54C25E0F8B91}" dt="2024-06-13T09:24:06.298" v="3699" actId="1037"/>
          <ac:picMkLst>
            <pc:docMk/>
            <pc:sldMk cId="0" sldId="259"/>
            <ac:picMk id="2" creationId="{00000000-0000-0000-0000-000000000000}"/>
          </ac:picMkLst>
        </pc:picChg>
        <pc:picChg chg="del mod">
          <ac:chgData name="Stacey Draper" userId="b535435caf74a1e2" providerId="LiveId" clId="{202196AE-E36E-4AB6-9F19-54C25E0F8B91}" dt="2024-06-12T10:01:09.836" v="1519" actId="478"/>
          <ac:picMkLst>
            <pc:docMk/>
            <pc:sldMk cId="0" sldId="259"/>
            <ac:picMk id="13" creationId="{00000000-0000-0000-0000-000000000000}"/>
          </ac:picMkLst>
        </pc:picChg>
        <pc:picChg chg="del">
          <ac:chgData name="Stacey Draper" userId="b535435caf74a1e2" providerId="LiveId" clId="{202196AE-E36E-4AB6-9F19-54C25E0F8B91}" dt="2024-06-12T10:01:12.290" v="1520" actId="478"/>
          <ac:picMkLst>
            <pc:docMk/>
            <pc:sldMk cId="0" sldId="259"/>
            <ac:picMk id="14" creationId="{00000000-0000-0000-0000-000000000000}"/>
          </ac:picMkLst>
        </pc:picChg>
        <pc:picChg chg="add del mod">
          <ac:chgData name="Stacey Draper" userId="b535435caf74a1e2" providerId="LiveId" clId="{202196AE-E36E-4AB6-9F19-54C25E0F8B91}" dt="2024-06-10T12:50:39.301" v="5" actId="478"/>
          <ac:picMkLst>
            <pc:docMk/>
            <pc:sldMk cId="0" sldId="259"/>
            <ac:picMk id="23" creationId="{8B383AAD-99EF-223B-4985-E0EE5002377A}"/>
          </ac:picMkLst>
        </pc:picChg>
        <pc:picChg chg="add mod">
          <ac:chgData name="Stacey Draper" userId="b535435caf74a1e2" providerId="LiveId" clId="{202196AE-E36E-4AB6-9F19-54C25E0F8B91}" dt="2024-06-13T09:21:25.067" v="3420" actId="14100"/>
          <ac:picMkLst>
            <pc:docMk/>
            <pc:sldMk cId="0" sldId="259"/>
            <ac:picMk id="24" creationId="{54CAB469-7057-6678-6A95-416156191ECA}"/>
          </ac:picMkLst>
        </pc:picChg>
        <pc:picChg chg="add mod">
          <ac:chgData name="Stacey Draper" userId="b535435caf74a1e2" providerId="LiveId" clId="{202196AE-E36E-4AB6-9F19-54C25E0F8B91}" dt="2024-06-13T09:21:20.614" v="3419" actId="1076"/>
          <ac:picMkLst>
            <pc:docMk/>
            <pc:sldMk cId="0" sldId="259"/>
            <ac:picMk id="25" creationId="{FEF34DF1-1FA2-881F-9AEC-168EBD89A707}"/>
          </ac:picMkLst>
        </pc:picChg>
        <pc:picChg chg="add del mod">
          <ac:chgData name="Stacey Draper" userId="b535435caf74a1e2" providerId="LiveId" clId="{202196AE-E36E-4AB6-9F19-54C25E0F8B91}" dt="2024-06-12T09:50:28.782" v="1514" actId="478"/>
          <ac:picMkLst>
            <pc:docMk/>
            <pc:sldMk cId="0" sldId="259"/>
            <ac:picMk id="26" creationId="{92129BC3-7FCB-DCE3-5D3B-BB8F63342AE2}"/>
          </ac:picMkLst>
        </pc:picChg>
        <pc:picChg chg="add mod">
          <ac:chgData name="Stacey Draper" userId="b535435caf74a1e2" providerId="LiveId" clId="{202196AE-E36E-4AB6-9F19-54C25E0F8B91}" dt="2024-06-13T09:21:32.260" v="3421" actId="14100"/>
          <ac:picMkLst>
            <pc:docMk/>
            <pc:sldMk cId="0" sldId="259"/>
            <ac:picMk id="27" creationId="{86383563-8A07-07A4-4118-0EC6C1FDFE49}"/>
          </ac:picMkLst>
        </pc:picChg>
      </pc:sldChg>
      <pc:sldChg chg="addSp delSp modSp mod delAnim modAnim">
        <pc:chgData name="Stacey Draper" userId="b535435caf74a1e2" providerId="LiveId" clId="{202196AE-E36E-4AB6-9F19-54C25E0F8B91}" dt="2024-06-13T12:18:12.113" v="5416" actId="14100"/>
        <pc:sldMkLst>
          <pc:docMk/>
          <pc:sldMk cId="0" sldId="260"/>
        </pc:sldMkLst>
        <pc:spChg chg="mod">
          <ac:chgData name="Stacey Draper" userId="b535435caf74a1e2" providerId="LiveId" clId="{202196AE-E36E-4AB6-9F19-54C25E0F8B91}" dt="2024-06-13T10:39:57.468" v="4743" actId="20577"/>
          <ac:spMkLst>
            <pc:docMk/>
            <pc:sldMk cId="0" sldId="260"/>
            <ac:spMk id="9" creationId="{00000000-0000-0000-0000-000000000000}"/>
          </ac:spMkLst>
        </pc:spChg>
        <pc:spChg chg="mod">
          <ac:chgData name="Stacey Draper" userId="b535435caf74a1e2" providerId="LiveId" clId="{202196AE-E36E-4AB6-9F19-54C25E0F8B91}" dt="2024-06-12T10:46:25.447" v="1837" actId="14100"/>
          <ac:spMkLst>
            <pc:docMk/>
            <pc:sldMk cId="0" sldId="260"/>
            <ac:spMk id="11" creationId="{00000000-0000-0000-0000-000000000000}"/>
          </ac:spMkLst>
        </pc:spChg>
        <pc:spChg chg="mod">
          <ac:chgData name="Stacey Draper" userId="b535435caf74a1e2" providerId="LiveId" clId="{202196AE-E36E-4AB6-9F19-54C25E0F8B91}" dt="2024-06-13T12:18:12.113" v="5416" actId="14100"/>
          <ac:spMkLst>
            <pc:docMk/>
            <pc:sldMk cId="0" sldId="260"/>
            <ac:spMk id="19" creationId="{00000000-0000-0000-0000-000000000000}"/>
          </ac:spMkLst>
        </pc:spChg>
        <pc:spChg chg="mod">
          <ac:chgData name="Stacey Draper" userId="b535435caf74a1e2" providerId="LiveId" clId="{202196AE-E36E-4AB6-9F19-54C25E0F8B91}" dt="2024-06-12T11:00:56.396" v="2028" actId="20577"/>
          <ac:spMkLst>
            <pc:docMk/>
            <pc:sldMk cId="0" sldId="260"/>
            <ac:spMk id="20" creationId="{00000000-0000-0000-0000-000000000000}"/>
          </ac:spMkLst>
        </pc:spChg>
        <pc:spChg chg="mod">
          <ac:chgData name="Stacey Draper" userId="b535435caf74a1e2" providerId="LiveId" clId="{202196AE-E36E-4AB6-9F19-54C25E0F8B91}" dt="2024-06-12T10:46:06.612" v="1834" actId="1076"/>
          <ac:spMkLst>
            <pc:docMk/>
            <pc:sldMk cId="0" sldId="260"/>
            <ac:spMk id="21" creationId="{00000000-0000-0000-0000-000000000000}"/>
          </ac:spMkLst>
        </pc:spChg>
        <pc:spChg chg="mod">
          <ac:chgData name="Stacey Draper" userId="b535435caf74a1e2" providerId="LiveId" clId="{202196AE-E36E-4AB6-9F19-54C25E0F8B91}" dt="2024-06-12T10:46:20.861" v="1836" actId="1076"/>
          <ac:spMkLst>
            <pc:docMk/>
            <pc:sldMk cId="0" sldId="260"/>
            <ac:spMk id="22" creationId="{00000000-0000-0000-0000-000000000000}"/>
          </ac:spMkLst>
        </pc:spChg>
        <pc:spChg chg="mod">
          <ac:chgData name="Stacey Draper" userId="b535435caf74a1e2" providerId="LiveId" clId="{202196AE-E36E-4AB6-9F19-54C25E0F8B91}" dt="2024-06-12T10:46:13.938" v="1835" actId="1076"/>
          <ac:spMkLst>
            <pc:docMk/>
            <pc:sldMk cId="0" sldId="260"/>
            <ac:spMk id="23" creationId="{00000000-0000-0000-0000-000000000000}"/>
          </ac:spMkLst>
        </pc:spChg>
        <pc:picChg chg="mod">
          <ac:chgData name="Stacey Draper" userId="b535435caf74a1e2" providerId="LiveId" clId="{202196AE-E36E-4AB6-9F19-54C25E0F8B91}" dt="2024-06-12T10:46:38.051" v="1840" actId="1036"/>
          <ac:picMkLst>
            <pc:docMk/>
            <pc:sldMk cId="0" sldId="260"/>
            <ac:picMk id="7" creationId="{00000000-0000-0000-0000-000000000000}"/>
          </ac:picMkLst>
        </pc:picChg>
        <pc:picChg chg="mod">
          <ac:chgData name="Stacey Draper" userId="b535435caf74a1e2" providerId="LiveId" clId="{202196AE-E36E-4AB6-9F19-54C25E0F8B91}" dt="2024-06-10T13:25:54.713" v="9" actId="14100"/>
          <ac:picMkLst>
            <pc:docMk/>
            <pc:sldMk cId="0" sldId="260"/>
            <ac:picMk id="8" creationId="{00000000-0000-0000-0000-000000000000}"/>
          </ac:picMkLst>
        </pc:picChg>
        <pc:picChg chg="mod">
          <ac:chgData name="Stacey Draper" userId="b535435caf74a1e2" providerId="LiveId" clId="{202196AE-E36E-4AB6-9F19-54C25E0F8B91}" dt="2024-06-12T10:45:53.059" v="1832" actId="14100"/>
          <ac:picMkLst>
            <pc:docMk/>
            <pc:sldMk cId="0" sldId="260"/>
            <ac:picMk id="10" creationId="{00000000-0000-0000-0000-000000000000}"/>
          </ac:picMkLst>
        </pc:picChg>
        <pc:picChg chg="del">
          <ac:chgData name="Stacey Draper" userId="b535435caf74a1e2" providerId="LiveId" clId="{202196AE-E36E-4AB6-9F19-54C25E0F8B91}" dt="2024-06-12T10:36:15.746" v="1646" actId="478"/>
          <ac:picMkLst>
            <pc:docMk/>
            <pc:sldMk cId="0" sldId="260"/>
            <ac:picMk id="14" creationId="{00000000-0000-0000-0000-000000000000}"/>
          </ac:picMkLst>
        </pc:picChg>
        <pc:picChg chg="del">
          <ac:chgData name="Stacey Draper" userId="b535435caf74a1e2" providerId="LiveId" clId="{202196AE-E36E-4AB6-9F19-54C25E0F8B91}" dt="2024-06-12T10:36:13.181" v="1645" actId="478"/>
          <ac:picMkLst>
            <pc:docMk/>
            <pc:sldMk cId="0" sldId="260"/>
            <ac:picMk id="15" creationId="{00000000-0000-0000-0000-000000000000}"/>
          </ac:picMkLst>
        </pc:picChg>
        <pc:picChg chg="add del mod">
          <ac:chgData name="Stacey Draper" userId="b535435caf74a1e2" providerId="LiveId" clId="{202196AE-E36E-4AB6-9F19-54C25E0F8B91}" dt="2024-06-12T09:50:20.208" v="1513" actId="478"/>
          <ac:picMkLst>
            <pc:docMk/>
            <pc:sldMk cId="0" sldId="260"/>
            <ac:picMk id="24" creationId="{A4003E9D-42FC-72D5-B160-D43F1154E5A1}"/>
          </ac:picMkLst>
        </pc:picChg>
        <pc:picChg chg="add mod">
          <ac:chgData name="Stacey Draper" userId="b535435caf74a1e2" providerId="LiveId" clId="{202196AE-E36E-4AB6-9F19-54C25E0F8B91}" dt="2024-06-12T11:01:39.646" v="2034" actId="1038"/>
          <ac:picMkLst>
            <pc:docMk/>
            <pc:sldMk cId="0" sldId="260"/>
            <ac:picMk id="25" creationId="{2894FE2E-AB19-E732-5D85-5E4E0C08C842}"/>
          </ac:picMkLst>
        </pc:picChg>
        <pc:picChg chg="add mod">
          <ac:chgData name="Stacey Draper" userId="b535435caf74a1e2" providerId="LiveId" clId="{202196AE-E36E-4AB6-9F19-54C25E0F8B91}" dt="2024-06-12T11:01:39.646" v="2034" actId="1038"/>
          <ac:picMkLst>
            <pc:docMk/>
            <pc:sldMk cId="0" sldId="260"/>
            <ac:picMk id="26" creationId="{4DF793C4-007E-B6A7-DDFE-FCD6C3314D5C}"/>
          </ac:picMkLst>
        </pc:picChg>
        <pc:picChg chg="add mod">
          <ac:chgData name="Stacey Draper" userId="b535435caf74a1e2" providerId="LiveId" clId="{202196AE-E36E-4AB6-9F19-54C25E0F8B91}" dt="2024-06-12T11:01:39.646" v="2034" actId="1038"/>
          <ac:picMkLst>
            <pc:docMk/>
            <pc:sldMk cId="0" sldId="260"/>
            <ac:picMk id="27" creationId="{3C8228A9-8A7B-0C62-54AD-3E09D85F0B27}"/>
          </ac:picMkLst>
        </pc:picChg>
      </pc:sldChg>
      <pc:sldChg chg="addSp delSp modSp mod modAnim">
        <pc:chgData name="Stacey Draper" userId="b535435caf74a1e2" providerId="LiveId" clId="{202196AE-E36E-4AB6-9F19-54C25E0F8B91}" dt="2024-06-13T11:03:23.505" v="5389" actId="1076"/>
        <pc:sldMkLst>
          <pc:docMk/>
          <pc:sldMk cId="0" sldId="261"/>
        </pc:sldMkLst>
        <pc:spChg chg="mod">
          <ac:chgData name="Stacey Draper" userId="b535435caf74a1e2" providerId="LiveId" clId="{202196AE-E36E-4AB6-9F19-54C25E0F8B91}" dt="2024-06-10T14:02:48.597" v="697" actId="20577"/>
          <ac:spMkLst>
            <pc:docMk/>
            <pc:sldMk cId="0" sldId="261"/>
            <ac:spMk id="15" creationId="{00000000-0000-0000-0000-000000000000}"/>
          </ac:spMkLst>
        </pc:spChg>
        <pc:spChg chg="mod">
          <ac:chgData name="Stacey Draper" userId="b535435caf74a1e2" providerId="LiveId" clId="{202196AE-E36E-4AB6-9F19-54C25E0F8B91}" dt="2024-06-13T11:03:06.328" v="5386" actId="14100"/>
          <ac:spMkLst>
            <pc:docMk/>
            <pc:sldMk cId="0" sldId="261"/>
            <ac:spMk id="16" creationId="{00000000-0000-0000-0000-000000000000}"/>
          </ac:spMkLst>
        </pc:spChg>
        <pc:spChg chg="mod topLvl">
          <ac:chgData name="Stacey Draper" userId="b535435caf74a1e2" providerId="LiveId" clId="{202196AE-E36E-4AB6-9F19-54C25E0F8B91}" dt="2024-06-10T13:50:53.964" v="338" actId="165"/>
          <ac:spMkLst>
            <pc:docMk/>
            <pc:sldMk cId="0" sldId="261"/>
            <ac:spMk id="25" creationId="{00000000-0000-0000-0000-000000000000}"/>
          </ac:spMkLst>
        </pc:spChg>
        <pc:spChg chg="mod">
          <ac:chgData name="Stacey Draper" userId="b535435caf74a1e2" providerId="LiveId" clId="{202196AE-E36E-4AB6-9F19-54C25E0F8B91}" dt="2024-06-10T14:14:01.185" v="970" actId="1035"/>
          <ac:spMkLst>
            <pc:docMk/>
            <pc:sldMk cId="0" sldId="261"/>
            <ac:spMk id="26" creationId="{00000000-0000-0000-0000-000000000000}"/>
          </ac:spMkLst>
        </pc:spChg>
        <pc:spChg chg="mod">
          <ac:chgData name="Stacey Draper" userId="b535435caf74a1e2" providerId="LiveId" clId="{202196AE-E36E-4AB6-9F19-54C25E0F8B91}" dt="2024-06-13T11:03:12.299" v="5387" actId="1076"/>
          <ac:spMkLst>
            <pc:docMk/>
            <pc:sldMk cId="0" sldId="261"/>
            <ac:spMk id="27" creationId="{00000000-0000-0000-0000-000000000000}"/>
          </ac:spMkLst>
        </pc:spChg>
        <pc:spChg chg="add mod">
          <ac:chgData name="Stacey Draper" userId="b535435caf74a1e2" providerId="LiveId" clId="{202196AE-E36E-4AB6-9F19-54C25E0F8B91}" dt="2024-06-13T11:03:16.390" v="5388" actId="14100"/>
          <ac:spMkLst>
            <pc:docMk/>
            <pc:sldMk cId="0" sldId="261"/>
            <ac:spMk id="33" creationId="{123B8757-F3A9-1BFF-6F01-44D5A5DE9B8E}"/>
          </ac:spMkLst>
        </pc:spChg>
        <pc:spChg chg="add mod">
          <ac:chgData name="Stacey Draper" userId="b535435caf74a1e2" providerId="LiveId" clId="{202196AE-E36E-4AB6-9F19-54C25E0F8B91}" dt="2024-06-13T11:03:23.505" v="5389" actId="1076"/>
          <ac:spMkLst>
            <pc:docMk/>
            <pc:sldMk cId="0" sldId="261"/>
            <ac:spMk id="36" creationId="{E7858196-579F-CBE7-FEAF-D05259B54D95}"/>
          </ac:spMkLst>
        </pc:spChg>
        <pc:grpChg chg="add mod">
          <ac:chgData name="Stacey Draper" userId="b535435caf74a1e2" providerId="LiveId" clId="{202196AE-E36E-4AB6-9F19-54C25E0F8B91}" dt="2024-06-13T11:02:58.950" v="5385" actId="14100"/>
          <ac:grpSpMkLst>
            <pc:docMk/>
            <pc:sldMk cId="0" sldId="261"/>
            <ac:grpSpMk id="29" creationId="{055A50BA-9791-17B2-19DB-5EF649A53CCA}"/>
          </ac:grpSpMkLst>
        </pc:grpChg>
        <pc:grpChg chg="add del mod">
          <ac:chgData name="Stacey Draper" userId="b535435caf74a1e2" providerId="LiveId" clId="{202196AE-E36E-4AB6-9F19-54C25E0F8B91}" dt="2024-06-10T13:50:53.964" v="338" actId="165"/>
          <ac:grpSpMkLst>
            <pc:docMk/>
            <pc:sldMk cId="0" sldId="261"/>
            <ac:grpSpMk id="30" creationId="{EF716A73-50AE-8730-EC50-E15377D5A7AE}"/>
          </ac:grpSpMkLst>
        </pc:grpChg>
        <pc:picChg chg="mod">
          <ac:chgData name="Stacey Draper" userId="b535435caf74a1e2" providerId="LiveId" clId="{202196AE-E36E-4AB6-9F19-54C25E0F8B91}" dt="2024-06-13T10:25:01.729" v="4555" actId="553"/>
          <ac:picMkLst>
            <pc:docMk/>
            <pc:sldMk cId="0" sldId="261"/>
            <ac:picMk id="2" creationId="{00000000-0000-0000-0000-000000000000}"/>
          </ac:picMkLst>
        </pc:picChg>
        <pc:picChg chg="mod ord topLvl">
          <ac:chgData name="Stacey Draper" userId="b535435caf74a1e2" providerId="LiveId" clId="{202196AE-E36E-4AB6-9F19-54C25E0F8B91}" dt="2024-06-10T13:51:18.915" v="344" actId="167"/>
          <ac:picMkLst>
            <pc:docMk/>
            <pc:sldMk cId="0" sldId="261"/>
            <ac:picMk id="3" creationId="{00000000-0000-0000-0000-000000000000}"/>
          </ac:picMkLst>
        </pc:picChg>
        <pc:picChg chg="mod ord topLvl">
          <ac:chgData name="Stacey Draper" userId="b535435caf74a1e2" providerId="LiveId" clId="{202196AE-E36E-4AB6-9F19-54C25E0F8B91}" dt="2024-06-10T13:51:18.267" v="343" actId="167"/>
          <ac:picMkLst>
            <pc:docMk/>
            <pc:sldMk cId="0" sldId="261"/>
            <ac:picMk id="4" creationId="{00000000-0000-0000-0000-000000000000}"/>
          </ac:picMkLst>
        </pc:picChg>
        <pc:picChg chg="mod ord">
          <ac:chgData name="Stacey Draper" userId="b535435caf74a1e2" providerId="LiveId" clId="{202196AE-E36E-4AB6-9F19-54C25E0F8B91}" dt="2024-06-10T13:52:03.409" v="356" actId="1035"/>
          <ac:picMkLst>
            <pc:docMk/>
            <pc:sldMk cId="0" sldId="261"/>
            <ac:picMk id="10" creationId="{00000000-0000-0000-0000-000000000000}"/>
          </ac:picMkLst>
        </pc:picChg>
        <pc:picChg chg="ord">
          <ac:chgData name="Stacey Draper" userId="b535435caf74a1e2" providerId="LiveId" clId="{202196AE-E36E-4AB6-9F19-54C25E0F8B91}" dt="2024-06-10T13:52:00.308" v="351" actId="166"/>
          <ac:picMkLst>
            <pc:docMk/>
            <pc:sldMk cId="0" sldId="261"/>
            <ac:picMk id="13" creationId="{00000000-0000-0000-0000-000000000000}"/>
          </ac:picMkLst>
        </pc:picChg>
        <pc:picChg chg="del mod">
          <ac:chgData name="Stacey Draper" userId="b535435caf74a1e2" providerId="LiveId" clId="{202196AE-E36E-4AB6-9F19-54C25E0F8B91}" dt="2024-06-10T14:13:30.508" v="941" actId="478"/>
          <ac:picMkLst>
            <pc:docMk/>
            <pc:sldMk cId="0" sldId="261"/>
            <ac:picMk id="17" creationId="{00000000-0000-0000-0000-000000000000}"/>
          </ac:picMkLst>
        </pc:picChg>
        <pc:picChg chg="del mod">
          <ac:chgData name="Stacey Draper" userId="b535435caf74a1e2" providerId="LiveId" clId="{202196AE-E36E-4AB6-9F19-54C25E0F8B91}" dt="2024-06-10T14:13:34.398" v="942" actId="478"/>
          <ac:picMkLst>
            <pc:docMk/>
            <pc:sldMk cId="0" sldId="261"/>
            <ac:picMk id="18" creationId="{00000000-0000-0000-0000-000000000000}"/>
          </ac:picMkLst>
        </pc:picChg>
        <pc:picChg chg="del mod">
          <ac:chgData name="Stacey Draper" userId="b535435caf74a1e2" providerId="LiveId" clId="{202196AE-E36E-4AB6-9F19-54C25E0F8B91}" dt="2024-06-10T14:13:26.285" v="940" actId="478"/>
          <ac:picMkLst>
            <pc:docMk/>
            <pc:sldMk cId="0" sldId="261"/>
            <ac:picMk id="19" creationId="{00000000-0000-0000-0000-000000000000}"/>
          </ac:picMkLst>
        </pc:picChg>
        <pc:picChg chg="del mod">
          <ac:chgData name="Stacey Draper" userId="b535435caf74a1e2" providerId="LiveId" clId="{202196AE-E36E-4AB6-9F19-54C25E0F8B91}" dt="2024-06-10T14:13:37.188" v="943" actId="478"/>
          <ac:picMkLst>
            <pc:docMk/>
            <pc:sldMk cId="0" sldId="261"/>
            <ac:picMk id="20" creationId="{00000000-0000-0000-0000-000000000000}"/>
          </ac:picMkLst>
        </pc:picChg>
        <pc:picChg chg="add mod">
          <ac:chgData name="Stacey Draper" userId="b535435caf74a1e2" providerId="LiveId" clId="{202196AE-E36E-4AB6-9F19-54C25E0F8B91}" dt="2024-06-13T10:26:47.434" v="4559" actId="12789"/>
          <ac:picMkLst>
            <pc:docMk/>
            <pc:sldMk cId="0" sldId="261"/>
            <ac:picMk id="28" creationId="{3A3A1ADC-906D-2C2C-BAC7-97F1C753F643}"/>
          </ac:picMkLst>
        </pc:picChg>
        <pc:picChg chg="add mod">
          <ac:chgData name="Stacey Draper" userId="b535435caf74a1e2" providerId="LiveId" clId="{202196AE-E36E-4AB6-9F19-54C25E0F8B91}" dt="2024-06-13T10:26:41.198" v="4558" actId="12789"/>
          <ac:picMkLst>
            <pc:docMk/>
            <pc:sldMk cId="0" sldId="261"/>
            <ac:picMk id="31" creationId="{8CE77CA0-5C6D-4994-4D57-5FA1DC9B3827}"/>
          </ac:picMkLst>
        </pc:picChg>
        <pc:picChg chg="add mod">
          <ac:chgData name="Stacey Draper" userId="b535435caf74a1e2" providerId="LiveId" clId="{202196AE-E36E-4AB6-9F19-54C25E0F8B91}" dt="2024-06-13T10:26:34.585" v="4557" actId="12789"/>
          <ac:picMkLst>
            <pc:docMk/>
            <pc:sldMk cId="0" sldId="261"/>
            <ac:picMk id="32" creationId="{6899A565-0DD8-D64C-663C-D63E496FE94F}"/>
          </ac:picMkLst>
        </pc:picChg>
        <pc:picChg chg="add del mod">
          <ac:chgData name="Stacey Draper" userId="b535435caf74a1e2" providerId="LiveId" clId="{202196AE-E36E-4AB6-9F19-54C25E0F8B91}" dt="2024-06-10T14:13:24.435" v="939" actId="478"/>
          <ac:picMkLst>
            <pc:docMk/>
            <pc:sldMk cId="0" sldId="261"/>
            <ac:picMk id="34" creationId="{53050821-29CC-5C81-E423-EF017E2522F7}"/>
          </ac:picMkLst>
        </pc:picChg>
        <pc:picChg chg="add del mod">
          <ac:chgData name="Stacey Draper" userId="b535435caf74a1e2" providerId="LiveId" clId="{202196AE-E36E-4AB6-9F19-54C25E0F8B91}" dt="2024-06-10T14:13:39.124" v="944" actId="478"/>
          <ac:picMkLst>
            <pc:docMk/>
            <pc:sldMk cId="0" sldId="261"/>
            <ac:picMk id="35" creationId="{5F01C391-9A83-5A5A-D548-F1B9A3119F65}"/>
          </ac:picMkLst>
        </pc:picChg>
      </pc:sldChg>
      <pc:sldChg chg="addSp delSp modSp mod delAnim modAnim">
        <pc:chgData name="Stacey Draper" userId="b535435caf74a1e2" providerId="LiveId" clId="{202196AE-E36E-4AB6-9F19-54C25E0F8B91}" dt="2024-06-13T12:18:26.716" v="5420" actId="1035"/>
        <pc:sldMkLst>
          <pc:docMk/>
          <pc:sldMk cId="0" sldId="262"/>
        </pc:sldMkLst>
        <pc:spChg chg="mod">
          <ac:chgData name="Stacey Draper" userId="b535435caf74a1e2" providerId="LiveId" clId="{202196AE-E36E-4AB6-9F19-54C25E0F8B91}" dt="2024-06-13T10:41:22.939" v="4748" actId="20577"/>
          <ac:spMkLst>
            <pc:docMk/>
            <pc:sldMk cId="0" sldId="262"/>
            <ac:spMk id="13" creationId="{00000000-0000-0000-0000-000000000000}"/>
          </ac:spMkLst>
        </pc:spChg>
        <pc:spChg chg="mod">
          <ac:chgData name="Stacey Draper" userId="b535435caf74a1e2" providerId="LiveId" clId="{202196AE-E36E-4AB6-9F19-54C25E0F8B91}" dt="2024-06-13T10:43:18.298" v="4878" actId="20577"/>
          <ac:spMkLst>
            <pc:docMk/>
            <pc:sldMk cId="0" sldId="262"/>
            <ac:spMk id="14" creationId="{00000000-0000-0000-0000-000000000000}"/>
          </ac:spMkLst>
        </pc:spChg>
        <pc:spChg chg="del mod">
          <ac:chgData name="Stacey Draper" userId="b535435caf74a1e2" providerId="LiveId" clId="{202196AE-E36E-4AB6-9F19-54C25E0F8B91}" dt="2024-06-10T14:29:53.081" v="1419" actId="478"/>
          <ac:spMkLst>
            <pc:docMk/>
            <pc:sldMk cId="0" sldId="262"/>
            <ac:spMk id="15" creationId="{00000000-0000-0000-0000-000000000000}"/>
          </ac:spMkLst>
        </pc:spChg>
        <pc:spChg chg="mod">
          <ac:chgData name="Stacey Draper" userId="b535435caf74a1e2" providerId="LiveId" clId="{202196AE-E36E-4AB6-9F19-54C25E0F8B91}" dt="2024-06-10T14:23:26.527" v="1023" actId="1037"/>
          <ac:spMkLst>
            <pc:docMk/>
            <pc:sldMk cId="0" sldId="262"/>
            <ac:spMk id="23" creationId="{00000000-0000-0000-0000-000000000000}"/>
          </ac:spMkLst>
        </pc:spChg>
        <pc:spChg chg="mod">
          <ac:chgData name="Stacey Draper" userId="b535435caf74a1e2" providerId="LiveId" clId="{202196AE-E36E-4AB6-9F19-54C25E0F8B91}" dt="2024-06-10T14:23:26.527" v="1023" actId="1037"/>
          <ac:spMkLst>
            <pc:docMk/>
            <pc:sldMk cId="0" sldId="262"/>
            <ac:spMk id="24" creationId="{00000000-0000-0000-0000-000000000000}"/>
          </ac:spMkLst>
        </pc:spChg>
        <pc:spChg chg="mod">
          <ac:chgData name="Stacey Draper" userId="b535435caf74a1e2" providerId="LiveId" clId="{202196AE-E36E-4AB6-9F19-54C25E0F8B91}" dt="2024-06-10T14:23:26.527" v="1023" actId="1037"/>
          <ac:spMkLst>
            <pc:docMk/>
            <pc:sldMk cId="0" sldId="262"/>
            <ac:spMk id="25" creationId="{00000000-0000-0000-0000-000000000000}"/>
          </ac:spMkLst>
        </pc:spChg>
        <pc:spChg chg="mod">
          <ac:chgData name="Stacey Draper" userId="b535435caf74a1e2" providerId="LiveId" clId="{202196AE-E36E-4AB6-9F19-54C25E0F8B91}" dt="2024-06-10T14:23:26.527" v="1023" actId="1037"/>
          <ac:spMkLst>
            <pc:docMk/>
            <pc:sldMk cId="0" sldId="262"/>
            <ac:spMk id="26" creationId="{00000000-0000-0000-0000-000000000000}"/>
          </ac:spMkLst>
        </pc:spChg>
        <pc:spChg chg="mod">
          <ac:chgData name="Stacey Draper" userId="b535435caf74a1e2" providerId="LiveId" clId="{202196AE-E36E-4AB6-9F19-54C25E0F8B91}" dt="2024-06-10T14:23:26.527" v="1023" actId="1037"/>
          <ac:spMkLst>
            <pc:docMk/>
            <pc:sldMk cId="0" sldId="262"/>
            <ac:spMk id="27" creationId="{00000000-0000-0000-0000-000000000000}"/>
          </ac:spMkLst>
        </pc:spChg>
        <pc:spChg chg="mod">
          <ac:chgData name="Stacey Draper" userId="b535435caf74a1e2" providerId="LiveId" clId="{202196AE-E36E-4AB6-9F19-54C25E0F8B91}" dt="2024-06-10T14:23:26.527" v="1023" actId="1037"/>
          <ac:spMkLst>
            <pc:docMk/>
            <pc:sldMk cId="0" sldId="262"/>
            <ac:spMk id="28" creationId="{00000000-0000-0000-0000-000000000000}"/>
          </ac:spMkLst>
        </pc:spChg>
        <pc:spChg chg="mod">
          <ac:chgData name="Stacey Draper" userId="b535435caf74a1e2" providerId="LiveId" clId="{202196AE-E36E-4AB6-9F19-54C25E0F8B91}" dt="2024-06-13T10:43:14.339" v="4876" actId="20577"/>
          <ac:spMkLst>
            <pc:docMk/>
            <pc:sldMk cId="0" sldId="262"/>
            <ac:spMk id="29" creationId="{00000000-0000-0000-0000-000000000000}"/>
          </ac:spMkLst>
        </pc:spChg>
        <pc:spChg chg="mod">
          <ac:chgData name="Stacey Draper" userId="b535435caf74a1e2" providerId="LiveId" clId="{202196AE-E36E-4AB6-9F19-54C25E0F8B91}" dt="2024-06-13T10:27:06.680" v="4577" actId="1036"/>
          <ac:spMkLst>
            <pc:docMk/>
            <pc:sldMk cId="0" sldId="262"/>
            <ac:spMk id="30" creationId="{00000000-0000-0000-0000-000000000000}"/>
          </ac:spMkLst>
        </pc:spChg>
        <pc:spChg chg="mod">
          <ac:chgData name="Stacey Draper" userId="b535435caf74a1e2" providerId="LiveId" clId="{202196AE-E36E-4AB6-9F19-54C25E0F8B91}" dt="2024-06-13T10:27:00" v="4570" actId="1036"/>
          <ac:spMkLst>
            <pc:docMk/>
            <pc:sldMk cId="0" sldId="262"/>
            <ac:spMk id="31" creationId="{00000000-0000-0000-0000-000000000000}"/>
          </ac:spMkLst>
        </pc:spChg>
        <pc:spChg chg="del mod">
          <ac:chgData name="Stacey Draper" userId="b535435caf74a1e2" providerId="LiveId" clId="{202196AE-E36E-4AB6-9F19-54C25E0F8B91}" dt="2024-06-10T14:29:58.458" v="1421" actId="478"/>
          <ac:spMkLst>
            <pc:docMk/>
            <pc:sldMk cId="0" sldId="262"/>
            <ac:spMk id="32" creationId="{00000000-0000-0000-0000-000000000000}"/>
          </ac:spMkLst>
        </pc:spChg>
        <pc:spChg chg="mod">
          <ac:chgData name="Stacey Draper" userId="b535435caf74a1e2" providerId="LiveId" clId="{202196AE-E36E-4AB6-9F19-54C25E0F8B91}" dt="2024-06-13T10:44:01.660" v="4887" actId="20577"/>
          <ac:spMkLst>
            <pc:docMk/>
            <pc:sldMk cId="0" sldId="262"/>
            <ac:spMk id="33" creationId="{00000000-0000-0000-0000-000000000000}"/>
          </ac:spMkLst>
        </pc:spChg>
        <pc:picChg chg="mod">
          <ac:chgData name="Stacey Draper" userId="b535435caf74a1e2" providerId="LiveId" clId="{202196AE-E36E-4AB6-9F19-54C25E0F8B91}" dt="2024-06-10T14:23:26.527" v="1023" actId="1037"/>
          <ac:picMkLst>
            <pc:docMk/>
            <pc:sldMk cId="0" sldId="262"/>
            <ac:picMk id="3" creationId="{00000000-0000-0000-0000-000000000000}"/>
          </ac:picMkLst>
        </pc:picChg>
        <pc:picChg chg="mod">
          <ac:chgData name="Stacey Draper" userId="b535435caf74a1e2" providerId="LiveId" clId="{202196AE-E36E-4AB6-9F19-54C25E0F8B91}" dt="2024-06-10T14:23:26.527" v="1023" actId="1037"/>
          <ac:picMkLst>
            <pc:docMk/>
            <pc:sldMk cId="0" sldId="262"/>
            <ac:picMk id="8" creationId="{00000000-0000-0000-0000-000000000000}"/>
          </ac:picMkLst>
        </pc:picChg>
        <pc:picChg chg="mod">
          <ac:chgData name="Stacey Draper" userId="b535435caf74a1e2" providerId="LiveId" clId="{202196AE-E36E-4AB6-9F19-54C25E0F8B91}" dt="2024-06-10T14:23:26.527" v="1023" actId="1037"/>
          <ac:picMkLst>
            <pc:docMk/>
            <pc:sldMk cId="0" sldId="262"/>
            <ac:picMk id="9" creationId="{00000000-0000-0000-0000-000000000000}"/>
          </ac:picMkLst>
        </pc:picChg>
        <pc:picChg chg="mod">
          <ac:chgData name="Stacey Draper" userId="b535435caf74a1e2" providerId="LiveId" clId="{202196AE-E36E-4AB6-9F19-54C25E0F8B91}" dt="2024-06-10T14:23:26.527" v="1023" actId="1037"/>
          <ac:picMkLst>
            <pc:docMk/>
            <pc:sldMk cId="0" sldId="262"/>
            <ac:picMk id="10" creationId="{00000000-0000-0000-0000-000000000000}"/>
          </ac:picMkLst>
        </pc:picChg>
        <pc:picChg chg="mod">
          <ac:chgData name="Stacey Draper" userId="b535435caf74a1e2" providerId="LiveId" clId="{202196AE-E36E-4AB6-9F19-54C25E0F8B91}" dt="2024-06-13T12:18:26.716" v="5420" actId="1035"/>
          <ac:picMkLst>
            <pc:docMk/>
            <pc:sldMk cId="0" sldId="262"/>
            <ac:picMk id="12" creationId="{00000000-0000-0000-0000-000000000000}"/>
          </ac:picMkLst>
        </pc:picChg>
        <pc:picChg chg="del">
          <ac:chgData name="Stacey Draper" userId="b535435caf74a1e2" providerId="LiveId" clId="{202196AE-E36E-4AB6-9F19-54C25E0F8B91}" dt="2024-06-10T14:23:48.507" v="1025" actId="478"/>
          <ac:picMkLst>
            <pc:docMk/>
            <pc:sldMk cId="0" sldId="262"/>
            <ac:picMk id="16" creationId="{00000000-0000-0000-0000-000000000000}"/>
          </ac:picMkLst>
        </pc:picChg>
        <pc:picChg chg="del">
          <ac:chgData name="Stacey Draper" userId="b535435caf74a1e2" providerId="LiveId" clId="{202196AE-E36E-4AB6-9F19-54C25E0F8B91}" dt="2024-06-10T14:26:41.894" v="1350" actId="478"/>
          <ac:picMkLst>
            <pc:docMk/>
            <pc:sldMk cId="0" sldId="262"/>
            <ac:picMk id="17" creationId="{00000000-0000-0000-0000-000000000000}"/>
          </ac:picMkLst>
        </pc:picChg>
        <pc:picChg chg="del">
          <ac:chgData name="Stacey Draper" userId="b535435caf74a1e2" providerId="LiveId" clId="{202196AE-E36E-4AB6-9F19-54C25E0F8B91}" dt="2024-06-10T14:26:39.944" v="1349" actId="478"/>
          <ac:picMkLst>
            <pc:docMk/>
            <pc:sldMk cId="0" sldId="262"/>
            <ac:picMk id="18" creationId="{00000000-0000-0000-0000-000000000000}"/>
          </ac:picMkLst>
        </pc:picChg>
        <pc:picChg chg="del">
          <ac:chgData name="Stacey Draper" userId="b535435caf74a1e2" providerId="LiveId" clId="{202196AE-E36E-4AB6-9F19-54C25E0F8B91}" dt="2024-06-10T14:26:44.811" v="1351" actId="478"/>
          <ac:picMkLst>
            <pc:docMk/>
            <pc:sldMk cId="0" sldId="262"/>
            <ac:picMk id="19" creationId="{00000000-0000-0000-0000-000000000000}"/>
          </ac:picMkLst>
        </pc:picChg>
        <pc:picChg chg="add mod">
          <ac:chgData name="Stacey Draper" userId="b535435caf74a1e2" providerId="LiveId" clId="{202196AE-E36E-4AB6-9F19-54C25E0F8B91}" dt="2024-06-13T10:27:24.824" v="4579" actId="12789"/>
          <ac:picMkLst>
            <pc:docMk/>
            <pc:sldMk cId="0" sldId="262"/>
            <ac:picMk id="34" creationId="{5240C748-F708-BF22-3946-EBE821C9454F}"/>
          </ac:picMkLst>
        </pc:picChg>
        <pc:picChg chg="add mod">
          <ac:chgData name="Stacey Draper" userId="b535435caf74a1e2" providerId="LiveId" clId="{202196AE-E36E-4AB6-9F19-54C25E0F8B91}" dt="2024-06-13T10:27:30.751" v="4580" actId="12789"/>
          <ac:picMkLst>
            <pc:docMk/>
            <pc:sldMk cId="0" sldId="262"/>
            <ac:picMk id="35" creationId="{F0FC5435-50C4-5CB4-775B-363699AE5B09}"/>
          </ac:picMkLst>
        </pc:picChg>
        <pc:picChg chg="add del mod">
          <ac:chgData name="Stacey Draper" userId="b535435caf74a1e2" providerId="LiveId" clId="{202196AE-E36E-4AB6-9F19-54C25E0F8B91}" dt="2024-06-13T09:53:29.311" v="3935" actId="478"/>
          <ac:picMkLst>
            <pc:docMk/>
            <pc:sldMk cId="0" sldId="262"/>
            <ac:picMk id="36" creationId="{D21544E3-A885-860F-B779-BFE148291103}"/>
          </ac:picMkLst>
        </pc:picChg>
        <pc:picChg chg="add mod">
          <ac:chgData name="Stacey Draper" userId="b535435caf74a1e2" providerId="LiveId" clId="{202196AE-E36E-4AB6-9F19-54C25E0F8B91}" dt="2024-06-13T10:27:38.573" v="4581" actId="12789"/>
          <ac:picMkLst>
            <pc:docMk/>
            <pc:sldMk cId="0" sldId="262"/>
            <ac:picMk id="37" creationId="{9EAD897B-3C2D-AB5B-1460-FFF7491FFFAF}"/>
          </ac:picMkLst>
        </pc:picChg>
      </pc:sldChg>
      <pc:sldChg chg="addSp modSp mod modAnim">
        <pc:chgData name="Stacey Draper" userId="b535435caf74a1e2" providerId="LiveId" clId="{202196AE-E36E-4AB6-9F19-54C25E0F8B91}" dt="2024-06-13T10:50:16.370" v="5185" actId="1036"/>
        <pc:sldMkLst>
          <pc:docMk/>
          <pc:sldMk cId="0" sldId="263"/>
        </pc:sldMkLst>
        <pc:spChg chg="mod">
          <ac:chgData name="Stacey Draper" userId="b535435caf74a1e2" providerId="LiveId" clId="{202196AE-E36E-4AB6-9F19-54C25E0F8B91}" dt="2024-06-13T10:28:36.222" v="4601" actId="12789"/>
          <ac:spMkLst>
            <pc:docMk/>
            <pc:sldMk cId="0" sldId="263"/>
            <ac:spMk id="11" creationId="{00000000-0000-0000-0000-000000000000}"/>
          </ac:spMkLst>
        </pc:spChg>
        <pc:spChg chg="mod">
          <ac:chgData name="Stacey Draper" userId="b535435caf74a1e2" providerId="LiveId" clId="{202196AE-E36E-4AB6-9F19-54C25E0F8B91}" dt="2024-06-13T10:48:13.372" v="5176" actId="33524"/>
          <ac:spMkLst>
            <pc:docMk/>
            <pc:sldMk cId="0" sldId="263"/>
            <ac:spMk id="17" creationId="{00000000-0000-0000-0000-000000000000}"/>
          </ac:spMkLst>
        </pc:spChg>
        <pc:spChg chg="mod">
          <ac:chgData name="Stacey Draper" userId="b535435caf74a1e2" providerId="LiveId" clId="{202196AE-E36E-4AB6-9F19-54C25E0F8B91}" dt="2024-06-13T10:50:16.370" v="5185" actId="1036"/>
          <ac:spMkLst>
            <pc:docMk/>
            <pc:sldMk cId="0" sldId="263"/>
            <ac:spMk id="18" creationId="{00000000-0000-0000-0000-000000000000}"/>
          </ac:spMkLst>
        </pc:spChg>
        <pc:spChg chg="mod">
          <ac:chgData name="Stacey Draper" userId="b535435caf74a1e2" providerId="LiveId" clId="{202196AE-E36E-4AB6-9F19-54C25E0F8B91}" dt="2024-06-13T10:44:43.767" v="4911" actId="20577"/>
          <ac:spMkLst>
            <pc:docMk/>
            <pc:sldMk cId="0" sldId="263"/>
            <ac:spMk id="19" creationId="{00000000-0000-0000-0000-000000000000}"/>
          </ac:spMkLst>
        </pc:spChg>
        <pc:spChg chg="mod">
          <ac:chgData name="Stacey Draper" userId="b535435caf74a1e2" providerId="LiveId" clId="{202196AE-E36E-4AB6-9F19-54C25E0F8B91}" dt="2024-06-13T10:50:12.596" v="5184" actId="1035"/>
          <ac:spMkLst>
            <pc:docMk/>
            <pc:sldMk cId="0" sldId="263"/>
            <ac:spMk id="20" creationId="{00000000-0000-0000-0000-000000000000}"/>
          </ac:spMkLst>
        </pc:spChg>
        <pc:spChg chg="mod">
          <ac:chgData name="Stacey Draper" userId="b535435caf74a1e2" providerId="LiveId" clId="{202196AE-E36E-4AB6-9F19-54C25E0F8B91}" dt="2024-06-13T10:50:07.127" v="5180" actId="1035"/>
          <ac:spMkLst>
            <pc:docMk/>
            <pc:sldMk cId="0" sldId="263"/>
            <ac:spMk id="21" creationId="{00000000-0000-0000-0000-000000000000}"/>
          </ac:spMkLst>
        </pc:spChg>
        <pc:picChg chg="mod">
          <ac:chgData name="Stacey Draper" userId="b535435caf74a1e2" providerId="LiveId" clId="{202196AE-E36E-4AB6-9F19-54C25E0F8B91}" dt="2024-06-13T10:28:06.350" v="4594" actId="1036"/>
          <ac:picMkLst>
            <pc:docMk/>
            <pc:sldMk cId="0" sldId="263"/>
            <ac:picMk id="4" creationId="{00000000-0000-0000-0000-000000000000}"/>
          </ac:picMkLst>
        </pc:picChg>
        <pc:picChg chg="add mod">
          <ac:chgData name="Stacey Draper" userId="b535435caf74a1e2" providerId="LiveId" clId="{202196AE-E36E-4AB6-9F19-54C25E0F8B91}" dt="2024-06-13T10:28:44.586" v="4602" actId="553"/>
          <ac:picMkLst>
            <pc:docMk/>
            <pc:sldMk cId="0" sldId="263"/>
            <ac:picMk id="23" creationId="{FFF2A559-60B9-9E9F-F0AA-A97D9459C5F4}"/>
          </ac:picMkLst>
        </pc:picChg>
        <pc:picChg chg="add mod">
          <ac:chgData name="Stacey Draper" userId="b535435caf74a1e2" providerId="LiveId" clId="{202196AE-E36E-4AB6-9F19-54C25E0F8B91}" dt="2024-06-13T10:28:44.586" v="4602" actId="553"/>
          <ac:picMkLst>
            <pc:docMk/>
            <pc:sldMk cId="0" sldId="263"/>
            <ac:picMk id="24" creationId="{D1D97D2B-310B-C690-05E9-B287176BE53F}"/>
          </ac:picMkLst>
        </pc:picChg>
        <pc:picChg chg="add mod">
          <ac:chgData name="Stacey Draper" userId="b535435caf74a1e2" providerId="LiveId" clId="{202196AE-E36E-4AB6-9F19-54C25E0F8B91}" dt="2024-06-13T10:28:44.586" v="4602" actId="553"/>
          <ac:picMkLst>
            <pc:docMk/>
            <pc:sldMk cId="0" sldId="263"/>
            <ac:picMk id="25" creationId="{E84B72A9-967B-E19E-1662-A94F1D8D5903}"/>
          </ac:picMkLst>
        </pc:picChg>
      </pc:sldChg>
      <pc:sldChg chg="addSp delSp modSp mod modAnim">
        <pc:chgData name="Stacey Draper" userId="b535435caf74a1e2" providerId="LiveId" clId="{202196AE-E36E-4AB6-9F19-54C25E0F8B91}" dt="2024-06-13T11:15:47.777" v="5398" actId="20577"/>
        <pc:sldMkLst>
          <pc:docMk/>
          <pc:sldMk cId="0" sldId="264"/>
        </pc:sldMkLst>
        <pc:spChg chg="mod">
          <ac:chgData name="Stacey Draper" userId="b535435caf74a1e2" providerId="LiveId" clId="{202196AE-E36E-4AB6-9F19-54C25E0F8B91}" dt="2024-06-13T11:15:47.777" v="5398" actId="20577"/>
          <ac:spMkLst>
            <pc:docMk/>
            <pc:sldMk cId="0" sldId="264"/>
            <ac:spMk id="9" creationId="{00000000-0000-0000-0000-000000000000}"/>
          </ac:spMkLst>
        </pc:spChg>
        <pc:spChg chg="mod">
          <ac:chgData name="Stacey Draper" userId="b535435caf74a1e2" providerId="LiveId" clId="{202196AE-E36E-4AB6-9F19-54C25E0F8B91}" dt="2024-06-13T10:28:58.054" v="4603" actId="12789"/>
          <ac:spMkLst>
            <pc:docMk/>
            <pc:sldMk cId="0" sldId="264"/>
            <ac:spMk id="10" creationId="{00000000-0000-0000-0000-000000000000}"/>
          </ac:spMkLst>
        </pc:spChg>
        <pc:spChg chg="mod">
          <ac:chgData name="Stacey Draper" userId="b535435caf74a1e2" providerId="LiveId" clId="{202196AE-E36E-4AB6-9F19-54C25E0F8B91}" dt="2024-06-12T12:46:20.971" v="2607" actId="1037"/>
          <ac:spMkLst>
            <pc:docMk/>
            <pc:sldMk cId="0" sldId="264"/>
            <ac:spMk id="15" creationId="{00000000-0000-0000-0000-000000000000}"/>
          </ac:spMkLst>
        </pc:spChg>
        <pc:spChg chg="mod">
          <ac:chgData name="Stacey Draper" userId="b535435caf74a1e2" providerId="LiveId" clId="{202196AE-E36E-4AB6-9F19-54C25E0F8B91}" dt="2024-06-12T12:46:20.971" v="2607" actId="1037"/>
          <ac:spMkLst>
            <pc:docMk/>
            <pc:sldMk cId="0" sldId="264"/>
            <ac:spMk id="16" creationId="{00000000-0000-0000-0000-000000000000}"/>
          </ac:spMkLst>
        </pc:spChg>
        <pc:spChg chg="mod">
          <ac:chgData name="Stacey Draper" userId="b535435caf74a1e2" providerId="LiveId" clId="{202196AE-E36E-4AB6-9F19-54C25E0F8B91}" dt="2024-06-12T12:46:20.971" v="2607" actId="1037"/>
          <ac:spMkLst>
            <pc:docMk/>
            <pc:sldMk cId="0" sldId="264"/>
            <ac:spMk id="17" creationId="{00000000-0000-0000-0000-000000000000}"/>
          </ac:spMkLst>
        </pc:spChg>
        <pc:spChg chg="mod">
          <ac:chgData name="Stacey Draper" userId="b535435caf74a1e2" providerId="LiveId" clId="{202196AE-E36E-4AB6-9F19-54C25E0F8B91}" dt="2024-06-12T12:46:20.971" v="2607" actId="1037"/>
          <ac:spMkLst>
            <pc:docMk/>
            <pc:sldMk cId="0" sldId="264"/>
            <ac:spMk id="18" creationId="{00000000-0000-0000-0000-000000000000}"/>
          </ac:spMkLst>
        </pc:spChg>
        <pc:spChg chg="mod">
          <ac:chgData name="Stacey Draper" userId="b535435caf74a1e2" providerId="LiveId" clId="{202196AE-E36E-4AB6-9F19-54C25E0F8B91}" dt="2024-06-12T12:47:06.652" v="2636" actId="1035"/>
          <ac:spMkLst>
            <pc:docMk/>
            <pc:sldMk cId="0" sldId="264"/>
            <ac:spMk id="19" creationId="{00000000-0000-0000-0000-000000000000}"/>
          </ac:spMkLst>
        </pc:spChg>
        <pc:spChg chg="mod">
          <ac:chgData name="Stacey Draper" userId="b535435caf74a1e2" providerId="LiveId" clId="{202196AE-E36E-4AB6-9F19-54C25E0F8B91}" dt="2024-06-12T14:23:31.207" v="3265" actId="20577"/>
          <ac:spMkLst>
            <pc:docMk/>
            <pc:sldMk cId="0" sldId="264"/>
            <ac:spMk id="20" creationId="{00000000-0000-0000-0000-000000000000}"/>
          </ac:spMkLst>
        </pc:spChg>
        <pc:spChg chg="del mod">
          <ac:chgData name="Stacey Draper" userId="b535435caf74a1e2" providerId="LiveId" clId="{202196AE-E36E-4AB6-9F19-54C25E0F8B91}" dt="2024-06-12T14:21:26.985" v="3256" actId="478"/>
          <ac:spMkLst>
            <pc:docMk/>
            <pc:sldMk cId="0" sldId="264"/>
            <ac:spMk id="21" creationId="{00000000-0000-0000-0000-000000000000}"/>
          </ac:spMkLst>
        </pc:spChg>
        <pc:spChg chg="del mod">
          <ac:chgData name="Stacey Draper" userId="b535435caf74a1e2" providerId="LiveId" clId="{202196AE-E36E-4AB6-9F19-54C25E0F8B91}" dt="2024-06-12T14:21:33.289" v="3258" actId="478"/>
          <ac:spMkLst>
            <pc:docMk/>
            <pc:sldMk cId="0" sldId="264"/>
            <ac:spMk id="22" creationId="{00000000-0000-0000-0000-000000000000}"/>
          </ac:spMkLst>
        </pc:spChg>
        <pc:picChg chg="mod">
          <ac:chgData name="Stacey Draper" userId="b535435caf74a1e2" providerId="LiveId" clId="{202196AE-E36E-4AB6-9F19-54C25E0F8B91}" dt="2024-06-12T12:46:20.971" v="2607" actId="1037"/>
          <ac:picMkLst>
            <pc:docMk/>
            <pc:sldMk cId="0" sldId="264"/>
            <ac:picMk id="7" creationId="{00000000-0000-0000-0000-000000000000}"/>
          </ac:picMkLst>
        </pc:picChg>
        <pc:picChg chg="mod">
          <ac:chgData name="Stacey Draper" userId="b535435caf74a1e2" providerId="LiveId" clId="{202196AE-E36E-4AB6-9F19-54C25E0F8B91}" dt="2024-06-12T12:46:20.971" v="2607" actId="1037"/>
          <ac:picMkLst>
            <pc:docMk/>
            <pc:sldMk cId="0" sldId="264"/>
            <ac:picMk id="8" creationId="{00000000-0000-0000-0000-000000000000}"/>
          </ac:picMkLst>
        </pc:picChg>
        <pc:picChg chg="add mod">
          <ac:chgData name="Stacey Draper" userId="b535435caf74a1e2" providerId="LiveId" clId="{202196AE-E36E-4AB6-9F19-54C25E0F8B91}" dt="2024-06-13T10:29:11.374" v="4605" actId="553"/>
          <ac:picMkLst>
            <pc:docMk/>
            <pc:sldMk cId="0" sldId="264"/>
            <ac:picMk id="24" creationId="{BAA9D41F-4EFA-64E4-B95F-DFDC9A6BCD79}"/>
          </ac:picMkLst>
        </pc:picChg>
        <pc:picChg chg="add mod">
          <ac:chgData name="Stacey Draper" userId="b535435caf74a1e2" providerId="LiveId" clId="{202196AE-E36E-4AB6-9F19-54C25E0F8B91}" dt="2024-06-13T10:29:11.374" v="4605" actId="553"/>
          <ac:picMkLst>
            <pc:docMk/>
            <pc:sldMk cId="0" sldId="264"/>
            <ac:picMk id="25" creationId="{6FC8F609-A67C-8522-016D-4D67540392BE}"/>
          </ac:picMkLst>
        </pc:picChg>
      </pc:sldChg>
      <pc:sldChg chg="modSp mod">
        <pc:chgData name="Stacey Draper" userId="b535435caf74a1e2" providerId="LiveId" clId="{202196AE-E36E-4AB6-9F19-54C25E0F8B91}" dt="2024-06-13T11:18:33.873" v="5412" actId="1038"/>
        <pc:sldMkLst>
          <pc:docMk/>
          <pc:sldMk cId="0" sldId="265"/>
        </pc:sldMkLst>
        <pc:spChg chg="mod">
          <ac:chgData name="Stacey Draper" userId="b535435caf74a1e2" providerId="LiveId" clId="{202196AE-E36E-4AB6-9F19-54C25E0F8B91}" dt="2024-06-13T11:18:25.291" v="5408" actId="1036"/>
          <ac:spMkLst>
            <pc:docMk/>
            <pc:sldMk cId="0" sldId="265"/>
            <ac:spMk id="9" creationId="{00000000-0000-0000-0000-000000000000}"/>
          </ac:spMkLst>
        </pc:spChg>
        <pc:spChg chg="mod">
          <ac:chgData name="Stacey Draper" userId="b535435caf74a1e2" providerId="LiveId" clId="{202196AE-E36E-4AB6-9F19-54C25E0F8B91}" dt="2024-06-13T11:18:33.873" v="5412" actId="1038"/>
          <ac:spMkLst>
            <pc:docMk/>
            <pc:sldMk cId="0" sldId="265"/>
            <ac:spMk id="10" creationId="{00000000-0000-0000-0000-000000000000}"/>
          </ac:spMkLst>
        </pc:spChg>
      </pc:sldChg>
      <pc:sldChg chg="addSp delSp modSp new mod modAnim">
        <pc:chgData name="Stacey Draper" userId="b535435caf74a1e2" providerId="LiveId" clId="{202196AE-E36E-4AB6-9F19-54C25E0F8B91}" dt="2024-06-13T11:17:23.100" v="5401" actId="20577"/>
        <pc:sldMkLst>
          <pc:docMk/>
          <pc:sldMk cId="1377467198" sldId="266"/>
        </pc:sldMkLst>
        <pc:spChg chg="add mod">
          <ac:chgData name="Stacey Draper" userId="b535435caf74a1e2" providerId="LiveId" clId="{202196AE-E36E-4AB6-9F19-54C25E0F8B91}" dt="2024-06-13T11:16:54.015" v="5399" actId="113"/>
          <ac:spMkLst>
            <pc:docMk/>
            <pc:sldMk cId="1377467198" sldId="266"/>
            <ac:spMk id="2" creationId="{9E26C350-D051-E554-804A-E1742B48377F}"/>
          </ac:spMkLst>
        </pc:spChg>
        <pc:spChg chg="add mod ord">
          <ac:chgData name="Stacey Draper" userId="b535435caf74a1e2" providerId="LiveId" clId="{202196AE-E36E-4AB6-9F19-54C25E0F8B91}" dt="2024-06-13T09:37:32.120" v="3853" actId="2085"/>
          <ac:spMkLst>
            <pc:docMk/>
            <pc:sldMk cId="1377467198" sldId="266"/>
            <ac:spMk id="14" creationId="{8C971199-1ED4-17CD-927C-C3B44A693464}"/>
          </ac:spMkLst>
        </pc:spChg>
        <pc:spChg chg="add mod ord">
          <ac:chgData name="Stacey Draper" userId="b535435caf74a1e2" providerId="LiveId" clId="{202196AE-E36E-4AB6-9F19-54C25E0F8B91}" dt="2024-06-13T09:37:38.168" v="3854" actId="2085"/>
          <ac:spMkLst>
            <pc:docMk/>
            <pc:sldMk cId="1377467198" sldId="266"/>
            <ac:spMk id="15" creationId="{19A784BA-9884-4F4D-4C1C-CB6EA59B1DE7}"/>
          </ac:spMkLst>
        </pc:spChg>
        <pc:spChg chg="add del mod">
          <ac:chgData name="Stacey Draper" userId="b535435caf74a1e2" providerId="LiveId" clId="{202196AE-E36E-4AB6-9F19-54C25E0F8B91}" dt="2024-06-13T10:15:14.297" v="4242" actId="478"/>
          <ac:spMkLst>
            <pc:docMk/>
            <pc:sldMk cId="1377467198" sldId="266"/>
            <ac:spMk id="18" creationId="{3F0754F0-326C-6AEF-31D4-82D80E45DA0F}"/>
          </ac:spMkLst>
        </pc:spChg>
        <pc:spChg chg="add mod">
          <ac:chgData name="Stacey Draper" userId="b535435caf74a1e2" providerId="LiveId" clId="{202196AE-E36E-4AB6-9F19-54C25E0F8B91}" dt="2024-06-13T11:17:23.100" v="5401" actId="20577"/>
          <ac:spMkLst>
            <pc:docMk/>
            <pc:sldMk cId="1377467198" sldId="266"/>
            <ac:spMk id="19" creationId="{B13AC564-4960-7FEF-1784-6FDDC1331BFA}"/>
          </ac:spMkLst>
        </pc:spChg>
        <pc:spChg chg="add del mod">
          <ac:chgData name="Stacey Draper" userId="b535435caf74a1e2" providerId="LiveId" clId="{202196AE-E36E-4AB6-9F19-54C25E0F8B91}" dt="2024-06-13T10:15:53.972" v="4246" actId="478"/>
          <ac:spMkLst>
            <pc:docMk/>
            <pc:sldMk cId="1377467198" sldId="266"/>
            <ac:spMk id="20" creationId="{5310A785-10AB-9586-9DEC-1804A323EE12}"/>
          </ac:spMkLst>
        </pc:spChg>
        <pc:spChg chg="add mod">
          <ac:chgData name="Stacey Draper" userId="b535435caf74a1e2" providerId="LiveId" clId="{202196AE-E36E-4AB6-9F19-54C25E0F8B91}" dt="2024-06-13T10:29:20.243" v="4606" actId="12789"/>
          <ac:spMkLst>
            <pc:docMk/>
            <pc:sldMk cId="1377467198" sldId="266"/>
            <ac:spMk id="21" creationId="{10764472-98B9-6334-7141-25E255A4458F}"/>
          </ac:spMkLst>
        </pc:spChg>
        <pc:spChg chg="add mod">
          <ac:chgData name="Stacey Draper" userId="b535435caf74a1e2" providerId="LiveId" clId="{202196AE-E36E-4AB6-9F19-54C25E0F8B91}" dt="2024-06-13T10:30:15.876" v="4620" actId="20577"/>
          <ac:spMkLst>
            <pc:docMk/>
            <pc:sldMk cId="1377467198" sldId="266"/>
            <ac:spMk id="22" creationId="{4E9111D0-E6A5-F1EE-28A5-3E831641B10B}"/>
          </ac:spMkLst>
        </pc:spChg>
        <pc:spChg chg="add mod">
          <ac:chgData name="Stacey Draper" userId="b535435caf74a1e2" providerId="LiveId" clId="{202196AE-E36E-4AB6-9F19-54C25E0F8B91}" dt="2024-06-13T10:30:53.877" v="4634" actId="20577"/>
          <ac:spMkLst>
            <pc:docMk/>
            <pc:sldMk cId="1377467198" sldId="266"/>
            <ac:spMk id="23" creationId="{04C2C603-886D-A65F-F241-19406220B67A}"/>
          </ac:spMkLst>
        </pc:spChg>
        <pc:grpChg chg="add mod">
          <ac:chgData name="Stacey Draper" userId="b535435caf74a1e2" providerId="LiveId" clId="{202196AE-E36E-4AB6-9F19-54C25E0F8B91}" dt="2024-06-13T09:37:45.310" v="3855" actId="1076"/>
          <ac:grpSpMkLst>
            <pc:docMk/>
            <pc:sldMk cId="1377467198" sldId="266"/>
            <ac:grpSpMk id="16" creationId="{C1073039-F9EB-4436-A8E0-5162C07ECD65}"/>
          </ac:grpSpMkLst>
        </pc:grpChg>
        <pc:grpChg chg="add mod">
          <ac:chgData name="Stacey Draper" userId="b535435caf74a1e2" providerId="LiveId" clId="{202196AE-E36E-4AB6-9F19-54C25E0F8B91}" dt="2024-06-13T09:37:02.802" v="3845" actId="1035"/>
          <ac:grpSpMkLst>
            <pc:docMk/>
            <pc:sldMk cId="1377467198" sldId="266"/>
            <ac:grpSpMk id="17" creationId="{14D8BAEE-E4F5-468D-4F15-B401E8742E80}"/>
          </ac:grpSpMkLst>
        </pc:grpChg>
        <pc:picChg chg="add mod">
          <ac:chgData name="Stacey Draper" userId="b535435caf74a1e2" providerId="LiveId" clId="{202196AE-E36E-4AB6-9F19-54C25E0F8B91}" dt="2024-06-13T10:12:03.757" v="4209" actId="1035"/>
          <ac:picMkLst>
            <pc:docMk/>
            <pc:sldMk cId="1377467198" sldId="266"/>
            <ac:picMk id="3" creationId="{CDF1EF35-A9A2-A77E-FC5B-391D0A49EC71}"/>
          </ac:picMkLst>
        </pc:picChg>
        <pc:picChg chg="add mod">
          <ac:chgData name="Stacey Draper" userId="b535435caf74a1e2" providerId="LiveId" clId="{202196AE-E36E-4AB6-9F19-54C25E0F8B91}" dt="2024-06-12T14:32:39.810" v="3396"/>
          <ac:picMkLst>
            <pc:docMk/>
            <pc:sldMk cId="1377467198" sldId="266"/>
            <ac:picMk id="4" creationId="{6E66E770-35A3-9226-CB32-97AD82847591}"/>
          </ac:picMkLst>
        </pc:picChg>
        <pc:picChg chg="add mod">
          <ac:chgData name="Stacey Draper" userId="b535435caf74a1e2" providerId="LiveId" clId="{202196AE-E36E-4AB6-9F19-54C25E0F8B91}" dt="2024-06-12T14:32:39.810" v="3396"/>
          <ac:picMkLst>
            <pc:docMk/>
            <pc:sldMk cId="1377467198" sldId="266"/>
            <ac:picMk id="5" creationId="{3DE01EC7-CB02-92F7-5286-090C5E525E30}"/>
          </ac:picMkLst>
        </pc:picChg>
        <pc:picChg chg="add mod">
          <ac:chgData name="Stacey Draper" userId="b535435caf74a1e2" providerId="LiveId" clId="{202196AE-E36E-4AB6-9F19-54C25E0F8B91}" dt="2024-06-12T14:32:52.622" v="3397"/>
          <ac:picMkLst>
            <pc:docMk/>
            <pc:sldMk cId="1377467198" sldId="266"/>
            <ac:picMk id="6" creationId="{8BEFBB79-E328-CB07-ADEB-6FA35DF4EC80}"/>
          </ac:picMkLst>
        </pc:picChg>
        <pc:picChg chg="add mod">
          <ac:chgData name="Stacey Draper" userId="b535435caf74a1e2" providerId="LiveId" clId="{202196AE-E36E-4AB6-9F19-54C25E0F8B91}" dt="2024-06-12T14:32:52.622" v="3397"/>
          <ac:picMkLst>
            <pc:docMk/>
            <pc:sldMk cId="1377467198" sldId="266"/>
            <ac:picMk id="7" creationId="{BFBA6E8E-E770-F2AF-E77E-4783B0751A13}"/>
          </ac:picMkLst>
        </pc:picChg>
        <pc:picChg chg="add mod">
          <ac:chgData name="Stacey Draper" userId="b535435caf74a1e2" providerId="LiveId" clId="{202196AE-E36E-4AB6-9F19-54C25E0F8B91}" dt="2024-06-13T10:29:20.243" v="4606" actId="12789"/>
          <ac:picMkLst>
            <pc:docMk/>
            <pc:sldMk cId="1377467198" sldId="266"/>
            <ac:picMk id="8" creationId="{08C85EF8-3671-87A1-44BA-C26BEB883184}"/>
          </ac:picMkLst>
        </pc:picChg>
        <pc:picChg chg="add mod">
          <ac:chgData name="Stacey Draper" userId="b535435caf74a1e2" providerId="LiveId" clId="{202196AE-E36E-4AB6-9F19-54C25E0F8B91}" dt="2024-06-13T09:26:41.409" v="3731"/>
          <ac:picMkLst>
            <pc:docMk/>
            <pc:sldMk cId="1377467198" sldId="266"/>
            <ac:picMk id="9" creationId="{3D4F13EF-2FA7-03F4-3C71-F808B5573EBA}"/>
          </ac:picMkLst>
        </pc:picChg>
        <pc:picChg chg="add del mod">
          <ac:chgData name="Stacey Draper" userId="b535435caf74a1e2" providerId="LiveId" clId="{202196AE-E36E-4AB6-9F19-54C25E0F8B91}" dt="2024-06-13T09:34:01.461" v="3765" actId="478"/>
          <ac:picMkLst>
            <pc:docMk/>
            <pc:sldMk cId="1377467198" sldId="266"/>
            <ac:picMk id="10" creationId="{62FB451E-E1C4-C176-9FDA-0B9B42EA5C65}"/>
          </ac:picMkLst>
        </pc:picChg>
        <pc:picChg chg="add mod">
          <ac:chgData name="Stacey Draper" userId="b535435caf74a1e2" providerId="LiveId" clId="{202196AE-E36E-4AB6-9F19-54C25E0F8B91}" dt="2024-06-13T09:36:47.990" v="3821" actId="164"/>
          <ac:picMkLst>
            <pc:docMk/>
            <pc:sldMk cId="1377467198" sldId="266"/>
            <ac:picMk id="11" creationId="{E4D6FDAF-CFD9-21E8-C4DA-0220616E7A9E}"/>
          </ac:picMkLst>
        </pc:picChg>
        <pc:picChg chg="add del mod">
          <ac:chgData name="Stacey Draper" userId="b535435caf74a1e2" providerId="LiveId" clId="{202196AE-E36E-4AB6-9F19-54C25E0F8B91}" dt="2024-06-13T09:34:04.328" v="3766" actId="478"/>
          <ac:picMkLst>
            <pc:docMk/>
            <pc:sldMk cId="1377467198" sldId="266"/>
            <ac:picMk id="12" creationId="{006AE6C8-6720-EC6A-C90A-CA614D383FF9}"/>
          </ac:picMkLst>
        </pc:picChg>
        <pc:picChg chg="add mod">
          <ac:chgData name="Stacey Draper" userId="b535435caf74a1e2" providerId="LiveId" clId="{202196AE-E36E-4AB6-9F19-54C25E0F8B91}" dt="2024-06-13T09:36:30.522" v="3816" actId="164"/>
          <ac:picMkLst>
            <pc:docMk/>
            <pc:sldMk cId="1377467198" sldId="266"/>
            <ac:picMk id="13" creationId="{901C68EC-9607-5384-D59D-BE789BED83AE}"/>
          </ac:picMkLst>
        </pc:picChg>
      </pc:sldChg>
    </pc:docChg>
  </pc:docChgLst>
  <pc:docChgLst>
    <pc:chgData name="Stacey Draper" userId="b535435caf74a1e2" providerId="LiveId" clId="{86191135-8AA0-4D81-8F48-B0A11D69FC65}"/>
    <pc:docChg chg="undo custSel addSld delSld modSld">
      <pc:chgData name="Stacey Draper" userId="b535435caf74a1e2" providerId="LiveId" clId="{86191135-8AA0-4D81-8F48-B0A11D69FC65}" dt="2024-11-07T11:27:27.672" v="237" actId="1036"/>
      <pc:docMkLst>
        <pc:docMk/>
      </pc:docMkLst>
      <pc:sldChg chg="delSp modSp mod">
        <pc:chgData name="Stacey Draper" userId="b535435caf74a1e2" providerId="LiveId" clId="{86191135-8AA0-4D81-8F48-B0A11D69FC65}" dt="2024-10-30T10:28:57.456" v="28" actId="1037"/>
        <pc:sldMkLst>
          <pc:docMk/>
          <pc:sldMk cId="0" sldId="256"/>
        </pc:sldMkLst>
        <pc:spChg chg="mod">
          <ac:chgData name="Stacey Draper" userId="b535435caf74a1e2" providerId="LiveId" clId="{86191135-8AA0-4D81-8F48-B0A11D69FC65}" dt="2024-10-30T10:28:57.456" v="28" actId="1037"/>
          <ac:spMkLst>
            <pc:docMk/>
            <pc:sldMk cId="0" sldId="256"/>
            <ac:spMk id="6" creationId="{00000000-0000-0000-0000-000000000000}"/>
          </ac:spMkLst>
        </pc:spChg>
        <pc:spChg chg="mod">
          <ac:chgData name="Stacey Draper" userId="b535435caf74a1e2" providerId="LiveId" clId="{86191135-8AA0-4D81-8F48-B0A11D69FC65}" dt="2024-10-30T10:28:57.456" v="28" actId="1037"/>
          <ac:spMkLst>
            <pc:docMk/>
            <pc:sldMk cId="0" sldId="256"/>
            <ac:spMk id="17" creationId="{00000000-0000-0000-0000-000000000000}"/>
          </ac:spMkLst>
        </pc:spChg>
        <pc:picChg chg="mod ord">
          <ac:chgData name="Stacey Draper" userId="b535435caf74a1e2" providerId="LiveId" clId="{86191135-8AA0-4D81-8F48-B0A11D69FC65}" dt="2024-10-28T12:15:47.990" v="17" actId="166"/>
          <ac:picMkLst>
            <pc:docMk/>
            <pc:sldMk cId="0" sldId="256"/>
            <ac:picMk id="3" creationId="{00000000-0000-0000-0000-000000000000}"/>
          </ac:picMkLst>
        </pc:picChg>
        <pc:picChg chg="del">
          <ac:chgData name="Stacey Draper" userId="b535435caf74a1e2" providerId="LiveId" clId="{86191135-8AA0-4D81-8F48-B0A11D69FC65}" dt="2024-10-28T11:55:41.163" v="5" actId="478"/>
          <ac:picMkLst>
            <pc:docMk/>
            <pc:sldMk cId="0" sldId="256"/>
            <ac:picMk id="4" creationId="{00000000-0000-0000-0000-000000000000}"/>
          </ac:picMkLst>
        </pc:picChg>
        <pc:picChg chg="mod">
          <ac:chgData name="Stacey Draper" userId="b535435caf74a1e2" providerId="LiveId" clId="{86191135-8AA0-4D81-8F48-B0A11D69FC65}" dt="2024-10-30T10:28:57.456" v="28" actId="1037"/>
          <ac:picMkLst>
            <pc:docMk/>
            <pc:sldMk cId="0" sldId="256"/>
            <ac:picMk id="8" creationId="{00000000-0000-0000-0000-000000000000}"/>
          </ac:picMkLst>
        </pc:picChg>
        <pc:picChg chg="del">
          <ac:chgData name="Stacey Draper" userId="b535435caf74a1e2" providerId="LiveId" clId="{86191135-8AA0-4D81-8F48-B0A11D69FC65}" dt="2024-10-28T11:55:30.073" v="0" actId="478"/>
          <ac:picMkLst>
            <pc:docMk/>
            <pc:sldMk cId="0" sldId="256"/>
            <ac:picMk id="9" creationId="{00000000-0000-0000-0000-000000000000}"/>
          </ac:picMkLst>
        </pc:picChg>
        <pc:picChg chg="del">
          <ac:chgData name="Stacey Draper" userId="b535435caf74a1e2" providerId="LiveId" clId="{86191135-8AA0-4D81-8F48-B0A11D69FC65}" dt="2024-10-28T11:55:34.746" v="2" actId="478"/>
          <ac:picMkLst>
            <pc:docMk/>
            <pc:sldMk cId="0" sldId="256"/>
            <ac:picMk id="10" creationId="{00000000-0000-0000-0000-000000000000}"/>
          </ac:picMkLst>
        </pc:picChg>
        <pc:picChg chg="del">
          <ac:chgData name="Stacey Draper" userId="b535435caf74a1e2" providerId="LiveId" clId="{86191135-8AA0-4D81-8F48-B0A11D69FC65}" dt="2024-10-28T11:55:32.321" v="1" actId="478"/>
          <ac:picMkLst>
            <pc:docMk/>
            <pc:sldMk cId="0" sldId="256"/>
            <ac:picMk id="11" creationId="{00000000-0000-0000-0000-000000000000}"/>
          </ac:picMkLst>
        </pc:picChg>
        <pc:picChg chg="del">
          <ac:chgData name="Stacey Draper" userId="b535435caf74a1e2" providerId="LiveId" clId="{86191135-8AA0-4D81-8F48-B0A11D69FC65}" dt="2024-10-28T11:55:42.825" v="6" actId="478"/>
          <ac:picMkLst>
            <pc:docMk/>
            <pc:sldMk cId="0" sldId="256"/>
            <ac:picMk id="12" creationId="{00000000-0000-0000-0000-000000000000}"/>
          </ac:picMkLst>
        </pc:picChg>
        <pc:picChg chg="del">
          <ac:chgData name="Stacey Draper" userId="b535435caf74a1e2" providerId="LiveId" clId="{86191135-8AA0-4D81-8F48-B0A11D69FC65}" dt="2024-10-28T11:55:37.191" v="3" actId="478"/>
          <ac:picMkLst>
            <pc:docMk/>
            <pc:sldMk cId="0" sldId="256"/>
            <ac:picMk id="13" creationId="{00000000-0000-0000-0000-000000000000}"/>
          </ac:picMkLst>
        </pc:picChg>
        <pc:picChg chg="mod ord">
          <ac:chgData name="Stacey Draper" userId="b535435caf74a1e2" providerId="LiveId" clId="{86191135-8AA0-4D81-8F48-B0A11D69FC65}" dt="2024-10-28T12:15:43.765" v="16" actId="167"/>
          <ac:picMkLst>
            <pc:docMk/>
            <pc:sldMk cId="0" sldId="256"/>
            <ac:picMk id="14" creationId="{00000000-0000-0000-0000-000000000000}"/>
          </ac:picMkLst>
        </pc:picChg>
        <pc:picChg chg="mod">
          <ac:chgData name="Stacey Draper" userId="b535435caf74a1e2" providerId="LiveId" clId="{86191135-8AA0-4D81-8F48-B0A11D69FC65}" dt="2024-10-30T10:28:57.456" v="28" actId="1037"/>
          <ac:picMkLst>
            <pc:docMk/>
            <pc:sldMk cId="0" sldId="256"/>
            <ac:picMk id="15" creationId="{00000000-0000-0000-0000-000000000000}"/>
          </ac:picMkLst>
        </pc:picChg>
        <pc:picChg chg="mod">
          <ac:chgData name="Stacey Draper" userId="b535435caf74a1e2" providerId="LiveId" clId="{86191135-8AA0-4D81-8F48-B0A11D69FC65}" dt="2024-10-30T10:28:57.456" v="28" actId="1037"/>
          <ac:picMkLst>
            <pc:docMk/>
            <pc:sldMk cId="0" sldId="256"/>
            <ac:picMk id="16" creationId="{00000000-0000-0000-0000-000000000000}"/>
          </ac:picMkLst>
        </pc:picChg>
        <pc:picChg chg="del">
          <ac:chgData name="Stacey Draper" userId="b535435caf74a1e2" providerId="LiveId" clId="{86191135-8AA0-4D81-8F48-B0A11D69FC65}" dt="2024-10-28T11:55:39.146" v="4" actId="478"/>
          <ac:picMkLst>
            <pc:docMk/>
            <pc:sldMk cId="0" sldId="256"/>
            <ac:picMk id="18" creationId="{00000000-0000-0000-0000-000000000000}"/>
          </ac:picMkLst>
        </pc:picChg>
        <pc:picChg chg="del">
          <ac:chgData name="Stacey Draper" userId="b535435caf74a1e2" providerId="LiveId" clId="{86191135-8AA0-4D81-8F48-B0A11D69FC65}" dt="2024-10-28T12:15:59.182" v="18" actId="478"/>
          <ac:picMkLst>
            <pc:docMk/>
            <pc:sldMk cId="0" sldId="256"/>
            <ac:picMk id="19" creationId="{00000000-0000-0000-0000-000000000000}"/>
          </ac:picMkLst>
        </pc:picChg>
        <pc:picChg chg="mod">
          <ac:chgData name="Stacey Draper" userId="b535435caf74a1e2" providerId="LiveId" clId="{86191135-8AA0-4D81-8F48-B0A11D69FC65}" dt="2024-10-30T10:28:57.456" v="28" actId="1037"/>
          <ac:picMkLst>
            <pc:docMk/>
            <pc:sldMk cId="0" sldId="256"/>
            <ac:picMk id="20" creationId="{00000000-0000-0000-0000-000000000000}"/>
          </ac:picMkLst>
        </pc:picChg>
        <pc:picChg chg="mod">
          <ac:chgData name="Stacey Draper" userId="b535435caf74a1e2" providerId="LiveId" clId="{86191135-8AA0-4D81-8F48-B0A11D69FC65}" dt="2024-10-30T10:28:57.456" v="28" actId="1037"/>
          <ac:picMkLst>
            <pc:docMk/>
            <pc:sldMk cId="0" sldId="256"/>
            <ac:picMk id="24" creationId="{8FA777EE-358A-7B3E-1D25-78C4474BB93B}"/>
          </ac:picMkLst>
        </pc:picChg>
      </pc:sldChg>
      <pc:sldChg chg="delSp modSp del mod">
        <pc:chgData name="Stacey Draper" userId="b535435caf74a1e2" providerId="LiveId" clId="{86191135-8AA0-4D81-8F48-B0A11D69FC65}" dt="2024-11-07T10:53:40.083" v="213" actId="47"/>
        <pc:sldMkLst>
          <pc:docMk/>
          <pc:sldMk cId="0" sldId="260"/>
        </pc:sldMkLst>
        <pc:picChg chg="del mod">
          <ac:chgData name="Stacey Draper" userId="b535435caf74a1e2" providerId="LiveId" clId="{86191135-8AA0-4D81-8F48-B0A11D69FC65}" dt="2024-11-07T10:53:32.731" v="212" actId="478"/>
          <ac:picMkLst>
            <pc:docMk/>
            <pc:sldMk cId="0" sldId="260"/>
            <ac:picMk id="16" creationId="{00000000-0000-0000-0000-000000000000}"/>
          </ac:picMkLst>
        </pc:picChg>
      </pc:sldChg>
      <pc:sldChg chg="del">
        <pc:chgData name="Stacey Draper" userId="b535435caf74a1e2" providerId="LiveId" clId="{86191135-8AA0-4D81-8F48-B0A11D69FC65}" dt="2024-10-30T10:32:00.801" v="29" actId="47"/>
        <pc:sldMkLst>
          <pc:docMk/>
          <pc:sldMk cId="0" sldId="263"/>
        </pc:sldMkLst>
      </pc:sldChg>
      <pc:sldChg chg="addSp delSp modSp add del mod delAnim">
        <pc:chgData name="Stacey Draper" userId="b535435caf74a1e2" providerId="LiveId" clId="{86191135-8AA0-4D81-8F48-B0A11D69FC65}" dt="2024-11-07T11:27:27.672" v="237" actId="1036"/>
        <pc:sldMkLst>
          <pc:docMk/>
          <pc:sldMk cId="0" sldId="264"/>
        </pc:sldMkLst>
        <pc:spChg chg="mod topLvl">
          <ac:chgData name="Stacey Draper" userId="b535435caf74a1e2" providerId="LiveId" clId="{86191135-8AA0-4D81-8F48-B0A11D69FC65}" dt="2024-11-07T11:27:03.702" v="221" actId="164"/>
          <ac:spMkLst>
            <pc:docMk/>
            <pc:sldMk cId="0" sldId="264"/>
            <ac:spMk id="9" creationId="{00000000-0000-0000-0000-000000000000}"/>
          </ac:spMkLst>
        </pc:spChg>
        <pc:spChg chg="del">
          <ac:chgData name="Stacey Draper" userId="b535435caf74a1e2" providerId="LiveId" clId="{86191135-8AA0-4D81-8F48-B0A11D69FC65}" dt="2024-11-07T10:44:01.465" v="179" actId="478"/>
          <ac:spMkLst>
            <pc:docMk/>
            <pc:sldMk cId="0" sldId="264"/>
            <ac:spMk id="10" creationId="{00000000-0000-0000-0000-000000000000}"/>
          </ac:spMkLst>
        </pc:spChg>
        <pc:spChg chg="mod">
          <ac:chgData name="Stacey Draper" userId="b535435caf74a1e2" providerId="LiveId" clId="{86191135-8AA0-4D81-8F48-B0A11D69FC65}" dt="2024-11-07T10:50:46.819" v="191" actId="164"/>
          <ac:spMkLst>
            <pc:docMk/>
            <pc:sldMk cId="0" sldId="264"/>
            <ac:spMk id="15" creationId="{00000000-0000-0000-0000-000000000000}"/>
          </ac:spMkLst>
        </pc:spChg>
        <pc:spChg chg="mod">
          <ac:chgData name="Stacey Draper" userId="b535435caf74a1e2" providerId="LiveId" clId="{86191135-8AA0-4D81-8F48-B0A11D69FC65}" dt="2024-11-07T10:50:46.819" v="191" actId="164"/>
          <ac:spMkLst>
            <pc:docMk/>
            <pc:sldMk cId="0" sldId="264"/>
            <ac:spMk id="16" creationId="{00000000-0000-0000-0000-000000000000}"/>
          </ac:spMkLst>
        </pc:spChg>
        <pc:spChg chg="mod">
          <ac:chgData name="Stacey Draper" userId="b535435caf74a1e2" providerId="LiveId" clId="{86191135-8AA0-4D81-8F48-B0A11D69FC65}" dt="2024-11-07T10:50:30.572" v="190" actId="164"/>
          <ac:spMkLst>
            <pc:docMk/>
            <pc:sldMk cId="0" sldId="264"/>
            <ac:spMk id="17" creationId="{00000000-0000-0000-0000-000000000000}"/>
          </ac:spMkLst>
        </pc:spChg>
        <pc:spChg chg="mod">
          <ac:chgData name="Stacey Draper" userId="b535435caf74a1e2" providerId="LiveId" clId="{86191135-8AA0-4D81-8F48-B0A11D69FC65}" dt="2024-11-07T10:50:30.572" v="190" actId="164"/>
          <ac:spMkLst>
            <pc:docMk/>
            <pc:sldMk cId="0" sldId="264"/>
            <ac:spMk id="18" creationId="{00000000-0000-0000-0000-000000000000}"/>
          </ac:spMkLst>
        </pc:spChg>
        <pc:spChg chg="mod topLvl">
          <ac:chgData name="Stacey Draper" userId="b535435caf74a1e2" providerId="LiveId" clId="{86191135-8AA0-4D81-8F48-B0A11D69FC65}" dt="2024-11-07T11:27:03.702" v="221" actId="164"/>
          <ac:spMkLst>
            <pc:docMk/>
            <pc:sldMk cId="0" sldId="264"/>
            <ac:spMk id="19" creationId="{00000000-0000-0000-0000-000000000000}"/>
          </ac:spMkLst>
        </pc:spChg>
        <pc:spChg chg="del">
          <ac:chgData name="Stacey Draper" userId="b535435caf74a1e2" providerId="LiveId" clId="{86191135-8AA0-4D81-8F48-B0A11D69FC65}" dt="2024-11-07T10:44:07.667" v="180" actId="478"/>
          <ac:spMkLst>
            <pc:docMk/>
            <pc:sldMk cId="0" sldId="264"/>
            <ac:spMk id="20" creationId="{00000000-0000-0000-0000-000000000000}"/>
          </ac:spMkLst>
        </pc:spChg>
        <pc:spChg chg="add mod">
          <ac:chgData name="Stacey Draper" userId="b535435caf74a1e2" providerId="LiveId" clId="{86191135-8AA0-4D81-8F48-B0A11D69FC65}" dt="2024-11-07T11:26:43.899" v="218" actId="6549"/>
          <ac:spMkLst>
            <pc:docMk/>
            <pc:sldMk cId="0" sldId="264"/>
            <ac:spMk id="25" creationId="{F038017B-B9B8-7118-E0C5-19B8642C38E4}"/>
          </ac:spMkLst>
        </pc:spChg>
        <pc:grpChg chg="add mod">
          <ac:chgData name="Stacey Draper" userId="b535435caf74a1e2" providerId="LiveId" clId="{86191135-8AA0-4D81-8F48-B0A11D69FC65}" dt="2024-11-07T11:27:27.672" v="237" actId="1036"/>
          <ac:grpSpMkLst>
            <pc:docMk/>
            <pc:sldMk cId="0" sldId="264"/>
            <ac:grpSpMk id="28" creationId="{5725F65E-6D4F-F7D8-4AAA-F1EBD9F8D7D4}"/>
          </ac:grpSpMkLst>
        </pc:grpChg>
        <pc:grpChg chg="add mod">
          <ac:chgData name="Stacey Draper" userId="b535435caf74a1e2" providerId="LiveId" clId="{86191135-8AA0-4D81-8F48-B0A11D69FC65}" dt="2024-11-07T10:50:46.819" v="191" actId="164"/>
          <ac:grpSpMkLst>
            <pc:docMk/>
            <pc:sldMk cId="0" sldId="264"/>
            <ac:grpSpMk id="29" creationId="{9819A1DB-C462-B702-8F38-258B8B286488}"/>
          </ac:grpSpMkLst>
        </pc:grpChg>
        <pc:grpChg chg="add del mod">
          <ac:chgData name="Stacey Draper" userId="b535435caf74a1e2" providerId="LiveId" clId="{86191135-8AA0-4D81-8F48-B0A11D69FC65}" dt="2024-11-07T10:51:37.706" v="198" actId="165"/>
          <ac:grpSpMkLst>
            <pc:docMk/>
            <pc:sldMk cId="0" sldId="264"/>
            <ac:grpSpMk id="30" creationId="{172040A8-9701-C489-2F82-7A4795093EE2}"/>
          </ac:grpSpMkLst>
        </pc:grpChg>
        <pc:grpChg chg="add del mod">
          <ac:chgData name="Stacey Draper" userId="b535435caf74a1e2" providerId="LiveId" clId="{86191135-8AA0-4D81-8F48-B0A11D69FC65}" dt="2024-11-07T11:26:47.903" v="220" actId="478"/>
          <ac:grpSpMkLst>
            <pc:docMk/>
            <pc:sldMk cId="0" sldId="264"/>
            <ac:grpSpMk id="31" creationId="{BC73B103-1113-2FC7-E0D0-3D40F9295105}"/>
          </ac:grpSpMkLst>
        </pc:grpChg>
        <pc:grpChg chg="add mod">
          <ac:chgData name="Stacey Draper" userId="b535435caf74a1e2" providerId="LiveId" clId="{86191135-8AA0-4D81-8F48-B0A11D69FC65}" dt="2024-11-07T11:27:12.942" v="222" actId="1076"/>
          <ac:grpSpMkLst>
            <pc:docMk/>
            <pc:sldMk cId="0" sldId="264"/>
            <ac:grpSpMk id="32" creationId="{E160750F-E66A-DDF0-A168-4276A84411E0}"/>
          </ac:grpSpMkLst>
        </pc:grpChg>
        <pc:picChg chg="mod ord">
          <ac:chgData name="Stacey Draper" userId="b535435caf74a1e2" providerId="LiveId" clId="{86191135-8AA0-4D81-8F48-B0A11D69FC65}" dt="2024-11-07T10:52:32.237" v="206" actId="167"/>
          <ac:picMkLst>
            <pc:docMk/>
            <pc:sldMk cId="0" sldId="264"/>
            <ac:picMk id="2" creationId="{00000000-0000-0000-0000-000000000000}"/>
          </ac:picMkLst>
        </pc:picChg>
        <pc:picChg chg="mod">
          <ac:chgData name="Stacey Draper" userId="b535435caf74a1e2" providerId="LiveId" clId="{86191135-8AA0-4D81-8F48-B0A11D69FC65}" dt="2024-11-07T10:50:46.819" v="191" actId="164"/>
          <ac:picMkLst>
            <pc:docMk/>
            <pc:sldMk cId="0" sldId="264"/>
            <ac:picMk id="7" creationId="{00000000-0000-0000-0000-000000000000}"/>
          </ac:picMkLst>
        </pc:picChg>
        <pc:picChg chg="mod">
          <ac:chgData name="Stacey Draper" userId="b535435caf74a1e2" providerId="LiveId" clId="{86191135-8AA0-4D81-8F48-B0A11D69FC65}" dt="2024-11-07T10:50:30.572" v="190" actId="164"/>
          <ac:picMkLst>
            <pc:docMk/>
            <pc:sldMk cId="0" sldId="264"/>
            <ac:picMk id="8" creationId="{00000000-0000-0000-0000-000000000000}"/>
          </ac:picMkLst>
        </pc:picChg>
        <pc:picChg chg="add del mod">
          <ac:chgData name="Stacey Draper" userId="b535435caf74a1e2" providerId="LiveId" clId="{86191135-8AA0-4D81-8F48-B0A11D69FC65}" dt="2024-11-07T10:48:53.747" v="182" actId="478"/>
          <ac:picMkLst>
            <pc:docMk/>
            <pc:sldMk cId="0" sldId="264"/>
            <ac:picMk id="21" creationId="{7E0BA6D0-6ABD-84D3-DDFB-C7D07ECA2A2B}"/>
          </ac:picMkLst>
        </pc:picChg>
        <pc:picChg chg="mod">
          <ac:chgData name="Stacey Draper" userId="b535435caf74a1e2" providerId="LiveId" clId="{86191135-8AA0-4D81-8F48-B0A11D69FC65}" dt="2024-11-07T11:27:17.495" v="223" actId="1076"/>
          <ac:picMkLst>
            <pc:docMk/>
            <pc:sldMk cId="0" sldId="264"/>
            <ac:picMk id="22" creationId="{A4F1FC87-1E90-0BDE-96AA-3141E8FF706D}"/>
          </ac:picMkLst>
        </pc:picChg>
        <pc:picChg chg="add mod">
          <ac:chgData name="Stacey Draper" userId="b535435caf74a1e2" providerId="LiveId" clId="{86191135-8AA0-4D81-8F48-B0A11D69FC65}" dt="2024-11-07T10:52:48.953" v="210" actId="1037"/>
          <ac:picMkLst>
            <pc:docMk/>
            <pc:sldMk cId="0" sldId="264"/>
            <ac:picMk id="24" creationId="{71FC7F2B-6F08-14D6-078B-74A492E3750B}"/>
          </ac:picMkLst>
        </pc:picChg>
        <pc:picChg chg="del">
          <ac:chgData name="Stacey Draper" userId="b535435caf74a1e2" providerId="LiveId" clId="{86191135-8AA0-4D81-8F48-B0A11D69FC65}" dt="2024-11-07T10:43:56.093" v="178" actId="478"/>
          <ac:picMkLst>
            <pc:docMk/>
            <pc:sldMk cId="0" sldId="264"/>
            <ac:picMk id="26" creationId="{BC446909-454B-79C1-BB0E-15B4C71454F3}"/>
          </ac:picMkLst>
        </pc:picChg>
        <pc:picChg chg="add del mod ord">
          <ac:chgData name="Stacey Draper" userId="b535435caf74a1e2" providerId="LiveId" clId="{86191135-8AA0-4D81-8F48-B0A11D69FC65}" dt="2024-11-07T11:26:45.625" v="219" actId="478"/>
          <ac:picMkLst>
            <pc:docMk/>
            <pc:sldMk cId="0" sldId="264"/>
            <ac:picMk id="27" creationId="{D001E798-2B14-2279-1E56-CF0C970925E9}"/>
          </ac:picMkLst>
        </pc:picChg>
      </pc:sldChg>
      <pc:sldChg chg="addSp delSp modSp mod">
        <pc:chgData name="Stacey Draper" userId="b535435caf74a1e2" providerId="LiveId" clId="{86191135-8AA0-4D81-8F48-B0A11D69FC65}" dt="2024-11-07T10:43:23.241" v="177" actId="14100"/>
        <pc:sldMkLst>
          <pc:docMk/>
          <pc:sldMk cId="0" sldId="265"/>
        </pc:sldMkLst>
        <pc:spChg chg="mod">
          <ac:chgData name="Stacey Draper" userId="b535435caf74a1e2" providerId="LiveId" clId="{86191135-8AA0-4D81-8F48-B0A11D69FC65}" dt="2024-11-07T10:39:20.251" v="105" actId="1076"/>
          <ac:spMkLst>
            <pc:docMk/>
            <pc:sldMk cId="0" sldId="265"/>
            <ac:spMk id="9" creationId="{00000000-0000-0000-0000-000000000000}"/>
          </ac:spMkLst>
        </pc:spChg>
        <pc:spChg chg="del">
          <ac:chgData name="Stacey Draper" userId="b535435caf74a1e2" providerId="LiveId" clId="{86191135-8AA0-4D81-8F48-B0A11D69FC65}" dt="2024-11-07T10:37:14.225" v="30" actId="478"/>
          <ac:spMkLst>
            <pc:docMk/>
            <pc:sldMk cId="0" sldId="265"/>
            <ac:spMk id="10" creationId="{00000000-0000-0000-0000-000000000000}"/>
          </ac:spMkLst>
        </pc:spChg>
        <pc:spChg chg="add mod">
          <ac:chgData name="Stacey Draper" userId="b535435caf74a1e2" providerId="LiveId" clId="{86191135-8AA0-4D81-8F48-B0A11D69FC65}" dt="2024-11-07T10:39:10.778" v="103" actId="1076"/>
          <ac:spMkLst>
            <pc:docMk/>
            <pc:sldMk cId="0" sldId="265"/>
            <ac:spMk id="13" creationId="{CF31B686-AC2D-C03B-7C92-2B8A57E78636}"/>
          </ac:spMkLst>
        </pc:spChg>
        <pc:spChg chg="add del mod">
          <ac:chgData name="Stacey Draper" userId="b535435caf74a1e2" providerId="LiveId" clId="{86191135-8AA0-4D81-8F48-B0A11D69FC65}" dt="2024-11-07T10:43:19.020" v="176" actId="478"/>
          <ac:spMkLst>
            <pc:docMk/>
            <pc:sldMk cId="0" sldId="265"/>
            <ac:spMk id="15" creationId="{D8379312-7E79-3246-B51F-502A6C24F47E}"/>
          </ac:spMkLst>
        </pc:spChg>
        <pc:spChg chg="add mod">
          <ac:chgData name="Stacey Draper" userId="b535435caf74a1e2" providerId="LiveId" clId="{86191135-8AA0-4D81-8F48-B0A11D69FC65}" dt="2024-11-07T10:41:36.343" v="111" actId="14100"/>
          <ac:spMkLst>
            <pc:docMk/>
            <pc:sldMk cId="0" sldId="265"/>
            <ac:spMk id="16" creationId="{70FB4A04-E7DA-B051-533F-FD466798BADC}"/>
          </ac:spMkLst>
        </pc:spChg>
        <pc:spChg chg="add">
          <ac:chgData name="Stacey Draper" userId="b535435caf74a1e2" providerId="LiveId" clId="{86191135-8AA0-4D81-8F48-B0A11D69FC65}" dt="2024-11-07T10:41:47.648" v="114"/>
          <ac:spMkLst>
            <pc:docMk/>
            <pc:sldMk cId="0" sldId="265"/>
            <ac:spMk id="17" creationId="{5D2FC8B1-F3FC-53B1-3615-72EDEBCA2FD7}"/>
          </ac:spMkLst>
        </pc:spChg>
        <pc:picChg chg="del mod">
          <ac:chgData name="Stacey Draper" userId="b535435caf74a1e2" providerId="LiveId" clId="{86191135-8AA0-4D81-8F48-B0A11D69FC65}" dt="2024-11-07T10:42:40.715" v="123" actId="478"/>
          <ac:picMkLst>
            <pc:docMk/>
            <pc:sldMk cId="0" sldId="265"/>
            <ac:picMk id="2" creationId="{00000000-0000-0000-0000-000000000000}"/>
          </ac:picMkLst>
        </pc:picChg>
        <pc:picChg chg="mod">
          <ac:chgData name="Stacey Draper" userId="b535435caf74a1e2" providerId="LiveId" clId="{86191135-8AA0-4D81-8F48-B0A11D69FC65}" dt="2024-11-07T10:39:17.443" v="104" actId="14100"/>
          <ac:picMkLst>
            <pc:docMk/>
            <pc:sldMk cId="0" sldId="265"/>
            <ac:picMk id="3" creationId="{00000000-0000-0000-0000-000000000000}"/>
          </ac:picMkLst>
        </pc:picChg>
        <pc:picChg chg="mod">
          <ac:chgData name="Stacey Draper" userId="b535435caf74a1e2" providerId="LiveId" clId="{86191135-8AA0-4D81-8F48-B0A11D69FC65}" dt="2024-11-07T10:43:23.241" v="177" actId="14100"/>
          <ac:picMkLst>
            <pc:docMk/>
            <pc:sldMk cId="0" sldId="265"/>
            <ac:picMk id="4" creationId="{00000000-0000-0000-0000-000000000000}"/>
          </ac:picMkLst>
        </pc:picChg>
        <pc:picChg chg="add mod">
          <ac:chgData name="Stacey Draper" userId="b535435caf74a1e2" providerId="LiveId" clId="{86191135-8AA0-4D81-8F48-B0A11D69FC65}" dt="2024-11-07T10:39:10.778" v="103" actId="1076"/>
          <ac:picMkLst>
            <pc:docMk/>
            <pc:sldMk cId="0" sldId="265"/>
            <ac:picMk id="14" creationId="{659FDAFA-4196-2AD7-18EB-B8F428A3DB75}"/>
          </ac:picMkLst>
        </pc:picChg>
        <pc:picChg chg="add del mod">
          <ac:chgData name="Stacey Draper" userId="b535435caf74a1e2" providerId="LiveId" clId="{86191135-8AA0-4D81-8F48-B0A11D69FC65}" dt="2024-11-07T10:43:15.884" v="175" actId="478"/>
          <ac:picMkLst>
            <pc:docMk/>
            <pc:sldMk cId="0" sldId="265"/>
            <ac:picMk id="1030" creationId="{3C121190-DB00-8798-757F-78C96F6DACC2}"/>
          </ac:picMkLst>
        </pc:picChg>
      </pc:sldChg>
    </pc:docChg>
  </pc:docChgLst>
  <pc:docChgLst>
    <pc:chgData name="Stacey Draper" userId="b535435caf74a1e2" providerId="LiveId" clId="{946AA6A8-AE7C-4F26-B127-469E3E0ABA5A}"/>
    <pc:docChg chg="undo custSel modSld sldOrd">
      <pc:chgData name="Stacey Draper" userId="b535435caf74a1e2" providerId="LiveId" clId="{946AA6A8-AE7C-4F26-B127-469E3E0ABA5A}" dt="2024-06-19T14:46:35.400" v="314" actId="1076"/>
      <pc:docMkLst>
        <pc:docMk/>
      </pc:docMkLst>
      <pc:sldChg chg="addSp delSp modSp mod">
        <pc:chgData name="Stacey Draper" userId="b535435caf74a1e2" providerId="LiveId" clId="{946AA6A8-AE7C-4F26-B127-469E3E0ABA5A}" dt="2024-06-19T14:45:56.855" v="312" actId="1076"/>
        <pc:sldMkLst>
          <pc:docMk/>
          <pc:sldMk cId="0" sldId="256"/>
        </pc:sldMkLst>
        <pc:spChg chg="mod">
          <ac:chgData name="Stacey Draper" userId="b535435caf74a1e2" providerId="LiveId" clId="{946AA6A8-AE7C-4F26-B127-469E3E0ABA5A}" dt="2024-06-19T12:43:44.448" v="269" actId="20577"/>
          <ac:spMkLst>
            <pc:docMk/>
            <pc:sldMk cId="0" sldId="256"/>
            <ac:spMk id="6" creationId="{00000000-0000-0000-0000-000000000000}"/>
          </ac:spMkLst>
        </pc:spChg>
        <pc:spChg chg="mod">
          <ac:chgData name="Stacey Draper" userId="b535435caf74a1e2" providerId="LiveId" clId="{946AA6A8-AE7C-4F26-B127-469E3E0ABA5A}" dt="2024-06-19T12:47:29.250" v="281" actId="20577"/>
          <ac:spMkLst>
            <pc:docMk/>
            <pc:sldMk cId="0" sldId="256"/>
            <ac:spMk id="17" creationId="{00000000-0000-0000-0000-000000000000}"/>
          </ac:spMkLst>
        </pc:spChg>
        <pc:picChg chg="mod">
          <ac:chgData name="Stacey Draper" userId="b535435caf74a1e2" providerId="LiveId" clId="{946AA6A8-AE7C-4F26-B127-469E3E0ABA5A}" dt="2024-06-19T14:07:33.490" v="284" actId="1036"/>
          <ac:picMkLst>
            <pc:docMk/>
            <pc:sldMk cId="0" sldId="256"/>
            <ac:picMk id="16" creationId="{00000000-0000-0000-0000-000000000000}"/>
          </ac:picMkLst>
        </pc:picChg>
        <pc:picChg chg="mod ord">
          <ac:chgData name="Stacey Draper" userId="b535435caf74a1e2" providerId="LiveId" clId="{946AA6A8-AE7C-4F26-B127-469E3E0ABA5A}" dt="2024-06-19T14:45:56.855" v="312" actId="1076"/>
          <ac:picMkLst>
            <pc:docMk/>
            <pc:sldMk cId="0" sldId="256"/>
            <ac:picMk id="20" creationId="{00000000-0000-0000-0000-000000000000}"/>
          </ac:picMkLst>
        </pc:picChg>
        <pc:picChg chg="add del mod">
          <ac:chgData name="Stacey Draper" userId="b535435caf74a1e2" providerId="LiveId" clId="{946AA6A8-AE7C-4F26-B127-469E3E0ABA5A}" dt="2024-06-19T14:44:24.915" v="292" actId="478"/>
          <ac:picMkLst>
            <pc:docMk/>
            <pc:sldMk cId="0" sldId="256"/>
            <ac:picMk id="22" creationId="{71EFF4E0-7D87-4BAA-CD22-EDA03F3046D9}"/>
          </ac:picMkLst>
        </pc:picChg>
        <pc:picChg chg="add mod ord">
          <ac:chgData name="Stacey Draper" userId="b535435caf74a1e2" providerId="LiveId" clId="{946AA6A8-AE7C-4F26-B127-469E3E0ABA5A}" dt="2024-06-19T14:45:52.014" v="311" actId="1076"/>
          <ac:picMkLst>
            <pc:docMk/>
            <pc:sldMk cId="0" sldId="256"/>
            <ac:picMk id="24" creationId="{8FA777EE-358A-7B3E-1D25-78C4474BB93B}"/>
          </ac:picMkLst>
        </pc:picChg>
      </pc:sldChg>
      <pc:sldChg chg="addSp delSp modSp mod delAnim modAnim">
        <pc:chgData name="Stacey Draper" userId="b535435caf74a1e2" providerId="LiveId" clId="{946AA6A8-AE7C-4F26-B127-469E3E0ABA5A}" dt="2024-06-19T12:38:33.310" v="210"/>
        <pc:sldMkLst>
          <pc:docMk/>
          <pc:sldMk cId="0" sldId="259"/>
        </pc:sldMkLst>
        <pc:spChg chg="mod">
          <ac:chgData name="Stacey Draper" userId="b535435caf74a1e2" providerId="LiveId" clId="{946AA6A8-AE7C-4F26-B127-469E3E0ABA5A}" dt="2024-06-19T12:19:56.194" v="195" actId="20577"/>
          <ac:spMkLst>
            <pc:docMk/>
            <pc:sldMk cId="0" sldId="259"/>
            <ac:spMk id="12" creationId="{00000000-0000-0000-0000-000000000000}"/>
          </ac:spMkLst>
        </pc:spChg>
        <pc:spChg chg="mod">
          <ac:chgData name="Stacey Draper" userId="b535435caf74a1e2" providerId="LiveId" clId="{946AA6A8-AE7C-4F26-B127-469E3E0ABA5A}" dt="2024-06-19T10:14:35.229" v="32" actId="12789"/>
          <ac:spMkLst>
            <pc:docMk/>
            <pc:sldMk cId="0" sldId="259"/>
            <ac:spMk id="15" creationId="{00000000-0000-0000-0000-000000000000}"/>
          </ac:spMkLst>
        </pc:spChg>
        <pc:spChg chg="mod">
          <ac:chgData name="Stacey Draper" userId="b535435caf74a1e2" providerId="LiveId" clId="{946AA6A8-AE7C-4F26-B127-469E3E0ABA5A}" dt="2024-06-19T10:14:29.930" v="31" actId="12789"/>
          <ac:spMkLst>
            <pc:docMk/>
            <pc:sldMk cId="0" sldId="259"/>
            <ac:spMk id="16" creationId="{00000000-0000-0000-0000-000000000000}"/>
          </ac:spMkLst>
        </pc:spChg>
        <pc:spChg chg="mod">
          <ac:chgData name="Stacey Draper" userId="b535435caf74a1e2" providerId="LiveId" clId="{946AA6A8-AE7C-4F26-B127-469E3E0ABA5A}" dt="2024-06-19T10:14:06.242" v="27" actId="1038"/>
          <ac:spMkLst>
            <pc:docMk/>
            <pc:sldMk cId="0" sldId="259"/>
            <ac:spMk id="20" creationId="{00000000-0000-0000-0000-000000000000}"/>
          </ac:spMkLst>
        </pc:spChg>
        <pc:spChg chg="mod">
          <ac:chgData name="Stacey Draper" userId="b535435caf74a1e2" providerId="LiveId" clId="{946AA6A8-AE7C-4F26-B127-469E3E0ABA5A}" dt="2024-06-19T10:14:06.242" v="27" actId="1038"/>
          <ac:spMkLst>
            <pc:docMk/>
            <pc:sldMk cId="0" sldId="259"/>
            <ac:spMk id="21" creationId="{00000000-0000-0000-0000-000000000000}"/>
          </ac:spMkLst>
        </pc:spChg>
        <pc:spChg chg="mod">
          <ac:chgData name="Stacey Draper" userId="b535435caf74a1e2" providerId="LiveId" clId="{946AA6A8-AE7C-4F26-B127-469E3E0ABA5A}" dt="2024-06-19T10:14:06.242" v="27" actId="1038"/>
          <ac:spMkLst>
            <pc:docMk/>
            <pc:sldMk cId="0" sldId="259"/>
            <ac:spMk id="22" creationId="{00000000-0000-0000-0000-000000000000}"/>
          </ac:spMkLst>
        </pc:spChg>
        <pc:picChg chg="add mod">
          <ac:chgData name="Stacey Draper" userId="b535435caf74a1e2" providerId="LiveId" clId="{946AA6A8-AE7C-4F26-B127-469E3E0ABA5A}" dt="2024-06-19T10:14:35.229" v="32" actId="12789"/>
          <ac:picMkLst>
            <pc:docMk/>
            <pc:sldMk cId="0" sldId="259"/>
            <ac:picMk id="13" creationId="{58F8BD5A-E0C1-4E02-D8FC-C0B1D22A660A}"/>
          </ac:picMkLst>
        </pc:picChg>
        <pc:picChg chg="add del mod">
          <ac:chgData name="Stacey Draper" userId="b535435caf74a1e2" providerId="LiveId" clId="{946AA6A8-AE7C-4F26-B127-469E3E0ABA5A}" dt="2024-06-19T12:19:08.815" v="165" actId="478"/>
          <ac:picMkLst>
            <pc:docMk/>
            <pc:sldMk cId="0" sldId="259"/>
            <ac:picMk id="14" creationId="{59ACACDB-C0A5-2579-356E-F9D6141ABC11}"/>
          </ac:picMkLst>
        </pc:picChg>
        <pc:picChg chg="add mod">
          <ac:chgData name="Stacey Draper" userId="b535435caf74a1e2" providerId="LiveId" clId="{946AA6A8-AE7C-4F26-B127-469E3E0ABA5A}" dt="2024-06-19T12:19:36.421" v="169" actId="1076"/>
          <ac:picMkLst>
            <pc:docMk/>
            <pc:sldMk cId="0" sldId="259"/>
            <ac:picMk id="23" creationId="{E0399622-7E8B-F264-86D3-C9EEAF99E1E9}"/>
          </ac:picMkLst>
        </pc:picChg>
        <pc:picChg chg="del">
          <ac:chgData name="Stacey Draper" userId="b535435caf74a1e2" providerId="LiveId" clId="{946AA6A8-AE7C-4F26-B127-469E3E0ABA5A}" dt="2024-06-19T10:13:20.531" v="11" actId="478"/>
          <ac:picMkLst>
            <pc:docMk/>
            <pc:sldMk cId="0" sldId="259"/>
            <ac:picMk id="24" creationId="{54CAB469-7057-6678-6A95-416156191ECA}"/>
          </ac:picMkLst>
        </pc:picChg>
        <pc:picChg chg="del">
          <ac:chgData name="Stacey Draper" userId="b535435caf74a1e2" providerId="LiveId" clId="{946AA6A8-AE7C-4F26-B127-469E3E0ABA5A}" dt="2024-06-19T10:10:06.976" v="5" actId="478"/>
          <ac:picMkLst>
            <pc:docMk/>
            <pc:sldMk cId="0" sldId="259"/>
            <ac:picMk id="25" creationId="{FEF34DF1-1FA2-881F-9AEC-168EBD89A707}"/>
          </ac:picMkLst>
        </pc:picChg>
        <pc:picChg chg="mod">
          <ac:chgData name="Stacey Draper" userId="b535435caf74a1e2" providerId="LiveId" clId="{946AA6A8-AE7C-4F26-B127-469E3E0ABA5A}" dt="2024-06-19T10:14:29.930" v="31" actId="12789"/>
          <ac:picMkLst>
            <pc:docMk/>
            <pc:sldMk cId="0" sldId="259"/>
            <ac:picMk id="27" creationId="{86383563-8A07-07A4-4118-0EC6C1FDFE49}"/>
          </ac:picMkLst>
        </pc:picChg>
      </pc:sldChg>
      <pc:sldChg chg="addSp delSp modSp mod ord delAnim modAnim">
        <pc:chgData name="Stacey Draper" userId="b535435caf74a1e2" providerId="LiveId" clId="{946AA6A8-AE7C-4F26-B127-469E3E0ABA5A}" dt="2024-06-19T12:34:57.577" v="207"/>
        <pc:sldMkLst>
          <pc:docMk/>
          <pc:sldMk cId="0" sldId="260"/>
        </pc:sldMkLst>
        <pc:spChg chg="mod">
          <ac:chgData name="Stacey Draper" userId="b535435caf74a1e2" providerId="LiveId" clId="{946AA6A8-AE7C-4F26-B127-469E3E0ABA5A}" dt="2024-06-19T10:26:05.977" v="72" actId="1036"/>
          <ac:spMkLst>
            <pc:docMk/>
            <pc:sldMk cId="0" sldId="260"/>
            <ac:spMk id="9" creationId="{00000000-0000-0000-0000-000000000000}"/>
          </ac:spMkLst>
        </pc:spChg>
        <pc:spChg chg="mod">
          <ac:chgData name="Stacey Draper" userId="b535435caf74a1e2" providerId="LiveId" clId="{946AA6A8-AE7C-4F26-B127-469E3E0ABA5A}" dt="2024-06-19T10:26:14.085" v="79" actId="1036"/>
          <ac:spMkLst>
            <pc:docMk/>
            <pc:sldMk cId="0" sldId="260"/>
            <ac:spMk id="11" creationId="{00000000-0000-0000-0000-000000000000}"/>
          </ac:spMkLst>
        </pc:spChg>
        <pc:spChg chg="mod">
          <ac:chgData name="Stacey Draper" userId="b535435caf74a1e2" providerId="LiveId" clId="{946AA6A8-AE7C-4F26-B127-469E3E0ABA5A}" dt="2024-06-19T10:26:05.977" v="72" actId="1036"/>
          <ac:spMkLst>
            <pc:docMk/>
            <pc:sldMk cId="0" sldId="260"/>
            <ac:spMk id="22" creationId="{00000000-0000-0000-0000-000000000000}"/>
          </ac:spMkLst>
        </pc:spChg>
        <pc:spChg chg="mod">
          <ac:chgData name="Stacey Draper" userId="b535435caf74a1e2" providerId="LiveId" clId="{946AA6A8-AE7C-4F26-B127-469E3E0ABA5A}" dt="2024-06-19T10:26:14.085" v="79" actId="1036"/>
          <ac:spMkLst>
            <pc:docMk/>
            <pc:sldMk cId="0" sldId="260"/>
            <ac:spMk id="23" creationId="{00000000-0000-0000-0000-000000000000}"/>
          </ac:spMkLst>
        </pc:spChg>
        <pc:picChg chg="mod">
          <ac:chgData name="Stacey Draper" userId="b535435caf74a1e2" providerId="LiveId" clId="{946AA6A8-AE7C-4F26-B127-469E3E0ABA5A}" dt="2024-06-19T10:26:05.977" v="72" actId="1036"/>
          <ac:picMkLst>
            <pc:docMk/>
            <pc:sldMk cId="0" sldId="260"/>
            <ac:picMk id="8" creationId="{00000000-0000-0000-0000-000000000000}"/>
          </ac:picMkLst>
        </pc:picChg>
        <pc:picChg chg="mod">
          <ac:chgData name="Stacey Draper" userId="b535435caf74a1e2" providerId="LiveId" clId="{946AA6A8-AE7C-4F26-B127-469E3E0ABA5A}" dt="2024-06-19T10:26:14.085" v="79" actId="1036"/>
          <ac:picMkLst>
            <pc:docMk/>
            <pc:sldMk cId="0" sldId="260"/>
            <ac:picMk id="10" creationId="{00000000-0000-0000-0000-000000000000}"/>
          </ac:picMkLst>
        </pc:picChg>
        <pc:picChg chg="add mod">
          <ac:chgData name="Stacey Draper" userId="b535435caf74a1e2" providerId="LiveId" clId="{946AA6A8-AE7C-4F26-B127-469E3E0ABA5A}" dt="2024-06-19T10:19:50.904" v="37" actId="1076"/>
          <ac:picMkLst>
            <pc:docMk/>
            <pc:sldMk cId="0" sldId="260"/>
            <ac:picMk id="14" creationId="{E9C0ABE2-9FAB-60A2-BA63-D1498E462F4E}"/>
          </ac:picMkLst>
        </pc:picChg>
        <pc:picChg chg="add del mod">
          <ac:chgData name="Stacey Draper" userId="b535435caf74a1e2" providerId="LiveId" clId="{946AA6A8-AE7C-4F26-B127-469E3E0ABA5A}" dt="2024-06-19T12:21:52.399" v="196" actId="478"/>
          <ac:picMkLst>
            <pc:docMk/>
            <pc:sldMk cId="0" sldId="260"/>
            <ac:picMk id="15" creationId="{D62A7FF4-73FB-FA11-C0EA-0079AF9DC6D0}"/>
          </ac:picMkLst>
        </pc:picChg>
        <pc:picChg chg="add del mod">
          <ac:chgData name="Stacey Draper" userId="b535435caf74a1e2" providerId="LiveId" clId="{946AA6A8-AE7C-4F26-B127-469E3E0ABA5A}" dt="2024-06-19T12:23:19.865" v="201" actId="478"/>
          <ac:picMkLst>
            <pc:docMk/>
            <pc:sldMk cId="0" sldId="260"/>
            <ac:picMk id="24" creationId="{41273120-A9B7-FBE7-1EC6-CAB6C1C685C6}"/>
          </ac:picMkLst>
        </pc:picChg>
        <pc:picChg chg="del">
          <ac:chgData name="Stacey Draper" userId="b535435caf74a1e2" providerId="LiveId" clId="{946AA6A8-AE7C-4F26-B127-469E3E0ABA5A}" dt="2024-06-19T10:25:10.787" v="59" actId="478"/>
          <ac:picMkLst>
            <pc:docMk/>
            <pc:sldMk cId="0" sldId="260"/>
            <ac:picMk id="25" creationId="{2894FE2E-AB19-E732-5D85-5E4E0C08C842}"/>
          </ac:picMkLst>
        </pc:picChg>
        <pc:picChg chg="del">
          <ac:chgData name="Stacey Draper" userId="b535435caf74a1e2" providerId="LiveId" clId="{946AA6A8-AE7C-4F26-B127-469E3E0ABA5A}" dt="2024-06-19T10:21:46.775" v="38" actId="478"/>
          <ac:picMkLst>
            <pc:docMk/>
            <pc:sldMk cId="0" sldId="260"/>
            <ac:picMk id="26" creationId="{4DF793C4-007E-B6A7-DDFE-FCD6C3314D5C}"/>
          </ac:picMkLst>
        </pc:picChg>
        <pc:picChg chg="del">
          <ac:chgData name="Stacey Draper" userId="b535435caf74a1e2" providerId="LiveId" clId="{946AA6A8-AE7C-4F26-B127-469E3E0ABA5A}" dt="2024-06-19T10:19:29.959" v="33" actId="478"/>
          <ac:picMkLst>
            <pc:docMk/>
            <pc:sldMk cId="0" sldId="260"/>
            <ac:picMk id="27" creationId="{3C8228A9-8A7B-0C62-54AD-3E09D85F0B27}"/>
          </ac:picMkLst>
        </pc:picChg>
        <pc:picChg chg="add mod">
          <ac:chgData name="Stacey Draper" userId="b535435caf74a1e2" providerId="LiveId" clId="{946AA6A8-AE7C-4F26-B127-469E3E0ABA5A}" dt="2024-06-19T12:22:18.017" v="200" actId="14100"/>
          <ac:picMkLst>
            <pc:docMk/>
            <pc:sldMk cId="0" sldId="260"/>
            <ac:picMk id="28" creationId="{FEA03BF1-2418-B580-39DF-C03680124D44}"/>
          </ac:picMkLst>
        </pc:picChg>
        <pc:picChg chg="add mod">
          <ac:chgData name="Stacey Draper" userId="b535435caf74a1e2" providerId="LiveId" clId="{946AA6A8-AE7C-4F26-B127-469E3E0ABA5A}" dt="2024-06-19T12:23:39.331" v="205" actId="1076"/>
          <ac:picMkLst>
            <pc:docMk/>
            <pc:sldMk cId="0" sldId="260"/>
            <ac:picMk id="29" creationId="{411523DA-9F8B-A5A1-0BD6-CCD62B52811A}"/>
          </ac:picMkLst>
        </pc:picChg>
      </pc:sldChg>
      <pc:sldChg chg="addSp delSp modSp mod delAnim modAnim">
        <pc:chgData name="Stacey Draper" userId="b535435caf74a1e2" providerId="LiveId" clId="{946AA6A8-AE7C-4F26-B127-469E3E0ABA5A}" dt="2024-06-19T10:50:31.812" v="106" actId="553"/>
        <pc:sldMkLst>
          <pc:docMk/>
          <pc:sldMk cId="0" sldId="261"/>
        </pc:sldMkLst>
        <pc:picChg chg="add mod">
          <ac:chgData name="Stacey Draper" userId="b535435caf74a1e2" providerId="LiveId" clId="{946AA6A8-AE7C-4F26-B127-469E3E0ABA5A}" dt="2024-06-19T10:50:31.812" v="106" actId="553"/>
          <ac:picMkLst>
            <pc:docMk/>
            <pc:sldMk cId="0" sldId="261"/>
            <ac:picMk id="17" creationId="{5DBE34DC-0C93-3854-CFD2-CB714DA22BF5}"/>
          </ac:picMkLst>
        </pc:picChg>
        <pc:picChg chg="add mod">
          <ac:chgData name="Stacey Draper" userId="b535435caf74a1e2" providerId="LiveId" clId="{946AA6A8-AE7C-4F26-B127-469E3E0ABA5A}" dt="2024-06-19T10:50:31.812" v="106" actId="553"/>
          <ac:picMkLst>
            <pc:docMk/>
            <pc:sldMk cId="0" sldId="261"/>
            <ac:picMk id="18" creationId="{EB3FFD3C-474E-3F1F-93A0-7938915F687F}"/>
          </ac:picMkLst>
        </pc:picChg>
        <pc:picChg chg="add mod">
          <ac:chgData name="Stacey Draper" userId="b535435caf74a1e2" providerId="LiveId" clId="{946AA6A8-AE7C-4F26-B127-469E3E0ABA5A}" dt="2024-06-19T10:50:31.812" v="106" actId="553"/>
          <ac:picMkLst>
            <pc:docMk/>
            <pc:sldMk cId="0" sldId="261"/>
            <ac:picMk id="19" creationId="{2D0598E9-7DB8-BB12-AA18-197972B243CD}"/>
          </ac:picMkLst>
        </pc:picChg>
        <pc:picChg chg="del mod">
          <ac:chgData name="Stacey Draper" userId="b535435caf74a1e2" providerId="LiveId" clId="{946AA6A8-AE7C-4F26-B127-469E3E0ABA5A}" dt="2024-06-19T10:34:01.498" v="89" actId="478"/>
          <ac:picMkLst>
            <pc:docMk/>
            <pc:sldMk cId="0" sldId="261"/>
            <ac:picMk id="28" creationId="{3A3A1ADC-906D-2C2C-BAC7-97F1C753F643}"/>
          </ac:picMkLst>
        </pc:picChg>
        <pc:picChg chg="del">
          <ac:chgData name="Stacey Draper" userId="b535435caf74a1e2" providerId="LiveId" clId="{946AA6A8-AE7C-4F26-B127-469E3E0ABA5A}" dt="2024-06-19T10:37:23.548" v="94" actId="478"/>
          <ac:picMkLst>
            <pc:docMk/>
            <pc:sldMk cId="0" sldId="261"/>
            <ac:picMk id="31" creationId="{8CE77CA0-5C6D-4994-4D57-5FA1DC9B3827}"/>
          </ac:picMkLst>
        </pc:picChg>
        <pc:picChg chg="del">
          <ac:chgData name="Stacey Draper" userId="b535435caf74a1e2" providerId="LiveId" clId="{946AA6A8-AE7C-4F26-B127-469E3E0ABA5A}" dt="2024-06-19T10:49:42.188" v="99" actId="478"/>
          <ac:picMkLst>
            <pc:docMk/>
            <pc:sldMk cId="0" sldId="261"/>
            <ac:picMk id="32" creationId="{6899A565-0DD8-D64C-663C-D63E496FE94F}"/>
          </ac:picMkLst>
        </pc:picChg>
      </pc:sldChg>
      <pc:sldChg chg="addSp delSp modSp mod delAnim modAnim">
        <pc:chgData name="Stacey Draper" userId="b535435caf74a1e2" providerId="LiveId" clId="{946AA6A8-AE7C-4F26-B127-469E3E0ABA5A}" dt="2024-06-19T12:00:39.763" v="124" actId="1036"/>
        <pc:sldMkLst>
          <pc:docMk/>
          <pc:sldMk cId="0" sldId="262"/>
        </pc:sldMkLst>
        <pc:picChg chg="add mod">
          <ac:chgData name="Stacey Draper" userId="b535435caf74a1e2" providerId="LiveId" clId="{946AA6A8-AE7C-4F26-B127-469E3E0ABA5A}" dt="2024-06-19T11:46:30.878" v="110" actId="14100"/>
          <ac:picMkLst>
            <pc:docMk/>
            <pc:sldMk cId="0" sldId="262"/>
            <ac:picMk id="15" creationId="{74648BBE-A6B2-F9DA-E798-93CB08F32E78}"/>
          </ac:picMkLst>
        </pc:picChg>
        <pc:picChg chg="add mod">
          <ac:chgData name="Stacey Draper" userId="b535435caf74a1e2" providerId="LiveId" clId="{946AA6A8-AE7C-4F26-B127-469E3E0ABA5A}" dt="2024-06-19T11:52:32.757" v="114" actId="14100"/>
          <ac:picMkLst>
            <pc:docMk/>
            <pc:sldMk cId="0" sldId="262"/>
            <ac:picMk id="16" creationId="{6C46167E-DB6B-BC65-B9F5-022FD68E1C05}"/>
          </ac:picMkLst>
        </pc:picChg>
        <pc:picChg chg="add mod">
          <ac:chgData name="Stacey Draper" userId="b535435caf74a1e2" providerId="LiveId" clId="{946AA6A8-AE7C-4F26-B127-469E3E0ABA5A}" dt="2024-06-19T12:00:39.763" v="124" actId="1036"/>
          <ac:picMkLst>
            <pc:docMk/>
            <pc:sldMk cId="0" sldId="262"/>
            <ac:picMk id="17" creationId="{F2FAC8BA-F5E9-DA66-14EF-24A9897AD5DC}"/>
          </ac:picMkLst>
        </pc:picChg>
        <pc:picChg chg="del">
          <ac:chgData name="Stacey Draper" userId="b535435caf74a1e2" providerId="LiveId" clId="{946AA6A8-AE7C-4F26-B127-469E3E0ABA5A}" dt="2024-06-19T11:46:10.073" v="107" actId="478"/>
          <ac:picMkLst>
            <pc:docMk/>
            <pc:sldMk cId="0" sldId="262"/>
            <ac:picMk id="34" creationId="{5240C748-F708-BF22-3946-EBE821C9454F}"/>
          </ac:picMkLst>
        </pc:picChg>
        <pc:picChg chg="del">
          <ac:chgData name="Stacey Draper" userId="b535435caf74a1e2" providerId="LiveId" clId="{946AA6A8-AE7C-4F26-B127-469E3E0ABA5A}" dt="2024-06-19T11:52:18.967" v="111" actId="478"/>
          <ac:picMkLst>
            <pc:docMk/>
            <pc:sldMk cId="0" sldId="262"/>
            <ac:picMk id="35" creationId="{F0FC5435-50C4-5CB4-775B-363699AE5B09}"/>
          </ac:picMkLst>
        </pc:picChg>
        <pc:picChg chg="del">
          <ac:chgData name="Stacey Draper" userId="b535435caf74a1e2" providerId="LiveId" clId="{946AA6A8-AE7C-4F26-B127-469E3E0ABA5A}" dt="2024-06-19T11:59:59.569" v="115" actId="478"/>
          <ac:picMkLst>
            <pc:docMk/>
            <pc:sldMk cId="0" sldId="262"/>
            <ac:picMk id="37" creationId="{9EAD897B-3C2D-AB5B-1460-FFF7491FFFAF}"/>
          </ac:picMkLst>
        </pc:picChg>
      </pc:sldChg>
      <pc:sldChg chg="addSp delSp modSp mod delAnim modAnim">
        <pc:chgData name="Stacey Draper" userId="b535435caf74a1e2" providerId="LiveId" clId="{946AA6A8-AE7C-4F26-B127-469E3E0ABA5A}" dt="2024-06-19T12:51:07.786" v="283"/>
        <pc:sldMkLst>
          <pc:docMk/>
          <pc:sldMk cId="0" sldId="263"/>
        </pc:sldMkLst>
        <pc:picChg chg="del">
          <ac:chgData name="Stacey Draper" userId="b535435caf74a1e2" providerId="LiveId" clId="{946AA6A8-AE7C-4F26-B127-469E3E0ABA5A}" dt="2024-06-19T10:01:57.428" v="0" actId="478"/>
          <ac:picMkLst>
            <pc:docMk/>
            <pc:sldMk cId="0" sldId="263"/>
            <ac:picMk id="23" creationId="{FFF2A559-60B9-9E9F-F0AA-A97D9459C5F4}"/>
          </ac:picMkLst>
        </pc:picChg>
        <pc:picChg chg="del">
          <ac:chgData name="Stacey Draper" userId="b535435caf74a1e2" providerId="LiveId" clId="{946AA6A8-AE7C-4F26-B127-469E3E0ABA5A}" dt="2024-06-19T12:06:20.146" v="132" actId="478"/>
          <ac:picMkLst>
            <pc:docMk/>
            <pc:sldMk cId="0" sldId="263"/>
            <ac:picMk id="24" creationId="{D1D97D2B-310B-C690-05E9-B287176BE53F}"/>
          </ac:picMkLst>
        </pc:picChg>
        <pc:picChg chg="del">
          <ac:chgData name="Stacey Draper" userId="b535435caf74a1e2" providerId="LiveId" clId="{946AA6A8-AE7C-4F26-B127-469E3E0ABA5A}" dt="2024-06-19T12:03:16.658" v="125" actId="478"/>
          <ac:picMkLst>
            <pc:docMk/>
            <pc:sldMk cId="0" sldId="263"/>
            <ac:picMk id="25" creationId="{E84B72A9-967B-E19E-1662-A94F1D8D5903}"/>
          </ac:picMkLst>
        </pc:picChg>
        <pc:picChg chg="add mod">
          <ac:chgData name="Stacey Draper" userId="b535435caf74a1e2" providerId="LiveId" clId="{946AA6A8-AE7C-4F26-B127-469E3E0ABA5A}" dt="2024-06-19T10:02:52.934" v="4" actId="1076"/>
          <ac:picMkLst>
            <pc:docMk/>
            <pc:sldMk cId="0" sldId="263"/>
            <ac:picMk id="26" creationId="{6B04345B-C065-B014-4826-267BA3543CA2}"/>
          </ac:picMkLst>
        </pc:picChg>
        <pc:picChg chg="add mod">
          <ac:chgData name="Stacey Draper" userId="b535435caf74a1e2" providerId="LiveId" clId="{946AA6A8-AE7C-4F26-B127-469E3E0ABA5A}" dt="2024-06-19T12:03:34.848" v="131" actId="1036"/>
          <ac:picMkLst>
            <pc:docMk/>
            <pc:sldMk cId="0" sldId="263"/>
            <ac:picMk id="27" creationId="{285FE4CD-51D9-7DFA-5ED4-60096969D530}"/>
          </ac:picMkLst>
        </pc:picChg>
        <pc:picChg chg="add mod">
          <ac:chgData name="Stacey Draper" userId="b535435caf74a1e2" providerId="LiveId" clId="{946AA6A8-AE7C-4F26-B127-469E3E0ABA5A}" dt="2024-06-19T12:06:51.143" v="141" actId="1076"/>
          <ac:picMkLst>
            <pc:docMk/>
            <pc:sldMk cId="0" sldId="263"/>
            <ac:picMk id="28" creationId="{C82CF6D6-75B8-ADF9-B63A-7A1389A70337}"/>
          </ac:picMkLst>
        </pc:picChg>
      </pc:sldChg>
      <pc:sldChg chg="addSp delSp modSp mod delAnim modAnim">
        <pc:chgData name="Stacey Draper" userId="b535435caf74a1e2" providerId="LiveId" clId="{946AA6A8-AE7C-4F26-B127-469E3E0ABA5A}" dt="2024-06-19T12:13:55.903" v="164" actId="1036"/>
        <pc:sldMkLst>
          <pc:docMk/>
          <pc:sldMk cId="0" sldId="264"/>
        </pc:sldMkLst>
        <pc:spChg chg="mod">
          <ac:chgData name="Stacey Draper" userId="b535435caf74a1e2" providerId="LiveId" clId="{946AA6A8-AE7C-4F26-B127-469E3E0ABA5A}" dt="2024-06-19T12:13:55.903" v="164" actId="1036"/>
          <ac:spMkLst>
            <pc:docMk/>
            <pc:sldMk cId="0" sldId="264"/>
            <ac:spMk id="10" creationId="{00000000-0000-0000-0000-000000000000}"/>
          </ac:spMkLst>
        </pc:spChg>
        <pc:spChg chg="mod">
          <ac:chgData name="Stacey Draper" userId="b535435caf74a1e2" providerId="LiveId" clId="{946AA6A8-AE7C-4F26-B127-469E3E0ABA5A}" dt="2024-06-19T12:13:55.903" v="164" actId="1036"/>
          <ac:spMkLst>
            <pc:docMk/>
            <pc:sldMk cId="0" sldId="264"/>
            <ac:spMk id="20" creationId="{00000000-0000-0000-0000-000000000000}"/>
          </ac:spMkLst>
        </pc:spChg>
        <pc:picChg chg="add del mod">
          <ac:chgData name="Stacey Draper" userId="b535435caf74a1e2" providerId="LiveId" clId="{946AA6A8-AE7C-4F26-B127-469E3E0ABA5A}" dt="2024-06-19T12:11:03.981" v="152" actId="478"/>
          <ac:picMkLst>
            <pc:docMk/>
            <pc:sldMk cId="0" sldId="264"/>
            <ac:picMk id="21" creationId="{0CD0BAC3-A5C8-6060-892E-14748BAB8DD2}"/>
          </ac:picMkLst>
        </pc:picChg>
        <pc:picChg chg="add mod">
          <ac:chgData name="Stacey Draper" userId="b535435caf74a1e2" providerId="LiveId" clId="{946AA6A8-AE7C-4F26-B127-469E3E0ABA5A}" dt="2024-06-19T12:11:17.261" v="155" actId="14100"/>
          <ac:picMkLst>
            <pc:docMk/>
            <pc:sldMk cId="0" sldId="264"/>
            <ac:picMk id="22" creationId="{A4F1FC87-1E90-0BDE-96AA-3141E8FF706D}"/>
          </ac:picMkLst>
        </pc:picChg>
        <pc:picChg chg="del">
          <ac:chgData name="Stacey Draper" userId="b535435caf74a1e2" providerId="LiveId" clId="{946AA6A8-AE7C-4F26-B127-469E3E0ABA5A}" dt="2024-06-19T12:09:34.772" v="142" actId="478"/>
          <ac:picMkLst>
            <pc:docMk/>
            <pc:sldMk cId="0" sldId="264"/>
            <ac:picMk id="24" creationId="{BAA9D41F-4EFA-64E4-B95F-DFDC9A6BCD79}"/>
          </ac:picMkLst>
        </pc:picChg>
        <pc:picChg chg="del">
          <ac:chgData name="Stacey Draper" userId="b535435caf74a1e2" providerId="LiveId" clId="{946AA6A8-AE7C-4F26-B127-469E3E0ABA5A}" dt="2024-06-19T12:13:27.641" v="156" actId="478"/>
          <ac:picMkLst>
            <pc:docMk/>
            <pc:sldMk cId="0" sldId="264"/>
            <ac:picMk id="25" creationId="{6FC8F609-A67C-8522-016D-4D67540392BE}"/>
          </ac:picMkLst>
        </pc:picChg>
        <pc:picChg chg="add mod">
          <ac:chgData name="Stacey Draper" userId="b535435caf74a1e2" providerId="LiveId" clId="{946AA6A8-AE7C-4F26-B127-469E3E0ABA5A}" dt="2024-06-19T12:13:55.903" v="164" actId="1036"/>
          <ac:picMkLst>
            <pc:docMk/>
            <pc:sldMk cId="0" sldId="264"/>
            <ac:picMk id="26" creationId="{BC446909-454B-79C1-BB0E-15B4C71454F3}"/>
          </ac:picMkLst>
        </pc:picChg>
      </pc:sldChg>
      <pc:sldChg chg="addSp modSp mod">
        <pc:chgData name="Stacey Draper" userId="b535435caf74a1e2" providerId="LiveId" clId="{946AA6A8-AE7C-4F26-B127-469E3E0ABA5A}" dt="2024-06-19T14:46:35.400" v="314" actId="1076"/>
        <pc:sldMkLst>
          <pc:docMk/>
          <pc:sldMk cId="0" sldId="265"/>
        </pc:sldMkLst>
        <pc:picChg chg="add mod">
          <ac:chgData name="Stacey Draper" userId="b535435caf74a1e2" providerId="LiveId" clId="{946AA6A8-AE7C-4F26-B127-469E3E0ABA5A}" dt="2024-06-19T14:46:18.997" v="313"/>
          <ac:picMkLst>
            <pc:docMk/>
            <pc:sldMk cId="0" sldId="265"/>
            <ac:picMk id="11" creationId="{221EC6B8-30F4-41EF-C695-2819DFA1ECF7}"/>
          </ac:picMkLst>
        </pc:picChg>
        <pc:picChg chg="add mod">
          <ac:chgData name="Stacey Draper" userId="b535435caf74a1e2" providerId="LiveId" clId="{946AA6A8-AE7C-4F26-B127-469E3E0ABA5A}" dt="2024-06-19T14:46:35.400" v="314" actId="1076"/>
          <ac:picMkLst>
            <pc:docMk/>
            <pc:sldMk cId="0" sldId="265"/>
            <ac:picMk id="12" creationId="{FA4C4918-A32A-1D28-E8D5-E1731D0F894D}"/>
          </ac:picMkLst>
        </pc:picChg>
      </pc:sldChg>
    </pc:docChg>
  </pc:docChgLst>
  <pc:docChgLst>
    <pc:chgData name="Stacey Draper" userId="b535435caf74a1e2" providerId="LiveId" clId="{8F616B79-5CEE-4968-89F5-D14A6949F19C}"/>
    <pc:docChg chg="modSld modShowInfo">
      <pc:chgData name="Stacey Draper" userId="b535435caf74a1e2" providerId="LiveId" clId="{8F616B79-5CEE-4968-89F5-D14A6949F19C}" dt="2024-06-17T13:06:20.784" v="1" actId="2744"/>
      <pc:docMkLst>
        <pc:docMk/>
      </pc:docMkLst>
      <pc:sldChg chg="modSp mod">
        <pc:chgData name="Stacey Draper" userId="b535435caf74a1e2" providerId="LiveId" clId="{8F616B79-5CEE-4968-89F5-D14A6949F19C}" dt="2024-06-15T18:38:43.927" v="0" actId="20577"/>
        <pc:sldMkLst>
          <pc:docMk/>
          <pc:sldMk cId="0" sldId="262"/>
        </pc:sldMkLst>
        <pc:spChg chg="mod">
          <ac:chgData name="Stacey Draper" userId="b535435caf74a1e2" providerId="LiveId" clId="{8F616B79-5CEE-4968-89F5-D14A6949F19C}" dt="2024-06-15T18:38:43.927" v="0" actId="20577"/>
          <ac:spMkLst>
            <pc:docMk/>
            <pc:sldMk cId="0" sldId="262"/>
            <ac:spMk id="1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043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png"/><Relationship Id="rId21"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7.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33.png"/><Relationship Id="rId18" Type="http://schemas.openxmlformats.org/officeDocument/2006/relationships/image" Target="../media/image37.png"/><Relationship Id="rId3" Type="http://schemas.microsoft.com/office/2007/relationships/media" Target="../media/media2.m4a"/><Relationship Id="rId7" Type="http://schemas.openxmlformats.org/officeDocument/2006/relationships/slideLayout" Target="../slideLayouts/slideLayout1.xml"/><Relationship Id="rId12" Type="http://schemas.openxmlformats.org/officeDocument/2006/relationships/image" Target="../media/image3.png"/><Relationship Id="rId17" Type="http://schemas.openxmlformats.org/officeDocument/2006/relationships/image" Target="../media/image14.png"/><Relationship Id="rId2" Type="http://schemas.openxmlformats.org/officeDocument/2006/relationships/audio" Target="../media/media1.m4a"/><Relationship Id="rId16" Type="http://schemas.openxmlformats.org/officeDocument/2006/relationships/image" Target="../media/image36.png"/><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2.png"/><Relationship Id="rId5" Type="http://schemas.microsoft.com/office/2007/relationships/media" Target="../media/media3.m4a"/><Relationship Id="rId15" Type="http://schemas.openxmlformats.org/officeDocument/2006/relationships/image" Target="../media/image35.png"/><Relationship Id="rId10" Type="http://schemas.openxmlformats.org/officeDocument/2006/relationships/image" Target="../media/image13.png"/><Relationship Id="rId4" Type="http://schemas.openxmlformats.org/officeDocument/2006/relationships/audio" Target="../media/media2.m4a"/><Relationship Id="rId9" Type="http://schemas.openxmlformats.org/officeDocument/2006/relationships/image" Target="../media/image1.png"/><Relationship Id="rId1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2.png"/><Relationship Id="rId18" Type="http://schemas.openxmlformats.org/officeDocument/2006/relationships/image" Target="../media/image42.png"/><Relationship Id="rId3" Type="http://schemas.microsoft.com/office/2007/relationships/media" Target="../media/media5.m4a"/><Relationship Id="rId21" Type="http://schemas.openxmlformats.org/officeDocument/2006/relationships/image" Target="../media/image45.png"/><Relationship Id="rId7" Type="http://schemas.openxmlformats.org/officeDocument/2006/relationships/slideLayout" Target="../slideLayouts/slideLayout1.xml"/><Relationship Id="rId12" Type="http://schemas.openxmlformats.org/officeDocument/2006/relationships/image" Target="../media/image5.png"/><Relationship Id="rId17" Type="http://schemas.openxmlformats.org/officeDocument/2006/relationships/image" Target="../media/image32.png"/><Relationship Id="rId2" Type="http://schemas.openxmlformats.org/officeDocument/2006/relationships/audio" Target="../media/media4.m4a"/><Relationship Id="rId16" Type="http://schemas.openxmlformats.org/officeDocument/2006/relationships/image" Target="../media/image41.png"/><Relationship Id="rId20" Type="http://schemas.openxmlformats.org/officeDocument/2006/relationships/image" Target="../media/image44.png"/><Relationship Id="rId1" Type="http://schemas.microsoft.com/office/2007/relationships/media" Target="../media/media4.m4a"/><Relationship Id="rId6" Type="http://schemas.openxmlformats.org/officeDocument/2006/relationships/audio" Target="../media/media6.m4a"/><Relationship Id="rId11" Type="http://schemas.openxmlformats.org/officeDocument/2006/relationships/image" Target="../media/image39.png"/><Relationship Id="rId5" Type="http://schemas.microsoft.com/office/2007/relationships/media" Target="../media/media6.m4a"/><Relationship Id="rId15" Type="http://schemas.openxmlformats.org/officeDocument/2006/relationships/image" Target="../media/image40.png"/><Relationship Id="rId23" Type="http://schemas.openxmlformats.org/officeDocument/2006/relationships/image" Target="../media/image37.png"/><Relationship Id="rId10" Type="http://schemas.openxmlformats.org/officeDocument/2006/relationships/image" Target="../media/image38.png"/><Relationship Id="rId19" Type="http://schemas.openxmlformats.org/officeDocument/2006/relationships/image" Target="../media/image43.png"/><Relationship Id="rId4" Type="http://schemas.openxmlformats.org/officeDocument/2006/relationships/audio" Target="../media/media5.m4a"/><Relationship Id="rId9" Type="http://schemas.openxmlformats.org/officeDocument/2006/relationships/image" Target="../media/image1.png"/><Relationship Id="rId14" Type="http://schemas.openxmlformats.org/officeDocument/2006/relationships/image" Target="../media/image3.png"/><Relationship Id="rId22"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3.png"/><Relationship Id="rId18" Type="http://schemas.openxmlformats.org/officeDocument/2006/relationships/image" Target="../media/image51.png"/><Relationship Id="rId3" Type="http://schemas.microsoft.com/office/2007/relationships/media" Target="../media/media8.m4a"/><Relationship Id="rId7" Type="http://schemas.openxmlformats.org/officeDocument/2006/relationships/slideLayout" Target="../slideLayouts/slideLayout1.xml"/><Relationship Id="rId12" Type="http://schemas.openxmlformats.org/officeDocument/2006/relationships/image" Target="../media/image2.png"/><Relationship Id="rId17" Type="http://schemas.openxmlformats.org/officeDocument/2006/relationships/image" Target="../media/image50.png"/><Relationship Id="rId2" Type="http://schemas.openxmlformats.org/officeDocument/2006/relationships/audio" Target="../media/media7.m4a"/><Relationship Id="rId16" Type="http://schemas.openxmlformats.org/officeDocument/2006/relationships/image" Target="../media/image49.png"/><Relationship Id="rId20" Type="http://schemas.openxmlformats.org/officeDocument/2006/relationships/image" Target="../media/image37.png"/><Relationship Id="rId1" Type="http://schemas.microsoft.com/office/2007/relationships/media" Target="../media/media7.m4a"/><Relationship Id="rId6" Type="http://schemas.openxmlformats.org/officeDocument/2006/relationships/audio" Target="../media/media9.m4a"/><Relationship Id="rId11" Type="http://schemas.openxmlformats.org/officeDocument/2006/relationships/image" Target="../media/image13.png"/><Relationship Id="rId5" Type="http://schemas.microsoft.com/office/2007/relationships/media" Target="../media/media9.m4a"/><Relationship Id="rId15" Type="http://schemas.openxmlformats.org/officeDocument/2006/relationships/image" Target="../media/image48.png"/><Relationship Id="rId10" Type="http://schemas.openxmlformats.org/officeDocument/2006/relationships/image" Target="../media/image47.png"/><Relationship Id="rId19" Type="http://schemas.openxmlformats.org/officeDocument/2006/relationships/image" Target="../media/image14.png"/><Relationship Id="rId4" Type="http://schemas.openxmlformats.org/officeDocument/2006/relationships/audio" Target="../media/media8.m4a"/><Relationship Id="rId9" Type="http://schemas.openxmlformats.org/officeDocument/2006/relationships/image" Target="../media/image1.pn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53.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3.png"/><Relationship Id="rId11" Type="http://schemas.openxmlformats.org/officeDocument/2006/relationships/image" Target="../media/image52.png"/><Relationship Id="rId5" Type="http://schemas.openxmlformats.org/officeDocument/2006/relationships/image" Target="../media/image1.png"/><Relationship Id="rId10" Type="http://schemas.openxmlformats.org/officeDocument/2006/relationships/image" Target="../media/image14.png"/><Relationship Id="rId4" Type="http://schemas.openxmlformats.org/officeDocument/2006/relationships/notesSlide" Target="../notesSlides/notesSlide7.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12" Type="http://schemas.openxmlformats.org/officeDocument/2006/relationships/image" Target="../media/image56.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11" Type="http://schemas.openxmlformats.org/officeDocument/2006/relationships/image" Target="../media/image55.jpg"/><Relationship Id="rId5" Type="http://schemas.openxmlformats.org/officeDocument/2006/relationships/image" Target="../media/image3.png"/><Relationship Id="rId10" Type="http://schemas.openxmlformats.org/officeDocument/2006/relationships/image" Target="../media/image54.png"/><Relationship Id="rId4" Type="http://schemas.openxmlformats.org/officeDocument/2006/relationships/image" Target="../media/image33.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7.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58.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753600" cy="5486400"/>
          </a:xfrm>
          <a:prstGeom prst="rect">
            <a:avLst/>
          </a:prstGeom>
        </p:spPr>
      </p:pic>
      <p:pic>
        <p:nvPicPr>
          <p:cNvPr id="5" name="Image 3" descr="preencoded.png"/>
          <p:cNvPicPr>
            <a:picLocks noChangeAspect="1"/>
          </p:cNvPicPr>
          <p:nvPr/>
        </p:nvPicPr>
        <p:blipFill>
          <a:blip r:embed="rId4"/>
          <a:stretch>
            <a:fillRect/>
          </a:stretch>
        </p:blipFill>
        <p:spPr>
          <a:xfrm>
            <a:off x="0" y="5010150"/>
            <a:ext cx="9248775" cy="476250"/>
          </a:xfrm>
          <a:prstGeom prst="rect">
            <a:avLst/>
          </a:prstGeom>
        </p:spPr>
      </p:pic>
      <p:sp>
        <p:nvSpPr>
          <p:cNvPr id="6" name="Text 0"/>
          <p:cNvSpPr/>
          <p:nvPr/>
        </p:nvSpPr>
        <p:spPr>
          <a:xfrm>
            <a:off x="3738711" y="3677554"/>
            <a:ext cx="4695825" cy="1062819"/>
          </a:xfrm>
          <a:prstGeom prst="rect">
            <a:avLst/>
          </a:prstGeom>
          <a:noFill/>
          <a:ln/>
        </p:spPr>
        <p:txBody>
          <a:bodyPr wrap="square" lIns="0" tIns="0" rIns="0" bIns="0" rtlCol="0" anchor="ctr"/>
          <a:lstStyle/>
          <a:p>
            <a:pPr marL="0" indent="0" algn="l">
              <a:lnSpc>
                <a:spcPct val="120000"/>
              </a:lnSpc>
              <a:buNone/>
            </a:pPr>
            <a:r>
              <a:rPr lang="en-US" sz="1425" b="1" dirty="0">
                <a:solidFill>
                  <a:srgbClr val="141414"/>
                </a:solidFill>
                <a:latin typeface="Arimo" pitchFamily="34" charset="0"/>
                <a:ea typeface="Arimo" pitchFamily="34" charset="-122"/>
                <a:cs typeface="Arimo" pitchFamily="34" charset="-120"/>
              </a:rPr>
              <a:t>Stacey Draper</a:t>
            </a:r>
          </a:p>
          <a:p>
            <a:pPr marL="0" indent="0" algn="l">
              <a:lnSpc>
                <a:spcPct val="120000"/>
              </a:lnSpc>
              <a:buNone/>
            </a:pPr>
            <a:r>
              <a:rPr lang="en-US" sz="1425" b="1" dirty="0">
                <a:solidFill>
                  <a:srgbClr val="141414"/>
                </a:solidFill>
                <a:latin typeface="Arimo" pitchFamily="34" charset="0"/>
                <a:ea typeface="Arimo" pitchFamily="34" charset="-122"/>
              </a:rPr>
              <a:t>Supervisors: Dr Marlize De Vivo &amp; Dr Hayley Mills</a:t>
            </a:r>
            <a:endParaRPr lang="en-US" sz="1425" dirty="0"/>
          </a:p>
          <a:p>
            <a:pPr marL="0" indent="0" algn="l">
              <a:lnSpc>
                <a:spcPct val="120000"/>
              </a:lnSpc>
              <a:buNone/>
            </a:pPr>
            <a:r>
              <a:rPr lang="en-US" sz="1425" dirty="0">
                <a:solidFill>
                  <a:srgbClr val="141414"/>
                </a:solidFill>
                <a:latin typeface="Arimo" pitchFamily="34" charset="0"/>
                <a:ea typeface="Arimo" pitchFamily="34" charset="-122"/>
                <a:cs typeface="Arimo" pitchFamily="34" charset="-120"/>
              </a:rPr>
              <a:t>stacey.draper@canterbury.ac.uk</a:t>
            </a:r>
            <a:endParaRPr lang="en-US" sz="1425" dirty="0"/>
          </a:p>
          <a:p>
            <a:pPr marL="0" indent="0" algn="l">
              <a:lnSpc>
                <a:spcPct val="120000"/>
              </a:lnSpc>
              <a:buNone/>
            </a:pPr>
            <a:r>
              <a:rPr lang="en-US" sz="1425" dirty="0">
                <a:solidFill>
                  <a:srgbClr val="141414"/>
                </a:solidFill>
                <a:latin typeface="Arimo" pitchFamily="34" charset="0"/>
                <a:ea typeface="Arimo" pitchFamily="34" charset="-122"/>
                <a:cs typeface="Arimo" pitchFamily="34" charset="-120"/>
              </a:rPr>
              <a:t>Canterbury Christ Church University</a:t>
            </a:r>
            <a:endParaRPr lang="en-US" sz="1425" dirty="0"/>
          </a:p>
        </p:txBody>
      </p:sp>
      <p:pic>
        <p:nvPicPr>
          <p:cNvPr id="7" name="Image 4" descr="preencoded.png"/>
          <p:cNvPicPr>
            <a:picLocks noChangeAspect="1"/>
          </p:cNvPicPr>
          <p:nvPr/>
        </p:nvPicPr>
        <p:blipFill>
          <a:blip r:embed="rId5"/>
          <a:stretch>
            <a:fillRect/>
          </a:stretch>
        </p:blipFill>
        <p:spPr>
          <a:xfrm>
            <a:off x="9306535" y="5010150"/>
            <a:ext cx="466725" cy="476250"/>
          </a:xfrm>
          <a:prstGeom prst="rect">
            <a:avLst/>
          </a:prstGeom>
        </p:spPr>
      </p:pic>
      <p:pic>
        <p:nvPicPr>
          <p:cNvPr id="8" name="Image 5" descr="preencoded.png"/>
          <p:cNvPicPr>
            <a:picLocks noChangeAspect="1"/>
          </p:cNvPicPr>
          <p:nvPr/>
        </p:nvPicPr>
        <p:blipFill>
          <a:blip r:embed="rId6"/>
          <a:stretch>
            <a:fillRect/>
          </a:stretch>
        </p:blipFill>
        <p:spPr>
          <a:xfrm>
            <a:off x="3691086" y="3465633"/>
            <a:ext cx="1276350" cy="190500"/>
          </a:xfrm>
          <a:prstGeom prst="rect">
            <a:avLst/>
          </a:prstGeom>
        </p:spPr>
      </p:pic>
      <p:pic>
        <p:nvPicPr>
          <p:cNvPr id="14" name="Image 11" descr="preencoded.png"/>
          <p:cNvPicPr>
            <a:picLocks noChangeAspect="1"/>
          </p:cNvPicPr>
          <p:nvPr/>
        </p:nvPicPr>
        <p:blipFill>
          <a:blip r:embed="rId7"/>
          <a:stretch>
            <a:fillRect/>
          </a:stretch>
        </p:blipFill>
        <p:spPr>
          <a:xfrm>
            <a:off x="2181341" y="1786479"/>
            <a:ext cx="7591920" cy="1276349"/>
          </a:xfrm>
          <a:prstGeom prst="rect">
            <a:avLst/>
          </a:prstGeom>
        </p:spPr>
      </p:pic>
      <p:pic>
        <p:nvPicPr>
          <p:cNvPr id="15" name="Image 12" descr="preencoded.png"/>
          <p:cNvPicPr>
            <a:picLocks noChangeAspect="1"/>
          </p:cNvPicPr>
          <p:nvPr/>
        </p:nvPicPr>
        <p:blipFill>
          <a:blip r:embed="rId8"/>
          <a:stretch>
            <a:fillRect/>
          </a:stretch>
        </p:blipFill>
        <p:spPr>
          <a:xfrm>
            <a:off x="3369198" y="4271648"/>
            <a:ext cx="266700" cy="190500"/>
          </a:xfrm>
          <a:prstGeom prst="rect">
            <a:avLst/>
          </a:prstGeom>
        </p:spPr>
      </p:pic>
      <p:pic>
        <p:nvPicPr>
          <p:cNvPr id="16" name="Image 13" descr="preencoded.png"/>
          <p:cNvPicPr>
            <a:picLocks noChangeAspect="1"/>
          </p:cNvPicPr>
          <p:nvPr/>
        </p:nvPicPr>
        <p:blipFill>
          <a:blip r:embed="rId9"/>
          <a:stretch>
            <a:fillRect/>
          </a:stretch>
        </p:blipFill>
        <p:spPr>
          <a:xfrm>
            <a:off x="3344748" y="4524314"/>
            <a:ext cx="314325" cy="247650"/>
          </a:xfrm>
          <a:prstGeom prst="rect">
            <a:avLst/>
          </a:prstGeom>
        </p:spPr>
      </p:pic>
      <p:sp>
        <p:nvSpPr>
          <p:cNvPr id="17" name="Text 1"/>
          <p:cNvSpPr/>
          <p:nvPr/>
        </p:nvSpPr>
        <p:spPr>
          <a:xfrm>
            <a:off x="3738778" y="1938880"/>
            <a:ext cx="5724525" cy="962025"/>
          </a:xfrm>
          <a:prstGeom prst="rect">
            <a:avLst/>
          </a:prstGeom>
          <a:noFill/>
          <a:ln/>
        </p:spPr>
        <p:txBody>
          <a:bodyPr wrap="square" lIns="0" tIns="0" rIns="0" bIns="0" rtlCol="0" anchor="ctr"/>
          <a:lstStyle/>
          <a:p>
            <a:pPr marL="0" indent="0" algn="l">
              <a:lnSpc>
                <a:spcPct val="110000"/>
              </a:lnSpc>
              <a:buNone/>
            </a:pPr>
            <a:r>
              <a:rPr lang="en-US" sz="2100" b="1" dirty="0">
                <a:solidFill>
                  <a:srgbClr val="141414"/>
                </a:solidFill>
                <a:latin typeface="Arimo" pitchFamily="34" charset="0"/>
                <a:ea typeface="Arimo" pitchFamily="34" charset="-122"/>
                <a:cs typeface="Arimo" pitchFamily="34" charset="-120"/>
              </a:rPr>
              <a:t>Exploring provision and impact of physical activity advice and guidance offered to women undergoing fertility treatment</a:t>
            </a:r>
            <a:endParaRPr lang="en-US" sz="2100" dirty="0"/>
          </a:p>
        </p:txBody>
      </p:sp>
      <p:pic>
        <p:nvPicPr>
          <p:cNvPr id="24" name="Picture 23">
            <a:extLst>
              <a:ext uri="{FF2B5EF4-FFF2-40B4-BE49-F238E27FC236}">
                <a16:creationId xmlns:a16="http://schemas.microsoft.com/office/drawing/2014/main" id="{8FA777EE-358A-7B3E-1D25-78C4474BB93B}"/>
              </a:ext>
            </a:extLst>
          </p:cNvPr>
          <p:cNvPicPr>
            <a:picLocks noChangeAspect="1"/>
          </p:cNvPicPr>
          <p:nvPr/>
        </p:nvPicPr>
        <p:blipFill>
          <a:blip r:embed="rId10"/>
          <a:stretch>
            <a:fillRect/>
          </a:stretch>
        </p:blipFill>
        <p:spPr>
          <a:xfrm>
            <a:off x="7634645" y="3645790"/>
            <a:ext cx="2019472" cy="2019472"/>
          </a:xfrm>
          <a:prstGeom prst="rect">
            <a:avLst/>
          </a:prstGeom>
        </p:spPr>
      </p:pic>
      <p:pic>
        <p:nvPicPr>
          <p:cNvPr id="20" name="Image 16" descr="preencoded.png"/>
          <p:cNvPicPr>
            <a:picLocks noChangeAspect="1"/>
          </p:cNvPicPr>
          <p:nvPr/>
        </p:nvPicPr>
        <p:blipFill>
          <a:blip r:embed="rId11"/>
          <a:stretch>
            <a:fillRect/>
          </a:stretch>
        </p:blipFill>
        <p:spPr>
          <a:xfrm>
            <a:off x="7964506" y="3656133"/>
            <a:ext cx="1555099" cy="582274"/>
          </a:xfrm>
          <a:prstGeom prst="rect">
            <a:avLst/>
          </a:prstGeom>
        </p:spPr>
      </p:pic>
      <p:pic>
        <p:nvPicPr>
          <p:cNvPr id="3" name="Image 1" descr="preencoded.png"/>
          <p:cNvPicPr>
            <a:picLocks noChangeAspect="1"/>
          </p:cNvPicPr>
          <p:nvPr/>
        </p:nvPicPr>
        <p:blipFill>
          <a:blip r:embed="rId12"/>
          <a:stretch>
            <a:fillRect/>
          </a:stretch>
        </p:blipFill>
        <p:spPr>
          <a:xfrm>
            <a:off x="-1539848" y="-1162"/>
            <a:ext cx="4895391" cy="50489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753600" cy="5486400"/>
          </a:xfrm>
          <a:prstGeom prst="rect">
            <a:avLst/>
          </a:prstGeom>
        </p:spPr>
      </p:pic>
      <p:pic>
        <p:nvPicPr>
          <p:cNvPr id="3" name="Image 1" descr="preencoded.png"/>
          <p:cNvPicPr>
            <a:picLocks noChangeAspect="1"/>
          </p:cNvPicPr>
          <p:nvPr/>
        </p:nvPicPr>
        <p:blipFill>
          <a:blip r:embed="rId4"/>
          <a:stretch>
            <a:fillRect/>
          </a:stretch>
        </p:blipFill>
        <p:spPr>
          <a:xfrm>
            <a:off x="431589" y="1122093"/>
            <a:ext cx="6800259" cy="190500"/>
          </a:xfrm>
          <a:prstGeom prst="rect">
            <a:avLst/>
          </a:prstGeom>
        </p:spPr>
      </p:pic>
      <p:pic>
        <p:nvPicPr>
          <p:cNvPr id="4" name="Image 2" descr="preencoded.png"/>
          <p:cNvPicPr>
            <a:picLocks noChangeAspect="1"/>
          </p:cNvPicPr>
          <p:nvPr/>
        </p:nvPicPr>
        <p:blipFill>
          <a:blip r:embed="rId5"/>
          <a:stretch>
            <a:fillRect/>
          </a:stretch>
        </p:blipFill>
        <p:spPr>
          <a:xfrm>
            <a:off x="475426" y="2373382"/>
            <a:ext cx="7648575" cy="1628775"/>
          </a:xfrm>
          <a:prstGeom prst="rect">
            <a:avLst/>
          </a:prstGeom>
        </p:spPr>
      </p:pic>
      <p:pic>
        <p:nvPicPr>
          <p:cNvPr id="5" name="Image 3" descr="preencoded.png"/>
          <p:cNvPicPr>
            <a:picLocks noChangeAspect="1"/>
          </p:cNvPicPr>
          <p:nvPr/>
        </p:nvPicPr>
        <p:blipFill>
          <a:blip r:embed="rId6"/>
          <a:stretch>
            <a:fillRect/>
          </a:stretch>
        </p:blipFill>
        <p:spPr>
          <a:xfrm>
            <a:off x="9163050" y="285750"/>
            <a:ext cx="304800" cy="304800"/>
          </a:xfrm>
          <a:prstGeom prst="rect">
            <a:avLst/>
          </a:prstGeom>
        </p:spPr>
      </p:pic>
      <p:pic>
        <p:nvPicPr>
          <p:cNvPr id="6" name="Image 4" descr="preencoded.png"/>
          <p:cNvPicPr>
            <a:picLocks noChangeAspect="1"/>
          </p:cNvPicPr>
          <p:nvPr/>
        </p:nvPicPr>
        <p:blipFill>
          <a:blip r:embed="rId7"/>
          <a:stretch>
            <a:fillRect/>
          </a:stretch>
        </p:blipFill>
        <p:spPr>
          <a:xfrm rot="-26306">
            <a:off x="9458325" y="0"/>
            <a:ext cx="304800" cy="304800"/>
          </a:xfrm>
          <a:prstGeom prst="rect">
            <a:avLst/>
          </a:prstGeom>
        </p:spPr>
      </p:pic>
      <p:pic>
        <p:nvPicPr>
          <p:cNvPr id="8" name="Image 6" descr="preencoded.png"/>
          <p:cNvPicPr>
            <a:picLocks noChangeAspect="1"/>
          </p:cNvPicPr>
          <p:nvPr/>
        </p:nvPicPr>
        <p:blipFill>
          <a:blip r:embed="rId8"/>
          <a:stretch>
            <a:fillRect/>
          </a:stretch>
        </p:blipFill>
        <p:spPr>
          <a:xfrm>
            <a:off x="9306535" y="5010150"/>
            <a:ext cx="466725" cy="476250"/>
          </a:xfrm>
          <a:prstGeom prst="rect">
            <a:avLst/>
          </a:prstGeom>
        </p:spPr>
      </p:pic>
      <p:pic>
        <p:nvPicPr>
          <p:cNvPr id="9" name="Image 7" descr="preencoded.png"/>
          <p:cNvPicPr>
            <a:picLocks noChangeAspect="1"/>
          </p:cNvPicPr>
          <p:nvPr/>
        </p:nvPicPr>
        <p:blipFill>
          <a:blip r:embed="rId9"/>
          <a:stretch>
            <a:fillRect/>
          </a:stretch>
        </p:blipFill>
        <p:spPr>
          <a:xfrm>
            <a:off x="1270930" y="2756979"/>
            <a:ext cx="704850" cy="914400"/>
          </a:xfrm>
          <a:prstGeom prst="rect">
            <a:avLst/>
          </a:prstGeom>
        </p:spPr>
      </p:pic>
      <p:pic>
        <p:nvPicPr>
          <p:cNvPr id="10" name="Image 8" descr="preencoded.png"/>
          <p:cNvPicPr>
            <a:picLocks noChangeAspect="1"/>
          </p:cNvPicPr>
          <p:nvPr/>
        </p:nvPicPr>
        <p:blipFill>
          <a:blip r:embed="rId10"/>
          <a:stretch>
            <a:fillRect/>
          </a:stretch>
        </p:blipFill>
        <p:spPr>
          <a:xfrm>
            <a:off x="0" y="5010150"/>
            <a:ext cx="9248775" cy="476250"/>
          </a:xfrm>
          <a:prstGeom prst="rect">
            <a:avLst/>
          </a:prstGeom>
        </p:spPr>
      </p:pic>
      <p:sp>
        <p:nvSpPr>
          <p:cNvPr id="13" name="Text 0"/>
          <p:cNvSpPr/>
          <p:nvPr/>
        </p:nvSpPr>
        <p:spPr>
          <a:xfrm>
            <a:off x="479186" y="596083"/>
            <a:ext cx="4371975" cy="390525"/>
          </a:xfrm>
          <a:prstGeom prst="rect">
            <a:avLst/>
          </a:prstGeom>
          <a:noFill/>
          <a:ln/>
        </p:spPr>
        <p:txBody>
          <a:bodyPr wrap="square" lIns="0" tIns="0" rIns="0" bIns="0" rtlCol="0" anchor="ctr"/>
          <a:lstStyle/>
          <a:p>
            <a:pPr marL="0" indent="0" algn="l">
              <a:lnSpc>
                <a:spcPct val="110000"/>
              </a:lnSpc>
              <a:buNone/>
            </a:pPr>
            <a:r>
              <a:rPr lang="en-US" sz="2550" b="1" dirty="0">
                <a:solidFill>
                  <a:srgbClr val="141414"/>
                </a:solidFill>
                <a:latin typeface="Arimo" pitchFamily="34" charset="0"/>
                <a:ea typeface="Arimo" pitchFamily="34" charset="-122"/>
                <a:cs typeface="Arimo" pitchFamily="34" charset="-120"/>
              </a:rPr>
              <a:t>Background and Rationale</a:t>
            </a:r>
            <a:endParaRPr lang="en-US" sz="2550" dirty="0"/>
          </a:p>
        </p:txBody>
      </p:sp>
      <p:sp>
        <p:nvSpPr>
          <p:cNvPr id="14" name="Text 1"/>
          <p:cNvSpPr/>
          <p:nvPr/>
        </p:nvSpPr>
        <p:spPr>
          <a:xfrm>
            <a:off x="479293" y="1715291"/>
            <a:ext cx="5905500" cy="428625"/>
          </a:xfrm>
          <a:prstGeom prst="rect">
            <a:avLst/>
          </a:prstGeom>
          <a:noFill/>
          <a:ln/>
        </p:spPr>
        <p:txBody>
          <a:bodyPr wrap="square" lIns="0" tIns="0" rIns="0" bIns="0" rtlCol="0" anchor="ctr"/>
          <a:lstStyle/>
          <a:p>
            <a:pPr marL="0" indent="0" algn="l">
              <a:lnSpc>
                <a:spcPct val="120000"/>
              </a:lnSpc>
              <a:buNone/>
            </a:pPr>
            <a:r>
              <a:rPr lang="en-US" sz="1200" dirty="0">
                <a:solidFill>
                  <a:srgbClr val="141414"/>
                </a:solidFill>
                <a:latin typeface="Roboto" pitchFamily="34" charset="0"/>
                <a:ea typeface="Roboto" pitchFamily="34" charset="-122"/>
                <a:cs typeface="Roboto" pitchFamily="34" charset="-120"/>
              </a:rPr>
              <a:t>Research demonstrates mixed findings but suggests physical activity </a:t>
            </a:r>
            <a:r>
              <a:rPr lang="en-US" sz="1200" b="1" dirty="0">
                <a:solidFill>
                  <a:srgbClr val="141414"/>
                </a:solidFill>
                <a:latin typeface="Roboto" pitchFamily="34" charset="0"/>
                <a:ea typeface="Roboto" pitchFamily="34" charset="-122"/>
                <a:cs typeface="Roboto" pitchFamily="34" charset="-120"/>
              </a:rPr>
              <a:t>can</a:t>
            </a:r>
            <a:r>
              <a:rPr lang="en-US" sz="1200" dirty="0">
                <a:solidFill>
                  <a:srgbClr val="141414"/>
                </a:solidFill>
                <a:latin typeface="Roboto" pitchFamily="34" charset="0"/>
                <a:ea typeface="Roboto" pitchFamily="34" charset="-122"/>
                <a:cs typeface="Roboto" pitchFamily="34" charset="-120"/>
              </a:rPr>
              <a:t> significantly affect fertility treatment outcomes.</a:t>
            </a:r>
            <a:endParaRPr lang="en-US" sz="1200" dirty="0"/>
          </a:p>
        </p:txBody>
      </p:sp>
      <p:sp>
        <p:nvSpPr>
          <p:cNvPr id="15" name="Text 2"/>
          <p:cNvSpPr/>
          <p:nvPr/>
        </p:nvSpPr>
        <p:spPr>
          <a:xfrm>
            <a:off x="869399" y="2493912"/>
            <a:ext cx="714375" cy="190500"/>
          </a:xfrm>
          <a:prstGeom prst="rect">
            <a:avLst/>
          </a:prstGeom>
          <a:noFill/>
          <a:ln/>
        </p:spPr>
        <p:txBody>
          <a:bodyPr wrap="square" lIns="0" tIns="0" rIns="0" bIns="0" rtlCol="0" anchor="ctr"/>
          <a:lstStyle/>
          <a:p>
            <a:pPr marL="0" indent="0" algn="ctr">
              <a:lnSpc>
                <a:spcPct val="120000"/>
              </a:lnSpc>
              <a:buNone/>
            </a:pPr>
            <a:r>
              <a:rPr lang="en-US" sz="1200" dirty="0">
                <a:solidFill>
                  <a:srgbClr val="141414"/>
                </a:solidFill>
                <a:latin typeface="Arimo" pitchFamily="34" charset="0"/>
                <a:ea typeface="Arimo" pitchFamily="34" charset="-122"/>
                <a:cs typeface="Arimo" pitchFamily="34" charset="-120"/>
              </a:rPr>
              <a:t>inactive</a:t>
            </a:r>
            <a:endParaRPr lang="en-US" sz="1200" dirty="0"/>
          </a:p>
        </p:txBody>
      </p:sp>
      <p:sp>
        <p:nvSpPr>
          <p:cNvPr id="16" name="Text 3"/>
          <p:cNvSpPr/>
          <p:nvPr/>
        </p:nvSpPr>
        <p:spPr>
          <a:xfrm>
            <a:off x="1757515" y="2493836"/>
            <a:ext cx="1209675" cy="190500"/>
          </a:xfrm>
          <a:prstGeom prst="rect">
            <a:avLst/>
          </a:prstGeom>
          <a:noFill/>
          <a:ln/>
        </p:spPr>
        <p:txBody>
          <a:bodyPr wrap="square" lIns="0" tIns="0" rIns="0" bIns="0" rtlCol="0" anchor="ctr"/>
          <a:lstStyle/>
          <a:p>
            <a:pPr marL="0" indent="0" algn="l">
              <a:lnSpc>
                <a:spcPct val="120000"/>
              </a:lnSpc>
              <a:buNone/>
            </a:pPr>
            <a:r>
              <a:rPr lang="en-US" sz="1200" dirty="0">
                <a:solidFill>
                  <a:srgbClr val="141414"/>
                </a:solidFill>
                <a:latin typeface="Arimo" pitchFamily="34" charset="0"/>
                <a:ea typeface="Arimo" pitchFamily="34" charset="-122"/>
                <a:cs typeface="Arimo" pitchFamily="34" charset="-120"/>
              </a:rPr>
              <a:t>extremely active</a:t>
            </a:r>
            <a:endParaRPr lang="en-US" sz="1200" dirty="0"/>
          </a:p>
        </p:txBody>
      </p:sp>
      <p:sp>
        <p:nvSpPr>
          <p:cNvPr id="17" name="Text 4"/>
          <p:cNvSpPr/>
          <p:nvPr/>
        </p:nvSpPr>
        <p:spPr>
          <a:xfrm>
            <a:off x="794169" y="3754565"/>
            <a:ext cx="1579209" cy="133788"/>
          </a:xfrm>
          <a:prstGeom prst="rect">
            <a:avLst/>
          </a:prstGeom>
          <a:noFill/>
          <a:ln/>
        </p:spPr>
        <p:txBody>
          <a:bodyPr wrap="square" lIns="0" tIns="0" rIns="0" bIns="0" rtlCol="0" anchor="ctr"/>
          <a:lstStyle/>
          <a:p>
            <a:pPr marL="0" indent="0" algn="ctr">
              <a:lnSpc>
                <a:spcPct val="120000"/>
              </a:lnSpc>
              <a:buNone/>
            </a:pPr>
            <a:r>
              <a:rPr lang="en-US" sz="1200" dirty="0">
                <a:solidFill>
                  <a:srgbClr val="141414"/>
                </a:solidFill>
                <a:latin typeface="Arimo" pitchFamily="34" charset="0"/>
                <a:ea typeface="Arimo" pitchFamily="34" charset="-122"/>
                <a:cs typeface="Arimo" pitchFamily="34" charset="-120"/>
              </a:rPr>
              <a:t>moderately active</a:t>
            </a:r>
            <a:endParaRPr lang="en-US" sz="1200" dirty="0"/>
          </a:p>
        </p:txBody>
      </p:sp>
      <p:sp>
        <p:nvSpPr>
          <p:cNvPr id="18" name="Text 5"/>
          <p:cNvSpPr/>
          <p:nvPr/>
        </p:nvSpPr>
        <p:spPr>
          <a:xfrm>
            <a:off x="479211" y="4388482"/>
            <a:ext cx="6486525" cy="209550"/>
          </a:xfrm>
          <a:prstGeom prst="rect">
            <a:avLst/>
          </a:prstGeom>
          <a:noFill/>
          <a:ln/>
        </p:spPr>
        <p:txBody>
          <a:bodyPr wrap="square" lIns="0" tIns="0" rIns="0" bIns="0" rtlCol="0" anchor="ctr"/>
          <a:lstStyle/>
          <a:p>
            <a:pPr marL="0" indent="0" algn="l">
              <a:lnSpc>
                <a:spcPct val="120000"/>
              </a:lnSpc>
              <a:buNone/>
            </a:pPr>
            <a:r>
              <a:rPr lang="en-US" sz="1200" b="1" dirty="0">
                <a:solidFill>
                  <a:srgbClr val="141414"/>
                </a:solidFill>
                <a:latin typeface="Roboto" pitchFamily="34" charset="0"/>
                <a:ea typeface="Roboto" pitchFamily="34" charset="-122"/>
                <a:cs typeface="Roboto" pitchFamily="34" charset="-120"/>
              </a:rPr>
              <a:t>There are currently no physical activity guidelines for women undergoing fertility treatment. </a:t>
            </a:r>
            <a:endParaRPr lang="en-US" sz="1200" dirty="0"/>
          </a:p>
        </p:txBody>
      </p:sp>
      <p:pic>
        <p:nvPicPr>
          <p:cNvPr id="19" name="Image 11" descr="preencoded.png"/>
          <p:cNvPicPr>
            <a:picLocks noChangeAspect="1"/>
          </p:cNvPicPr>
          <p:nvPr/>
        </p:nvPicPr>
        <p:blipFill>
          <a:blip r:embed="rId11"/>
          <a:stretch>
            <a:fillRect/>
          </a:stretch>
        </p:blipFill>
        <p:spPr>
          <a:xfrm>
            <a:off x="2957208" y="2446230"/>
            <a:ext cx="525959" cy="190500"/>
          </a:xfrm>
          <a:prstGeom prst="rect">
            <a:avLst/>
          </a:prstGeom>
        </p:spPr>
      </p:pic>
      <p:pic>
        <p:nvPicPr>
          <p:cNvPr id="20" name="Image 12" descr="preencoded.png"/>
          <p:cNvPicPr>
            <a:picLocks noChangeAspect="1"/>
          </p:cNvPicPr>
          <p:nvPr/>
        </p:nvPicPr>
        <p:blipFill>
          <a:blip r:embed="rId11"/>
          <a:stretch>
            <a:fillRect/>
          </a:stretch>
        </p:blipFill>
        <p:spPr>
          <a:xfrm>
            <a:off x="2957208" y="3674945"/>
            <a:ext cx="525959" cy="190500"/>
          </a:xfrm>
          <a:prstGeom prst="rect">
            <a:avLst/>
          </a:prstGeom>
        </p:spPr>
      </p:pic>
      <p:sp>
        <p:nvSpPr>
          <p:cNvPr id="21" name="Text 6"/>
          <p:cNvSpPr/>
          <p:nvPr/>
        </p:nvSpPr>
        <p:spPr>
          <a:xfrm>
            <a:off x="3593468" y="2493959"/>
            <a:ext cx="1209675" cy="190500"/>
          </a:xfrm>
          <a:prstGeom prst="rect">
            <a:avLst/>
          </a:prstGeom>
          <a:noFill/>
          <a:ln/>
        </p:spPr>
        <p:txBody>
          <a:bodyPr wrap="square" lIns="0" tIns="0" rIns="0" bIns="0" rtlCol="0" anchor="ctr"/>
          <a:lstStyle/>
          <a:p>
            <a:pPr marL="0" indent="0" algn="l">
              <a:lnSpc>
                <a:spcPct val="120000"/>
              </a:lnSpc>
              <a:buNone/>
            </a:pPr>
            <a:r>
              <a:rPr lang="en-US" sz="1200" dirty="0">
                <a:solidFill>
                  <a:srgbClr val="141414"/>
                </a:solidFill>
                <a:latin typeface="Arimo" pitchFamily="34" charset="0"/>
                <a:ea typeface="Arimo" pitchFamily="34" charset="-122"/>
                <a:cs typeface="Arimo" pitchFamily="34" charset="-120"/>
              </a:rPr>
              <a:t>negative effect</a:t>
            </a:r>
            <a:endParaRPr lang="en-US" sz="1200" dirty="0"/>
          </a:p>
        </p:txBody>
      </p:sp>
      <p:sp>
        <p:nvSpPr>
          <p:cNvPr id="22" name="Text 7"/>
          <p:cNvSpPr/>
          <p:nvPr/>
        </p:nvSpPr>
        <p:spPr>
          <a:xfrm>
            <a:off x="3588715" y="3722608"/>
            <a:ext cx="1209675" cy="190500"/>
          </a:xfrm>
          <a:prstGeom prst="rect">
            <a:avLst/>
          </a:prstGeom>
          <a:noFill/>
          <a:ln/>
        </p:spPr>
        <p:txBody>
          <a:bodyPr wrap="square" lIns="0" tIns="0" rIns="0" bIns="0" rtlCol="0" anchor="ctr"/>
          <a:lstStyle/>
          <a:p>
            <a:pPr marL="0" indent="0" algn="l">
              <a:lnSpc>
                <a:spcPct val="120000"/>
              </a:lnSpc>
              <a:buNone/>
            </a:pPr>
            <a:r>
              <a:rPr lang="en-US" sz="1200" dirty="0">
                <a:solidFill>
                  <a:srgbClr val="141414"/>
                </a:solidFill>
                <a:latin typeface="Arimo" pitchFamily="34" charset="0"/>
                <a:ea typeface="Arimo" pitchFamily="34" charset="-122"/>
                <a:cs typeface="Arimo" pitchFamily="34" charset="-120"/>
              </a:rPr>
              <a:t>positive effect</a:t>
            </a:r>
            <a:endParaRPr lang="en-US" sz="1200" dirty="0"/>
          </a:p>
        </p:txBody>
      </p:sp>
      <p:sp>
        <p:nvSpPr>
          <p:cNvPr id="23" name="Rectangle: Rounded Corners 22">
            <a:extLst>
              <a:ext uri="{FF2B5EF4-FFF2-40B4-BE49-F238E27FC236}">
                <a16:creationId xmlns:a16="http://schemas.microsoft.com/office/drawing/2014/main" id="{1E493606-2B1C-4148-5A12-83EA18A741FB}"/>
              </a:ext>
            </a:extLst>
          </p:cNvPr>
          <p:cNvSpPr/>
          <p:nvPr/>
        </p:nvSpPr>
        <p:spPr>
          <a:xfrm>
            <a:off x="6314929" y="2027297"/>
            <a:ext cx="1914620" cy="2249224"/>
          </a:xfrm>
          <a:prstGeom prst="roundRect">
            <a:avLst/>
          </a:prstGeom>
          <a:solidFill>
            <a:srgbClr val="56899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F17B9EAA-088D-0B9A-2BD1-BECB503DC198}"/>
              </a:ext>
            </a:extLst>
          </p:cNvPr>
          <p:cNvSpPr txBox="1"/>
          <p:nvPr/>
        </p:nvSpPr>
        <p:spPr>
          <a:xfrm>
            <a:off x="6586642" y="2622955"/>
            <a:ext cx="1349048" cy="276999"/>
          </a:xfrm>
          <a:prstGeom prst="rect">
            <a:avLst/>
          </a:prstGeom>
          <a:noFill/>
        </p:spPr>
        <p:txBody>
          <a:bodyPr wrap="square" rtlCol="0">
            <a:spAutoFit/>
          </a:bodyPr>
          <a:lstStyle/>
          <a:p>
            <a:pPr marL="285750" indent="-285750">
              <a:buFont typeface="Arial" panose="020B0604020202020204" pitchFamily="34" charset="0"/>
              <a:buChar char="•"/>
            </a:pPr>
            <a:r>
              <a:rPr lang="en-GB" sz="1200" dirty="0">
                <a:latin typeface="Open Sans" panose="020B0606030504020204" pitchFamily="34" charset="0"/>
                <a:ea typeface="Open Sans" panose="020B0606030504020204" pitchFamily="34" charset="0"/>
                <a:cs typeface="Open Sans" panose="020B0606030504020204" pitchFamily="34" charset="0"/>
              </a:rPr>
              <a:t>frequency</a:t>
            </a:r>
          </a:p>
        </p:txBody>
      </p:sp>
      <p:sp>
        <p:nvSpPr>
          <p:cNvPr id="25" name="TextBox 24">
            <a:extLst>
              <a:ext uri="{FF2B5EF4-FFF2-40B4-BE49-F238E27FC236}">
                <a16:creationId xmlns:a16="http://schemas.microsoft.com/office/drawing/2014/main" id="{86535802-DD05-3E68-8BAC-6657B182FAD2}"/>
              </a:ext>
            </a:extLst>
          </p:cNvPr>
          <p:cNvSpPr txBox="1"/>
          <p:nvPr/>
        </p:nvSpPr>
        <p:spPr>
          <a:xfrm>
            <a:off x="6586642" y="2993256"/>
            <a:ext cx="1349048" cy="276999"/>
          </a:xfrm>
          <a:prstGeom prst="rect">
            <a:avLst/>
          </a:prstGeom>
          <a:noFill/>
        </p:spPr>
        <p:txBody>
          <a:bodyPr wrap="square" rtlCol="0">
            <a:spAutoFit/>
          </a:bodyPr>
          <a:lstStyle/>
          <a:p>
            <a:pPr marL="285750" indent="-285750">
              <a:buFont typeface="Arial" panose="020B0604020202020204" pitchFamily="34" charset="0"/>
              <a:buChar char="•"/>
            </a:pPr>
            <a:r>
              <a:rPr lang="en-GB" sz="1200" dirty="0">
                <a:latin typeface="Open Sans" panose="020B0606030504020204" pitchFamily="34" charset="0"/>
                <a:ea typeface="Open Sans" panose="020B0606030504020204" pitchFamily="34" charset="0"/>
                <a:cs typeface="Open Sans" panose="020B0606030504020204" pitchFamily="34" charset="0"/>
              </a:rPr>
              <a:t>intensity</a:t>
            </a:r>
          </a:p>
        </p:txBody>
      </p:sp>
      <p:sp>
        <p:nvSpPr>
          <p:cNvPr id="26" name="TextBox 25">
            <a:extLst>
              <a:ext uri="{FF2B5EF4-FFF2-40B4-BE49-F238E27FC236}">
                <a16:creationId xmlns:a16="http://schemas.microsoft.com/office/drawing/2014/main" id="{3978241A-0769-4D02-ECCB-D9CF31D3927B}"/>
              </a:ext>
            </a:extLst>
          </p:cNvPr>
          <p:cNvSpPr txBox="1"/>
          <p:nvPr/>
        </p:nvSpPr>
        <p:spPr>
          <a:xfrm>
            <a:off x="6586642" y="3363556"/>
            <a:ext cx="1349048" cy="276999"/>
          </a:xfrm>
          <a:prstGeom prst="rect">
            <a:avLst/>
          </a:prstGeom>
          <a:noFill/>
        </p:spPr>
        <p:txBody>
          <a:bodyPr wrap="square" rtlCol="0">
            <a:spAutoFit/>
          </a:bodyPr>
          <a:lstStyle/>
          <a:p>
            <a:pPr marL="285750" indent="-285750">
              <a:buFont typeface="Arial" panose="020B0604020202020204" pitchFamily="34" charset="0"/>
              <a:buChar char="•"/>
            </a:pPr>
            <a:r>
              <a:rPr lang="en-GB" sz="1200" dirty="0">
                <a:latin typeface="Open Sans" panose="020B0606030504020204" pitchFamily="34" charset="0"/>
                <a:ea typeface="Open Sans" panose="020B0606030504020204" pitchFamily="34" charset="0"/>
                <a:cs typeface="Open Sans" panose="020B0606030504020204" pitchFamily="34" charset="0"/>
              </a:rPr>
              <a:t>type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753600" cy="5486400"/>
          </a:xfrm>
          <a:prstGeom prst="rect">
            <a:avLst/>
          </a:prstGeom>
        </p:spPr>
      </p:pic>
      <p:pic>
        <p:nvPicPr>
          <p:cNvPr id="3" name="Image 1" descr="preencoded.png"/>
          <p:cNvPicPr>
            <a:picLocks noChangeAspect="1"/>
          </p:cNvPicPr>
          <p:nvPr/>
        </p:nvPicPr>
        <p:blipFill>
          <a:blip r:embed="rId4"/>
          <a:stretch>
            <a:fillRect/>
          </a:stretch>
        </p:blipFill>
        <p:spPr>
          <a:xfrm>
            <a:off x="620609" y="4031513"/>
            <a:ext cx="1791443" cy="715417"/>
          </a:xfrm>
          <a:prstGeom prst="rect">
            <a:avLst/>
          </a:prstGeom>
        </p:spPr>
      </p:pic>
      <p:pic>
        <p:nvPicPr>
          <p:cNvPr id="4" name="Image 2" descr="preencoded.png"/>
          <p:cNvPicPr>
            <a:picLocks noChangeAspect="1"/>
          </p:cNvPicPr>
          <p:nvPr/>
        </p:nvPicPr>
        <p:blipFill>
          <a:blip r:embed="rId5"/>
          <a:stretch>
            <a:fillRect/>
          </a:stretch>
        </p:blipFill>
        <p:spPr>
          <a:xfrm>
            <a:off x="0" y="5010150"/>
            <a:ext cx="9248775" cy="476250"/>
          </a:xfrm>
          <a:prstGeom prst="rect">
            <a:avLst/>
          </a:prstGeom>
        </p:spPr>
      </p:pic>
      <p:pic>
        <p:nvPicPr>
          <p:cNvPr id="5" name="Image 3" descr="preencoded.png"/>
          <p:cNvPicPr>
            <a:picLocks noChangeAspect="1"/>
          </p:cNvPicPr>
          <p:nvPr/>
        </p:nvPicPr>
        <p:blipFill>
          <a:blip r:embed="rId6"/>
          <a:stretch>
            <a:fillRect/>
          </a:stretch>
        </p:blipFill>
        <p:spPr>
          <a:xfrm>
            <a:off x="9306535" y="5010150"/>
            <a:ext cx="466725" cy="476250"/>
          </a:xfrm>
          <a:prstGeom prst="rect">
            <a:avLst/>
          </a:prstGeom>
        </p:spPr>
      </p:pic>
      <p:pic>
        <p:nvPicPr>
          <p:cNvPr id="6" name="Image 4" descr="preencoded.png"/>
          <p:cNvPicPr>
            <a:picLocks noChangeAspect="1"/>
          </p:cNvPicPr>
          <p:nvPr/>
        </p:nvPicPr>
        <p:blipFill>
          <a:blip r:embed="rId7"/>
          <a:stretch>
            <a:fillRect/>
          </a:stretch>
        </p:blipFill>
        <p:spPr>
          <a:xfrm>
            <a:off x="9163050" y="285750"/>
            <a:ext cx="304800" cy="304800"/>
          </a:xfrm>
          <a:prstGeom prst="rect">
            <a:avLst/>
          </a:prstGeom>
        </p:spPr>
      </p:pic>
      <p:pic>
        <p:nvPicPr>
          <p:cNvPr id="7" name="Image 5" descr="preencoded.png"/>
          <p:cNvPicPr>
            <a:picLocks noChangeAspect="1"/>
          </p:cNvPicPr>
          <p:nvPr/>
        </p:nvPicPr>
        <p:blipFill>
          <a:blip r:embed="rId8"/>
          <a:stretch>
            <a:fillRect/>
          </a:stretch>
        </p:blipFill>
        <p:spPr>
          <a:xfrm>
            <a:off x="618855" y="1000439"/>
            <a:ext cx="8515350" cy="190500"/>
          </a:xfrm>
          <a:prstGeom prst="rect">
            <a:avLst/>
          </a:prstGeom>
        </p:spPr>
      </p:pic>
      <p:pic>
        <p:nvPicPr>
          <p:cNvPr id="8" name="Image 6" descr="preencoded.png"/>
          <p:cNvPicPr>
            <a:picLocks noChangeAspect="1"/>
          </p:cNvPicPr>
          <p:nvPr/>
        </p:nvPicPr>
        <p:blipFill>
          <a:blip r:embed="rId9"/>
          <a:stretch>
            <a:fillRect/>
          </a:stretch>
        </p:blipFill>
        <p:spPr>
          <a:xfrm>
            <a:off x="5101209" y="1480728"/>
            <a:ext cx="2590800" cy="2590800"/>
          </a:xfrm>
          <a:prstGeom prst="rect">
            <a:avLst/>
          </a:prstGeom>
        </p:spPr>
      </p:pic>
      <p:pic>
        <p:nvPicPr>
          <p:cNvPr id="9" name="Image 7"/>
          <p:cNvPicPr>
            <a:picLocks noChangeAspect="1"/>
          </p:cNvPicPr>
          <p:nvPr/>
        </p:nvPicPr>
        <p:blipFill>
          <a:blip r:embed="rId10"/>
          <a:srcRect/>
          <a:stretch/>
        </p:blipFill>
        <p:spPr>
          <a:xfrm>
            <a:off x="5259943" y="1661341"/>
            <a:ext cx="2266950" cy="2266950"/>
          </a:xfrm>
          <a:prstGeom prst="rect">
            <a:avLst/>
          </a:prstGeom>
        </p:spPr>
      </p:pic>
      <p:pic>
        <p:nvPicPr>
          <p:cNvPr id="10" name="Image 8" descr="preencoded.png"/>
          <p:cNvPicPr>
            <a:picLocks noChangeAspect="1"/>
          </p:cNvPicPr>
          <p:nvPr/>
        </p:nvPicPr>
        <p:blipFill>
          <a:blip r:embed="rId11"/>
          <a:stretch>
            <a:fillRect/>
          </a:stretch>
        </p:blipFill>
        <p:spPr>
          <a:xfrm>
            <a:off x="6944125" y="2177463"/>
            <a:ext cx="2647950" cy="2647950"/>
          </a:xfrm>
          <a:prstGeom prst="rect">
            <a:avLst/>
          </a:prstGeom>
        </p:spPr>
      </p:pic>
      <p:pic>
        <p:nvPicPr>
          <p:cNvPr id="11" name="Image 9"/>
          <p:cNvPicPr>
            <a:picLocks noChangeAspect="1"/>
          </p:cNvPicPr>
          <p:nvPr/>
        </p:nvPicPr>
        <p:blipFill>
          <a:blip r:embed="rId12"/>
          <a:srcRect/>
          <a:stretch/>
        </p:blipFill>
        <p:spPr>
          <a:xfrm>
            <a:off x="7125414" y="2336683"/>
            <a:ext cx="2286000" cy="2286000"/>
          </a:xfrm>
          <a:prstGeom prst="rect">
            <a:avLst/>
          </a:prstGeom>
        </p:spPr>
      </p:pic>
      <p:pic>
        <p:nvPicPr>
          <p:cNvPr id="12" name="Image 10" descr="preencoded.png"/>
          <p:cNvPicPr>
            <a:picLocks noChangeAspect="1"/>
          </p:cNvPicPr>
          <p:nvPr/>
        </p:nvPicPr>
        <p:blipFill>
          <a:blip r:embed="rId13"/>
          <a:stretch>
            <a:fillRect/>
          </a:stretch>
        </p:blipFill>
        <p:spPr>
          <a:xfrm>
            <a:off x="2025710" y="4031504"/>
            <a:ext cx="1810941" cy="716161"/>
          </a:xfrm>
          <a:prstGeom prst="rect">
            <a:avLst/>
          </a:prstGeom>
        </p:spPr>
      </p:pic>
      <p:pic>
        <p:nvPicPr>
          <p:cNvPr id="13" name="Image 11" descr="preencoded.png"/>
          <p:cNvPicPr>
            <a:picLocks noChangeAspect="1"/>
          </p:cNvPicPr>
          <p:nvPr/>
        </p:nvPicPr>
        <p:blipFill>
          <a:blip r:embed="rId14"/>
          <a:stretch>
            <a:fillRect/>
          </a:stretch>
        </p:blipFill>
        <p:spPr>
          <a:xfrm>
            <a:off x="2536650" y="3905145"/>
            <a:ext cx="1095375" cy="552450"/>
          </a:xfrm>
          <a:prstGeom prst="rect">
            <a:avLst/>
          </a:prstGeom>
        </p:spPr>
      </p:pic>
      <p:pic>
        <p:nvPicPr>
          <p:cNvPr id="14" name="Image 12" descr="preencoded.png"/>
          <p:cNvPicPr>
            <a:picLocks noChangeAspect="1"/>
          </p:cNvPicPr>
          <p:nvPr/>
        </p:nvPicPr>
        <p:blipFill>
          <a:blip r:embed="rId15"/>
          <a:stretch>
            <a:fillRect/>
          </a:stretch>
        </p:blipFill>
        <p:spPr>
          <a:xfrm>
            <a:off x="2354761" y="2176405"/>
            <a:ext cx="1457325" cy="2581275"/>
          </a:xfrm>
          <a:prstGeom prst="rect">
            <a:avLst/>
          </a:prstGeom>
        </p:spPr>
      </p:pic>
      <p:pic>
        <p:nvPicPr>
          <p:cNvPr id="15" name="Image 13" descr="preencoded.png"/>
          <p:cNvPicPr>
            <a:picLocks noChangeAspect="1"/>
          </p:cNvPicPr>
          <p:nvPr/>
        </p:nvPicPr>
        <p:blipFill>
          <a:blip r:embed="rId16"/>
          <a:stretch>
            <a:fillRect/>
          </a:stretch>
        </p:blipFill>
        <p:spPr>
          <a:xfrm>
            <a:off x="2537250" y="3019006"/>
            <a:ext cx="1095375" cy="552450"/>
          </a:xfrm>
          <a:prstGeom prst="rect">
            <a:avLst/>
          </a:prstGeom>
        </p:spPr>
      </p:pic>
      <p:sp>
        <p:nvSpPr>
          <p:cNvPr id="16" name="Text 0"/>
          <p:cNvSpPr/>
          <p:nvPr/>
        </p:nvSpPr>
        <p:spPr>
          <a:xfrm>
            <a:off x="2725550" y="2447354"/>
            <a:ext cx="723900" cy="180975"/>
          </a:xfrm>
          <a:prstGeom prst="rect">
            <a:avLst/>
          </a:prstGeom>
          <a:noFill/>
          <a:ln/>
        </p:spPr>
        <p:txBody>
          <a:bodyPr wrap="square" lIns="0" tIns="0" rIns="0" bIns="0" rtlCol="0" anchor="ctr"/>
          <a:lstStyle/>
          <a:p>
            <a:pPr marL="0" indent="0" algn="ctr">
              <a:lnSpc>
                <a:spcPct val="110000"/>
              </a:lnSpc>
              <a:buNone/>
            </a:pPr>
            <a:r>
              <a:rPr lang="en-US" sz="1200" b="1" dirty="0">
                <a:solidFill>
                  <a:srgbClr val="2B2B35"/>
                </a:solidFill>
                <a:latin typeface="Roboto" pitchFamily="34" charset="0"/>
                <a:ea typeface="Roboto" pitchFamily="34" charset="-122"/>
                <a:cs typeface="Roboto" pitchFamily="34" charset="-120"/>
              </a:rPr>
              <a:t>Women</a:t>
            </a:r>
            <a:endParaRPr lang="en-US" sz="1200" dirty="0"/>
          </a:p>
        </p:txBody>
      </p:sp>
      <p:sp>
        <p:nvSpPr>
          <p:cNvPr id="17" name="Text 1"/>
          <p:cNvSpPr/>
          <p:nvPr/>
        </p:nvSpPr>
        <p:spPr>
          <a:xfrm>
            <a:off x="2573722" y="4004462"/>
            <a:ext cx="1028700" cy="361950"/>
          </a:xfrm>
          <a:prstGeom prst="rect">
            <a:avLst/>
          </a:prstGeom>
          <a:noFill/>
          <a:ln/>
        </p:spPr>
        <p:txBody>
          <a:bodyPr wrap="square" lIns="0" tIns="0" rIns="0" bIns="0" rtlCol="0" anchor="ctr"/>
          <a:lstStyle/>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Qualitative</a:t>
            </a:r>
            <a:endParaRPr lang="en-US" sz="1200" dirty="0"/>
          </a:p>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(interviews)</a:t>
            </a:r>
            <a:endParaRPr lang="en-US" sz="1200" dirty="0"/>
          </a:p>
        </p:txBody>
      </p:sp>
      <p:pic>
        <p:nvPicPr>
          <p:cNvPr id="18" name="Image 14" descr="preencoded.png"/>
          <p:cNvPicPr>
            <a:picLocks noChangeAspect="1"/>
          </p:cNvPicPr>
          <p:nvPr/>
        </p:nvPicPr>
        <p:blipFill>
          <a:blip r:embed="rId17"/>
          <a:stretch>
            <a:fillRect/>
          </a:stretch>
        </p:blipFill>
        <p:spPr>
          <a:xfrm>
            <a:off x="2573712" y="2374278"/>
            <a:ext cx="1009650" cy="333375"/>
          </a:xfrm>
          <a:prstGeom prst="rect">
            <a:avLst/>
          </a:prstGeom>
        </p:spPr>
      </p:pic>
      <p:pic>
        <p:nvPicPr>
          <p:cNvPr id="19" name="Image 15" descr="preencoded.png"/>
          <p:cNvPicPr>
            <a:picLocks noChangeAspect="1"/>
          </p:cNvPicPr>
          <p:nvPr/>
        </p:nvPicPr>
        <p:blipFill>
          <a:blip r:embed="rId18"/>
          <a:stretch>
            <a:fillRect/>
          </a:stretch>
        </p:blipFill>
        <p:spPr>
          <a:xfrm>
            <a:off x="2968276" y="2671515"/>
            <a:ext cx="190500" cy="366713"/>
          </a:xfrm>
          <a:prstGeom prst="rect">
            <a:avLst/>
          </a:prstGeom>
        </p:spPr>
      </p:pic>
      <p:pic>
        <p:nvPicPr>
          <p:cNvPr id="20" name="Image 16" descr="preencoded.png"/>
          <p:cNvPicPr>
            <a:picLocks noChangeAspect="1"/>
          </p:cNvPicPr>
          <p:nvPr/>
        </p:nvPicPr>
        <p:blipFill>
          <a:blip r:embed="rId16"/>
          <a:stretch>
            <a:fillRect/>
          </a:stretch>
        </p:blipFill>
        <p:spPr>
          <a:xfrm>
            <a:off x="2537193" y="3907117"/>
            <a:ext cx="1095375" cy="552450"/>
          </a:xfrm>
          <a:prstGeom prst="rect">
            <a:avLst/>
          </a:prstGeom>
        </p:spPr>
      </p:pic>
      <p:pic>
        <p:nvPicPr>
          <p:cNvPr id="21" name="Image 17" descr="preencoded.png"/>
          <p:cNvPicPr>
            <a:picLocks noChangeAspect="1"/>
          </p:cNvPicPr>
          <p:nvPr/>
        </p:nvPicPr>
        <p:blipFill>
          <a:blip r:embed="rId18"/>
          <a:stretch>
            <a:fillRect/>
          </a:stretch>
        </p:blipFill>
        <p:spPr>
          <a:xfrm>
            <a:off x="2968266" y="3559635"/>
            <a:ext cx="190500" cy="366713"/>
          </a:xfrm>
          <a:prstGeom prst="rect">
            <a:avLst/>
          </a:prstGeom>
        </p:spPr>
      </p:pic>
      <p:pic>
        <p:nvPicPr>
          <p:cNvPr id="22" name="Image 18" descr="preencoded.png"/>
          <p:cNvPicPr>
            <a:picLocks noChangeAspect="1"/>
          </p:cNvPicPr>
          <p:nvPr/>
        </p:nvPicPr>
        <p:blipFill>
          <a:blip r:embed="rId19"/>
          <a:stretch>
            <a:fillRect/>
          </a:stretch>
        </p:blipFill>
        <p:spPr>
          <a:xfrm>
            <a:off x="652219" y="1476185"/>
            <a:ext cx="1457325" cy="2590800"/>
          </a:xfrm>
          <a:prstGeom prst="rect">
            <a:avLst/>
          </a:prstGeom>
        </p:spPr>
      </p:pic>
      <p:pic>
        <p:nvPicPr>
          <p:cNvPr id="23" name="Image 19" descr="preencoded.png"/>
          <p:cNvPicPr>
            <a:picLocks noChangeAspect="1"/>
          </p:cNvPicPr>
          <p:nvPr/>
        </p:nvPicPr>
        <p:blipFill>
          <a:blip r:embed="rId16"/>
          <a:stretch>
            <a:fillRect/>
          </a:stretch>
        </p:blipFill>
        <p:spPr>
          <a:xfrm>
            <a:off x="834694" y="2334606"/>
            <a:ext cx="1095375" cy="552450"/>
          </a:xfrm>
          <a:prstGeom prst="rect">
            <a:avLst/>
          </a:prstGeom>
        </p:spPr>
      </p:pic>
      <p:sp>
        <p:nvSpPr>
          <p:cNvPr id="24" name="Text 2"/>
          <p:cNvSpPr/>
          <p:nvPr/>
        </p:nvSpPr>
        <p:spPr>
          <a:xfrm>
            <a:off x="1126607" y="1754600"/>
            <a:ext cx="504825" cy="180975"/>
          </a:xfrm>
          <a:prstGeom prst="rect">
            <a:avLst/>
          </a:prstGeom>
          <a:noFill/>
          <a:ln/>
        </p:spPr>
        <p:txBody>
          <a:bodyPr wrap="square" lIns="0" tIns="0" rIns="0" bIns="0" rtlCol="0" anchor="ctr"/>
          <a:lstStyle/>
          <a:p>
            <a:pPr marL="0" indent="0" algn="ctr">
              <a:lnSpc>
                <a:spcPct val="110000"/>
              </a:lnSpc>
              <a:buNone/>
            </a:pPr>
            <a:r>
              <a:rPr lang="en-US" sz="1200" b="1" dirty="0">
                <a:solidFill>
                  <a:srgbClr val="2B2B35"/>
                </a:solidFill>
                <a:latin typeface="Roboto" pitchFamily="34" charset="0"/>
                <a:ea typeface="Roboto" pitchFamily="34" charset="-122"/>
                <a:cs typeface="Roboto" pitchFamily="34" charset="-120"/>
              </a:rPr>
              <a:t>HCP</a:t>
            </a:r>
            <a:endParaRPr lang="en-US" sz="1200" dirty="0"/>
          </a:p>
        </p:txBody>
      </p:sp>
      <p:sp>
        <p:nvSpPr>
          <p:cNvPr id="25" name="Text 3"/>
          <p:cNvSpPr/>
          <p:nvPr/>
        </p:nvSpPr>
        <p:spPr>
          <a:xfrm>
            <a:off x="871197" y="3307775"/>
            <a:ext cx="1028700" cy="361950"/>
          </a:xfrm>
          <a:prstGeom prst="rect">
            <a:avLst/>
          </a:prstGeom>
          <a:noFill/>
          <a:ln/>
        </p:spPr>
        <p:txBody>
          <a:bodyPr wrap="square" lIns="0" tIns="0" rIns="0" bIns="0" rtlCol="0" anchor="ctr"/>
          <a:lstStyle/>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Quantitative</a:t>
            </a:r>
            <a:endParaRPr lang="en-US" sz="1200" dirty="0"/>
          </a:p>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(survey)</a:t>
            </a:r>
            <a:endParaRPr lang="en-US" sz="1200" dirty="0"/>
          </a:p>
        </p:txBody>
      </p:sp>
      <p:pic>
        <p:nvPicPr>
          <p:cNvPr id="26" name="Image 20" descr="preencoded.png"/>
          <p:cNvPicPr>
            <a:picLocks noChangeAspect="1"/>
          </p:cNvPicPr>
          <p:nvPr/>
        </p:nvPicPr>
        <p:blipFill>
          <a:blip r:embed="rId17"/>
          <a:stretch>
            <a:fillRect/>
          </a:stretch>
        </p:blipFill>
        <p:spPr>
          <a:xfrm>
            <a:off x="883307" y="1677638"/>
            <a:ext cx="1009650" cy="333375"/>
          </a:xfrm>
          <a:prstGeom prst="rect">
            <a:avLst/>
          </a:prstGeom>
        </p:spPr>
      </p:pic>
      <p:pic>
        <p:nvPicPr>
          <p:cNvPr id="27" name="Image 21" descr="preencoded.png"/>
          <p:cNvPicPr>
            <a:picLocks noChangeAspect="1"/>
          </p:cNvPicPr>
          <p:nvPr/>
        </p:nvPicPr>
        <p:blipFill>
          <a:blip r:embed="rId18"/>
          <a:stretch>
            <a:fillRect/>
          </a:stretch>
        </p:blipFill>
        <p:spPr>
          <a:xfrm>
            <a:off x="1265625" y="1986963"/>
            <a:ext cx="190500" cy="366713"/>
          </a:xfrm>
          <a:prstGeom prst="rect">
            <a:avLst/>
          </a:prstGeom>
        </p:spPr>
      </p:pic>
      <p:pic>
        <p:nvPicPr>
          <p:cNvPr id="28" name="Image 22" descr="preencoded.png"/>
          <p:cNvPicPr>
            <a:picLocks noChangeAspect="1"/>
          </p:cNvPicPr>
          <p:nvPr/>
        </p:nvPicPr>
        <p:blipFill>
          <a:blip r:embed="rId16"/>
          <a:stretch>
            <a:fillRect/>
          </a:stretch>
        </p:blipFill>
        <p:spPr>
          <a:xfrm>
            <a:off x="832724" y="3211478"/>
            <a:ext cx="1095375" cy="552450"/>
          </a:xfrm>
          <a:prstGeom prst="rect">
            <a:avLst/>
          </a:prstGeom>
        </p:spPr>
      </p:pic>
      <p:pic>
        <p:nvPicPr>
          <p:cNvPr id="29" name="Image 23" descr="preencoded.png"/>
          <p:cNvPicPr>
            <a:picLocks noChangeAspect="1"/>
          </p:cNvPicPr>
          <p:nvPr/>
        </p:nvPicPr>
        <p:blipFill>
          <a:blip r:embed="rId18"/>
          <a:stretch>
            <a:fillRect/>
          </a:stretch>
        </p:blipFill>
        <p:spPr>
          <a:xfrm>
            <a:off x="1263653" y="2863987"/>
            <a:ext cx="190500" cy="366713"/>
          </a:xfrm>
          <a:prstGeom prst="rect">
            <a:avLst/>
          </a:prstGeom>
        </p:spPr>
      </p:pic>
      <p:pic>
        <p:nvPicPr>
          <p:cNvPr id="30" name="Image 24" descr="preencoded.png"/>
          <p:cNvPicPr>
            <a:picLocks noChangeAspect="1"/>
          </p:cNvPicPr>
          <p:nvPr/>
        </p:nvPicPr>
        <p:blipFill>
          <a:blip r:embed="rId20"/>
          <a:stretch>
            <a:fillRect/>
          </a:stretch>
        </p:blipFill>
        <p:spPr>
          <a:xfrm>
            <a:off x="3933977" y="3127143"/>
            <a:ext cx="838200" cy="342900"/>
          </a:xfrm>
          <a:prstGeom prst="rect">
            <a:avLst/>
          </a:prstGeom>
        </p:spPr>
      </p:pic>
      <p:sp>
        <p:nvSpPr>
          <p:cNvPr id="31" name="Text 4"/>
          <p:cNvSpPr/>
          <p:nvPr/>
        </p:nvSpPr>
        <p:spPr>
          <a:xfrm>
            <a:off x="3874132" y="3200581"/>
            <a:ext cx="942975" cy="180975"/>
          </a:xfrm>
          <a:prstGeom prst="rect">
            <a:avLst/>
          </a:prstGeom>
          <a:noFill/>
          <a:ln/>
        </p:spPr>
        <p:txBody>
          <a:bodyPr wrap="square" lIns="0" tIns="0" rIns="0" bIns="0" rtlCol="0" anchor="ctr"/>
          <a:lstStyle/>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(n=256)</a:t>
            </a:r>
            <a:endParaRPr lang="en-US" sz="1200" dirty="0"/>
          </a:p>
        </p:txBody>
      </p:sp>
      <p:pic>
        <p:nvPicPr>
          <p:cNvPr id="32" name="Image 25" descr="preencoded.png"/>
          <p:cNvPicPr>
            <a:picLocks noChangeAspect="1"/>
          </p:cNvPicPr>
          <p:nvPr/>
        </p:nvPicPr>
        <p:blipFill>
          <a:blip r:embed="rId20"/>
          <a:stretch>
            <a:fillRect/>
          </a:stretch>
        </p:blipFill>
        <p:spPr>
          <a:xfrm>
            <a:off x="3930025" y="4001976"/>
            <a:ext cx="838200" cy="342900"/>
          </a:xfrm>
          <a:prstGeom prst="rect">
            <a:avLst/>
          </a:prstGeom>
        </p:spPr>
      </p:pic>
      <p:sp>
        <p:nvSpPr>
          <p:cNvPr id="33" name="Text 5"/>
          <p:cNvSpPr/>
          <p:nvPr/>
        </p:nvSpPr>
        <p:spPr>
          <a:xfrm>
            <a:off x="3870179" y="4075414"/>
            <a:ext cx="942975" cy="180975"/>
          </a:xfrm>
          <a:prstGeom prst="rect">
            <a:avLst/>
          </a:prstGeom>
          <a:noFill/>
          <a:ln/>
        </p:spPr>
        <p:txBody>
          <a:bodyPr wrap="square" lIns="0" tIns="0" rIns="0" bIns="0" rtlCol="0" anchor="ctr"/>
          <a:lstStyle/>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(n=11)</a:t>
            </a:r>
            <a:endParaRPr lang="en-US" sz="1200" dirty="0"/>
          </a:p>
        </p:txBody>
      </p:sp>
      <p:pic>
        <p:nvPicPr>
          <p:cNvPr id="34" name="Image 26" descr="preencoded.png"/>
          <p:cNvPicPr>
            <a:picLocks noChangeAspect="1"/>
          </p:cNvPicPr>
          <p:nvPr/>
        </p:nvPicPr>
        <p:blipFill>
          <a:blip r:embed="rId21"/>
          <a:stretch>
            <a:fillRect/>
          </a:stretch>
        </p:blipFill>
        <p:spPr>
          <a:xfrm>
            <a:off x="3605003" y="3178740"/>
            <a:ext cx="348109" cy="190500"/>
          </a:xfrm>
          <a:prstGeom prst="rect">
            <a:avLst/>
          </a:prstGeom>
        </p:spPr>
      </p:pic>
      <p:pic>
        <p:nvPicPr>
          <p:cNvPr id="35" name="Image 27" descr="preencoded.png"/>
          <p:cNvPicPr>
            <a:picLocks noChangeAspect="1"/>
          </p:cNvPicPr>
          <p:nvPr/>
        </p:nvPicPr>
        <p:blipFill>
          <a:blip r:embed="rId21"/>
          <a:stretch>
            <a:fillRect/>
          </a:stretch>
        </p:blipFill>
        <p:spPr>
          <a:xfrm>
            <a:off x="3605060" y="4041067"/>
            <a:ext cx="348109" cy="190500"/>
          </a:xfrm>
          <a:prstGeom prst="rect">
            <a:avLst/>
          </a:prstGeom>
        </p:spPr>
      </p:pic>
      <p:pic>
        <p:nvPicPr>
          <p:cNvPr id="36" name="Image 28" descr="preencoded.png"/>
          <p:cNvPicPr>
            <a:picLocks noChangeAspect="1"/>
          </p:cNvPicPr>
          <p:nvPr/>
        </p:nvPicPr>
        <p:blipFill>
          <a:blip r:embed="rId22"/>
          <a:stretch>
            <a:fillRect/>
          </a:stretch>
        </p:blipFill>
        <p:spPr>
          <a:xfrm rot="-26306">
            <a:off x="9458325" y="0"/>
            <a:ext cx="304800" cy="304800"/>
          </a:xfrm>
          <a:prstGeom prst="rect">
            <a:avLst/>
          </a:prstGeom>
        </p:spPr>
      </p:pic>
      <p:sp>
        <p:nvSpPr>
          <p:cNvPr id="37" name="Text 6"/>
          <p:cNvSpPr/>
          <p:nvPr/>
        </p:nvSpPr>
        <p:spPr>
          <a:xfrm>
            <a:off x="666600" y="529752"/>
            <a:ext cx="8524875" cy="457200"/>
          </a:xfrm>
          <a:prstGeom prst="rect">
            <a:avLst/>
          </a:prstGeom>
          <a:noFill/>
          <a:ln/>
        </p:spPr>
        <p:txBody>
          <a:bodyPr wrap="square" lIns="0" tIns="0" rIns="0" bIns="0" rtlCol="0" anchor="ctr"/>
          <a:lstStyle/>
          <a:p>
            <a:pPr marL="0" indent="0" algn="l">
              <a:lnSpc>
                <a:spcPct val="110000"/>
              </a:lnSpc>
              <a:buNone/>
            </a:pPr>
            <a:r>
              <a:rPr lang="en-US" sz="3000" b="1" dirty="0">
                <a:solidFill>
                  <a:srgbClr val="141414"/>
                </a:solidFill>
                <a:latin typeface="Arimo" pitchFamily="34" charset="0"/>
                <a:ea typeface="Arimo" pitchFamily="34" charset="-122"/>
                <a:cs typeface="Arimo" pitchFamily="34" charset="-120"/>
              </a:rPr>
              <a:t>Method</a:t>
            </a:r>
            <a:endParaRPr lang="en-US" sz="3000" dirty="0"/>
          </a:p>
        </p:txBody>
      </p:sp>
      <p:sp>
        <p:nvSpPr>
          <p:cNvPr id="38" name="Text 7"/>
          <p:cNvSpPr/>
          <p:nvPr/>
        </p:nvSpPr>
        <p:spPr>
          <a:xfrm>
            <a:off x="883312" y="2431818"/>
            <a:ext cx="1028700" cy="361950"/>
          </a:xfrm>
          <a:prstGeom prst="rect">
            <a:avLst/>
          </a:prstGeom>
          <a:noFill/>
          <a:ln/>
        </p:spPr>
        <p:txBody>
          <a:bodyPr wrap="square" lIns="0" tIns="0" rIns="0" bIns="0" rtlCol="0" anchor="ctr"/>
          <a:lstStyle/>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Qualitative</a:t>
            </a:r>
            <a:endParaRPr lang="en-US" sz="1200" dirty="0"/>
          </a:p>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(interviews)</a:t>
            </a:r>
            <a:endParaRPr lang="en-US" sz="1200" dirty="0"/>
          </a:p>
        </p:txBody>
      </p:sp>
      <p:sp>
        <p:nvSpPr>
          <p:cNvPr id="39" name="Text 8"/>
          <p:cNvSpPr/>
          <p:nvPr/>
        </p:nvSpPr>
        <p:spPr>
          <a:xfrm>
            <a:off x="2573703" y="3116399"/>
            <a:ext cx="1028700" cy="361950"/>
          </a:xfrm>
          <a:prstGeom prst="rect">
            <a:avLst/>
          </a:prstGeom>
          <a:noFill/>
          <a:ln/>
        </p:spPr>
        <p:txBody>
          <a:bodyPr wrap="square" lIns="0" tIns="0" rIns="0" bIns="0" rtlCol="0" anchor="ctr"/>
          <a:lstStyle/>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Quantitative</a:t>
            </a:r>
            <a:endParaRPr lang="en-US" sz="1200" dirty="0"/>
          </a:p>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(survey)</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9"/>
          <a:stretch>
            <a:fillRect/>
          </a:stretch>
        </p:blipFill>
        <p:spPr>
          <a:xfrm>
            <a:off x="-33051" y="11017"/>
            <a:ext cx="9753600" cy="5486400"/>
          </a:xfrm>
          <a:prstGeom prst="rect">
            <a:avLst/>
          </a:prstGeom>
        </p:spPr>
      </p:pic>
      <p:pic>
        <p:nvPicPr>
          <p:cNvPr id="3" name="Image 1" descr="preencoded.png"/>
          <p:cNvPicPr>
            <a:picLocks noChangeAspect="1"/>
          </p:cNvPicPr>
          <p:nvPr/>
        </p:nvPicPr>
        <p:blipFill>
          <a:blip r:embed="rId10"/>
          <a:stretch>
            <a:fillRect/>
          </a:stretch>
        </p:blipFill>
        <p:spPr>
          <a:xfrm>
            <a:off x="9163050" y="285750"/>
            <a:ext cx="304800" cy="304800"/>
          </a:xfrm>
          <a:prstGeom prst="rect">
            <a:avLst/>
          </a:prstGeom>
        </p:spPr>
      </p:pic>
      <p:pic>
        <p:nvPicPr>
          <p:cNvPr id="4" name="Image 2" descr="preencoded.png"/>
          <p:cNvPicPr>
            <a:picLocks noChangeAspect="1"/>
          </p:cNvPicPr>
          <p:nvPr/>
        </p:nvPicPr>
        <p:blipFill>
          <a:blip r:embed="rId11"/>
          <a:stretch>
            <a:fillRect/>
          </a:stretch>
        </p:blipFill>
        <p:spPr>
          <a:xfrm>
            <a:off x="0" y="5010150"/>
            <a:ext cx="9248775" cy="476250"/>
          </a:xfrm>
          <a:prstGeom prst="rect">
            <a:avLst/>
          </a:prstGeom>
        </p:spPr>
      </p:pic>
      <p:pic>
        <p:nvPicPr>
          <p:cNvPr id="5" name="Image 3" descr="preencoded.png"/>
          <p:cNvPicPr>
            <a:picLocks noChangeAspect="1"/>
          </p:cNvPicPr>
          <p:nvPr/>
        </p:nvPicPr>
        <p:blipFill>
          <a:blip r:embed="rId12"/>
          <a:stretch>
            <a:fillRect/>
          </a:stretch>
        </p:blipFill>
        <p:spPr>
          <a:xfrm>
            <a:off x="9306535" y="5010150"/>
            <a:ext cx="466725" cy="476250"/>
          </a:xfrm>
          <a:prstGeom prst="rect">
            <a:avLst/>
          </a:prstGeom>
        </p:spPr>
      </p:pic>
      <p:pic>
        <p:nvPicPr>
          <p:cNvPr id="6" name="Image 4" descr="preencoded.png"/>
          <p:cNvPicPr>
            <a:picLocks noChangeAspect="1"/>
          </p:cNvPicPr>
          <p:nvPr/>
        </p:nvPicPr>
        <p:blipFill>
          <a:blip r:embed="rId13"/>
          <a:stretch>
            <a:fillRect/>
          </a:stretch>
        </p:blipFill>
        <p:spPr>
          <a:xfrm>
            <a:off x="618855" y="1000439"/>
            <a:ext cx="8515350" cy="190500"/>
          </a:xfrm>
          <a:prstGeom prst="rect">
            <a:avLst/>
          </a:prstGeom>
        </p:spPr>
      </p:pic>
      <p:sp>
        <p:nvSpPr>
          <p:cNvPr id="7" name="Text 0"/>
          <p:cNvSpPr/>
          <p:nvPr/>
        </p:nvSpPr>
        <p:spPr>
          <a:xfrm>
            <a:off x="666600" y="1429579"/>
            <a:ext cx="5391150" cy="552450"/>
          </a:xfrm>
          <a:prstGeom prst="rect">
            <a:avLst/>
          </a:prstGeom>
          <a:noFill/>
          <a:ln/>
        </p:spPr>
        <p:txBody>
          <a:bodyPr wrap="square" lIns="0" tIns="0" rIns="0" bIns="0" rtlCol="0" anchor="ctr"/>
          <a:lstStyle/>
          <a:p>
            <a:pPr marL="0" indent="0" algn="l">
              <a:lnSpc>
                <a:spcPct val="110000"/>
              </a:lnSpc>
              <a:buNone/>
            </a:pPr>
            <a:r>
              <a:rPr lang="en-US" sz="1800" b="1" dirty="0">
                <a:solidFill>
                  <a:srgbClr val="2B2B35"/>
                </a:solidFill>
                <a:latin typeface="Roboto Condensed" pitchFamily="34" charset="0"/>
                <a:ea typeface="Roboto Condensed" pitchFamily="34" charset="-122"/>
                <a:cs typeface="Roboto Condensed" pitchFamily="34" charset="-120"/>
              </a:rPr>
              <a:t>Do women receive physical activity advice and guidance from their healthcare professional?</a:t>
            </a:r>
            <a:endParaRPr lang="en-US" sz="1800" dirty="0"/>
          </a:p>
        </p:txBody>
      </p:sp>
      <p:pic>
        <p:nvPicPr>
          <p:cNvPr id="8" name="Image 5" descr="preencoded.png"/>
          <p:cNvPicPr>
            <a:picLocks noChangeAspect="1"/>
          </p:cNvPicPr>
          <p:nvPr/>
        </p:nvPicPr>
        <p:blipFill>
          <a:blip r:embed="rId14"/>
          <a:stretch>
            <a:fillRect/>
          </a:stretch>
        </p:blipFill>
        <p:spPr>
          <a:xfrm>
            <a:off x="677002" y="2537260"/>
            <a:ext cx="6191250" cy="400050"/>
          </a:xfrm>
          <a:prstGeom prst="rect">
            <a:avLst/>
          </a:prstGeom>
        </p:spPr>
      </p:pic>
      <p:pic>
        <p:nvPicPr>
          <p:cNvPr id="9" name="Image 6" descr="preencoded.png"/>
          <p:cNvPicPr>
            <a:picLocks noChangeAspect="1"/>
          </p:cNvPicPr>
          <p:nvPr/>
        </p:nvPicPr>
        <p:blipFill>
          <a:blip r:embed="rId15"/>
          <a:stretch>
            <a:fillRect/>
          </a:stretch>
        </p:blipFill>
        <p:spPr>
          <a:xfrm>
            <a:off x="664328" y="3603098"/>
            <a:ext cx="6191250" cy="400050"/>
          </a:xfrm>
          <a:prstGeom prst="rect">
            <a:avLst/>
          </a:prstGeom>
        </p:spPr>
      </p:pic>
      <p:sp>
        <p:nvSpPr>
          <p:cNvPr id="10" name="Text 1"/>
          <p:cNvSpPr/>
          <p:nvPr/>
        </p:nvSpPr>
        <p:spPr>
          <a:xfrm>
            <a:off x="763474" y="3064688"/>
            <a:ext cx="3562350" cy="3619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Roboto Condensed" pitchFamily="34" charset="0"/>
                <a:ea typeface="Roboto Condensed" pitchFamily="34" charset="-122"/>
                <a:cs typeface="Roboto Condensed" pitchFamily="34" charset="-120"/>
              </a:rPr>
              <a:t>of women received physical activity advice and guidance. However...</a:t>
            </a:r>
            <a:endParaRPr lang="en-US" sz="1200" dirty="0"/>
          </a:p>
        </p:txBody>
      </p:sp>
      <p:sp>
        <p:nvSpPr>
          <p:cNvPr id="11" name="Text 2"/>
          <p:cNvSpPr/>
          <p:nvPr/>
        </p:nvSpPr>
        <p:spPr>
          <a:xfrm>
            <a:off x="763472" y="4157177"/>
            <a:ext cx="3733800" cy="180975"/>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Roboto Condensed" pitchFamily="34" charset="0"/>
                <a:ea typeface="Roboto Condensed" pitchFamily="34" charset="-122"/>
                <a:cs typeface="Roboto Condensed" pitchFamily="34" charset="-120"/>
              </a:rPr>
              <a:t>of those women had to initiate the conversation themselves. </a:t>
            </a:r>
            <a:endParaRPr lang="en-US" sz="1200" dirty="0"/>
          </a:p>
        </p:txBody>
      </p:sp>
      <p:sp>
        <p:nvSpPr>
          <p:cNvPr id="12" name="Text 3"/>
          <p:cNvSpPr/>
          <p:nvPr/>
        </p:nvSpPr>
        <p:spPr>
          <a:xfrm>
            <a:off x="5289326" y="4123344"/>
            <a:ext cx="4171950" cy="3619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you might, you might go oh it’s a silly question to ask about exercise, right?</a:t>
            </a:r>
            <a:endParaRPr lang="en-US" sz="1200" dirty="0"/>
          </a:p>
        </p:txBody>
      </p:sp>
      <p:sp>
        <p:nvSpPr>
          <p:cNvPr id="15" name="Text 4"/>
          <p:cNvSpPr/>
          <p:nvPr/>
        </p:nvSpPr>
        <p:spPr>
          <a:xfrm>
            <a:off x="5289326" y="1981041"/>
            <a:ext cx="4257675" cy="733425"/>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I did question a few times about going to the gym. Like once I’d gone in and had injections and things on the day at the clinic then I’d say well I’m planning on going to the gym later, can I do that? Their advice was “oh if you’re concerned just don’t risk it”. </a:t>
            </a:r>
            <a:endParaRPr lang="en-US" sz="1200" dirty="0"/>
          </a:p>
        </p:txBody>
      </p:sp>
      <p:sp>
        <p:nvSpPr>
          <p:cNvPr id="16" name="Text 5"/>
          <p:cNvSpPr/>
          <p:nvPr/>
        </p:nvSpPr>
        <p:spPr>
          <a:xfrm>
            <a:off x="5289326" y="3135038"/>
            <a:ext cx="4162425" cy="5524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I do remember at one of the earlier appointments asking the healthcare provider if I could still do things like go running but he cut me off and said “why would you want to go running if you’re trying to get pregnant?”</a:t>
            </a:r>
            <a:endParaRPr lang="en-US" sz="1200" dirty="0"/>
          </a:p>
        </p:txBody>
      </p:sp>
      <p:pic>
        <p:nvPicPr>
          <p:cNvPr id="17" name="Image 9" descr="preencoded.png"/>
          <p:cNvPicPr>
            <a:picLocks noChangeAspect="1"/>
          </p:cNvPicPr>
          <p:nvPr/>
        </p:nvPicPr>
        <p:blipFill>
          <a:blip r:embed="rId16"/>
          <a:stretch>
            <a:fillRect/>
          </a:stretch>
        </p:blipFill>
        <p:spPr>
          <a:xfrm>
            <a:off x="487820" y="2250557"/>
            <a:ext cx="4219575" cy="2276475"/>
          </a:xfrm>
          <a:prstGeom prst="rect">
            <a:avLst/>
          </a:prstGeom>
        </p:spPr>
      </p:pic>
      <p:pic>
        <p:nvPicPr>
          <p:cNvPr id="18" name="Image 10" descr="preencoded.png"/>
          <p:cNvPicPr>
            <a:picLocks noChangeAspect="1"/>
          </p:cNvPicPr>
          <p:nvPr/>
        </p:nvPicPr>
        <p:blipFill>
          <a:blip r:embed="rId17"/>
          <a:stretch>
            <a:fillRect/>
          </a:stretch>
        </p:blipFill>
        <p:spPr>
          <a:xfrm rot="-26306">
            <a:off x="9458325" y="0"/>
            <a:ext cx="304800" cy="304800"/>
          </a:xfrm>
          <a:prstGeom prst="rect">
            <a:avLst/>
          </a:prstGeom>
        </p:spPr>
      </p:pic>
      <p:sp>
        <p:nvSpPr>
          <p:cNvPr id="19" name="Text 6"/>
          <p:cNvSpPr/>
          <p:nvPr/>
        </p:nvSpPr>
        <p:spPr>
          <a:xfrm>
            <a:off x="666600" y="529752"/>
            <a:ext cx="8524875" cy="457200"/>
          </a:xfrm>
          <a:prstGeom prst="rect">
            <a:avLst/>
          </a:prstGeom>
          <a:noFill/>
          <a:ln/>
        </p:spPr>
        <p:txBody>
          <a:bodyPr wrap="square" lIns="0" tIns="0" rIns="0" bIns="0" rtlCol="0" anchor="ctr"/>
          <a:lstStyle/>
          <a:p>
            <a:pPr marL="0" indent="0" algn="l">
              <a:lnSpc>
                <a:spcPct val="110000"/>
              </a:lnSpc>
              <a:buNone/>
            </a:pPr>
            <a:r>
              <a:rPr lang="en-US" sz="3000" b="1" dirty="0">
                <a:solidFill>
                  <a:srgbClr val="141414"/>
                </a:solidFill>
                <a:latin typeface="Arimo" pitchFamily="34" charset="0"/>
                <a:ea typeface="Arimo" pitchFamily="34" charset="-122"/>
                <a:cs typeface="Arimo" pitchFamily="34" charset="-120"/>
              </a:rPr>
              <a:t>Results</a:t>
            </a:r>
            <a:endParaRPr lang="en-US" sz="3000" dirty="0"/>
          </a:p>
        </p:txBody>
      </p:sp>
      <p:sp>
        <p:nvSpPr>
          <p:cNvPr id="20" name="Text 7"/>
          <p:cNvSpPr/>
          <p:nvPr/>
        </p:nvSpPr>
        <p:spPr>
          <a:xfrm>
            <a:off x="8940039" y="4500972"/>
            <a:ext cx="466725"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(Maya)</a:t>
            </a:r>
            <a:endParaRPr lang="en-US" sz="1050" dirty="0"/>
          </a:p>
        </p:txBody>
      </p:sp>
      <p:sp>
        <p:nvSpPr>
          <p:cNvPr id="21" name="Text 8"/>
          <p:cNvSpPr/>
          <p:nvPr/>
        </p:nvSpPr>
        <p:spPr>
          <a:xfrm>
            <a:off x="8887651" y="2716418"/>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(Aurora)</a:t>
            </a:r>
            <a:endParaRPr lang="en-US" sz="1050" dirty="0"/>
          </a:p>
        </p:txBody>
      </p:sp>
      <p:sp>
        <p:nvSpPr>
          <p:cNvPr id="22" name="Text 9"/>
          <p:cNvSpPr/>
          <p:nvPr/>
        </p:nvSpPr>
        <p:spPr>
          <a:xfrm>
            <a:off x="8876634" y="3828120"/>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a:t>
            </a:r>
            <a:r>
              <a:rPr lang="en-US" sz="1050" dirty="0" err="1">
                <a:solidFill>
                  <a:srgbClr val="2B2B35"/>
                </a:solidFill>
                <a:latin typeface="Open Sans" pitchFamily="34" charset="0"/>
                <a:ea typeface="Open Sans" pitchFamily="34" charset="-122"/>
                <a:cs typeface="Open Sans" pitchFamily="34" charset="-120"/>
              </a:rPr>
              <a:t>Feyre</a:t>
            </a:r>
            <a:r>
              <a:rPr lang="en-US" sz="1050" dirty="0">
                <a:solidFill>
                  <a:srgbClr val="2B2B35"/>
                </a:solidFill>
                <a:latin typeface="Open Sans" pitchFamily="34" charset="0"/>
                <a:ea typeface="Open Sans" pitchFamily="34" charset="-122"/>
                <a:cs typeface="Open Sans" pitchFamily="34" charset="-120"/>
              </a:rPr>
              <a:t>)</a:t>
            </a:r>
            <a:endParaRPr lang="en-US" sz="1050" dirty="0"/>
          </a:p>
        </p:txBody>
      </p:sp>
      <p:pic>
        <p:nvPicPr>
          <p:cNvPr id="27" name="Lucy">
            <a:hlinkClick r:id="" action="ppaction://media"/>
            <a:extLst>
              <a:ext uri="{FF2B5EF4-FFF2-40B4-BE49-F238E27FC236}">
                <a16:creationId xmlns:a16="http://schemas.microsoft.com/office/drawing/2014/main" id="{86383563-8A07-07A4-4118-0EC6C1FDFE49}"/>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4802875" y="3211238"/>
            <a:ext cx="400050" cy="400050"/>
          </a:xfrm>
          <a:prstGeom prst="rect">
            <a:avLst/>
          </a:prstGeom>
        </p:spPr>
      </p:pic>
      <p:pic>
        <p:nvPicPr>
          <p:cNvPr id="13" name="Kate cut (mp3cut.net)">
            <a:hlinkClick r:id="" action="ppaction://media"/>
            <a:extLst>
              <a:ext uri="{FF2B5EF4-FFF2-40B4-BE49-F238E27FC236}">
                <a16:creationId xmlns:a16="http://schemas.microsoft.com/office/drawing/2014/main" id="{58F8BD5A-E0C1-4E02-D8FC-C0B1D22A660A}"/>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4781910" y="2147728"/>
            <a:ext cx="400050" cy="400050"/>
          </a:xfrm>
          <a:prstGeom prst="rect">
            <a:avLst/>
          </a:prstGeom>
        </p:spPr>
      </p:pic>
      <p:pic>
        <p:nvPicPr>
          <p:cNvPr id="23" name="Kirsty 1st cut (mp3cut.net)">
            <a:hlinkClick r:id="" action="ppaction://media"/>
            <a:extLst>
              <a:ext uri="{FF2B5EF4-FFF2-40B4-BE49-F238E27FC236}">
                <a16:creationId xmlns:a16="http://schemas.microsoft.com/office/drawing/2014/main" id="{E0399622-7E8B-F264-86D3-C9EEAF99E1E9}"/>
              </a:ext>
            </a:extLst>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4803523" y="4123344"/>
            <a:ext cx="400050" cy="400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39"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959" fill="hold"/>
                                        <p:tgtEl>
                                          <p:spTgt spid="27"/>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205"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2727">
                <p:cTn id="15" fill="hold" display="0">
                  <p:stCondLst>
                    <p:cond delay="indefinite"/>
                  </p:stCondLst>
                  <p:endCondLst>
                    <p:cond evt="onStopAudio" delay="0">
                      <p:tgtEl>
                        <p:sldTgt/>
                      </p:tgtEl>
                    </p:cond>
                  </p:endCondLst>
                </p:cTn>
                <p:tgtEl>
                  <p:spTgt spid="27"/>
                </p:tgtEl>
              </p:cMediaNode>
            </p:audio>
            <p:audio>
              <p:cMediaNode vol="80000">
                <p:cTn id="16" fill="hold" display="0">
                  <p:stCondLst>
                    <p:cond delay="indefinite"/>
                  </p:stCondLst>
                  <p:endCondLst>
                    <p:cond evt="onStopAudio" delay="0">
                      <p:tgtEl>
                        <p:sldTgt/>
                      </p:tgtEl>
                    </p:cond>
                  </p:endCondLst>
                </p:cTn>
                <p:tgtEl>
                  <p:spTgt spid="13"/>
                </p:tgtEl>
              </p:cMediaNode>
            </p:audio>
            <p:audio>
              <p:cMediaNode vol="100000">
                <p:cTn id="17" fill="hold" display="0">
                  <p:stCondLst>
                    <p:cond delay="indefinite"/>
                  </p:stCondLst>
                  <p:endCondLst>
                    <p:cond evt="onStopAudio" delay="0">
                      <p:tgtEl>
                        <p:sldTgt/>
                      </p:tgtEl>
                    </p:cond>
                  </p:endCondLst>
                </p:cTn>
                <p:tgtEl>
                  <p:spTgt spid="2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9"/>
          <a:stretch>
            <a:fillRect/>
          </a:stretch>
        </p:blipFill>
        <p:spPr>
          <a:xfrm>
            <a:off x="0" y="0"/>
            <a:ext cx="9753600" cy="5486400"/>
          </a:xfrm>
          <a:prstGeom prst="rect">
            <a:avLst/>
          </a:prstGeom>
        </p:spPr>
      </p:pic>
      <p:pic>
        <p:nvPicPr>
          <p:cNvPr id="5" name="Image 3" descr="preencoded.png"/>
          <p:cNvPicPr>
            <a:picLocks noChangeAspect="1"/>
          </p:cNvPicPr>
          <p:nvPr/>
        </p:nvPicPr>
        <p:blipFill>
          <a:blip r:embed="rId10"/>
          <a:stretch>
            <a:fillRect/>
          </a:stretch>
        </p:blipFill>
        <p:spPr>
          <a:xfrm rot="2751552">
            <a:off x="7222331" y="4464844"/>
            <a:ext cx="542925" cy="542925"/>
          </a:xfrm>
          <a:prstGeom prst="rect">
            <a:avLst/>
          </a:prstGeom>
        </p:spPr>
      </p:pic>
      <p:pic>
        <p:nvPicPr>
          <p:cNvPr id="6" name="Image 4" descr="preencoded.png"/>
          <p:cNvPicPr>
            <a:picLocks noChangeAspect="1"/>
          </p:cNvPicPr>
          <p:nvPr/>
        </p:nvPicPr>
        <p:blipFill>
          <a:blip r:embed="rId11"/>
          <a:stretch>
            <a:fillRect/>
          </a:stretch>
        </p:blipFill>
        <p:spPr>
          <a:xfrm>
            <a:off x="618855" y="1000439"/>
            <a:ext cx="8515350" cy="190500"/>
          </a:xfrm>
          <a:prstGeom prst="rect">
            <a:avLst/>
          </a:prstGeom>
        </p:spPr>
      </p:pic>
      <p:pic>
        <p:nvPicPr>
          <p:cNvPr id="7" name="Image 5" descr="preencoded.png"/>
          <p:cNvPicPr>
            <a:picLocks noChangeAspect="1"/>
          </p:cNvPicPr>
          <p:nvPr/>
        </p:nvPicPr>
        <p:blipFill>
          <a:blip r:embed="rId12"/>
          <a:stretch>
            <a:fillRect/>
          </a:stretch>
        </p:blipFill>
        <p:spPr>
          <a:xfrm>
            <a:off x="9163050" y="285750"/>
            <a:ext cx="304800" cy="304800"/>
          </a:xfrm>
          <a:prstGeom prst="rect">
            <a:avLst/>
          </a:prstGeom>
        </p:spPr>
      </p:pic>
      <p:pic>
        <p:nvPicPr>
          <p:cNvPr id="8" name="Image 6" descr="preencoded.png"/>
          <p:cNvPicPr>
            <a:picLocks noChangeAspect="1"/>
          </p:cNvPicPr>
          <p:nvPr/>
        </p:nvPicPr>
        <p:blipFill>
          <a:blip r:embed="rId13"/>
          <a:stretch>
            <a:fillRect/>
          </a:stretch>
        </p:blipFill>
        <p:spPr>
          <a:xfrm>
            <a:off x="0" y="5010150"/>
            <a:ext cx="9248775" cy="476250"/>
          </a:xfrm>
          <a:prstGeom prst="rect">
            <a:avLst/>
          </a:prstGeom>
        </p:spPr>
      </p:pic>
      <p:pic>
        <p:nvPicPr>
          <p:cNvPr id="9" name="Image 7" descr="preencoded.png"/>
          <p:cNvPicPr>
            <a:picLocks noChangeAspect="1"/>
          </p:cNvPicPr>
          <p:nvPr/>
        </p:nvPicPr>
        <p:blipFill>
          <a:blip r:embed="rId14"/>
          <a:stretch>
            <a:fillRect/>
          </a:stretch>
        </p:blipFill>
        <p:spPr>
          <a:xfrm>
            <a:off x="9306535" y="5010150"/>
            <a:ext cx="466725" cy="476250"/>
          </a:xfrm>
          <a:prstGeom prst="rect">
            <a:avLst/>
          </a:prstGeom>
        </p:spPr>
      </p:pic>
      <p:pic>
        <p:nvPicPr>
          <p:cNvPr id="11" name="Image 9" descr="preencoded.png"/>
          <p:cNvPicPr>
            <a:picLocks noChangeAspect="1"/>
          </p:cNvPicPr>
          <p:nvPr/>
        </p:nvPicPr>
        <p:blipFill>
          <a:blip r:embed="rId15"/>
          <a:stretch>
            <a:fillRect/>
          </a:stretch>
        </p:blipFill>
        <p:spPr>
          <a:xfrm rot="-2815506">
            <a:off x="6346031" y="559594"/>
            <a:ext cx="495300" cy="495300"/>
          </a:xfrm>
          <a:prstGeom prst="rect">
            <a:avLst/>
          </a:prstGeom>
        </p:spPr>
      </p:pic>
      <p:pic>
        <p:nvPicPr>
          <p:cNvPr id="12" name="Image 10" descr="preencoded.png"/>
          <p:cNvPicPr>
            <a:picLocks noChangeAspect="1"/>
          </p:cNvPicPr>
          <p:nvPr/>
        </p:nvPicPr>
        <p:blipFill>
          <a:blip r:embed="rId16"/>
          <a:stretch>
            <a:fillRect/>
          </a:stretch>
        </p:blipFill>
        <p:spPr>
          <a:xfrm rot="2810334">
            <a:off x="5393531" y="3731419"/>
            <a:ext cx="790575" cy="790575"/>
          </a:xfrm>
          <a:prstGeom prst="rect">
            <a:avLst/>
          </a:prstGeom>
        </p:spPr>
      </p:pic>
      <p:pic>
        <p:nvPicPr>
          <p:cNvPr id="14" name="Image 12" descr="preencoded.png"/>
          <p:cNvPicPr>
            <a:picLocks noChangeAspect="1"/>
          </p:cNvPicPr>
          <p:nvPr/>
        </p:nvPicPr>
        <p:blipFill>
          <a:blip r:embed="rId10"/>
          <a:stretch>
            <a:fillRect/>
          </a:stretch>
        </p:blipFill>
        <p:spPr>
          <a:xfrm rot="2605476">
            <a:off x="8317706" y="1607344"/>
            <a:ext cx="542925" cy="542925"/>
          </a:xfrm>
          <a:prstGeom prst="rect">
            <a:avLst/>
          </a:prstGeom>
        </p:spPr>
      </p:pic>
      <p:sp>
        <p:nvSpPr>
          <p:cNvPr id="16" name="Text 1"/>
          <p:cNvSpPr/>
          <p:nvPr/>
        </p:nvSpPr>
        <p:spPr>
          <a:xfrm>
            <a:off x="823911" y="3494671"/>
            <a:ext cx="4100783" cy="733425"/>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Their advice was to take it easy, walking is fine, gentle stretching and when I was in treatment not to do anything that involved twisting.</a:t>
            </a:r>
            <a:endParaRPr lang="en-US" sz="1200" dirty="0"/>
          </a:p>
        </p:txBody>
      </p:sp>
      <p:pic>
        <p:nvPicPr>
          <p:cNvPr id="21" name="Image 17" descr="preencoded.png"/>
          <p:cNvPicPr>
            <a:picLocks noChangeAspect="1"/>
          </p:cNvPicPr>
          <p:nvPr/>
        </p:nvPicPr>
        <p:blipFill>
          <a:blip r:embed="rId17"/>
          <a:stretch>
            <a:fillRect/>
          </a:stretch>
        </p:blipFill>
        <p:spPr>
          <a:xfrm rot="-26306">
            <a:off x="9458325" y="0"/>
            <a:ext cx="304800" cy="304800"/>
          </a:xfrm>
          <a:prstGeom prst="rect">
            <a:avLst/>
          </a:prstGeom>
        </p:spPr>
      </p:pic>
      <p:pic>
        <p:nvPicPr>
          <p:cNvPr id="22" name="Image 18" descr="preencoded.png"/>
          <p:cNvPicPr>
            <a:picLocks noChangeAspect="1"/>
          </p:cNvPicPr>
          <p:nvPr/>
        </p:nvPicPr>
        <p:blipFill>
          <a:blip r:embed="rId18"/>
          <a:stretch>
            <a:fillRect/>
          </a:stretch>
        </p:blipFill>
        <p:spPr>
          <a:xfrm rot="-2815506">
            <a:off x="7682246" y="4031542"/>
            <a:ext cx="495300" cy="495300"/>
          </a:xfrm>
          <a:prstGeom prst="rect">
            <a:avLst/>
          </a:prstGeom>
        </p:spPr>
      </p:pic>
      <p:pic>
        <p:nvPicPr>
          <p:cNvPr id="23" name="Image 19" descr="preencoded.png"/>
          <p:cNvPicPr>
            <a:picLocks noChangeAspect="1"/>
          </p:cNvPicPr>
          <p:nvPr/>
        </p:nvPicPr>
        <p:blipFill>
          <a:blip r:embed="rId18"/>
          <a:stretch>
            <a:fillRect/>
          </a:stretch>
        </p:blipFill>
        <p:spPr>
          <a:xfrm rot="-2815506">
            <a:off x="7879556" y="1207294"/>
            <a:ext cx="495300" cy="495300"/>
          </a:xfrm>
          <a:prstGeom prst="rect">
            <a:avLst/>
          </a:prstGeom>
        </p:spPr>
      </p:pic>
      <p:sp>
        <p:nvSpPr>
          <p:cNvPr id="24" name="Text 2"/>
          <p:cNvSpPr/>
          <p:nvPr/>
        </p:nvSpPr>
        <p:spPr>
          <a:xfrm>
            <a:off x="666600" y="529752"/>
            <a:ext cx="8524875" cy="457200"/>
          </a:xfrm>
          <a:prstGeom prst="rect">
            <a:avLst/>
          </a:prstGeom>
          <a:noFill/>
          <a:ln/>
        </p:spPr>
        <p:txBody>
          <a:bodyPr wrap="square" lIns="0" tIns="0" rIns="0" bIns="0" rtlCol="0" anchor="ctr"/>
          <a:lstStyle/>
          <a:p>
            <a:pPr marL="0" indent="0" algn="l">
              <a:lnSpc>
                <a:spcPct val="110000"/>
              </a:lnSpc>
              <a:buNone/>
            </a:pPr>
            <a:r>
              <a:rPr lang="en-US" sz="3000" b="1" dirty="0">
                <a:solidFill>
                  <a:srgbClr val="141414"/>
                </a:solidFill>
                <a:latin typeface="Arimo" pitchFamily="34" charset="0"/>
                <a:ea typeface="Arimo" pitchFamily="34" charset="-122"/>
                <a:cs typeface="Arimo" pitchFamily="34" charset="-120"/>
              </a:rPr>
              <a:t>Results</a:t>
            </a:r>
            <a:endParaRPr lang="en-US" sz="3000" dirty="0"/>
          </a:p>
        </p:txBody>
      </p:sp>
      <p:pic>
        <p:nvPicPr>
          <p:cNvPr id="3" name="Image 1" descr="preencoded.png"/>
          <p:cNvPicPr>
            <a:picLocks noChangeAspect="1"/>
          </p:cNvPicPr>
          <p:nvPr/>
        </p:nvPicPr>
        <p:blipFill>
          <a:blip r:embed="rId19"/>
          <a:stretch>
            <a:fillRect/>
          </a:stretch>
        </p:blipFill>
        <p:spPr>
          <a:xfrm>
            <a:off x="527199" y="1347493"/>
            <a:ext cx="6469303" cy="990600"/>
          </a:xfrm>
          <a:prstGeom prst="rect">
            <a:avLst/>
          </a:prstGeom>
        </p:spPr>
      </p:pic>
      <p:pic>
        <p:nvPicPr>
          <p:cNvPr id="4" name="Image 2" descr="preencoded.png"/>
          <p:cNvPicPr>
            <a:picLocks noChangeAspect="1"/>
          </p:cNvPicPr>
          <p:nvPr/>
        </p:nvPicPr>
        <p:blipFill>
          <a:blip r:embed="rId20"/>
          <a:stretch>
            <a:fillRect/>
          </a:stretch>
        </p:blipFill>
        <p:spPr>
          <a:xfrm>
            <a:off x="595332" y="1399300"/>
            <a:ext cx="6191058" cy="876300"/>
          </a:xfrm>
          <a:prstGeom prst="rect">
            <a:avLst/>
          </a:prstGeom>
        </p:spPr>
      </p:pic>
      <p:sp>
        <p:nvSpPr>
          <p:cNvPr id="25" name="Text 3"/>
          <p:cNvSpPr/>
          <p:nvPr/>
        </p:nvSpPr>
        <p:spPr>
          <a:xfrm>
            <a:off x="806976" y="1566073"/>
            <a:ext cx="3676650" cy="5524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women who received advice and guidance from their HCP </a:t>
            </a:r>
            <a:r>
              <a:rPr lang="en-US" sz="1200" b="1" dirty="0">
                <a:solidFill>
                  <a:srgbClr val="2B2B35"/>
                </a:solidFill>
                <a:latin typeface="Open Sans" pitchFamily="34" charset="0"/>
                <a:ea typeface="Open Sans" pitchFamily="34" charset="-122"/>
                <a:cs typeface="Open Sans" pitchFamily="34" charset="-120"/>
              </a:rPr>
              <a:t>decreased</a:t>
            </a:r>
            <a:r>
              <a:rPr lang="en-US" sz="1200" dirty="0">
                <a:solidFill>
                  <a:srgbClr val="2B2B35"/>
                </a:solidFill>
                <a:latin typeface="Open Sans" pitchFamily="34" charset="0"/>
                <a:ea typeface="Open Sans" pitchFamily="34" charset="-122"/>
                <a:cs typeface="Open Sans" pitchFamily="34" charset="-120"/>
              </a:rPr>
              <a:t> their activity levels significantly more than those who did not (p=0.01)</a:t>
            </a:r>
            <a:endParaRPr lang="en-US" sz="1200" dirty="0"/>
          </a:p>
        </p:txBody>
      </p:sp>
      <p:grpSp>
        <p:nvGrpSpPr>
          <p:cNvPr id="29" name="Group 28">
            <a:extLst>
              <a:ext uri="{FF2B5EF4-FFF2-40B4-BE49-F238E27FC236}">
                <a16:creationId xmlns:a16="http://schemas.microsoft.com/office/drawing/2014/main" id="{055A50BA-9791-17B2-19DB-5EF649A53CCA}"/>
              </a:ext>
            </a:extLst>
          </p:cNvPr>
          <p:cNvGrpSpPr/>
          <p:nvPr/>
        </p:nvGrpSpPr>
        <p:grpSpPr>
          <a:xfrm>
            <a:off x="823912" y="2684717"/>
            <a:ext cx="4052888" cy="727229"/>
            <a:chOff x="909487" y="2684717"/>
            <a:chExt cx="3676650" cy="727229"/>
          </a:xfrm>
        </p:grpSpPr>
        <p:sp>
          <p:nvSpPr>
            <p:cNvPr id="15" name="Text 0"/>
            <p:cNvSpPr/>
            <p:nvPr/>
          </p:nvSpPr>
          <p:spPr>
            <a:xfrm>
              <a:off x="909487" y="2684717"/>
              <a:ext cx="3676650" cy="5524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As soon as I start taking injections, I’ve tended not to do any strenuous exercise. So, I won’t run, I won’t do any swimming, I won’t do any like weights or anything, I’ll just do, I’ll just walk. </a:t>
              </a:r>
              <a:endParaRPr lang="en-US" sz="1200" dirty="0"/>
            </a:p>
          </p:txBody>
        </p:sp>
        <p:sp>
          <p:nvSpPr>
            <p:cNvPr id="26" name="Text 4"/>
            <p:cNvSpPr/>
            <p:nvPr/>
          </p:nvSpPr>
          <p:spPr>
            <a:xfrm>
              <a:off x="3625901" y="3250021"/>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(Raven)</a:t>
              </a:r>
              <a:endParaRPr lang="en-US" sz="1050" dirty="0"/>
            </a:p>
          </p:txBody>
        </p:sp>
      </p:grpSp>
      <p:sp>
        <p:nvSpPr>
          <p:cNvPr id="27" name="Text 5"/>
          <p:cNvSpPr/>
          <p:nvPr/>
        </p:nvSpPr>
        <p:spPr>
          <a:xfrm>
            <a:off x="3847542" y="4081284"/>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(Esme)</a:t>
            </a:r>
            <a:endParaRPr lang="en-US" sz="1050" dirty="0"/>
          </a:p>
        </p:txBody>
      </p:sp>
      <p:pic>
        <p:nvPicPr>
          <p:cNvPr id="10" name="Image 8" descr="preencoded.png"/>
          <p:cNvPicPr>
            <a:picLocks noChangeAspect="1"/>
          </p:cNvPicPr>
          <p:nvPr/>
        </p:nvPicPr>
        <p:blipFill>
          <a:blip r:embed="rId21"/>
          <a:stretch>
            <a:fillRect/>
          </a:stretch>
        </p:blipFill>
        <p:spPr>
          <a:xfrm>
            <a:off x="5143500" y="866775"/>
            <a:ext cx="3771900" cy="3771900"/>
          </a:xfrm>
          <a:prstGeom prst="rect">
            <a:avLst/>
          </a:prstGeom>
        </p:spPr>
      </p:pic>
      <p:pic>
        <p:nvPicPr>
          <p:cNvPr id="13" name="Image 11" descr="preencoded.png"/>
          <p:cNvPicPr>
            <a:picLocks noChangeAspect="1"/>
          </p:cNvPicPr>
          <p:nvPr/>
        </p:nvPicPr>
        <p:blipFill>
          <a:blip r:embed="rId22"/>
          <a:stretch>
            <a:fillRect/>
          </a:stretch>
        </p:blipFill>
        <p:spPr>
          <a:xfrm rot="2605476">
            <a:off x="5860256" y="978694"/>
            <a:ext cx="542925" cy="542925"/>
          </a:xfrm>
          <a:prstGeom prst="rect">
            <a:avLst/>
          </a:prstGeom>
        </p:spPr>
      </p:pic>
      <p:sp>
        <p:nvSpPr>
          <p:cNvPr id="33" name="Text 1">
            <a:extLst>
              <a:ext uri="{FF2B5EF4-FFF2-40B4-BE49-F238E27FC236}">
                <a16:creationId xmlns:a16="http://schemas.microsoft.com/office/drawing/2014/main" id="{123B8757-F3A9-1BFF-6F01-44D5A5DE9B8E}"/>
              </a:ext>
            </a:extLst>
          </p:cNvPr>
          <p:cNvSpPr/>
          <p:nvPr/>
        </p:nvSpPr>
        <p:spPr>
          <a:xfrm>
            <a:off x="823912" y="4220047"/>
            <a:ext cx="3917316" cy="733425"/>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If you’re telling me not to exercise, I take that as I just need to sit on the sofa for two weeks. </a:t>
            </a:r>
            <a:endParaRPr lang="en-US" sz="1200" dirty="0"/>
          </a:p>
        </p:txBody>
      </p:sp>
      <p:sp>
        <p:nvSpPr>
          <p:cNvPr id="36" name="Text 5">
            <a:extLst>
              <a:ext uri="{FF2B5EF4-FFF2-40B4-BE49-F238E27FC236}">
                <a16:creationId xmlns:a16="http://schemas.microsoft.com/office/drawing/2014/main" id="{E7858196-579F-CBE7-FEAF-D05259B54D95}"/>
              </a:ext>
            </a:extLst>
          </p:cNvPr>
          <p:cNvSpPr/>
          <p:nvPr/>
        </p:nvSpPr>
        <p:spPr>
          <a:xfrm>
            <a:off x="3847542" y="4791547"/>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(Riley)</a:t>
            </a:r>
            <a:endParaRPr lang="en-US" sz="1050" dirty="0"/>
          </a:p>
        </p:txBody>
      </p:sp>
      <p:pic>
        <p:nvPicPr>
          <p:cNvPr id="17" name="Annabelle 2nd (mp3cut.net) (1)">
            <a:hlinkClick r:id="" action="ppaction://media"/>
            <a:extLst>
              <a:ext uri="{FF2B5EF4-FFF2-40B4-BE49-F238E27FC236}">
                <a16:creationId xmlns:a16="http://schemas.microsoft.com/office/drawing/2014/main" id="{5DBE34DC-0C93-3854-CFD2-CB714DA22BF5}"/>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80974" y="2743200"/>
            <a:ext cx="377747" cy="377747"/>
          </a:xfrm>
          <a:prstGeom prst="rect">
            <a:avLst/>
          </a:prstGeom>
        </p:spPr>
      </p:pic>
      <p:pic>
        <p:nvPicPr>
          <p:cNvPr id="18" name="Louise k2nd (mp3cut.net) (1)">
            <a:hlinkClick r:id="" action="ppaction://media"/>
            <a:extLst>
              <a:ext uri="{FF2B5EF4-FFF2-40B4-BE49-F238E27FC236}">
                <a16:creationId xmlns:a16="http://schemas.microsoft.com/office/drawing/2014/main" id="{EB3FFD3C-474E-3F1F-93A0-7938915F687F}"/>
              </a:ext>
            </a:extLst>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180974" y="3688616"/>
            <a:ext cx="377747" cy="377747"/>
          </a:xfrm>
          <a:prstGeom prst="rect">
            <a:avLst/>
          </a:prstGeom>
        </p:spPr>
      </p:pic>
      <p:pic>
        <p:nvPicPr>
          <p:cNvPr id="19" name="kate 3rd">
            <a:hlinkClick r:id="" action="ppaction://media"/>
            <a:extLst>
              <a:ext uri="{FF2B5EF4-FFF2-40B4-BE49-F238E27FC236}">
                <a16:creationId xmlns:a16="http://schemas.microsoft.com/office/drawing/2014/main" id="{2D0598E9-7DB8-BB12-AA18-197972B243CD}"/>
              </a:ext>
            </a:extLst>
          </p:cNvPr>
          <p:cNvPicPr>
            <a:picLocks noChangeAspect="1"/>
          </p:cNvPicPr>
          <p:nvPr>
            <a:audioFile r:link="rId6"/>
            <p:extLst>
              <p:ext uri="{DAA4B4D4-6D71-4841-9C94-3DE7FCFB9230}">
                <p14:media xmlns:p14="http://schemas.microsoft.com/office/powerpoint/2010/main" r:embed="rId5"/>
              </p:ext>
            </p:extLst>
          </p:nvPr>
        </p:nvPicPr>
        <p:blipFill>
          <a:blip r:embed="rId23"/>
          <a:stretch>
            <a:fillRect/>
          </a:stretch>
        </p:blipFill>
        <p:spPr>
          <a:xfrm>
            <a:off x="180974" y="4397885"/>
            <a:ext cx="377747" cy="3777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00"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700" fill="hold"/>
                                        <p:tgtEl>
                                          <p:spTgt spid="1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800"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5" fill="hold" display="0">
                  <p:stCondLst>
                    <p:cond delay="indefinite"/>
                  </p:stCondLst>
                  <p:endCondLst>
                    <p:cond evt="onStopAudio" delay="0">
                      <p:tgtEl>
                        <p:sldTgt/>
                      </p:tgtEl>
                    </p:cond>
                  </p:endCondLst>
                </p:cTn>
                <p:tgtEl>
                  <p:spTgt spid="17"/>
                </p:tgtEl>
              </p:cMediaNode>
            </p:audio>
            <p:audio>
              <p:cMediaNode vol="100000">
                <p:cTn id="16" fill="hold" display="0">
                  <p:stCondLst>
                    <p:cond delay="indefinite"/>
                  </p:stCondLst>
                  <p:endCondLst>
                    <p:cond evt="onStopAudio" delay="0">
                      <p:tgtEl>
                        <p:sldTgt/>
                      </p:tgtEl>
                    </p:cond>
                  </p:endCondLst>
                </p:cTn>
                <p:tgtEl>
                  <p:spTgt spid="18"/>
                </p:tgtEl>
              </p:cMediaNode>
            </p:audio>
            <p:audio>
              <p:cMediaNode vol="100000">
                <p:cTn id="17" fill="hold" display="0">
                  <p:stCondLst>
                    <p:cond delay="indefinite"/>
                  </p:stCondLst>
                  <p:endCondLst>
                    <p:cond evt="onStopAudio" delay="0">
                      <p:tgtEl>
                        <p:sldTgt/>
                      </p:tgtEl>
                    </p:cond>
                  </p:endCondLst>
                </p:cTn>
                <p:tgtEl>
                  <p:spTgt spid="1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9"/>
          <a:stretch>
            <a:fillRect/>
          </a:stretch>
        </p:blipFill>
        <p:spPr>
          <a:xfrm>
            <a:off x="0" y="0"/>
            <a:ext cx="9753600" cy="5486400"/>
          </a:xfrm>
          <a:prstGeom prst="rect">
            <a:avLst/>
          </a:prstGeom>
        </p:spPr>
      </p:pic>
      <p:pic>
        <p:nvPicPr>
          <p:cNvPr id="3" name="Image 1" descr="preencoded.png"/>
          <p:cNvPicPr>
            <a:picLocks noChangeAspect="1"/>
          </p:cNvPicPr>
          <p:nvPr/>
        </p:nvPicPr>
        <p:blipFill>
          <a:blip r:embed="rId10"/>
          <a:stretch>
            <a:fillRect/>
          </a:stretch>
        </p:blipFill>
        <p:spPr>
          <a:xfrm>
            <a:off x="649992" y="2141858"/>
            <a:ext cx="3257798" cy="2943225"/>
          </a:xfrm>
          <a:prstGeom prst="rect">
            <a:avLst/>
          </a:prstGeom>
        </p:spPr>
      </p:pic>
      <p:pic>
        <p:nvPicPr>
          <p:cNvPr id="4" name="Image 2" descr="preencoded.png"/>
          <p:cNvPicPr>
            <a:picLocks noChangeAspect="1"/>
          </p:cNvPicPr>
          <p:nvPr/>
        </p:nvPicPr>
        <p:blipFill>
          <a:blip r:embed="rId11"/>
          <a:stretch>
            <a:fillRect/>
          </a:stretch>
        </p:blipFill>
        <p:spPr>
          <a:xfrm>
            <a:off x="9163050" y="285750"/>
            <a:ext cx="304800" cy="304800"/>
          </a:xfrm>
          <a:prstGeom prst="rect">
            <a:avLst/>
          </a:prstGeom>
        </p:spPr>
      </p:pic>
      <p:pic>
        <p:nvPicPr>
          <p:cNvPr id="5" name="Image 3" descr="preencoded.png"/>
          <p:cNvPicPr>
            <a:picLocks noChangeAspect="1"/>
          </p:cNvPicPr>
          <p:nvPr/>
        </p:nvPicPr>
        <p:blipFill>
          <a:blip r:embed="rId12"/>
          <a:stretch>
            <a:fillRect/>
          </a:stretch>
        </p:blipFill>
        <p:spPr>
          <a:xfrm>
            <a:off x="0" y="5010150"/>
            <a:ext cx="9248775" cy="476250"/>
          </a:xfrm>
          <a:prstGeom prst="rect">
            <a:avLst/>
          </a:prstGeom>
        </p:spPr>
      </p:pic>
      <p:pic>
        <p:nvPicPr>
          <p:cNvPr id="6" name="Image 4" descr="preencoded.png"/>
          <p:cNvPicPr>
            <a:picLocks noChangeAspect="1"/>
          </p:cNvPicPr>
          <p:nvPr/>
        </p:nvPicPr>
        <p:blipFill>
          <a:blip r:embed="rId13"/>
          <a:stretch>
            <a:fillRect/>
          </a:stretch>
        </p:blipFill>
        <p:spPr>
          <a:xfrm>
            <a:off x="9306535" y="5010150"/>
            <a:ext cx="466725" cy="476250"/>
          </a:xfrm>
          <a:prstGeom prst="rect">
            <a:avLst/>
          </a:prstGeom>
        </p:spPr>
      </p:pic>
      <p:pic>
        <p:nvPicPr>
          <p:cNvPr id="7" name="Image 5" descr="preencoded.png"/>
          <p:cNvPicPr>
            <a:picLocks noChangeAspect="1"/>
          </p:cNvPicPr>
          <p:nvPr/>
        </p:nvPicPr>
        <p:blipFill>
          <a:blip r:embed="rId14"/>
          <a:stretch>
            <a:fillRect/>
          </a:stretch>
        </p:blipFill>
        <p:spPr>
          <a:xfrm>
            <a:off x="618855" y="1000439"/>
            <a:ext cx="8515350" cy="190500"/>
          </a:xfrm>
          <a:prstGeom prst="rect">
            <a:avLst/>
          </a:prstGeom>
        </p:spPr>
      </p:pic>
      <p:pic>
        <p:nvPicPr>
          <p:cNvPr id="8" name="Image 6" descr="preencoded.png"/>
          <p:cNvPicPr>
            <a:picLocks noChangeAspect="1"/>
          </p:cNvPicPr>
          <p:nvPr/>
        </p:nvPicPr>
        <p:blipFill>
          <a:blip r:embed="rId15"/>
          <a:stretch>
            <a:fillRect/>
          </a:stretch>
        </p:blipFill>
        <p:spPr>
          <a:xfrm>
            <a:off x="868124" y="2580189"/>
            <a:ext cx="695325" cy="1933575"/>
          </a:xfrm>
          <a:prstGeom prst="rect">
            <a:avLst/>
          </a:prstGeom>
        </p:spPr>
      </p:pic>
      <p:pic>
        <p:nvPicPr>
          <p:cNvPr id="9" name="Image 7" descr="preencoded.png"/>
          <p:cNvPicPr>
            <a:picLocks noChangeAspect="1"/>
          </p:cNvPicPr>
          <p:nvPr/>
        </p:nvPicPr>
        <p:blipFill>
          <a:blip r:embed="rId16"/>
          <a:stretch>
            <a:fillRect/>
          </a:stretch>
        </p:blipFill>
        <p:spPr>
          <a:xfrm>
            <a:off x="1959889" y="4379300"/>
            <a:ext cx="695325" cy="133350"/>
          </a:xfrm>
          <a:prstGeom prst="rect">
            <a:avLst/>
          </a:prstGeom>
        </p:spPr>
      </p:pic>
      <p:pic>
        <p:nvPicPr>
          <p:cNvPr id="10" name="Image 8" descr="preencoded.png"/>
          <p:cNvPicPr>
            <a:picLocks noChangeAspect="1"/>
          </p:cNvPicPr>
          <p:nvPr/>
        </p:nvPicPr>
        <p:blipFill>
          <a:blip r:embed="rId17"/>
          <a:stretch>
            <a:fillRect/>
          </a:stretch>
        </p:blipFill>
        <p:spPr>
          <a:xfrm>
            <a:off x="3063818" y="3979374"/>
            <a:ext cx="695325" cy="533400"/>
          </a:xfrm>
          <a:prstGeom prst="rect">
            <a:avLst/>
          </a:prstGeom>
        </p:spPr>
      </p:pic>
      <p:sp>
        <p:nvSpPr>
          <p:cNvPr id="11" name="Text 0"/>
          <p:cNvSpPr/>
          <p:nvPr/>
        </p:nvSpPr>
        <p:spPr>
          <a:xfrm>
            <a:off x="6124270" y="1533858"/>
            <a:ext cx="1895475" cy="276225"/>
          </a:xfrm>
          <a:prstGeom prst="rect">
            <a:avLst/>
          </a:prstGeom>
          <a:noFill/>
          <a:ln/>
        </p:spPr>
        <p:txBody>
          <a:bodyPr wrap="square" lIns="0" tIns="0" rIns="0" bIns="0" rtlCol="0" anchor="ctr"/>
          <a:lstStyle/>
          <a:p>
            <a:pPr marL="0" indent="0" algn="ctr">
              <a:lnSpc>
                <a:spcPct val="110000"/>
              </a:lnSpc>
              <a:buNone/>
            </a:pPr>
            <a:r>
              <a:rPr lang="en-US" sz="1800" b="1" dirty="0">
                <a:solidFill>
                  <a:srgbClr val="2B2B35"/>
                </a:solidFill>
                <a:latin typeface="Roboto Condensed" pitchFamily="34" charset="0"/>
                <a:ea typeface="Roboto Condensed" pitchFamily="34" charset="-122"/>
                <a:cs typeface="Roboto Condensed" pitchFamily="34" charset="-120"/>
              </a:rPr>
              <a:t>"Risk and Reward"</a:t>
            </a:r>
            <a:endParaRPr lang="en-US" sz="1800" dirty="0"/>
          </a:p>
        </p:txBody>
      </p:sp>
      <p:pic>
        <p:nvPicPr>
          <p:cNvPr id="12" name="Image 9" descr="preencoded.png"/>
          <p:cNvPicPr>
            <a:picLocks noChangeAspect="1"/>
          </p:cNvPicPr>
          <p:nvPr/>
        </p:nvPicPr>
        <p:blipFill>
          <a:blip r:embed="rId18"/>
          <a:stretch>
            <a:fillRect/>
          </a:stretch>
        </p:blipFill>
        <p:spPr>
          <a:xfrm>
            <a:off x="6035440" y="1405300"/>
            <a:ext cx="2057400" cy="552450"/>
          </a:xfrm>
          <a:prstGeom prst="rect">
            <a:avLst/>
          </a:prstGeom>
        </p:spPr>
      </p:pic>
      <p:sp>
        <p:nvSpPr>
          <p:cNvPr id="13" name="Text 1"/>
          <p:cNvSpPr/>
          <p:nvPr/>
        </p:nvSpPr>
        <p:spPr>
          <a:xfrm>
            <a:off x="4557782" y="2380971"/>
            <a:ext cx="4827601" cy="3619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If I feel like I’m </a:t>
            </a:r>
            <a:r>
              <a:rPr lang="en-US" sz="1200" dirty="0" err="1">
                <a:solidFill>
                  <a:srgbClr val="2B2B35"/>
                </a:solidFill>
                <a:latin typeface="Open Sans" pitchFamily="34" charset="0"/>
                <a:ea typeface="Open Sans" pitchFamily="34" charset="-122"/>
                <a:cs typeface="Open Sans" pitchFamily="34" charset="-120"/>
              </a:rPr>
              <a:t>gonna</a:t>
            </a:r>
            <a:r>
              <a:rPr lang="en-US" sz="1200" dirty="0">
                <a:solidFill>
                  <a:srgbClr val="2B2B35"/>
                </a:solidFill>
                <a:latin typeface="Open Sans" pitchFamily="34" charset="0"/>
                <a:ea typeface="Open Sans" pitchFamily="34" charset="-122"/>
                <a:cs typeface="Open Sans" pitchFamily="34" charset="-120"/>
              </a:rPr>
              <a:t> impact something I’m not </a:t>
            </a:r>
            <a:r>
              <a:rPr lang="en-US" sz="1200" dirty="0" err="1">
                <a:solidFill>
                  <a:srgbClr val="2B2B35"/>
                </a:solidFill>
                <a:latin typeface="Open Sans" pitchFamily="34" charset="0"/>
                <a:ea typeface="Open Sans" pitchFamily="34" charset="-122"/>
                <a:cs typeface="Open Sans" pitchFamily="34" charset="-120"/>
              </a:rPr>
              <a:t>gonna</a:t>
            </a:r>
            <a:r>
              <a:rPr lang="en-US" sz="1200" dirty="0">
                <a:solidFill>
                  <a:srgbClr val="2B2B35"/>
                </a:solidFill>
                <a:latin typeface="Open Sans" pitchFamily="34" charset="0"/>
                <a:ea typeface="Open Sans" pitchFamily="34" charset="-122"/>
                <a:cs typeface="Open Sans" pitchFamily="34" charset="-120"/>
              </a:rPr>
              <a:t> risk it because I mean the risk and reward, it’s just not, you can’t even compare it.</a:t>
            </a:r>
            <a:endParaRPr lang="en-US" sz="1200" dirty="0"/>
          </a:p>
        </p:txBody>
      </p:sp>
      <p:sp>
        <p:nvSpPr>
          <p:cNvPr id="14" name="Text 2"/>
          <p:cNvSpPr/>
          <p:nvPr/>
        </p:nvSpPr>
        <p:spPr>
          <a:xfrm>
            <a:off x="4557782" y="3266146"/>
            <a:ext cx="4894276" cy="5524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Even when I wanted to run or jog my worry was well that could happen and I’d been told how dangerous that was from a torsion perspective and then I guess after transfer you’re then so scared of anything that might lead to another miscarriage.</a:t>
            </a:r>
            <a:endParaRPr lang="en-US" sz="1200" dirty="0"/>
          </a:p>
        </p:txBody>
      </p:sp>
      <p:pic>
        <p:nvPicPr>
          <p:cNvPr id="20" name="Image 14" descr="preencoded.png"/>
          <p:cNvPicPr>
            <a:picLocks noChangeAspect="1"/>
          </p:cNvPicPr>
          <p:nvPr/>
        </p:nvPicPr>
        <p:blipFill>
          <a:blip r:embed="rId19"/>
          <a:stretch>
            <a:fillRect/>
          </a:stretch>
        </p:blipFill>
        <p:spPr>
          <a:xfrm rot="-26306">
            <a:off x="9458325" y="0"/>
            <a:ext cx="304800" cy="304800"/>
          </a:xfrm>
          <a:prstGeom prst="rect">
            <a:avLst/>
          </a:prstGeom>
        </p:spPr>
      </p:pic>
      <p:sp>
        <p:nvSpPr>
          <p:cNvPr id="21" name="Text 4"/>
          <p:cNvSpPr/>
          <p:nvPr/>
        </p:nvSpPr>
        <p:spPr>
          <a:xfrm>
            <a:off x="666600" y="529752"/>
            <a:ext cx="8524875" cy="457200"/>
          </a:xfrm>
          <a:prstGeom prst="rect">
            <a:avLst/>
          </a:prstGeom>
          <a:noFill/>
          <a:ln/>
        </p:spPr>
        <p:txBody>
          <a:bodyPr wrap="square" lIns="0" tIns="0" rIns="0" bIns="0" rtlCol="0" anchor="ctr"/>
          <a:lstStyle/>
          <a:p>
            <a:pPr marL="0" indent="0" algn="l">
              <a:lnSpc>
                <a:spcPct val="110000"/>
              </a:lnSpc>
              <a:buNone/>
            </a:pPr>
            <a:r>
              <a:rPr lang="en-US" sz="3000" b="1" dirty="0">
                <a:solidFill>
                  <a:srgbClr val="141414"/>
                </a:solidFill>
                <a:latin typeface="Arimo" pitchFamily="34" charset="0"/>
                <a:ea typeface="Arimo" pitchFamily="34" charset="-122"/>
                <a:cs typeface="Arimo" pitchFamily="34" charset="-120"/>
              </a:rPr>
              <a:t>Results</a:t>
            </a:r>
            <a:endParaRPr lang="en-US" sz="3000" dirty="0"/>
          </a:p>
        </p:txBody>
      </p:sp>
      <p:sp>
        <p:nvSpPr>
          <p:cNvPr id="22" name="Text 5"/>
          <p:cNvSpPr/>
          <p:nvPr/>
        </p:nvSpPr>
        <p:spPr>
          <a:xfrm>
            <a:off x="686091" y="1393088"/>
            <a:ext cx="4210050" cy="552450"/>
          </a:xfrm>
          <a:prstGeom prst="rect">
            <a:avLst/>
          </a:prstGeom>
          <a:noFill/>
          <a:ln/>
        </p:spPr>
        <p:txBody>
          <a:bodyPr wrap="square" lIns="0" tIns="0" rIns="0" bIns="0" rtlCol="0" anchor="ctr"/>
          <a:lstStyle/>
          <a:p>
            <a:pPr marL="0" indent="0" algn="l">
              <a:lnSpc>
                <a:spcPct val="110000"/>
              </a:lnSpc>
              <a:buNone/>
            </a:pPr>
            <a:r>
              <a:rPr lang="en-US" sz="1800" b="1" dirty="0">
                <a:solidFill>
                  <a:srgbClr val="2B2B35"/>
                </a:solidFill>
                <a:latin typeface="Roboto Condensed" pitchFamily="34" charset="0"/>
                <a:ea typeface="Roboto Condensed" pitchFamily="34" charset="-122"/>
                <a:cs typeface="Roboto Condensed" pitchFamily="34" charset="-120"/>
              </a:rPr>
              <a:t>Has your physical activity levels changed since starting treatment?</a:t>
            </a:r>
            <a:endParaRPr lang="en-US" sz="1800" dirty="0"/>
          </a:p>
        </p:txBody>
      </p:sp>
      <p:sp>
        <p:nvSpPr>
          <p:cNvPr id="23" name="Text 6"/>
          <p:cNvSpPr/>
          <p:nvPr/>
        </p:nvSpPr>
        <p:spPr>
          <a:xfrm>
            <a:off x="871744" y="2385546"/>
            <a:ext cx="685800" cy="180975"/>
          </a:xfrm>
          <a:prstGeom prst="rect">
            <a:avLst/>
          </a:prstGeom>
          <a:noFill/>
          <a:ln/>
        </p:spPr>
        <p:txBody>
          <a:bodyPr wrap="square" lIns="0" tIns="0" rIns="0" bIns="0" rtlCol="0" anchor="ctr"/>
          <a:lstStyle/>
          <a:p>
            <a:pPr marL="0" indent="0" algn="ctr">
              <a:lnSpc>
                <a:spcPct val="110000"/>
              </a:lnSpc>
              <a:buNone/>
            </a:pPr>
            <a:r>
              <a:rPr lang="en-US" sz="1200" b="1" dirty="0">
                <a:solidFill>
                  <a:srgbClr val="2B2B35"/>
                </a:solidFill>
                <a:latin typeface="Open Sans" pitchFamily="34" charset="0"/>
                <a:ea typeface="Open Sans" pitchFamily="34" charset="-122"/>
                <a:cs typeface="Open Sans" pitchFamily="34" charset="-120"/>
              </a:rPr>
              <a:t>79%</a:t>
            </a:r>
            <a:endParaRPr lang="en-US" sz="1200" dirty="0"/>
          </a:p>
        </p:txBody>
      </p:sp>
      <p:sp>
        <p:nvSpPr>
          <p:cNvPr id="24" name="Text 7"/>
          <p:cNvSpPr/>
          <p:nvPr/>
        </p:nvSpPr>
        <p:spPr>
          <a:xfrm>
            <a:off x="1978710" y="4172722"/>
            <a:ext cx="685800" cy="180975"/>
          </a:xfrm>
          <a:prstGeom prst="rect">
            <a:avLst/>
          </a:prstGeom>
          <a:noFill/>
          <a:ln/>
        </p:spPr>
        <p:txBody>
          <a:bodyPr wrap="square" lIns="0" tIns="0" rIns="0" bIns="0" rtlCol="0" anchor="ctr"/>
          <a:lstStyle/>
          <a:p>
            <a:pPr marL="0" indent="0" algn="ctr">
              <a:lnSpc>
                <a:spcPct val="110000"/>
              </a:lnSpc>
              <a:buNone/>
            </a:pPr>
            <a:r>
              <a:rPr lang="en-US" sz="1200" b="1" dirty="0">
                <a:solidFill>
                  <a:srgbClr val="2B2B35"/>
                </a:solidFill>
                <a:latin typeface="Open Sans" pitchFamily="34" charset="0"/>
                <a:ea typeface="Open Sans" pitchFamily="34" charset="-122"/>
                <a:cs typeface="Open Sans" pitchFamily="34" charset="-120"/>
              </a:rPr>
              <a:t>4%</a:t>
            </a:r>
            <a:endParaRPr lang="en-US" sz="1200" dirty="0"/>
          </a:p>
        </p:txBody>
      </p:sp>
      <p:sp>
        <p:nvSpPr>
          <p:cNvPr id="25" name="Text 8"/>
          <p:cNvSpPr/>
          <p:nvPr/>
        </p:nvSpPr>
        <p:spPr>
          <a:xfrm>
            <a:off x="3073695" y="3795493"/>
            <a:ext cx="685800" cy="180975"/>
          </a:xfrm>
          <a:prstGeom prst="rect">
            <a:avLst/>
          </a:prstGeom>
          <a:noFill/>
          <a:ln/>
        </p:spPr>
        <p:txBody>
          <a:bodyPr wrap="square" lIns="0" tIns="0" rIns="0" bIns="0" rtlCol="0" anchor="ctr"/>
          <a:lstStyle/>
          <a:p>
            <a:pPr marL="0" indent="0" algn="ctr">
              <a:lnSpc>
                <a:spcPct val="110000"/>
              </a:lnSpc>
              <a:buNone/>
            </a:pPr>
            <a:r>
              <a:rPr lang="en-US" sz="1200" b="1" dirty="0">
                <a:solidFill>
                  <a:srgbClr val="2B2B35"/>
                </a:solidFill>
                <a:latin typeface="Open Sans" pitchFamily="34" charset="0"/>
                <a:ea typeface="Open Sans" pitchFamily="34" charset="-122"/>
                <a:cs typeface="Open Sans" pitchFamily="34" charset="-120"/>
              </a:rPr>
              <a:t>17%</a:t>
            </a:r>
            <a:endParaRPr lang="en-US" sz="1200" dirty="0"/>
          </a:p>
        </p:txBody>
      </p:sp>
      <p:sp>
        <p:nvSpPr>
          <p:cNvPr id="26" name="Text 9"/>
          <p:cNvSpPr/>
          <p:nvPr/>
        </p:nvSpPr>
        <p:spPr>
          <a:xfrm>
            <a:off x="883840" y="4620797"/>
            <a:ext cx="685800" cy="161925"/>
          </a:xfrm>
          <a:prstGeom prst="rect">
            <a:avLst/>
          </a:prstGeom>
          <a:noFill/>
          <a:ln/>
        </p:spPr>
        <p:txBody>
          <a:bodyPr wrap="square" lIns="0" tIns="0" rIns="0" bIns="0" rtlCol="0" anchor="ctr"/>
          <a:lstStyle/>
          <a:p>
            <a:pPr marL="0" indent="0" algn="ctr">
              <a:lnSpc>
                <a:spcPct val="110000"/>
              </a:lnSpc>
              <a:buNone/>
            </a:pPr>
            <a:r>
              <a:rPr lang="en-US" sz="1050" b="1" dirty="0">
                <a:solidFill>
                  <a:srgbClr val="2B2B35"/>
                </a:solidFill>
                <a:latin typeface="Open Sans" pitchFamily="34" charset="0"/>
                <a:ea typeface="Open Sans" pitchFamily="34" charset="-122"/>
                <a:cs typeface="Open Sans" pitchFamily="34" charset="-120"/>
              </a:rPr>
              <a:t>I do less</a:t>
            </a:r>
            <a:endParaRPr lang="en-US" sz="1050" dirty="0"/>
          </a:p>
        </p:txBody>
      </p:sp>
      <p:sp>
        <p:nvSpPr>
          <p:cNvPr id="27" name="Text 10"/>
          <p:cNvSpPr/>
          <p:nvPr/>
        </p:nvSpPr>
        <p:spPr>
          <a:xfrm>
            <a:off x="1966585" y="4610652"/>
            <a:ext cx="685800" cy="161925"/>
          </a:xfrm>
          <a:prstGeom prst="rect">
            <a:avLst/>
          </a:prstGeom>
          <a:noFill/>
          <a:ln/>
        </p:spPr>
        <p:txBody>
          <a:bodyPr wrap="square" lIns="0" tIns="0" rIns="0" bIns="0" rtlCol="0" anchor="ctr"/>
          <a:lstStyle/>
          <a:p>
            <a:pPr marL="0" indent="0" algn="ctr">
              <a:lnSpc>
                <a:spcPct val="110000"/>
              </a:lnSpc>
              <a:buNone/>
            </a:pPr>
            <a:r>
              <a:rPr lang="en-US" sz="1050" b="1" dirty="0">
                <a:solidFill>
                  <a:srgbClr val="2B2B35"/>
                </a:solidFill>
                <a:latin typeface="Open Sans" pitchFamily="34" charset="0"/>
                <a:ea typeface="Open Sans" pitchFamily="34" charset="-122"/>
                <a:cs typeface="Open Sans" pitchFamily="34" charset="-120"/>
              </a:rPr>
              <a:t>I do more</a:t>
            </a:r>
            <a:endParaRPr lang="en-US" sz="1050" dirty="0"/>
          </a:p>
        </p:txBody>
      </p:sp>
      <p:sp>
        <p:nvSpPr>
          <p:cNvPr id="28" name="Text 11"/>
          <p:cNvSpPr/>
          <p:nvPr/>
        </p:nvSpPr>
        <p:spPr>
          <a:xfrm>
            <a:off x="3012849" y="4610595"/>
            <a:ext cx="809625" cy="161925"/>
          </a:xfrm>
          <a:prstGeom prst="rect">
            <a:avLst/>
          </a:prstGeom>
          <a:noFill/>
          <a:ln/>
        </p:spPr>
        <p:txBody>
          <a:bodyPr wrap="square" lIns="0" tIns="0" rIns="0" bIns="0" rtlCol="0" anchor="ctr"/>
          <a:lstStyle/>
          <a:p>
            <a:pPr marL="0" indent="0" algn="ctr">
              <a:lnSpc>
                <a:spcPct val="110000"/>
              </a:lnSpc>
              <a:buNone/>
            </a:pPr>
            <a:r>
              <a:rPr lang="en-US" sz="1050" b="1" dirty="0">
                <a:solidFill>
                  <a:srgbClr val="2B2B35"/>
                </a:solidFill>
                <a:latin typeface="Open Sans" pitchFamily="34" charset="0"/>
                <a:ea typeface="Open Sans" pitchFamily="34" charset="-122"/>
                <a:cs typeface="Open Sans" pitchFamily="34" charset="-120"/>
              </a:rPr>
              <a:t>No change</a:t>
            </a:r>
            <a:endParaRPr lang="en-US" sz="1050" dirty="0"/>
          </a:p>
        </p:txBody>
      </p:sp>
      <p:sp>
        <p:nvSpPr>
          <p:cNvPr id="29" name="Text 12"/>
          <p:cNvSpPr/>
          <p:nvPr/>
        </p:nvSpPr>
        <p:spPr>
          <a:xfrm>
            <a:off x="4557782" y="4292431"/>
            <a:ext cx="5037151" cy="3619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Ok, now I’m in it I have to, I have to. It can be, it felt quite frustrating but then also, right well the greater good if it gets me to the end point that I want then in a way I was like suck it up. </a:t>
            </a:r>
            <a:endParaRPr lang="en-US" sz="1200" dirty="0"/>
          </a:p>
        </p:txBody>
      </p:sp>
      <p:sp>
        <p:nvSpPr>
          <p:cNvPr id="30" name="Text 13"/>
          <p:cNvSpPr/>
          <p:nvPr/>
        </p:nvSpPr>
        <p:spPr>
          <a:xfrm>
            <a:off x="8734568" y="2762858"/>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(Riley)</a:t>
            </a:r>
            <a:endParaRPr lang="en-US" sz="1050" dirty="0"/>
          </a:p>
        </p:txBody>
      </p:sp>
      <p:sp>
        <p:nvSpPr>
          <p:cNvPr id="31" name="Text 14"/>
          <p:cNvSpPr/>
          <p:nvPr/>
        </p:nvSpPr>
        <p:spPr>
          <a:xfrm>
            <a:off x="8734520" y="3796293"/>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(Esme)</a:t>
            </a:r>
            <a:endParaRPr lang="en-US" sz="1050" dirty="0"/>
          </a:p>
        </p:txBody>
      </p:sp>
      <p:sp>
        <p:nvSpPr>
          <p:cNvPr id="33" name="Text 16"/>
          <p:cNvSpPr/>
          <p:nvPr/>
        </p:nvSpPr>
        <p:spPr>
          <a:xfrm>
            <a:off x="8734539" y="4683604"/>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(Esme)</a:t>
            </a:r>
            <a:endParaRPr lang="en-US" sz="1050" dirty="0"/>
          </a:p>
        </p:txBody>
      </p:sp>
      <p:pic>
        <p:nvPicPr>
          <p:cNvPr id="15" name="Kate 4th(mp3cut.net)">
            <a:hlinkClick r:id="" action="ppaction://media"/>
            <a:extLst>
              <a:ext uri="{FF2B5EF4-FFF2-40B4-BE49-F238E27FC236}">
                <a16:creationId xmlns:a16="http://schemas.microsoft.com/office/drawing/2014/main" id="{74648BBE-A6B2-F9DA-E798-93CB08F32E78}"/>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4048374" y="2315183"/>
            <a:ext cx="418509" cy="418509"/>
          </a:xfrm>
          <a:prstGeom prst="rect">
            <a:avLst/>
          </a:prstGeom>
        </p:spPr>
      </p:pic>
      <p:pic>
        <p:nvPicPr>
          <p:cNvPr id="16" name="louse k 3rd">
            <a:hlinkClick r:id="" action="ppaction://media"/>
            <a:extLst>
              <a:ext uri="{FF2B5EF4-FFF2-40B4-BE49-F238E27FC236}">
                <a16:creationId xmlns:a16="http://schemas.microsoft.com/office/drawing/2014/main" id="{6C46167E-DB6B-BC65-B9F5-022FD68E1C05}"/>
              </a:ext>
            </a:extLst>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4048155" y="3263410"/>
            <a:ext cx="418509" cy="418509"/>
          </a:xfrm>
          <a:prstGeom prst="rect">
            <a:avLst/>
          </a:prstGeom>
        </p:spPr>
      </p:pic>
      <p:pic>
        <p:nvPicPr>
          <p:cNvPr id="17" name="Louise k 4th (mp3cut.net) (1)">
            <a:hlinkClick r:id="" action="ppaction://media"/>
            <a:extLst>
              <a:ext uri="{FF2B5EF4-FFF2-40B4-BE49-F238E27FC236}">
                <a16:creationId xmlns:a16="http://schemas.microsoft.com/office/drawing/2014/main" id="{F2FAC8BA-F5E9-DA66-14EF-24A9897AD5DC}"/>
              </a:ext>
            </a:extLst>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4048154" y="4273652"/>
            <a:ext cx="418510" cy="418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00"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8100" fill="hold"/>
                                        <p:tgtEl>
                                          <p:spTgt spid="1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370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5" fill="hold" display="0">
                  <p:stCondLst>
                    <p:cond delay="indefinite"/>
                  </p:stCondLst>
                  <p:endCondLst>
                    <p:cond evt="onStopAudio" delay="0">
                      <p:tgtEl>
                        <p:sldTgt/>
                      </p:tgtEl>
                    </p:cond>
                  </p:endCondLst>
                </p:cTn>
                <p:tgtEl>
                  <p:spTgt spid="15"/>
                </p:tgtEl>
              </p:cMediaNode>
            </p:audio>
            <p:audio>
              <p:cMediaNode vol="100000">
                <p:cTn id="16" fill="hold" display="0">
                  <p:stCondLst>
                    <p:cond delay="indefinite"/>
                  </p:stCondLst>
                  <p:endCondLst>
                    <p:cond evt="onStopAudio" delay="0">
                      <p:tgtEl>
                        <p:sldTgt/>
                      </p:tgtEl>
                    </p:cond>
                  </p:endCondLst>
                </p:cTn>
                <p:tgtEl>
                  <p:spTgt spid="16"/>
                </p:tgtEl>
              </p:cMediaNode>
            </p:audio>
            <p:audio>
              <p:cMediaNode vol="100000">
                <p:cTn id="17" fill="hold" display="0">
                  <p:stCondLst>
                    <p:cond delay="indefinite"/>
                  </p:stCondLst>
                  <p:endCondLst>
                    <p:cond evt="onStopAudio" delay="0">
                      <p:tgtEl>
                        <p:sldTgt/>
                      </p:tgtEl>
                    </p:cond>
                  </p:endCondLst>
                </p:cTn>
                <p:tgtEl>
                  <p:spTgt spid="1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5"/>
          <a:stretch>
            <a:fillRect/>
          </a:stretch>
        </p:blipFill>
        <p:spPr>
          <a:xfrm>
            <a:off x="0" y="0"/>
            <a:ext cx="9753600" cy="5486400"/>
          </a:xfrm>
          <a:prstGeom prst="rect">
            <a:avLst/>
          </a:prstGeom>
        </p:spPr>
      </p:pic>
      <p:pic>
        <p:nvPicPr>
          <p:cNvPr id="3" name="Image 1" descr="preencoded.png"/>
          <p:cNvPicPr>
            <a:picLocks noChangeAspect="1"/>
          </p:cNvPicPr>
          <p:nvPr/>
        </p:nvPicPr>
        <p:blipFill>
          <a:blip r:embed="rId6"/>
          <a:stretch>
            <a:fillRect/>
          </a:stretch>
        </p:blipFill>
        <p:spPr>
          <a:xfrm>
            <a:off x="9163050" y="285750"/>
            <a:ext cx="304800" cy="304800"/>
          </a:xfrm>
          <a:prstGeom prst="rect">
            <a:avLst/>
          </a:prstGeom>
        </p:spPr>
      </p:pic>
      <p:pic>
        <p:nvPicPr>
          <p:cNvPr id="4" name="Image 2" descr="preencoded.png"/>
          <p:cNvPicPr>
            <a:picLocks noChangeAspect="1"/>
          </p:cNvPicPr>
          <p:nvPr/>
        </p:nvPicPr>
        <p:blipFill>
          <a:blip r:embed="rId7"/>
          <a:stretch>
            <a:fillRect/>
          </a:stretch>
        </p:blipFill>
        <p:spPr>
          <a:xfrm>
            <a:off x="9306535" y="5010150"/>
            <a:ext cx="466725" cy="476250"/>
          </a:xfrm>
          <a:prstGeom prst="rect">
            <a:avLst/>
          </a:prstGeom>
        </p:spPr>
      </p:pic>
      <p:pic>
        <p:nvPicPr>
          <p:cNvPr id="5" name="Image 3" descr="preencoded.png"/>
          <p:cNvPicPr>
            <a:picLocks noChangeAspect="1"/>
          </p:cNvPicPr>
          <p:nvPr/>
        </p:nvPicPr>
        <p:blipFill>
          <a:blip r:embed="rId8"/>
          <a:stretch>
            <a:fillRect/>
          </a:stretch>
        </p:blipFill>
        <p:spPr>
          <a:xfrm>
            <a:off x="618855" y="1000439"/>
            <a:ext cx="8515350" cy="190500"/>
          </a:xfrm>
          <a:prstGeom prst="rect">
            <a:avLst/>
          </a:prstGeom>
        </p:spPr>
      </p:pic>
      <p:pic>
        <p:nvPicPr>
          <p:cNvPr id="6" name="Image 4" descr="preencoded.png"/>
          <p:cNvPicPr>
            <a:picLocks noChangeAspect="1"/>
          </p:cNvPicPr>
          <p:nvPr/>
        </p:nvPicPr>
        <p:blipFill>
          <a:blip r:embed="rId9"/>
          <a:stretch>
            <a:fillRect/>
          </a:stretch>
        </p:blipFill>
        <p:spPr>
          <a:xfrm>
            <a:off x="0" y="5010150"/>
            <a:ext cx="9248775" cy="476250"/>
          </a:xfrm>
          <a:prstGeom prst="rect">
            <a:avLst/>
          </a:prstGeom>
        </p:spPr>
      </p:pic>
      <p:pic>
        <p:nvPicPr>
          <p:cNvPr id="11" name="Image 7" descr="preencoded.png"/>
          <p:cNvPicPr>
            <a:picLocks noChangeAspect="1"/>
          </p:cNvPicPr>
          <p:nvPr/>
        </p:nvPicPr>
        <p:blipFill>
          <a:blip r:embed="rId6"/>
          <a:stretch>
            <a:fillRect/>
          </a:stretch>
        </p:blipFill>
        <p:spPr>
          <a:xfrm>
            <a:off x="84879" y="4634855"/>
            <a:ext cx="304800" cy="304800"/>
          </a:xfrm>
          <a:prstGeom prst="rect">
            <a:avLst/>
          </a:prstGeom>
        </p:spPr>
      </p:pic>
      <p:pic>
        <p:nvPicPr>
          <p:cNvPr id="12" name="Image 8" descr="preencoded.png"/>
          <p:cNvPicPr>
            <a:picLocks noChangeAspect="1"/>
          </p:cNvPicPr>
          <p:nvPr/>
        </p:nvPicPr>
        <p:blipFill>
          <a:blip r:embed="rId10"/>
          <a:stretch>
            <a:fillRect/>
          </a:stretch>
        </p:blipFill>
        <p:spPr>
          <a:xfrm rot="-26306">
            <a:off x="9458325" y="0"/>
            <a:ext cx="304800" cy="304800"/>
          </a:xfrm>
          <a:prstGeom prst="rect">
            <a:avLst/>
          </a:prstGeom>
        </p:spPr>
      </p:pic>
      <p:sp>
        <p:nvSpPr>
          <p:cNvPr id="13" name="Text 2"/>
          <p:cNvSpPr/>
          <p:nvPr/>
        </p:nvSpPr>
        <p:spPr>
          <a:xfrm>
            <a:off x="666600" y="529752"/>
            <a:ext cx="8524875" cy="457200"/>
          </a:xfrm>
          <a:prstGeom prst="rect">
            <a:avLst/>
          </a:prstGeom>
          <a:noFill/>
          <a:ln/>
        </p:spPr>
        <p:txBody>
          <a:bodyPr wrap="square" lIns="0" tIns="0" rIns="0" bIns="0" rtlCol="0" anchor="ctr"/>
          <a:lstStyle/>
          <a:p>
            <a:pPr marL="0" indent="0" algn="l">
              <a:lnSpc>
                <a:spcPct val="110000"/>
              </a:lnSpc>
              <a:buNone/>
            </a:pPr>
            <a:r>
              <a:rPr lang="en-US" sz="3000" b="1" dirty="0">
                <a:solidFill>
                  <a:srgbClr val="141414"/>
                </a:solidFill>
                <a:latin typeface="Arimo" pitchFamily="34" charset="0"/>
                <a:ea typeface="Arimo" pitchFamily="34" charset="-122"/>
                <a:cs typeface="Arimo" pitchFamily="34" charset="-120"/>
              </a:rPr>
              <a:t>Results</a:t>
            </a:r>
            <a:endParaRPr lang="en-US" sz="3000" dirty="0"/>
          </a:p>
        </p:txBody>
      </p:sp>
      <p:sp>
        <p:nvSpPr>
          <p:cNvPr id="14" name="Text 3"/>
          <p:cNvSpPr/>
          <p:nvPr/>
        </p:nvSpPr>
        <p:spPr>
          <a:xfrm>
            <a:off x="686091" y="1393088"/>
            <a:ext cx="6886575" cy="276225"/>
          </a:xfrm>
          <a:prstGeom prst="rect">
            <a:avLst/>
          </a:prstGeom>
          <a:noFill/>
          <a:ln/>
        </p:spPr>
        <p:txBody>
          <a:bodyPr wrap="square" lIns="0" tIns="0" rIns="0" bIns="0" rtlCol="0" anchor="ctr"/>
          <a:lstStyle/>
          <a:p>
            <a:pPr marL="0" indent="0" algn="l">
              <a:lnSpc>
                <a:spcPct val="110000"/>
              </a:lnSpc>
              <a:buNone/>
            </a:pPr>
            <a:r>
              <a:rPr lang="en-US" sz="1800" b="1" dirty="0">
                <a:solidFill>
                  <a:srgbClr val="2B2B35"/>
                </a:solidFill>
                <a:latin typeface="Roboto Condensed" pitchFamily="34" charset="0"/>
                <a:ea typeface="Roboto Condensed" pitchFamily="34" charset="-122"/>
                <a:cs typeface="Roboto Condensed" pitchFamily="34" charset="-120"/>
              </a:rPr>
              <a:t>‘Helping people navigate that uncertainty’ – Support for Guidelines</a:t>
            </a:r>
            <a:endParaRPr lang="en-US" sz="1800" dirty="0"/>
          </a:p>
        </p:txBody>
      </p:sp>
      <p:grpSp>
        <p:nvGrpSpPr>
          <p:cNvPr id="29" name="Group 28">
            <a:extLst>
              <a:ext uri="{FF2B5EF4-FFF2-40B4-BE49-F238E27FC236}">
                <a16:creationId xmlns:a16="http://schemas.microsoft.com/office/drawing/2014/main" id="{9819A1DB-C462-B702-8F38-258B8B286488}"/>
              </a:ext>
            </a:extLst>
          </p:cNvPr>
          <p:cNvGrpSpPr/>
          <p:nvPr/>
        </p:nvGrpSpPr>
        <p:grpSpPr>
          <a:xfrm>
            <a:off x="564911" y="2056914"/>
            <a:ext cx="3271444" cy="790575"/>
            <a:chOff x="564911" y="2056914"/>
            <a:chExt cx="3271444" cy="790575"/>
          </a:xfrm>
        </p:grpSpPr>
        <p:pic>
          <p:nvPicPr>
            <p:cNvPr id="7" name="Image 5" descr="preencoded.png"/>
            <p:cNvPicPr>
              <a:picLocks noChangeAspect="1"/>
            </p:cNvPicPr>
            <p:nvPr/>
          </p:nvPicPr>
          <p:blipFill>
            <a:blip r:embed="rId11"/>
            <a:stretch>
              <a:fillRect/>
            </a:stretch>
          </p:blipFill>
          <p:spPr>
            <a:xfrm>
              <a:off x="564911" y="2056914"/>
              <a:ext cx="790575" cy="790575"/>
            </a:xfrm>
            <a:prstGeom prst="rect">
              <a:avLst/>
            </a:prstGeom>
          </p:spPr>
        </p:pic>
        <p:sp>
          <p:nvSpPr>
            <p:cNvPr id="15" name="Text 4"/>
            <p:cNvSpPr/>
            <p:nvPr/>
          </p:nvSpPr>
          <p:spPr>
            <a:xfrm>
              <a:off x="1436055" y="2092490"/>
              <a:ext cx="2400300" cy="733425"/>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of women believe there is enough information available to inform decisions around physical activity during fertility treatment</a:t>
              </a:r>
              <a:endParaRPr lang="en-US" sz="1200" dirty="0"/>
            </a:p>
          </p:txBody>
        </p:sp>
        <p:sp>
          <p:nvSpPr>
            <p:cNvPr id="16" name="Text 5"/>
            <p:cNvSpPr/>
            <p:nvPr/>
          </p:nvSpPr>
          <p:spPr>
            <a:xfrm>
              <a:off x="783893" y="2311403"/>
              <a:ext cx="361950" cy="276225"/>
            </a:xfrm>
            <a:prstGeom prst="rect">
              <a:avLst/>
            </a:prstGeom>
            <a:noFill/>
            <a:ln/>
          </p:spPr>
          <p:txBody>
            <a:bodyPr wrap="square" lIns="0" tIns="0" rIns="0" bIns="0" rtlCol="0" anchor="ctr"/>
            <a:lstStyle/>
            <a:p>
              <a:pPr marL="0" indent="0" algn="l">
                <a:lnSpc>
                  <a:spcPct val="110000"/>
                </a:lnSpc>
                <a:buNone/>
              </a:pPr>
              <a:r>
                <a:rPr lang="en-US" sz="1800" b="1" dirty="0">
                  <a:solidFill>
                    <a:srgbClr val="2B2B35"/>
                  </a:solidFill>
                  <a:latin typeface="Open Sans" pitchFamily="34" charset="0"/>
                  <a:ea typeface="Open Sans" pitchFamily="34" charset="-122"/>
                  <a:cs typeface="Open Sans" pitchFamily="34" charset="-120"/>
                </a:rPr>
                <a:t>8%</a:t>
              </a:r>
              <a:endParaRPr lang="en-US" sz="1800" dirty="0"/>
            </a:p>
          </p:txBody>
        </p:sp>
      </p:grpSp>
      <p:grpSp>
        <p:nvGrpSpPr>
          <p:cNvPr id="28" name="Group 27">
            <a:extLst>
              <a:ext uri="{FF2B5EF4-FFF2-40B4-BE49-F238E27FC236}">
                <a16:creationId xmlns:a16="http://schemas.microsoft.com/office/drawing/2014/main" id="{5725F65E-6D4F-F7D8-4AAA-F1EBD9F8D7D4}"/>
              </a:ext>
            </a:extLst>
          </p:cNvPr>
          <p:cNvGrpSpPr/>
          <p:nvPr/>
        </p:nvGrpSpPr>
        <p:grpSpPr>
          <a:xfrm>
            <a:off x="560350" y="3169081"/>
            <a:ext cx="3268566" cy="790575"/>
            <a:chOff x="560350" y="3014843"/>
            <a:chExt cx="3268566" cy="790575"/>
          </a:xfrm>
        </p:grpSpPr>
        <p:pic>
          <p:nvPicPr>
            <p:cNvPr id="8" name="Image 6" descr="preencoded.png"/>
            <p:cNvPicPr>
              <a:picLocks noChangeAspect="1"/>
            </p:cNvPicPr>
            <p:nvPr/>
          </p:nvPicPr>
          <p:blipFill>
            <a:blip r:embed="rId12"/>
            <a:stretch>
              <a:fillRect/>
            </a:stretch>
          </p:blipFill>
          <p:spPr>
            <a:xfrm>
              <a:off x="560350" y="3014843"/>
              <a:ext cx="790575" cy="790575"/>
            </a:xfrm>
            <a:prstGeom prst="rect">
              <a:avLst/>
            </a:prstGeom>
          </p:spPr>
        </p:pic>
        <p:sp>
          <p:nvSpPr>
            <p:cNvPr id="17" name="Text 6"/>
            <p:cNvSpPr/>
            <p:nvPr/>
          </p:nvSpPr>
          <p:spPr>
            <a:xfrm>
              <a:off x="1428616" y="3138640"/>
              <a:ext cx="2400300" cy="5524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of women believe it would be beneficial to have physical activity guidelines to refer to</a:t>
              </a:r>
              <a:endParaRPr lang="en-US" sz="1200" dirty="0"/>
            </a:p>
          </p:txBody>
        </p:sp>
        <p:sp>
          <p:nvSpPr>
            <p:cNvPr id="18" name="Text 7"/>
            <p:cNvSpPr/>
            <p:nvPr/>
          </p:nvSpPr>
          <p:spPr>
            <a:xfrm>
              <a:off x="674349" y="3284658"/>
              <a:ext cx="657225" cy="276225"/>
            </a:xfrm>
            <a:prstGeom prst="rect">
              <a:avLst/>
            </a:prstGeom>
            <a:noFill/>
            <a:ln/>
          </p:spPr>
          <p:txBody>
            <a:bodyPr wrap="square" lIns="0" tIns="0" rIns="0" bIns="0" rtlCol="0" anchor="ctr"/>
            <a:lstStyle/>
            <a:p>
              <a:pPr marL="0" indent="0" algn="l">
                <a:lnSpc>
                  <a:spcPct val="110000"/>
                </a:lnSpc>
                <a:buNone/>
              </a:pPr>
              <a:r>
                <a:rPr lang="en-US" sz="1800" b="1" dirty="0">
                  <a:solidFill>
                    <a:srgbClr val="2B2B35"/>
                  </a:solidFill>
                  <a:latin typeface="Open Sans" pitchFamily="34" charset="0"/>
                  <a:ea typeface="Open Sans" pitchFamily="34" charset="-122"/>
                  <a:cs typeface="Open Sans" pitchFamily="34" charset="-120"/>
                </a:rPr>
                <a:t>100%</a:t>
              </a:r>
              <a:endParaRPr lang="en-US" sz="1800" dirty="0"/>
            </a:p>
          </p:txBody>
        </p:sp>
      </p:grpSp>
      <p:grpSp>
        <p:nvGrpSpPr>
          <p:cNvPr id="32" name="Group 31">
            <a:extLst>
              <a:ext uri="{FF2B5EF4-FFF2-40B4-BE49-F238E27FC236}">
                <a16:creationId xmlns:a16="http://schemas.microsoft.com/office/drawing/2014/main" id="{E160750F-E66A-DDF0-A168-4276A84411E0}"/>
              </a:ext>
            </a:extLst>
          </p:cNvPr>
          <p:cNvGrpSpPr/>
          <p:nvPr/>
        </p:nvGrpSpPr>
        <p:grpSpPr>
          <a:xfrm>
            <a:off x="4781550" y="1967917"/>
            <a:ext cx="4972050" cy="982570"/>
            <a:chOff x="1428616" y="3884867"/>
            <a:chExt cx="4972050" cy="982570"/>
          </a:xfrm>
        </p:grpSpPr>
        <p:sp>
          <p:nvSpPr>
            <p:cNvPr id="9" name="Text 0"/>
            <p:cNvSpPr/>
            <p:nvPr/>
          </p:nvSpPr>
          <p:spPr>
            <a:xfrm>
              <a:off x="1428616" y="3884867"/>
              <a:ext cx="4972050" cy="91440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I really think it would be useful to have some more specific information about this because I definitely found that it was lacking, and you do, you know, you do second guess yourself, right?</a:t>
              </a:r>
              <a:endParaRPr lang="en-US" sz="1200" dirty="0"/>
            </a:p>
          </p:txBody>
        </p:sp>
        <p:sp>
          <p:nvSpPr>
            <p:cNvPr id="19" name="Text 8"/>
            <p:cNvSpPr/>
            <p:nvPr/>
          </p:nvSpPr>
          <p:spPr>
            <a:xfrm>
              <a:off x="5092663" y="4747640"/>
              <a:ext cx="691191" cy="119797"/>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(Maya)</a:t>
              </a:r>
              <a:endParaRPr lang="en-US" sz="1050" dirty="0"/>
            </a:p>
          </p:txBody>
        </p:sp>
      </p:grpSp>
      <p:pic>
        <p:nvPicPr>
          <p:cNvPr id="23" name="Image 9" descr="preencoded.png"/>
          <p:cNvPicPr>
            <a:picLocks noChangeAspect="1"/>
          </p:cNvPicPr>
          <p:nvPr/>
        </p:nvPicPr>
        <p:blipFill>
          <a:blip r:embed="rId10"/>
          <a:stretch>
            <a:fillRect/>
          </a:stretch>
        </p:blipFill>
        <p:spPr>
          <a:xfrm rot="-26306">
            <a:off x="492513" y="4636018"/>
            <a:ext cx="304800" cy="304800"/>
          </a:xfrm>
          <a:prstGeom prst="rect">
            <a:avLst/>
          </a:prstGeom>
        </p:spPr>
      </p:pic>
      <p:pic>
        <p:nvPicPr>
          <p:cNvPr id="22" name="Kirsty 2nd (mp3cut.net) (1)">
            <a:hlinkClick r:id="" action="ppaction://media"/>
            <a:extLst>
              <a:ext uri="{FF2B5EF4-FFF2-40B4-BE49-F238E27FC236}">
                <a16:creationId xmlns:a16="http://schemas.microsoft.com/office/drawing/2014/main" id="{A4F1FC87-1E90-0BDE-96AA-3141E8FF706D}"/>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209260" y="2191378"/>
            <a:ext cx="415216" cy="4152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00"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2">
            <a:extLst>
              <a:ext uri="{FF2B5EF4-FFF2-40B4-BE49-F238E27FC236}">
                <a16:creationId xmlns:a16="http://schemas.microsoft.com/office/drawing/2014/main" id="{9E26C350-D051-E554-804A-E1742B48377F}"/>
              </a:ext>
            </a:extLst>
          </p:cNvPr>
          <p:cNvSpPr/>
          <p:nvPr/>
        </p:nvSpPr>
        <p:spPr>
          <a:xfrm>
            <a:off x="666601" y="529752"/>
            <a:ext cx="6240976" cy="457200"/>
          </a:xfrm>
          <a:prstGeom prst="rect">
            <a:avLst/>
          </a:prstGeom>
          <a:noFill/>
          <a:ln/>
        </p:spPr>
        <p:txBody>
          <a:bodyPr wrap="square" lIns="0" tIns="0" rIns="0" bIns="0" rtlCol="0" anchor="ctr"/>
          <a:lstStyle/>
          <a:p>
            <a:pPr marL="0" indent="0" algn="l">
              <a:lnSpc>
                <a:spcPct val="110000"/>
              </a:lnSpc>
              <a:buNone/>
            </a:pPr>
            <a:r>
              <a:rPr lang="en-US" sz="3000" b="1" dirty="0">
                <a:latin typeface="Arimo"/>
              </a:rPr>
              <a:t>Reflections once pregnant</a:t>
            </a:r>
          </a:p>
        </p:txBody>
      </p:sp>
      <p:pic>
        <p:nvPicPr>
          <p:cNvPr id="3" name="Image 3" descr="preencoded.png">
            <a:extLst>
              <a:ext uri="{FF2B5EF4-FFF2-40B4-BE49-F238E27FC236}">
                <a16:creationId xmlns:a16="http://schemas.microsoft.com/office/drawing/2014/main" id="{CDF1EF35-A9A2-A77E-FC5B-391D0A49EC71}"/>
              </a:ext>
            </a:extLst>
          </p:cNvPr>
          <p:cNvPicPr>
            <a:picLocks noChangeAspect="1"/>
          </p:cNvPicPr>
          <p:nvPr/>
        </p:nvPicPr>
        <p:blipFill>
          <a:blip r:embed="rId4"/>
          <a:stretch>
            <a:fillRect/>
          </a:stretch>
        </p:blipFill>
        <p:spPr>
          <a:xfrm>
            <a:off x="618855" y="1038766"/>
            <a:ext cx="8515350" cy="190500"/>
          </a:xfrm>
          <a:prstGeom prst="rect">
            <a:avLst/>
          </a:prstGeom>
        </p:spPr>
      </p:pic>
      <p:pic>
        <p:nvPicPr>
          <p:cNvPr id="4" name="Image 2" descr="preencoded.png">
            <a:extLst>
              <a:ext uri="{FF2B5EF4-FFF2-40B4-BE49-F238E27FC236}">
                <a16:creationId xmlns:a16="http://schemas.microsoft.com/office/drawing/2014/main" id="{6E66E770-35A3-9226-CB32-97AD82847591}"/>
              </a:ext>
            </a:extLst>
          </p:cNvPr>
          <p:cNvPicPr>
            <a:picLocks noChangeAspect="1"/>
          </p:cNvPicPr>
          <p:nvPr/>
        </p:nvPicPr>
        <p:blipFill>
          <a:blip r:embed="rId5"/>
          <a:stretch>
            <a:fillRect/>
          </a:stretch>
        </p:blipFill>
        <p:spPr>
          <a:xfrm>
            <a:off x="9306535" y="5010150"/>
            <a:ext cx="466725" cy="476250"/>
          </a:xfrm>
          <a:prstGeom prst="rect">
            <a:avLst/>
          </a:prstGeom>
        </p:spPr>
      </p:pic>
      <p:pic>
        <p:nvPicPr>
          <p:cNvPr id="5" name="Image 4" descr="preencoded.png">
            <a:extLst>
              <a:ext uri="{FF2B5EF4-FFF2-40B4-BE49-F238E27FC236}">
                <a16:creationId xmlns:a16="http://schemas.microsoft.com/office/drawing/2014/main" id="{3DE01EC7-CB02-92F7-5286-090C5E525E30}"/>
              </a:ext>
            </a:extLst>
          </p:cNvPr>
          <p:cNvPicPr>
            <a:picLocks noChangeAspect="1"/>
          </p:cNvPicPr>
          <p:nvPr/>
        </p:nvPicPr>
        <p:blipFill>
          <a:blip r:embed="rId6"/>
          <a:stretch>
            <a:fillRect/>
          </a:stretch>
        </p:blipFill>
        <p:spPr>
          <a:xfrm>
            <a:off x="0" y="5010150"/>
            <a:ext cx="9248775" cy="476250"/>
          </a:xfrm>
          <a:prstGeom prst="rect">
            <a:avLst/>
          </a:prstGeom>
        </p:spPr>
      </p:pic>
      <p:pic>
        <p:nvPicPr>
          <p:cNvPr id="6" name="Image 1" descr="preencoded.png">
            <a:extLst>
              <a:ext uri="{FF2B5EF4-FFF2-40B4-BE49-F238E27FC236}">
                <a16:creationId xmlns:a16="http://schemas.microsoft.com/office/drawing/2014/main" id="{8BEFBB79-E328-CB07-ADEB-6FA35DF4EC80}"/>
              </a:ext>
            </a:extLst>
          </p:cNvPr>
          <p:cNvPicPr>
            <a:picLocks noChangeAspect="1"/>
          </p:cNvPicPr>
          <p:nvPr/>
        </p:nvPicPr>
        <p:blipFill>
          <a:blip r:embed="rId7"/>
          <a:stretch>
            <a:fillRect/>
          </a:stretch>
        </p:blipFill>
        <p:spPr>
          <a:xfrm>
            <a:off x="9163050" y="285750"/>
            <a:ext cx="304800" cy="304800"/>
          </a:xfrm>
          <a:prstGeom prst="rect">
            <a:avLst/>
          </a:prstGeom>
        </p:spPr>
      </p:pic>
      <p:pic>
        <p:nvPicPr>
          <p:cNvPr id="7" name="Image 8" descr="preencoded.png">
            <a:extLst>
              <a:ext uri="{FF2B5EF4-FFF2-40B4-BE49-F238E27FC236}">
                <a16:creationId xmlns:a16="http://schemas.microsoft.com/office/drawing/2014/main" id="{BFBA6E8E-E770-F2AF-E77E-4783B0751A13}"/>
              </a:ext>
            </a:extLst>
          </p:cNvPr>
          <p:cNvPicPr>
            <a:picLocks noChangeAspect="1"/>
          </p:cNvPicPr>
          <p:nvPr/>
        </p:nvPicPr>
        <p:blipFill>
          <a:blip r:embed="rId8"/>
          <a:stretch>
            <a:fillRect/>
          </a:stretch>
        </p:blipFill>
        <p:spPr>
          <a:xfrm rot="-26306">
            <a:off x="9458325" y="0"/>
            <a:ext cx="304800" cy="304800"/>
          </a:xfrm>
          <a:prstGeom prst="rect">
            <a:avLst/>
          </a:prstGeom>
        </p:spPr>
      </p:pic>
      <p:pic>
        <p:nvPicPr>
          <p:cNvPr id="8" name="Lucy 2">
            <a:hlinkClick r:id="" action="ppaction://media"/>
            <a:extLst>
              <a:ext uri="{FF2B5EF4-FFF2-40B4-BE49-F238E27FC236}">
                <a16:creationId xmlns:a16="http://schemas.microsoft.com/office/drawing/2014/main" id="{08C85EF8-3671-87A1-44BA-C26BEB88318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94333" y="3317488"/>
            <a:ext cx="476250" cy="476250"/>
          </a:xfrm>
          <a:prstGeom prst="rect">
            <a:avLst/>
          </a:prstGeom>
        </p:spPr>
      </p:pic>
      <p:pic>
        <p:nvPicPr>
          <p:cNvPr id="9" name="Image 5" descr="preencoded.png">
            <a:extLst>
              <a:ext uri="{FF2B5EF4-FFF2-40B4-BE49-F238E27FC236}">
                <a16:creationId xmlns:a16="http://schemas.microsoft.com/office/drawing/2014/main" id="{3D4F13EF-2FA7-03F4-3C71-F808B5573EBA}"/>
              </a:ext>
            </a:extLst>
          </p:cNvPr>
          <p:cNvPicPr>
            <a:picLocks noChangeAspect="1"/>
          </p:cNvPicPr>
          <p:nvPr/>
        </p:nvPicPr>
        <p:blipFill>
          <a:blip r:embed="rId10"/>
          <a:stretch>
            <a:fillRect/>
          </a:stretch>
        </p:blipFill>
        <p:spPr>
          <a:xfrm>
            <a:off x="6598168" y="0"/>
            <a:ext cx="2876550" cy="2886075"/>
          </a:xfrm>
          <a:prstGeom prst="rect">
            <a:avLst/>
          </a:prstGeom>
        </p:spPr>
      </p:pic>
      <p:grpSp>
        <p:nvGrpSpPr>
          <p:cNvPr id="17" name="Group 16">
            <a:extLst>
              <a:ext uri="{FF2B5EF4-FFF2-40B4-BE49-F238E27FC236}">
                <a16:creationId xmlns:a16="http://schemas.microsoft.com/office/drawing/2014/main" id="{14D8BAEE-E4F5-468D-4F15-B401E8742E80}"/>
              </a:ext>
            </a:extLst>
          </p:cNvPr>
          <p:cNvGrpSpPr/>
          <p:nvPr/>
        </p:nvGrpSpPr>
        <p:grpSpPr>
          <a:xfrm>
            <a:off x="7876218" y="2819973"/>
            <a:ext cx="1493744" cy="1962150"/>
            <a:chOff x="7755031" y="2864041"/>
            <a:chExt cx="1493744" cy="1962150"/>
          </a:xfrm>
        </p:grpSpPr>
        <p:sp>
          <p:nvSpPr>
            <p:cNvPr id="15" name="Rectangle 14">
              <a:extLst>
                <a:ext uri="{FF2B5EF4-FFF2-40B4-BE49-F238E27FC236}">
                  <a16:creationId xmlns:a16="http://schemas.microsoft.com/office/drawing/2014/main" id="{19A784BA-9884-4F4D-4C1C-CB6EA59B1DE7}"/>
                </a:ext>
              </a:extLst>
            </p:cNvPr>
            <p:cNvSpPr/>
            <p:nvPr/>
          </p:nvSpPr>
          <p:spPr>
            <a:xfrm>
              <a:off x="7755031" y="2864041"/>
              <a:ext cx="1493744" cy="1962150"/>
            </a:xfrm>
            <a:prstGeom prst="rect">
              <a:avLst/>
            </a:prstGeom>
            <a:solidFill>
              <a:srgbClr val="5689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Image 10">
              <a:extLst>
                <a:ext uri="{FF2B5EF4-FFF2-40B4-BE49-F238E27FC236}">
                  <a16:creationId xmlns:a16="http://schemas.microsoft.com/office/drawing/2014/main" id="{E4D6FDAF-CFD9-21E8-C4DA-0220616E7A9E}"/>
                </a:ext>
              </a:extLst>
            </p:cNvPr>
            <p:cNvPicPr>
              <a:picLocks noChangeAspect="1"/>
            </p:cNvPicPr>
            <p:nvPr/>
          </p:nvPicPr>
          <p:blipFill>
            <a:blip r:embed="rId11"/>
            <a:srcRect/>
            <a:stretch/>
          </p:blipFill>
          <p:spPr>
            <a:xfrm>
              <a:off x="7868733" y="2988870"/>
              <a:ext cx="1261265" cy="1714500"/>
            </a:xfrm>
            <a:prstGeom prst="rect">
              <a:avLst/>
            </a:prstGeom>
          </p:spPr>
        </p:pic>
      </p:grpSp>
      <p:grpSp>
        <p:nvGrpSpPr>
          <p:cNvPr id="16" name="Group 15">
            <a:extLst>
              <a:ext uri="{FF2B5EF4-FFF2-40B4-BE49-F238E27FC236}">
                <a16:creationId xmlns:a16="http://schemas.microsoft.com/office/drawing/2014/main" id="{C1073039-F9EB-4436-A8E0-5162C07ECD65}"/>
              </a:ext>
            </a:extLst>
          </p:cNvPr>
          <p:cNvGrpSpPr/>
          <p:nvPr/>
        </p:nvGrpSpPr>
        <p:grpSpPr>
          <a:xfrm>
            <a:off x="6382474" y="2819973"/>
            <a:ext cx="1493744" cy="1962150"/>
            <a:chOff x="6240097" y="2864041"/>
            <a:chExt cx="1493744" cy="1962150"/>
          </a:xfrm>
        </p:grpSpPr>
        <p:sp>
          <p:nvSpPr>
            <p:cNvPr id="14" name="Rectangle 13">
              <a:extLst>
                <a:ext uri="{FF2B5EF4-FFF2-40B4-BE49-F238E27FC236}">
                  <a16:creationId xmlns:a16="http://schemas.microsoft.com/office/drawing/2014/main" id="{8C971199-1ED4-17CD-927C-C3B44A693464}"/>
                </a:ext>
              </a:extLst>
            </p:cNvPr>
            <p:cNvSpPr/>
            <p:nvPr/>
          </p:nvSpPr>
          <p:spPr>
            <a:xfrm>
              <a:off x="6240097" y="2864041"/>
              <a:ext cx="1493744" cy="1962150"/>
            </a:xfrm>
            <a:prstGeom prst="rect">
              <a:avLst/>
            </a:prstGeom>
            <a:solidFill>
              <a:srgbClr val="73B2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Image 10">
              <a:extLst>
                <a:ext uri="{FF2B5EF4-FFF2-40B4-BE49-F238E27FC236}">
                  <a16:creationId xmlns:a16="http://schemas.microsoft.com/office/drawing/2014/main" id="{901C68EC-9607-5384-D59D-BE789BED83AE}"/>
                </a:ext>
              </a:extLst>
            </p:cNvPr>
            <p:cNvPicPr>
              <a:picLocks noChangeAspect="1"/>
            </p:cNvPicPr>
            <p:nvPr/>
          </p:nvPicPr>
          <p:blipFill>
            <a:blip r:embed="rId12"/>
            <a:srcRect/>
            <a:stretch/>
          </p:blipFill>
          <p:spPr>
            <a:xfrm>
              <a:off x="6355057" y="2987866"/>
              <a:ext cx="1276843" cy="1714500"/>
            </a:xfrm>
            <a:prstGeom prst="rect">
              <a:avLst/>
            </a:prstGeom>
          </p:spPr>
        </p:pic>
      </p:grpSp>
      <p:sp>
        <p:nvSpPr>
          <p:cNvPr id="19" name="Text 0">
            <a:extLst>
              <a:ext uri="{FF2B5EF4-FFF2-40B4-BE49-F238E27FC236}">
                <a16:creationId xmlns:a16="http://schemas.microsoft.com/office/drawing/2014/main" id="{B13AC564-4960-7FEF-1784-6FDDC1331BFA}"/>
              </a:ext>
            </a:extLst>
          </p:cNvPr>
          <p:cNvSpPr/>
          <p:nvPr/>
        </p:nvSpPr>
        <p:spPr>
          <a:xfrm>
            <a:off x="1095105" y="1769403"/>
            <a:ext cx="4362074" cy="914400"/>
          </a:xfrm>
          <a:prstGeom prst="rect">
            <a:avLst/>
          </a:prstGeom>
          <a:noFill/>
          <a:ln/>
        </p:spPr>
        <p:txBody>
          <a:bodyPr wrap="square" lIns="0" tIns="0" rIns="0" bIns="0" rtlCol="0" anchor="ctr"/>
          <a:lstStyle/>
          <a:p>
            <a:pPr marL="0" indent="0" algn="l">
              <a:lnSpc>
                <a:spcPct val="110000"/>
              </a:lnSpc>
              <a:buNone/>
            </a:pPr>
            <a:r>
              <a:rPr lang="en-GB" sz="1200" dirty="0">
                <a:latin typeface="Open Sans" panose="020B0606030504020204" pitchFamily="34" charset="0"/>
                <a:ea typeface="Open Sans" panose="020B0606030504020204" pitchFamily="34" charset="0"/>
                <a:cs typeface="Open Sans" panose="020B0606030504020204" pitchFamily="34" charset="0"/>
              </a:rPr>
              <a:t>I</a:t>
            </a:r>
            <a:r>
              <a:rPr lang="en-GB" sz="1200" dirty="0">
                <a:effectLst/>
                <a:latin typeface="Open Sans" panose="020B0606030504020204" pitchFamily="34" charset="0"/>
                <a:ea typeface="Open Sans" panose="020B0606030504020204" pitchFamily="34" charset="0"/>
                <a:cs typeface="Open Sans" panose="020B0606030504020204" pitchFamily="34" charset="0"/>
              </a:rPr>
              <a:t>t’s not just about cardio it’s now, also about strength. Whereas before, during treatment I was always really scared to do anything strength focussed. Now that I’m pregnant and potentially with twins I think right I need to be really strong</a:t>
            </a:r>
            <a:r>
              <a:rPr lang="en-GB" sz="1400" dirty="0">
                <a:effectLst/>
                <a:latin typeface="Open Sans" panose="020B0606030504020204" pitchFamily="34" charset="0"/>
                <a:ea typeface="Open Sans" panose="020B0606030504020204" pitchFamily="34" charset="0"/>
                <a:cs typeface="Open Sans" panose="020B0606030504020204" pitchFamily="34" charset="0"/>
              </a:rPr>
              <a:t>.</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 0">
            <a:extLst>
              <a:ext uri="{FF2B5EF4-FFF2-40B4-BE49-F238E27FC236}">
                <a16:creationId xmlns:a16="http://schemas.microsoft.com/office/drawing/2014/main" id="{10764472-98B9-6334-7141-25E255A4458F}"/>
              </a:ext>
            </a:extLst>
          </p:cNvPr>
          <p:cNvSpPr/>
          <p:nvPr/>
        </p:nvSpPr>
        <p:spPr>
          <a:xfrm>
            <a:off x="1095105" y="3098413"/>
            <a:ext cx="4362074" cy="914400"/>
          </a:xfrm>
          <a:prstGeom prst="rect">
            <a:avLst/>
          </a:prstGeom>
          <a:noFill/>
          <a:ln/>
        </p:spPr>
        <p:txBody>
          <a:bodyPr wrap="square" lIns="0" tIns="0" rIns="0" bIns="0" rtlCol="0" anchor="ctr"/>
          <a:lstStyle/>
          <a:p>
            <a:pPr marL="0" indent="0" algn="l">
              <a:lnSpc>
                <a:spcPct val="110000"/>
              </a:lnSpc>
              <a:buNone/>
            </a:pPr>
            <a:r>
              <a:rPr lang="en-GB" sz="1200" dirty="0">
                <a:effectLst/>
                <a:latin typeface="Open Sans" panose="020B0606030504020204" pitchFamily="34" charset="0"/>
                <a:ea typeface="Open Sans" panose="020B0606030504020204" pitchFamily="34" charset="0"/>
                <a:cs typeface="Open Sans" panose="020B0606030504020204" pitchFamily="34" charset="0"/>
              </a:rPr>
              <a:t>I just find it interesting getting all this information now that I’m pregnant and having these guidelines telling me to do these things and feeling like oh how can I suddenly do all this now there’s a baby inside me but when there wasn’t anything I was told I couldn’t do it?</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 9">
            <a:extLst>
              <a:ext uri="{FF2B5EF4-FFF2-40B4-BE49-F238E27FC236}">
                <a16:creationId xmlns:a16="http://schemas.microsoft.com/office/drawing/2014/main" id="{4E9111D0-E6A5-F1EE-28A5-3E831641B10B}"/>
              </a:ext>
            </a:extLst>
          </p:cNvPr>
          <p:cNvSpPr/>
          <p:nvPr/>
        </p:nvSpPr>
        <p:spPr>
          <a:xfrm>
            <a:off x="4876530" y="2715468"/>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(Matilda)</a:t>
            </a:r>
            <a:endParaRPr lang="en-US" sz="1050" dirty="0"/>
          </a:p>
        </p:txBody>
      </p:sp>
      <p:sp>
        <p:nvSpPr>
          <p:cNvPr id="23" name="Text 9">
            <a:extLst>
              <a:ext uri="{FF2B5EF4-FFF2-40B4-BE49-F238E27FC236}">
                <a16:creationId xmlns:a16="http://schemas.microsoft.com/office/drawing/2014/main" id="{04C2C603-886D-A65F-F241-19406220B67A}"/>
              </a:ext>
            </a:extLst>
          </p:cNvPr>
          <p:cNvSpPr/>
          <p:nvPr/>
        </p:nvSpPr>
        <p:spPr>
          <a:xfrm>
            <a:off x="4876530" y="4023984"/>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a:t>
            </a:r>
            <a:r>
              <a:rPr lang="en-US" sz="1050" dirty="0" err="1">
                <a:solidFill>
                  <a:srgbClr val="2B2B35"/>
                </a:solidFill>
                <a:latin typeface="Open Sans" pitchFamily="34" charset="0"/>
                <a:ea typeface="Open Sans" pitchFamily="34" charset="-122"/>
                <a:cs typeface="Open Sans" pitchFamily="34" charset="-120"/>
              </a:rPr>
              <a:t>Feyre</a:t>
            </a:r>
            <a:r>
              <a:rPr lang="en-US" sz="1050" dirty="0">
                <a:solidFill>
                  <a:srgbClr val="2B2B35"/>
                </a:solidFill>
                <a:latin typeface="Open Sans" pitchFamily="34" charset="0"/>
                <a:ea typeface="Open Sans" pitchFamily="34" charset="-122"/>
                <a:cs typeface="Open Sans" pitchFamily="34" charset="-120"/>
              </a:rPr>
              <a:t>)</a:t>
            </a:r>
            <a:endParaRPr lang="en-US" sz="1050" dirty="0"/>
          </a:p>
        </p:txBody>
      </p:sp>
    </p:spTree>
    <p:extLst>
      <p:ext uri="{BB962C8B-B14F-4D97-AF65-F5344CB8AC3E}">
        <p14:creationId xmlns:p14="http://schemas.microsoft.com/office/powerpoint/2010/main" val="137746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5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2166099" y="1393603"/>
            <a:ext cx="5410200" cy="986040"/>
          </a:xfrm>
          <a:prstGeom prst="rect">
            <a:avLst/>
          </a:prstGeom>
        </p:spPr>
      </p:pic>
      <p:pic>
        <p:nvPicPr>
          <p:cNvPr id="4" name="Image 2" descr="preencoded.png"/>
          <p:cNvPicPr>
            <a:picLocks noChangeAspect="1"/>
          </p:cNvPicPr>
          <p:nvPr/>
        </p:nvPicPr>
        <p:blipFill>
          <a:blip r:embed="rId4"/>
          <a:stretch>
            <a:fillRect/>
          </a:stretch>
        </p:blipFill>
        <p:spPr>
          <a:xfrm>
            <a:off x="2248440" y="2692798"/>
            <a:ext cx="5256719" cy="577838"/>
          </a:xfrm>
          <a:prstGeom prst="rect">
            <a:avLst/>
          </a:prstGeom>
        </p:spPr>
      </p:pic>
      <p:pic>
        <p:nvPicPr>
          <p:cNvPr id="5" name="Image 3" descr="preencoded.png"/>
          <p:cNvPicPr>
            <a:picLocks noChangeAspect="1"/>
          </p:cNvPicPr>
          <p:nvPr/>
        </p:nvPicPr>
        <p:blipFill>
          <a:blip r:embed="rId5"/>
          <a:stretch>
            <a:fillRect/>
          </a:stretch>
        </p:blipFill>
        <p:spPr>
          <a:xfrm>
            <a:off x="9163050" y="285750"/>
            <a:ext cx="304800" cy="304800"/>
          </a:xfrm>
          <a:prstGeom prst="rect">
            <a:avLst/>
          </a:prstGeom>
        </p:spPr>
      </p:pic>
      <p:pic>
        <p:nvPicPr>
          <p:cNvPr id="6" name="Image 4" descr="preencoded.png"/>
          <p:cNvPicPr>
            <a:picLocks noChangeAspect="1"/>
          </p:cNvPicPr>
          <p:nvPr/>
        </p:nvPicPr>
        <p:blipFill>
          <a:blip r:embed="rId6"/>
          <a:stretch>
            <a:fillRect/>
          </a:stretch>
        </p:blipFill>
        <p:spPr>
          <a:xfrm>
            <a:off x="9306535" y="5010150"/>
            <a:ext cx="466725" cy="476250"/>
          </a:xfrm>
          <a:prstGeom prst="rect">
            <a:avLst/>
          </a:prstGeom>
        </p:spPr>
      </p:pic>
      <p:pic>
        <p:nvPicPr>
          <p:cNvPr id="7" name="Image 5" descr="preencoded.png"/>
          <p:cNvPicPr>
            <a:picLocks noChangeAspect="1"/>
          </p:cNvPicPr>
          <p:nvPr/>
        </p:nvPicPr>
        <p:blipFill>
          <a:blip r:embed="rId7"/>
          <a:stretch>
            <a:fillRect/>
          </a:stretch>
        </p:blipFill>
        <p:spPr>
          <a:xfrm>
            <a:off x="0" y="5010150"/>
            <a:ext cx="9248775" cy="476250"/>
          </a:xfrm>
          <a:prstGeom prst="rect">
            <a:avLst/>
          </a:prstGeom>
        </p:spPr>
      </p:pic>
      <p:pic>
        <p:nvPicPr>
          <p:cNvPr id="8" name="Image 6" descr="preencoded.png"/>
          <p:cNvPicPr>
            <a:picLocks noChangeAspect="1"/>
          </p:cNvPicPr>
          <p:nvPr/>
        </p:nvPicPr>
        <p:blipFill>
          <a:blip r:embed="rId8"/>
          <a:stretch>
            <a:fillRect/>
          </a:stretch>
        </p:blipFill>
        <p:spPr>
          <a:xfrm rot="-26306">
            <a:off x="9458325" y="0"/>
            <a:ext cx="304800" cy="304800"/>
          </a:xfrm>
          <a:prstGeom prst="rect">
            <a:avLst/>
          </a:prstGeom>
        </p:spPr>
      </p:pic>
      <p:sp>
        <p:nvSpPr>
          <p:cNvPr id="9" name="Text 0"/>
          <p:cNvSpPr/>
          <p:nvPr/>
        </p:nvSpPr>
        <p:spPr>
          <a:xfrm>
            <a:off x="2146439" y="1568084"/>
            <a:ext cx="5410200" cy="514350"/>
          </a:xfrm>
          <a:prstGeom prst="rect">
            <a:avLst/>
          </a:prstGeom>
          <a:noFill/>
          <a:ln/>
        </p:spPr>
        <p:txBody>
          <a:bodyPr wrap="square" lIns="0" tIns="0" rIns="0" bIns="0" rtlCol="0" anchor="ctr"/>
          <a:lstStyle/>
          <a:p>
            <a:pPr marL="0" indent="0" algn="ctr">
              <a:lnSpc>
                <a:spcPct val="110000"/>
              </a:lnSpc>
              <a:buNone/>
            </a:pPr>
            <a:r>
              <a:rPr lang="en-US" sz="3375" b="1" dirty="0">
                <a:solidFill>
                  <a:srgbClr val="141414"/>
                </a:solidFill>
                <a:latin typeface="Arimo" pitchFamily="34" charset="0"/>
                <a:ea typeface="Arimo" pitchFamily="34" charset="-122"/>
                <a:cs typeface="Arimo" pitchFamily="34" charset="-120"/>
              </a:rPr>
              <a:t>Thank you for listening!</a:t>
            </a:r>
            <a:endParaRPr lang="en-US" sz="3375" dirty="0"/>
          </a:p>
        </p:txBody>
      </p:sp>
      <p:pic>
        <p:nvPicPr>
          <p:cNvPr id="11" name="Picture 10">
            <a:extLst>
              <a:ext uri="{FF2B5EF4-FFF2-40B4-BE49-F238E27FC236}">
                <a16:creationId xmlns:a16="http://schemas.microsoft.com/office/drawing/2014/main" id="{221EC6B8-30F4-41EF-C695-2819DFA1ECF7}"/>
              </a:ext>
            </a:extLst>
          </p:cNvPr>
          <p:cNvPicPr>
            <a:picLocks noChangeAspect="1"/>
          </p:cNvPicPr>
          <p:nvPr/>
        </p:nvPicPr>
        <p:blipFill>
          <a:blip r:embed="rId9"/>
          <a:stretch>
            <a:fillRect/>
          </a:stretch>
        </p:blipFill>
        <p:spPr>
          <a:xfrm>
            <a:off x="7744815" y="3645790"/>
            <a:ext cx="2019472" cy="2019472"/>
          </a:xfrm>
          <a:prstGeom prst="rect">
            <a:avLst/>
          </a:prstGeom>
        </p:spPr>
      </p:pic>
      <p:pic>
        <p:nvPicPr>
          <p:cNvPr id="12" name="Image 16" descr="preencoded.png">
            <a:extLst>
              <a:ext uri="{FF2B5EF4-FFF2-40B4-BE49-F238E27FC236}">
                <a16:creationId xmlns:a16="http://schemas.microsoft.com/office/drawing/2014/main" id="{FA4C4918-A32A-1D28-E8D5-E1731D0F894D}"/>
              </a:ext>
            </a:extLst>
          </p:cNvPr>
          <p:cNvPicPr>
            <a:picLocks noChangeAspect="1"/>
          </p:cNvPicPr>
          <p:nvPr/>
        </p:nvPicPr>
        <p:blipFill>
          <a:blip r:embed="rId10"/>
          <a:stretch>
            <a:fillRect/>
          </a:stretch>
        </p:blipFill>
        <p:spPr>
          <a:xfrm>
            <a:off x="6179029" y="4364389"/>
            <a:ext cx="1555099" cy="582274"/>
          </a:xfrm>
          <a:prstGeom prst="rect">
            <a:avLst/>
          </a:prstGeom>
        </p:spPr>
      </p:pic>
      <p:sp>
        <p:nvSpPr>
          <p:cNvPr id="13" name="Text 0">
            <a:extLst>
              <a:ext uri="{FF2B5EF4-FFF2-40B4-BE49-F238E27FC236}">
                <a16:creationId xmlns:a16="http://schemas.microsoft.com/office/drawing/2014/main" id="{CF31B686-AC2D-C03B-7C92-2B8A57E78636}"/>
              </a:ext>
            </a:extLst>
          </p:cNvPr>
          <p:cNvSpPr/>
          <p:nvPr/>
        </p:nvSpPr>
        <p:spPr>
          <a:xfrm>
            <a:off x="2171699" y="2692798"/>
            <a:ext cx="5410200" cy="514350"/>
          </a:xfrm>
          <a:prstGeom prst="rect">
            <a:avLst/>
          </a:prstGeom>
          <a:noFill/>
          <a:ln/>
        </p:spPr>
        <p:txBody>
          <a:bodyPr wrap="square" lIns="0" tIns="0" rIns="0" bIns="0" rtlCol="0" anchor="ctr"/>
          <a:lstStyle/>
          <a:p>
            <a:pPr marL="0" indent="0" algn="ctr">
              <a:lnSpc>
                <a:spcPct val="110000"/>
              </a:lnSpc>
              <a:buNone/>
            </a:pPr>
            <a:r>
              <a:rPr lang="en-US" b="1" dirty="0">
                <a:solidFill>
                  <a:srgbClr val="141414"/>
                </a:solidFill>
                <a:latin typeface="Arimo" pitchFamily="34" charset="0"/>
                <a:ea typeface="Arimo" pitchFamily="34" charset="-122"/>
              </a:rPr>
              <a:t>stacey.draper@canterbury.ac.uk</a:t>
            </a:r>
            <a:endParaRPr lang="en-US" dirty="0"/>
          </a:p>
        </p:txBody>
      </p:sp>
      <p:pic>
        <p:nvPicPr>
          <p:cNvPr id="14" name="Image 12" descr="preencoded.png">
            <a:extLst>
              <a:ext uri="{FF2B5EF4-FFF2-40B4-BE49-F238E27FC236}">
                <a16:creationId xmlns:a16="http://schemas.microsoft.com/office/drawing/2014/main" id="{659FDAFA-4196-2AD7-18EB-B8F428A3DB75}"/>
              </a:ext>
            </a:extLst>
          </p:cNvPr>
          <p:cNvPicPr>
            <a:picLocks noChangeAspect="1"/>
          </p:cNvPicPr>
          <p:nvPr/>
        </p:nvPicPr>
        <p:blipFill>
          <a:blip r:embed="rId11">
            <a:duotone>
              <a:schemeClr val="bg2">
                <a:shade val="45000"/>
                <a:satMod val="135000"/>
              </a:schemeClr>
              <a:prstClr val="white"/>
            </a:duotone>
          </a:blip>
          <a:stretch>
            <a:fillRect/>
          </a:stretch>
        </p:blipFill>
        <p:spPr>
          <a:xfrm>
            <a:off x="2677808" y="2808173"/>
            <a:ext cx="445848" cy="318463"/>
          </a:xfrm>
          <a:prstGeom prst="rect">
            <a:avLst/>
          </a:prstGeom>
        </p:spPr>
      </p:pic>
      <p:sp>
        <p:nvSpPr>
          <p:cNvPr id="17" name="AutoShape 4" descr="X Logo - Monochrome X Logo - CleanPNG / KissPNG">
            <a:extLst>
              <a:ext uri="{FF2B5EF4-FFF2-40B4-BE49-F238E27FC236}">
                <a16:creationId xmlns:a16="http://schemas.microsoft.com/office/drawing/2014/main" id="{5D2FC8B1-F3FC-53B1-3615-72EDEBCA2FD7}"/>
              </a:ext>
            </a:extLst>
          </p:cNvPr>
          <p:cNvSpPr>
            <a:spLocks noChangeAspect="1" noChangeArrowheads="1"/>
          </p:cNvSpPr>
          <p:nvPr/>
        </p:nvSpPr>
        <p:spPr bwMode="auto">
          <a:xfrm>
            <a:off x="4724400" y="2590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4693</TotalTime>
  <Words>800</Words>
  <Application>Microsoft Office PowerPoint</Application>
  <PresentationFormat>Custom</PresentationFormat>
  <Paragraphs>85</Paragraphs>
  <Slides>9</Slides>
  <Notes>8</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Arimo</vt:lpstr>
      <vt:lpstr>Open Sans</vt:lpstr>
      <vt:lpstr>Roboto</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Stacey Draper</cp:lastModifiedBy>
  <cp:revision>2</cp:revision>
  <dcterms:created xsi:type="dcterms:W3CDTF">2024-06-10T10:48:49Z</dcterms:created>
  <dcterms:modified xsi:type="dcterms:W3CDTF">2024-11-07T11:27:32Z</dcterms:modified>
</cp:coreProperties>
</file>