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5.xml" ContentType="application/vnd.openxmlformats-officedocument.theme+xml"/>
  <Override PartName="/ppt/slideLayouts/slideLayout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  <p:sldMasterId id="2147483736" r:id="rId2"/>
    <p:sldMasterId id="2147483700" r:id="rId3"/>
    <p:sldMasterId id="2147483656" r:id="rId4"/>
    <p:sldMasterId id="2147483810" r:id="rId5"/>
    <p:sldMasterId id="2147483834" r:id="rId6"/>
    <p:sldMasterId id="2147483845" r:id="rId7"/>
    <p:sldMasterId id="2147483855" r:id="rId8"/>
    <p:sldMasterId id="2147483864" r:id="rId9"/>
    <p:sldMasterId id="2147483819" r:id="rId10"/>
    <p:sldMasterId id="2147483871" r:id="rId11"/>
    <p:sldMasterId id="2147483878" r:id="rId12"/>
    <p:sldMasterId id="2147483885" r:id="rId13"/>
    <p:sldMasterId id="2147483892" r:id="rId14"/>
    <p:sldMasterId id="2147483669" r:id="rId15"/>
    <p:sldMasterId id="2147483789" r:id="rId16"/>
  </p:sldMasterIdLst>
  <p:notesMasterIdLst>
    <p:notesMasterId r:id="rId31"/>
  </p:notesMasterIdLst>
  <p:handoutMasterIdLst>
    <p:handoutMasterId r:id="rId32"/>
  </p:handoutMasterIdLst>
  <p:sldIdLst>
    <p:sldId id="428" r:id="rId17"/>
    <p:sldId id="430" r:id="rId18"/>
    <p:sldId id="489" r:id="rId19"/>
    <p:sldId id="478" r:id="rId20"/>
    <p:sldId id="481" r:id="rId21"/>
    <p:sldId id="483" r:id="rId22"/>
    <p:sldId id="491" r:id="rId23"/>
    <p:sldId id="484" r:id="rId24"/>
    <p:sldId id="485" r:id="rId25"/>
    <p:sldId id="490" r:id="rId26"/>
    <p:sldId id="488" r:id="rId27"/>
    <p:sldId id="486" r:id="rId28"/>
    <p:sldId id="487" r:id="rId29"/>
    <p:sldId id="4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FFF"/>
    <a:srgbClr val="0A1E59"/>
    <a:srgbClr val="F1EFEC"/>
    <a:srgbClr val="6600CC"/>
    <a:srgbClr val="F088B6"/>
    <a:srgbClr val="1CA691"/>
    <a:srgbClr val="FAA719"/>
    <a:srgbClr val="3E77C0"/>
    <a:srgbClr val="FF3B58"/>
    <a:srgbClr val="EC5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B8517-8FA7-4AB0-A8FC-0DF50E6DB5B0}" v="32" dt="2024-03-18T20:10:43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/>
    <p:restoredTop sz="96299"/>
  </p:normalViewPr>
  <p:slideViewPr>
    <p:cSldViewPr snapToGrid="0" snapToObjects="1" showGuides="1">
      <p:cViewPr varScale="1">
        <p:scale>
          <a:sx n="56" d="100"/>
          <a:sy n="56" d="100"/>
        </p:scale>
        <p:origin x="9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a Gordon" userId="f17680d6-b6cf-423f-a431-bc97dc43b934" providerId="ADAL" clId="{ABCB8517-8FA7-4AB0-A8FC-0DF50E6DB5B0}"/>
    <pc:docChg chg="undo redo custSel addSld delSld modSld sldOrd">
      <pc:chgData name="Aga Gordon" userId="f17680d6-b6cf-423f-a431-bc97dc43b934" providerId="ADAL" clId="{ABCB8517-8FA7-4AB0-A8FC-0DF50E6DB5B0}" dt="2024-03-18T20:11:58.691" v="3911" actId="207"/>
      <pc:docMkLst>
        <pc:docMk/>
      </pc:docMkLst>
      <pc:sldChg chg="del">
        <pc:chgData name="Aga Gordon" userId="f17680d6-b6cf-423f-a431-bc97dc43b934" providerId="ADAL" clId="{ABCB8517-8FA7-4AB0-A8FC-0DF50E6DB5B0}" dt="2024-03-16T14:51:21.433" v="1517" actId="47"/>
        <pc:sldMkLst>
          <pc:docMk/>
          <pc:sldMk cId="232102312" sldId="426"/>
        </pc:sldMkLst>
      </pc:sldChg>
      <pc:sldChg chg="del">
        <pc:chgData name="Aga Gordon" userId="f17680d6-b6cf-423f-a431-bc97dc43b934" providerId="ADAL" clId="{ABCB8517-8FA7-4AB0-A8FC-0DF50E6DB5B0}" dt="2024-03-16T14:51:24.079" v="1518" actId="47"/>
        <pc:sldMkLst>
          <pc:docMk/>
          <pc:sldMk cId="7255490" sldId="427"/>
        </pc:sldMkLst>
      </pc:sldChg>
      <pc:sldChg chg="del">
        <pc:chgData name="Aga Gordon" userId="f17680d6-b6cf-423f-a431-bc97dc43b934" providerId="ADAL" clId="{ABCB8517-8FA7-4AB0-A8FC-0DF50E6DB5B0}" dt="2024-03-16T12:44:29.218" v="77" actId="47"/>
        <pc:sldMkLst>
          <pc:docMk/>
          <pc:sldMk cId="2187520236" sldId="429"/>
        </pc:sldMkLst>
      </pc:sldChg>
      <pc:sldChg chg="addSp delSp modSp mod">
        <pc:chgData name="Aga Gordon" userId="f17680d6-b6cf-423f-a431-bc97dc43b934" providerId="ADAL" clId="{ABCB8517-8FA7-4AB0-A8FC-0DF50E6DB5B0}" dt="2024-03-16T17:18:14.812" v="3793" actId="113"/>
        <pc:sldMkLst>
          <pc:docMk/>
          <pc:sldMk cId="2939514967" sldId="430"/>
        </pc:sldMkLst>
        <pc:spChg chg="mod">
          <ac:chgData name="Aga Gordon" userId="f17680d6-b6cf-423f-a431-bc97dc43b934" providerId="ADAL" clId="{ABCB8517-8FA7-4AB0-A8FC-0DF50E6DB5B0}" dt="2024-03-16T17:18:14.812" v="3793" actId="113"/>
          <ac:spMkLst>
            <pc:docMk/>
            <pc:sldMk cId="2939514967" sldId="430"/>
            <ac:spMk id="2" creationId="{EE1BBC27-D85D-3E52-7B70-A5C0FA69FB27}"/>
          </ac:spMkLst>
        </pc:spChg>
        <pc:spChg chg="mod">
          <ac:chgData name="Aga Gordon" userId="f17680d6-b6cf-423f-a431-bc97dc43b934" providerId="ADAL" clId="{ABCB8517-8FA7-4AB0-A8FC-0DF50E6DB5B0}" dt="2024-03-16T15:50:50.562" v="2305" actId="20577"/>
          <ac:spMkLst>
            <pc:docMk/>
            <pc:sldMk cId="2939514967" sldId="430"/>
            <ac:spMk id="3" creationId="{DDF3583A-2424-7B8E-121F-AC0216206BBB}"/>
          </ac:spMkLst>
        </pc:spChg>
        <pc:spChg chg="add mod">
          <ac:chgData name="Aga Gordon" userId="f17680d6-b6cf-423f-a431-bc97dc43b934" providerId="ADAL" clId="{ABCB8517-8FA7-4AB0-A8FC-0DF50E6DB5B0}" dt="2024-03-16T15:56:51.156" v="2447" actId="113"/>
          <ac:spMkLst>
            <pc:docMk/>
            <pc:sldMk cId="2939514967" sldId="430"/>
            <ac:spMk id="8" creationId="{D2A14E9F-12D3-E933-F5E6-19A6B031BCFF}"/>
          </ac:spMkLst>
        </pc:spChg>
        <pc:picChg chg="add mod">
          <ac:chgData name="Aga Gordon" userId="f17680d6-b6cf-423f-a431-bc97dc43b934" providerId="ADAL" clId="{ABCB8517-8FA7-4AB0-A8FC-0DF50E6DB5B0}" dt="2024-03-16T14:53:25.938" v="1551" actId="1076"/>
          <ac:picMkLst>
            <pc:docMk/>
            <pc:sldMk cId="2939514967" sldId="430"/>
            <ac:picMk id="4" creationId="{C0EFFC9D-F125-395F-0666-43D92BEB3C3C}"/>
          </ac:picMkLst>
        </pc:picChg>
        <pc:picChg chg="del">
          <ac:chgData name="Aga Gordon" userId="f17680d6-b6cf-423f-a431-bc97dc43b934" providerId="ADAL" clId="{ABCB8517-8FA7-4AB0-A8FC-0DF50E6DB5B0}" dt="2024-03-16T12:44:23.106" v="76" actId="478"/>
          <ac:picMkLst>
            <pc:docMk/>
            <pc:sldMk cId="2939514967" sldId="430"/>
            <ac:picMk id="5" creationId="{970C8E8B-2BC8-C188-F845-859E27AB0164}"/>
          </ac:picMkLst>
        </pc:picChg>
        <pc:picChg chg="add mod">
          <ac:chgData name="Aga Gordon" userId="f17680d6-b6cf-423f-a431-bc97dc43b934" providerId="ADAL" clId="{ABCB8517-8FA7-4AB0-A8FC-0DF50E6DB5B0}" dt="2024-03-16T15:56:41.483" v="2445" actId="1076"/>
          <ac:picMkLst>
            <pc:docMk/>
            <pc:sldMk cId="2939514967" sldId="430"/>
            <ac:picMk id="7" creationId="{F03A529D-CAC8-A75D-3C10-D29347F11288}"/>
          </ac:picMkLst>
        </pc:picChg>
        <pc:picChg chg="mod">
          <ac:chgData name="Aga Gordon" userId="f17680d6-b6cf-423f-a431-bc97dc43b934" providerId="ADAL" clId="{ABCB8517-8FA7-4AB0-A8FC-0DF50E6DB5B0}" dt="2024-03-16T15:56:35.819" v="2444" actId="1076"/>
          <ac:picMkLst>
            <pc:docMk/>
            <pc:sldMk cId="2939514967" sldId="430"/>
            <ac:picMk id="1026" creationId="{BFD94FAB-EB54-399C-767B-5A73900549E5}"/>
          </ac:picMkLst>
        </pc:picChg>
      </pc:sldChg>
      <pc:sldChg chg="addSp modSp mod">
        <pc:chgData name="Aga Gordon" userId="f17680d6-b6cf-423f-a431-bc97dc43b934" providerId="ADAL" clId="{ABCB8517-8FA7-4AB0-A8FC-0DF50E6DB5B0}" dt="2024-03-18T20:11:27.658" v="3905" actId="1076"/>
        <pc:sldMkLst>
          <pc:docMk/>
          <pc:sldMk cId="1837195905" sldId="477"/>
        </pc:sldMkLst>
        <pc:spChg chg="mod">
          <ac:chgData name="Aga Gordon" userId="f17680d6-b6cf-423f-a431-bc97dc43b934" providerId="ADAL" clId="{ABCB8517-8FA7-4AB0-A8FC-0DF50E6DB5B0}" dt="2024-03-18T20:10:34.003" v="3846" actId="20577"/>
          <ac:spMkLst>
            <pc:docMk/>
            <pc:sldMk cId="1837195905" sldId="477"/>
            <ac:spMk id="2" creationId="{1C01CF38-8BC0-3823-98D6-908E20EB53BE}"/>
          </ac:spMkLst>
        </pc:spChg>
        <pc:spChg chg="add mod">
          <ac:chgData name="Aga Gordon" userId="f17680d6-b6cf-423f-a431-bc97dc43b934" providerId="ADAL" clId="{ABCB8517-8FA7-4AB0-A8FC-0DF50E6DB5B0}" dt="2024-03-18T20:11:27.658" v="3905" actId="1076"/>
          <ac:spMkLst>
            <pc:docMk/>
            <pc:sldMk cId="1837195905" sldId="477"/>
            <ac:spMk id="3" creationId="{D2A67BD5-B8C7-2A93-ADB4-193F629244F8}"/>
          </ac:spMkLst>
        </pc:spChg>
        <pc:picChg chg="mod">
          <ac:chgData name="Aga Gordon" userId="f17680d6-b6cf-423f-a431-bc97dc43b934" providerId="ADAL" clId="{ABCB8517-8FA7-4AB0-A8FC-0DF50E6DB5B0}" dt="2024-03-16T16:12:20.047" v="2549" actId="1076"/>
          <ac:picMkLst>
            <pc:docMk/>
            <pc:sldMk cId="1837195905" sldId="477"/>
            <ac:picMk id="5" creationId="{EF97E3DE-6721-5A97-B65E-8095CAE8DA6E}"/>
          </ac:picMkLst>
        </pc:picChg>
      </pc:sldChg>
      <pc:sldChg chg="addSp delSp modSp add del mod">
        <pc:chgData name="Aga Gordon" userId="f17680d6-b6cf-423f-a431-bc97dc43b934" providerId="ADAL" clId="{ABCB8517-8FA7-4AB0-A8FC-0DF50E6DB5B0}" dt="2024-03-16T15:47:31.207" v="2254" actId="1076"/>
        <pc:sldMkLst>
          <pc:docMk/>
          <pc:sldMk cId="2443232193" sldId="478"/>
        </pc:sldMkLst>
        <pc:spChg chg="add del mod">
          <ac:chgData name="Aga Gordon" userId="f17680d6-b6cf-423f-a431-bc97dc43b934" providerId="ADAL" clId="{ABCB8517-8FA7-4AB0-A8FC-0DF50E6DB5B0}" dt="2024-03-16T15:47:12.279" v="2248" actId="478"/>
          <ac:spMkLst>
            <pc:docMk/>
            <pc:sldMk cId="2443232193" sldId="478"/>
            <ac:spMk id="2" creationId="{ECE65C1E-60E7-86B5-5C47-9CDEAB965EC6}"/>
          </ac:spMkLst>
        </pc:spChg>
        <pc:spChg chg="add del mod">
          <ac:chgData name="Aga Gordon" userId="f17680d6-b6cf-423f-a431-bc97dc43b934" providerId="ADAL" clId="{ABCB8517-8FA7-4AB0-A8FC-0DF50E6DB5B0}" dt="2024-03-16T15:46:16.674" v="2240" actId="478"/>
          <ac:spMkLst>
            <pc:docMk/>
            <pc:sldMk cId="2443232193" sldId="478"/>
            <ac:spMk id="11" creationId="{66221D77-FC96-9F4F-B176-BCA440C07CB5}"/>
          </ac:spMkLst>
        </pc:spChg>
        <pc:spChg chg="add del mod">
          <ac:chgData name="Aga Gordon" userId="f17680d6-b6cf-423f-a431-bc97dc43b934" providerId="ADAL" clId="{ABCB8517-8FA7-4AB0-A8FC-0DF50E6DB5B0}" dt="2024-03-16T15:47:14.024" v="2249" actId="478"/>
          <ac:spMkLst>
            <pc:docMk/>
            <pc:sldMk cId="2443232193" sldId="478"/>
            <ac:spMk id="13" creationId="{4F89E416-A5DD-6147-4CBB-CC0B0F768DE4}"/>
          </ac:spMkLst>
        </pc:spChg>
        <pc:picChg chg="del">
          <ac:chgData name="Aga Gordon" userId="f17680d6-b6cf-423f-a431-bc97dc43b934" providerId="ADAL" clId="{ABCB8517-8FA7-4AB0-A8FC-0DF50E6DB5B0}" dt="2024-03-16T12:44:47.767" v="109" actId="478"/>
          <ac:picMkLst>
            <pc:docMk/>
            <pc:sldMk cId="2443232193" sldId="478"/>
            <ac:picMk id="6" creationId="{991445B8-B600-4E3E-5A71-3D645AD89B1E}"/>
          </ac:picMkLst>
        </pc:picChg>
        <pc:picChg chg="add del mod">
          <ac:chgData name="Aga Gordon" userId="f17680d6-b6cf-423f-a431-bc97dc43b934" providerId="ADAL" clId="{ABCB8517-8FA7-4AB0-A8FC-0DF50E6DB5B0}" dt="2024-03-16T15:47:10.429" v="2247" actId="478"/>
          <ac:picMkLst>
            <pc:docMk/>
            <pc:sldMk cId="2443232193" sldId="478"/>
            <ac:picMk id="9" creationId="{4F74E6FE-3976-5F50-C806-E3C0291CE891}"/>
          </ac:picMkLst>
        </pc:picChg>
        <pc:picChg chg="add mod">
          <ac:chgData name="Aga Gordon" userId="f17680d6-b6cf-423f-a431-bc97dc43b934" providerId="ADAL" clId="{ABCB8517-8FA7-4AB0-A8FC-0DF50E6DB5B0}" dt="2024-03-16T15:47:31.207" v="2254" actId="1076"/>
          <ac:picMkLst>
            <pc:docMk/>
            <pc:sldMk cId="2443232193" sldId="478"/>
            <ac:picMk id="15" creationId="{97BCB755-184A-5D6F-6504-D9954C398B3C}"/>
          </ac:picMkLst>
        </pc:picChg>
      </pc:sldChg>
      <pc:sldChg chg="del">
        <pc:chgData name="Aga Gordon" userId="f17680d6-b6cf-423f-a431-bc97dc43b934" providerId="ADAL" clId="{ABCB8517-8FA7-4AB0-A8FC-0DF50E6DB5B0}" dt="2024-03-16T14:51:15.016" v="1515" actId="47"/>
        <pc:sldMkLst>
          <pc:docMk/>
          <pc:sldMk cId="498960374" sldId="480"/>
        </pc:sldMkLst>
      </pc:sldChg>
      <pc:sldChg chg="addSp delSp modSp mod">
        <pc:chgData name="Aga Gordon" userId="f17680d6-b6cf-423f-a431-bc97dc43b934" providerId="ADAL" clId="{ABCB8517-8FA7-4AB0-A8FC-0DF50E6DB5B0}" dt="2024-03-16T17:20:57.168" v="3810" actId="207"/>
        <pc:sldMkLst>
          <pc:docMk/>
          <pc:sldMk cId="3605691772" sldId="481"/>
        </pc:sldMkLst>
        <pc:spChg chg="mod">
          <ac:chgData name="Aga Gordon" userId="f17680d6-b6cf-423f-a431-bc97dc43b934" providerId="ADAL" clId="{ABCB8517-8FA7-4AB0-A8FC-0DF50E6DB5B0}" dt="2024-03-16T17:20:57.168" v="3810" actId="207"/>
          <ac:spMkLst>
            <pc:docMk/>
            <pc:sldMk cId="3605691772" sldId="481"/>
            <ac:spMk id="2" creationId="{ECE65C1E-60E7-86B5-5C47-9CDEAB965EC6}"/>
          </ac:spMkLst>
        </pc:spChg>
        <pc:spChg chg="mod">
          <ac:chgData name="Aga Gordon" userId="f17680d6-b6cf-423f-a431-bc97dc43b934" providerId="ADAL" clId="{ABCB8517-8FA7-4AB0-A8FC-0DF50E6DB5B0}" dt="2024-03-16T16:53:59.337" v="3271" actId="113"/>
          <ac:spMkLst>
            <pc:docMk/>
            <pc:sldMk cId="3605691772" sldId="481"/>
            <ac:spMk id="3" creationId="{AFC74B1A-7DE1-76EF-0F49-060871E5CB46}"/>
          </ac:spMkLst>
        </pc:spChg>
        <pc:spChg chg="add mod">
          <ac:chgData name="Aga Gordon" userId="f17680d6-b6cf-423f-a431-bc97dc43b934" providerId="ADAL" clId="{ABCB8517-8FA7-4AB0-A8FC-0DF50E6DB5B0}" dt="2024-03-16T16:56:09.528" v="3317" actId="255"/>
          <ac:spMkLst>
            <pc:docMk/>
            <pc:sldMk cId="3605691772" sldId="481"/>
            <ac:spMk id="10" creationId="{0519740E-C55B-4DAE-D122-405B06F0793F}"/>
          </ac:spMkLst>
        </pc:spChg>
        <pc:picChg chg="del">
          <ac:chgData name="Aga Gordon" userId="f17680d6-b6cf-423f-a431-bc97dc43b934" providerId="ADAL" clId="{ABCB8517-8FA7-4AB0-A8FC-0DF50E6DB5B0}" dt="2024-03-16T14:21:04.941" v="225" actId="478"/>
          <ac:picMkLst>
            <pc:docMk/>
            <pc:sldMk cId="3605691772" sldId="481"/>
            <ac:picMk id="4" creationId="{ACC1B86A-FDC5-E5BD-0BB9-3AF907DE3FE3}"/>
          </ac:picMkLst>
        </pc:picChg>
        <pc:picChg chg="add mod">
          <ac:chgData name="Aga Gordon" userId="f17680d6-b6cf-423f-a431-bc97dc43b934" providerId="ADAL" clId="{ABCB8517-8FA7-4AB0-A8FC-0DF50E6DB5B0}" dt="2024-03-16T16:09:48.593" v="2520" actId="1076"/>
          <ac:picMkLst>
            <pc:docMk/>
            <pc:sldMk cId="3605691772" sldId="481"/>
            <ac:picMk id="6" creationId="{E1447C3B-9E45-D56E-7D5F-F24B4D9EF2B6}"/>
          </ac:picMkLst>
        </pc:picChg>
        <pc:picChg chg="add mod">
          <ac:chgData name="Aga Gordon" userId="f17680d6-b6cf-423f-a431-bc97dc43b934" providerId="ADAL" clId="{ABCB8517-8FA7-4AB0-A8FC-0DF50E6DB5B0}" dt="2024-03-16T16:09:58.975" v="2522" actId="1076"/>
          <ac:picMkLst>
            <pc:docMk/>
            <pc:sldMk cId="3605691772" sldId="481"/>
            <ac:picMk id="7" creationId="{D89395AB-E45D-71F7-2042-E5487A7F5F9F}"/>
          </ac:picMkLst>
        </pc:picChg>
        <pc:picChg chg="add mod">
          <ac:chgData name="Aga Gordon" userId="f17680d6-b6cf-423f-a431-bc97dc43b934" providerId="ADAL" clId="{ABCB8517-8FA7-4AB0-A8FC-0DF50E6DB5B0}" dt="2024-03-16T16:55:45.762" v="3314" actId="1076"/>
          <ac:picMkLst>
            <pc:docMk/>
            <pc:sldMk cId="3605691772" sldId="481"/>
            <ac:picMk id="9" creationId="{4B53DAB0-6735-853A-488C-7EFC8AB74780}"/>
          </ac:picMkLst>
        </pc:picChg>
      </pc:sldChg>
      <pc:sldChg chg="del">
        <pc:chgData name="Aga Gordon" userId="f17680d6-b6cf-423f-a431-bc97dc43b934" providerId="ADAL" clId="{ABCB8517-8FA7-4AB0-A8FC-0DF50E6DB5B0}" dt="2024-03-16T14:51:20.038" v="1516" actId="47"/>
        <pc:sldMkLst>
          <pc:docMk/>
          <pc:sldMk cId="4216814868" sldId="482"/>
        </pc:sldMkLst>
      </pc:sldChg>
      <pc:sldChg chg="addSp modSp add mod">
        <pc:chgData name="Aga Gordon" userId="f17680d6-b6cf-423f-a431-bc97dc43b934" providerId="ADAL" clId="{ABCB8517-8FA7-4AB0-A8FC-0DF50E6DB5B0}" dt="2024-03-16T17:21:01.726" v="3811" actId="207"/>
        <pc:sldMkLst>
          <pc:docMk/>
          <pc:sldMk cId="320380907" sldId="483"/>
        </pc:sldMkLst>
        <pc:spChg chg="mod">
          <ac:chgData name="Aga Gordon" userId="f17680d6-b6cf-423f-a431-bc97dc43b934" providerId="ADAL" clId="{ABCB8517-8FA7-4AB0-A8FC-0DF50E6DB5B0}" dt="2024-03-16T17:21:01.726" v="3811" actId="207"/>
          <ac:spMkLst>
            <pc:docMk/>
            <pc:sldMk cId="320380907" sldId="483"/>
            <ac:spMk id="2" creationId="{ECE65C1E-60E7-86B5-5C47-9CDEAB965EC6}"/>
          </ac:spMkLst>
        </pc:spChg>
        <pc:spChg chg="mod">
          <ac:chgData name="Aga Gordon" userId="f17680d6-b6cf-423f-a431-bc97dc43b934" providerId="ADAL" clId="{ABCB8517-8FA7-4AB0-A8FC-0DF50E6DB5B0}" dt="2024-03-16T17:08:11.970" v="3620" actId="20577"/>
          <ac:spMkLst>
            <pc:docMk/>
            <pc:sldMk cId="320380907" sldId="483"/>
            <ac:spMk id="3" creationId="{AFC74B1A-7DE1-76EF-0F49-060871E5CB46}"/>
          </ac:spMkLst>
        </pc:spChg>
        <pc:picChg chg="add mod">
          <ac:chgData name="Aga Gordon" userId="f17680d6-b6cf-423f-a431-bc97dc43b934" providerId="ADAL" clId="{ABCB8517-8FA7-4AB0-A8FC-0DF50E6DB5B0}" dt="2024-03-16T16:10:16.267" v="2528" actId="1076"/>
          <ac:picMkLst>
            <pc:docMk/>
            <pc:sldMk cId="320380907" sldId="483"/>
            <ac:picMk id="4" creationId="{178BC886-166B-EC1F-75BB-A9B7358A9278}"/>
          </ac:picMkLst>
        </pc:picChg>
        <pc:picChg chg="add mod">
          <ac:chgData name="Aga Gordon" userId="f17680d6-b6cf-423f-a431-bc97dc43b934" providerId="ADAL" clId="{ABCB8517-8FA7-4AB0-A8FC-0DF50E6DB5B0}" dt="2024-03-16T16:10:12.199" v="2525" actId="1076"/>
          <ac:picMkLst>
            <pc:docMk/>
            <pc:sldMk cId="320380907" sldId="483"/>
            <ac:picMk id="5" creationId="{3A32881B-EEF8-7BEF-0E4B-32C03DE43157}"/>
          </ac:picMkLst>
        </pc:picChg>
      </pc:sldChg>
      <pc:sldChg chg="addSp modSp new mod">
        <pc:chgData name="Aga Gordon" userId="f17680d6-b6cf-423f-a431-bc97dc43b934" providerId="ADAL" clId="{ABCB8517-8FA7-4AB0-A8FC-0DF50E6DB5B0}" dt="2024-03-16T20:52:28.786" v="3831"/>
        <pc:sldMkLst>
          <pc:docMk/>
          <pc:sldMk cId="283909778" sldId="484"/>
        </pc:sldMkLst>
        <pc:spChg chg="mod">
          <ac:chgData name="Aga Gordon" userId="f17680d6-b6cf-423f-a431-bc97dc43b934" providerId="ADAL" clId="{ABCB8517-8FA7-4AB0-A8FC-0DF50E6DB5B0}" dt="2024-03-16T17:20:36.938" v="3807" actId="207"/>
          <ac:spMkLst>
            <pc:docMk/>
            <pc:sldMk cId="283909778" sldId="484"/>
            <ac:spMk id="2" creationId="{7BDA711F-E9D0-3345-A1AE-94A3D2524E1C}"/>
          </ac:spMkLst>
        </pc:spChg>
        <pc:spChg chg="mod">
          <ac:chgData name="Aga Gordon" userId="f17680d6-b6cf-423f-a431-bc97dc43b934" providerId="ADAL" clId="{ABCB8517-8FA7-4AB0-A8FC-0DF50E6DB5B0}" dt="2024-03-16T17:20:29.037" v="3806" actId="1076"/>
          <ac:spMkLst>
            <pc:docMk/>
            <pc:sldMk cId="283909778" sldId="484"/>
            <ac:spMk id="3" creationId="{92933EDF-A7EB-CB7F-7062-09F70F595C24}"/>
          </ac:spMkLst>
        </pc:spChg>
        <pc:spChg chg="add mod">
          <ac:chgData name="Aga Gordon" userId="f17680d6-b6cf-423f-a431-bc97dc43b934" providerId="ADAL" clId="{ABCB8517-8FA7-4AB0-A8FC-0DF50E6DB5B0}" dt="2024-03-16T17:20:24.534" v="3805" actId="1076"/>
          <ac:spMkLst>
            <pc:docMk/>
            <pc:sldMk cId="283909778" sldId="484"/>
            <ac:spMk id="8" creationId="{DB357302-50A0-B9AD-BCE9-E0EF352AA473}"/>
          </ac:spMkLst>
        </pc:spChg>
        <pc:picChg chg="add mod ord">
          <ac:chgData name="Aga Gordon" userId="f17680d6-b6cf-423f-a431-bc97dc43b934" providerId="ADAL" clId="{ABCB8517-8FA7-4AB0-A8FC-0DF50E6DB5B0}" dt="2024-03-16T17:20:17.486" v="3804" actId="167"/>
          <ac:picMkLst>
            <pc:docMk/>
            <pc:sldMk cId="283909778" sldId="484"/>
            <ac:picMk id="4" creationId="{200BF74D-50A7-1593-F415-64555BF44084}"/>
          </ac:picMkLst>
        </pc:picChg>
        <pc:picChg chg="add mod ord">
          <ac:chgData name="Aga Gordon" userId="f17680d6-b6cf-423f-a431-bc97dc43b934" providerId="ADAL" clId="{ABCB8517-8FA7-4AB0-A8FC-0DF50E6DB5B0}" dt="2024-03-16T17:20:09.096" v="3803" actId="166"/>
          <ac:picMkLst>
            <pc:docMk/>
            <pc:sldMk cId="283909778" sldId="484"/>
            <ac:picMk id="6" creationId="{5755C76B-485A-DE67-8303-6E962E550D6F}"/>
          </ac:picMkLst>
        </pc:picChg>
        <pc:picChg chg="add mod">
          <ac:chgData name="Aga Gordon" userId="f17680d6-b6cf-423f-a431-bc97dc43b934" providerId="ADAL" clId="{ABCB8517-8FA7-4AB0-A8FC-0DF50E6DB5B0}" dt="2024-03-16T20:52:20.814" v="3830"/>
          <ac:picMkLst>
            <pc:docMk/>
            <pc:sldMk cId="283909778" sldId="484"/>
            <ac:picMk id="9" creationId="{7A60EF86-A569-F59F-FFCF-820F3EA475A8}"/>
          </ac:picMkLst>
        </pc:picChg>
        <pc:picChg chg="add mod">
          <ac:chgData name="Aga Gordon" userId="f17680d6-b6cf-423f-a431-bc97dc43b934" providerId="ADAL" clId="{ABCB8517-8FA7-4AB0-A8FC-0DF50E6DB5B0}" dt="2024-03-16T20:52:28.786" v="3831"/>
          <ac:picMkLst>
            <pc:docMk/>
            <pc:sldMk cId="283909778" sldId="484"/>
            <ac:picMk id="10" creationId="{1C7BE88E-2CA4-128C-C4FB-6B53583E3284}"/>
          </ac:picMkLst>
        </pc:picChg>
      </pc:sldChg>
      <pc:sldChg chg="addSp modSp add mod">
        <pc:chgData name="Aga Gordon" userId="f17680d6-b6cf-423f-a431-bc97dc43b934" providerId="ADAL" clId="{ABCB8517-8FA7-4AB0-A8FC-0DF50E6DB5B0}" dt="2024-03-16T20:51:23.688" v="3823"/>
        <pc:sldMkLst>
          <pc:docMk/>
          <pc:sldMk cId="3047233590" sldId="485"/>
        </pc:sldMkLst>
        <pc:spChg chg="mod">
          <ac:chgData name="Aga Gordon" userId="f17680d6-b6cf-423f-a431-bc97dc43b934" providerId="ADAL" clId="{ABCB8517-8FA7-4AB0-A8FC-0DF50E6DB5B0}" dt="2024-03-16T17:20:41.338" v="3808" actId="207"/>
          <ac:spMkLst>
            <pc:docMk/>
            <pc:sldMk cId="3047233590" sldId="485"/>
            <ac:spMk id="2" creationId="{7BDA711F-E9D0-3345-A1AE-94A3D2524E1C}"/>
          </ac:spMkLst>
        </pc:spChg>
        <pc:spChg chg="mod">
          <ac:chgData name="Aga Gordon" userId="f17680d6-b6cf-423f-a431-bc97dc43b934" providerId="ADAL" clId="{ABCB8517-8FA7-4AB0-A8FC-0DF50E6DB5B0}" dt="2024-03-16T16:58:03.626" v="3372" actId="6549"/>
          <ac:spMkLst>
            <pc:docMk/>
            <pc:sldMk cId="3047233590" sldId="485"/>
            <ac:spMk id="3" creationId="{92933EDF-A7EB-CB7F-7062-09F70F595C24}"/>
          </ac:spMkLst>
        </pc:spChg>
        <pc:spChg chg="add mod">
          <ac:chgData name="Aga Gordon" userId="f17680d6-b6cf-423f-a431-bc97dc43b934" providerId="ADAL" clId="{ABCB8517-8FA7-4AB0-A8FC-0DF50E6DB5B0}" dt="2024-03-16T16:11:40.197" v="2544" actId="20577"/>
          <ac:spMkLst>
            <pc:docMk/>
            <pc:sldMk cId="3047233590" sldId="485"/>
            <ac:spMk id="4" creationId="{909F7D38-010D-D01B-C7B1-C3D0A2DDE23F}"/>
          </ac:spMkLst>
        </pc:spChg>
        <pc:picChg chg="add mod">
          <ac:chgData name="Aga Gordon" userId="f17680d6-b6cf-423f-a431-bc97dc43b934" providerId="ADAL" clId="{ABCB8517-8FA7-4AB0-A8FC-0DF50E6DB5B0}" dt="2024-03-16T20:51:14.409" v="3822"/>
          <ac:picMkLst>
            <pc:docMk/>
            <pc:sldMk cId="3047233590" sldId="485"/>
            <ac:picMk id="5" creationId="{09C22BFA-EAC0-42B0-EFDB-750D083A24AF}"/>
          </ac:picMkLst>
        </pc:picChg>
        <pc:picChg chg="add mod">
          <ac:chgData name="Aga Gordon" userId="f17680d6-b6cf-423f-a431-bc97dc43b934" providerId="ADAL" clId="{ABCB8517-8FA7-4AB0-A8FC-0DF50E6DB5B0}" dt="2024-03-16T20:51:23.688" v="3823"/>
          <ac:picMkLst>
            <pc:docMk/>
            <pc:sldMk cId="3047233590" sldId="485"/>
            <ac:picMk id="6" creationId="{2A83AC46-D311-0D49-0754-5C2F9C5985C2}"/>
          </ac:picMkLst>
        </pc:picChg>
      </pc:sldChg>
      <pc:sldChg chg="addSp modSp add mod">
        <pc:chgData name="Aga Gordon" userId="f17680d6-b6cf-423f-a431-bc97dc43b934" providerId="ADAL" clId="{ABCB8517-8FA7-4AB0-A8FC-0DF50E6DB5B0}" dt="2024-03-16T20:52:05.273" v="3829"/>
        <pc:sldMkLst>
          <pc:docMk/>
          <pc:sldMk cId="1104407123" sldId="486"/>
        </pc:sldMkLst>
        <pc:spChg chg="mod">
          <ac:chgData name="Aga Gordon" userId="f17680d6-b6cf-423f-a431-bc97dc43b934" providerId="ADAL" clId="{ABCB8517-8FA7-4AB0-A8FC-0DF50E6DB5B0}" dt="2024-03-16T17:21:32.577" v="3815" actId="207"/>
          <ac:spMkLst>
            <pc:docMk/>
            <pc:sldMk cId="1104407123" sldId="486"/>
            <ac:spMk id="2" creationId="{5BB011D2-E758-FB9D-17D8-801E0F5F26B4}"/>
          </ac:spMkLst>
        </pc:spChg>
        <pc:spChg chg="mod">
          <ac:chgData name="Aga Gordon" userId="f17680d6-b6cf-423f-a431-bc97dc43b934" providerId="ADAL" clId="{ABCB8517-8FA7-4AB0-A8FC-0DF50E6DB5B0}" dt="2024-03-16T17:09:29.852" v="3669" actId="113"/>
          <ac:spMkLst>
            <pc:docMk/>
            <pc:sldMk cId="1104407123" sldId="486"/>
            <ac:spMk id="3" creationId="{234F3EB2-7772-5A60-6119-371F73E0C33C}"/>
          </ac:spMkLst>
        </pc:spChg>
        <pc:picChg chg="add mod">
          <ac:chgData name="Aga Gordon" userId="f17680d6-b6cf-423f-a431-bc97dc43b934" providerId="ADAL" clId="{ABCB8517-8FA7-4AB0-A8FC-0DF50E6DB5B0}" dt="2024-03-16T20:51:39.883" v="3826"/>
          <ac:picMkLst>
            <pc:docMk/>
            <pc:sldMk cId="1104407123" sldId="486"/>
            <ac:picMk id="4" creationId="{568EF2DB-2F58-C936-6A77-6D5659B3E831}"/>
          </ac:picMkLst>
        </pc:picChg>
        <pc:picChg chg="add mod">
          <ac:chgData name="Aga Gordon" userId="f17680d6-b6cf-423f-a431-bc97dc43b934" providerId="ADAL" clId="{ABCB8517-8FA7-4AB0-A8FC-0DF50E6DB5B0}" dt="2024-03-16T20:52:05.273" v="3829"/>
          <ac:picMkLst>
            <pc:docMk/>
            <pc:sldMk cId="1104407123" sldId="486"/>
            <ac:picMk id="6" creationId="{F97AC351-22AE-BEB7-840E-8D045FCCF73F}"/>
          </ac:picMkLst>
        </pc:picChg>
      </pc:sldChg>
      <pc:sldChg chg="modSp add mod">
        <pc:chgData name="Aga Gordon" userId="f17680d6-b6cf-423f-a431-bc97dc43b934" providerId="ADAL" clId="{ABCB8517-8FA7-4AB0-A8FC-0DF50E6DB5B0}" dt="2024-03-18T20:11:58.691" v="3911" actId="207"/>
        <pc:sldMkLst>
          <pc:docMk/>
          <pc:sldMk cId="3642305194" sldId="487"/>
        </pc:sldMkLst>
        <pc:spChg chg="mod">
          <ac:chgData name="Aga Gordon" userId="f17680d6-b6cf-423f-a431-bc97dc43b934" providerId="ADAL" clId="{ABCB8517-8FA7-4AB0-A8FC-0DF50E6DB5B0}" dt="2024-03-18T20:11:36.588" v="3906" actId="207"/>
          <ac:spMkLst>
            <pc:docMk/>
            <pc:sldMk cId="3642305194" sldId="487"/>
            <ac:spMk id="2" creationId="{CA8C0B26-B9D0-A260-3AFE-A0869A9C1841}"/>
          </ac:spMkLst>
        </pc:spChg>
        <pc:spChg chg="mod">
          <ac:chgData name="Aga Gordon" userId="f17680d6-b6cf-423f-a431-bc97dc43b934" providerId="ADAL" clId="{ABCB8517-8FA7-4AB0-A8FC-0DF50E6DB5B0}" dt="2024-03-18T20:11:58.691" v="3911" actId="207"/>
          <ac:spMkLst>
            <pc:docMk/>
            <pc:sldMk cId="3642305194" sldId="487"/>
            <ac:spMk id="3" creationId="{79069067-DAF9-B1CF-3DC7-5EE8141FBD0A}"/>
          </ac:spMkLst>
        </pc:spChg>
      </pc:sldChg>
      <pc:sldChg chg="addSp delSp modSp new mod">
        <pc:chgData name="Aga Gordon" userId="f17680d6-b6cf-423f-a431-bc97dc43b934" providerId="ADAL" clId="{ABCB8517-8FA7-4AB0-A8FC-0DF50E6DB5B0}" dt="2024-03-16T20:52:00.112" v="3828"/>
        <pc:sldMkLst>
          <pc:docMk/>
          <pc:sldMk cId="2893422180" sldId="488"/>
        </pc:sldMkLst>
        <pc:spChg chg="mod">
          <ac:chgData name="Aga Gordon" userId="f17680d6-b6cf-423f-a431-bc97dc43b934" providerId="ADAL" clId="{ABCB8517-8FA7-4AB0-A8FC-0DF50E6DB5B0}" dt="2024-03-16T17:21:27.447" v="3814" actId="207"/>
          <ac:spMkLst>
            <pc:docMk/>
            <pc:sldMk cId="2893422180" sldId="488"/>
            <ac:spMk id="2" creationId="{84B1D19B-4BCF-6742-78CC-0358A97494F1}"/>
          </ac:spMkLst>
        </pc:spChg>
        <pc:spChg chg="mod">
          <ac:chgData name="Aga Gordon" userId="f17680d6-b6cf-423f-a431-bc97dc43b934" providerId="ADAL" clId="{ABCB8517-8FA7-4AB0-A8FC-0DF50E6DB5B0}" dt="2024-03-16T17:17:48.933" v="3790" actId="20577"/>
          <ac:spMkLst>
            <pc:docMk/>
            <pc:sldMk cId="2893422180" sldId="488"/>
            <ac:spMk id="3" creationId="{BE800812-BE0B-9845-5F65-4A897A87D600}"/>
          </ac:spMkLst>
        </pc:spChg>
        <pc:spChg chg="add del mod">
          <ac:chgData name="Aga Gordon" userId="f17680d6-b6cf-423f-a431-bc97dc43b934" providerId="ADAL" clId="{ABCB8517-8FA7-4AB0-A8FC-0DF50E6DB5B0}" dt="2024-03-16T17:17:27.703" v="3786" actId="478"/>
          <ac:spMkLst>
            <pc:docMk/>
            <pc:sldMk cId="2893422180" sldId="488"/>
            <ac:spMk id="5" creationId="{2EFF8235-F853-DE3D-F9BF-8EB26A33F921}"/>
          </ac:spMkLst>
        </pc:spChg>
        <pc:picChg chg="add mod">
          <ac:chgData name="Aga Gordon" userId="f17680d6-b6cf-423f-a431-bc97dc43b934" providerId="ADAL" clId="{ABCB8517-8FA7-4AB0-A8FC-0DF50E6DB5B0}" dt="2024-03-16T17:16:22.325" v="3677" actId="1076"/>
          <ac:picMkLst>
            <pc:docMk/>
            <pc:sldMk cId="2893422180" sldId="488"/>
            <ac:picMk id="7" creationId="{7D6F52E7-1835-A843-BE78-175CF537D9EC}"/>
          </ac:picMkLst>
        </pc:picChg>
        <pc:picChg chg="add mod">
          <ac:chgData name="Aga Gordon" userId="f17680d6-b6cf-423f-a431-bc97dc43b934" providerId="ADAL" clId="{ABCB8517-8FA7-4AB0-A8FC-0DF50E6DB5B0}" dt="2024-03-16T20:51:35.293" v="3825"/>
          <ac:picMkLst>
            <pc:docMk/>
            <pc:sldMk cId="2893422180" sldId="488"/>
            <ac:picMk id="8" creationId="{3F8C4267-6D72-FCAF-BE4F-AFB46D2FA154}"/>
          </ac:picMkLst>
        </pc:picChg>
        <pc:picChg chg="add mod">
          <ac:chgData name="Aga Gordon" userId="f17680d6-b6cf-423f-a431-bc97dc43b934" providerId="ADAL" clId="{ABCB8517-8FA7-4AB0-A8FC-0DF50E6DB5B0}" dt="2024-03-16T20:52:00.112" v="3828"/>
          <ac:picMkLst>
            <pc:docMk/>
            <pc:sldMk cId="2893422180" sldId="488"/>
            <ac:picMk id="9" creationId="{9B07BE58-9F5D-BCA0-4643-507FD6C7AB19}"/>
          </ac:picMkLst>
        </pc:picChg>
      </pc:sldChg>
      <pc:sldChg chg="new del">
        <pc:chgData name="Aga Gordon" userId="f17680d6-b6cf-423f-a431-bc97dc43b934" providerId="ADAL" clId="{ABCB8517-8FA7-4AB0-A8FC-0DF50E6DB5B0}" dt="2024-03-16T14:49:01.172" v="1180" actId="680"/>
        <pc:sldMkLst>
          <pc:docMk/>
          <pc:sldMk cId="345070461" sldId="489"/>
        </pc:sldMkLst>
      </pc:sldChg>
      <pc:sldChg chg="addSp delSp modSp add mod ord modNotesTx">
        <pc:chgData name="Aga Gordon" userId="f17680d6-b6cf-423f-a431-bc97dc43b934" providerId="ADAL" clId="{ABCB8517-8FA7-4AB0-A8FC-0DF50E6DB5B0}" dt="2024-03-16T17:20:49.752" v="3809" actId="207"/>
        <pc:sldMkLst>
          <pc:docMk/>
          <pc:sldMk cId="1967017646" sldId="489"/>
        </pc:sldMkLst>
        <pc:spChg chg="mod">
          <ac:chgData name="Aga Gordon" userId="f17680d6-b6cf-423f-a431-bc97dc43b934" providerId="ADAL" clId="{ABCB8517-8FA7-4AB0-A8FC-0DF50E6DB5B0}" dt="2024-03-16T17:20:49.752" v="3809" actId="207"/>
          <ac:spMkLst>
            <pc:docMk/>
            <pc:sldMk cId="1967017646" sldId="489"/>
            <ac:spMk id="2" creationId="{ECE65C1E-60E7-86B5-5C47-9CDEAB965EC6}"/>
          </ac:spMkLst>
        </pc:spChg>
        <pc:spChg chg="del mod">
          <ac:chgData name="Aga Gordon" userId="f17680d6-b6cf-423f-a431-bc97dc43b934" providerId="ADAL" clId="{ABCB8517-8FA7-4AB0-A8FC-0DF50E6DB5B0}" dt="2024-03-16T16:49:56.733" v="3211" actId="478"/>
          <ac:spMkLst>
            <pc:docMk/>
            <pc:sldMk cId="1967017646" sldId="489"/>
            <ac:spMk id="3" creationId="{AFC74B1A-7DE1-76EF-0F49-060871E5CB46}"/>
          </ac:spMkLst>
        </pc:spChg>
        <pc:picChg chg="add mod">
          <ac:chgData name="Aga Gordon" userId="f17680d6-b6cf-423f-a431-bc97dc43b934" providerId="ADAL" clId="{ABCB8517-8FA7-4AB0-A8FC-0DF50E6DB5B0}" dt="2024-03-16T16:50:50.903" v="3219" actId="1076"/>
          <ac:picMkLst>
            <pc:docMk/>
            <pc:sldMk cId="1967017646" sldId="489"/>
            <ac:picMk id="5" creationId="{2D50E818-FDC3-DE38-2BB6-299709F124D5}"/>
          </ac:picMkLst>
        </pc:picChg>
        <pc:picChg chg="add mod">
          <ac:chgData name="Aga Gordon" userId="f17680d6-b6cf-423f-a431-bc97dc43b934" providerId="ADAL" clId="{ABCB8517-8FA7-4AB0-A8FC-0DF50E6DB5B0}" dt="2024-03-16T15:57:28.876" v="2453" actId="1076"/>
          <ac:picMkLst>
            <pc:docMk/>
            <pc:sldMk cId="1967017646" sldId="489"/>
            <ac:picMk id="6" creationId="{218F8554-E1D9-BA1D-0C17-5147D04005A1}"/>
          </ac:picMkLst>
        </pc:picChg>
        <pc:picChg chg="add mod">
          <ac:chgData name="Aga Gordon" userId="f17680d6-b6cf-423f-a431-bc97dc43b934" providerId="ADAL" clId="{ABCB8517-8FA7-4AB0-A8FC-0DF50E6DB5B0}" dt="2024-03-16T15:57:30.907" v="2454" actId="1076"/>
          <ac:picMkLst>
            <pc:docMk/>
            <pc:sldMk cId="1967017646" sldId="489"/>
            <ac:picMk id="7" creationId="{237AFA5B-B28C-46F2-3C96-99C46517DCE0}"/>
          </ac:picMkLst>
        </pc:picChg>
        <pc:picChg chg="add mod">
          <ac:chgData name="Aga Gordon" userId="f17680d6-b6cf-423f-a431-bc97dc43b934" providerId="ADAL" clId="{ABCB8517-8FA7-4AB0-A8FC-0DF50E6DB5B0}" dt="2024-03-16T16:50:53.232" v="3220" actId="1076"/>
          <ac:picMkLst>
            <pc:docMk/>
            <pc:sldMk cId="1967017646" sldId="489"/>
            <ac:picMk id="9" creationId="{E736D446-6940-93FD-C19F-1F25E054CC5C}"/>
          </ac:picMkLst>
        </pc:picChg>
      </pc:sldChg>
      <pc:sldChg chg="addSp modSp new mod">
        <pc:chgData name="Aga Gordon" userId="f17680d6-b6cf-423f-a431-bc97dc43b934" providerId="ADAL" clId="{ABCB8517-8FA7-4AB0-A8FC-0DF50E6DB5B0}" dt="2024-03-16T20:51:56.295" v="3827"/>
        <pc:sldMkLst>
          <pc:docMk/>
          <pc:sldMk cId="1808315085" sldId="490"/>
        </pc:sldMkLst>
        <pc:spChg chg="mod">
          <ac:chgData name="Aga Gordon" userId="f17680d6-b6cf-423f-a431-bc97dc43b934" providerId="ADAL" clId="{ABCB8517-8FA7-4AB0-A8FC-0DF50E6DB5B0}" dt="2024-03-16T17:21:20.110" v="3813" actId="207"/>
          <ac:spMkLst>
            <pc:docMk/>
            <pc:sldMk cId="1808315085" sldId="490"/>
            <ac:spMk id="2" creationId="{4C9426E7-165D-D5E0-1ACF-DB2C44B03B9B}"/>
          </ac:spMkLst>
        </pc:spChg>
        <pc:spChg chg="mod">
          <ac:chgData name="Aga Gordon" userId="f17680d6-b6cf-423f-a431-bc97dc43b934" providerId="ADAL" clId="{ABCB8517-8FA7-4AB0-A8FC-0DF50E6DB5B0}" dt="2024-03-16T17:00:41.985" v="3607" actId="1076"/>
          <ac:spMkLst>
            <pc:docMk/>
            <pc:sldMk cId="1808315085" sldId="490"/>
            <ac:spMk id="3" creationId="{DE4922E6-2A22-091F-1134-99D9B11A772B}"/>
          </ac:spMkLst>
        </pc:spChg>
        <pc:picChg chg="add mod">
          <ac:chgData name="Aga Gordon" userId="f17680d6-b6cf-423f-a431-bc97dc43b934" providerId="ADAL" clId="{ABCB8517-8FA7-4AB0-A8FC-0DF50E6DB5B0}" dt="2024-03-16T20:51:30.132" v="3824"/>
          <ac:picMkLst>
            <pc:docMk/>
            <pc:sldMk cId="1808315085" sldId="490"/>
            <ac:picMk id="4" creationId="{C85CF848-4BAF-0776-3826-F93F0B24948C}"/>
          </ac:picMkLst>
        </pc:picChg>
        <pc:picChg chg="add mod">
          <ac:chgData name="Aga Gordon" userId="f17680d6-b6cf-423f-a431-bc97dc43b934" providerId="ADAL" clId="{ABCB8517-8FA7-4AB0-A8FC-0DF50E6DB5B0}" dt="2024-03-16T20:51:56.295" v="3827"/>
          <ac:picMkLst>
            <pc:docMk/>
            <pc:sldMk cId="1808315085" sldId="490"/>
            <ac:picMk id="5" creationId="{B980D59E-1AC3-E620-6AF0-6EADDECEF8A4}"/>
          </ac:picMkLst>
        </pc:picChg>
      </pc:sldChg>
      <pc:sldChg chg="addSp delSp add del mod">
        <pc:chgData name="Aga Gordon" userId="f17680d6-b6cf-423f-a431-bc97dc43b934" providerId="ADAL" clId="{ABCB8517-8FA7-4AB0-A8FC-0DF50E6DB5B0}" dt="2024-03-16T15:47:43.690" v="2255" actId="47"/>
        <pc:sldMkLst>
          <pc:docMk/>
          <pc:sldMk cId="2372173438" sldId="491"/>
        </pc:sldMkLst>
        <pc:spChg chg="add">
          <ac:chgData name="Aga Gordon" userId="f17680d6-b6cf-423f-a431-bc97dc43b934" providerId="ADAL" clId="{ABCB8517-8FA7-4AB0-A8FC-0DF50E6DB5B0}" dt="2024-03-16T15:15:12.912" v="1872"/>
          <ac:spMkLst>
            <pc:docMk/>
            <pc:sldMk cId="2372173438" sldId="491"/>
            <ac:spMk id="4" creationId="{1D454B76-8E57-CAD9-1AE9-358C144E4CA2}"/>
          </ac:spMkLst>
        </pc:spChg>
        <pc:picChg chg="del">
          <ac:chgData name="Aga Gordon" userId="f17680d6-b6cf-423f-a431-bc97dc43b934" providerId="ADAL" clId="{ABCB8517-8FA7-4AB0-A8FC-0DF50E6DB5B0}" dt="2024-03-16T15:15:12.018" v="1871" actId="478"/>
          <ac:picMkLst>
            <pc:docMk/>
            <pc:sldMk cId="2372173438" sldId="491"/>
            <ac:picMk id="9" creationId="{4F74E6FE-3976-5F50-C806-E3C0291CE891}"/>
          </ac:picMkLst>
        </pc:picChg>
      </pc:sldChg>
      <pc:sldChg chg="addSp delSp modSp add mod ord">
        <pc:chgData name="Aga Gordon" userId="f17680d6-b6cf-423f-a431-bc97dc43b934" providerId="ADAL" clId="{ABCB8517-8FA7-4AB0-A8FC-0DF50E6DB5B0}" dt="2024-03-16T17:21:08.111" v="3812" actId="207"/>
        <pc:sldMkLst>
          <pc:docMk/>
          <pc:sldMk cId="2606231307" sldId="491"/>
        </pc:sldMkLst>
        <pc:spChg chg="add mod">
          <ac:chgData name="Aga Gordon" userId="f17680d6-b6cf-423f-a431-bc97dc43b934" providerId="ADAL" clId="{ABCB8517-8FA7-4AB0-A8FC-0DF50E6DB5B0}" dt="2024-03-16T16:43:28.167" v="2781" actId="14100"/>
          <ac:spMkLst>
            <pc:docMk/>
            <pc:sldMk cId="2606231307" sldId="491"/>
            <ac:spMk id="5" creationId="{48B03869-2948-547A-E5F9-186327334B3E}"/>
          </ac:spMkLst>
        </pc:spChg>
        <pc:spChg chg="add mod">
          <ac:chgData name="Aga Gordon" userId="f17680d6-b6cf-423f-a431-bc97dc43b934" providerId="ADAL" clId="{ABCB8517-8FA7-4AB0-A8FC-0DF50E6DB5B0}" dt="2024-03-16T17:21:08.111" v="3812" actId="207"/>
          <ac:spMkLst>
            <pc:docMk/>
            <pc:sldMk cId="2606231307" sldId="491"/>
            <ac:spMk id="6" creationId="{72F22A48-C647-1FFA-873E-04BE09888ED6}"/>
          </ac:spMkLst>
        </pc:spChg>
        <pc:spChg chg="add mod">
          <ac:chgData name="Aga Gordon" userId="f17680d6-b6cf-423f-a431-bc97dc43b934" providerId="ADAL" clId="{ABCB8517-8FA7-4AB0-A8FC-0DF50E6DB5B0}" dt="2024-03-16T16:43:01.263" v="2778" actId="14100"/>
          <ac:spMkLst>
            <pc:docMk/>
            <pc:sldMk cId="2606231307" sldId="491"/>
            <ac:spMk id="7" creationId="{0824FF4E-F1CB-89B1-2F7A-8F3565836789}"/>
          </ac:spMkLst>
        </pc:spChg>
        <pc:spChg chg="add mod">
          <ac:chgData name="Aga Gordon" userId="f17680d6-b6cf-423f-a431-bc97dc43b934" providerId="ADAL" clId="{ABCB8517-8FA7-4AB0-A8FC-0DF50E6DB5B0}" dt="2024-03-16T16:59:12.739" v="3468" actId="207"/>
          <ac:spMkLst>
            <pc:docMk/>
            <pc:sldMk cId="2606231307" sldId="491"/>
            <ac:spMk id="8" creationId="{D7C0FA8B-07CC-9F6E-7933-A02A5FDF90A6}"/>
          </ac:spMkLst>
        </pc:spChg>
        <pc:picChg chg="add mod">
          <ac:chgData name="Aga Gordon" userId="f17680d6-b6cf-423f-a431-bc97dc43b934" providerId="ADAL" clId="{ABCB8517-8FA7-4AB0-A8FC-0DF50E6DB5B0}" dt="2024-03-16T16:40:45.567" v="2622" actId="1076"/>
          <ac:picMkLst>
            <pc:docMk/>
            <pc:sldMk cId="2606231307" sldId="491"/>
            <ac:picMk id="4" creationId="{06499042-E401-042D-564D-694961C401DD}"/>
          </ac:picMkLst>
        </pc:picChg>
        <pc:picChg chg="del">
          <ac:chgData name="Aga Gordon" userId="f17680d6-b6cf-423f-a431-bc97dc43b934" providerId="ADAL" clId="{ABCB8517-8FA7-4AB0-A8FC-0DF50E6DB5B0}" dt="2024-03-16T16:40:40.554" v="2619" actId="478"/>
          <ac:picMkLst>
            <pc:docMk/>
            <pc:sldMk cId="2606231307" sldId="491"/>
            <ac:picMk id="15" creationId="{97BCB755-184A-5D6F-6504-D9954C398B3C}"/>
          </ac:picMkLst>
        </pc:picChg>
      </pc:sldChg>
      <pc:sldChg chg="modSp new del mod ord">
        <pc:chgData name="Aga Gordon" userId="f17680d6-b6cf-423f-a431-bc97dc43b934" providerId="ADAL" clId="{ABCB8517-8FA7-4AB0-A8FC-0DF50E6DB5B0}" dt="2024-03-16T16:08:16.820" v="2488" actId="47"/>
        <pc:sldMkLst>
          <pc:docMk/>
          <pc:sldMk cId="2954092509" sldId="492"/>
        </pc:sldMkLst>
        <pc:spChg chg="mod">
          <ac:chgData name="Aga Gordon" userId="f17680d6-b6cf-423f-a431-bc97dc43b934" providerId="ADAL" clId="{ABCB8517-8FA7-4AB0-A8FC-0DF50E6DB5B0}" dt="2024-03-16T15:40:38.654" v="2218" actId="20577"/>
          <ac:spMkLst>
            <pc:docMk/>
            <pc:sldMk cId="2954092509" sldId="492"/>
            <ac:spMk id="2" creationId="{CF1C7A55-EE33-12AC-65BD-04DBBEF7E1DF}"/>
          </ac:spMkLst>
        </pc:spChg>
        <pc:spChg chg="mod">
          <ac:chgData name="Aga Gordon" userId="f17680d6-b6cf-423f-a431-bc97dc43b934" providerId="ADAL" clId="{ABCB8517-8FA7-4AB0-A8FC-0DF50E6DB5B0}" dt="2024-03-16T15:40:50.973" v="2220" actId="255"/>
          <ac:spMkLst>
            <pc:docMk/>
            <pc:sldMk cId="2954092509" sldId="492"/>
            <ac:spMk id="3" creationId="{BA2D7187-B6A5-A0DD-979E-7157BE11C3AD}"/>
          </ac:spMkLst>
        </pc:spChg>
      </pc:sldChg>
      <pc:sldChg chg="addSp delSp modSp add del mod">
        <pc:chgData name="Aga Gordon" userId="f17680d6-b6cf-423f-a431-bc97dc43b934" providerId="ADAL" clId="{ABCB8517-8FA7-4AB0-A8FC-0DF50E6DB5B0}" dt="2024-03-16T15:43:06.592" v="2232" actId="47"/>
        <pc:sldMkLst>
          <pc:docMk/>
          <pc:sldMk cId="1453909660" sldId="493"/>
        </pc:sldMkLst>
        <pc:spChg chg="del">
          <ac:chgData name="Aga Gordon" userId="f17680d6-b6cf-423f-a431-bc97dc43b934" providerId="ADAL" clId="{ABCB8517-8FA7-4AB0-A8FC-0DF50E6DB5B0}" dt="2024-03-16T15:42:36.514" v="2226" actId="478"/>
          <ac:spMkLst>
            <pc:docMk/>
            <pc:sldMk cId="1453909660" sldId="493"/>
            <ac:spMk id="2" creationId="{ECE65C1E-60E7-86B5-5C47-9CDEAB965EC6}"/>
          </ac:spMkLst>
        </pc:spChg>
        <pc:spChg chg="add del mod">
          <ac:chgData name="Aga Gordon" userId="f17680d6-b6cf-423f-a431-bc97dc43b934" providerId="ADAL" clId="{ABCB8517-8FA7-4AB0-A8FC-0DF50E6DB5B0}" dt="2024-03-16T15:42:39.433" v="2227" actId="478"/>
          <ac:spMkLst>
            <pc:docMk/>
            <pc:sldMk cId="1453909660" sldId="493"/>
            <ac:spMk id="7" creationId="{065B6441-9B9E-867F-00D5-6C56216658CD}"/>
          </ac:spMkLst>
        </pc:spChg>
        <pc:picChg chg="add mod">
          <ac:chgData name="Aga Gordon" userId="f17680d6-b6cf-423f-a431-bc97dc43b934" providerId="ADAL" clId="{ABCB8517-8FA7-4AB0-A8FC-0DF50E6DB5B0}" dt="2024-03-16T15:42:49.400" v="2231" actId="1076"/>
          <ac:picMkLst>
            <pc:docMk/>
            <pc:sldMk cId="1453909660" sldId="493"/>
            <ac:picMk id="5" creationId="{A83D40B7-7764-EB5D-8D87-6C4024D4BFC5}"/>
          </ac:picMkLst>
        </pc:picChg>
        <pc:picChg chg="del">
          <ac:chgData name="Aga Gordon" userId="f17680d6-b6cf-423f-a431-bc97dc43b934" providerId="ADAL" clId="{ABCB8517-8FA7-4AB0-A8FC-0DF50E6DB5B0}" dt="2024-03-16T15:42:22.580" v="2222" actId="478"/>
          <ac:picMkLst>
            <pc:docMk/>
            <pc:sldMk cId="1453909660" sldId="493"/>
            <ac:picMk id="9" creationId="{4F74E6FE-3976-5F50-C806-E3C0291CE8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EBC71A-9C5D-9A2C-A15F-A5400CDA4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FF51-F9E0-DB97-945D-6FE4E10A80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5EEF-DD1A-8742-8830-9AF8C51014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16389-CE81-4455-5554-98F2CEFAB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086A6-B781-4E85-4B21-CCF7D1EE9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19E5A-4CF6-0C47-9D09-B43E5FC2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3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B1332-A62D-4F1E-AD76-A6E265E81186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81435-16B7-44B1-89F1-EC0B0C9415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35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0A712-546A-459F-948A-11CAA5D3A1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5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Work hard you can achieve anything</a:t>
            </a:r>
          </a:p>
          <a:p>
            <a:r>
              <a:rPr lang="en-GB" dirty="0"/>
              <a:t>Female role models-  my gran – encouragement, courage, believe in good values, </a:t>
            </a:r>
          </a:p>
          <a:p>
            <a:r>
              <a:rPr lang="en-GB" dirty="0"/>
              <a:t>Maria Sklodowska Curie (minority, woman ; achieved a lot when education was not offered for women; first woman to achieve Nobel prize yet did not get professorial chair after Pierre died.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81435-16B7-44B1-89F1-EC0B0C9415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0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81435-16B7-44B1-89F1-EC0B0C9415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3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ICEBREAKER</a:t>
            </a:r>
          </a:p>
          <a:p>
            <a:r>
              <a:rPr lang="en-GB" dirty="0"/>
              <a:t>Picture of a desert tropical island</a:t>
            </a:r>
          </a:p>
          <a:p>
            <a:r>
              <a:rPr lang="en-GB" dirty="0"/>
              <a:t>You are allowed to pick 5 items as a team, you have to agree the selection and explain to the rest of the group your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81435-16B7-44B1-89F1-EC0B0C9415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5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ICEBREAKER</a:t>
            </a:r>
          </a:p>
          <a:p>
            <a:r>
              <a:rPr lang="en-GB" dirty="0"/>
              <a:t>Picture of a desert tropical island</a:t>
            </a:r>
          </a:p>
          <a:p>
            <a:r>
              <a:rPr lang="en-GB" dirty="0"/>
              <a:t>You are allowed to pick 5 items as a team, you have to agree the selection and explain to the rest of the group your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81435-16B7-44B1-89F1-EC0B0C9415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63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81435-16B7-44B1-89F1-EC0B0C9415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4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– 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+Subtitle_Stone">
    <p:bg>
      <p:bgPr>
        <a:solidFill>
          <a:srgbClr val="F1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A66A3AB1-E3C1-1675-3F11-959EE18B4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882352-B4BA-EEA3-7089-4DBD218B0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D41F2C-B2B5-405C-C91C-AF6A924A5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+Sub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56DCE60-F388-23FD-D416-F58F0956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FA87EF-EAA5-E616-E42E-BFEC257B6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98B46-F7C7-1A95-12AE-E70BD3E13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1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021AA63-5197-9854-AAB2-5B2C4DEEA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053704A5-9851-6B4F-E2A7-D5C0117BC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67086-8BDF-2409-5C85-FCF7650A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5445916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ECCB58-7CEE-5D1B-75C3-926D093E46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6" y="3641253"/>
            <a:ext cx="5445572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9AC6F1-2736-1631-D819-D3BACCEDAA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3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46A8313B-7B2C-3E65-0FAF-4D28475B3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7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0497E-1AA1-DF1C-1CB8-C745B45BA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F91AA79-FC09-9EAC-AD0B-83454BB51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 – 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46C1-8BF6-6441-95C3-D5E9206A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80B684B-B39D-B9AA-04E5-DBA8A874B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937A8-FA3A-AF2A-113F-060EBB0D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F5959C4C-2235-A1C8-7192-F7ED5E225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B7231-27DB-46D5-7CB0-209070453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E531EA12-95D8-F443-D4FE-B5F5E88FF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E0805-FB8C-2AAE-CD3C-4FFBC8051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0D47E3A3-BD4A-828A-84A1-9E4E11264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43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E18A2-A22F-CCD6-67AC-2A1ADE851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B7D6D14-6579-E0B1-EA29-3A86FA42E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8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E9D66-CF4D-FE5E-E315-CE843AFD4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C31C3A35-991E-0BDC-0BA7-3B49E6689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B66A6-9566-FB01-1CA9-F3211CAF0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8DDEEB58-6912-CA8B-4EFB-CAD766411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E24A1-94E6-E5BD-0EF9-B6CF3E7F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77B3391-04C3-23ED-502B-294CBEE4B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DCEA7-4340-29E1-396A-98F6C0E26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B0FF6F35-CD4C-D9D9-DF73-EF8030E5D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28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D27FB-0B9B-F792-E024-BF07BBA39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605AA47C-2021-B5B9-3255-6920B56AD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3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FB273-5916-3151-1DF3-052033640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F7C88AAE-90CA-B4BE-F3B7-295B0D3C9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6E18E-9A3A-8327-DF95-2FC8DBC9C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4C683772-BC67-0449-4219-BE4ECD8AA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0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511B3-315A-42EC-A60D-952735417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9E8E2A8-169C-99B4-1BEA-698342293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2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2FF030-6357-FE6B-2C50-5A49BEA36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19CE9F51-D2E0-8EA0-1780-8A7FFA35E6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2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A57CB0-672B-69E5-A418-D370D0FAC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8D730E87-1DE6-9593-4AD3-EC2BE9C6D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9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81608-F8AC-2700-DF4D-D6BC95B23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448CACCB-8079-8A1F-FA08-625AB29E2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29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D437B-BB21-393F-59DD-F1AF6C0BF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0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61FF5BF4-C1DA-E1BF-27DE-252633D361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ED9E1-0383-61A9-F910-BE4B9D0C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33414031-2BB0-541E-6920-DDADA13C3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2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3EA1C-1C36-2C96-86C6-BAE08658A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7E81F801-2558-B8FF-295E-8AB12A9E7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6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9AC48-1402-009D-C97D-40AA1503B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8483C173-2467-286C-3C95-E8BC6499E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5716" y="2495738"/>
            <a:ext cx="5780568" cy="18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F6860-C329-310A-6C3D-12C87BE76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2C529755-58AA-AC64-B021-2D70F686D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7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8EC65-858E-F4C3-6509-169CDE50B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2C04415-AD44-A72A-6544-5226A785E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55BE-ED11-02D4-8D72-3ECB7CF2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61F6608F-63B8-E01F-F6F5-16CF0BE6B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6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E8903-95AD-BB9B-844F-531CBA7D0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F0E591B7-559E-7E1A-BBAE-51FD8CD1A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7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FDA75-5F20-7C7A-725C-75EE26872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BEC5086-1ABC-827A-776F-E311F283D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2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5CA21-29FD-E723-EBE1-8B509D08F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62E484ED-4260-B666-4A9A-86708DA9F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3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B7ADD-7358-29FC-9EBF-82F1FD04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E2F50F-D076-74C9-F720-CFCC05827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25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8AB6E-2BB8-6F22-8B4C-469D4D99A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A189380-4A79-8B77-441C-36D844F98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2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66121-E776-915C-E016-428F02894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5AD8EE87-C7DD-2EB9-3A75-CF98D1D1B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9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9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– D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1ACAD9-08C0-7ECA-CA95-996C2D462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92CF9048-693F-8678-55CD-8F40A0615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3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C8C1EB-8C98-11C1-64B6-18F5F2A78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0A7E16-A426-FD6A-D286-5968773A6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56625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E322F-9640-486B-46DD-5A9FFC0A4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558A3E-6F2E-390A-CCAB-794632D1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789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6FE6D-FDB1-FECE-71A3-9BFF49DE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99E16A-FA43-5978-C281-82AA953557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4318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8BD49-F638-7D49-F574-D4CE91854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DBAB7C4-EB46-735B-95F6-957C937BA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8111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6A270-78FE-FBEC-93A0-9EEB5A3B78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2A9647-F943-5E55-993C-BAEF11396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139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6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6E89A-2A4B-287D-062A-825D0C365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9954DE-1BBD-299E-1C8C-58532F4BB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26647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433D3-CF3A-3E61-F2BE-956A8DFA8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C6CFCB-C246-263C-EB14-C033A43AC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2341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46DCF-6D47-E416-1ECE-9D3931887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FB204C-96CF-9A34-5F04-B4D50D74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12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F8DCE-2546-1EE7-F050-2C7ABC40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9941F-0966-46EF-27A4-D95B88F7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856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5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6BAAD-39F7-9453-312D-35B1770ED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44F57-73C3-A622-A539-C3E130C11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86356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4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39DD2-6A21-EC95-49C3-F12AE3120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11F0B-BA2E-9CF6-2016-119CEDC7C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499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6004E-CA5F-E0B1-3A89-8CA6AC395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36A8CF-D21B-01D4-F612-66A2CE0E4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92740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FAF4F-D76A-0828-6DCE-01AA985E0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FC5E58-7F7B-D06E-9149-D5A1ED5CC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068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22CC-7BF8-98CC-D686-E77F034D0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F184A7A-58AE-DF2C-28AD-3125AC957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7141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226EC-7AAE-99A1-5549-D66F632DD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1D8770E-842D-B927-73B0-7E4DB1E4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1122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40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750A-54E6-21C3-25F0-D331A04B6D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875EF9-C217-C116-E14C-E48FBD4D7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3649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7829D-0325-4A8F-74CC-77B887440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B7C69A-13BE-7C08-65E8-40928119E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975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 – 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2B81B8-1E5C-13F7-621B-E3050D5F6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F17142D-094B-6EAE-1885-CDC7F6E19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4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E6BFF-E2CF-493A-A35A-31A729543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238276-FD08-D27C-73EA-4496A8C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95576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ECA32-5B61-07EB-D7FE-062F6247F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D4C8829-F4CE-A1D5-8181-058C07DF8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36824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4A503-8A03-376A-A624-F3AA06019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C82152-7711-CB21-30E1-35EF42F9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05480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52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9663C-F2BE-DD5A-1AA9-3AC74836A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7DDE4-C0A8-AAE0-7E46-76C9F2A54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21452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55FF4-9288-EF57-1239-49F37AE9C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FE5406-FF6A-D903-4238-A6D48B473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10930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5F4C4-B278-2C39-6D47-72F28B581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0164B2-54F8-507C-8692-322739ACA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199743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5BE4A-05C8-8131-7B90-40690B77D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4445D6-4B29-C6DF-0B5C-418CBBD6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02658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5BBD7-90AE-454A-AD7E-941074C1C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DDBF98-63B8-65D7-D771-C6A8CE5D3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64686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F28FBF8-A723-944E-E6C3-574C9B4A3B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4A3E3EA-E141-4532-5628-FF0FEBDD519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257990" cy="45068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9572B-554A-5BE1-A6CE-AC5DC04E0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1" y="277127"/>
            <a:ext cx="5257990" cy="54583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74A30CC0-4E34-A82D-4F7C-678C3B94E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– 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17A96-6AF3-7A6E-55A3-8DE086E30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3A15A56-B788-FBDA-CBA3-0334321B3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1943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5F68FF2-3B04-236B-E9B2-51A281F2E0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8998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CD387EAB-1AAD-7C0D-0B4D-AFA61CF4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18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5239" y="351615"/>
            <a:ext cx="7224234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8C847BD-846E-E0BD-A86D-FFDE876D9E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3F19B96-D1A4-E643-1080-76DD42745A6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FC89C579-AA62-905C-949E-3E11EED42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9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A69097F-3585-7A40-88AC-801BFF37FE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36767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FCA6DBD-3A24-608A-4FA6-D190784330F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FC73D09-8CCE-E23D-7737-FA85585816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5370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CE97B5F-36D0-A76F-323B-0D852A74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4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B86F024-B1C5-B849-931F-1EEF077E7A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69320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Logo mar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217F4-9ED8-9C3C-8334-C61CE79A4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162"/>
          <a:stretch/>
        </p:blipFill>
        <p:spPr>
          <a:xfrm>
            <a:off x="4838270" y="2153428"/>
            <a:ext cx="2515460" cy="2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40DD58-2B3E-9DE0-DD13-A670870C2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B66400F-32CB-4879-96C2-43DA94A868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2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5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21" r:id="rId2"/>
    <p:sldLayoutId id="2147483822" r:id="rId3"/>
    <p:sldLayoutId id="2147483823" r:id="rId4"/>
    <p:sldLayoutId id="2147483824" r:id="rId5"/>
    <p:sldLayoutId id="21474838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690" r:id="rId3"/>
    <p:sldLayoutId id="2147483730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6" r:id="rId4"/>
    <p:sldLayoutId id="214748374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5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7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91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15" r:id="rId3"/>
    <p:sldLayoutId id="2147483816" r:id="rId4"/>
    <p:sldLayoutId id="2147483817" r:id="rId5"/>
    <p:sldLayoutId id="21474838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4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64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nkd.in/gVQHmxxv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mallbusinesscharter.org/h2gmcourse/9b4b6e1c-6399-426c-98be-483ca3ef48e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11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26E7-165D-D5E0-1ACF-DB2C44B0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50" y="4210"/>
            <a:ext cx="10463874" cy="54583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My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922E6-2A22-091F-1134-99D9B11A77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550043"/>
            <a:ext cx="11568230" cy="5509260"/>
          </a:xfrm>
        </p:spPr>
        <p:txBody>
          <a:bodyPr/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Do what you love – passion is a key!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You can achieve anything if you work hard enough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Connect and collaborate with others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See challenges/failures as opportunities to change and grow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Ask for help – at home, professionally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Network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Share you expertise/help others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Educate yourself/learn – informally and formally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Overcome perfectionism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Surround ourself with those who can support and encourage you – men and women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Know your value and confidently present it (ask for money when selling your services!)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400" dirty="0"/>
              <a:t>Take care of your mental health</a:t>
            </a:r>
          </a:p>
        </p:txBody>
      </p:sp>
      <p:pic>
        <p:nvPicPr>
          <p:cNvPr id="4" name="Picture 2" descr="BS Logo orange">
            <a:extLst>
              <a:ext uri="{FF2B5EF4-FFF2-40B4-BE49-F238E27FC236}">
                <a16:creationId xmlns:a16="http://schemas.microsoft.com/office/drawing/2014/main" id="{C85CF848-4BAF-0776-3826-F93F0B24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0D59E-1AC3-E620-6AF0-6EADDECE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1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D19B-4BCF-6742-78CC-0358A974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How can I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00812-BE0B-9845-5F65-4A897A87D6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2"/>
            <a:ext cx="8036359" cy="5104477"/>
          </a:xfrm>
        </p:spPr>
        <p:txBody>
          <a:bodyPr/>
          <a:lstStyle/>
          <a:p>
            <a:r>
              <a:rPr lang="en-GB" sz="3200" dirty="0"/>
              <a:t>Fill in the form if you are interested in:</a:t>
            </a:r>
          </a:p>
          <a:p>
            <a:endParaRPr lang="en-GB" sz="3200" dirty="0"/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3200" dirty="0"/>
              <a:t>free workshops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3200" dirty="0"/>
              <a:t>networking opportunities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3200" dirty="0"/>
              <a:t>university level courses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3200" dirty="0"/>
              <a:t>KTPs – funded innovative projects between academia and industry</a:t>
            </a:r>
          </a:p>
          <a:p>
            <a:endParaRPr lang="en-GB" sz="3200" dirty="0"/>
          </a:p>
          <a:p>
            <a:r>
              <a:rPr lang="en-GB" sz="3200" dirty="0"/>
              <a:t>I am also happy to talk to anyone after the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F52E7-1835-A843-BE78-175CF53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343" y="2261963"/>
            <a:ext cx="3175817" cy="2689013"/>
          </a:xfrm>
          <a:prstGeom prst="rect">
            <a:avLst/>
          </a:prstGeom>
        </p:spPr>
      </p:pic>
      <p:pic>
        <p:nvPicPr>
          <p:cNvPr id="8" name="Picture 2" descr="BS Logo orange">
            <a:extLst>
              <a:ext uri="{FF2B5EF4-FFF2-40B4-BE49-F238E27FC236}">
                <a16:creationId xmlns:a16="http://schemas.microsoft.com/office/drawing/2014/main" id="{3F8C4267-6D72-FCAF-BE4F-AFB46D2F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7BE58-9F5D-BCA0-4643-507FD6C7A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22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11D2-E758-FB9D-17D8-801E0F5F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93" y="372130"/>
            <a:ext cx="10463874" cy="54583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Upcoming workshop – in person, CCCU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F3EB2-7772-5A60-6119-371F73E0C3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3"/>
            <a:ext cx="7750609" cy="4987802"/>
          </a:xfrm>
        </p:spPr>
        <p:txBody>
          <a:bodyPr/>
          <a:lstStyle/>
          <a:p>
            <a:r>
              <a:rPr lang="en-GB" sz="2400" b="1" i="0" dirty="0">
                <a:effectLst/>
              </a:rPr>
              <a:t>Creative Strategies for Implementing Digital Tools 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FF0000"/>
                </a:solidFill>
              </a:rPr>
              <a:t>You will </a:t>
            </a:r>
            <a:r>
              <a:rPr lang="en-GB" sz="2000" b="1" i="0" dirty="0">
                <a:solidFill>
                  <a:srgbClr val="FF0000"/>
                </a:solidFill>
                <a:effectLst/>
              </a:rPr>
              <a:t>apply creative problem-solving techniques to create a strategy/plan for implementing digital tools/AI into your business. 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i="0" dirty="0">
                <a:effectLst/>
              </a:rPr>
              <a:t>Date: </a:t>
            </a:r>
            <a:r>
              <a:rPr lang="en-GB" sz="2000" b="1" i="0" dirty="0">
                <a:solidFill>
                  <a:srgbClr val="0070C0"/>
                </a:solidFill>
                <a:effectLst/>
              </a:rPr>
              <a:t>21/03/2024 </a:t>
            </a:r>
          </a:p>
          <a:p>
            <a:r>
              <a:rPr lang="en-GB" sz="2000" b="0" i="0" dirty="0">
                <a:effectLst/>
              </a:rPr>
              <a:t>🕐1:00 PM GMT - 3:00 PM GMT</a:t>
            </a:r>
            <a:br>
              <a:rPr lang="en-GB" sz="2000" b="0" i="0" dirty="0">
                <a:effectLst/>
              </a:rPr>
            </a:br>
            <a:r>
              <a:rPr lang="en-GB" sz="2000" b="0" i="0" dirty="0">
                <a:effectLst/>
              </a:rPr>
              <a:t>📍 Verena Holmes Building, </a:t>
            </a:r>
            <a:r>
              <a:rPr lang="en-GB" sz="2000" b="1" i="0" dirty="0">
                <a:effectLst/>
              </a:rPr>
              <a:t>VH 1.14b,</a:t>
            </a:r>
            <a:br>
              <a:rPr lang="en-GB" sz="2000" b="1" i="0" dirty="0">
                <a:effectLst/>
              </a:rPr>
            </a:br>
            <a:r>
              <a:rPr lang="en-GB" sz="2000" b="0" i="0" dirty="0">
                <a:effectLst/>
              </a:rPr>
              <a:t>N Holmes Rd,</a:t>
            </a:r>
            <a:br>
              <a:rPr lang="en-GB" sz="2000" b="0" i="0" dirty="0">
                <a:effectLst/>
              </a:rPr>
            </a:br>
            <a:r>
              <a:rPr lang="en-GB" sz="2000" b="0" i="0" dirty="0">
                <a:effectLst/>
              </a:rPr>
              <a:t>Canterbury, </a:t>
            </a:r>
            <a:br>
              <a:rPr lang="en-GB" sz="2000" b="0" i="0" dirty="0">
                <a:effectLst/>
              </a:rPr>
            </a:br>
            <a:r>
              <a:rPr lang="en-GB" sz="2000" b="0" i="0" dirty="0">
                <a:effectLst/>
              </a:rPr>
              <a:t>Kent,</a:t>
            </a:r>
            <a:br>
              <a:rPr lang="en-GB" sz="2000" b="0" i="0" dirty="0">
                <a:effectLst/>
              </a:rPr>
            </a:br>
            <a:r>
              <a:rPr lang="en-GB" sz="2000" b="0" i="0" dirty="0">
                <a:effectLst/>
              </a:rPr>
              <a:t>CT11QU</a:t>
            </a:r>
            <a:br>
              <a:rPr lang="en-GB" sz="2000" b="0" i="0" dirty="0">
                <a:effectLst/>
              </a:rPr>
            </a:br>
            <a:br>
              <a:rPr lang="en-GB" sz="2000" b="0" i="0" dirty="0">
                <a:effectLst/>
              </a:rPr>
            </a:br>
            <a:r>
              <a:rPr lang="en-GB" sz="2000" b="0" i="0" dirty="0">
                <a:effectLst/>
              </a:rPr>
              <a:t>Sign up here ➡</a:t>
            </a:r>
            <a:r>
              <a:rPr lang="en-GB" sz="2000" i="0" dirty="0">
                <a:effectLst/>
                <a:hlinkClick r:id="rId2"/>
              </a:rPr>
              <a:t>https://lnkd.in/</a:t>
            </a:r>
            <a:r>
              <a:rPr lang="en-GB" sz="2000" i="0" dirty="0" err="1">
                <a:effectLst/>
                <a:hlinkClick r:id="rId2"/>
              </a:rPr>
              <a:t>gVQHmxxv</a:t>
            </a:r>
            <a:br>
              <a:rPr lang="en-GB" sz="2000" b="0" i="0" dirty="0">
                <a:effectLst/>
              </a:rPr>
            </a:b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441B7-8E88-A749-852C-1E4E7CF6A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27" y="2307878"/>
            <a:ext cx="2374452" cy="2242244"/>
          </a:xfrm>
          <a:prstGeom prst="rect">
            <a:avLst/>
          </a:prstGeom>
        </p:spPr>
      </p:pic>
      <p:pic>
        <p:nvPicPr>
          <p:cNvPr id="4" name="Picture 2" descr="BS Logo orange">
            <a:extLst>
              <a:ext uri="{FF2B5EF4-FFF2-40B4-BE49-F238E27FC236}">
                <a16:creationId xmlns:a16="http://schemas.microsoft.com/office/drawing/2014/main" id="{568EF2DB-2F58-C936-6A77-6D5659B3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AC351-22AE-BEB7-840E-8D045FCCF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0B26-B9D0-A260-3AFE-A0869A9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04FFF"/>
                </a:solidFill>
              </a:rPr>
              <a:t>Upcoming Help to Grow Management Course</a:t>
            </a:r>
            <a:endParaRPr lang="en-GB" dirty="0">
              <a:solidFill>
                <a:srgbClr val="304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69067-DAF9-B1CF-3DC7-5EE8141FBD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9180" y="822960"/>
            <a:ext cx="7750609" cy="4936837"/>
          </a:xfrm>
        </p:spPr>
        <p:txBody>
          <a:bodyPr/>
          <a:lstStyle/>
          <a:p>
            <a:r>
              <a:rPr lang="en-US" sz="2000" dirty="0"/>
              <a:t>Are you a </a:t>
            </a:r>
            <a:r>
              <a:rPr lang="en-US" sz="2000" b="1" dirty="0">
                <a:solidFill>
                  <a:srgbClr val="304FFF"/>
                </a:solidFill>
              </a:rPr>
              <a:t>senior business leader/owner/founder of a small or medium sized enterprise</a:t>
            </a:r>
            <a:r>
              <a:rPr lang="en-US" sz="2000" dirty="0">
                <a:solidFill>
                  <a:srgbClr val="304FFF"/>
                </a:solidFill>
              </a:rPr>
              <a:t> </a:t>
            </a:r>
            <a:r>
              <a:rPr lang="en-US" sz="2000" dirty="0"/>
              <a:t>(&gt;5 employees,&lt; 250)?</a:t>
            </a:r>
          </a:p>
          <a:p>
            <a:endParaRPr lang="en-US" sz="2000" dirty="0"/>
          </a:p>
          <a:p>
            <a:r>
              <a:rPr lang="en-US" sz="2000" dirty="0"/>
              <a:t>Are you looking for an </a:t>
            </a:r>
            <a:r>
              <a:rPr lang="en-US" sz="2000" b="1" dirty="0">
                <a:solidFill>
                  <a:srgbClr val="304FFF"/>
                </a:solidFill>
              </a:rPr>
              <a:t>opportunity to develop a growth action plan</a:t>
            </a:r>
            <a:r>
              <a:rPr lang="en-US" sz="2000" dirty="0"/>
              <a:t> for the business? </a:t>
            </a:r>
          </a:p>
          <a:p>
            <a:endParaRPr lang="en-US" sz="2000" dirty="0"/>
          </a:p>
          <a:p>
            <a:r>
              <a:rPr lang="en-US" sz="2000" dirty="0">
                <a:hlinkClick r:id="rId2"/>
              </a:rPr>
              <a:t>Register here </a:t>
            </a:r>
            <a:r>
              <a:rPr lang="en-US" sz="2000" dirty="0"/>
              <a:t>for a place on our next course starting 24 April for 12 sessions on topics such as </a:t>
            </a:r>
            <a:r>
              <a:rPr lang="en-US" sz="2000" b="1" dirty="0">
                <a:solidFill>
                  <a:srgbClr val="304FFF"/>
                </a:solidFill>
              </a:rPr>
              <a:t>strategy and innovation</a:t>
            </a:r>
            <a:r>
              <a:rPr lang="en-US" sz="2000" dirty="0">
                <a:solidFill>
                  <a:srgbClr val="304FFF"/>
                </a:solidFill>
              </a:rPr>
              <a:t>, </a:t>
            </a:r>
            <a:r>
              <a:rPr lang="en-US" sz="2000" b="1" dirty="0">
                <a:solidFill>
                  <a:srgbClr val="304FFF"/>
                </a:solidFill>
              </a:rPr>
              <a:t>digital implementation, building a brand and winning new markets </a:t>
            </a:r>
            <a:r>
              <a:rPr lang="en-US" sz="2000" dirty="0">
                <a:solidFill>
                  <a:srgbClr val="304FFF"/>
                </a:solidFill>
              </a:rPr>
              <a:t>-  </a:t>
            </a:r>
            <a:r>
              <a:rPr lang="en-US" sz="2000" b="1" dirty="0"/>
              <a:t>90% funded by central government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On completion you will join </a:t>
            </a:r>
            <a:r>
              <a:rPr lang="en-US" sz="2000" b="1" dirty="0">
                <a:solidFill>
                  <a:srgbClr val="304FFF"/>
                </a:solidFill>
              </a:rPr>
              <a:t>the alumni network with thousands of other business leader peers </a:t>
            </a:r>
            <a:r>
              <a:rPr lang="en-US" sz="2000" dirty="0"/>
              <a:t>here in Kent and across the UK.</a:t>
            </a:r>
          </a:p>
          <a:p>
            <a:endParaRPr lang="en-US" sz="2000" dirty="0"/>
          </a:p>
          <a:p>
            <a:r>
              <a:rPr lang="en-US" sz="2000" dirty="0"/>
              <a:t>If you want to have a chat regarding the course prior to registration, please email via </a:t>
            </a:r>
            <a:r>
              <a:rPr lang="en-US" sz="2000" b="1" dirty="0">
                <a:solidFill>
                  <a:srgbClr val="304FFF"/>
                </a:solidFill>
              </a:rPr>
              <a:t>htgmanagement@canterbury.ac.uk</a:t>
            </a: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B61AB-7E49-711C-0F87-5B368E74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305" y="1880068"/>
            <a:ext cx="2781688" cy="2353003"/>
          </a:xfrm>
          <a:prstGeom prst="rect">
            <a:avLst/>
          </a:prstGeom>
        </p:spPr>
      </p:pic>
      <p:pic>
        <p:nvPicPr>
          <p:cNvPr id="6" name="Picture 5" descr="A black and yellow text&#10;&#10;Description automatically generated">
            <a:extLst>
              <a:ext uri="{FF2B5EF4-FFF2-40B4-BE49-F238E27FC236}">
                <a16:creationId xmlns:a16="http://schemas.microsoft.com/office/drawing/2014/main" id="{31D691C6-032A-0F1A-B04D-802B56309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4425876"/>
            <a:ext cx="4102100" cy="23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CF38-8BC0-3823-98D6-908E20EB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97E3DE-6721-5A97-B65E-8095CAE8DA6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220912" y="1972479"/>
            <a:ext cx="7750175" cy="312987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67BD5-B8C7-2A93-ADB4-193F629244F8}"/>
              </a:ext>
            </a:extLst>
          </p:cNvPr>
          <p:cNvSpPr txBox="1"/>
          <p:nvPr/>
        </p:nvSpPr>
        <p:spPr>
          <a:xfrm>
            <a:off x="3650524" y="5870215"/>
            <a:ext cx="723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304FFF"/>
                </a:solidFill>
              </a:rPr>
              <a:t>aga.gordon@canterbury.ac.uk</a:t>
            </a:r>
          </a:p>
        </p:txBody>
      </p:sp>
    </p:spTree>
    <p:extLst>
      <p:ext uri="{BB962C8B-B14F-4D97-AF65-F5344CB8AC3E}">
        <p14:creationId xmlns:p14="http://schemas.microsoft.com/office/powerpoint/2010/main" val="183719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BC27-D85D-3E52-7B70-A5C0FA69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92" y="1042809"/>
            <a:ext cx="11526727" cy="1231761"/>
          </a:xfrm>
        </p:spPr>
        <p:txBody>
          <a:bodyPr/>
          <a:lstStyle/>
          <a:p>
            <a:r>
              <a:rPr lang="en-GB" sz="4000" dirty="0">
                <a:solidFill>
                  <a:srgbClr val="0070C0"/>
                </a:solidFill>
              </a:rPr>
              <a:t>Female Entrepreneurship:</a:t>
            </a:r>
            <a:br>
              <a:rPr lang="en-GB" sz="4000" dirty="0">
                <a:solidFill>
                  <a:srgbClr val="0070C0"/>
                </a:solidFill>
              </a:rPr>
            </a:br>
            <a:r>
              <a:rPr lang="en-GB" sz="4000" dirty="0">
                <a:solidFill>
                  <a:srgbClr val="0070C0"/>
                </a:solidFill>
              </a:rPr>
              <a:t>Challenges and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3583A-2424-7B8E-121F-AC0216206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608" y="2520233"/>
            <a:ext cx="7274474" cy="3023317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Dr Aga Gordon</a:t>
            </a:r>
          </a:p>
          <a:p>
            <a:r>
              <a:rPr lang="en-GB" sz="1600" dirty="0">
                <a:solidFill>
                  <a:srgbClr val="FF0000"/>
                </a:solidFill>
              </a:rPr>
              <a:t>Senior Lecturer in Entrepreneurship and Innovation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Christ Church Business School, CCCU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b="1" i="1" dirty="0">
                <a:solidFill>
                  <a:schemeClr val="tx1"/>
                </a:solidFill>
              </a:rPr>
              <a:t>acgtranslation.com</a:t>
            </a:r>
          </a:p>
          <a:p>
            <a:r>
              <a:rPr lang="en-GB" sz="2000" b="1" i="1" dirty="0">
                <a:solidFill>
                  <a:schemeClr val="tx1"/>
                </a:solidFill>
              </a:rPr>
              <a:t>Polish Educational Club in Kent CIC</a:t>
            </a:r>
          </a:p>
          <a:p>
            <a:r>
              <a:rPr lang="en-GB" sz="2000" i="1" dirty="0">
                <a:solidFill>
                  <a:schemeClr val="tx1"/>
                </a:solidFill>
              </a:rPr>
              <a:t>www.polisheducationalclub.com</a:t>
            </a:r>
          </a:p>
          <a:p>
            <a:endParaRPr lang="en-GB" dirty="0"/>
          </a:p>
        </p:txBody>
      </p:sp>
      <p:pic>
        <p:nvPicPr>
          <p:cNvPr id="1026" name="Picture 2" descr="BS Logo orange">
            <a:extLst>
              <a:ext uri="{FF2B5EF4-FFF2-40B4-BE49-F238E27FC236}">
                <a16:creationId xmlns:a16="http://schemas.microsoft.com/office/drawing/2014/main" id="{BFD94FAB-EB54-399C-767B-5A739005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32" y="9584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FFC9D-F125-395F-0666-43D92BEB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19" y="2490656"/>
            <a:ext cx="2143424" cy="1876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A529D-CAC8-A75D-3C10-D29347F11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824" y="6057295"/>
            <a:ext cx="1320095" cy="539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14E9F-12D3-E933-F5E6-19A6B031BCFF}"/>
              </a:ext>
            </a:extLst>
          </p:cNvPr>
          <p:cNvSpPr txBox="1"/>
          <p:nvPr/>
        </p:nvSpPr>
        <p:spPr>
          <a:xfrm>
            <a:off x="2119439" y="6142429"/>
            <a:ext cx="818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Women in Business Conference and Women Entrepreneurs Forum</a:t>
            </a:r>
            <a:r>
              <a:rPr lang="en-GB" dirty="0"/>
              <a:t>, 19</a:t>
            </a:r>
            <a:r>
              <a:rPr lang="en-GB" baseline="30000" dirty="0"/>
              <a:t>th</a:t>
            </a:r>
            <a:r>
              <a:rPr lang="en-GB" dirty="0"/>
              <a:t> March 2024 </a:t>
            </a:r>
          </a:p>
        </p:txBody>
      </p:sp>
    </p:spTree>
    <p:extLst>
      <p:ext uri="{BB962C8B-B14F-4D97-AF65-F5344CB8AC3E}">
        <p14:creationId xmlns:p14="http://schemas.microsoft.com/office/powerpoint/2010/main" val="293951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C1E-60E7-86B5-5C47-9CDEAB96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My role models – International Women’s  Day</a:t>
            </a:r>
            <a:endParaRPr lang="en-GB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0E818-FDC3-DE38-2BB6-299709F1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93" y="1092158"/>
            <a:ext cx="3223789" cy="4673684"/>
          </a:xfrm>
          <a:prstGeom prst="rect">
            <a:avLst/>
          </a:prstGeom>
        </p:spPr>
      </p:pic>
      <p:pic>
        <p:nvPicPr>
          <p:cNvPr id="6" name="Picture 2" descr="BS Logo orange">
            <a:extLst>
              <a:ext uri="{FF2B5EF4-FFF2-40B4-BE49-F238E27FC236}">
                <a16:creationId xmlns:a16="http://schemas.microsoft.com/office/drawing/2014/main" id="{218F8554-E1D9-BA1D-0C17-5147D040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3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AFA5B-B28C-46F2-3C96-99C46517D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01" y="6130884"/>
            <a:ext cx="1320095" cy="539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6D446-6940-93FD-C19F-1F25E054C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133" y="1092158"/>
            <a:ext cx="3413822" cy="4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4B1A-7DE1-76EF-0F49-060871E5CB4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BCB755-184A-5D6F-6504-D9954C39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843" y="140524"/>
            <a:ext cx="8777151" cy="65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3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C1E-60E7-86B5-5C47-9CDEAB96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What challenges have you faced as an entrepreneur?</a:t>
            </a:r>
            <a:endParaRPr lang="en-GB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4B1A-7DE1-76EF-0F49-060871E5CB4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b="1" dirty="0"/>
          </a:p>
        </p:txBody>
      </p:sp>
      <p:pic>
        <p:nvPicPr>
          <p:cNvPr id="6" name="Picture 2" descr="BS Logo orange">
            <a:extLst>
              <a:ext uri="{FF2B5EF4-FFF2-40B4-BE49-F238E27FC236}">
                <a16:creationId xmlns:a16="http://schemas.microsoft.com/office/drawing/2014/main" id="{E1447C3B-9E45-D56E-7D5F-F24B4D9E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22" y="6041272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395AB-E45D-71F7-2042-E5487A7F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01" y="6041271"/>
            <a:ext cx="1320095" cy="539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DAB0-6735-853A-488C-7EFC8AB7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210" y="1531620"/>
            <a:ext cx="3630571" cy="324213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9740E-C55B-4DAE-D122-405B06F0793F}"/>
              </a:ext>
            </a:extLst>
          </p:cNvPr>
          <p:cNvSpPr txBox="1">
            <a:spLocks/>
          </p:cNvSpPr>
          <p:nvPr/>
        </p:nvSpPr>
        <p:spPr>
          <a:xfrm>
            <a:off x="421840" y="1044863"/>
            <a:ext cx="6150410" cy="4583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 kern="120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MENTI CODE: </a:t>
            </a:r>
            <a:r>
              <a:rPr lang="en-GB" sz="2400" b="0" i="0" dirty="0">
                <a:effectLst/>
                <a:latin typeface="MentiText"/>
              </a:rPr>
              <a:t> </a:t>
            </a:r>
            <a:r>
              <a:rPr lang="en-GB" sz="3200" b="1" i="0" dirty="0">
                <a:solidFill>
                  <a:srgbClr val="0070C0"/>
                </a:solidFill>
                <a:effectLst/>
                <a:latin typeface="MentiText"/>
              </a:rPr>
              <a:t>3204 3366</a:t>
            </a:r>
            <a:r>
              <a:rPr lang="en-GB" sz="3200" b="0" i="0" dirty="0">
                <a:solidFill>
                  <a:srgbClr val="0070C0"/>
                </a:solidFill>
                <a:effectLst/>
                <a:latin typeface="MentiText"/>
              </a:rPr>
              <a:t> </a:t>
            </a:r>
            <a:endParaRPr lang="en-GB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</a:pPr>
            <a:r>
              <a:rPr lang="en-GB" sz="2800" b="1" dirty="0">
                <a:solidFill>
                  <a:srgbClr val="FF0000"/>
                </a:solidFill>
              </a:rPr>
              <a:t>www.menti.com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69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5C1E-60E7-86B5-5C47-9CDEAB96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Challenges and how to overcome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4B1A-7DE1-76EF-0F49-060871E5CB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3"/>
            <a:ext cx="10813850" cy="4583777"/>
          </a:xfrm>
        </p:spPr>
        <p:txBody>
          <a:bodyPr/>
          <a:lstStyle/>
          <a:p>
            <a:endParaRPr lang="en-GB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Female challenges </a:t>
            </a:r>
            <a:r>
              <a:rPr lang="en-GB" sz="2800" dirty="0"/>
              <a:t>- Juggling multiple projects (family, work)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BAME/minority challenges </a:t>
            </a:r>
            <a:r>
              <a:rPr lang="en-GB" sz="2800" dirty="0"/>
              <a:t>- Cultural/procedural/educational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Stereotypes</a:t>
            </a:r>
            <a:r>
              <a:rPr lang="en-GB" sz="2800" dirty="0"/>
              <a:t> – female/male – can do attitude, collaborate, help others, show your knowledge by sharing expertise, skill swap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Lack of social capital in the UK </a:t>
            </a:r>
            <a:r>
              <a:rPr lang="en-GB" sz="2800" dirty="0"/>
              <a:t>– building networks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 err="1"/>
              <a:t>Enterpreneurial</a:t>
            </a:r>
            <a:r>
              <a:rPr lang="en-GB" sz="2800" b="1" dirty="0"/>
              <a:t> challenges  </a:t>
            </a:r>
            <a:r>
              <a:rPr lang="en-GB" sz="2800" dirty="0"/>
              <a:t>- financial, know your competitors, markets, value proposition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b="1" dirty="0"/>
              <a:t>Great role models </a:t>
            </a:r>
            <a:r>
              <a:rPr lang="en-GB" sz="2800" dirty="0"/>
              <a:t>both female and male</a:t>
            </a:r>
          </a:p>
          <a:p>
            <a:pPr>
              <a:buClr>
                <a:srgbClr val="FF0000"/>
              </a:buClr>
            </a:pPr>
            <a:r>
              <a:rPr lang="en-GB" sz="2800" b="1" dirty="0">
                <a:solidFill>
                  <a:srgbClr val="FF0000"/>
                </a:solidFill>
              </a:rPr>
              <a:t>There is no such a thing like ‘impossible’ – make impossible possible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BC886-166B-EC1F-75BB-A9B7358A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  <p:pic>
        <p:nvPicPr>
          <p:cNvPr id="5" name="Picture 2" descr="BS Logo orange">
            <a:extLst>
              <a:ext uri="{FF2B5EF4-FFF2-40B4-BE49-F238E27FC236}">
                <a16:creationId xmlns:a16="http://schemas.microsoft.com/office/drawing/2014/main" id="{3A32881B-EEF8-7BEF-0E4B-32C03DE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8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4B1A-7DE1-76EF-0F49-060871E5CB4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99042-E401-042D-564D-694961C40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07" y="1044863"/>
            <a:ext cx="5748993" cy="4786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03869-2948-547A-E5F9-186327334B3E}"/>
              </a:ext>
            </a:extLst>
          </p:cNvPr>
          <p:cNvSpPr txBox="1"/>
          <p:nvPr/>
        </p:nvSpPr>
        <p:spPr>
          <a:xfrm>
            <a:off x="582930" y="1714500"/>
            <a:ext cx="4732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3600" dirty="0"/>
              <a:t>PhD – first baby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3600" dirty="0"/>
              <a:t>MBA – second baby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3600" dirty="0"/>
              <a:t>Entrepreneurship – third baby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22A48-C647-1FFA-873E-04BE0988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277127"/>
            <a:ext cx="10463874" cy="5458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Challenges and how to overcome 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4FF4E-F1CB-89B1-2F7A-8F3565836789}"/>
              </a:ext>
            </a:extLst>
          </p:cNvPr>
          <p:cNvSpPr txBox="1"/>
          <p:nvPr/>
        </p:nvSpPr>
        <p:spPr>
          <a:xfrm>
            <a:off x="5566706" y="5934670"/>
            <a:ext cx="593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Kent Business Tweetup networking event, photo: Jules Serkin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0FA8B-07CC-9F6E-7933-A02A5FDF90A6}"/>
              </a:ext>
            </a:extLst>
          </p:cNvPr>
          <p:cNvSpPr txBox="1"/>
          <p:nvPr/>
        </p:nvSpPr>
        <p:spPr>
          <a:xfrm>
            <a:off x="421840" y="4354055"/>
            <a:ext cx="473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When change hits, assess your options and see what </a:t>
            </a:r>
          </a:p>
          <a:p>
            <a:r>
              <a:rPr lang="en-GB" sz="2800" b="1" dirty="0">
                <a:solidFill>
                  <a:srgbClr val="0070C0"/>
                </a:solidFill>
              </a:rPr>
              <a:t>you can offer!</a:t>
            </a:r>
          </a:p>
        </p:txBody>
      </p:sp>
    </p:spTree>
    <p:extLst>
      <p:ext uri="{BB962C8B-B14F-4D97-AF65-F5344CB8AC3E}">
        <p14:creationId xmlns:p14="http://schemas.microsoft.com/office/powerpoint/2010/main" val="260623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ll with words on it&#10;&#10;Description automatically generated">
            <a:extLst>
              <a:ext uri="{FF2B5EF4-FFF2-40B4-BE49-F238E27FC236}">
                <a16:creationId xmlns:a16="http://schemas.microsoft.com/office/drawing/2014/main" id="{200BF74D-50A7-1593-F415-64555BF4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0" y="1769556"/>
            <a:ext cx="11348320" cy="4205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A711F-E9D0-3345-A1AE-94A3D252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Entrepreneurial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3EDF-A7EB-CB7F-7062-09F70F595C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822960"/>
            <a:ext cx="10939580" cy="4582214"/>
          </a:xfrm>
        </p:spPr>
        <p:txBody>
          <a:bodyPr/>
          <a:lstStyle/>
          <a:p>
            <a:r>
              <a:rPr lang="en-GB" sz="2800" dirty="0"/>
              <a:t>What traits do we need to be successful?</a:t>
            </a:r>
          </a:p>
          <a:p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7302-50A0-B9AD-BCE9-E0EF352AA473}"/>
              </a:ext>
            </a:extLst>
          </p:cNvPr>
          <p:cNvSpPr txBox="1"/>
          <p:nvPr/>
        </p:nvSpPr>
        <p:spPr>
          <a:xfrm>
            <a:off x="421840" y="1354304"/>
            <a:ext cx="4093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2800" b="1" dirty="0"/>
              <a:t>MENTI CODE: </a:t>
            </a:r>
            <a:r>
              <a:rPr lang="en-GB" sz="2800" b="0" i="0" dirty="0">
                <a:effectLst/>
                <a:latin typeface="MentiText"/>
              </a:rPr>
              <a:t> </a:t>
            </a:r>
            <a:r>
              <a:rPr lang="en-GB" sz="2800" b="1" i="0" dirty="0">
                <a:solidFill>
                  <a:srgbClr val="0070C0"/>
                </a:solidFill>
                <a:effectLst/>
                <a:latin typeface="MentiText"/>
              </a:rPr>
              <a:t>3204 3366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MentiText"/>
              </a:rPr>
              <a:t> </a:t>
            </a:r>
            <a:endParaRPr lang="en-GB" sz="28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</a:pPr>
            <a:r>
              <a:rPr lang="en-GB" sz="2800" b="1" dirty="0">
                <a:solidFill>
                  <a:srgbClr val="FF0000"/>
                </a:solidFill>
              </a:rPr>
              <a:t>www.menti.com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5C76B-485A-DE67-8303-6E962E55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536" y="513519"/>
            <a:ext cx="2153624" cy="2068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0EF86-A569-F59F-FFCF-820F3EA47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  <p:pic>
        <p:nvPicPr>
          <p:cNvPr id="10" name="Picture 2" descr="BS Logo orange">
            <a:extLst>
              <a:ext uri="{FF2B5EF4-FFF2-40B4-BE49-F238E27FC236}">
                <a16:creationId xmlns:a16="http://schemas.microsoft.com/office/drawing/2014/main" id="{1C7BE88E-2CA4-128C-C4FB-6B53583E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711F-E9D0-3345-A1AE-94A3D252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Entrepreneurial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3EDF-A7EB-CB7F-7062-09F70F595C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858949"/>
            <a:ext cx="6024679" cy="5230208"/>
          </a:xfrm>
        </p:spPr>
        <p:txBody>
          <a:bodyPr/>
          <a:lstStyle/>
          <a:p>
            <a:r>
              <a:rPr lang="en-GB" sz="2800" b="1" dirty="0"/>
              <a:t>From my experience: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Creativity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Innovation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‘Big picture’ – pulling your skills and experiences together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Confidence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Can do attitude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Resilience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Learning from ‘failure’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Spotting opportunities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Flexibility and agility</a:t>
            </a:r>
          </a:p>
          <a:p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9F7D38-010D-D01B-C7B1-C3D0A2DDE23F}"/>
              </a:ext>
            </a:extLst>
          </p:cNvPr>
          <p:cNvSpPr txBox="1">
            <a:spLocks/>
          </p:cNvSpPr>
          <p:nvPr/>
        </p:nvSpPr>
        <p:spPr>
          <a:xfrm>
            <a:off x="6282691" y="1182946"/>
            <a:ext cx="5487470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 kern="120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/>
              <a:t>From research:</a:t>
            </a:r>
          </a:p>
          <a:p>
            <a:endParaRPr lang="en-GB" sz="28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Need for independence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High need for achievement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High internal locus for control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High creativity, innovation and opportunism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sz="2800" dirty="0"/>
              <a:t>Acceptance of measured risk and uncertainty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22BFA-EAC0-42B0-EFDB-750D083A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559" y="6130884"/>
            <a:ext cx="1320095" cy="539601"/>
          </a:xfrm>
          <a:prstGeom prst="rect">
            <a:avLst/>
          </a:prstGeom>
        </p:spPr>
      </p:pic>
      <p:pic>
        <p:nvPicPr>
          <p:cNvPr id="6" name="Picture 2" descr="BS Logo orange">
            <a:extLst>
              <a:ext uri="{FF2B5EF4-FFF2-40B4-BE49-F238E27FC236}">
                <a16:creationId xmlns:a16="http://schemas.microsoft.com/office/drawing/2014/main" id="{2A83AC46-D311-0D49-0754-5C2F9C59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62" y="6130884"/>
            <a:ext cx="2927623" cy="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3590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8D852FD2-3DAD-3148-AFDF-4C1F0AFF7C60}"/>
    </a:ext>
  </a:extLst>
</a:theme>
</file>

<file path=ppt/theme/theme10.xml><?xml version="1.0" encoding="utf-8"?>
<a:theme xmlns:a="http://schemas.openxmlformats.org/drawingml/2006/main" name="6.1_Text Slides (Header)_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11.xml><?xml version="1.0" encoding="utf-8"?>
<a:theme xmlns:a="http://schemas.openxmlformats.org/drawingml/2006/main" name="6.2_Text Slides (Header)_Cornflower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12.xml><?xml version="1.0" encoding="utf-8"?>
<a:theme xmlns:a="http://schemas.openxmlformats.org/drawingml/2006/main" name="6.3_Text Slides (Header)_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13.xml><?xml version="1.0" encoding="utf-8"?>
<a:theme xmlns:a="http://schemas.openxmlformats.org/drawingml/2006/main" name="6.4_Text Slides (Header)_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14.xml><?xml version="1.0" encoding="utf-8"?>
<a:theme xmlns:a="http://schemas.openxmlformats.org/drawingml/2006/main" name="6.5_Text Slides (Header)_St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15.xml><?xml version="1.0" encoding="utf-8"?>
<a:theme xmlns:a="http://schemas.openxmlformats.org/drawingml/2006/main" name="6_Image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D1498FFF-4134-2744-9FE3-A45EFAE8639E}"/>
    </a:ext>
  </a:extLst>
</a:theme>
</file>

<file path=ppt/theme/theme16.xml><?xml version="1.0" encoding="utf-8"?>
<a:theme xmlns:a="http://schemas.openxmlformats.org/drawingml/2006/main" name="7_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E7C448F6-4A7E-EC4B-BBC9-071553F374BB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9FF3D4CF-2D1D-EF46-9BA5-A4BD0CD7BA6E}"/>
    </a:ext>
  </a:extLst>
</a:theme>
</file>

<file path=ppt/theme/theme3.xml><?xml version="1.0" encoding="utf-8"?>
<a:theme xmlns:a="http://schemas.openxmlformats.org/drawingml/2006/main" name="3_Chapter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39E82232-F8A7-0D49-A0AB-8851A4DE514D}"/>
    </a:ext>
  </a:extLst>
</a:theme>
</file>

<file path=ppt/theme/theme4.xml><?xml version="1.0" encoding="utf-8"?>
<a:theme xmlns:a="http://schemas.openxmlformats.org/drawingml/2006/main" name="4_Text Slides (Simpl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5.xml><?xml version="1.0" encoding="utf-8"?>
<a:theme xmlns:a="http://schemas.openxmlformats.org/drawingml/2006/main" name="5.1_Text Slides (Footer)_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6.xml><?xml version="1.0" encoding="utf-8"?>
<a:theme xmlns:a="http://schemas.openxmlformats.org/drawingml/2006/main" name="5.2_Text Slides (Footer)_Cornflower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7.xml><?xml version="1.0" encoding="utf-8"?>
<a:theme xmlns:a="http://schemas.openxmlformats.org/drawingml/2006/main" name="5.3_Text Slides (Footer)_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8.xml><?xml version="1.0" encoding="utf-8"?>
<a:theme xmlns:a="http://schemas.openxmlformats.org/drawingml/2006/main" name="5.4_Text Slides (Footer)_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ppt/theme/theme9.xml><?xml version="1.0" encoding="utf-8"?>
<a:theme xmlns:a="http://schemas.openxmlformats.org/drawingml/2006/main" name="5.5_Text Slides (Footer)_St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" id="{33CD35E6-3886-A446-8303-D1FDA44DE6D8}" vid="{4144AF23-3F63-3C4A-8EB1-2F0D6FDB08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1_Cover Slides</Template>
  <TotalTime>14402</TotalTime>
  <Words>786</Words>
  <Application>Microsoft Office PowerPoint</Application>
  <PresentationFormat>Widescreen</PresentationFormat>
  <Paragraphs>112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Aptos</vt:lpstr>
      <vt:lpstr>Arial</vt:lpstr>
      <vt:lpstr>Calibri</vt:lpstr>
      <vt:lpstr>Helvetica</vt:lpstr>
      <vt:lpstr>MentiText</vt:lpstr>
      <vt:lpstr>System Font Regular</vt:lpstr>
      <vt:lpstr>Wingdings</vt:lpstr>
      <vt:lpstr>1_Cover Slides</vt:lpstr>
      <vt:lpstr>2_Title Slide</vt:lpstr>
      <vt:lpstr>3_Chapter Title Slides</vt:lpstr>
      <vt:lpstr>4_Text Slides (Simple)</vt:lpstr>
      <vt:lpstr>5.1_Text Slides (Footer)_Dark Blue</vt:lpstr>
      <vt:lpstr>5.2_Text Slides (Footer)_Cornflower Blue</vt:lpstr>
      <vt:lpstr>5.3_Text Slides (Footer)_Purple</vt:lpstr>
      <vt:lpstr>5.4_Text Slides (Footer)_Orange</vt:lpstr>
      <vt:lpstr>5.5_Text Slides (Footer)_Stone</vt:lpstr>
      <vt:lpstr>6.1_Text Slides (Header)_Dark Blue</vt:lpstr>
      <vt:lpstr>6.2_Text Slides (Header)_Cornflower Blue</vt:lpstr>
      <vt:lpstr>6.3_Text Slides (Header)_Purple</vt:lpstr>
      <vt:lpstr>6.4_Text Slides (Header)_Orange</vt:lpstr>
      <vt:lpstr>6.5_Text Slides (Header)_Stone</vt:lpstr>
      <vt:lpstr>6_Images Slides</vt:lpstr>
      <vt:lpstr>7_End Slides</vt:lpstr>
      <vt:lpstr>PowerPoint Presentation</vt:lpstr>
      <vt:lpstr>Female Entrepreneurship: Challenges and Opportunities</vt:lpstr>
      <vt:lpstr>My role models – International Women’s  Day</vt:lpstr>
      <vt:lpstr>PowerPoint Presentation</vt:lpstr>
      <vt:lpstr>What challenges have you faced as an entrepreneur?</vt:lpstr>
      <vt:lpstr>Challenges and how to overcome them</vt:lpstr>
      <vt:lpstr>Challenges and how to overcome them</vt:lpstr>
      <vt:lpstr>Entrepreneurial traits</vt:lpstr>
      <vt:lpstr>Entrepreneurial traits</vt:lpstr>
      <vt:lpstr>My tips</vt:lpstr>
      <vt:lpstr>How can I help?</vt:lpstr>
      <vt:lpstr>Upcoming workshop – in person, CCCU</vt:lpstr>
      <vt:lpstr>Upcoming Help to Grow Management Course</vt:lpstr>
      <vt:lpstr>QUESTIONS?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Reilly</dc:creator>
  <cp:keywords/>
  <dc:description/>
  <cp:lastModifiedBy>Aga Gordon</cp:lastModifiedBy>
  <cp:revision>22</cp:revision>
  <dcterms:created xsi:type="dcterms:W3CDTF">2023-10-06T15:40:10Z</dcterms:created>
  <dcterms:modified xsi:type="dcterms:W3CDTF">2024-03-18T20:12:08Z</dcterms:modified>
  <cp:category/>
</cp:coreProperties>
</file>