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9" r:id="rId5"/>
    <p:sldId id="262" r:id="rId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8" d="100"/>
          <a:sy n="78" d="100"/>
        </p:scale>
        <p:origin x="78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FE6A5F62-9F7F-4D1C-9BF4-FB0520DB2EBC}"/>
    <pc:docChg chg="modSld">
      <pc:chgData name="" userId="" providerId="" clId="Web-{FE6A5F62-9F7F-4D1C-9BF4-FB0520DB2EBC}" dt="2019-11-05T18:40:02.059" v="21" actId="1076"/>
      <pc:docMkLst>
        <pc:docMk/>
      </pc:docMkLst>
      <pc:sldChg chg="delSp modSp">
        <pc:chgData name="" userId="" providerId="" clId="Web-{FE6A5F62-9F7F-4D1C-9BF4-FB0520DB2EBC}" dt="2019-11-05T18:11:59.439" v="1"/>
        <pc:sldMkLst>
          <pc:docMk/>
          <pc:sldMk cId="974773203" sldId="256"/>
        </pc:sldMkLst>
        <pc:spChg chg="del">
          <ac:chgData name="" userId="" providerId="" clId="Web-{FE6A5F62-9F7F-4D1C-9BF4-FB0520DB2EBC}" dt="2019-11-05T18:11:59.439" v="1"/>
          <ac:spMkLst>
            <pc:docMk/>
            <pc:sldMk cId="974773203" sldId="256"/>
            <ac:spMk id="7" creationId="{24AF92D1-E34A-4205-980D-84B6673B0BBE}"/>
          </ac:spMkLst>
        </pc:spChg>
        <pc:picChg chg="mod">
          <ac:chgData name="" userId="" providerId="" clId="Web-{FE6A5F62-9F7F-4D1C-9BF4-FB0520DB2EBC}" dt="2019-11-05T18:10:40.017" v="0" actId="14100"/>
          <ac:picMkLst>
            <pc:docMk/>
            <pc:sldMk cId="974773203" sldId="256"/>
            <ac:picMk id="2054" creationId="{BBA74B35-3CAD-4705-8790-8D02CB9956A9}"/>
          </ac:picMkLst>
        </pc:picChg>
      </pc:sldChg>
      <pc:sldChg chg="modSp">
        <pc:chgData name="" userId="" providerId="" clId="Web-{FE6A5F62-9F7F-4D1C-9BF4-FB0520DB2EBC}" dt="2019-11-05T18:40:02.059" v="21" actId="1076"/>
        <pc:sldMkLst>
          <pc:docMk/>
          <pc:sldMk cId="2582172252" sldId="259"/>
        </pc:sldMkLst>
        <pc:spChg chg="mod">
          <ac:chgData name="" userId="" providerId="" clId="Web-{FE6A5F62-9F7F-4D1C-9BF4-FB0520DB2EBC}" dt="2019-11-05T18:39:44.590" v="18" actId="1076"/>
          <ac:spMkLst>
            <pc:docMk/>
            <pc:sldMk cId="2582172252" sldId="259"/>
            <ac:spMk id="7" creationId="{9F94839B-98E8-4727-A35D-BCEFFBF3C60C}"/>
          </ac:spMkLst>
        </pc:spChg>
        <pc:spChg chg="mod">
          <ac:chgData name="" userId="" providerId="" clId="Web-{FE6A5F62-9F7F-4D1C-9BF4-FB0520DB2EBC}" dt="2019-11-05T18:38:33.981" v="9" actId="1076"/>
          <ac:spMkLst>
            <pc:docMk/>
            <pc:sldMk cId="2582172252" sldId="259"/>
            <ac:spMk id="9" creationId="{BD4279F7-FF79-45F8-8162-785242576409}"/>
          </ac:spMkLst>
        </pc:spChg>
        <pc:spChg chg="mod">
          <ac:chgData name="" userId="" providerId="" clId="Web-{FE6A5F62-9F7F-4D1C-9BF4-FB0520DB2EBC}" dt="2019-11-05T18:38:38.200" v="11" actId="1076"/>
          <ac:spMkLst>
            <pc:docMk/>
            <pc:sldMk cId="2582172252" sldId="259"/>
            <ac:spMk id="10" creationId="{FCC4F5D6-5526-45F7-99AB-F2AC6A521C4F}"/>
          </ac:spMkLst>
        </pc:spChg>
        <pc:spChg chg="mod">
          <ac:chgData name="" userId="" providerId="" clId="Web-{FE6A5F62-9F7F-4D1C-9BF4-FB0520DB2EBC}" dt="2019-11-05T18:38:36.090" v="10" actId="1076"/>
          <ac:spMkLst>
            <pc:docMk/>
            <pc:sldMk cId="2582172252" sldId="259"/>
            <ac:spMk id="11" creationId="{4A88F48E-D460-46B5-BB95-8814D622F15D}"/>
          </ac:spMkLst>
        </pc:spChg>
        <pc:spChg chg="mod">
          <ac:chgData name="" userId="" providerId="" clId="Web-{FE6A5F62-9F7F-4D1C-9BF4-FB0520DB2EBC}" dt="2019-11-05T18:39:33.043" v="17" actId="1076"/>
          <ac:spMkLst>
            <pc:docMk/>
            <pc:sldMk cId="2582172252" sldId="259"/>
            <ac:spMk id="12" creationId="{0D15FDDF-082F-4ABE-B08C-E40FA23D401A}"/>
          </ac:spMkLst>
        </pc:spChg>
        <pc:spChg chg="mod">
          <ac:chgData name="" userId="" providerId="" clId="Web-{FE6A5F62-9F7F-4D1C-9BF4-FB0520DB2EBC}" dt="2019-11-05T18:38:50.871" v="15" actId="1076"/>
          <ac:spMkLst>
            <pc:docMk/>
            <pc:sldMk cId="2582172252" sldId="259"/>
            <ac:spMk id="13" creationId="{DFABE8A0-1B2A-4AA8-885A-C804A34EB997}"/>
          </ac:spMkLst>
        </pc:spChg>
        <pc:spChg chg="mod">
          <ac:chgData name="" userId="" providerId="" clId="Web-{FE6A5F62-9F7F-4D1C-9BF4-FB0520DB2EBC}" dt="2019-11-05T18:40:02.059" v="21" actId="1076"/>
          <ac:spMkLst>
            <pc:docMk/>
            <pc:sldMk cId="2582172252" sldId="259"/>
            <ac:spMk id="14" creationId="{6C1A5C91-682F-44A2-950E-5DD79A4648C6}"/>
          </ac:spMkLst>
        </pc:spChg>
        <pc:spChg chg="mod">
          <ac:chgData name="" userId="" providerId="" clId="Web-{FE6A5F62-9F7F-4D1C-9BF4-FB0520DB2EBC}" dt="2019-11-05T18:39:58.340" v="20" actId="1076"/>
          <ac:spMkLst>
            <pc:docMk/>
            <pc:sldMk cId="2582172252" sldId="259"/>
            <ac:spMk id="15" creationId="{04DC0714-D1DC-42FC-905A-1E8D2186042D}"/>
          </ac:spMkLst>
        </pc:spChg>
      </pc:sldChg>
    </pc:docChg>
  </pc:docChgLst>
  <pc:docChgLst>
    <pc:chgData name="amina kebabi" userId="c7e2dcc2710c0011" providerId="LiveId" clId="{AF71AE1B-1307-4727-8376-1C7F0563E830}"/>
    <pc:docChg chg="modSld">
      <pc:chgData name="amina kebabi" userId="c7e2dcc2710c0011" providerId="LiveId" clId="{AF71AE1B-1307-4727-8376-1C7F0563E830}" dt="2023-06-25T21:34:48.755" v="4" actId="20577"/>
      <pc:docMkLst>
        <pc:docMk/>
      </pc:docMkLst>
      <pc:sldChg chg="modSp mod">
        <pc:chgData name="amina kebabi" userId="c7e2dcc2710c0011" providerId="LiveId" clId="{AF71AE1B-1307-4727-8376-1C7F0563E830}" dt="2023-06-25T21:34:48.755" v="4" actId="20577"/>
        <pc:sldMkLst>
          <pc:docMk/>
          <pc:sldMk cId="974773203" sldId="256"/>
        </pc:sldMkLst>
        <pc:spChg chg="mod">
          <ac:chgData name="amina kebabi" userId="c7e2dcc2710c0011" providerId="LiveId" clId="{AF71AE1B-1307-4727-8376-1C7F0563E830}" dt="2023-06-25T21:34:48.755" v="4" actId="20577"/>
          <ac:spMkLst>
            <pc:docMk/>
            <pc:sldMk cId="974773203" sldId="256"/>
            <ac:spMk id="2" creationId="{346382C0-C0F3-45AD-9010-16090B76F28B}"/>
          </ac:spMkLst>
        </pc:spChg>
      </pc:sldChg>
    </pc:docChg>
  </pc:docChgLst>
  <pc:docChgLst>
    <pc:chgData name="Kebabi, Amina (a.kebabi417@canterbury.ac.uk)" userId="d5bb73ff-8945-4662-8720-02896f973fb7" providerId="ADAL" clId="{3348C703-F822-4F80-84ED-5FA7BAF5CC41}"/>
    <pc:docChg chg="modSld">
      <pc:chgData name="Kebabi, Amina (a.kebabi417@canterbury.ac.uk)" userId="d5bb73ff-8945-4662-8720-02896f973fb7" providerId="ADAL" clId="{3348C703-F822-4F80-84ED-5FA7BAF5CC41}" dt="2019-11-06T18:35:19.331" v="0" actId="207"/>
      <pc:docMkLst>
        <pc:docMk/>
      </pc:docMkLst>
      <pc:sldChg chg="modSp">
        <pc:chgData name="Kebabi, Amina (a.kebabi417@canterbury.ac.uk)" userId="d5bb73ff-8945-4662-8720-02896f973fb7" providerId="ADAL" clId="{3348C703-F822-4F80-84ED-5FA7BAF5CC41}" dt="2019-11-06T18:35:19.331" v="0" actId="207"/>
        <pc:sldMkLst>
          <pc:docMk/>
          <pc:sldMk cId="2582172252" sldId="259"/>
        </pc:sldMkLst>
        <pc:spChg chg="mod">
          <ac:chgData name="Kebabi, Amina (a.kebabi417@canterbury.ac.uk)" userId="d5bb73ff-8945-4662-8720-02896f973fb7" providerId="ADAL" clId="{3348C703-F822-4F80-84ED-5FA7BAF5CC41}" dt="2019-11-06T18:35:19.331" v="0" actId="207"/>
          <ac:spMkLst>
            <pc:docMk/>
            <pc:sldMk cId="2582172252" sldId="259"/>
            <ac:spMk id="7" creationId="{9F94839B-98E8-4727-A35D-BCEFFBF3C60C}"/>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6/25/2023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6/25/2023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6/25/2023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6/25/2023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6/25/2023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6/25/2023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6/25/2023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6/25/2023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6/25/2023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6/25/2023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6/25/2023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382C0-C0F3-45AD-9010-16090B76F28B}"/>
              </a:ext>
            </a:extLst>
          </p:cNvPr>
          <p:cNvSpPr>
            <a:spLocks noGrp="1"/>
          </p:cNvSpPr>
          <p:nvPr>
            <p:ph type="ctrTitle"/>
          </p:nvPr>
        </p:nvSpPr>
        <p:spPr>
          <a:xfrm>
            <a:off x="2291301" y="964758"/>
            <a:ext cx="7418568" cy="1281457"/>
          </a:xfrm>
        </p:spPr>
        <p:txBody>
          <a:bodyPr/>
          <a:lstStyle/>
          <a:p>
            <a:r>
              <a:rPr lang="en-GB" sz="4000" dirty="0">
                <a:latin typeface="Calibri" panose="020F0502020204030204" pitchFamily="34" charset="0"/>
                <a:cs typeface="Calibri" panose="020F0502020204030204" pitchFamily="34" charset="0"/>
              </a:rPr>
              <a:t>‘Hybridising’ positioning of the self </a:t>
            </a:r>
          </a:p>
        </p:txBody>
      </p:sp>
      <p:sp>
        <p:nvSpPr>
          <p:cNvPr id="3" name="Subtitle 2">
            <a:extLst>
              <a:ext uri="{FF2B5EF4-FFF2-40B4-BE49-F238E27FC236}">
                <a16:creationId xmlns:a16="http://schemas.microsoft.com/office/drawing/2014/main" id="{7E44F5F2-CBB1-482F-A5A7-CF7E9975594D}"/>
              </a:ext>
            </a:extLst>
          </p:cNvPr>
          <p:cNvSpPr>
            <a:spLocks noGrp="1"/>
          </p:cNvSpPr>
          <p:nvPr>
            <p:ph type="subTitle" idx="1"/>
          </p:nvPr>
        </p:nvSpPr>
        <p:spPr/>
        <p:txBody>
          <a:bodyPr/>
          <a:lstStyle/>
          <a:p>
            <a:r>
              <a:rPr lang="en-GB" dirty="0"/>
              <a:t> </a:t>
            </a:r>
          </a:p>
        </p:txBody>
      </p:sp>
      <p:sp>
        <p:nvSpPr>
          <p:cNvPr id="4" name="TextBox 3">
            <a:extLst>
              <a:ext uri="{FF2B5EF4-FFF2-40B4-BE49-F238E27FC236}">
                <a16:creationId xmlns:a16="http://schemas.microsoft.com/office/drawing/2014/main" id="{6FE20D93-79D5-4B74-8401-CE2963608775}"/>
              </a:ext>
            </a:extLst>
          </p:cNvPr>
          <p:cNvSpPr txBox="1"/>
          <p:nvPr/>
        </p:nvSpPr>
        <p:spPr>
          <a:xfrm>
            <a:off x="572495" y="4682743"/>
            <a:ext cx="2886323" cy="923330"/>
          </a:xfrm>
          <a:prstGeom prst="rect">
            <a:avLst/>
          </a:prstGeom>
          <a:noFill/>
        </p:spPr>
        <p:txBody>
          <a:bodyPr wrap="square" rtlCol="0">
            <a:spAutoFit/>
          </a:bodyPr>
          <a:lstStyle/>
          <a:p>
            <a:r>
              <a:rPr lang="en-GB" dirty="0">
                <a:solidFill>
                  <a:schemeClr val="bg1"/>
                </a:solidFill>
              </a:rPr>
              <a:t>Culture, Language and International Education Research (CLIER) </a:t>
            </a:r>
          </a:p>
        </p:txBody>
      </p:sp>
      <p:sp>
        <p:nvSpPr>
          <p:cNvPr id="5" name="TextBox 4">
            <a:extLst>
              <a:ext uri="{FF2B5EF4-FFF2-40B4-BE49-F238E27FC236}">
                <a16:creationId xmlns:a16="http://schemas.microsoft.com/office/drawing/2014/main" id="{F02B0D51-EDEA-4B12-95BC-5AF7C553ABC0}"/>
              </a:ext>
            </a:extLst>
          </p:cNvPr>
          <p:cNvSpPr txBox="1"/>
          <p:nvPr/>
        </p:nvSpPr>
        <p:spPr>
          <a:xfrm>
            <a:off x="9592696" y="5023424"/>
            <a:ext cx="1940753" cy="369332"/>
          </a:xfrm>
          <a:prstGeom prst="rect">
            <a:avLst/>
          </a:prstGeom>
          <a:noFill/>
        </p:spPr>
        <p:txBody>
          <a:bodyPr wrap="square" rtlCol="0">
            <a:spAutoFit/>
          </a:bodyPr>
          <a:lstStyle/>
          <a:p>
            <a:r>
              <a:rPr lang="en-GB" dirty="0">
                <a:solidFill>
                  <a:schemeClr val="bg1"/>
                </a:solidFill>
              </a:rPr>
              <a:t>Amina Kebabi </a:t>
            </a:r>
          </a:p>
        </p:txBody>
      </p:sp>
      <p:sp>
        <p:nvSpPr>
          <p:cNvPr id="6" name="TextBox 5">
            <a:extLst>
              <a:ext uri="{FF2B5EF4-FFF2-40B4-BE49-F238E27FC236}">
                <a16:creationId xmlns:a16="http://schemas.microsoft.com/office/drawing/2014/main" id="{DA53D3C0-CCBD-4037-B6B9-D135D314B1F2}"/>
              </a:ext>
            </a:extLst>
          </p:cNvPr>
          <p:cNvSpPr txBox="1"/>
          <p:nvPr/>
        </p:nvSpPr>
        <p:spPr>
          <a:xfrm>
            <a:off x="667911" y="5638800"/>
            <a:ext cx="1224500" cy="365760"/>
          </a:xfrm>
          <a:prstGeom prst="rect">
            <a:avLst/>
          </a:prstGeom>
          <a:noFill/>
        </p:spPr>
        <p:txBody>
          <a:bodyPr wrap="square" rtlCol="0">
            <a:spAutoFit/>
          </a:bodyPr>
          <a:lstStyle/>
          <a:p>
            <a:r>
              <a:rPr lang="en-GB" dirty="0">
                <a:solidFill>
                  <a:schemeClr val="bg1"/>
                </a:solidFill>
              </a:rPr>
              <a:t>07-11-19</a:t>
            </a:r>
          </a:p>
        </p:txBody>
      </p:sp>
      <p:pic>
        <p:nvPicPr>
          <p:cNvPr id="2054" name="Picture 6" descr="http://abdocollege.org.uk/wp-content/uploads/2015/07/CCCU-logo-2colour1-2.jpg">
            <a:extLst>
              <a:ext uri="{FF2B5EF4-FFF2-40B4-BE49-F238E27FC236}">
                <a16:creationId xmlns:a16="http://schemas.microsoft.com/office/drawing/2014/main" id="{BBA74B35-3CAD-4705-8790-8D02CB9956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6428" y="5387182"/>
            <a:ext cx="2321781" cy="105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4773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68B60-1DA8-440C-B09E-DD9F6B7C6EEB}"/>
              </a:ext>
            </a:extLst>
          </p:cNvPr>
          <p:cNvSpPr>
            <a:spLocks noGrp="1"/>
          </p:cNvSpPr>
          <p:nvPr>
            <p:ph type="title"/>
          </p:nvPr>
        </p:nvSpPr>
        <p:spPr>
          <a:xfrm>
            <a:off x="1154954" y="973668"/>
            <a:ext cx="4681303" cy="706964"/>
          </a:xfrm>
        </p:spPr>
        <p:txBody>
          <a:bodyPr/>
          <a:lstStyle/>
          <a:p>
            <a:r>
              <a:rPr lang="en-US" dirty="0"/>
              <a:t>‘hybrid’ articulation</a:t>
            </a:r>
            <a:endParaRPr lang="en-GB" dirty="0"/>
          </a:p>
        </p:txBody>
      </p:sp>
      <p:sp>
        <p:nvSpPr>
          <p:cNvPr id="4" name="TextBox 3">
            <a:extLst>
              <a:ext uri="{FF2B5EF4-FFF2-40B4-BE49-F238E27FC236}">
                <a16:creationId xmlns:a16="http://schemas.microsoft.com/office/drawing/2014/main" id="{2358F5AF-40A9-4E61-B664-BB139219C56A}"/>
              </a:ext>
            </a:extLst>
          </p:cNvPr>
          <p:cNvSpPr txBox="1"/>
          <p:nvPr/>
        </p:nvSpPr>
        <p:spPr>
          <a:xfrm>
            <a:off x="1429675" y="2687540"/>
            <a:ext cx="8732092" cy="2677656"/>
          </a:xfrm>
          <a:prstGeom prst="rect">
            <a:avLst/>
          </a:prstGeom>
          <a:noFill/>
        </p:spPr>
        <p:txBody>
          <a:bodyPr wrap="square" rtlCol="0">
            <a:spAutoFit/>
          </a:bodyPr>
          <a:lstStyle/>
          <a:p>
            <a:pPr lvl="0" algn="just"/>
            <a:r>
              <a:rPr lang="en-US" sz="2400" dirty="0">
                <a:solidFill>
                  <a:prstClr val="black"/>
                </a:solidFill>
                <a:latin typeface="Calibri" panose="020F0502020204030204" pitchFamily="34" charset="0"/>
                <a:cs typeface="Calibri" panose="020F0502020204030204" pitchFamily="34" charset="0"/>
              </a:rPr>
              <a:t>‘I have a massive problem with the idea of nation. I cannot understand why I cannot pick up. I love the concept of transnationality. When this concept started operating, I just, it felt some hope. It felt so much of home. Of course, I love my city where I was born. It’s always like anything…. It has all that sentiments and things like that… I think of myself as transnational….’ (Jordan, 19-07-18, pp. 11-13)</a:t>
            </a:r>
            <a:endParaRPr lang="en-GB" sz="2400" dirty="0">
              <a:solidFill>
                <a:prstClr val="black"/>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7387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729A6-02FA-4E36-BE95-AA5B365D44DA}"/>
              </a:ext>
            </a:extLst>
          </p:cNvPr>
          <p:cNvSpPr>
            <a:spLocks noGrp="1"/>
          </p:cNvSpPr>
          <p:nvPr>
            <p:ph type="title"/>
          </p:nvPr>
        </p:nvSpPr>
        <p:spPr>
          <a:xfrm>
            <a:off x="1154954" y="973668"/>
            <a:ext cx="8561540" cy="706964"/>
          </a:xfrm>
        </p:spPr>
        <p:txBody>
          <a:bodyPr/>
          <a:lstStyle/>
          <a:p>
            <a:r>
              <a:rPr lang="en-GB" dirty="0"/>
              <a:t>‘hybrid’ articulation</a:t>
            </a:r>
          </a:p>
        </p:txBody>
      </p:sp>
      <p:sp>
        <p:nvSpPr>
          <p:cNvPr id="5" name="AutoShape 2" descr="data:image/jpg;base64,%20/9j/4AAQSkZJRgABAQEAYABgAAD/2wBDAAUDBAQEAwUEBAQFBQUGBwwIBwcHBw8LCwkMEQ8SEhEPERETFhwXExQaFRERGCEYGh0dHx8fExciJCIeJBweHx7/2wBDAQUFBQcGBw4ICA4eFBEUHh4eHh4eHh4eHh4eHh4eHh4eHh4eHh4eHh4eHh4eHh4eHh4eHh4eHh4eHh4eHh4eHh7/wAARCAB8APU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LooooAKKKKACiiigAooooAKKKKACiiigAooooAKKKKACiiigAooooAKKKKACiiigAooooAKKKKACiiigAooooAKKKKACiiigAqG9uraytJbu8uIre3hUvJLIwVUUdSSegqavjH9sP4q3GueIZvAei3JTSdOk237Rt/x83A6ofVU6Y7tn0FdWEwssTU5I/MmUuVXPXde/ai+Gem6o1lbjV9VRW2tc2dsvldexdlJHuAa9M+H3jvwv480k6l4Z1SO8jQgTRkFZYSezoeR/WvzOrrfhL451P4e+NbPxBp7uYlYJeW4Py3EJPzKR645HoQK9uvktP2f7tvm/MyVV31P0poqrpGoWmraVa6pYSia1u4VmhcfxIwyD+Rq1XzTVjcKKKKACivIvHnxR8Qv46l8A/DTw9BrmuWsYk1C5upClrZg9AxHU8jj371u/DK9+LEmq3Nn8Q9H0CG1EAkgvNLmYhpN2NhVjkcc5rd4eUYc0ml5X1+4XNqegUU1ZEZiqupYdQDyKUsozlgMDJ5rAYtFIHVl3KylfUHiuT+Fvja38eaFeatb2UlnHb6jPZKkjhmbyiAW46ZPaqUW05dEFzraKTeu/ZuXd6Z5oLKM5YDAyeakBaK8ptte1dv2pLrw+dTuDo6+GFultN/7oS+bjfj1x3r1VWVhuVgR6g1pUpuFr9VcSdxaKAQRnIx60m5eORz0rMYtFIHQnhlPOOtKSBjJAzQAUUUUAFFFFABRRRQAUUUUAFFFFAHNfFPxGvhH4d674i/jsrN3i95CMIP8Avoivzm8NaJrnjPxTBpOlwSX2qahMT9STlnY9gOSTX2Z+23qDWfwVNqrEfbtSggOD2G6Q/wDoArnv2GvBMNj4WvvHF1CDeajI1taMRykCH5iP95x/46K93A1VhcJKt1bsjGa5pJFrwt+yh4Ot9FSPxHqmpX+puuZJbaXyYo2x0RcEkD1br6DpXhH7QHwZ1L4YX8N1BcPqOgXblLe6ZcPG/Xy5AOM4zgjg4PTpX6AVzXxQ8K2vjXwHq3hu6VT9rt2ETEf6uUcow+jAVzYbNK0KqlUldPcqVNW0PNv2LvEb618Ho9NnkLzaNdPaDPURnDp+QYj8K9ur5N/YLu57XXfF+g3AKOI4ZWQ9VdGdG/8AQh+VfWVYZjTUMTNL1+/UcHeKCiiiuIs8R/ZQWKaLx9qUx3apceKbpblj97auNgPtlnr2LXPs/wDYt99ruzZW/wBnk824DhDCu05fcemBzn2rxHxD4X+IHw0+I+r+Mvh5pMfiHQ9dfz9T0fzAkkc3eRPXJJPGTyQR0NS+IL/4mfFD4e+LvD914CuPC6y6biza5uAZLmbeCY8cYBUYz0yetehVpKrU9opLlduq0+XkQnZWPJ/EupfDXwnquha98L/EPiC51m01WCK+uZWuJYL+EnEgeRhsJ9ge54rv/GPh668aftU6j4XuNY1G00N9Cgn1CG1uGjMyKeIwR90FmBOOoGKxPG0fxC8ZfDLQPC+mfC3UtDttHubRrzzECmZ4/lxCnUqMlyx9AK9S0vQNaj/ak1fxHJptwukS+HoreO8K/u2lDglQfXFddSoormv71pdU3urf8AlI474b+DrW08feP/g7dX2p3HhcW9pqFohvHWWAMQSqyKQRyBnHUAeprn/gtpumeDPg/wCL/iVYreNrGlzalbW6yXbmEqrAJmMnaWzj5sZNeseGND1e3/aQ8W69Pp88el3ej2kNvdMv7uR1PzKD6iuF+HPh3xMNE8ZfB7X/AAnqVrY6lPqE0Gugf6KVl5QZxyc4PX19Kz9rzJ3ej5W/PTX/AIIWPNL/AFLwLpvw+tvF2k+PtTuPidCIr2WdppiLiUsC8BQjbswWGPb3rvvF2m33xF/aDsND/tfUNM0fVPCVtd6jHazFGePzGcIp7ZbaCcZwMVr+DPGPxF8OaLYeDdX+D+p6lqtiqWaahbhfscqLhVkMmMD5QM8/lXUx6DrI/akPiL+zJxpH/CMLa/awv7rzfNJ2Z9cVc6vK2+tnZ3T7Wt+gJHnWueAoNW/aVsvBkepaha6NaeEoI7vybgpNcQRuQIy455bbkjrg1s+DbS4+HXxh8SfDqx1C9n8PX/h99VsIbmdpGtpBlWCsecHDfkKtePNN8eaT+0NN488N+G7jV7C00OKCeBWCG7UyNvjjY8eYuVbHfFXvhnoXijxd8S9d+JHi3Qrjw9FPpg0nS9PuDmZYidzu47c9OnU1Eql6d5SXLyr7/wDP9AtqN+DFzcSfsix3M1xK839iXzea8hLZHm4O4815trN1rs3wE+DiaVqtxa6le6otulz5jEhnaRAx55xnPPpWn4dtPixoXw41X4OWvgO4fi5gg1zzALYWrliSP7zEEgAHPIyK0k8GeKv+FXfBzTv7BvRd6RrcM+oQ7PmtoxIxLP6DBrT3YTcm1rK/TazDVol+J/gqD4TeFvC3iTQtS1W5j0XxDHc6jJdXJd5YptqSFugIyq8eprq9XuJvE/7T+iabb3Eh03w1oz6hOqOQjzTnbHnBweMMPpXefFTw/H4q+HWveH5AM3ljIkZPaQDKH8GAryz9ji31DUfCureN9ZbzL7WJ4rZHI/5Y20YiXH47vyrmjU56LqSfvK6/8C/plW1se8UUUV5pYUUUUAFFFFABRRRQAUUUjMqqWYhVAySTwBQB8+/t4Kf+FU6U2OF1qPJ/7Yy16l8EdNTSPhD4UsEXbs0uB2H+06h2/VjXg/7YHxQ8GeIfCUvgrRbptW1OG7S4ee2XdBBsyGBfucEjjIGeT2r3vwZbtrXwx8NtDqV7YCTS7Z/MtGUMQYl7sp/lXpVozjg6cZK2rM1ZyZ11Fedaz8LG1CM+V8RPHlpIW3bo9XIAP0AH5dK52+8B/GTQyLjwp8VTq4Qf8eeu2iMrn08xRuFcsaVOX2187l3fY5L4Cad/ZP7VfxLsok2QiN5FUdAHmRx/6FX0pXyZ4N8Z6n8NfjX4g8Q/Fvw7d6PP4hiihW6tY/NtVKYBIIJ3A7QeCSPSvqbQ9W0zXNMh1PR7+3v7KYZjngkDow+orfMIy51J7WWvTbuTB6F2iiiuAs82+Jfxd0rwjr9v4Y03SNQ8S+JJ0DrpunqCyKehdui/5PSsWf4reK5vCXiqe98A6t4V1PSdJkvraW92ywSEcAZGATnnHoKofsuWsWqax8QPGl4BLqt74hntC7D5o4Y8FUHoPmH/AHyPSu9+O3/JGvF3/YJn/wDQDXe40qdRUuW70uyNWrmx8PdUutb8B6BrF8UN1fabb3ExRcAu8ascDsMmt2vk/wAj4reH/gfo/wAT7fxvPBFp1layRaGkI+z/AGNQqLu/vMVwxJ9e1dt8W/FHjm8+IfgXQ/BerNpj+I9KmZwwDxw5CsZiO7Iu7HvSng7z92Str8ragp6Hq2p3fi2P4gaRZ2On2knhmS2lbULpj+9jmH+rVeeh78Gukrxawn8VeGfi/wCAPBeoeKr3WIZNIvpL6WXA+1yKWZGYc8qCAOe1c38KdU8WfETxHqV9c/FG90bWdO1d0k8Nx28YjS2SQfKVYbm3AEbucGpeGbjzXVkt9e7/AMh8x7hdeLNHt/G9n4NklkOr3dm95HGIztESHBJboOe1btfMPinwX4suP2mbPT4fiLqlvd3mkXN3bXiwIXtYfN/491HQrz1PPFfTsYKxqrNuIABJ71nXpRpqLi73VwTueZ/Eb4waZ4Y8SxeE9G0TUvFHiR1DtYaeoPkqehkY8L/9cZxWHq3xZ8WHwB4v1C48C6p4U1bRdPW6ga/CywyEtjAIADEc8fSq/wCyTbR6jpvi3xrdqJNX1bX7hJ5WHzLGhG1B3AG48fSuw/aQ/wCSGeLv+we38xXRyUoVVS5bu6u/z8hXbVzrfCF9PqfhPSNSuipnu7GGeUqMDcyBjgfU1qV8rakvxW8KfCjQ/il/wm8xjt4bR30FYQLZLNtqqvu20qWJ55PPFen/APCT6xP+0ro+iRahOmjXXhY3zWeRsMpkOGPvjis6mEau4tNa/h0GpHRfGLw/408TaBFpPg/xFaaGJ2ePUJZoi7PCy4ITAyG9+PrW74E8N2PhDwfpnhrTsm20+ARKxGC56sx9yxJ/GuCsPEOtyftPa14bfUpzpEPh2K5jtMjYspcAuPfFcN8DtU+IniLSm8feJPGdynh3QJrsPZKgL36xhyzSNx93ICj/AGar2M/ZWckkrP1vsK6ufSNef+DfFmr6p8ZPHPha7eE6dosVi1mFjw4MsZZ9x78ivPfAtn8XPiho6+Ov+FgS+FbG9kaTTNMtbRJFWENgGQtyc49/XvisyXSPFviH9pXx/oXhzxJL4dt5bawm1C/gjDT4SBQkaZ6bixJPotOGGiueMpK6XnpqvL8gctj6VoryP9nXXvE09z4t8G+LNUbVtQ8N6kLdL1hhponXKk/l+vtXrlclWm6c3FlJ3QUUUVmMKKKKAI7maG2t5Li4lSKGJC8jucKqgZJJ7ACvjH47/GrXPiNr6+B/ALXCaRPMLZWhysuouTjr1WPPQdxyfQdx+258RZtO062+H+lTlJb+MXGpMp5EOcLH/wACIJPsPeuH/Yb8Lwar8QNR8R3UYddGtgLfPaaUkbvwUN/31Xt4LDRo0Hiqiv2RlKV3yo9t+HXwJ0Hwx8MNS0G4hhutc1fT5IL6+KglWdeEjJ6Ipxj1Iya3f2ab6a5+DmjWd2pW80rzdNuUPVJIHKY/ICvSK4bwxZHw18TNd01Pl0/xABq1sOy3CgR3Cj6/un/FvevOlXlWjLnd3v8A1/XQu1tjuaKK8l+PXjO6il074beFrjHijxI4g3xnJsrY/wCsmPodobH0J7VjSpupLlQ27HaiLQfiF4VuYdR06C/0a5lkijEo3LMqMV8xfTJDYI5xg96+VvFlt4v/AGafiFHd+H7qa+8J6m5aO3nYmOQD70T/AN2QA8OOo/EV9g6DplrouiWWkWKbLWygSCJfRVAA/lXD/tIeFoPFnwe120aINc2kDXto2OVkiG7j6gMv4114PEKnU5Jawluv1JlG6v1Og+G3jXQ/H3ha38QaFMXhk+WWJv8AWQSDqjjsR+o5rpa/Pr9mn4kT/D/4gW3nzkaJqjrb6hGT8qgnCy/VSfyyK/QUEMAQQQehFLH4N4Wpbo9ghLmR86SXevfAv4leIb6Tw/qGseB/EV19uE1jH5j2U7ZLAr6cn04xjkYrY8SfFPR/iP8ADLxxp/h/SNbWO30OWQ3FzaGNHYgjYvct3r2LRdYstYa/S08wmxu3tJt64/eKATj1HzDmhNWsm8QyaCocXaWq3TDb8vlsxUc+uVPFZfXKcrTlH3tNb728jV4eom4221fkjyHx5BM37GLW6wyGb/hGLVfLCHdnZHxjrmmSwTH45fCSTyZNkfhy6DNsOFPkDgnsa9ywMYxxWVfalc2/iHTtNj0q4ngu0laS8X/V2+wAgNx/FnA57UfW+VO63v8A+TKwoUnN2j/VtTzbxnHL/wANReBp1hkaJNGv9zhSQDg4Ga8u+JOv+FfHvjDw5qXw40XWrXx9HqsQuZEsngMUIP7zzz0I9z2z2r6vwM5xzSBVByFAPrirpYpQadtUrb+u/wB5Djc8H+L3iKy8B/tDeF/GHiCO5TRZNDuLFrmKIuElL7gCB+H517tBKs0EcyZ2yKGXIwcEZpzorjDKrD3GaWsKlRTjFW1Wg0j5xs9Q1z4C+OvEEN74e1LVvA2t3jX9tdWERkaylf7ysvYdB26LjPStHx58TtK+JPwc8eWvh/SNaSG00tW+0XVoY1lZ2+6nckYyfqK9q8Ralc6bFaNbaXcaiZ7qOB1h6xKx5kPB+Ud6t/a7Nb4af50X2oxmXycjdszjdj0zxmtfrcHJSlH3lbW/9alexnyp9Hc8b+MsM0n7JTQxwyPL/Y9iNiqS2f3XbrWJ8RNW/wCFffF3wV8QtVsL2XQZfDx0u6nt4TIYJPvLkD1yOPY19DkDGMcUhUEYIBHvTp4nlVmrrX8UQ4nzz8LdYvPFP7SmteKjpN7Yabf+HQNONzEUeWFJFUOQem4hiB6Yrb/Z10aTVP2er7Q51a3a+m1GDMiEbd7uobH45r2wAegoAx04oqYrmVkrbfhcFE+bvhd8W7b4a+D7X4f+O9B1u113Ry1rbpb2bSreIGOwow46ED9a7X4bRyf8NGfE64aF1SS30vYzKQD+5OQD3r1sqpOSoJ+lLgZ6Up4iMuZqNnLfXzT/AEBRPGfgpDNH8b/izJJDIiPf2uxmUgN8jdD3r2ajAz0orKtU9pLmt0X4Kw0rBRRRWQwooooA/On9ozUrjVfjd4quLhiTFem3QHskYCAfpXsn7AurWsd94o0N2C3UyQ3UYPVkXcrY+hZfzry39qjw5ceHvjXrbSRsLfU3F9bvjhlcfNj6MGFcD4U8Qax4W1+113Qr17O/tm3RyLzkd1I6FSOCDX2MqKxOCUIvdI5b8srn6hVT1OwjvWtZC3lzWswmhkA5U8hh9CpIP1r5U0P9rzUobBY9Z8GW93dAYMtteGFW99rK3865fx3+1D47122ks9Et7Pw9A4KmSHMk+D6O3APuBXgxyjFOVrW87m3tIn0V8ePjRoXw202S0heLUPEUqf6PYq2fLz0eXH3V746nt61yP7KXgzWLu4v/AIs+NGluNb1oEWZmHzJAer47bsAKOyj3rxbwN+z/AOPPHXhnUfFV9O1lczJ5tjHfljLfOeSWJ5QEdGPU47c1J4e+O3xY+HN6fDuvxLe/YsRNaapCVljA4ADrgkY6Hmuz6nH2UqWHknL7X+SJ5tbyPuiud+Jmp2uj/DzxBqV46pDBp0xYt0JKEAfiSB+NfPNt+1/F9n/0rwJIZgOsepAKT+MeR+teU/Gn46eJviTZLpL28Ok6MHDtawOWaZh08xj1A9AAOAa5aGU4h1FzqyKdSNjyUD5MH05r9Jfgdq0+ufCHwtql0xaebTog7HqxUbcn67c1+cNla3F7eQ2dnC89zPIsUUaDLO7HAA+pNfpd8MfD7eFfh7oXh12DSWFlHFIR034y2PbcTXfnrjyQXW5FHdmf8Lv+Pjxb/wBjFcf+gR0qnb8Yr1h1Hh6I/wDkeSs/wdqtjoXjPxXoOq3UNnLPf/2jbGZwgljkRQSpPBwVxUnhe+h8QfEPxDrmnuJtPtbGLTo51OUkkDO77T3A3AV8bCS5Yx63f6n1FelNVK1Vr3XBa9NeW39epjad4q+IereFJPFGn2+jxWdojs9vLG/mXYjJ3lTnCjggdeRXUyeJrq71PwzFpqwrba1ZT3GZFJZSsasmOR3bmqPw+A/4UxD6fYrn/wBCkrK8Mf8AH38MP+wPN/6IjqYymlH3nql+a/zN61KhOdVKmkoOaVuyjJq/ezVzasfGVw3wqn8T3UUQ1G3hlSWJQdv2hGKbcZzgtjjPQ1DNrHjDVdWfQ9DbTLW50+1hfU7u4iZ08913CJFB9OSSTwRXN3ULL47ufAeD5F7rcWrBe3kBPMcfTzYx+Yq0+k6Q3xN8RWet6xqWlzXbQ3dmYdRe2SePywjdCASrKffBFT7ScklfrZ9Ndf8AgFfVMPTcpcurTnHTmtFuNtOtry+6/Qt6l4/1i08FJqLadAdYtdXTTL21XJVnzg7DnjcNpBOcZ71Z1TXfG2mW+j6TeNoia3rN5IkU21/s9tGqBtpGcs/UDnmqGtaPoGnaLpn9iXkt9Fc+J7R55pLozl5A2D8x+grsfG1n4Z1Wyj0nxJNbRiYtJb+ZKI3VlxlkbsRkdPWrSqNO8tUl/XzMZywlOUOWlo3K+mui00vsnd2vqtGzNvdU8U6JpWm/2xLpdxd3Os29mZLeJ1QwSMATgnIfr7dOK514fGP/AAux/LvdFD/2ZuUtBJ/x6faOF6/6z36e1Z1jqN3d6LaWU2pPqtpp3jC0tbO/flp4w6nk/wARUnGe9dXe3VrY/GuKS8uIrdJ9AMcTSOFDMJwSBnvg1HN7S2rtddfU2VJ4bnXKnJxn09GtOmnToanhTxBcXh8QQ6t5Mc+kX0sTGNSoMO0PG/JPVTz7g1Z8AanqGteE7LVtSSKOW8UzIkakBYyx2dSeduCfrXAfFJ7jSvFF9ZWYYHxbYRWUe0f8t1kCE/8AfuQ/9816vYW0VlYwWcChYoI1jQeiqMD+VdFGcnNxb+H/AD0/D8zzcdRpU6EasV/Es15WXvfJyb+4mooorqPHCiiigAooooAKKKKACiiigDjPix8NvDfxJ0NdO12Bkmhy1reQ4Etux64PcHjKng/rXzL4h/ZN8ZW1y/8AYeu6VqEGTs8/dC+O2eCPyr7Norsw+Pr4dWg9CZQTPi/Q/wBk7xtcyr/a2uaNYRcbvLLzN+HAFe4fC79nrwL4Kni1C4hfXtVjIZbi9UFI29UjHyg+5yR2NewUVVbMsRWVpS08hKEUA6VyfxE+HXhDx9Yi28S6RFcuoIiuU+SeL/dcc/gcj1FdZRXHGcoPmi7Ms+TvFn7I1ys7SeFfFcbQnJEOoQkMPQb04P1wK5i2/ZR+IUk6pNqehQxk8v5rtj8NtfbFFehHNsVFWvf5Gfs4njHwR/Z/8P8Aw+vU1vULo61riD91M8e2K3Pcxr/e/wBo8+mK9noorirVp1pc03dlpJbGXr3h3QdeWMa1pFlf+X9zz4g5X6E1b07T7HTbJLLT7SC1tkGFiiQKoH0FWaKw5Y35ramrrVHBU3J8q6X0+4rWthZWtgNPt7SGK0ClRCiAIAc5GPfJpkOl6bCbMxWNuhskMdqVjA8lSACq+gwAOPSrlFPlXYXtJ667lVtOsG1NdUazgN8sRhW42DzAhOdu7rjPaoNc0HRdciSLWNLtL9EOUE8QfafbPStGik4pqzQ41akZKUZNNbeRnW+haLb2FvYW+l2cVrbSiaGFYgEjcHIYDsQe9Lreh6NrkSRaxpdnqCRksi3EKuFPqM9K0KKOSNrWGq1RS5+Z3731KKaPpSWdvZpptqttbSLLBEsQCxupyrKOxB70zWNC0bWHgfVdLtL1rd98LTRBjG3qM9OlaNFHLG1rCVaopcyk7+pwV35/if4kacv9k3tvp/h95pXubmEos05GxRGT95cZbI9q72iilCHLd9WaYjEe1UYpWUVZfe2/vbYUUUVZzhRRRQAUUUUAFFFFABRRRQAUUUUAFFFFABRRRQAUUUUAFFFFABRRRQAUUUUAFFFFABRRRQAUUUUAFFFFABRRRQAUUUUAFFFFABRRRQB//9k=">
            <a:extLst>
              <a:ext uri="{FF2B5EF4-FFF2-40B4-BE49-F238E27FC236}">
                <a16:creationId xmlns:a16="http://schemas.microsoft.com/office/drawing/2014/main" id="{1CB03482-6612-4DC3-ACC2-5EF6D97FA7F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data:image/jpg;base64,%20/9j/4AAQSkZJRgABAQEAYABgAAD/2wBDAAUDBAQEAwUEBAQFBQUGBwwIBwcHBw8LCwkMEQ8SEhEPERETFhwXExQaFRERGCEYGh0dHx8fExciJCIeJBweHx7/2wBDAQUFBQcGBw4ICA4eFBEUHh4eHh4eHh4eHh4eHh4eHh4eHh4eHh4eHh4eHh4eHh4eHh4eHh4eHh4eHh4eHh4eHh7/wAARCAB8APU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LooooAKKKKACiiigAooooAKKKKACiiigAooooAKKKKACiiigAooooAKKKKACiiigAooooAKKKKACiiigAooooAKKKKACiiigAqG9uraytJbu8uIre3hUvJLIwVUUdSSegqavjH9sP4q3GueIZvAei3JTSdOk237Rt/x83A6ofVU6Y7tn0FdWEwssTU5I/MmUuVXPXde/ai+Gem6o1lbjV9VRW2tc2dsvldexdlJHuAa9M+H3jvwv480k6l4Z1SO8jQgTRkFZYSezoeR/WvzOrrfhL451P4e+NbPxBp7uYlYJeW4Py3EJPzKR645HoQK9uvktP2f7tvm/MyVV31P0poqrpGoWmraVa6pYSia1u4VmhcfxIwyD+Rq1XzTVjcKKKKACivIvHnxR8Qv46l8A/DTw9BrmuWsYk1C5upClrZg9AxHU8jj371u/DK9+LEmq3Nn8Q9H0CG1EAkgvNLmYhpN2NhVjkcc5rd4eUYc0ml5X1+4XNqegUU1ZEZiqupYdQDyKUsozlgMDJ5rAYtFIHVl3KylfUHiuT+Fvja38eaFeatb2UlnHb6jPZKkjhmbyiAW46ZPaqUW05dEFzraKTeu/ZuXd6Z5oLKM5YDAyeakBaK8ptte1dv2pLrw+dTuDo6+GFultN/7oS+bjfj1x3r1VWVhuVgR6g1pUpuFr9VcSdxaKAQRnIx60m5eORz0rMYtFIHQnhlPOOtKSBjJAzQAUUUUAFFFFABRRRQAUUUUAFFFFAHNfFPxGvhH4d674i/jsrN3i95CMIP8Avoivzm8NaJrnjPxTBpOlwSX2qahMT9STlnY9gOSTX2Z+23qDWfwVNqrEfbtSggOD2G6Q/wDoArnv2GvBMNj4WvvHF1CDeajI1taMRykCH5iP95x/46K93A1VhcJKt1bsjGa5pJFrwt+yh4Ot9FSPxHqmpX+puuZJbaXyYo2x0RcEkD1br6DpXhH7QHwZ1L4YX8N1BcPqOgXblLe6ZcPG/Xy5AOM4zgjg4PTpX6AVzXxQ8K2vjXwHq3hu6VT9rt2ETEf6uUcow+jAVzYbNK0KqlUldPcqVNW0PNv2LvEb618Ho9NnkLzaNdPaDPURnDp+QYj8K9ur5N/YLu57XXfF+g3AKOI4ZWQ9VdGdG/8AQh+VfWVYZjTUMTNL1+/UcHeKCiiiuIs8R/ZQWKaLx9qUx3apceKbpblj97auNgPtlnr2LXPs/wDYt99ruzZW/wBnk824DhDCu05fcemBzn2rxHxD4X+IHw0+I+r+Mvh5pMfiHQ9dfz9T0fzAkkc3eRPXJJPGTyQR0NS+IL/4mfFD4e+LvD914CuPC6y6biza5uAZLmbeCY8cYBUYz0yetehVpKrU9opLlduq0+XkQnZWPJ/EupfDXwnquha98L/EPiC51m01WCK+uZWuJYL+EnEgeRhsJ9ge54rv/GPh668aftU6j4XuNY1G00N9Cgn1CG1uGjMyKeIwR90FmBOOoGKxPG0fxC8ZfDLQPC+mfC3UtDttHubRrzzECmZ4/lxCnUqMlyx9AK9S0vQNaj/ak1fxHJptwukS+HoreO8K/u2lDglQfXFddSoormv71pdU3urf8AlI474b+DrW08feP/g7dX2p3HhcW9pqFohvHWWAMQSqyKQRyBnHUAeprn/gtpumeDPg/wCL/iVYreNrGlzalbW6yXbmEqrAJmMnaWzj5sZNeseGND1e3/aQ8W69Pp88el3ej2kNvdMv7uR1PzKD6iuF+HPh3xMNE8ZfB7X/AAnqVrY6lPqE0Gugf6KVl5QZxyc4PX19Kz9rzJ3ej5W/PTX/AIIWPNL/AFLwLpvw+tvF2k+PtTuPidCIr2WdppiLiUsC8BQjbswWGPb3rvvF2m33xF/aDsND/tfUNM0fVPCVtd6jHazFGePzGcIp7ZbaCcZwMVr+DPGPxF8OaLYeDdX+D+p6lqtiqWaahbhfscqLhVkMmMD5QM8/lXUx6DrI/akPiL+zJxpH/CMLa/awv7rzfNJ2Z9cVc6vK2+tnZ3T7Wt+gJHnWueAoNW/aVsvBkepaha6NaeEoI7vybgpNcQRuQIy455bbkjrg1s+DbS4+HXxh8SfDqx1C9n8PX/h99VsIbmdpGtpBlWCsecHDfkKtePNN8eaT+0NN488N+G7jV7C00OKCeBWCG7UyNvjjY8eYuVbHfFXvhnoXijxd8S9d+JHi3Qrjw9FPpg0nS9PuDmZYidzu47c9OnU1Eql6d5SXLyr7/wDP9AtqN+DFzcSfsix3M1xK839iXzea8hLZHm4O4815trN1rs3wE+DiaVqtxa6le6otulz5jEhnaRAx55xnPPpWn4dtPixoXw41X4OWvgO4fi5gg1zzALYWrliSP7zEEgAHPIyK0k8GeKv+FXfBzTv7BvRd6RrcM+oQ7PmtoxIxLP6DBrT3YTcm1rK/TazDVol+J/gqD4TeFvC3iTQtS1W5j0XxDHc6jJdXJd5YptqSFugIyq8eprq9XuJvE/7T+iabb3Eh03w1oz6hOqOQjzTnbHnBweMMPpXefFTw/H4q+HWveH5AM3ljIkZPaQDKH8GAryz9ji31DUfCureN9ZbzL7WJ4rZHI/5Y20YiXH47vyrmjU56LqSfvK6/8C/plW1se8UUUV5pYUUUUAFFFFABRRRQAUUUjMqqWYhVAySTwBQB8+/t4Kf+FU6U2OF1qPJ/7Yy16l8EdNTSPhD4UsEXbs0uB2H+06h2/VjXg/7YHxQ8GeIfCUvgrRbptW1OG7S4ee2XdBBsyGBfucEjjIGeT2r3vwZbtrXwx8NtDqV7YCTS7Z/MtGUMQYl7sp/lXpVozjg6cZK2rM1ZyZ11Fedaz8LG1CM+V8RPHlpIW3bo9XIAP0AH5dK52+8B/GTQyLjwp8VTq4Qf8eeu2iMrn08xRuFcsaVOX2187l3fY5L4Cad/ZP7VfxLsok2QiN5FUdAHmRx/6FX0pXyZ4N8Z6n8NfjX4g8Q/Fvw7d6PP4hiihW6tY/NtVKYBIIJ3A7QeCSPSvqbQ9W0zXNMh1PR7+3v7KYZjngkDow+orfMIy51J7WWvTbuTB6F2iiiuAs82+Jfxd0rwjr9v4Y03SNQ8S+JJ0DrpunqCyKehdui/5PSsWf4reK5vCXiqe98A6t4V1PSdJkvraW92ywSEcAZGATnnHoKofsuWsWqax8QPGl4BLqt74hntC7D5o4Y8FUHoPmH/AHyPSu9+O3/JGvF3/YJn/wDQDXe40qdRUuW70uyNWrmx8PdUutb8B6BrF8UN1fabb3ExRcAu8ascDsMmt2vk/wAj4reH/gfo/wAT7fxvPBFp1layRaGkI+z/AGNQqLu/vMVwxJ9e1dt8W/FHjm8+IfgXQ/BerNpj+I9KmZwwDxw5CsZiO7Iu7HvSng7z92Str8ragp6Hq2p3fi2P4gaRZ2On2knhmS2lbULpj+9jmH+rVeeh78Gukrxawn8VeGfi/wCAPBeoeKr3WIZNIvpL6WXA+1yKWZGYc8qCAOe1c38KdU8WfETxHqV9c/FG90bWdO1d0k8Nx28YjS2SQfKVYbm3AEbucGpeGbjzXVkt9e7/AMh8x7hdeLNHt/G9n4NklkOr3dm95HGIztESHBJboOe1btfMPinwX4suP2mbPT4fiLqlvd3mkXN3bXiwIXtYfN/491HQrz1PPFfTsYKxqrNuIABJ71nXpRpqLi73VwTueZ/Eb4waZ4Y8SxeE9G0TUvFHiR1DtYaeoPkqehkY8L/9cZxWHq3xZ8WHwB4v1C48C6p4U1bRdPW6ga/CywyEtjAIADEc8fSq/wCyTbR6jpvi3xrdqJNX1bX7hJ5WHzLGhG1B3AG48fSuw/aQ/wCSGeLv+we38xXRyUoVVS5bu6u/z8hXbVzrfCF9PqfhPSNSuipnu7GGeUqMDcyBjgfU1qV8rakvxW8KfCjQ/il/wm8xjt4bR30FYQLZLNtqqvu20qWJ55PPFen/APCT6xP+0ro+iRahOmjXXhY3zWeRsMpkOGPvjis6mEau4tNa/h0GpHRfGLw/408TaBFpPg/xFaaGJ2ePUJZoi7PCy4ITAyG9+PrW74E8N2PhDwfpnhrTsm20+ARKxGC56sx9yxJ/GuCsPEOtyftPa14bfUpzpEPh2K5jtMjYspcAuPfFcN8DtU+IniLSm8feJPGdynh3QJrsPZKgL36xhyzSNx93ICj/AGar2M/ZWckkrP1vsK6ufSNef+DfFmr6p8ZPHPha7eE6dosVi1mFjw4MsZZ9x78ivPfAtn8XPiho6+Ov+FgS+FbG9kaTTNMtbRJFWENgGQtyc49/XvisyXSPFviH9pXx/oXhzxJL4dt5bawm1C/gjDT4SBQkaZ6bixJPotOGGiueMpK6XnpqvL8gctj6VoryP9nXXvE09z4t8G+LNUbVtQ8N6kLdL1hhponXKk/l+vtXrlclWm6c3FlJ3QUUUVmMKKKKAI7maG2t5Li4lSKGJC8jucKqgZJJ7ACvjH47/GrXPiNr6+B/ALXCaRPMLZWhysuouTjr1WPPQdxyfQdx+258RZtO062+H+lTlJb+MXGpMp5EOcLH/wACIJPsPeuH/Yb8Lwar8QNR8R3UYddGtgLfPaaUkbvwUN/31Xt4LDRo0Hiqiv2RlKV3yo9t+HXwJ0Hwx8MNS0G4hhutc1fT5IL6+KglWdeEjJ6Ipxj1Iya3f2ab6a5+DmjWd2pW80rzdNuUPVJIHKY/ICvSK4bwxZHw18TNd01Pl0/xABq1sOy3CgR3Cj6/un/FvevOlXlWjLnd3v8A1/XQu1tjuaKK8l+PXjO6il074beFrjHijxI4g3xnJsrY/wCsmPodobH0J7VjSpupLlQ27HaiLQfiF4VuYdR06C/0a5lkijEo3LMqMV8xfTJDYI5xg96+VvFlt4v/AGafiFHd+H7qa+8J6m5aO3nYmOQD70T/AN2QA8OOo/EV9g6DplrouiWWkWKbLWygSCJfRVAA/lXD/tIeFoPFnwe120aINc2kDXto2OVkiG7j6gMv4114PEKnU5Jawluv1JlG6v1Og+G3jXQ/H3ha38QaFMXhk+WWJv8AWQSDqjjsR+o5rpa/Pr9mn4kT/D/4gW3nzkaJqjrb6hGT8qgnCy/VSfyyK/QUEMAQQQehFLH4N4Wpbo9ghLmR86SXevfAv4leIb6Tw/qGseB/EV19uE1jH5j2U7ZLAr6cn04xjkYrY8SfFPR/iP8ADLxxp/h/SNbWO30OWQ3FzaGNHYgjYvct3r2LRdYstYa/S08wmxu3tJt64/eKATj1HzDmhNWsm8QyaCocXaWq3TDb8vlsxUc+uVPFZfXKcrTlH3tNb728jV4eom4221fkjyHx5BM37GLW6wyGb/hGLVfLCHdnZHxjrmmSwTH45fCSTyZNkfhy6DNsOFPkDgnsa9ywMYxxWVfalc2/iHTtNj0q4ngu0laS8X/V2+wAgNx/FnA57UfW+VO63v8A+TKwoUnN2j/VtTzbxnHL/wANReBp1hkaJNGv9zhSQDg4Ga8u+JOv+FfHvjDw5qXw40XWrXx9HqsQuZEsngMUIP7zzz0I9z2z2r6vwM5xzSBVByFAPrirpYpQadtUrb+u/wB5Djc8H+L3iKy8B/tDeF/GHiCO5TRZNDuLFrmKIuElL7gCB+H517tBKs0EcyZ2yKGXIwcEZpzorjDKrD3GaWsKlRTjFW1Wg0j5xs9Q1z4C+OvEEN74e1LVvA2t3jX9tdWERkaylf7ysvYdB26LjPStHx58TtK+JPwc8eWvh/SNaSG00tW+0XVoY1lZ2+6nckYyfqK9q8Ralc6bFaNbaXcaiZ7qOB1h6xKx5kPB+Ud6t/a7Nb4af50X2oxmXycjdszjdj0zxmtfrcHJSlH3lbW/9alexnyp9Hc8b+MsM0n7JTQxwyPL/Y9iNiqS2f3XbrWJ8RNW/wCFffF3wV8QtVsL2XQZfDx0u6nt4TIYJPvLkD1yOPY19DkDGMcUhUEYIBHvTp4nlVmrrX8UQ4nzz8LdYvPFP7SmteKjpN7Yabf+HQNONzEUeWFJFUOQem4hiB6Yrb/Z10aTVP2er7Q51a3a+m1GDMiEbd7uobH45r2wAegoAx04oqYrmVkrbfhcFE+bvhd8W7b4a+D7X4f+O9B1u113Ry1rbpb2bSreIGOwow46ED9a7X4bRyf8NGfE64aF1SS30vYzKQD+5OQD3r1sqpOSoJ+lLgZ6Up4iMuZqNnLfXzT/AEBRPGfgpDNH8b/izJJDIiPf2uxmUgN8jdD3r2ajAz0orKtU9pLmt0X4Kw0rBRRRWQwooooA/On9ozUrjVfjd4quLhiTFem3QHskYCAfpXsn7AurWsd94o0N2C3UyQ3UYPVkXcrY+hZfzry39qjw5ceHvjXrbSRsLfU3F9bvjhlcfNj6MGFcD4U8Qax4W1+113Qr17O/tm3RyLzkd1I6FSOCDX2MqKxOCUIvdI5b8srn6hVT1OwjvWtZC3lzWswmhkA5U8hh9CpIP1r5U0P9rzUobBY9Z8GW93dAYMtteGFW99rK3865fx3+1D47122ks9Et7Pw9A4KmSHMk+D6O3APuBXgxyjFOVrW87m3tIn0V8ePjRoXw202S0heLUPEUqf6PYq2fLz0eXH3V746nt61yP7KXgzWLu4v/AIs+NGluNb1oEWZmHzJAer47bsAKOyj3rxbwN+z/AOPPHXhnUfFV9O1lczJ5tjHfljLfOeSWJ5QEdGPU47c1J4e+O3xY+HN6fDuvxLe/YsRNaapCVljA4ADrgkY6Hmuz6nH2UqWHknL7X+SJ5tbyPuiud+Jmp2uj/DzxBqV46pDBp0xYt0JKEAfiSB+NfPNt+1/F9n/0rwJIZgOsepAKT+MeR+teU/Gn46eJviTZLpL28Ok6MHDtawOWaZh08xj1A9AAOAa5aGU4h1FzqyKdSNjyUD5MH05r9Jfgdq0+ufCHwtql0xaebTog7HqxUbcn67c1+cNla3F7eQ2dnC89zPIsUUaDLO7HAA+pNfpd8MfD7eFfh7oXh12DSWFlHFIR034y2PbcTXfnrjyQXW5FHdmf8Lv+Pjxb/wBjFcf+gR0qnb8Yr1h1Hh6I/wDkeSs/wdqtjoXjPxXoOq3UNnLPf/2jbGZwgljkRQSpPBwVxUnhe+h8QfEPxDrmnuJtPtbGLTo51OUkkDO77T3A3AV8bCS5Yx63f6n1FelNVK1Vr3XBa9NeW39epjad4q+IereFJPFGn2+jxWdojs9vLG/mXYjJ3lTnCjggdeRXUyeJrq71PwzFpqwrba1ZT3GZFJZSsasmOR3bmqPw+A/4UxD6fYrn/wBCkrK8Mf8AH38MP+wPN/6IjqYymlH3nql+a/zN61KhOdVKmkoOaVuyjJq/ezVzasfGVw3wqn8T3UUQ1G3hlSWJQdv2hGKbcZzgtjjPQ1DNrHjDVdWfQ9DbTLW50+1hfU7u4iZ08913CJFB9OSSTwRXN3ULL47ufAeD5F7rcWrBe3kBPMcfTzYx+Yq0+k6Q3xN8RWet6xqWlzXbQ3dmYdRe2SePywjdCASrKffBFT7ScklfrZ9Ndf8AgFfVMPTcpcurTnHTmtFuNtOtry+6/Qt6l4/1i08FJqLadAdYtdXTTL21XJVnzg7DnjcNpBOcZ71Z1TXfG2mW+j6TeNoia3rN5IkU21/s9tGqBtpGcs/UDnmqGtaPoGnaLpn9iXkt9Fc+J7R55pLozl5A2D8x+grsfG1n4Z1Wyj0nxJNbRiYtJb+ZKI3VlxlkbsRkdPWrSqNO8tUl/XzMZywlOUOWlo3K+mui00vsnd2vqtGzNvdU8U6JpWm/2xLpdxd3Os29mZLeJ1QwSMATgnIfr7dOK514fGP/AAux/LvdFD/2ZuUtBJ/x6faOF6/6z36e1Z1jqN3d6LaWU2pPqtpp3jC0tbO/flp4w6nk/wARUnGe9dXe3VrY/GuKS8uIrdJ9AMcTSOFDMJwSBnvg1HN7S2rtddfU2VJ4bnXKnJxn09GtOmnToanhTxBcXh8QQ6t5Mc+kX0sTGNSoMO0PG/JPVTz7g1Z8AanqGteE7LVtSSKOW8UzIkakBYyx2dSeduCfrXAfFJ7jSvFF9ZWYYHxbYRWUe0f8t1kCE/8AfuQ/9816vYW0VlYwWcChYoI1jQeiqMD+VdFGcnNxb+H/AD0/D8zzcdRpU6EasV/Es15WXvfJyb+4mooorqPHCiiigAooooAKKKKACiiigDjPix8NvDfxJ0NdO12Bkmhy1reQ4Etux64PcHjKng/rXzL4h/ZN8ZW1y/8AYeu6VqEGTs8/dC+O2eCPyr7Norsw+Pr4dWg9CZQTPi/Q/wBk7xtcyr/a2uaNYRcbvLLzN+HAFe4fC79nrwL4Kni1C4hfXtVjIZbi9UFI29UjHyg+5yR2NewUVVbMsRWVpS08hKEUA6VyfxE+HXhDx9Yi28S6RFcuoIiuU+SeL/dcc/gcj1FdZRXHGcoPmi7Ms+TvFn7I1ys7SeFfFcbQnJEOoQkMPQb04P1wK5i2/ZR+IUk6pNqehQxk8v5rtj8NtfbFFehHNsVFWvf5Gfs4njHwR/Z/8P8Aw+vU1vULo61riD91M8e2K3Pcxr/e/wBo8+mK9noorirVp1pc03dlpJbGXr3h3QdeWMa1pFlf+X9zz4g5X6E1b07T7HTbJLLT7SC1tkGFiiQKoH0FWaKw5Y35ramrrVHBU3J8q6X0+4rWthZWtgNPt7SGK0ClRCiAIAc5GPfJpkOl6bCbMxWNuhskMdqVjA8lSACq+gwAOPSrlFPlXYXtJ667lVtOsG1NdUazgN8sRhW42DzAhOdu7rjPaoNc0HRdciSLWNLtL9EOUE8QfafbPStGik4pqzQ41akZKUZNNbeRnW+haLb2FvYW+l2cVrbSiaGFYgEjcHIYDsQe9Lreh6NrkSRaxpdnqCRksi3EKuFPqM9K0KKOSNrWGq1RS5+Z3731KKaPpSWdvZpptqttbSLLBEsQCxupyrKOxB70zWNC0bWHgfVdLtL1rd98LTRBjG3qM9OlaNFHLG1rCVaopcyk7+pwV35/if4kacv9k3tvp/h95pXubmEos05GxRGT95cZbI9q72iilCHLd9WaYjEe1UYpWUVZfe2/vbYUUUVZzhRRRQAUUUUAFFFFABRRRQAUUUUAFFFFABRRRQAUUUUAFFFFABRRRQAUUUUAFFFFABRRRQAUUUUAFFFFABRRRQAUUUUAFFFFABRRRQB//9k=">
            <a:extLst>
              <a:ext uri="{FF2B5EF4-FFF2-40B4-BE49-F238E27FC236}">
                <a16:creationId xmlns:a16="http://schemas.microsoft.com/office/drawing/2014/main" id="{AB7B873B-1D55-4B86-8DCE-1A5ECFCF1EAF}"/>
              </a:ext>
            </a:extLst>
          </p:cNvPr>
          <p:cNvSpPr>
            <a:spLocks noChangeAspect="1" noChangeArrowheads="1"/>
          </p:cNvSpPr>
          <p:nvPr/>
        </p:nvSpPr>
        <p:spPr bwMode="auto">
          <a:xfrm>
            <a:off x="4587903" y="3429000"/>
            <a:ext cx="3204375" cy="174836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6" descr="data:image/jpg;base64,%20/9j/4AAQSkZJRgABAQEAYABgAAD/2wBDAAUDBAQEAwUEBAQFBQUGBwwIBwcHBw8LCwkMEQ8SEhEPERETFhwXExQaFRERGCEYGh0dHx8fExciJCIeJBweHx7/2wBDAQUFBQcGBw4ICA4eFBEUHh4eHh4eHh4eHh4eHh4eHh4eHh4eHh4eHh4eHh4eHh4eHh4eHh4eHh4eHh4eHh4eHh7/wAARCAB8APU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LooooAKKKKACiiigAooooAKKKKACiiigAooooAKKKKACiiigAooooAKKKKACiiigAooooAKKKKACiiigAooooAKKKKACiiigAqG9uraytJbu8uIre3hUvJLIwVUUdSSegqavjH9sP4q3GueIZvAei3JTSdOk237Rt/x83A6ofVU6Y7tn0FdWEwssTU5I/MmUuVXPXde/ai+Gem6o1lbjV9VRW2tc2dsvldexdlJHuAa9M+H3jvwv480k6l4Z1SO8jQgTRkFZYSezoeR/WvzOrrfhL451P4e+NbPxBp7uYlYJeW4Py3EJPzKR645HoQK9uvktP2f7tvm/MyVV31P0poqrpGoWmraVa6pYSia1u4VmhcfxIwyD+Rq1XzTVjcKKKKACivIvHnxR8Qv46l8A/DTw9BrmuWsYk1C5upClrZg9AxHU8jj371u/DK9+LEmq3Nn8Q9H0CG1EAkgvNLmYhpN2NhVjkcc5rd4eUYc0ml5X1+4XNqegUU1ZEZiqupYdQDyKUsozlgMDJ5rAYtFIHVl3KylfUHiuT+Fvja38eaFeatb2UlnHb6jPZKkjhmbyiAW46ZPaqUW05dEFzraKTeu/ZuXd6Z5oLKM5YDAyeakBaK8ptte1dv2pLrw+dTuDo6+GFultN/7oS+bjfj1x3r1VWVhuVgR6g1pUpuFr9VcSdxaKAQRnIx60m5eORz0rMYtFIHQnhlPOOtKSBjJAzQAUUUUAFFFFABRRRQAUUUUAFFFFAHNfFPxGvhH4d674i/jsrN3i95CMIP8Avoivzm8NaJrnjPxTBpOlwSX2qahMT9STlnY9gOSTX2Z+23qDWfwVNqrEfbtSggOD2G6Q/wDoArnv2GvBMNj4WvvHF1CDeajI1taMRykCH5iP95x/46K93A1VhcJKt1bsjGa5pJFrwt+yh4Ot9FSPxHqmpX+puuZJbaXyYo2x0RcEkD1br6DpXhH7QHwZ1L4YX8N1BcPqOgXblLe6ZcPG/Xy5AOM4zgjg4PTpX6AVzXxQ8K2vjXwHq3hu6VT9rt2ETEf6uUcow+jAVzYbNK0KqlUldPcqVNW0PNv2LvEb618Ho9NnkLzaNdPaDPURnDp+QYj8K9ur5N/YLu57XXfF+g3AKOI4ZWQ9VdGdG/8AQh+VfWVYZjTUMTNL1+/UcHeKCiiiuIs8R/ZQWKaLx9qUx3apceKbpblj97auNgPtlnr2LXPs/wDYt99ruzZW/wBnk824DhDCu05fcemBzn2rxHxD4X+IHw0+I+r+Mvh5pMfiHQ9dfz9T0fzAkkc3eRPXJJPGTyQR0NS+IL/4mfFD4e+LvD914CuPC6y6biza5uAZLmbeCY8cYBUYz0yetehVpKrU9opLlduq0+XkQnZWPJ/EupfDXwnquha98L/EPiC51m01WCK+uZWuJYL+EnEgeRhsJ9ge54rv/GPh668aftU6j4XuNY1G00N9Cgn1CG1uGjMyKeIwR90FmBOOoGKxPG0fxC8ZfDLQPC+mfC3UtDttHubRrzzECmZ4/lxCnUqMlyx9AK9S0vQNaj/ak1fxHJptwukS+HoreO8K/u2lDglQfXFddSoormv71pdU3urf8AlI474b+DrW08feP/g7dX2p3HhcW9pqFohvHWWAMQSqyKQRyBnHUAeprn/gtpumeDPg/wCL/iVYreNrGlzalbW6yXbmEqrAJmMnaWzj5sZNeseGND1e3/aQ8W69Pp88el3ej2kNvdMv7uR1PzKD6iuF+HPh3xMNE8ZfB7X/AAnqVrY6lPqE0Gugf6KVl5QZxyc4PX19Kz9rzJ3ej5W/PTX/AIIWPNL/AFLwLpvw+tvF2k+PtTuPidCIr2WdppiLiUsC8BQjbswWGPb3rvvF2m33xF/aDsND/tfUNM0fVPCVtd6jHazFGePzGcIp7ZbaCcZwMVr+DPGPxF8OaLYeDdX+D+p6lqtiqWaahbhfscqLhVkMmMD5QM8/lXUx6DrI/akPiL+zJxpH/CMLa/awv7rzfNJ2Z9cVc6vK2+tnZ3T7Wt+gJHnWueAoNW/aVsvBkepaha6NaeEoI7vybgpNcQRuQIy455bbkjrg1s+DbS4+HXxh8SfDqx1C9n8PX/h99VsIbmdpGtpBlWCsecHDfkKtePNN8eaT+0NN488N+G7jV7C00OKCeBWCG7UyNvjjY8eYuVbHfFXvhnoXijxd8S9d+JHi3Qrjw9FPpg0nS9PuDmZYidzu47c9OnU1Eql6d5SXLyr7/wDP9AtqN+DFzcSfsix3M1xK839iXzea8hLZHm4O4815trN1rs3wE+DiaVqtxa6le6otulz5jEhnaRAx55xnPPpWn4dtPixoXw41X4OWvgO4fi5gg1zzALYWrliSP7zEEgAHPIyK0k8GeKv+FXfBzTv7BvRd6RrcM+oQ7PmtoxIxLP6DBrT3YTcm1rK/TazDVol+J/gqD4TeFvC3iTQtS1W5j0XxDHc6jJdXJd5YptqSFugIyq8eprq9XuJvE/7T+iabb3Eh03w1oz6hOqOQjzTnbHnBweMMPpXefFTw/H4q+HWveH5AM3ljIkZPaQDKH8GAryz9ji31DUfCureN9ZbzL7WJ4rZHI/5Y20YiXH47vyrmjU56LqSfvK6/8C/plW1se8UUUV5pYUUUUAFFFFABRRRQAUUUjMqqWYhVAySTwBQB8+/t4Kf+FU6U2OF1qPJ/7Yy16l8EdNTSPhD4UsEXbs0uB2H+06h2/VjXg/7YHxQ8GeIfCUvgrRbptW1OG7S4ee2XdBBsyGBfucEjjIGeT2r3vwZbtrXwx8NtDqV7YCTS7Z/MtGUMQYl7sp/lXpVozjg6cZK2rM1ZyZ11Fedaz8LG1CM+V8RPHlpIW3bo9XIAP0AH5dK52+8B/GTQyLjwp8VTq4Qf8eeu2iMrn08xRuFcsaVOX2187l3fY5L4Cad/ZP7VfxLsok2QiN5FUdAHmRx/6FX0pXyZ4N8Z6n8NfjX4g8Q/Fvw7d6PP4hiihW6tY/NtVKYBIIJ3A7QeCSPSvqbQ9W0zXNMh1PR7+3v7KYZjngkDow+orfMIy51J7WWvTbuTB6F2iiiuAs82+Jfxd0rwjr9v4Y03SNQ8S+JJ0DrpunqCyKehdui/5PSsWf4reK5vCXiqe98A6t4V1PSdJkvraW92ywSEcAZGATnnHoKofsuWsWqax8QPGl4BLqt74hntC7D5o4Y8FUHoPmH/AHyPSu9+O3/JGvF3/YJn/wDQDXe40qdRUuW70uyNWrmx8PdUutb8B6BrF8UN1fabb3ExRcAu8ascDsMmt2vk/wAj4reH/gfo/wAT7fxvPBFp1layRaGkI+z/AGNQqLu/vMVwxJ9e1dt8W/FHjm8+IfgXQ/BerNpj+I9KmZwwDxw5CsZiO7Iu7HvSng7z92Str8ragp6Hq2p3fi2P4gaRZ2On2knhmS2lbULpj+9jmH+rVeeh78Gukrxawn8VeGfi/wCAPBeoeKr3WIZNIvpL6WXA+1yKWZGYc8qCAOe1c38KdU8WfETxHqV9c/FG90bWdO1d0k8Nx28YjS2SQfKVYbm3AEbucGpeGbjzXVkt9e7/AMh8x7hdeLNHt/G9n4NklkOr3dm95HGIztESHBJboOe1btfMPinwX4suP2mbPT4fiLqlvd3mkXN3bXiwIXtYfN/491HQrz1PPFfTsYKxqrNuIABJ71nXpRpqLi73VwTueZ/Eb4waZ4Y8SxeE9G0TUvFHiR1DtYaeoPkqehkY8L/9cZxWHq3xZ8WHwB4v1C48C6p4U1bRdPW6ga/CywyEtjAIADEc8fSq/wCyTbR6jpvi3xrdqJNX1bX7hJ5WHzLGhG1B3AG48fSuw/aQ/wCSGeLv+we38xXRyUoVVS5bu6u/z8hXbVzrfCF9PqfhPSNSuipnu7GGeUqMDcyBjgfU1qV8rakvxW8KfCjQ/il/wm8xjt4bR30FYQLZLNtqqvu20qWJ55PPFen/APCT6xP+0ro+iRahOmjXXhY3zWeRsMpkOGPvjis6mEau4tNa/h0GpHRfGLw/408TaBFpPg/xFaaGJ2ePUJZoi7PCy4ITAyG9+PrW74E8N2PhDwfpnhrTsm20+ARKxGC56sx9yxJ/GuCsPEOtyftPa14bfUpzpEPh2K5jtMjYspcAuPfFcN8DtU+IniLSm8feJPGdynh3QJrsPZKgL36xhyzSNx93ICj/AGar2M/ZWckkrP1vsK6ufSNef+DfFmr6p8ZPHPha7eE6dosVi1mFjw4MsZZ9x78ivPfAtn8XPiho6+Ov+FgS+FbG9kaTTNMtbRJFWENgGQtyc49/XvisyXSPFviH9pXx/oXhzxJL4dt5bawm1C/gjDT4SBQkaZ6bixJPotOGGiueMpK6XnpqvL8gctj6VoryP9nXXvE09z4t8G+LNUbVtQ8N6kLdL1hhponXKk/l+vtXrlclWm6c3FlJ3QUUUVmMKKKKAI7maG2t5Li4lSKGJC8jucKqgZJJ7ACvjH47/GrXPiNr6+B/ALXCaRPMLZWhysuouTjr1WPPQdxyfQdx+258RZtO062+H+lTlJb+MXGpMp5EOcLH/wACIJPsPeuH/Yb8Lwar8QNR8R3UYddGtgLfPaaUkbvwUN/31Xt4LDRo0Hiqiv2RlKV3yo9t+HXwJ0Hwx8MNS0G4hhutc1fT5IL6+KglWdeEjJ6Ipxj1Iya3f2ab6a5+DmjWd2pW80rzdNuUPVJIHKY/ICvSK4bwxZHw18TNd01Pl0/xABq1sOy3CgR3Cj6/un/FvevOlXlWjLnd3v8A1/XQu1tjuaKK8l+PXjO6il074beFrjHijxI4g3xnJsrY/wCsmPodobH0J7VjSpupLlQ27HaiLQfiF4VuYdR06C/0a5lkijEo3LMqMV8xfTJDYI5xg96+VvFlt4v/AGafiFHd+H7qa+8J6m5aO3nYmOQD70T/AN2QA8OOo/EV9g6DplrouiWWkWKbLWygSCJfRVAA/lXD/tIeFoPFnwe120aINc2kDXto2OVkiG7j6gMv4114PEKnU5Jawluv1JlG6v1Og+G3jXQ/H3ha38QaFMXhk+WWJv8AWQSDqjjsR+o5rpa/Pr9mn4kT/D/4gW3nzkaJqjrb6hGT8qgnCy/VSfyyK/QUEMAQQQehFLH4N4Wpbo9ghLmR86SXevfAv4leIb6Tw/qGseB/EV19uE1jH5j2U7ZLAr6cn04xjkYrY8SfFPR/iP8ADLxxp/h/SNbWO30OWQ3FzaGNHYgjYvct3r2LRdYstYa/S08wmxu3tJt64/eKATj1HzDmhNWsm8QyaCocXaWq3TDb8vlsxUc+uVPFZfXKcrTlH3tNb728jV4eom4221fkjyHx5BM37GLW6wyGb/hGLVfLCHdnZHxjrmmSwTH45fCSTyZNkfhy6DNsOFPkDgnsa9ywMYxxWVfalc2/iHTtNj0q4ngu0laS8X/V2+wAgNx/FnA57UfW+VO63v8A+TKwoUnN2j/VtTzbxnHL/wANReBp1hkaJNGv9zhSQDg4Ga8u+JOv+FfHvjDw5qXw40XWrXx9HqsQuZEsngMUIP7zzz0I9z2z2r6vwM5xzSBVByFAPrirpYpQadtUrb+u/wB5Djc8H+L3iKy8B/tDeF/GHiCO5TRZNDuLFrmKIuElL7gCB+H517tBKs0EcyZ2yKGXIwcEZpzorjDKrD3GaWsKlRTjFW1Wg0j5xs9Q1z4C+OvEEN74e1LVvA2t3jX9tdWERkaylf7ysvYdB26LjPStHx58TtK+JPwc8eWvh/SNaSG00tW+0XVoY1lZ2+6nckYyfqK9q8Ralc6bFaNbaXcaiZ7qOB1h6xKx5kPB+Ud6t/a7Nb4af50X2oxmXycjdszjdj0zxmtfrcHJSlH3lbW/9alexnyp9Hc8b+MsM0n7JTQxwyPL/Y9iNiqS2f3XbrWJ8RNW/wCFffF3wV8QtVsL2XQZfDx0u6nt4TIYJPvLkD1yOPY19DkDGMcUhUEYIBHvTp4nlVmrrX8UQ4nzz8LdYvPFP7SmteKjpN7Yabf+HQNONzEUeWFJFUOQem4hiB6Yrb/Z10aTVP2er7Q51a3a+m1GDMiEbd7uobH45r2wAegoAx04oqYrmVkrbfhcFE+bvhd8W7b4a+D7X4f+O9B1u113Ry1rbpb2bSreIGOwow46ED9a7X4bRyf8NGfE64aF1SS30vYzKQD+5OQD3r1sqpOSoJ+lLgZ6Up4iMuZqNnLfXzT/AEBRPGfgpDNH8b/izJJDIiPf2uxmUgN8jdD3r2ajAz0orKtU9pLmt0X4Kw0rBRRRWQwooooA/On9ozUrjVfjd4quLhiTFem3QHskYCAfpXsn7AurWsd94o0N2C3UyQ3UYPVkXcrY+hZfzry39qjw5ceHvjXrbSRsLfU3F9bvjhlcfNj6MGFcD4U8Qax4W1+113Qr17O/tm3RyLzkd1I6FSOCDX2MqKxOCUIvdI5b8srn6hVT1OwjvWtZC3lzWswmhkA5U8hh9CpIP1r5U0P9rzUobBY9Z8GW93dAYMtteGFW99rK3865fx3+1D47122ks9Et7Pw9A4KmSHMk+D6O3APuBXgxyjFOVrW87m3tIn0V8ePjRoXw202S0heLUPEUqf6PYq2fLz0eXH3V746nt61yP7KXgzWLu4v/AIs+NGluNb1oEWZmHzJAer47bsAKOyj3rxbwN+z/AOPPHXhnUfFV9O1lczJ5tjHfljLfOeSWJ5QEdGPU47c1J4e+O3xY+HN6fDuvxLe/YsRNaapCVljA4ADrgkY6Hmuz6nH2UqWHknL7X+SJ5tbyPuiud+Jmp2uj/DzxBqV46pDBp0xYt0JKEAfiSB+NfPNt+1/F9n/0rwJIZgOsepAKT+MeR+teU/Gn46eJviTZLpL28Ok6MHDtawOWaZh08xj1A9AAOAa5aGU4h1FzqyKdSNjyUD5MH05r9Jfgdq0+ufCHwtql0xaebTog7HqxUbcn67c1+cNla3F7eQ2dnC89zPIsUUaDLO7HAA+pNfpd8MfD7eFfh7oXh12DSWFlHFIR034y2PbcTXfnrjyQXW5FHdmf8Lv+Pjxb/wBjFcf+gR0qnb8Yr1h1Hh6I/wDkeSs/wdqtjoXjPxXoOq3UNnLPf/2jbGZwgljkRQSpPBwVxUnhe+h8QfEPxDrmnuJtPtbGLTo51OUkkDO77T3A3AV8bCS5Yx63f6n1FelNVK1Vr3XBa9NeW39epjad4q+IereFJPFGn2+jxWdojs9vLG/mXYjJ3lTnCjggdeRXUyeJrq71PwzFpqwrba1ZT3GZFJZSsasmOR3bmqPw+A/4UxD6fYrn/wBCkrK8Mf8AH38MP+wPN/6IjqYymlH3nql+a/zN61KhOdVKmkoOaVuyjJq/ezVzasfGVw3wqn8T3UUQ1G3hlSWJQdv2hGKbcZzgtjjPQ1DNrHjDVdWfQ9DbTLW50+1hfU7u4iZ08913CJFB9OSSTwRXN3ULL47ufAeD5F7rcWrBe3kBPMcfTzYx+Yq0+k6Q3xN8RWet6xqWlzXbQ3dmYdRe2SePywjdCASrKffBFT7ScklfrZ9Ndf8AgFfVMPTcpcurTnHTmtFuNtOtry+6/Qt6l4/1i08FJqLadAdYtdXTTL21XJVnzg7DnjcNpBOcZ71Z1TXfG2mW+j6TeNoia3rN5IkU21/s9tGqBtpGcs/UDnmqGtaPoGnaLpn9iXkt9Fc+J7R55pLozl5A2D8x+grsfG1n4Z1Wyj0nxJNbRiYtJb+ZKI3VlxlkbsRkdPWrSqNO8tUl/XzMZywlOUOWlo3K+mui00vsnd2vqtGzNvdU8U6JpWm/2xLpdxd3Os29mZLeJ1QwSMATgnIfr7dOK514fGP/AAux/LvdFD/2ZuUtBJ/x6faOF6/6z36e1Z1jqN3d6LaWU2pPqtpp3jC0tbO/flp4w6nk/wARUnGe9dXe3VrY/GuKS8uIrdJ9AMcTSOFDMJwSBnvg1HN7S2rtddfU2VJ4bnXKnJxn09GtOmnToanhTxBcXh8QQ6t5Mc+kX0sTGNSoMO0PG/JPVTz7g1Z8AanqGteE7LVtSSKOW8UzIkakBYyx2dSeduCfrXAfFJ7jSvFF9ZWYYHxbYRWUe0f8t1kCE/8AfuQ/9816vYW0VlYwWcChYoI1jQeiqMD+VdFGcnNxb+H/AD0/D8zzcdRpU6EasV/Es15WXvfJyb+4mooorqPHCiiigAooooAKKKKACiiigDjPix8NvDfxJ0NdO12Bkmhy1reQ4Etux64PcHjKng/rXzL4h/ZN8ZW1y/8AYeu6VqEGTs8/dC+O2eCPyr7Norsw+Pr4dWg9CZQTPi/Q/wBk7xtcyr/a2uaNYRcbvLLzN+HAFe4fC79nrwL4Kni1C4hfXtVjIZbi9UFI29UjHyg+5yR2NewUVVbMsRWVpS08hKEUA6VyfxE+HXhDx9Yi28S6RFcuoIiuU+SeL/dcc/gcj1FdZRXHGcoPmi7Ms+TvFn7I1ys7SeFfFcbQnJEOoQkMPQb04P1wK5i2/ZR+IUk6pNqehQxk8v5rtj8NtfbFFehHNsVFWvf5Gfs4njHwR/Z/8P8Aw+vU1vULo61riD91M8e2K3Pcxr/e/wBo8+mK9noorirVp1pc03dlpJbGXr3h3QdeWMa1pFlf+X9zz4g5X6E1b07T7HTbJLLT7SC1tkGFiiQKoH0FWaKw5Y35ramrrVHBU3J8q6X0+4rWthZWtgNPt7SGK0ClRCiAIAc5GPfJpkOl6bCbMxWNuhskMdqVjA8lSACq+gwAOPSrlFPlXYXtJ667lVtOsG1NdUazgN8sRhW42DzAhOdu7rjPaoNc0HRdciSLWNLtL9EOUE8QfafbPStGik4pqzQ41akZKUZNNbeRnW+haLb2FvYW+l2cVrbSiaGFYgEjcHIYDsQe9Lreh6NrkSRaxpdnqCRksi3EKuFPqM9K0KKOSNrWGq1RS5+Z3731KKaPpSWdvZpptqttbSLLBEsQCxupyrKOxB70zWNC0bWHgfVdLtL1rd98LTRBjG3qM9OlaNFHLG1rCVaopcyk7+pwV35/if4kacv9k3tvp/h95pXubmEos05GxRGT95cZbI9q72iilCHLd9WaYjEe1UYpWUVZfe2/vbYUUUVZzhRRRQAUUUUAFFFFABRRRQAUUUUAFFFFABRRRQAUUUUAFFFFABRRRQAUUUUAFFFFABRRRQAUUUUAFFFFABRRRQAUUUUAFFFFABRRRQB//9k=">
            <a:extLst>
              <a:ext uri="{FF2B5EF4-FFF2-40B4-BE49-F238E27FC236}">
                <a16:creationId xmlns:a16="http://schemas.microsoft.com/office/drawing/2014/main" id="{9EDFD260-42F3-4C19-BB17-BECD687E8A5C}"/>
              </a:ext>
            </a:extLst>
          </p:cNvPr>
          <p:cNvSpPr>
            <a:spLocks noChangeAspect="1" noChangeArrowheads="1"/>
          </p:cNvSpPr>
          <p:nvPr/>
        </p:nvSpPr>
        <p:spPr bwMode="auto">
          <a:xfrm>
            <a:off x="5049078" y="3429000"/>
            <a:ext cx="1351722" cy="135172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8" descr="data:image/jpg;base64,%20/9j/4AAQSkZJRgABAQEAYABgAAD/2wBDAAUDBAQEAwUEBAQFBQUGBwwIBwcHBw8LCwkMEQ8SEhEPERETFhwXExQaFRERGCEYGh0dHx8fExciJCIeJBweHx7/2wBDAQUFBQcGBw4ICA4eFBEUHh4eHh4eHh4eHh4eHh4eHh4eHh4eHh4eHh4eHh4eHh4eHh4eHh4eHh4eHh4eHh4eHh7/wAARCAB8APU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LooooAKKKKACiiigAooooAKKKKACiiigAooooAKKKKACiiigAooooAKKKKACiiigAooooAKKKKACiiigAooooAKKKKACiiigAqG9uraytJbu8uIre3hUvJLIwVUUdSSegqavjH9sP4q3GueIZvAei3JTSdOk237Rt/x83A6ofVU6Y7tn0FdWEwssTU5I/MmUuVXPXde/ai+Gem6o1lbjV9VRW2tc2dsvldexdlJHuAa9M+H3jvwv480k6l4Z1SO8jQgTRkFZYSezoeR/WvzOrrfhL451P4e+NbPxBp7uYlYJeW4Py3EJPzKR645HoQK9uvktP2f7tvm/MyVV31P0poqrpGoWmraVa6pYSia1u4VmhcfxIwyD+Rq1XzTVjcKKKKACivIvHnxR8Qv46l8A/DTw9BrmuWsYk1C5upClrZg9AxHU8jj371u/DK9+LEmq3Nn8Q9H0CG1EAkgvNLmYhpN2NhVjkcc5rd4eUYc0ml5X1+4XNqegUU1ZEZiqupYdQDyKUsozlgMDJ5rAYtFIHVl3KylfUHiuT+Fvja38eaFeatb2UlnHb6jPZKkjhmbyiAW46ZPaqUW05dEFzraKTeu/ZuXd6Z5oLKM5YDAyeakBaK8ptte1dv2pLrw+dTuDo6+GFultN/7oS+bjfj1x3r1VWVhuVgR6g1pUpuFr9VcSdxaKAQRnIx60m5eORz0rMYtFIHQnhlPOOtKSBjJAzQAUUUUAFFFFABRRRQAUUUUAFFFFAHNfFPxGvhH4d674i/jsrN3i95CMIP8Avoivzm8NaJrnjPxTBpOlwSX2qahMT9STlnY9gOSTX2Z+23qDWfwVNqrEfbtSggOD2G6Q/wDoArnv2GvBMNj4WvvHF1CDeajI1taMRykCH5iP95x/46K93A1VhcJKt1bsjGa5pJFrwt+yh4Ot9FSPxHqmpX+puuZJbaXyYo2x0RcEkD1br6DpXhH7QHwZ1L4YX8N1BcPqOgXblLe6ZcPG/Xy5AOM4zgjg4PTpX6AVzXxQ8K2vjXwHq3hu6VT9rt2ETEf6uUcow+jAVzYbNK0KqlUldPcqVNW0PNv2LvEb618Ho9NnkLzaNdPaDPURnDp+QYj8K9ur5N/YLu57XXfF+g3AKOI4ZWQ9VdGdG/8AQh+VfWVYZjTUMTNL1+/UcHeKCiiiuIs8R/ZQWKaLx9qUx3apceKbpblj97auNgPtlnr2LXPs/wDYt99ruzZW/wBnk824DhDCu05fcemBzn2rxHxD4X+IHw0+I+r+Mvh5pMfiHQ9dfz9T0fzAkkc3eRPXJJPGTyQR0NS+IL/4mfFD4e+LvD914CuPC6y6biza5uAZLmbeCY8cYBUYz0yetehVpKrU9opLlduq0+XkQnZWPJ/EupfDXwnquha98L/EPiC51m01WCK+uZWuJYL+EnEgeRhsJ9ge54rv/GPh668aftU6j4XuNY1G00N9Cgn1CG1uGjMyKeIwR90FmBOOoGKxPG0fxC8ZfDLQPC+mfC3UtDttHubRrzzECmZ4/lxCnUqMlyx9AK9S0vQNaj/ak1fxHJptwukS+HoreO8K/u2lDglQfXFddSoormv71pdU3urf8AlI474b+DrW08feP/g7dX2p3HhcW9pqFohvHWWAMQSqyKQRyBnHUAeprn/gtpumeDPg/wCL/iVYreNrGlzalbW6yXbmEqrAJmMnaWzj5sZNeseGND1e3/aQ8W69Pp88el3ej2kNvdMv7uR1PzKD6iuF+HPh3xMNE8ZfB7X/AAnqVrY6lPqE0Gugf6KVl5QZxyc4PX19Kz9rzJ3ej5W/PTX/AIIWPNL/AFLwLpvw+tvF2k+PtTuPidCIr2WdppiLiUsC8BQjbswWGPb3rvvF2m33xF/aDsND/tfUNM0fVPCVtd6jHazFGePzGcIp7ZbaCcZwMVr+DPGPxF8OaLYeDdX+D+p6lqtiqWaahbhfscqLhVkMmMD5QM8/lXUx6DrI/akPiL+zJxpH/CMLa/awv7rzfNJ2Z9cVc6vK2+tnZ3T7Wt+gJHnWueAoNW/aVsvBkepaha6NaeEoI7vybgpNcQRuQIy455bbkjrg1s+DbS4+HXxh8SfDqx1C9n8PX/h99VsIbmdpGtpBlWCsecHDfkKtePNN8eaT+0NN488N+G7jV7C00OKCeBWCG7UyNvjjY8eYuVbHfFXvhnoXijxd8S9d+JHi3Qrjw9FPpg0nS9PuDmZYidzu47c9OnU1Eql6d5SXLyr7/wDP9AtqN+DFzcSfsix3M1xK839iXzea8hLZHm4O4815trN1rs3wE+DiaVqtxa6le6otulz5jEhnaRAx55xnPPpWn4dtPixoXw41X4OWvgO4fi5gg1zzALYWrliSP7zEEgAHPIyK0k8GeKv+FXfBzTv7BvRd6RrcM+oQ7PmtoxIxLP6DBrT3YTcm1rK/TazDVol+J/gqD4TeFvC3iTQtS1W5j0XxDHc6jJdXJd5YptqSFugIyq8eprq9XuJvE/7T+iabb3Eh03w1oz6hOqOQjzTnbHnBweMMPpXefFTw/H4q+HWveH5AM3ljIkZPaQDKH8GAryz9ji31DUfCureN9ZbzL7WJ4rZHI/5Y20YiXH47vyrmjU56LqSfvK6/8C/plW1se8UUUV5pYUUUUAFFFFABRRRQAUUUjMqqWYhVAySTwBQB8+/t4Kf+FU6U2OF1qPJ/7Yy16l8EdNTSPhD4UsEXbs0uB2H+06h2/VjXg/7YHxQ8GeIfCUvgrRbptW1OG7S4ee2XdBBsyGBfucEjjIGeT2r3vwZbtrXwx8NtDqV7YCTS7Z/MtGUMQYl7sp/lXpVozjg6cZK2rM1ZyZ11Fedaz8LG1CM+V8RPHlpIW3bo9XIAP0AH5dK52+8B/GTQyLjwp8VTq4Qf8eeu2iMrn08xRuFcsaVOX2187l3fY5L4Cad/ZP7VfxLsok2QiN5FUdAHmRx/6FX0pXyZ4N8Z6n8NfjX4g8Q/Fvw7d6PP4hiihW6tY/NtVKYBIIJ3A7QeCSPSvqbQ9W0zXNMh1PR7+3v7KYZjngkDow+orfMIy51J7WWvTbuTB6F2iiiuAs82+Jfxd0rwjr9v4Y03SNQ8S+JJ0DrpunqCyKehdui/5PSsWf4reK5vCXiqe98A6t4V1PSdJkvraW92ywSEcAZGATnnHoKofsuWsWqax8QPGl4BLqt74hntC7D5o4Y8FUHoPmH/AHyPSu9+O3/JGvF3/YJn/wDQDXe40qdRUuW70uyNWrmx8PdUutb8B6BrF8UN1fabb3ExRcAu8ascDsMmt2vk/wAj4reH/gfo/wAT7fxvPBFp1layRaGkI+z/AGNQqLu/vMVwxJ9e1dt8W/FHjm8+IfgXQ/BerNpj+I9KmZwwDxw5CsZiO7Iu7HvSng7z92Str8ragp6Hq2p3fi2P4gaRZ2On2knhmS2lbULpj+9jmH+rVeeh78Gukrxawn8VeGfi/wCAPBeoeKr3WIZNIvpL6WXA+1yKWZGYc8qCAOe1c38KdU8WfETxHqV9c/FG90bWdO1d0k8Nx28YjS2SQfKVYbm3AEbucGpeGbjzXVkt9e7/AMh8x7hdeLNHt/G9n4NklkOr3dm95HGIztESHBJboOe1btfMPinwX4suP2mbPT4fiLqlvd3mkXN3bXiwIXtYfN/491HQrz1PPFfTsYKxqrNuIABJ71nXpRpqLi73VwTueZ/Eb4waZ4Y8SxeE9G0TUvFHiR1DtYaeoPkqehkY8L/9cZxWHq3xZ8WHwB4v1C48C6p4U1bRdPW6ga/CywyEtjAIADEc8fSq/wCyTbR6jpvi3xrdqJNX1bX7hJ5WHzLGhG1B3AG48fSuw/aQ/wCSGeLv+we38xXRyUoVVS5bu6u/z8hXbVzrfCF9PqfhPSNSuipnu7GGeUqMDcyBjgfU1qV8rakvxW8KfCjQ/il/wm8xjt4bR30FYQLZLNtqqvu20qWJ55PPFen/APCT6xP+0ro+iRahOmjXXhY3zWeRsMpkOGPvjis6mEau4tNa/h0GpHRfGLw/408TaBFpPg/xFaaGJ2ePUJZoi7PCy4ITAyG9+PrW74E8N2PhDwfpnhrTsm20+ARKxGC56sx9yxJ/GuCsPEOtyftPa14bfUpzpEPh2K5jtMjYspcAuPfFcN8DtU+IniLSm8feJPGdynh3QJrsPZKgL36xhyzSNx93ICj/AGar2M/ZWckkrP1vsK6ufSNef+DfFmr6p8ZPHPha7eE6dosVi1mFjw4MsZZ9x78ivPfAtn8XPiho6+Ov+FgS+FbG9kaTTNMtbRJFWENgGQtyc49/XvisyXSPFviH9pXx/oXhzxJL4dt5bawm1C/gjDT4SBQkaZ6bixJPotOGGiueMpK6XnpqvL8gctj6VoryP9nXXvE09z4t8G+LNUbVtQ8N6kLdL1hhponXKk/l+vtXrlclWm6c3FlJ3QUUUVmMKKKKAI7maG2t5Li4lSKGJC8jucKqgZJJ7ACvjH47/GrXPiNr6+B/ALXCaRPMLZWhysuouTjr1WPPQdxyfQdx+258RZtO062+H+lTlJb+MXGpMp5EOcLH/wACIJPsPeuH/Yb8Lwar8QNR8R3UYddGtgLfPaaUkbvwUN/31Xt4LDRo0Hiqiv2RlKV3yo9t+HXwJ0Hwx8MNS0G4hhutc1fT5IL6+KglWdeEjJ6Ipxj1Iya3f2ab6a5+DmjWd2pW80rzdNuUPVJIHKY/ICvSK4bwxZHw18TNd01Pl0/xABq1sOy3CgR3Cj6/un/FvevOlXlWjLnd3v8A1/XQu1tjuaKK8l+PXjO6il074beFrjHijxI4g3xnJsrY/wCsmPodobH0J7VjSpupLlQ27HaiLQfiF4VuYdR06C/0a5lkijEo3LMqMV8xfTJDYI5xg96+VvFlt4v/AGafiFHd+H7qa+8J6m5aO3nYmOQD70T/AN2QA8OOo/EV9g6DplrouiWWkWKbLWygSCJfRVAA/lXD/tIeFoPFnwe120aINc2kDXto2OVkiG7j6gMv4114PEKnU5Jawluv1JlG6v1Og+G3jXQ/H3ha38QaFMXhk+WWJv8AWQSDqjjsR+o5rpa/Pr9mn4kT/D/4gW3nzkaJqjrb6hGT8qgnCy/VSfyyK/QUEMAQQQehFLH4N4Wpbo9ghLmR86SXevfAv4leIb6Tw/qGseB/EV19uE1jH5j2U7ZLAr6cn04xjkYrY8SfFPR/iP8ADLxxp/h/SNbWO30OWQ3FzaGNHYgjYvct3r2LRdYstYa/S08wmxu3tJt64/eKATj1HzDmhNWsm8QyaCocXaWq3TDb8vlsxUc+uVPFZfXKcrTlH3tNb728jV4eom4221fkjyHx5BM37GLW6wyGb/hGLVfLCHdnZHxjrmmSwTH45fCSTyZNkfhy6DNsOFPkDgnsa9ywMYxxWVfalc2/iHTtNj0q4ngu0laS8X/V2+wAgNx/FnA57UfW+VO63v8A+TKwoUnN2j/VtTzbxnHL/wANReBp1hkaJNGv9zhSQDg4Ga8u+JOv+FfHvjDw5qXw40XWrXx9HqsQuZEsngMUIP7zzz0I9z2z2r6vwM5xzSBVByFAPrirpYpQadtUrb+u/wB5Djc8H+L3iKy8B/tDeF/GHiCO5TRZNDuLFrmKIuElL7gCB+H517tBKs0EcyZ2yKGXIwcEZpzorjDKrD3GaWsKlRTjFW1Wg0j5xs9Q1z4C+OvEEN74e1LVvA2t3jX9tdWERkaylf7ysvYdB26LjPStHx58TtK+JPwc8eWvh/SNaSG00tW+0XVoY1lZ2+6nckYyfqK9q8Ralc6bFaNbaXcaiZ7qOB1h6xKx5kPB+Ud6t/a7Nb4af50X2oxmXycjdszjdj0zxmtfrcHJSlH3lbW/9alexnyp9Hc8b+MsM0n7JTQxwyPL/Y9iNiqS2f3XbrWJ8RNW/wCFffF3wV8QtVsL2XQZfDx0u6nt4TIYJPvLkD1yOPY19DkDGMcUhUEYIBHvTp4nlVmrrX8UQ4nzz8LdYvPFP7SmteKjpN7Yabf+HQNONzEUeWFJFUOQem4hiB6Yrb/Z10aTVP2er7Q51a3a+m1GDMiEbd7uobH45r2wAegoAx04oqYrmVkrbfhcFE+bvhd8W7b4a+D7X4f+O9B1u113Ry1rbpb2bSreIGOwow46ED9a7X4bRyf8NGfE64aF1SS30vYzKQD+5OQD3r1sqpOSoJ+lLgZ6Up4iMuZqNnLfXzT/AEBRPGfgpDNH8b/izJJDIiPf2uxmUgN8jdD3r2ajAz0orKtU9pLmt0X4Kw0rBRRRWQwooooA/On9ozUrjVfjd4quLhiTFem3QHskYCAfpXsn7AurWsd94o0N2C3UyQ3UYPVkXcrY+hZfzry39qjw5ceHvjXrbSRsLfU3F9bvjhlcfNj6MGFcD4U8Qax4W1+113Qr17O/tm3RyLzkd1I6FSOCDX2MqKxOCUIvdI5b8srn6hVT1OwjvWtZC3lzWswmhkA5U8hh9CpIP1r5U0P9rzUobBY9Z8GW93dAYMtteGFW99rK3865fx3+1D47122ks9Et7Pw9A4KmSHMk+D6O3APuBXgxyjFOVrW87m3tIn0V8ePjRoXw202S0heLUPEUqf6PYq2fLz0eXH3V746nt61yP7KXgzWLu4v/AIs+NGluNb1oEWZmHzJAer47bsAKOyj3rxbwN+z/AOPPHXhnUfFV9O1lczJ5tjHfljLfOeSWJ5QEdGPU47c1J4e+O3xY+HN6fDuvxLe/YsRNaapCVljA4ADrgkY6Hmuz6nH2UqWHknL7X+SJ5tbyPuiud+Jmp2uj/DzxBqV46pDBp0xYt0JKEAfiSB+NfPNt+1/F9n/0rwJIZgOsepAKT+MeR+teU/Gn46eJviTZLpL28Ok6MHDtawOWaZh08xj1A9AAOAa5aGU4h1FzqyKdSNjyUD5MH05r9Jfgdq0+ufCHwtql0xaebTog7HqxUbcn67c1+cNla3F7eQ2dnC89zPIsUUaDLO7HAA+pNfpd8MfD7eFfh7oXh12DSWFlHFIR034y2PbcTXfnrjyQXW5FHdmf8Lv+Pjxb/wBjFcf+gR0qnb8Yr1h1Hh6I/wDkeSs/wdqtjoXjPxXoOq3UNnLPf/2jbGZwgljkRQSpPBwVxUnhe+h8QfEPxDrmnuJtPtbGLTo51OUkkDO77T3A3AV8bCS5Yx63f6n1FelNVK1Vr3XBa9NeW39epjad4q+IereFJPFGn2+jxWdojs9vLG/mXYjJ3lTnCjggdeRXUyeJrq71PwzFpqwrba1ZT3GZFJZSsasmOR3bmqPw+A/4UxD6fYrn/wBCkrK8Mf8AH38MP+wPN/6IjqYymlH3nql+a/zN61KhOdVKmkoOaVuyjJq/ezVzasfGVw3wqn8T3UUQ1G3hlSWJQdv2hGKbcZzgtjjPQ1DNrHjDVdWfQ9DbTLW50+1hfU7u4iZ08913CJFB9OSSTwRXN3ULL47ufAeD5F7rcWrBe3kBPMcfTzYx+Yq0+k6Q3xN8RWet6xqWlzXbQ3dmYdRe2SePywjdCASrKffBFT7ScklfrZ9Ndf8AgFfVMPTcpcurTnHTmtFuNtOtry+6/Qt6l4/1i08FJqLadAdYtdXTTL21XJVnzg7DnjcNpBOcZ71Z1TXfG2mW+j6TeNoia3rN5IkU21/s9tGqBtpGcs/UDnmqGtaPoGnaLpn9iXkt9Fc+J7R55pLozl5A2D8x+grsfG1n4Z1Wyj0nxJNbRiYtJb+ZKI3VlxlkbsRkdPWrSqNO8tUl/XzMZywlOUOWlo3K+mui00vsnd2vqtGzNvdU8U6JpWm/2xLpdxd3Os29mZLeJ1QwSMATgnIfr7dOK514fGP/AAux/LvdFD/2ZuUtBJ/x6faOF6/6z36e1Z1jqN3d6LaWU2pPqtpp3jC0tbO/flp4w6nk/wARUnGe9dXe3VrY/GuKS8uIrdJ9AMcTSOFDMJwSBnvg1HN7S2rtddfU2VJ4bnXKnJxn09GtOmnToanhTxBcXh8QQ6t5Mc+kX0sTGNSoMO0PG/JPVTz7g1Z8AanqGteE7LVtSSKOW8UzIkakBYyx2dSeduCfrXAfFJ7jSvFF9ZWYYHxbYRWUe0f8t1kCE/8AfuQ/9816vYW0VlYwWcChYoI1jQeiqMD+VdFGcnNxb+H/AD0/D8zzcdRpU6EasV/Es15WXvfJyb+4mooorqPHCiiigAooooAKKKKACiiigDjPix8NvDfxJ0NdO12Bkmhy1reQ4Etux64PcHjKng/rXzL4h/ZN8ZW1y/8AYeu6VqEGTs8/dC+O2eCPyr7Norsw+Pr4dWg9CZQTPi/Q/wBk7xtcyr/a2uaNYRcbvLLzN+HAFe4fC79nrwL4Kni1C4hfXtVjIZbi9UFI29UjHyg+5yR2NewUVVbMsRWVpS08hKEUA6VyfxE+HXhDx9Yi28S6RFcuoIiuU+SeL/dcc/gcj1FdZRXHGcoPmi7Ms+TvFn7I1ys7SeFfFcbQnJEOoQkMPQb04P1wK5i2/ZR+IUk6pNqehQxk8v5rtj8NtfbFFehHNsVFWvf5Gfs4njHwR/Z/8P8Aw+vU1vULo61riD91M8e2K3Pcxr/e/wBo8+mK9noorirVp1pc03dlpJbGXr3h3QdeWMa1pFlf+X9zz4g5X6E1b07T7HTbJLLT7SC1tkGFiiQKoH0FWaKw5Y35ramrrVHBU3J8q6X0+4rWthZWtgNPt7SGK0ClRCiAIAc5GPfJpkOl6bCbMxWNuhskMdqVjA8lSACq+gwAOPSrlFPlXYXtJ667lVtOsG1NdUazgN8sRhW42DzAhOdu7rjPaoNc0HRdciSLWNLtL9EOUE8QfafbPStGik4pqzQ41akZKUZNNbeRnW+haLb2FvYW+l2cVrbSiaGFYgEjcHIYDsQe9Lreh6NrkSRaxpdnqCRksi3EKuFPqM9K0KKOSNrWGq1RS5+Z3731KKaPpSWdvZpptqttbSLLBEsQCxupyrKOxB70zWNC0bWHgfVdLtL1rd98LTRBjG3qM9OlaNFHLG1rCVaopcyk7+pwV35/if4kacv9k3tvp/h95pXubmEos05GxRGT95cZbI9q72iilCHLd9WaYjEe1UYpWUVZfe2/vbYUUUVZzhRRRQAUUUUAFFFFABRRRQAUUUUAFFFFABRRRQAUUUUAFFFFABRRRQAUUUUAFFFFABRRRQAUUUUAFFFFABRRRQAUUUUAFFFFABRRRQB//9k=">
            <a:extLst>
              <a:ext uri="{FF2B5EF4-FFF2-40B4-BE49-F238E27FC236}">
                <a16:creationId xmlns:a16="http://schemas.microsoft.com/office/drawing/2014/main" id="{06AC5853-D695-4DE6-A963-2AD532B03A23}"/>
              </a:ext>
            </a:extLst>
          </p:cNvPr>
          <p:cNvSpPr>
            <a:spLocks noChangeAspect="1" noChangeArrowheads="1"/>
          </p:cNvSpPr>
          <p:nvPr/>
        </p:nvSpPr>
        <p:spPr bwMode="auto">
          <a:xfrm>
            <a:off x="3466769" y="3428999"/>
            <a:ext cx="2934031" cy="293403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8">
            <a:extLst>
              <a:ext uri="{FF2B5EF4-FFF2-40B4-BE49-F238E27FC236}">
                <a16:creationId xmlns:a16="http://schemas.microsoft.com/office/drawing/2014/main" id="{689BFA12-4D55-4ED8-84E9-C037AF7836E7}"/>
              </a:ext>
            </a:extLst>
          </p:cNvPr>
          <p:cNvSpPr/>
          <p:nvPr/>
        </p:nvSpPr>
        <p:spPr>
          <a:xfrm>
            <a:off x="4110824" y="3244334"/>
            <a:ext cx="2109569" cy="369332"/>
          </a:xfrm>
          <a:prstGeom prst="rect">
            <a:avLst/>
          </a:prstGeom>
        </p:spPr>
        <p:txBody>
          <a:bodyPr wrap="square">
            <a:spAutoFit/>
          </a:bodyPr>
          <a:lstStyle/>
          <a:p>
            <a:r>
              <a:rPr lang="en-GB" dirty="0"/>
              <a:t> </a:t>
            </a:r>
          </a:p>
        </p:txBody>
      </p:sp>
      <p:sp>
        <p:nvSpPr>
          <p:cNvPr id="11" name="TextBox 10">
            <a:extLst>
              <a:ext uri="{FF2B5EF4-FFF2-40B4-BE49-F238E27FC236}">
                <a16:creationId xmlns:a16="http://schemas.microsoft.com/office/drawing/2014/main" id="{696C1B02-E175-43F7-8714-BE1C2F20B504}"/>
              </a:ext>
            </a:extLst>
          </p:cNvPr>
          <p:cNvSpPr txBox="1"/>
          <p:nvPr/>
        </p:nvSpPr>
        <p:spPr>
          <a:xfrm>
            <a:off x="1244379" y="2539365"/>
            <a:ext cx="8869680" cy="3785652"/>
          </a:xfrm>
          <a:prstGeom prst="rect">
            <a:avLst/>
          </a:prstGeom>
          <a:noFill/>
        </p:spPr>
        <p:txBody>
          <a:bodyPr wrap="square" rtlCol="0">
            <a:spAutoFit/>
          </a:bodyPr>
          <a:lstStyle/>
          <a:p>
            <a:pPr algn="just"/>
            <a:r>
              <a:rPr lang="en-US" sz="2400" dirty="0">
                <a:latin typeface="Calibri" panose="020F0502020204030204" pitchFamily="34" charset="0"/>
                <a:cs typeface="Calibri" panose="020F0502020204030204" pitchFamily="34" charset="0"/>
              </a:rPr>
              <a:t>‘I feel very happy back home. Well, of course, I was considering going back totally. If I had pursued a different strand of my career, I may have done that. But I think in the context of the type of academic research that I am into, I don’t think that I could do that in (the country Charlie was born in). (A city in Britain) is my home, as well as (the country Charlie was born in). They are just as integral in my evolution as a person. I think, If I have a space that I consider as a space of origin, it’s (a city in Britain), you know, in the UK context.’ (Charlie, 25-06-18, pp. 22; 50-51)</a:t>
            </a:r>
          </a:p>
          <a:p>
            <a:pPr algn="just"/>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676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FBDBC-4B8D-4B82-ACDC-998B40BCFB9A}"/>
              </a:ext>
            </a:extLst>
          </p:cNvPr>
          <p:cNvSpPr>
            <a:spLocks noGrp="1"/>
          </p:cNvSpPr>
          <p:nvPr>
            <p:ph type="title"/>
          </p:nvPr>
        </p:nvSpPr>
        <p:spPr>
          <a:xfrm>
            <a:off x="1255120" y="965717"/>
            <a:ext cx="5746778" cy="706964"/>
          </a:xfrm>
        </p:spPr>
        <p:txBody>
          <a:bodyPr/>
          <a:lstStyle/>
          <a:p>
            <a:r>
              <a:rPr lang="en-GB" dirty="0">
                <a:latin typeface="Calibri" panose="020F0502020204030204" pitchFamily="34" charset="0"/>
                <a:cs typeface="Calibri" panose="020F0502020204030204" pitchFamily="34" charset="0"/>
              </a:rPr>
              <a:t>Intersectional processes </a:t>
            </a:r>
          </a:p>
        </p:txBody>
      </p:sp>
      <p:sp>
        <p:nvSpPr>
          <p:cNvPr id="7" name="Oval 6">
            <a:extLst>
              <a:ext uri="{FF2B5EF4-FFF2-40B4-BE49-F238E27FC236}">
                <a16:creationId xmlns:a16="http://schemas.microsoft.com/office/drawing/2014/main" id="{9F94839B-98E8-4727-A35D-BCEFFBF3C60C}"/>
              </a:ext>
            </a:extLst>
          </p:cNvPr>
          <p:cNvSpPr/>
          <p:nvPr/>
        </p:nvSpPr>
        <p:spPr>
          <a:xfrm>
            <a:off x="4373387" y="3063867"/>
            <a:ext cx="2461363" cy="160190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‘hybridised’</a:t>
            </a:r>
          </a:p>
          <a:p>
            <a:pPr algn="ctr"/>
            <a:r>
              <a:rPr lang="en-GB" dirty="0"/>
              <a:t>spaces</a:t>
            </a:r>
          </a:p>
        </p:txBody>
      </p:sp>
      <p:sp>
        <p:nvSpPr>
          <p:cNvPr id="8" name="Oval 7">
            <a:extLst>
              <a:ext uri="{FF2B5EF4-FFF2-40B4-BE49-F238E27FC236}">
                <a16:creationId xmlns:a16="http://schemas.microsoft.com/office/drawing/2014/main" id="{256F5FA2-0930-4D7C-9C4D-5F178C519299}"/>
              </a:ext>
            </a:extLst>
          </p:cNvPr>
          <p:cNvSpPr/>
          <p:nvPr/>
        </p:nvSpPr>
        <p:spPr>
          <a:xfrm>
            <a:off x="2785807" y="3580390"/>
            <a:ext cx="1420433" cy="761372"/>
          </a:xfrm>
          <a:prstGeom prst="ellipse">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dirty="0"/>
              <a:t>social status </a:t>
            </a:r>
          </a:p>
        </p:txBody>
      </p:sp>
      <p:sp>
        <p:nvSpPr>
          <p:cNvPr id="9" name="Oval 8">
            <a:extLst>
              <a:ext uri="{FF2B5EF4-FFF2-40B4-BE49-F238E27FC236}">
                <a16:creationId xmlns:a16="http://schemas.microsoft.com/office/drawing/2014/main" id="{BD4279F7-FF79-45F8-8162-785242576409}"/>
              </a:ext>
            </a:extLst>
          </p:cNvPr>
          <p:cNvSpPr/>
          <p:nvPr/>
        </p:nvSpPr>
        <p:spPr>
          <a:xfrm>
            <a:off x="6018923" y="2451075"/>
            <a:ext cx="1590261" cy="693752"/>
          </a:xfrm>
          <a:prstGeom prst="ellipse">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dirty="0"/>
              <a:t>‘home’</a:t>
            </a:r>
          </a:p>
        </p:txBody>
      </p:sp>
      <p:sp>
        <p:nvSpPr>
          <p:cNvPr id="10" name="Oval 9">
            <a:extLst>
              <a:ext uri="{FF2B5EF4-FFF2-40B4-BE49-F238E27FC236}">
                <a16:creationId xmlns:a16="http://schemas.microsoft.com/office/drawing/2014/main" id="{FCC4F5D6-5526-45F7-99AB-F2AC6A521C4F}"/>
              </a:ext>
            </a:extLst>
          </p:cNvPr>
          <p:cNvSpPr/>
          <p:nvPr/>
        </p:nvSpPr>
        <p:spPr>
          <a:xfrm>
            <a:off x="2904204" y="2427761"/>
            <a:ext cx="1988287" cy="1001239"/>
          </a:xfrm>
          <a:prstGeom prst="ellipse">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2000" dirty="0">
                <a:latin typeface="Calibri" panose="020F0502020204030204" pitchFamily="34" charset="0"/>
                <a:cs typeface="Calibri" panose="020F0502020204030204" pitchFamily="34" charset="0"/>
              </a:rPr>
              <a:t>national/</a:t>
            </a:r>
          </a:p>
          <a:p>
            <a:pPr algn="ctr"/>
            <a:r>
              <a:rPr lang="en-GB" sz="2000" dirty="0">
                <a:latin typeface="Calibri" panose="020F0502020204030204" pitchFamily="34" charset="0"/>
                <a:cs typeface="Calibri" panose="020F0502020204030204" pitchFamily="34" charset="0"/>
              </a:rPr>
              <a:t>cultural background </a:t>
            </a:r>
          </a:p>
        </p:txBody>
      </p:sp>
      <p:sp>
        <p:nvSpPr>
          <p:cNvPr id="12" name="Oval 11">
            <a:extLst>
              <a:ext uri="{FF2B5EF4-FFF2-40B4-BE49-F238E27FC236}">
                <a16:creationId xmlns:a16="http://schemas.microsoft.com/office/drawing/2014/main" id="{0D15FDDF-082F-4ABE-B08C-E40FA23D401A}"/>
              </a:ext>
            </a:extLst>
          </p:cNvPr>
          <p:cNvSpPr/>
          <p:nvPr/>
        </p:nvSpPr>
        <p:spPr>
          <a:xfrm>
            <a:off x="7001898" y="3648009"/>
            <a:ext cx="1720683" cy="693753"/>
          </a:xfrm>
          <a:prstGeom prst="ellipse">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dirty="0"/>
              <a:t>emotions</a:t>
            </a:r>
          </a:p>
        </p:txBody>
      </p:sp>
      <p:sp>
        <p:nvSpPr>
          <p:cNvPr id="13" name="Oval 12">
            <a:extLst>
              <a:ext uri="{FF2B5EF4-FFF2-40B4-BE49-F238E27FC236}">
                <a16:creationId xmlns:a16="http://schemas.microsoft.com/office/drawing/2014/main" id="{DFABE8A0-1B2A-4AA8-885A-C804A34EB997}"/>
              </a:ext>
            </a:extLst>
          </p:cNvPr>
          <p:cNvSpPr/>
          <p:nvPr/>
        </p:nvSpPr>
        <p:spPr>
          <a:xfrm>
            <a:off x="4609925" y="4769346"/>
            <a:ext cx="1988286" cy="91040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a:t>resistance </a:t>
            </a:r>
          </a:p>
        </p:txBody>
      </p:sp>
      <p:sp>
        <p:nvSpPr>
          <p:cNvPr id="14" name="Oval 13">
            <a:extLst>
              <a:ext uri="{FF2B5EF4-FFF2-40B4-BE49-F238E27FC236}">
                <a16:creationId xmlns:a16="http://schemas.microsoft.com/office/drawing/2014/main" id="{6C1A5C91-682F-44A2-950E-5DD79A4648C6}"/>
              </a:ext>
            </a:extLst>
          </p:cNvPr>
          <p:cNvSpPr/>
          <p:nvPr/>
        </p:nvSpPr>
        <p:spPr>
          <a:xfrm>
            <a:off x="4449528" y="5437082"/>
            <a:ext cx="2552370" cy="91040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a:t>‘hybridised’ categorisation </a:t>
            </a:r>
          </a:p>
        </p:txBody>
      </p:sp>
    </p:spTree>
    <p:extLst>
      <p:ext uri="{BB962C8B-B14F-4D97-AF65-F5344CB8AC3E}">
        <p14:creationId xmlns:p14="http://schemas.microsoft.com/office/powerpoint/2010/main" val="2582172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3B0A6DB-F3D4-4F98-97EB-3AB17C29FBF1}"/>
              </a:ext>
            </a:extLst>
          </p:cNvPr>
          <p:cNvSpPr txBox="1"/>
          <p:nvPr/>
        </p:nvSpPr>
        <p:spPr>
          <a:xfrm>
            <a:off x="4863548" y="3264010"/>
            <a:ext cx="1982525" cy="584775"/>
          </a:xfrm>
          <a:prstGeom prst="rect">
            <a:avLst/>
          </a:prstGeom>
          <a:noFill/>
        </p:spPr>
        <p:txBody>
          <a:bodyPr wrap="square" rtlCol="0">
            <a:spAutoFit/>
          </a:bodyPr>
          <a:lstStyle/>
          <a:p>
            <a:r>
              <a:rPr lang="en-GB" sz="3200" dirty="0">
                <a:latin typeface="Calibri" panose="020F0502020204030204" pitchFamily="34" charset="0"/>
                <a:cs typeface="Calibri" panose="020F0502020204030204" pitchFamily="34" charset="0"/>
              </a:rPr>
              <a:t>Thank you </a:t>
            </a:r>
          </a:p>
        </p:txBody>
      </p:sp>
      <p:sp>
        <p:nvSpPr>
          <p:cNvPr id="5" name="TextBox 4">
            <a:extLst>
              <a:ext uri="{FF2B5EF4-FFF2-40B4-BE49-F238E27FC236}">
                <a16:creationId xmlns:a16="http://schemas.microsoft.com/office/drawing/2014/main" id="{8254307C-DBB4-4EAC-98C6-E61E7C6F702D}"/>
              </a:ext>
            </a:extLst>
          </p:cNvPr>
          <p:cNvSpPr txBox="1"/>
          <p:nvPr/>
        </p:nvSpPr>
        <p:spPr>
          <a:xfrm>
            <a:off x="4007457" y="3848785"/>
            <a:ext cx="4611757" cy="461665"/>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a.kebabi417@canterbury.ac.uk</a:t>
            </a:r>
          </a:p>
        </p:txBody>
      </p:sp>
    </p:spTree>
    <p:extLst>
      <p:ext uri="{BB962C8B-B14F-4D97-AF65-F5344CB8AC3E}">
        <p14:creationId xmlns:p14="http://schemas.microsoft.com/office/powerpoint/2010/main" val="33059415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486</TotalTime>
  <Words>301</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Century Gothic</vt:lpstr>
      <vt:lpstr>Wingdings 3</vt:lpstr>
      <vt:lpstr>Ion Boardroom</vt:lpstr>
      <vt:lpstr>‘Hybridising’ positioning of the self </vt:lpstr>
      <vt:lpstr>‘hybrid’ articulation</vt:lpstr>
      <vt:lpstr>‘hybrid’ articulation</vt:lpstr>
      <vt:lpstr>Intersectional processes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Hybridised positioning of the self</dc:title>
  <dc:creator>Kebabi, Amina (a.kebabi417@canterbury.ac.uk)</dc:creator>
  <cp:lastModifiedBy>amina kebabi</cp:lastModifiedBy>
  <cp:revision>41</cp:revision>
  <cp:lastPrinted>2019-11-07T09:11:19Z</cp:lastPrinted>
  <dcterms:created xsi:type="dcterms:W3CDTF">2019-11-05T10:56:15Z</dcterms:created>
  <dcterms:modified xsi:type="dcterms:W3CDTF">2023-06-25T21:34:50Z</dcterms:modified>
</cp:coreProperties>
</file>