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3" r:id="rId4"/>
    <p:sldId id="268" r:id="rId5"/>
    <p:sldId id="264" r:id="rId6"/>
    <p:sldId id="265" r:id="rId7"/>
    <p:sldId id="266" r:id="rId8"/>
    <p:sldId id="267" r:id="rId9"/>
    <p:sldId id="258" r:id="rId10"/>
  </p:sldIdLst>
  <p:sldSz cx="18288000" cy="10287000"/>
  <p:notesSz cx="6858000" cy="9144000"/>
  <p:embeddedFontLst>
    <p:embeddedFont>
      <p:font typeface="Evolventa" panose="020B0604020202020204" charset="0"/>
      <p:regular r:id="rId12"/>
    </p:embeddedFont>
    <p:embeddedFont>
      <p:font typeface="Evolventa Bold" panose="020B0604020202020204" charset="0"/>
      <p:regular r:id="rId13"/>
    </p:embeddedFont>
    <p:embeddedFont>
      <p:font typeface="Trocchi" panose="020B0604020202020204" charset="0"/>
      <p:regular r:id="rId14"/>
    </p:embeddedFont>
    <p:embeddedFont>
      <p:font typeface="TT Octosquares Compresse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368F5-2F0F-4F11-AE40-F36B13DDEBCB}" v="734" dt="2024-04-13T14:55:34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156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Nortcliffe" userId="a82b2320-e52b-4e51-80ee-aa138fed1d4b" providerId="ADAL" clId="{9A234B4C-B466-7545-B63C-EE976C78E252}"/>
    <pc:docChg chg="undo custSel addSld delSld modSld sldOrd">
      <pc:chgData name="Anne Nortcliffe" userId="a82b2320-e52b-4e51-80ee-aa138fed1d4b" providerId="ADAL" clId="{9A234B4C-B466-7545-B63C-EE976C78E252}" dt="2024-04-03T14:22:11.871" v="3757" actId="20577"/>
      <pc:docMkLst>
        <pc:docMk/>
      </pc:docMkLst>
      <pc:sldChg chg="modSp modNotesTx">
        <pc:chgData name="Anne Nortcliffe" userId="a82b2320-e52b-4e51-80ee-aa138fed1d4b" providerId="ADAL" clId="{9A234B4C-B466-7545-B63C-EE976C78E252}" dt="2024-04-03T09:46:40.529" v="234" actId="1076"/>
        <pc:sldMkLst>
          <pc:docMk/>
          <pc:sldMk cId="0" sldId="256"/>
        </pc:sldMkLst>
        <pc:spChg chg="mod">
          <ac:chgData name="Anne Nortcliffe" userId="a82b2320-e52b-4e51-80ee-aa138fed1d4b" providerId="ADAL" clId="{9A234B4C-B466-7545-B63C-EE976C78E252}" dt="2024-04-03T09:46:40.529" v="234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Anne Nortcliffe" userId="a82b2320-e52b-4e51-80ee-aa138fed1d4b" providerId="ADAL" clId="{9A234B4C-B466-7545-B63C-EE976C78E252}" dt="2024-04-03T09:43:18.738" v="208" actId="20577"/>
          <ac:spMkLst>
            <pc:docMk/>
            <pc:sldMk cId="0" sldId="256"/>
            <ac:spMk id="11" creationId="{00000000-0000-0000-0000-000000000000}"/>
          </ac:spMkLst>
        </pc:spChg>
      </pc:sldChg>
      <pc:sldChg chg="addSp delSp modSp del mod modClrScheme chgLayout">
        <pc:chgData name="Anne Nortcliffe" userId="a82b2320-e52b-4e51-80ee-aa138fed1d4b" providerId="ADAL" clId="{9A234B4C-B466-7545-B63C-EE976C78E252}" dt="2024-04-03T10:08:10.017" v="647" actId="2696"/>
        <pc:sldMkLst>
          <pc:docMk/>
          <pc:sldMk cId="0" sldId="257"/>
        </pc:sldMkLst>
        <pc:spChg chg="add del mod">
          <ac:chgData name="Anne Nortcliffe" userId="a82b2320-e52b-4e51-80ee-aa138fed1d4b" providerId="ADAL" clId="{9A234B4C-B466-7545-B63C-EE976C78E252}" dt="2024-04-03T09:46:39.536" v="233" actId="139"/>
          <ac:spMkLst>
            <pc:docMk/>
            <pc:sldMk cId="0" sldId="257"/>
            <ac:spMk id="7" creationId="{DEB9E6B9-D587-7D0C-844A-C39EB855E90A}"/>
          </ac:spMkLst>
        </pc:spChg>
        <pc:spChg chg="add del mod ord">
          <ac:chgData name="Anne Nortcliffe" userId="a82b2320-e52b-4e51-80ee-aa138fed1d4b" providerId="ADAL" clId="{9A234B4C-B466-7545-B63C-EE976C78E252}" dt="2024-04-03T09:46:35.540" v="229" actId="700"/>
          <ac:spMkLst>
            <pc:docMk/>
            <pc:sldMk cId="0" sldId="257"/>
            <ac:spMk id="8" creationId="{D31FB56D-4C62-3A42-4FB6-293B8B862C2F}"/>
          </ac:spMkLst>
        </pc:spChg>
        <pc:spChg chg="add del mod ord">
          <ac:chgData name="Anne Nortcliffe" userId="a82b2320-e52b-4e51-80ee-aa138fed1d4b" providerId="ADAL" clId="{9A234B4C-B466-7545-B63C-EE976C78E252}" dt="2024-04-03T09:46:35.540" v="229" actId="700"/>
          <ac:spMkLst>
            <pc:docMk/>
            <pc:sldMk cId="0" sldId="257"/>
            <ac:spMk id="9" creationId="{400F7986-B799-FEFD-FF63-219213FC6263}"/>
          </ac:spMkLst>
        </pc:spChg>
        <pc:spChg chg="add mod ord">
          <ac:chgData name="Anne Nortcliffe" userId="a82b2320-e52b-4e51-80ee-aa138fed1d4b" providerId="ADAL" clId="{9A234B4C-B466-7545-B63C-EE976C78E252}" dt="2024-04-03T09:54:13.089" v="643" actId="120"/>
          <ac:spMkLst>
            <pc:docMk/>
            <pc:sldMk cId="0" sldId="257"/>
            <ac:spMk id="10" creationId="{C2FC7A09-5C1C-738C-39E7-42BD0D9F91DC}"/>
          </ac:spMkLst>
        </pc:spChg>
        <pc:spChg chg="add mod ord">
          <ac:chgData name="Anne Nortcliffe" userId="a82b2320-e52b-4e51-80ee-aa138fed1d4b" providerId="ADAL" clId="{9A234B4C-B466-7545-B63C-EE976C78E252}" dt="2024-04-03T09:54:01.629" v="642" actId="27636"/>
          <ac:spMkLst>
            <pc:docMk/>
            <pc:sldMk cId="0" sldId="257"/>
            <ac:spMk id="11" creationId="{2BE44855-392D-5B63-96E1-A347E0E9CF30}"/>
          </ac:spMkLst>
        </pc:spChg>
      </pc:sldChg>
      <pc:sldChg chg="new del ord">
        <pc:chgData name="Anne Nortcliffe" userId="a82b2320-e52b-4e51-80ee-aa138fed1d4b" providerId="ADAL" clId="{9A234B4C-B466-7545-B63C-EE976C78E252}" dt="2024-04-03T10:09:03.033" v="650" actId="2696"/>
        <pc:sldMkLst>
          <pc:docMk/>
          <pc:sldMk cId="2436055353" sldId="259"/>
        </pc:sldMkLst>
      </pc:sldChg>
      <pc:sldChg chg="new del">
        <pc:chgData name="Anne Nortcliffe" userId="a82b2320-e52b-4e51-80ee-aa138fed1d4b" providerId="ADAL" clId="{9A234B4C-B466-7545-B63C-EE976C78E252}" dt="2024-04-03T10:08:10.017" v="647" actId="2696"/>
        <pc:sldMkLst>
          <pc:docMk/>
          <pc:sldMk cId="3741659599" sldId="260"/>
        </pc:sldMkLst>
      </pc:sldChg>
      <pc:sldChg chg="add">
        <pc:chgData name="Anne Nortcliffe" userId="a82b2320-e52b-4e51-80ee-aa138fed1d4b" providerId="ADAL" clId="{9A234B4C-B466-7545-B63C-EE976C78E252}" dt="2024-04-03T10:07:48.949" v="646" actId="571"/>
        <pc:sldMkLst>
          <pc:docMk/>
          <pc:sldMk cId="579594656" sldId="261"/>
        </pc:sldMkLst>
      </pc:sldChg>
      <pc:sldChg chg="add del replId">
        <pc:chgData name="Anne Nortcliffe" userId="a82b2320-e52b-4e51-80ee-aa138fed1d4b" providerId="ADAL" clId="{9A234B4C-B466-7545-B63C-EE976C78E252}" dt="2024-04-03T10:09:04.877" v="651" actId="2696"/>
        <pc:sldMkLst>
          <pc:docMk/>
          <pc:sldMk cId="659023901" sldId="262"/>
        </pc:sldMkLst>
      </pc:sldChg>
      <pc:sldChg chg="modSp add">
        <pc:chgData name="Anne Nortcliffe" userId="a82b2320-e52b-4e51-80ee-aa138fed1d4b" providerId="ADAL" clId="{9A234B4C-B466-7545-B63C-EE976C78E252}" dt="2024-04-03T13:22:28.924" v="2266" actId="20577"/>
        <pc:sldMkLst>
          <pc:docMk/>
          <pc:sldMk cId="2231556663" sldId="263"/>
        </pc:sldMkLst>
        <pc:spChg chg="mod">
          <ac:chgData name="Anne Nortcliffe" userId="a82b2320-e52b-4e51-80ee-aa138fed1d4b" providerId="ADAL" clId="{9A234B4C-B466-7545-B63C-EE976C78E252}" dt="2024-04-03T10:31:18.348" v="1959" actId="20577"/>
          <ac:spMkLst>
            <pc:docMk/>
            <pc:sldMk cId="2231556663" sldId="263"/>
            <ac:spMk id="10" creationId="{C2FC7A09-5C1C-738C-39E7-42BD0D9F91DC}"/>
          </ac:spMkLst>
        </pc:spChg>
        <pc:spChg chg="mod">
          <ac:chgData name="Anne Nortcliffe" userId="a82b2320-e52b-4e51-80ee-aa138fed1d4b" providerId="ADAL" clId="{9A234B4C-B466-7545-B63C-EE976C78E252}" dt="2024-04-03T13:22:28.924" v="2266" actId="20577"/>
          <ac:spMkLst>
            <pc:docMk/>
            <pc:sldMk cId="2231556663" sldId="263"/>
            <ac:spMk id="11" creationId="{2BE44855-392D-5B63-96E1-A347E0E9CF30}"/>
          </ac:spMkLst>
        </pc:spChg>
      </pc:sldChg>
      <pc:sldChg chg="addSp modSp add">
        <pc:chgData name="Anne Nortcliffe" userId="a82b2320-e52b-4e51-80ee-aa138fed1d4b" providerId="ADAL" clId="{9A234B4C-B466-7545-B63C-EE976C78E252}" dt="2024-04-03T14:22:11.871" v="3757" actId="20577"/>
        <pc:sldMkLst>
          <pc:docMk/>
          <pc:sldMk cId="2782870343" sldId="264"/>
        </pc:sldMkLst>
        <pc:spChg chg="mod">
          <ac:chgData name="Anne Nortcliffe" userId="a82b2320-e52b-4e51-80ee-aa138fed1d4b" providerId="ADAL" clId="{9A234B4C-B466-7545-B63C-EE976C78E252}" dt="2024-04-03T10:32:59.961" v="2029" actId="14100"/>
          <ac:spMkLst>
            <pc:docMk/>
            <pc:sldMk cId="2782870343" sldId="264"/>
            <ac:spMk id="10" creationId="{C2FC7A09-5C1C-738C-39E7-42BD0D9F91DC}"/>
          </ac:spMkLst>
        </pc:spChg>
        <pc:spChg chg="mod">
          <ac:chgData name="Anne Nortcliffe" userId="a82b2320-e52b-4e51-80ee-aa138fed1d4b" providerId="ADAL" clId="{9A234B4C-B466-7545-B63C-EE976C78E252}" dt="2024-04-03T14:22:11.871" v="3757" actId="20577"/>
          <ac:spMkLst>
            <pc:docMk/>
            <pc:sldMk cId="2782870343" sldId="264"/>
            <ac:spMk id="11" creationId="{2BE44855-392D-5B63-96E1-A347E0E9CF30}"/>
          </ac:spMkLst>
        </pc:spChg>
        <pc:picChg chg="add mod">
          <ac:chgData name="Anne Nortcliffe" userId="a82b2320-e52b-4e51-80ee-aa138fed1d4b" providerId="ADAL" clId="{9A234B4C-B466-7545-B63C-EE976C78E252}" dt="2024-04-03T13:53:49.539" v="3380" actId="1076"/>
          <ac:picMkLst>
            <pc:docMk/>
            <pc:sldMk cId="2782870343" sldId="264"/>
            <ac:picMk id="7" creationId="{8C413F24-1DDB-D155-CD86-F1676F28C77A}"/>
          </ac:picMkLst>
        </pc:picChg>
      </pc:sldChg>
    </pc:docChg>
  </pc:docChgLst>
  <pc:docChgLst>
    <pc:chgData name="Anne Nortcliffe" userId="a82b2320-e52b-4e51-80ee-aa138fed1d4b" providerId="ADAL" clId="{929368F5-2F0F-4F11-AE40-F36B13DDEBCB}"/>
    <pc:docChg chg="undo redo custSel addSld modSld sldOrd">
      <pc:chgData name="Anne Nortcliffe" userId="a82b2320-e52b-4e51-80ee-aa138fed1d4b" providerId="ADAL" clId="{929368F5-2F0F-4F11-AE40-F36B13DDEBCB}" dt="2024-04-13T14:55:47.325" v="7049" actId="255"/>
      <pc:docMkLst>
        <pc:docMk/>
      </pc:docMkLst>
      <pc:sldChg chg="modSp mod">
        <pc:chgData name="Anne Nortcliffe" userId="a82b2320-e52b-4e51-80ee-aa138fed1d4b" providerId="ADAL" clId="{929368F5-2F0F-4F11-AE40-F36B13DDEBCB}" dt="2024-04-03T19:35:36.988" v="395" actId="20577"/>
        <pc:sldMkLst>
          <pc:docMk/>
          <pc:sldMk cId="0" sldId="256"/>
        </pc:sldMkLst>
        <pc:spChg chg="mod">
          <ac:chgData name="Anne Nortcliffe" userId="a82b2320-e52b-4e51-80ee-aa138fed1d4b" providerId="ADAL" clId="{929368F5-2F0F-4F11-AE40-F36B13DDEBCB}" dt="2024-04-03T19:35:36.988" v="395" actId="20577"/>
          <ac:spMkLst>
            <pc:docMk/>
            <pc:sldMk cId="0" sldId="256"/>
            <ac:spMk id="11" creationId="{00000000-0000-0000-0000-000000000000}"/>
          </ac:spMkLst>
        </pc:spChg>
      </pc:sldChg>
      <pc:sldChg chg="addSp delSp modSp mod ord">
        <pc:chgData name="Anne Nortcliffe" userId="a82b2320-e52b-4e51-80ee-aa138fed1d4b" providerId="ADAL" clId="{929368F5-2F0F-4F11-AE40-F36B13DDEBCB}" dt="2024-04-04T16:31:10.778" v="7019" actId="20577"/>
        <pc:sldMkLst>
          <pc:docMk/>
          <pc:sldMk cId="579594656" sldId="261"/>
        </pc:sldMkLst>
        <pc:spChg chg="mod">
          <ac:chgData name="Anne Nortcliffe" userId="a82b2320-e52b-4e51-80ee-aa138fed1d4b" providerId="ADAL" clId="{929368F5-2F0F-4F11-AE40-F36B13DDEBCB}" dt="2024-04-04T16:31:10.778" v="7019" actId="20577"/>
          <ac:spMkLst>
            <pc:docMk/>
            <pc:sldMk cId="579594656" sldId="261"/>
            <ac:spMk id="11" creationId="{2BE44855-392D-5B63-96E1-A347E0E9CF30}"/>
          </ac:spMkLst>
        </pc:spChg>
        <pc:spChg chg="mod">
          <ac:chgData name="Anne Nortcliffe" userId="a82b2320-e52b-4e51-80ee-aa138fed1d4b" providerId="ADAL" clId="{929368F5-2F0F-4F11-AE40-F36B13DDEBCB}" dt="2024-04-04T13:34:04.228" v="3094" actId="1076"/>
          <ac:spMkLst>
            <pc:docMk/>
            <pc:sldMk cId="579594656" sldId="261"/>
            <ac:spMk id="1051" creationId="{3CCE9F0D-524C-AE8E-25AF-725300D56142}"/>
          </ac:spMkLst>
        </pc:spChg>
        <pc:spChg chg="mod">
          <ac:chgData name="Anne Nortcliffe" userId="a82b2320-e52b-4e51-80ee-aa138fed1d4b" providerId="ADAL" clId="{929368F5-2F0F-4F11-AE40-F36B13DDEBCB}" dt="2024-04-04T13:34:04.228" v="3094" actId="1076"/>
          <ac:spMkLst>
            <pc:docMk/>
            <pc:sldMk cId="579594656" sldId="261"/>
            <ac:spMk id="1053" creationId="{65A2329D-64F8-AFE2-5C7C-D9A5546E067C}"/>
          </ac:spMkLst>
        </pc:spChg>
        <pc:spChg chg="mod">
          <ac:chgData name="Anne Nortcliffe" userId="a82b2320-e52b-4e51-80ee-aa138fed1d4b" providerId="ADAL" clId="{929368F5-2F0F-4F11-AE40-F36B13DDEBCB}" dt="2024-04-04T13:34:04.228" v="3094" actId="1076"/>
          <ac:spMkLst>
            <pc:docMk/>
            <pc:sldMk cId="579594656" sldId="261"/>
            <ac:spMk id="1054" creationId="{0A7C9828-4D6B-C5CD-785F-F355E245C167}"/>
          </ac:spMkLst>
        </pc:spChg>
        <pc:spChg chg="mod">
          <ac:chgData name="Anne Nortcliffe" userId="a82b2320-e52b-4e51-80ee-aa138fed1d4b" providerId="ADAL" clId="{929368F5-2F0F-4F11-AE40-F36B13DDEBCB}" dt="2024-04-04T13:34:04.228" v="3094" actId="1076"/>
          <ac:spMkLst>
            <pc:docMk/>
            <pc:sldMk cId="579594656" sldId="261"/>
            <ac:spMk id="1055" creationId="{44AB0D3D-D158-62F4-3DDA-18BAAB1AB9DB}"/>
          </ac:spMkLst>
        </pc:spChg>
        <pc:spChg chg="mod">
          <ac:chgData name="Anne Nortcliffe" userId="a82b2320-e52b-4e51-80ee-aa138fed1d4b" providerId="ADAL" clId="{929368F5-2F0F-4F11-AE40-F36B13DDEBCB}" dt="2024-04-04T13:34:04.228" v="3094" actId="1076"/>
          <ac:spMkLst>
            <pc:docMk/>
            <pc:sldMk cId="579594656" sldId="261"/>
            <ac:spMk id="1056" creationId="{E6D5B703-B1AF-260E-454F-19AD52DB661D}"/>
          </ac:spMkLst>
        </pc:spChg>
        <pc:spChg chg="mod">
          <ac:chgData name="Anne Nortcliffe" userId="a82b2320-e52b-4e51-80ee-aa138fed1d4b" providerId="ADAL" clId="{929368F5-2F0F-4F11-AE40-F36B13DDEBCB}" dt="2024-04-04T13:34:04.228" v="3094" actId="1076"/>
          <ac:spMkLst>
            <pc:docMk/>
            <pc:sldMk cId="579594656" sldId="261"/>
            <ac:spMk id="1057" creationId="{86679BAA-40F3-FFD5-3753-FF361C084F7A}"/>
          </ac:spMkLst>
        </pc:spChg>
        <pc:spChg chg="mod">
          <ac:chgData name="Anne Nortcliffe" userId="a82b2320-e52b-4e51-80ee-aa138fed1d4b" providerId="ADAL" clId="{929368F5-2F0F-4F11-AE40-F36B13DDEBCB}" dt="2024-04-04T13:34:04.228" v="3094" actId="1076"/>
          <ac:spMkLst>
            <pc:docMk/>
            <pc:sldMk cId="579594656" sldId="261"/>
            <ac:spMk id="1058" creationId="{5460073D-878C-7E2F-6EF9-19E9A1D97842}"/>
          </ac:spMkLst>
        </pc:spChg>
        <pc:grpChg chg="add del mod">
          <ac:chgData name="Anne Nortcliffe" userId="a82b2320-e52b-4e51-80ee-aa138fed1d4b" providerId="ADAL" clId="{929368F5-2F0F-4F11-AE40-F36B13DDEBCB}" dt="2024-04-04T13:34:55.961" v="3099" actId="478"/>
          <ac:grpSpMkLst>
            <pc:docMk/>
            <pc:sldMk cId="579594656" sldId="261"/>
            <ac:grpSpMk id="1050" creationId="{0969A85D-89D5-186E-7F12-3403887CB51F}"/>
          </ac:grpSpMkLst>
        </pc:grpChg>
        <pc:grpChg chg="mod">
          <ac:chgData name="Anne Nortcliffe" userId="a82b2320-e52b-4e51-80ee-aa138fed1d4b" providerId="ADAL" clId="{929368F5-2F0F-4F11-AE40-F36B13DDEBCB}" dt="2024-04-04T13:34:04.228" v="3094" actId="1076"/>
          <ac:grpSpMkLst>
            <pc:docMk/>
            <pc:sldMk cId="579594656" sldId="261"/>
            <ac:grpSpMk id="1052" creationId="{734F017E-798F-20F7-8EE4-0EF65B4BFA02}"/>
          </ac:grpSpMkLst>
        </pc:grpChg>
        <pc:picChg chg="add mod">
          <ac:chgData name="Anne Nortcliffe" userId="a82b2320-e52b-4e51-80ee-aa138fed1d4b" providerId="ADAL" clId="{929368F5-2F0F-4F11-AE40-F36B13DDEBCB}" dt="2024-04-04T16:30:38.215" v="7016" actId="962"/>
          <ac:picMkLst>
            <pc:docMk/>
            <pc:sldMk cId="579594656" sldId="261"/>
            <ac:picMk id="8" creationId="{EFF0940E-BDC4-46B7-8324-010FE6646A44}"/>
          </ac:picMkLst>
        </pc:picChg>
      </pc:sldChg>
      <pc:sldChg chg="addSp delSp modSp mod">
        <pc:chgData name="Anne Nortcliffe" userId="a82b2320-e52b-4e51-80ee-aa138fed1d4b" providerId="ADAL" clId="{929368F5-2F0F-4F11-AE40-F36B13DDEBCB}" dt="2024-04-11T21:47:28.760" v="7026" actId="1076"/>
        <pc:sldMkLst>
          <pc:docMk/>
          <pc:sldMk cId="2231556663" sldId="263"/>
        </pc:sldMkLst>
        <pc:spChg chg="add del mod">
          <ac:chgData name="Anne Nortcliffe" userId="a82b2320-e52b-4e51-80ee-aa138fed1d4b" providerId="ADAL" clId="{929368F5-2F0F-4F11-AE40-F36B13DDEBCB}" dt="2024-04-03T21:54:38.177" v="572" actId="478"/>
          <ac:spMkLst>
            <pc:docMk/>
            <pc:sldMk cId="2231556663" sldId="263"/>
            <ac:spMk id="7" creationId="{42C18B59-539F-3C9B-F136-15F2E620FD43}"/>
          </ac:spMkLst>
        </pc:spChg>
        <pc:spChg chg="add mod">
          <ac:chgData name="Anne Nortcliffe" userId="a82b2320-e52b-4e51-80ee-aa138fed1d4b" providerId="ADAL" clId="{929368F5-2F0F-4F11-AE40-F36B13DDEBCB}" dt="2024-04-04T13:34:38.640" v="3096" actId="1076"/>
          <ac:spMkLst>
            <pc:docMk/>
            <pc:sldMk cId="2231556663" sldId="263"/>
            <ac:spMk id="7" creationId="{B86AA3B0-FE7F-604A-088E-634733CA861D}"/>
          </ac:spMkLst>
        </pc:spChg>
        <pc:spChg chg="add mod">
          <ac:chgData name="Anne Nortcliffe" userId="a82b2320-e52b-4e51-80ee-aa138fed1d4b" providerId="ADAL" clId="{929368F5-2F0F-4F11-AE40-F36B13DDEBCB}" dt="2024-04-03T21:55:15.221" v="574" actId="1076"/>
          <ac:spMkLst>
            <pc:docMk/>
            <pc:sldMk cId="2231556663" sldId="263"/>
            <ac:spMk id="8" creationId="{6471D7C3-E005-4CC3-C7EB-F81471ED2452}"/>
          </ac:spMkLst>
        </pc:spChg>
        <pc:spChg chg="mod">
          <ac:chgData name="Anne Nortcliffe" userId="a82b2320-e52b-4e51-80ee-aa138fed1d4b" providerId="ADAL" clId="{929368F5-2F0F-4F11-AE40-F36B13DDEBCB}" dt="2024-04-04T13:24:45.786" v="2918" actId="1076"/>
          <ac:spMkLst>
            <pc:docMk/>
            <pc:sldMk cId="2231556663" sldId="263"/>
            <ac:spMk id="10" creationId="{C2FC7A09-5C1C-738C-39E7-42BD0D9F91DC}"/>
          </ac:spMkLst>
        </pc:spChg>
        <pc:spChg chg="mod">
          <ac:chgData name="Anne Nortcliffe" userId="a82b2320-e52b-4e51-80ee-aa138fed1d4b" providerId="ADAL" clId="{929368F5-2F0F-4F11-AE40-F36B13DDEBCB}" dt="2024-04-04T14:23:49.421" v="4138" actId="14100"/>
          <ac:spMkLst>
            <pc:docMk/>
            <pc:sldMk cId="2231556663" sldId="263"/>
            <ac:spMk id="11" creationId="{2BE44855-392D-5B63-96E1-A347E0E9CF30}"/>
          </ac:spMkLst>
        </pc:spChg>
        <pc:spChg chg="mod">
          <ac:chgData name="Anne Nortcliffe" userId="a82b2320-e52b-4e51-80ee-aa138fed1d4b" providerId="ADAL" clId="{929368F5-2F0F-4F11-AE40-F36B13DDEBCB}" dt="2024-04-04T12:01:39.063" v="1427" actId="1076"/>
          <ac:spMkLst>
            <pc:docMk/>
            <pc:sldMk cId="2231556663" sldId="263"/>
            <ac:spMk id="13" creationId="{EC32F6CB-8FF9-3A26-2B18-AC113AD8A1AB}"/>
          </ac:spMkLst>
        </pc:spChg>
        <pc:spChg chg="mod">
          <ac:chgData name="Anne Nortcliffe" userId="a82b2320-e52b-4e51-80ee-aa138fed1d4b" providerId="ADAL" clId="{929368F5-2F0F-4F11-AE40-F36B13DDEBCB}" dt="2024-04-04T12:01:39.063" v="1427" actId="1076"/>
          <ac:spMkLst>
            <pc:docMk/>
            <pc:sldMk cId="2231556663" sldId="263"/>
            <ac:spMk id="14" creationId="{1B3CCF87-B39E-6793-11F7-FC5DC5EC056D}"/>
          </ac:spMkLst>
        </pc:spChg>
        <pc:spChg chg="mod">
          <ac:chgData name="Anne Nortcliffe" userId="a82b2320-e52b-4e51-80ee-aa138fed1d4b" providerId="ADAL" clId="{929368F5-2F0F-4F11-AE40-F36B13DDEBCB}" dt="2024-04-04T12:01:39.063" v="1427" actId="1076"/>
          <ac:spMkLst>
            <pc:docMk/>
            <pc:sldMk cId="2231556663" sldId="263"/>
            <ac:spMk id="16" creationId="{681E0A86-C4CD-65D1-CC3A-281DD4FEDF17}"/>
          </ac:spMkLst>
        </pc:spChg>
        <pc:spChg chg="mod">
          <ac:chgData name="Anne Nortcliffe" userId="a82b2320-e52b-4e51-80ee-aa138fed1d4b" providerId="ADAL" clId="{929368F5-2F0F-4F11-AE40-F36B13DDEBCB}" dt="2024-04-04T12:01:39.063" v="1427" actId="1076"/>
          <ac:spMkLst>
            <pc:docMk/>
            <pc:sldMk cId="2231556663" sldId="263"/>
            <ac:spMk id="17" creationId="{EDAA1708-E4D6-A69D-2654-E1A43455C5A6}"/>
          </ac:spMkLst>
        </pc:spChg>
        <pc:spChg chg="mod">
          <ac:chgData name="Anne Nortcliffe" userId="a82b2320-e52b-4e51-80ee-aa138fed1d4b" providerId="ADAL" clId="{929368F5-2F0F-4F11-AE40-F36B13DDEBCB}" dt="2024-04-04T12:01:39.063" v="1427" actId="1076"/>
          <ac:spMkLst>
            <pc:docMk/>
            <pc:sldMk cId="2231556663" sldId="263"/>
            <ac:spMk id="18" creationId="{E8DB86F8-E327-CE0C-939F-E17BDD100137}"/>
          </ac:spMkLst>
        </pc:spChg>
        <pc:spChg chg="mod">
          <ac:chgData name="Anne Nortcliffe" userId="a82b2320-e52b-4e51-80ee-aa138fed1d4b" providerId="ADAL" clId="{929368F5-2F0F-4F11-AE40-F36B13DDEBCB}" dt="2024-04-04T12:01:39.063" v="1427" actId="1076"/>
          <ac:spMkLst>
            <pc:docMk/>
            <pc:sldMk cId="2231556663" sldId="263"/>
            <ac:spMk id="19" creationId="{24228E73-255E-1E6C-2F6A-E3709C86A1E7}"/>
          </ac:spMkLst>
        </pc:spChg>
        <pc:spChg chg="mod">
          <ac:chgData name="Anne Nortcliffe" userId="a82b2320-e52b-4e51-80ee-aa138fed1d4b" providerId="ADAL" clId="{929368F5-2F0F-4F11-AE40-F36B13DDEBCB}" dt="2024-04-04T12:01:39.063" v="1427" actId="1076"/>
          <ac:spMkLst>
            <pc:docMk/>
            <pc:sldMk cId="2231556663" sldId="263"/>
            <ac:spMk id="20" creationId="{D920FC96-BFBF-9CF6-3C7C-D03C77C63933}"/>
          </ac:spMkLst>
        </pc:spChg>
        <pc:spChg chg="mod">
          <ac:chgData name="Anne Nortcliffe" userId="a82b2320-e52b-4e51-80ee-aa138fed1d4b" providerId="ADAL" clId="{929368F5-2F0F-4F11-AE40-F36B13DDEBCB}" dt="2024-04-04T12:01:39.063" v="1427" actId="1076"/>
          <ac:spMkLst>
            <pc:docMk/>
            <pc:sldMk cId="2231556663" sldId="263"/>
            <ac:spMk id="21" creationId="{148C3713-B8A4-38DA-C4C7-55A0E74C322E}"/>
          </ac:spMkLst>
        </pc:spChg>
        <pc:spChg chg="mod">
          <ac:chgData name="Anne Nortcliffe" userId="a82b2320-e52b-4e51-80ee-aa138fed1d4b" providerId="ADAL" clId="{929368F5-2F0F-4F11-AE40-F36B13DDEBCB}" dt="2024-04-04T12:01:39.063" v="1427" actId="1076"/>
          <ac:spMkLst>
            <pc:docMk/>
            <pc:sldMk cId="2231556663" sldId="263"/>
            <ac:spMk id="22" creationId="{4A0F8D9B-10E5-932A-1AE8-9F9EFF9B5D02}"/>
          </ac:spMkLst>
        </pc:spChg>
        <pc:spChg chg="mod">
          <ac:chgData name="Anne Nortcliffe" userId="a82b2320-e52b-4e51-80ee-aa138fed1d4b" providerId="ADAL" clId="{929368F5-2F0F-4F11-AE40-F36B13DDEBCB}" dt="2024-04-04T12:01:39.063" v="1427" actId="1076"/>
          <ac:spMkLst>
            <pc:docMk/>
            <pc:sldMk cId="2231556663" sldId="263"/>
            <ac:spMk id="23" creationId="{4533A9A5-0EAD-E0F1-5BA8-F18DAD14DC97}"/>
          </ac:spMkLst>
        </pc:spChg>
        <pc:spChg chg="mod">
          <ac:chgData name="Anne Nortcliffe" userId="a82b2320-e52b-4e51-80ee-aa138fed1d4b" providerId="ADAL" clId="{929368F5-2F0F-4F11-AE40-F36B13DDEBCB}" dt="2024-04-04T12:01:39.063" v="1427" actId="1076"/>
          <ac:spMkLst>
            <pc:docMk/>
            <pc:sldMk cId="2231556663" sldId="263"/>
            <ac:spMk id="24" creationId="{6B2D6BF9-55FF-FA75-0835-0E391C97090D}"/>
          </ac:spMkLst>
        </pc:spChg>
        <pc:spChg chg="mod">
          <ac:chgData name="Anne Nortcliffe" userId="a82b2320-e52b-4e51-80ee-aa138fed1d4b" providerId="ADAL" clId="{929368F5-2F0F-4F11-AE40-F36B13DDEBCB}" dt="2024-04-04T12:01:39.063" v="1427" actId="1076"/>
          <ac:spMkLst>
            <pc:docMk/>
            <pc:sldMk cId="2231556663" sldId="263"/>
            <ac:spMk id="25" creationId="{66241B08-52AF-7A0C-6435-9609C44D4C84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29" creationId="{D2987AF9-0B9F-EE78-B9A3-04BF3E722BB7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31" creationId="{84A62CEA-075B-1AC4-1D12-D10F04E26B90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28" creationId="{30BF4CD0-4756-34A6-08B7-21522BDCDF45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29" creationId="{F525425A-E0F4-5673-7D07-C1BC02A2B2B1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30" creationId="{344A1D40-5778-49E0-BD59-2C60B44F101D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31" creationId="{B752C6A3-2120-021E-91E7-D408A33B82FF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33" creationId="{F1C81CC8-AF55-D1EA-FD18-4A83D3318782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36" creationId="{BE91FC93-B945-C93A-3A19-F3D9A51189C7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37" creationId="{93C6022F-F0C7-4CFA-78E7-0104F9A69988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38" creationId="{C3FE27DE-126A-95FF-159E-A46A65CED9C2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39" creationId="{E2B9791A-AEFE-9D0E-5517-011F96F20C3B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40" creationId="{7455F712-DA57-F989-07BC-CACEA27EAC4B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41" creationId="{4B60BBDE-872F-38F7-39F7-4930FAA9D980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42" creationId="{5B6D20ED-E4A6-DAEB-F24F-7C703FE13E09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43" creationId="{167DAC95-538E-3466-C119-2370D6262258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44" creationId="{03D9771F-5991-20CB-2AA9-6772FB90D075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45" creationId="{57584616-CB28-A7F2-4FFF-F709E6FFFEB4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46" creationId="{4C5EA2A3-2B19-09EC-968D-8E794A35875C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47" creationId="{98A4C404-14B7-7693-0825-242C8C11F2CA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48" creationId="{140733A3-C1BE-4AD6-1F16-E89924C8030A}"/>
          </ac:spMkLst>
        </pc:spChg>
        <pc:spChg chg="add mod">
          <ac:chgData name="Anne Nortcliffe" userId="a82b2320-e52b-4e51-80ee-aa138fed1d4b" providerId="ADAL" clId="{929368F5-2F0F-4F11-AE40-F36B13DDEBCB}" dt="2024-04-04T14:23:54.544" v="4139" actId="1076"/>
          <ac:spMkLst>
            <pc:docMk/>
            <pc:sldMk cId="2231556663" sldId="263"/>
            <ac:spMk id="1049" creationId="{05B4077A-F6B9-A53F-36AD-CCEC849937DF}"/>
          </ac:spMkLst>
        </pc:spChg>
        <pc:spChg chg="add mod">
          <ac:chgData name="Anne Nortcliffe" userId="a82b2320-e52b-4e51-80ee-aa138fed1d4b" providerId="ADAL" clId="{929368F5-2F0F-4F11-AE40-F36B13DDEBCB}" dt="2024-04-04T13:31:28.028" v="3081" actId="14100"/>
          <ac:spMkLst>
            <pc:docMk/>
            <pc:sldMk cId="2231556663" sldId="263"/>
            <ac:spMk id="1051" creationId="{3CCE9F0D-524C-AE8E-25AF-725300D56142}"/>
          </ac:spMkLst>
        </pc:spChg>
        <pc:spChg chg="add mod">
          <ac:chgData name="Anne Nortcliffe" userId="a82b2320-e52b-4e51-80ee-aa138fed1d4b" providerId="ADAL" clId="{929368F5-2F0F-4F11-AE40-F36B13DDEBCB}" dt="2024-04-04T13:31:28.028" v="3081" actId="14100"/>
          <ac:spMkLst>
            <pc:docMk/>
            <pc:sldMk cId="2231556663" sldId="263"/>
            <ac:spMk id="1053" creationId="{65A2329D-64F8-AFE2-5C7C-D9A5546E067C}"/>
          </ac:spMkLst>
        </pc:spChg>
        <pc:spChg chg="add mod">
          <ac:chgData name="Anne Nortcliffe" userId="a82b2320-e52b-4e51-80ee-aa138fed1d4b" providerId="ADAL" clId="{929368F5-2F0F-4F11-AE40-F36B13DDEBCB}" dt="2024-04-04T13:31:28.028" v="3081" actId="14100"/>
          <ac:spMkLst>
            <pc:docMk/>
            <pc:sldMk cId="2231556663" sldId="263"/>
            <ac:spMk id="1054" creationId="{0A7C9828-4D6B-C5CD-785F-F355E245C167}"/>
          </ac:spMkLst>
        </pc:spChg>
        <pc:spChg chg="add mod">
          <ac:chgData name="Anne Nortcliffe" userId="a82b2320-e52b-4e51-80ee-aa138fed1d4b" providerId="ADAL" clId="{929368F5-2F0F-4F11-AE40-F36B13DDEBCB}" dt="2024-04-04T13:31:28.028" v="3081" actId="14100"/>
          <ac:spMkLst>
            <pc:docMk/>
            <pc:sldMk cId="2231556663" sldId="263"/>
            <ac:spMk id="1055" creationId="{44AB0D3D-D158-62F4-3DDA-18BAAB1AB9DB}"/>
          </ac:spMkLst>
        </pc:spChg>
        <pc:spChg chg="add mod">
          <ac:chgData name="Anne Nortcliffe" userId="a82b2320-e52b-4e51-80ee-aa138fed1d4b" providerId="ADAL" clId="{929368F5-2F0F-4F11-AE40-F36B13DDEBCB}" dt="2024-04-04T13:31:28.028" v="3081" actId="14100"/>
          <ac:spMkLst>
            <pc:docMk/>
            <pc:sldMk cId="2231556663" sldId="263"/>
            <ac:spMk id="1056" creationId="{E6D5B703-B1AF-260E-454F-19AD52DB661D}"/>
          </ac:spMkLst>
        </pc:spChg>
        <pc:spChg chg="add mod">
          <ac:chgData name="Anne Nortcliffe" userId="a82b2320-e52b-4e51-80ee-aa138fed1d4b" providerId="ADAL" clId="{929368F5-2F0F-4F11-AE40-F36B13DDEBCB}" dt="2024-04-04T13:31:28.028" v="3081" actId="14100"/>
          <ac:spMkLst>
            <pc:docMk/>
            <pc:sldMk cId="2231556663" sldId="263"/>
            <ac:spMk id="1057" creationId="{86679BAA-40F3-FFD5-3753-FF361C084F7A}"/>
          </ac:spMkLst>
        </pc:spChg>
        <pc:spChg chg="add mod">
          <ac:chgData name="Anne Nortcliffe" userId="a82b2320-e52b-4e51-80ee-aa138fed1d4b" providerId="ADAL" clId="{929368F5-2F0F-4F11-AE40-F36B13DDEBCB}" dt="2024-04-04T13:31:28.028" v="3081" actId="14100"/>
          <ac:spMkLst>
            <pc:docMk/>
            <pc:sldMk cId="2231556663" sldId="263"/>
            <ac:spMk id="1058" creationId="{5460073D-878C-7E2F-6EF9-19E9A1D97842}"/>
          </ac:spMkLst>
        </pc:spChg>
        <pc:spChg chg="mod">
          <ac:chgData name="Anne Nortcliffe" userId="a82b2320-e52b-4e51-80ee-aa138fed1d4b" providerId="ADAL" clId="{929368F5-2F0F-4F11-AE40-F36B13DDEBCB}" dt="2024-04-11T21:47:28.760" v="7026" actId="1076"/>
          <ac:spMkLst>
            <pc:docMk/>
            <pc:sldMk cId="2231556663" sldId="263"/>
            <ac:spMk id="1060" creationId="{80BE9343-949D-308C-AEAB-A40C9CA6F80F}"/>
          </ac:spMkLst>
        </pc:spChg>
        <pc:spChg chg="mod">
          <ac:chgData name="Anne Nortcliffe" userId="a82b2320-e52b-4e51-80ee-aa138fed1d4b" providerId="ADAL" clId="{929368F5-2F0F-4F11-AE40-F36B13DDEBCB}" dt="2024-04-11T21:47:28.760" v="7026" actId="1076"/>
          <ac:spMkLst>
            <pc:docMk/>
            <pc:sldMk cId="2231556663" sldId="263"/>
            <ac:spMk id="1062" creationId="{2C883493-5596-2F08-2ADA-2C890C50CDC7}"/>
          </ac:spMkLst>
        </pc:spChg>
        <pc:spChg chg="mod">
          <ac:chgData name="Anne Nortcliffe" userId="a82b2320-e52b-4e51-80ee-aa138fed1d4b" providerId="ADAL" clId="{929368F5-2F0F-4F11-AE40-F36B13DDEBCB}" dt="2024-04-11T21:47:28.760" v="7026" actId="1076"/>
          <ac:spMkLst>
            <pc:docMk/>
            <pc:sldMk cId="2231556663" sldId="263"/>
            <ac:spMk id="1063" creationId="{AAED66F8-3372-F770-C6B8-14029BB1213D}"/>
          </ac:spMkLst>
        </pc:spChg>
        <pc:spChg chg="mod">
          <ac:chgData name="Anne Nortcliffe" userId="a82b2320-e52b-4e51-80ee-aa138fed1d4b" providerId="ADAL" clId="{929368F5-2F0F-4F11-AE40-F36B13DDEBCB}" dt="2024-04-11T21:47:28.760" v="7026" actId="1076"/>
          <ac:spMkLst>
            <pc:docMk/>
            <pc:sldMk cId="2231556663" sldId="263"/>
            <ac:spMk id="1064" creationId="{6D198B4B-35E8-A58F-77A8-5058FC6C88CB}"/>
          </ac:spMkLst>
        </pc:spChg>
        <pc:spChg chg="mod">
          <ac:chgData name="Anne Nortcliffe" userId="a82b2320-e52b-4e51-80ee-aa138fed1d4b" providerId="ADAL" clId="{929368F5-2F0F-4F11-AE40-F36B13DDEBCB}" dt="2024-04-11T21:47:28.760" v="7026" actId="1076"/>
          <ac:spMkLst>
            <pc:docMk/>
            <pc:sldMk cId="2231556663" sldId="263"/>
            <ac:spMk id="1065" creationId="{62D9FD18-D96E-7068-E933-149F72B908F5}"/>
          </ac:spMkLst>
        </pc:spChg>
        <pc:spChg chg="mod">
          <ac:chgData name="Anne Nortcliffe" userId="a82b2320-e52b-4e51-80ee-aa138fed1d4b" providerId="ADAL" clId="{929368F5-2F0F-4F11-AE40-F36B13DDEBCB}" dt="2024-04-11T21:47:28.760" v="7026" actId="1076"/>
          <ac:spMkLst>
            <pc:docMk/>
            <pc:sldMk cId="2231556663" sldId="263"/>
            <ac:spMk id="1066" creationId="{DC9AD138-7E56-7E55-77AC-F363676337AC}"/>
          </ac:spMkLst>
        </pc:spChg>
        <pc:spChg chg="mod">
          <ac:chgData name="Anne Nortcliffe" userId="a82b2320-e52b-4e51-80ee-aa138fed1d4b" providerId="ADAL" clId="{929368F5-2F0F-4F11-AE40-F36B13DDEBCB}" dt="2024-04-11T21:47:28.760" v="7026" actId="1076"/>
          <ac:spMkLst>
            <pc:docMk/>
            <pc:sldMk cId="2231556663" sldId="263"/>
            <ac:spMk id="1067" creationId="{E67B477D-A88E-B5FF-0579-602B24141B00}"/>
          </ac:spMkLst>
        </pc:spChg>
        <pc:grpChg chg="add del mod">
          <ac:chgData name="Anne Nortcliffe" userId="a82b2320-e52b-4e51-80ee-aa138fed1d4b" providerId="ADAL" clId="{929368F5-2F0F-4F11-AE40-F36B13DDEBCB}" dt="2024-04-04T12:14:23.733" v="1968" actId="478"/>
          <ac:grpSpMkLst>
            <pc:docMk/>
            <pc:sldMk cId="2231556663" sldId="263"/>
            <ac:grpSpMk id="9" creationId="{2BE6C834-8B19-5176-E5E1-AB2AAA4935FD}"/>
          </ac:grpSpMkLst>
        </pc:grpChg>
        <pc:grpChg chg="mod">
          <ac:chgData name="Anne Nortcliffe" userId="a82b2320-e52b-4e51-80ee-aa138fed1d4b" providerId="ADAL" clId="{929368F5-2F0F-4F11-AE40-F36B13DDEBCB}" dt="2024-04-04T12:01:39.063" v="1427" actId="1076"/>
          <ac:grpSpMkLst>
            <pc:docMk/>
            <pc:sldMk cId="2231556663" sldId="263"/>
            <ac:grpSpMk id="12" creationId="{B9DE9DE9-DADB-2F33-6D94-DCA046F6A283}"/>
          </ac:grpSpMkLst>
        </pc:grpChg>
        <pc:grpChg chg="mod">
          <ac:chgData name="Anne Nortcliffe" userId="a82b2320-e52b-4e51-80ee-aa138fed1d4b" providerId="ADAL" clId="{929368F5-2F0F-4F11-AE40-F36B13DDEBCB}" dt="2024-04-04T12:01:39.063" v="1427" actId="1076"/>
          <ac:grpSpMkLst>
            <pc:docMk/>
            <pc:sldMk cId="2231556663" sldId="263"/>
            <ac:grpSpMk id="15" creationId="{96C02C9F-45FD-A838-653C-C4C113E75AC3}"/>
          </ac:grpSpMkLst>
        </pc:grpChg>
        <pc:grpChg chg="add mod">
          <ac:chgData name="Anne Nortcliffe" userId="a82b2320-e52b-4e51-80ee-aa138fed1d4b" providerId="ADAL" clId="{929368F5-2F0F-4F11-AE40-F36B13DDEBCB}" dt="2024-04-04T14:23:54.544" v="4139" actId="1076"/>
          <ac:grpSpMkLst>
            <pc:docMk/>
            <pc:sldMk cId="2231556663" sldId="263"/>
            <ac:grpSpMk id="28" creationId="{A451A8FD-FC71-3925-856A-83A89077A4DE}"/>
          </ac:grpSpMkLst>
        </pc:grpChg>
        <pc:grpChg chg="add mod">
          <ac:chgData name="Anne Nortcliffe" userId="a82b2320-e52b-4e51-80ee-aa138fed1d4b" providerId="ADAL" clId="{929368F5-2F0F-4F11-AE40-F36B13DDEBCB}" dt="2024-04-04T14:23:54.544" v="4139" actId="1076"/>
          <ac:grpSpMkLst>
            <pc:docMk/>
            <pc:sldMk cId="2231556663" sldId="263"/>
            <ac:grpSpMk id="30" creationId="{B6610674-021B-8DE1-0D7D-BAB734707C49}"/>
          </ac:grpSpMkLst>
        </pc:grpChg>
        <pc:grpChg chg="add mod">
          <ac:chgData name="Anne Nortcliffe" userId="a82b2320-e52b-4e51-80ee-aa138fed1d4b" providerId="ADAL" clId="{929368F5-2F0F-4F11-AE40-F36B13DDEBCB}" dt="2024-04-04T14:23:54.544" v="4139" actId="1076"/>
          <ac:grpSpMkLst>
            <pc:docMk/>
            <pc:sldMk cId="2231556663" sldId="263"/>
            <ac:grpSpMk id="1024" creationId="{D1534A05-CF86-3FDE-1751-E1F21143299F}"/>
          </ac:grpSpMkLst>
        </pc:grpChg>
        <pc:grpChg chg="add mod">
          <ac:chgData name="Anne Nortcliffe" userId="a82b2320-e52b-4e51-80ee-aa138fed1d4b" providerId="ADAL" clId="{929368F5-2F0F-4F11-AE40-F36B13DDEBCB}" dt="2024-04-04T14:23:54.544" v="4139" actId="1076"/>
          <ac:grpSpMkLst>
            <pc:docMk/>
            <pc:sldMk cId="2231556663" sldId="263"/>
            <ac:grpSpMk id="1025" creationId="{9B82EC67-18F3-C5AA-4964-EC0190D2BA2E}"/>
          </ac:grpSpMkLst>
        </pc:grpChg>
        <pc:grpChg chg="add mod">
          <ac:chgData name="Anne Nortcliffe" userId="a82b2320-e52b-4e51-80ee-aa138fed1d4b" providerId="ADAL" clId="{929368F5-2F0F-4F11-AE40-F36B13DDEBCB}" dt="2024-04-04T14:23:54.544" v="4139" actId="1076"/>
          <ac:grpSpMkLst>
            <pc:docMk/>
            <pc:sldMk cId="2231556663" sldId="263"/>
            <ac:grpSpMk id="1027" creationId="{87511FAC-8C4D-1FD4-883D-D56F395B3A4A}"/>
          </ac:grpSpMkLst>
        </pc:grpChg>
        <pc:grpChg chg="add mod">
          <ac:chgData name="Anne Nortcliffe" userId="a82b2320-e52b-4e51-80ee-aa138fed1d4b" providerId="ADAL" clId="{929368F5-2F0F-4F11-AE40-F36B13DDEBCB}" dt="2024-04-04T14:23:54.544" v="4139" actId="1076"/>
          <ac:grpSpMkLst>
            <pc:docMk/>
            <pc:sldMk cId="2231556663" sldId="263"/>
            <ac:grpSpMk id="1032" creationId="{3F8091C7-6BE3-5BB9-D8D3-EAEDE6197562}"/>
          </ac:grpSpMkLst>
        </pc:grpChg>
        <pc:grpChg chg="add mod">
          <ac:chgData name="Anne Nortcliffe" userId="a82b2320-e52b-4e51-80ee-aa138fed1d4b" providerId="ADAL" clId="{929368F5-2F0F-4F11-AE40-F36B13DDEBCB}" dt="2024-04-04T14:23:54.544" v="4139" actId="1076"/>
          <ac:grpSpMkLst>
            <pc:docMk/>
            <pc:sldMk cId="2231556663" sldId="263"/>
            <ac:grpSpMk id="1034" creationId="{37A40F1A-C076-452C-530A-37E2F27224F4}"/>
          </ac:grpSpMkLst>
        </pc:grpChg>
        <pc:grpChg chg="add mod">
          <ac:chgData name="Anne Nortcliffe" userId="a82b2320-e52b-4e51-80ee-aa138fed1d4b" providerId="ADAL" clId="{929368F5-2F0F-4F11-AE40-F36B13DDEBCB}" dt="2024-04-04T14:23:54.544" v="4139" actId="1076"/>
          <ac:grpSpMkLst>
            <pc:docMk/>
            <pc:sldMk cId="2231556663" sldId="263"/>
            <ac:grpSpMk id="1035" creationId="{25C1A59A-2357-5C1E-5758-261D1FF86996}"/>
          </ac:grpSpMkLst>
        </pc:grpChg>
        <pc:grpChg chg="add del mod">
          <ac:chgData name="Anne Nortcliffe" userId="a82b2320-e52b-4e51-80ee-aa138fed1d4b" providerId="ADAL" clId="{929368F5-2F0F-4F11-AE40-F36B13DDEBCB}" dt="2024-04-04T13:32:23.507" v="3084" actId="21"/>
          <ac:grpSpMkLst>
            <pc:docMk/>
            <pc:sldMk cId="2231556663" sldId="263"/>
            <ac:grpSpMk id="1050" creationId="{0969A85D-89D5-186E-7F12-3403887CB51F}"/>
          </ac:grpSpMkLst>
        </pc:grpChg>
        <pc:grpChg chg="add mod">
          <ac:chgData name="Anne Nortcliffe" userId="a82b2320-e52b-4e51-80ee-aa138fed1d4b" providerId="ADAL" clId="{929368F5-2F0F-4F11-AE40-F36B13DDEBCB}" dt="2024-04-04T13:31:28.028" v="3081" actId="14100"/>
          <ac:grpSpMkLst>
            <pc:docMk/>
            <pc:sldMk cId="2231556663" sldId="263"/>
            <ac:grpSpMk id="1052" creationId="{734F017E-798F-20F7-8EE4-0EF65B4BFA02}"/>
          </ac:grpSpMkLst>
        </pc:grpChg>
        <pc:grpChg chg="add mod">
          <ac:chgData name="Anne Nortcliffe" userId="a82b2320-e52b-4e51-80ee-aa138fed1d4b" providerId="ADAL" clId="{929368F5-2F0F-4F11-AE40-F36B13DDEBCB}" dt="2024-04-11T21:47:28.760" v="7026" actId="1076"/>
          <ac:grpSpMkLst>
            <pc:docMk/>
            <pc:sldMk cId="2231556663" sldId="263"/>
            <ac:grpSpMk id="1059" creationId="{52EE6E8D-48A0-C242-80F2-78ECD7EFDD1A}"/>
          </ac:grpSpMkLst>
        </pc:grpChg>
        <pc:grpChg chg="mod">
          <ac:chgData name="Anne Nortcliffe" userId="a82b2320-e52b-4e51-80ee-aa138fed1d4b" providerId="ADAL" clId="{929368F5-2F0F-4F11-AE40-F36B13DDEBCB}" dt="2024-04-11T21:47:28.760" v="7026" actId="1076"/>
          <ac:grpSpMkLst>
            <pc:docMk/>
            <pc:sldMk cId="2231556663" sldId="263"/>
            <ac:grpSpMk id="1061" creationId="{C4B92A79-F7AF-D04B-705A-3D17F017A913}"/>
          </ac:grpSpMkLst>
        </pc:grpChg>
        <pc:picChg chg="add del mod">
          <ac:chgData name="Anne Nortcliffe" userId="a82b2320-e52b-4e51-80ee-aa138fed1d4b" providerId="ADAL" clId="{929368F5-2F0F-4F11-AE40-F36B13DDEBCB}" dt="2024-04-04T12:18:08.030" v="1976" actId="478"/>
          <ac:picMkLst>
            <pc:docMk/>
            <pc:sldMk cId="2231556663" sldId="263"/>
            <ac:picMk id="27" creationId="{1BD0DD25-7E0A-A095-FF76-588DF45DA1B9}"/>
          </ac:picMkLst>
        </pc:picChg>
        <pc:picChg chg="add mod">
          <ac:chgData name="Anne Nortcliffe" userId="a82b2320-e52b-4e51-80ee-aa138fed1d4b" providerId="ADAL" clId="{929368F5-2F0F-4F11-AE40-F36B13DDEBCB}" dt="2024-04-04T13:34:33.301" v="3095" actId="1076"/>
          <ac:picMkLst>
            <pc:docMk/>
            <pc:sldMk cId="2231556663" sldId="263"/>
            <ac:picMk id="1026" creationId="{A18FCB51-2773-A85C-7EFB-E718A1F28890}"/>
          </ac:picMkLst>
        </pc:picChg>
      </pc:sldChg>
      <pc:sldChg chg="addSp modSp mod">
        <pc:chgData name="Anne Nortcliffe" userId="a82b2320-e52b-4e51-80ee-aa138fed1d4b" providerId="ADAL" clId="{929368F5-2F0F-4F11-AE40-F36B13DDEBCB}" dt="2024-04-04T15:40:39.111" v="5746" actId="20577"/>
        <pc:sldMkLst>
          <pc:docMk/>
          <pc:sldMk cId="2782870343" sldId="264"/>
        </pc:sldMkLst>
        <pc:spChg chg="add mod">
          <ac:chgData name="Anne Nortcliffe" userId="a82b2320-e52b-4e51-80ee-aa138fed1d4b" providerId="ADAL" clId="{929368F5-2F0F-4F11-AE40-F36B13DDEBCB}" dt="2024-04-04T15:40:39.111" v="5746" actId="20577"/>
          <ac:spMkLst>
            <pc:docMk/>
            <pc:sldMk cId="2782870343" sldId="264"/>
            <ac:spMk id="8" creationId="{63EC4E57-366D-190F-38B9-1A6693FA83CF}"/>
          </ac:spMkLst>
        </pc:spChg>
        <pc:spChg chg="mod">
          <ac:chgData name="Anne Nortcliffe" userId="a82b2320-e52b-4e51-80ee-aa138fed1d4b" providerId="ADAL" clId="{929368F5-2F0F-4F11-AE40-F36B13DDEBCB}" dt="2024-04-04T13:59:16.991" v="3717" actId="1076"/>
          <ac:spMkLst>
            <pc:docMk/>
            <pc:sldMk cId="2782870343" sldId="264"/>
            <ac:spMk id="10" creationId="{C2FC7A09-5C1C-738C-39E7-42BD0D9F91DC}"/>
          </ac:spMkLst>
        </pc:spChg>
        <pc:spChg chg="mod">
          <ac:chgData name="Anne Nortcliffe" userId="a82b2320-e52b-4e51-80ee-aa138fed1d4b" providerId="ADAL" clId="{929368F5-2F0F-4F11-AE40-F36B13DDEBCB}" dt="2024-04-04T15:34:13.968" v="5459" actId="113"/>
          <ac:spMkLst>
            <pc:docMk/>
            <pc:sldMk cId="2782870343" sldId="264"/>
            <ac:spMk id="11" creationId="{2BE44855-392D-5B63-96E1-A347E0E9CF30}"/>
          </ac:spMkLst>
        </pc:spChg>
        <pc:picChg chg="mod">
          <ac:chgData name="Anne Nortcliffe" userId="a82b2320-e52b-4e51-80ee-aa138fed1d4b" providerId="ADAL" clId="{929368F5-2F0F-4F11-AE40-F36B13DDEBCB}" dt="2024-04-03T16:48:23.769" v="13" actId="1076"/>
          <ac:picMkLst>
            <pc:docMk/>
            <pc:sldMk cId="2782870343" sldId="264"/>
            <ac:picMk id="7" creationId="{8C413F24-1DDB-D155-CD86-F1676F28C77A}"/>
          </ac:picMkLst>
        </pc:picChg>
      </pc:sldChg>
      <pc:sldChg chg="addSp delSp modSp add mod">
        <pc:chgData name="Anne Nortcliffe" userId="a82b2320-e52b-4e51-80ee-aa138fed1d4b" providerId="ADAL" clId="{929368F5-2F0F-4F11-AE40-F36B13DDEBCB}" dt="2024-04-04T16:29:53.540" v="7012" actId="207"/>
        <pc:sldMkLst>
          <pc:docMk/>
          <pc:sldMk cId="2592814613" sldId="265"/>
        </pc:sldMkLst>
        <pc:spChg chg="add mod">
          <ac:chgData name="Anne Nortcliffe" userId="a82b2320-e52b-4e51-80ee-aa138fed1d4b" providerId="ADAL" clId="{929368F5-2F0F-4F11-AE40-F36B13DDEBCB}" dt="2024-04-04T16:26:16.735" v="6903" actId="20577"/>
          <ac:spMkLst>
            <pc:docMk/>
            <pc:sldMk cId="2592814613" sldId="265"/>
            <ac:spMk id="8" creationId="{98F5FA01-BE54-9F78-4A9D-A45A80C0A75E}"/>
          </ac:spMkLst>
        </pc:spChg>
        <pc:spChg chg="mod">
          <ac:chgData name="Anne Nortcliffe" userId="a82b2320-e52b-4e51-80ee-aa138fed1d4b" providerId="ADAL" clId="{929368F5-2F0F-4F11-AE40-F36B13DDEBCB}" dt="2024-04-04T15:57:07.102" v="5955" actId="6549"/>
          <ac:spMkLst>
            <pc:docMk/>
            <pc:sldMk cId="2592814613" sldId="265"/>
            <ac:spMk id="10" creationId="{C2FC7A09-5C1C-738C-39E7-42BD0D9F91DC}"/>
          </ac:spMkLst>
        </pc:spChg>
        <pc:spChg chg="mod">
          <ac:chgData name="Anne Nortcliffe" userId="a82b2320-e52b-4e51-80ee-aa138fed1d4b" providerId="ADAL" clId="{929368F5-2F0F-4F11-AE40-F36B13DDEBCB}" dt="2024-04-04T16:29:53.540" v="7012" actId="207"/>
          <ac:spMkLst>
            <pc:docMk/>
            <pc:sldMk cId="2592814613" sldId="265"/>
            <ac:spMk id="11" creationId="{2BE44855-392D-5B63-96E1-A347E0E9CF30}"/>
          </ac:spMkLst>
        </pc:spChg>
        <pc:picChg chg="del">
          <ac:chgData name="Anne Nortcliffe" userId="a82b2320-e52b-4e51-80ee-aa138fed1d4b" providerId="ADAL" clId="{929368F5-2F0F-4F11-AE40-F36B13DDEBCB}" dt="2024-04-03T16:49:45.383" v="59" actId="478"/>
          <ac:picMkLst>
            <pc:docMk/>
            <pc:sldMk cId="2592814613" sldId="265"/>
            <ac:picMk id="7" creationId="{8C413F24-1DDB-D155-CD86-F1676F28C77A}"/>
          </ac:picMkLst>
        </pc:picChg>
        <pc:picChg chg="add mod">
          <ac:chgData name="Anne Nortcliffe" userId="a82b2320-e52b-4e51-80ee-aa138fed1d4b" providerId="ADAL" clId="{929368F5-2F0F-4F11-AE40-F36B13DDEBCB}" dt="2024-04-04T16:26:34.002" v="6971" actId="962"/>
          <ac:picMkLst>
            <pc:docMk/>
            <pc:sldMk cId="2592814613" sldId="265"/>
            <ac:picMk id="7" creationId="{E3EAE70A-2A5B-E3D7-2BFC-3A1A8CF5A11D}"/>
          </ac:picMkLst>
        </pc:picChg>
        <pc:picChg chg="add del mod">
          <ac:chgData name="Anne Nortcliffe" userId="a82b2320-e52b-4e51-80ee-aa138fed1d4b" providerId="ADAL" clId="{929368F5-2F0F-4F11-AE40-F36B13DDEBCB}" dt="2024-04-03T20:11:58.830" v="566" actId="21"/>
          <ac:picMkLst>
            <pc:docMk/>
            <pc:sldMk cId="2592814613" sldId="265"/>
            <ac:picMk id="1026" creationId="{A18FCB51-2773-A85C-7EFB-E718A1F28890}"/>
          </ac:picMkLst>
        </pc:picChg>
      </pc:sldChg>
      <pc:sldChg chg="addSp delSp modSp add mod ord">
        <pc:chgData name="Anne Nortcliffe" userId="a82b2320-e52b-4e51-80ee-aa138fed1d4b" providerId="ADAL" clId="{929368F5-2F0F-4F11-AE40-F36B13DDEBCB}" dt="2024-04-13T11:48:49.376" v="7046" actId="20577"/>
        <pc:sldMkLst>
          <pc:docMk/>
          <pc:sldMk cId="1814424624" sldId="266"/>
        </pc:sldMkLst>
        <pc:spChg chg="add mod">
          <ac:chgData name="Anne Nortcliffe" userId="a82b2320-e52b-4e51-80ee-aa138fed1d4b" providerId="ADAL" clId="{929368F5-2F0F-4F11-AE40-F36B13DDEBCB}" dt="2024-04-13T11:48:49.376" v="7046" actId="20577"/>
          <ac:spMkLst>
            <pc:docMk/>
            <pc:sldMk cId="1814424624" sldId="266"/>
            <ac:spMk id="7" creationId="{003A2CC1-0481-8E84-38DC-E67D3CB6D162}"/>
          </ac:spMkLst>
        </pc:spChg>
        <pc:spChg chg="add del mod">
          <ac:chgData name="Anne Nortcliffe" userId="a82b2320-e52b-4e51-80ee-aa138fed1d4b" providerId="ADAL" clId="{929368F5-2F0F-4F11-AE40-F36B13DDEBCB}" dt="2024-04-03T23:10:27.520" v="611" actId="478"/>
          <ac:spMkLst>
            <pc:docMk/>
            <pc:sldMk cId="1814424624" sldId="266"/>
            <ac:spMk id="8" creationId="{7E19E24B-31C3-6D98-EA99-E04CC9975D08}"/>
          </ac:spMkLst>
        </pc:spChg>
        <pc:spChg chg="mod">
          <ac:chgData name="Anne Nortcliffe" userId="a82b2320-e52b-4e51-80ee-aa138fed1d4b" providerId="ADAL" clId="{929368F5-2F0F-4F11-AE40-F36B13DDEBCB}" dt="2024-04-04T14:00:10.258" v="3725" actId="1076"/>
          <ac:spMkLst>
            <pc:docMk/>
            <pc:sldMk cId="1814424624" sldId="266"/>
            <ac:spMk id="10" creationId="{C2FC7A09-5C1C-738C-39E7-42BD0D9F91DC}"/>
          </ac:spMkLst>
        </pc:spChg>
        <pc:spChg chg="mod">
          <ac:chgData name="Anne Nortcliffe" userId="a82b2320-e52b-4e51-80ee-aa138fed1d4b" providerId="ADAL" clId="{929368F5-2F0F-4F11-AE40-F36B13DDEBCB}" dt="2024-04-04T15:36:24.999" v="5517" actId="20577"/>
          <ac:spMkLst>
            <pc:docMk/>
            <pc:sldMk cId="1814424624" sldId="266"/>
            <ac:spMk id="11" creationId="{2BE44855-392D-5B63-96E1-A347E0E9CF30}"/>
          </ac:spMkLst>
        </pc:spChg>
        <pc:picChg chg="del">
          <ac:chgData name="Anne Nortcliffe" userId="a82b2320-e52b-4e51-80ee-aa138fed1d4b" providerId="ADAL" clId="{929368F5-2F0F-4F11-AE40-F36B13DDEBCB}" dt="2024-04-03T23:10:14.549" v="608" actId="478"/>
          <ac:picMkLst>
            <pc:docMk/>
            <pc:sldMk cId="1814424624" sldId="266"/>
            <ac:picMk id="7" creationId="{8C413F24-1DDB-D155-CD86-F1676F28C77A}"/>
          </ac:picMkLst>
        </pc:picChg>
        <pc:picChg chg="add mod">
          <ac:chgData name="Anne Nortcliffe" userId="a82b2320-e52b-4e51-80ee-aa138fed1d4b" providerId="ADAL" clId="{929368F5-2F0F-4F11-AE40-F36B13DDEBCB}" dt="2024-04-04T13:55:47.016" v="3647" actId="1076"/>
          <ac:picMkLst>
            <pc:docMk/>
            <pc:sldMk cId="1814424624" sldId="266"/>
            <ac:picMk id="1028" creationId="{09C90F1D-9524-CCF8-29BB-15A10E621670}"/>
          </ac:picMkLst>
        </pc:picChg>
      </pc:sldChg>
      <pc:sldChg chg="addSp delSp modSp add mod">
        <pc:chgData name="Anne Nortcliffe" userId="a82b2320-e52b-4e51-80ee-aa138fed1d4b" providerId="ADAL" clId="{929368F5-2F0F-4F11-AE40-F36B13DDEBCB}" dt="2024-04-13T14:55:47.325" v="7049" actId="255"/>
        <pc:sldMkLst>
          <pc:docMk/>
          <pc:sldMk cId="2188310381" sldId="267"/>
        </pc:sldMkLst>
        <pc:spChg chg="add mod">
          <ac:chgData name="Anne Nortcliffe" userId="a82b2320-e52b-4e51-80ee-aa138fed1d4b" providerId="ADAL" clId="{929368F5-2F0F-4F11-AE40-F36B13DDEBCB}" dt="2024-04-13T11:48:40.786" v="7043" actId="20577"/>
          <ac:spMkLst>
            <pc:docMk/>
            <pc:sldMk cId="2188310381" sldId="267"/>
            <ac:spMk id="7" creationId="{E2C9AB70-3358-062B-5397-53423CD84E2F}"/>
          </ac:spMkLst>
        </pc:spChg>
        <pc:spChg chg="mod">
          <ac:chgData name="Anne Nortcliffe" userId="a82b2320-e52b-4e51-80ee-aa138fed1d4b" providerId="ADAL" clId="{929368F5-2F0F-4F11-AE40-F36B13DDEBCB}" dt="2024-04-04T15:03:23.977" v="5033" actId="1076"/>
          <ac:spMkLst>
            <pc:docMk/>
            <pc:sldMk cId="2188310381" sldId="267"/>
            <ac:spMk id="10" creationId="{C2FC7A09-5C1C-738C-39E7-42BD0D9F91DC}"/>
          </ac:spMkLst>
        </pc:spChg>
        <pc:spChg chg="mod">
          <ac:chgData name="Anne Nortcliffe" userId="a82b2320-e52b-4e51-80ee-aa138fed1d4b" providerId="ADAL" clId="{929368F5-2F0F-4F11-AE40-F36B13DDEBCB}" dt="2024-04-13T14:55:47.325" v="7049" actId="255"/>
          <ac:spMkLst>
            <pc:docMk/>
            <pc:sldMk cId="2188310381" sldId="267"/>
            <ac:spMk id="11" creationId="{2BE44855-392D-5B63-96E1-A347E0E9CF30}"/>
          </ac:spMkLst>
        </pc:spChg>
        <pc:picChg chg="add mod">
          <ac:chgData name="Anne Nortcliffe" userId="a82b2320-e52b-4e51-80ee-aa138fed1d4b" providerId="ADAL" clId="{929368F5-2F0F-4F11-AE40-F36B13DDEBCB}" dt="2024-04-04T16:56:35.099" v="7024" actId="1076"/>
          <ac:picMkLst>
            <pc:docMk/>
            <pc:sldMk cId="2188310381" sldId="267"/>
            <ac:picMk id="8" creationId="{E684515F-B958-A2A8-30DE-EED5B4CF6996}"/>
          </ac:picMkLst>
        </pc:picChg>
        <pc:picChg chg="add del mod">
          <ac:chgData name="Anne Nortcliffe" userId="a82b2320-e52b-4e51-80ee-aa138fed1d4b" providerId="ADAL" clId="{929368F5-2F0F-4F11-AE40-F36B13DDEBCB}" dt="2024-04-04T16:56:27.661" v="7021" actId="478"/>
          <ac:picMkLst>
            <pc:docMk/>
            <pc:sldMk cId="2188310381" sldId="267"/>
            <ac:picMk id="1026" creationId="{05224E47-E3C8-7F12-D938-D7D766B01846}"/>
          </ac:picMkLst>
        </pc:picChg>
        <pc:picChg chg="del">
          <ac:chgData name="Anne Nortcliffe" userId="a82b2320-e52b-4e51-80ee-aa138fed1d4b" providerId="ADAL" clId="{929368F5-2F0F-4F11-AE40-F36B13DDEBCB}" dt="2024-04-04T12:35:26.255" v="2169" actId="478"/>
          <ac:picMkLst>
            <pc:docMk/>
            <pc:sldMk cId="2188310381" sldId="267"/>
            <ac:picMk id="1028" creationId="{09C90F1D-9524-CCF8-29BB-15A10E621670}"/>
          </ac:picMkLst>
        </pc:picChg>
      </pc:sldChg>
      <pc:sldChg chg="addSp delSp modSp add mod">
        <pc:chgData name="Anne Nortcliffe" userId="a82b2320-e52b-4e51-80ee-aa138fed1d4b" providerId="ADAL" clId="{929368F5-2F0F-4F11-AE40-F36B13DDEBCB}" dt="2024-04-04T16:20:05.422" v="6576" actId="6549"/>
        <pc:sldMkLst>
          <pc:docMk/>
          <pc:sldMk cId="2250673605" sldId="268"/>
        </pc:sldMkLst>
        <pc:spChg chg="mod">
          <ac:chgData name="Anne Nortcliffe" userId="a82b2320-e52b-4e51-80ee-aa138fed1d4b" providerId="ADAL" clId="{929368F5-2F0F-4F11-AE40-F36B13DDEBCB}" dt="2024-04-04T13:55:28.834" v="3643" actId="1076"/>
          <ac:spMkLst>
            <pc:docMk/>
            <pc:sldMk cId="2250673605" sldId="268"/>
            <ac:spMk id="7" creationId="{B86AA3B0-FE7F-604A-088E-634733CA861D}"/>
          </ac:spMkLst>
        </pc:spChg>
        <pc:spChg chg="mod">
          <ac:chgData name="Anne Nortcliffe" userId="a82b2320-e52b-4e51-80ee-aa138fed1d4b" providerId="ADAL" clId="{929368F5-2F0F-4F11-AE40-F36B13DDEBCB}" dt="2024-04-04T13:55:13.372" v="3640" actId="1076"/>
          <ac:spMkLst>
            <pc:docMk/>
            <pc:sldMk cId="2250673605" sldId="268"/>
            <ac:spMk id="10" creationId="{C2FC7A09-5C1C-738C-39E7-42BD0D9F91DC}"/>
          </ac:spMkLst>
        </pc:spChg>
        <pc:spChg chg="mod">
          <ac:chgData name="Anne Nortcliffe" userId="a82b2320-e52b-4e51-80ee-aa138fed1d4b" providerId="ADAL" clId="{929368F5-2F0F-4F11-AE40-F36B13DDEBCB}" dt="2024-04-04T16:20:05.422" v="6576" actId="6549"/>
          <ac:spMkLst>
            <pc:docMk/>
            <pc:sldMk cId="2250673605" sldId="268"/>
            <ac:spMk id="11" creationId="{2BE44855-392D-5B63-96E1-A347E0E9CF30}"/>
          </ac:spMkLst>
        </pc:spChg>
        <pc:spChg chg="mod">
          <ac:chgData name="Anne Nortcliffe" userId="a82b2320-e52b-4e51-80ee-aa138fed1d4b" providerId="ADAL" clId="{929368F5-2F0F-4F11-AE40-F36B13DDEBCB}" dt="2024-04-04T13:45:53.242" v="3453" actId="1076"/>
          <ac:spMkLst>
            <pc:docMk/>
            <pc:sldMk cId="2250673605" sldId="268"/>
            <ac:spMk id="12" creationId="{40EF8672-D19D-864F-51E5-F4C1D0561B89}"/>
          </ac:spMkLst>
        </pc:spChg>
        <pc:spChg chg="mod">
          <ac:chgData name="Anne Nortcliffe" userId="a82b2320-e52b-4e51-80ee-aa138fed1d4b" providerId="ADAL" clId="{929368F5-2F0F-4F11-AE40-F36B13DDEBCB}" dt="2024-04-04T13:45:53.242" v="3453" actId="1076"/>
          <ac:spMkLst>
            <pc:docMk/>
            <pc:sldMk cId="2250673605" sldId="268"/>
            <ac:spMk id="14" creationId="{5FBA7981-BAA5-D37F-230D-158A1D76075B}"/>
          </ac:spMkLst>
        </pc:spChg>
        <pc:spChg chg="mod">
          <ac:chgData name="Anne Nortcliffe" userId="a82b2320-e52b-4e51-80ee-aa138fed1d4b" providerId="ADAL" clId="{929368F5-2F0F-4F11-AE40-F36B13DDEBCB}" dt="2024-04-04T13:45:53.242" v="3453" actId="1076"/>
          <ac:spMkLst>
            <pc:docMk/>
            <pc:sldMk cId="2250673605" sldId="268"/>
            <ac:spMk id="15" creationId="{C7C0BAA9-F3FB-761B-46DD-B50EDE100DC6}"/>
          </ac:spMkLst>
        </pc:spChg>
        <pc:spChg chg="mod">
          <ac:chgData name="Anne Nortcliffe" userId="a82b2320-e52b-4e51-80ee-aa138fed1d4b" providerId="ADAL" clId="{929368F5-2F0F-4F11-AE40-F36B13DDEBCB}" dt="2024-04-04T13:45:53.242" v="3453" actId="1076"/>
          <ac:spMkLst>
            <pc:docMk/>
            <pc:sldMk cId="2250673605" sldId="268"/>
            <ac:spMk id="16" creationId="{F3B8739E-F53C-B812-865F-A6B124AADB04}"/>
          </ac:spMkLst>
        </pc:spChg>
        <pc:spChg chg="mod">
          <ac:chgData name="Anne Nortcliffe" userId="a82b2320-e52b-4e51-80ee-aa138fed1d4b" providerId="ADAL" clId="{929368F5-2F0F-4F11-AE40-F36B13DDEBCB}" dt="2024-04-04T13:45:53.242" v="3453" actId="1076"/>
          <ac:spMkLst>
            <pc:docMk/>
            <pc:sldMk cId="2250673605" sldId="268"/>
            <ac:spMk id="17" creationId="{AE2C19E7-4D43-6D3B-7370-4567FDFC028B}"/>
          </ac:spMkLst>
        </pc:spChg>
        <pc:spChg chg="mod">
          <ac:chgData name="Anne Nortcliffe" userId="a82b2320-e52b-4e51-80ee-aa138fed1d4b" providerId="ADAL" clId="{929368F5-2F0F-4F11-AE40-F36B13DDEBCB}" dt="2024-04-04T13:45:53.242" v="3453" actId="1076"/>
          <ac:spMkLst>
            <pc:docMk/>
            <pc:sldMk cId="2250673605" sldId="268"/>
            <ac:spMk id="18" creationId="{ADD60840-9CD4-EB52-F444-C4013C95FF2E}"/>
          </ac:spMkLst>
        </pc:spChg>
        <pc:spChg chg="mod">
          <ac:chgData name="Anne Nortcliffe" userId="a82b2320-e52b-4e51-80ee-aa138fed1d4b" providerId="ADAL" clId="{929368F5-2F0F-4F11-AE40-F36B13DDEBCB}" dt="2024-04-04T13:45:53.242" v="3453" actId="1076"/>
          <ac:spMkLst>
            <pc:docMk/>
            <pc:sldMk cId="2250673605" sldId="268"/>
            <ac:spMk id="19" creationId="{A9B624F5-5BDE-1ED6-697C-E749ADA40377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21" creationId="{ED0A73C2-4599-9322-AC87-3C6EA53F3D34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23" creationId="{F9645C4A-064C-DB08-66F5-BAA8A3199CC9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27" creationId="{576973F3-D4AC-92F2-8B23-2DE204124E9E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59" creationId="{4F35DD9E-6CEC-9DF0-7031-40EB8AF2BC3E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60" creationId="{B8256BF6-F837-C700-222E-786B6B0E6B14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61" creationId="{FB1E2606-640B-EAA8-75FE-142FC843CCD0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63" creationId="{67A5AB73-D46D-8421-09DC-30D6BBCBC397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66" creationId="{18CEA545-C430-405C-F76E-5E1310D0F5C7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67" creationId="{E07964C1-68E9-DE18-2F7F-50216CD501BC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68" creationId="{CA53EE40-CFE4-D0DA-6D4C-B5F9D893EB84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69" creationId="{25B1256B-088F-E54A-B609-AA96363B3CAA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70" creationId="{179811DF-F60D-8770-3703-736B3D0DC4F5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71" creationId="{BD272432-ABCE-34B1-421B-2EBE87C72056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72" creationId="{6A60FDF1-4FF2-C1AA-4940-21433D68B754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73" creationId="{B3BE4071-61BD-8708-3434-15834CC72ED4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74" creationId="{829C5510-AD74-EA31-5A3F-81E0C26A21E8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75" creationId="{8E463730-2002-8C8E-B43F-085A1975E212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76" creationId="{142F9ECC-8C36-7119-F8B0-FB073D6EB768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77" creationId="{CCB3D26D-E24F-5119-7AE1-4CD1C9BEA387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78" creationId="{7771F84D-E96E-19A7-11B5-BCEB43421063}"/>
          </ac:spMkLst>
        </pc:spChg>
        <pc:spChg chg="mod">
          <ac:chgData name="Anne Nortcliffe" userId="a82b2320-e52b-4e51-80ee-aa138fed1d4b" providerId="ADAL" clId="{929368F5-2F0F-4F11-AE40-F36B13DDEBCB}" dt="2024-04-04T13:39:12.239" v="3286"/>
          <ac:spMkLst>
            <pc:docMk/>
            <pc:sldMk cId="2250673605" sldId="268"/>
            <ac:spMk id="1079" creationId="{D751E052-98C6-A9BC-C61B-030DE51D6ADA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081" creationId="{503BC3C5-6065-615E-E1F9-E34000664466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083" creationId="{342D5F77-2D29-C722-C342-D3DFD52FDB48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087" creationId="{B907611B-A1AF-2A2D-83F7-F8C1BF50ED40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088" creationId="{1A82AE11-22E3-C8DF-9CC0-1A2EA4D1B473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089" creationId="{2F3663C6-EDCC-DF49-C029-A26F171EED72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090" creationId="{F0A71030-A0FC-1194-4C7F-03E8D2A31EFC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092" creationId="{DC7DA84F-06FC-32BE-BE22-FE2C7B89D4F2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095" creationId="{BD70BDF8-641A-0FE1-57D6-204C99942E48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096" creationId="{B065CC05-4CC1-7042-1DF1-E27F6C19B64E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097" creationId="{892640C4-F20A-C2F5-3A6C-D8D179A624E6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098" creationId="{A86BBEF6-81D2-74AF-B8BD-7D6C233787DF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099" creationId="{7727D344-B811-D22F-C421-7677A263F16E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100" creationId="{380EE6A8-144B-173B-D793-2149206A3FAE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101" creationId="{0A320667-CC2B-243A-A1A1-33611366C91A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102" creationId="{8341FD19-10D5-84E3-B45A-9C476E319464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103" creationId="{6C77DE9E-E6E8-7E84-6961-48178C66D4FD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104" creationId="{16E11DDE-EC11-1A63-DEE8-A4BE8587C894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105" creationId="{9FC6036D-8CCB-0514-4794-FB99B8BA4E61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106" creationId="{C677A345-C91F-DC93-55F1-5B0D8A58B553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107" creationId="{820C60C6-2A97-9949-5E92-2DA5887EBF0F}"/>
          </ac:spMkLst>
        </pc:spChg>
        <pc:spChg chg="mod">
          <ac:chgData name="Anne Nortcliffe" userId="a82b2320-e52b-4e51-80ee-aa138fed1d4b" providerId="ADAL" clId="{929368F5-2F0F-4F11-AE40-F36B13DDEBCB}" dt="2024-04-04T14:59:56.850" v="4970" actId="1076"/>
          <ac:spMkLst>
            <pc:docMk/>
            <pc:sldMk cId="2250673605" sldId="268"/>
            <ac:spMk id="1108" creationId="{7F40EA37-ACBA-0A70-A0AB-9C9696A6844B}"/>
          </ac:spMkLst>
        </pc:spChg>
        <pc:spChg chg="add del mod">
          <ac:chgData name="Anne Nortcliffe" userId="a82b2320-e52b-4e51-80ee-aa138fed1d4b" providerId="ADAL" clId="{929368F5-2F0F-4F11-AE40-F36B13DDEBCB}" dt="2024-04-04T13:53:21.516" v="3501" actId="478"/>
          <ac:spMkLst>
            <pc:docMk/>
            <pc:sldMk cId="2250673605" sldId="268"/>
            <ac:spMk id="1110" creationId="{ECCD1D56-4C03-092A-3C78-F7C9EE8B81AE}"/>
          </ac:spMkLst>
        </pc:spChg>
        <pc:grpChg chg="add del mod">
          <ac:chgData name="Anne Nortcliffe" userId="a82b2320-e52b-4e51-80ee-aa138fed1d4b" providerId="ADAL" clId="{929368F5-2F0F-4F11-AE40-F36B13DDEBCB}" dt="2024-04-04T13:46:48.483" v="3454" actId="478"/>
          <ac:grpSpMkLst>
            <pc:docMk/>
            <pc:sldMk cId="2250673605" sldId="268"/>
            <ac:grpSpMk id="9" creationId="{E4EC5C21-03B6-30FA-EB0D-2338D20A300B}"/>
          </ac:grpSpMkLst>
        </pc:grpChg>
        <pc:grpChg chg="mod">
          <ac:chgData name="Anne Nortcliffe" userId="a82b2320-e52b-4e51-80ee-aa138fed1d4b" providerId="ADAL" clId="{929368F5-2F0F-4F11-AE40-F36B13DDEBCB}" dt="2024-04-04T13:45:53.242" v="3453" actId="1076"/>
          <ac:grpSpMkLst>
            <pc:docMk/>
            <pc:sldMk cId="2250673605" sldId="268"/>
            <ac:grpSpMk id="13" creationId="{6C204163-E47C-6F4F-1131-239D8FDB20E7}"/>
          </ac:grpSpMkLst>
        </pc:grpChg>
        <pc:grpChg chg="add del mod">
          <ac:chgData name="Anne Nortcliffe" userId="a82b2320-e52b-4e51-80ee-aa138fed1d4b" providerId="ADAL" clId="{929368F5-2F0F-4F11-AE40-F36B13DDEBCB}" dt="2024-04-04T13:43:26.973" v="3293" actId="478"/>
          <ac:grpSpMkLst>
            <pc:docMk/>
            <pc:sldMk cId="2250673605" sldId="268"/>
            <ac:grpSpMk id="20" creationId="{0E422EED-FEC6-F709-6EE0-0E7576A687DB}"/>
          </ac:grpSpMkLst>
        </pc:grpChg>
        <pc:grpChg chg="mod">
          <ac:chgData name="Anne Nortcliffe" userId="a82b2320-e52b-4e51-80ee-aa138fed1d4b" providerId="ADAL" clId="{929368F5-2F0F-4F11-AE40-F36B13DDEBCB}" dt="2024-04-04T13:39:12.239" v="3286"/>
          <ac:grpSpMkLst>
            <pc:docMk/>
            <pc:sldMk cId="2250673605" sldId="268"/>
            <ac:grpSpMk id="22" creationId="{964BCF87-E89A-1C75-F33E-384C00C7DB6D}"/>
          </ac:grpSpMkLst>
        </pc:grpChg>
        <pc:grpChg chg="mod">
          <ac:chgData name="Anne Nortcliffe" userId="a82b2320-e52b-4e51-80ee-aa138fed1d4b" providerId="ADAL" clId="{929368F5-2F0F-4F11-AE40-F36B13DDEBCB}" dt="2024-04-04T13:39:12.239" v="3286"/>
          <ac:grpSpMkLst>
            <pc:docMk/>
            <pc:sldMk cId="2250673605" sldId="268"/>
            <ac:grpSpMk id="24" creationId="{2ABEE5FC-919D-2818-F52F-EF5BFA69CC97}"/>
          </ac:grpSpMkLst>
        </pc:grpChg>
        <pc:grpChg chg="mod">
          <ac:chgData name="Anne Nortcliffe" userId="a82b2320-e52b-4e51-80ee-aa138fed1d4b" providerId="ADAL" clId="{929368F5-2F0F-4F11-AE40-F36B13DDEBCB}" dt="2024-04-04T13:39:12.239" v="3286"/>
          <ac:grpSpMkLst>
            <pc:docMk/>
            <pc:sldMk cId="2250673605" sldId="268"/>
            <ac:grpSpMk id="25" creationId="{A1C53BD6-E18E-0579-83A0-6021EA4EF92D}"/>
          </ac:grpSpMkLst>
        </pc:grpChg>
        <pc:grpChg chg="mod">
          <ac:chgData name="Anne Nortcliffe" userId="a82b2320-e52b-4e51-80ee-aa138fed1d4b" providerId="ADAL" clId="{929368F5-2F0F-4F11-AE40-F36B13DDEBCB}" dt="2024-04-04T13:39:12.239" v="3286"/>
          <ac:grpSpMkLst>
            <pc:docMk/>
            <pc:sldMk cId="2250673605" sldId="268"/>
            <ac:grpSpMk id="26" creationId="{71D06BA7-E743-6A96-6A81-52D06023B9DA}"/>
          </ac:grpSpMkLst>
        </pc:grpChg>
        <pc:grpChg chg="del">
          <ac:chgData name="Anne Nortcliffe" userId="a82b2320-e52b-4e51-80ee-aa138fed1d4b" providerId="ADAL" clId="{929368F5-2F0F-4F11-AE40-F36B13DDEBCB}" dt="2024-04-04T13:36:42.701" v="3108" actId="478"/>
          <ac:grpSpMkLst>
            <pc:docMk/>
            <pc:sldMk cId="2250673605" sldId="268"/>
            <ac:grpSpMk id="28" creationId="{A451A8FD-FC71-3925-856A-83A89077A4DE}"/>
          </ac:grpSpMkLst>
        </pc:grpChg>
        <pc:grpChg chg="del">
          <ac:chgData name="Anne Nortcliffe" userId="a82b2320-e52b-4e51-80ee-aa138fed1d4b" providerId="ADAL" clId="{929368F5-2F0F-4F11-AE40-F36B13DDEBCB}" dt="2024-04-04T13:36:38.965" v="3107" actId="478"/>
          <ac:grpSpMkLst>
            <pc:docMk/>
            <pc:sldMk cId="2250673605" sldId="268"/>
            <ac:grpSpMk id="1050" creationId="{0969A85D-89D5-186E-7F12-3403887CB51F}"/>
          </ac:grpSpMkLst>
        </pc:grpChg>
        <pc:grpChg chg="mod">
          <ac:chgData name="Anne Nortcliffe" userId="a82b2320-e52b-4e51-80ee-aa138fed1d4b" providerId="ADAL" clId="{929368F5-2F0F-4F11-AE40-F36B13DDEBCB}" dt="2024-04-04T13:39:12.239" v="3286"/>
          <ac:grpSpMkLst>
            <pc:docMk/>
            <pc:sldMk cId="2250673605" sldId="268"/>
            <ac:grpSpMk id="1062" creationId="{13023023-15C8-AA88-C0DF-6FEC300CAB96}"/>
          </ac:grpSpMkLst>
        </pc:grpChg>
        <pc:grpChg chg="mod">
          <ac:chgData name="Anne Nortcliffe" userId="a82b2320-e52b-4e51-80ee-aa138fed1d4b" providerId="ADAL" clId="{929368F5-2F0F-4F11-AE40-F36B13DDEBCB}" dt="2024-04-04T13:39:12.239" v="3286"/>
          <ac:grpSpMkLst>
            <pc:docMk/>
            <pc:sldMk cId="2250673605" sldId="268"/>
            <ac:grpSpMk id="1064" creationId="{1A6361BA-43B5-5514-C2AC-82D781010729}"/>
          </ac:grpSpMkLst>
        </pc:grpChg>
        <pc:grpChg chg="mod">
          <ac:chgData name="Anne Nortcliffe" userId="a82b2320-e52b-4e51-80ee-aa138fed1d4b" providerId="ADAL" clId="{929368F5-2F0F-4F11-AE40-F36B13DDEBCB}" dt="2024-04-04T13:39:12.239" v="3286"/>
          <ac:grpSpMkLst>
            <pc:docMk/>
            <pc:sldMk cId="2250673605" sldId="268"/>
            <ac:grpSpMk id="1065" creationId="{6567B5D5-69FC-F51D-359E-2F3457111E8B}"/>
          </ac:grpSpMkLst>
        </pc:grpChg>
        <pc:grpChg chg="add mod">
          <ac:chgData name="Anne Nortcliffe" userId="a82b2320-e52b-4e51-80ee-aa138fed1d4b" providerId="ADAL" clId="{929368F5-2F0F-4F11-AE40-F36B13DDEBCB}" dt="2024-04-04T14:59:56.850" v="4970" actId="1076"/>
          <ac:grpSpMkLst>
            <pc:docMk/>
            <pc:sldMk cId="2250673605" sldId="268"/>
            <ac:grpSpMk id="1080" creationId="{E72914A2-6187-8C80-BDEF-27D1DFAFC1BD}"/>
          </ac:grpSpMkLst>
        </pc:grpChg>
        <pc:grpChg chg="mod">
          <ac:chgData name="Anne Nortcliffe" userId="a82b2320-e52b-4e51-80ee-aa138fed1d4b" providerId="ADAL" clId="{929368F5-2F0F-4F11-AE40-F36B13DDEBCB}" dt="2024-04-04T14:59:56.850" v="4970" actId="1076"/>
          <ac:grpSpMkLst>
            <pc:docMk/>
            <pc:sldMk cId="2250673605" sldId="268"/>
            <ac:grpSpMk id="1082" creationId="{6E2C6500-1A8C-25FF-6408-ECFD0796C831}"/>
          </ac:grpSpMkLst>
        </pc:grpChg>
        <pc:grpChg chg="mod">
          <ac:chgData name="Anne Nortcliffe" userId="a82b2320-e52b-4e51-80ee-aa138fed1d4b" providerId="ADAL" clId="{929368F5-2F0F-4F11-AE40-F36B13DDEBCB}" dt="2024-04-04T14:59:56.850" v="4970" actId="1076"/>
          <ac:grpSpMkLst>
            <pc:docMk/>
            <pc:sldMk cId="2250673605" sldId="268"/>
            <ac:grpSpMk id="1084" creationId="{9364DA7C-616E-31F6-1315-69B0C05F7C64}"/>
          </ac:grpSpMkLst>
        </pc:grpChg>
        <pc:grpChg chg="mod">
          <ac:chgData name="Anne Nortcliffe" userId="a82b2320-e52b-4e51-80ee-aa138fed1d4b" providerId="ADAL" clId="{929368F5-2F0F-4F11-AE40-F36B13DDEBCB}" dt="2024-04-04T14:59:56.850" v="4970" actId="1076"/>
          <ac:grpSpMkLst>
            <pc:docMk/>
            <pc:sldMk cId="2250673605" sldId="268"/>
            <ac:grpSpMk id="1085" creationId="{9720DF5D-2E77-35E4-D978-7D6E879D4A80}"/>
          </ac:grpSpMkLst>
        </pc:grpChg>
        <pc:grpChg chg="mod">
          <ac:chgData name="Anne Nortcliffe" userId="a82b2320-e52b-4e51-80ee-aa138fed1d4b" providerId="ADAL" clId="{929368F5-2F0F-4F11-AE40-F36B13DDEBCB}" dt="2024-04-04T14:59:56.850" v="4970" actId="1076"/>
          <ac:grpSpMkLst>
            <pc:docMk/>
            <pc:sldMk cId="2250673605" sldId="268"/>
            <ac:grpSpMk id="1086" creationId="{5CE0A1B7-8DFC-F5F5-7A59-EF82B519557D}"/>
          </ac:grpSpMkLst>
        </pc:grpChg>
        <pc:grpChg chg="mod">
          <ac:chgData name="Anne Nortcliffe" userId="a82b2320-e52b-4e51-80ee-aa138fed1d4b" providerId="ADAL" clId="{929368F5-2F0F-4F11-AE40-F36B13DDEBCB}" dt="2024-04-04T14:59:56.850" v="4970" actId="1076"/>
          <ac:grpSpMkLst>
            <pc:docMk/>
            <pc:sldMk cId="2250673605" sldId="268"/>
            <ac:grpSpMk id="1091" creationId="{D3959813-6356-A93A-E57B-FA8A694D7CE9}"/>
          </ac:grpSpMkLst>
        </pc:grpChg>
        <pc:grpChg chg="mod">
          <ac:chgData name="Anne Nortcliffe" userId="a82b2320-e52b-4e51-80ee-aa138fed1d4b" providerId="ADAL" clId="{929368F5-2F0F-4F11-AE40-F36B13DDEBCB}" dt="2024-04-04T14:59:56.850" v="4970" actId="1076"/>
          <ac:grpSpMkLst>
            <pc:docMk/>
            <pc:sldMk cId="2250673605" sldId="268"/>
            <ac:grpSpMk id="1093" creationId="{444BF7BA-13E0-C073-08D8-8F867BDA2B19}"/>
          </ac:grpSpMkLst>
        </pc:grpChg>
        <pc:grpChg chg="mod">
          <ac:chgData name="Anne Nortcliffe" userId="a82b2320-e52b-4e51-80ee-aa138fed1d4b" providerId="ADAL" clId="{929368F5-2F0F-4F11-AE40-F36B13DDEBCB}" dt="2024-04-04T14:59:56.850" v="4970" actId="1076"/>
          <ac:grpSpMkLst>
            <pc:docMk/>
            <pc:sldMk cId="2250673605" sldId="268"/>
            <ac:grpSpMk id="1094" creationId="{96EBFD97-9EFE-47A6-5754-74FC0235C96F}"/>
          </ac:grpSpMkLst>
        </pc:grpChg>
        <pc:picChg chg="del">
          <ac:chgData name="Anne Nortcliffe" userId="a82b2320-e52b-4e51-80ee-aa138fed1d4b" providerId="ADAL" clId="{929368F5-2F0F-4F11-AE40-F36B13DDEBCB}" dt="2024-04-04T13:53:14.589" v="3498" actId="478"/>
          <ac:picMkLst>
            <pc:docMk/>
            <pc:sldMk cId="2250673605" sldId="268"/>
            <ac:picMk id="1026" creationId="{A18FCB51-2773-A85C-7EFB-E718A1F28890}"/>
          </ac:picMkLst>
        </pc:picChg>
        <pc:picChg chg="add mod">
          <ac:chgData name="Anne Nortcliffe" userId="a82b2320-e52b-4e51-80ee-aa138fed1d4b" providerId="ADAL" clId="{929368F5-2F0F-4F11-AE40-F36B13DDEBCB}" dt="2024-04-04T13:55:25.251" v="3642" actId="1076"/>
          <ac:picMkLst>
            <pc:docMk/>
            <pc:sldMk cId="2250673605" sldId="268"/>
            <ac:picMk id="1111" creationId="{915CABBE-BA55-624E-997E-D624A2F8C10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E0B30-B11D-C546-9BEE-2AD6D7862C6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60F2E-7E26-B74B-BFCE-972287DB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0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How do we engineer inclusive technology education?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0F2E-7E26-B74B-BFCE-972287DBBC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2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0F2E-7E26-B74B-BFCE-972287DBBC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1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s://melsig.shu.ac.uk/melsig/resources/audio-feedback-toolkit/about-the-audio-feedback-toolk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s://doi.org/10.15394/2018.179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77666" flipV="1">
            <a:off x="16672996" y="8740584"/>
            <a:ext cx="11751190" cy="9550513"/>
          </a:xfrm>
          <a:custGeom>
            <a:avLst/>
            <a:gdLst/>
            <a:ahLst/>
            <a:cxnLst/>
            <a:rect l="l" t="t" r="r" b="b"/>
            <a:pathLst>
              <a:path w="11751190" h="9550513">
                <a:moveTo>
                  <a:pt x="0" y="9550513"/>
                </a:moveTo>
                <a:lnTo>
                  <a:pt x="11751191" y="9550513"/>
                </a:lnTo>
                <a:lnTo>
                  <a:pt x="11751191" y="0"/>
                </a:lnTo>
                <a:lnTo>
                  <a:pt x="0" y="0"/>
                </a:lnTo>
                <a:lnTo>
                  <a:pt x="0" y="955051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941020">
            <a:off x="-4218864" y="-8419432"/>
            <a:ext cx="11751190" cy="9550513"/>
          </a:xfrm>
          <a:custGeom>
            <a:avLst/>
            <a:gdLst/>
            <a:ahLst/>
            <a:cxnLst/>
            <a:rect l="l" t="t" r="r" b="b"/>
            <a:pathLst>
              <a:path w="11751190" h="9550513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7489231"/>
            <a:ext cx="106143" cy="966473"/>
            <a:chOff x="0" y="0"/>
            <a:chExt cx="626900" cy="57081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6900" cy="5708159"/>
            </a:xfrm>
            <a:custGeom>
              <a:avLst/>
              <a:gdLst/>
              <a:ahLst/>
              <a:cxnLst/>
              <a:rect l="l" t="t" r="r" b="b"/>
              <a:pathLst>
                <a:path w="626900" h="5708159">
                  <a:moveTo>
                    <a:pt x="0" y="0"/>
                  </a:moveTo>
                  <a:lnTo>
                    <a:pt x="626900" y="0"/>
                  </a:lnTo>
                  <a:lnTo>
                    <a:pt x="626900" y="5708159"/>
                  </a:lnTo>
                  <a:lnTo>
                    <a:pt x="0" y="5708159"/>
                  </a:lnTo>
                  <a:close/>
                </a:path>
              </a:pathLst>
            </a:custGeom>
            <a:solidFill>
              <a:srgbClr val="FCE05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626900" cy="5755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940578" y="-1326249"/>
            <a:ext cx="5241279" cy="5241279"/>
          </a:xfrm>
          <a:custGeom>
            <a:avLst/>
            <a:gdLst/>
            <a:ahLst/>
            <a:cxnLst/>
            <a:rect l="l" t="t" r="r" b="b"/>
            <a:pathLst>
              <a:path w="5241279" h="5241279">
                <a:moveTo>
                  <a:pt x="0" y="0"/>
                </a:moveTo>
                <a:lnTo>
                  <a:pt x="5241279" y="0"/>
                </a:lnTo>
                <a:lnTo>
                  <a:pt x="5241279" y="5241279"/>
                </a:lnTo>
                <a:lnTo>
                  <a:pt x="0" y="52412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677979" y="1065791"/>
            <a:ext cx="4932043" cy="2132775"/>
          </a:xfrm>
          <a:custGeom>
            <a:avLst/>
            <a:gdLst/>
            <a:ahLst/>
            <a:cxnLst/>
            <a:rect l="l" t="t" r="r" b="b"/>
            <a:pathLst>
              <a:path w="4932043" h="2132775">
                <a:moveTo>
                  <a:pt x="0" y="0"/>
                </a:moveTo>
                <a:lnTo>
                  <a:pt x="4932042" y="0"/>
                </a:lnTo>
                <a:lnTo>
                  <a:pt x="4932042" y="2132775"/>
                </a:lnTo>
                <a:lnTo>
                  <a:pt x="0" y="21327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226718" y="8455705"/>
            <a:ext cx="8655519" cy="1105163"/>
          </a:xfrm>
          <a:custGeom>
            <a:avLst/>
            <a:gdLst/>
            <a:ahLst/>
            <a:cxnLst/>
            <a:rect l="l" t="t" r="r" b="b"/>
            <a:pathLst>
              <a:path w="8655519" h="1105163">
                <a:moveTo>
                  <a:pt x="0" y="0"/>
                </a:moveTo>
                <a:lnTo>
                  <a:pt x="8655520" y="0"/>
                </a:lnTo>
                <a:lnTo>
                  <a:pt x="8655520" y="1105163"/>
                </a:lnTo>
                <a:lnTo>
                  <a:pt x="0" y="11051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400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-1521790" y="3422775"/>
            <a:ext cx="21331581" cy="3079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1"/>
              </a:lnSpc>
            </a:pPr>
            <a:r>
              <a:rPr lang="en-US" sz="3565">
                <a:solidFill>
                  <a:srgbClr val="FFFFFF"/>
                </a:solidFill>
                <a:latin typeface="Trocchi"/>
              </a:rPr>
              <a:t>2nd International Conference</a:t>
            </a:r>
          </a:p>
          <a:p>
            <a:pPr algn="ctr">
              <a:lnSpc>
                <a:spcPts val="4991"/>
              </a:lnSpc>
            </a:pPr>
            <a:r>
              <a:rPr lang="en-US" sz="3565">
                <a:solidFill>
                  <a:srgbClr val="FFFFFF"/>
                </a:solidFill>
                <a:latin typeface="Trocchi"/>
              </a:rPr>
              <a:t>on</a:t>
            </a:r>
          </a:p>
          <a:p>
            <a:pPr algn="ctr">
              <a:lnSpc>
                <a:spcPts val="4991"/>
              </a:lnSpc>
            </a:pPr>
            <a:r>
              <a:rPr lang="en-US" sz="3565">
                <a:solidFill>
                  <a:srgbClr val="FFFFFF"/>
                </a:solidFill>
                <a:latin typeface="Trocchi"/>
              </a:rPr>
              <a:t>Science, Engineering and Advanced Technology</a:t>
            </a:r>
          </a:p>
          <a:p>
            <a:pPr algn="ctr">
              <a:lnSpc>
                <a:spcPts val="4991"/>
              </a:lnSpc>
            </a:pPr>
            <a:r>
              <a:rPr lang="en-US" sz="3565">
                <a:solidFill>
                  <a:srgbClr val="FFFFFF"/>
                </a:solidFill>
                <a:latin typeface="Trocchi"/>
              </a:rPr>
              <a:t>(ICSEAT 2024) </a:t>
            </a:r>
          </a:p>
          <a:p>
            <a:pPr algn="ctr">
              <a:lnSpc>
                <a:spcPts val="4991"/>
              </a:lnSpc>
            </a:pPr>
            <a:endParaRPr lang="en-US" sz="3565">
              <a:solidFill>
                <a:srgbClr val="FFFFFF"/>
              </a:solidFill>
              <a:latin typeface="Trocch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0" y="6005922"/>
            <a:ext cx="182880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spc="-25" dirty="0">
                <a:solidFill>
                  <a:srgbClr val="FCE058"/>
                </a:solidFill>
                <a:latin typeface="Evolventa Bold"/>
              </a:rPr>
              <a:t>”</a:t>
            </a:r>
            <a:r>
              <a:rPr lang="en-GB" sz="5400" spc="-25" dirty="0">
                <a:solidFill>
                  <a:srgbClr val="FCE058"/>
                </a:solidFill>
                <a:latin typeface="Evolventa Bold"/>
              </a:rPr>
              <a:t>How do we engineer inclusive education technology</a:t>
            </a:r>
            <a:r>
              <a:rPr lang="en-US" sz="5400" spc="-25" dirty="0">
                <a:solidFill>
                  <a:srgbClr val="FCE058"/>
                </a:solidFill>
                <a:latin typeface="Evolventa Bold"/>
              </a:rPr>
              <a:t>”</a:t>
            </a:r>
          </a:p>
          <a:p>
            <a:pPr algn="ctr">
              <a:lnSpc>
                <a:spcPts val="2520"/>
              </a:lnSpc>
            </a:pPr>
            <a:r>
              <a:rPr lang="en-GB" sz="2100" spc="-10" dirty="0">
                <a:solidFill>
                  <a:srgbClr val="FCE058"/>
                </a:solidFill>
                <a:latin typeface="Evolventa"/>
              </a:rPr>
              <a:t>Professor Anne Nortcliffe</a:t>
            </a:r>
            <a:r>
              <a:rPr lang="en-US" sz="2100" spc="-10" dirty="0">
                <a:solidFill>
                  <a:srgbClr val="FCE058"/>
                </a:solidFill>
                <a:latin typeface="Evolventa"/>
              </a:rPr>
              <a:t> </a:t>
            </a:r>
            <a:r>
              <a:rPr lang="en-US" sz="2100" spc="-10" dirty="0">
                <a:solidFill>
                  <a:srgbClr val="FCE058"/>
                </a:solidFill>
                <a:latin typeface="Evolventa Bold"/>
              </a:rPr>
              <a:t>|</a:t>
            </a:r>
            <a:r>
              <a:rPr lang="en-US" sz="2100" spc="-10" dirty="0">
                <a:solidFill>
                  <a:srgbClr val="FCE058"/>
                </a:solidFill>
                <a:latin typeface="Evolventa"/>
              </a:rPr>
              <a:t> </a:t>
            </a:r>
            <a:r>
              <a:rPr lang="en-GB" sz="2100" spc="-10" dirty="0">
                <a:solidFill>
                  <a:srgbClr val="FCE058"/>
                </a:solidFill>
                <a:latin typeface="Evolventa"/>
              </a:rPr>
              <a:t>Canterbury Christ Church University </a:t>
            </a:r>
            <a:r>
              <a:rPr lang="en-US" sz="2100" spc="-10" dirty="0">
                <a:solidFill>
                  <a:srgbClr val="FCE058"/>
                </a:solidFill>
                <a:latin typeface="Evolventa Bold"/>
              </a:rPr>
              <a:t>|</a:t>
            </a:r>
            <a:r>
              <a:rPr lang="en-US" sz="2100" spc="-10" dirty="0">
                <a:solidFill>
                  <a:srgbClr val="FCE058"/>
                </a:solidFill>
                <a:latin typeface="Evolventa"/>
              </a:rPr>
              <a:t> </a:t>
            </a:r>
            <a:r>
              <a:rPr lang="en-GB" sz="2100" spc="-10" dirty="0">
                <a:solidFill>
                  <a:srgbClr val="FCE058"/>
                </a:solidFill>
                <a:latin typeface="Evolventa"/>
              </a:rPr>
              <a:t>Anne.Nortcliffe@canterbury.ac.uk</a:t>
            </a:r>
            <a:endParaRPr lang="en-US" sz="2100" spc="-10" dirty="0">
              <a:solidFill>
                <a:srgbClr val="FCE058"/>
              </a:solidFill>
              <a:latin typeface="Evolvent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85959" y="-645373"/>
            <a:ext cx="24134544" cy="2032172"/>
            <a:chOff x="0" y="0"/>
            <a:chExt cx="6356423" cy="535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6423" cy="535222"/>
            </a:xfrm>
            <a:custGeom>
              <a:avLst/>
              <a:gdLst/>
              <a:ahLst/>
              <a:cxnLst/>
              <a:rect l="l" t="t" r="r" b="b"/>
              <a:pathLst>
                <a:path w="6356423" h="535222">
                  <a:moveTo>
                    <a:pt x="0" y="0"/>
                  </a:moveTo>
                  <a:lnTo>
                    <a:pt x="6356423" y="0"/>
                  </a:lnTo>
                  <a:lnTo>
                    <a:pt x="6356423" y="535222"/>
                  </a:lnTo>
                  <a:lnTo>
                    <a:pt x="0" y="535222"/>
                  </a:ln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356423" cy="582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03292" y="-1630040"/>
            <a:ext cx="4879933" cy="4879933"/>
          </a:xfrm>
          <a:custGeom>
            <a:avLst/>
            <a:gdLst/>
            <a:ahLst/>
            <a:cxnLst/>
            <a:rect l="l" t="t" r="r" b="b"/>
            <a:pathLst>
              <a:path w="4879933" h="4879933">
                <a:moveTo>
                  <a:pt x="0" y="0"/>
                </a:moveTo>
                <a:lnTo>
                  <a:pt x="4879933" y="0"/>
                </a:lnTo>
                <a:lnTo>
                  <a:pt x="4879933" y="4879933"/>
                </a:lnTo>
                <a:lnTo>
                  <a:pt x="0" y="4879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03737" y="76486"/>
            <a:ext cx="3214534" cy="1390069"/>
          </a:xfrm>
          <a:custGeom>
            <a:avLst/>
            <a:gdLst/>
            <a:ahLst/>
            <a:cxnLst/>
            <a:rect l="l" t="t" r="r" b="b"/>
            <a:pathLst>
              <a:path w="3214534" h="1390069">
                <a:moveTo>
                  <a:pt x="0" y="0"/>
                </a:moveTo>
                <a:lnTo>
                  <a:pt x="3214534" y="0"/>
                </a:lnTo>
                <a:lnTo>
                  <a:pt x="3214534" y="1390068"/>
                </a:lnTo>
                <a:lnTo>
                  <a:pt x="0" y="1390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2FC7A09-5C1C-738C-39E7-42BD0D9F91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Welcome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BE44855-392D-5B63-96E1-A347E0E9C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993519"/>
            <a:ext cx="10591800" cy="487993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200" dirty="0"/>
              <a:t>Introduction to my technology education research history to enhance student learning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200" dirty="0"/>
              <a:t>Introduction to my EDI research history to create a New EDI HE School of Engineering Technology and Design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200" dirty="0"/>
              <a:t>Introduction Lessons to be Learnt from EDI for Education Technology</a:t>
            </a:r>
            <a:endParaRPr lang="en-US" sz="4200" dirty="0"/>
          </a:p>
        </p:txBody>
      </p:sp>
      <p:pic>
        <p:nvPicPr>
          <p:cNvPr id="8" name="Picture 7" descr="A person wearing glasses and a black and white shirt&#10;&#10;Description automatically generated">
            <a:extLst>
              <a:ext uri="{FF2B5EF4-FFF2-40B4-BE49-F238E27FC236}">
                <a16:creationId xmlns:a16="http://schemas.microsoft.com/office/drawing/2014/main" id="{EFF0940E-BDC4-46B7-8324-010FE6646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754" y="1943100"/>
            <a:ext cx="5248275" cy="78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9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85959" y="-645373"/>
            <a:ext cx="24134544" cy="2032172"/>
            <a:chOff x="0" y="0"/>
            <a:chExt cx="6356423" cy="535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6423" cy="535222"/>
            </a:xfrm>
            <a:custGeom>
              <a:avLst/>
              <a:gdLst/>
              <a:ahLst/>
              <a:cxnLst/>
              <a:rect l="l" t="t" r="r" b="b"/>
              <a:pathLst>
                <a:path w="6356423" h="535222">
                  <a:moveTo>
                    <a:pt x="0" y="0"/>
                  </a:moveTo>
                  <a:lnTo>
                    <a:pt x="6356423" y="0"/>
                  </a:lnTo>
                  <a:lnTo>
                    <a:pt x="6356423" y="535222"/>
                  </a:lnTo>
                  <a:lnTo>
                    <a:pt x="0" y="535222"/>
                  </a:ln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356423" cy="582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03292" y="-1630040"/>
            <a:ext cx="4879933" cy="4879933"/>
          </a:xfrm>
          <a:custGeom>
            <a:avLst/>
            <a:gdLst/>
            <a:ahLst/>
            <a:cxnLst/>
            <a:rect l="l" t="t" r="r" b="b"/>
            <a:pathLst>
              <a:path w="4879933" h="4879933">
                <a:moveTo>
                  <a:pt x="0" y="0"/>
                </a:moveTo>
                <a:lnTo>
                  <a:pt x="4879933" y="0"/>
                </a:lnTo>
                <a:lnTo>
                  <a:pt x="4879933" y="4879933"/>
                </a:lnTo>
                <a:lnTo>
                  <a:pt x="0" y="4879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03737" y="76486"/>
            <a:ext cx="3214534" cy="1390069"/>
          </a:xfrm>
          <a:custGeom>
            <a:avLst/>
            <a:gdLst/>
            <a:ahLst/>
            <a:cxnLst/>
            <a:rect l="l" t="t" r="r" b="b"/>
            <a:pathLst>
              <a:path w="3214534" h="1390069">
                <a:moveTo>
                  <a:pt x="0" y="0"/>
                </a:moveTo>
                <a:lnTo>
                  <a:pt x="3214534" y="0"/>
                </a:lnTo>
                <a:lnTo>
                  <a:pt x="3214534" y="1390068"/>
                </a:lnTo>
                <a:lnTo>
                  <a:pt x="0" y="1390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2FC7A09-5C1C-738C-39E7-42BD0D9F9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763" y="1339807"/>
            <a:ext cx="9913815" cy="1875039"/>
          </a:xfrm>
        </p:spPr>
        <p:txBody>
          <a:bodyPr/>
          <a:lstStyle/>
          <a:p>
            <a:pPr algn="l"/>
            <a:r>
              <a:rPr lang="en-GB" dirty="0"/>
              <a:t>Education Technology Researcher – Audio 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BE44855-392D-5B63-96E1-A347E0E9C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000" y="2729876"/>
            <a:ext cx="8818606" cy="755712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GB" sz="2400" b="1" dirty="0"/>
              <a:t>Researched and developed Good Practice Audio Lecture Notes</a:t>
            </a:r>
          </a:p>
          <a:p>
            <a:pPr marL="530225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Radio style audio chunks 6-8 mins</a:t>
            </a:r>
          </a:p>
          <a:p>
            <a:pPr marL="530225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Meaningful file names </a:t>
            </a:r>
          </a:p>
          <a:p>
            <a:pPr marL="530225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Aid to scaffold student learning (Nortcliffe &amp; Middleton, 2008)</a:t>
            </a:r>
          </a:p>
          <a:p>
            <a:pPr marL="530225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Captures more than verbalisation (Fidler et al, 2006)</a:t>
            </a:r>
          </a:p>
          <a:p>
            <a:pPr marL="530225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Supports neuro-diverse (Nortcliffe &amp; Middleton, 2006)</a:t>
            </a:r>
          </a:p>
          <a:p>
            <a:pPr algn="l">
              <a:spcBef>
                <a:spcPts val="0"/>
              </a:spcBef>
            </a:pPr>
            <a:r>
              <a:rPr lang="en-GB" sz="2400" b="1" dirty="0"/>
              <a:t>Researched and developed Good Practice Audio Feedback – </a:t>
            </a:r>
            <a:r>
              <a:rPr lang="en-GB" sz="2400" b="1" dirty="0">
                <a:hlinkClick r:id="rId4"/>
              </a:rPr>
              <a:t>Audio Feedback Toolkit</a:t>
            </a:r>
            <a:endParaRPr lang="en-GB" sz="2400" b="1" dirty="0"/>
          </a:p>
          <a:p>
            <a:pPr marL="530225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Brief and engaging - 3-6 mins (Middleton &amp; Nortcliffe, 2009)</a:t>
            </a:r>
          </a:p>
          <a:p>
            <a:pPr marL="530225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Record Student Name, Assessment &amp; meaningful file name (Middleton &amp; Nortcliffe, 2010)</a:t>
            </a:r>
          </a:p>
          <a:p>
            <a:pPr marL="530225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Blended feedback circular dialogue – Mini Tutorials (Nortcliffe &amp; Middleton, 2011a)</a:t>
            </a:r>
          </a:p>
          <a:p>
            <a:pPr marL="530225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“Inside head of academic” – live and unedited, (</a:t>
            </a:r>
            <a:r>
              <a:rPr lang="en-GB" sz="2400" dirty="0" err="1"/>
              <a:t>iBid</a:t>
            </a:r>
            <a:r>
              <a:rPr lang="en-GB" sz="2400" dirty="0"/>
              <a:t>)</a:t>
            </a:r>
          </a:p>
          <a:p>
            <a:pPr marL="530225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Multi-dimensional- dynamic language, tone, pace, (</a:t>
            </a:r>
            <a:r>
              <a:rPr lang="en-GB" sz="2400" dirty="0" err="1"/>
              <a:t>iBid</a:t>
            </a:r>
            <a:r>
              <a:rPr lang="en-GB" sz="2400" dirty="0"/>
              <a:t>)</a:t>
            </a:r>
          </a:p>
          <a:p>
            <a:pPr marL="530225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Call to action - what done well and areas for improvement (</a:t>
            </a:r>
            <a:r>
              <a:rPr lang="en-GB" sz="2400" dirty="0" err="1"/>
              <a:t>iBid</a:t>
            </a:r>
            <a:r>
              <a:rPr lang="en-GB" sz="2400" dirty="0"/>
              <a:t>)</a:t>
            </a:r>
          </a:p>
          <a:p>
            <a:pPr marL="530225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Feedback to Feedforward, (</a:t>
            </a:r>
            <a:r>
              <a:rPr lang="en-GB" sz="2400" dirty="0" err="1"/>
              <a:t>iBid</a:t>
            </a:r>
            <a:r>
              <a:rPr lang="en-GB" sz="2400" dirty="0"/>
              <a:t>)</a:t>
            </a:r>
          </a:p>
          <a:p>
            <a:pPr marL="530225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Long tail effect, life beyond assessment, (Nortcliffe &amp; Middleton, 2011b)</a:t>
            </a:r>
          </a:p>
          <a:p>
            <a:pPr marL="530225" lvl="1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Timely and personal feedback (Nortcliffe &amp; Middleton, 2010a)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pic>
        <p:nvPicPr>
          <p:cNvPr id="1026" name="Picture 2" descr="Female black student holding smart device listening to academic audio">
            <a:extLst>
              <a:ext uri="{FF2B5EF4-FFF2-40B4-BE49-F238E27FC236}">
                <a16:creationId xmlns:a16="http://schemas.microsoft.com/office/drawing/2014/main" id="{A18FCB51-2773-A85C-7EFB-E718A1F28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050" y="1644896"/>
            <a:ext cx="3571645" cy="357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6">
            <a:extLst>
              <a:ext uri="{FF2B5EF4-FFF2-40B4-BE49-F238E27FC236}">
                <a16:creationId xmlns:a16="http://schemas.microsoft.com/office/drawing/2014/main" id="{6471D7C3-E005-4CC3-C7EB-F81471ED2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545" y="415071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AA3B0-FE7F-604A-088E-634733CA861D}"/>
              </a:ext>
            </a:extLst>
          </p:cNvPr>
          <p:cNvSpPr txBox="1"/>
          <p:nvPr/>
        </p:nvSpPr>
        <p:spPr>
          <a:xfrm>
            <a:off x="14299627" y="5283021"/>
            <a:ext cx="370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Generated by </a:t>
            </a:r>
            <a:r>
              <a:rPr lang="en-GB" dirty="0" err="1"/>
              <a:t>Gencraft</a:t>
            </a:r>
            <a:r>
              <a:rPr lang="en-GB" dirty="0"/>
              <a:t> by Anne Nortcliffe prompt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51A8FD-FC71-3925-856A-83A89077A4DE}"/>
              </a:ext>
            </a:extLst>
          </p:cNvPr>
          <p:cNvGrpSpPr>
            <a:grpSpLocks/>
          </p:cNvGrpSpPr>
          <p:nvPr/>
        </p:nvGrpSpPr>
        <p:grpSpPr bwMode="auto">
          <a:xfrm>
            <a:off x="9416240" y="6441434"/>
            <a:ext cx="8763000" cy="3430756"/>
            <a:chOff x="-58" y="2593"/>
            <a:chExt cx="10080" cy="3933"/>
          </a:xfrm>
        </p:grpSpPr>
        <p:sp>
          <p:nvSpPr>
            <p:cNvPr id="29" name="Text Box 3">
              <a:extLst>
                <a:ext uri="{FF2B5EF4-FFF2-40B4-BE49-F238E27FC236}">
                  <a16:creationId xmlns:a16="http://schemas.microsoft.com/office/drawing/2014/main" id="{D2987AF9-0B9F-EE78-B9A3-04BF3E72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8" y="5467"/>
              <a:ext cx="10080" cy="10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b="0" dirty="0">
                  <a:solidFill>
                    <a:srgbClr val="15608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potential of audio recordings through multi-layers of learning through listening, self-reflection, sharing audio, peer conversations, tutor conversations, re-listening of audio.</a:t>
              </a:r>
              <a:endParaRPr lang="en-GB" sz="2000" b="1" dirty="0">
                <a:solidFill>
                  <a:srgbClr val="15608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6610674-021B-8DE1-0D7D-BAB734707C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" y="2593"/>
              <a:ext cx="9871" cy="2708"/>
              <a:chOff x="956" y="5807"/>
              <a:chExt cx="10646" cy="2861"/>
            </a:xfrm>
          </p:grpSpPr>
          <p:sp>
            <p:nvSpPr>
              <p:cNvPr id="31" name="Text Box 5">
                <a:extLst>
                  <a:ext uri="{FF2B5EF4-FFF2-40B4-BE49-F238E27FC236}">
                    <a16:creationId xmlns:a16="http://schemas.microsoft.com/office/drawing/2014/main" id="{84A62CEA-075B-1AC4-1D12-D10F04E26B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9" y="8027"/>
                <a:ext cx="1569" cy="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Student</a:t>
                </a:r>
              </a:p>
            </p:txBody>
          </p:sp>
          <p:grpSp>
            <p:nvGrpSpPr>
              <p:cNvPr id="1024" name="Group 1023">
                <a:extLst>
                  <a:ext uri="{FF2B5EF4-FFF2-40B4-BE49-F238E27FC236}">
                    <a16:creationId xmlns:a16="http://schemas.microsoft.com/office/drawing/2014/main" id="{D1534A05-CF86-3FDE-1751-E1F2114329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6" y="5807"/>
                <a:ext cx="10646" cy="2857"/>
                <a:chOff x="956" y="9587"/>
                <a:chExt cx="10646" cy="2857"/>
              </a:xfrm>
            </p:grpSpPr>
            <p:grpSp>
              <p:nvGrpSpPr>
                <p:cNvPr id="1025" name="Group 1024">
                  <a:extLst>
                    <a:ext uri="{FF2B5EF4-FFF2-40B4-BE49-F238E27FC236}">
                      <a16:creationId xmlns:a16="http://schemas.microsoft.com/office/drawing/2014/main" id="{9B82EC67-18F3-C5AA-4964-EC0190D2BA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78" y="11113"/>
                  <a:ext cx="734" cy="143"/>
                  <a:chOff x="8278" y="13318"/>
                  <a:chExt cx="734" cy="143"/>
                </a:xfrm>
              </p:grpSpPr>
              <p:sp>
                <p:nvSpPr>
                  <p:cNvPr id="1047" name="Oval 1046">
                    <a:extLst>
                      <a:ext uri="{FF2B5EF4-FFF2-40B4-BE49-F238E27FC236}">
                        <a16:creationId xmlns:a16="http://schemas.microsoft.com/office/drawing/2014/main" id="{98A4C404-14B7-7693-0825-242C8C11F2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78" y="13318"/>
                    <a:ext cx="165" cy="143"/>
                  </a:xfrm>
                  <a:prstGeom prst="ellipse">
                    <a:avLst/>
                  </a:prstGeom>
                  <a:solidFill>
                    <a:schemeClr val="tx1">
                      <a:lumMod val="100000"/>
                      <a:lumOff val="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48" name="Oval 1047">
                    <a:extLst>
                      <a:ext uri="{FF2B5EF4-FFF2-40B4-BE49-F238E27FC236}">
                        <a16:creationId xmlns:a16="http://schemas.microsoft.com/office/drawing/2014/main" id="{140733A3-C1BE-4AD6-1F16-E89924C803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64" y="13318"/>
                    <a:ext cx="165" cy="143"/>
                  </a:xfrm>
                  <a:prstGeom prst="ellipse">
                    <a:avLst/>
                  </a:prstGeom>
                  <a:solidFill>
                    <a:schemeClr val="tx1">
                      <a:lumMod val="100000"/>
                      <a:lumOff val="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49" name="Oval 1048">
                    <a:extLst>
                      <a:ext uri="{FF2B5EF4-FFF2-40B4-BE49-F238E27FC236}">
                        <a16:creationId xmlns:a16="http://schemas.microsoft.com/office/drawing/2014/main" id="{05B4077A-F6B9-A53F-36AD-CCEC849937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47" y="13318"/>
                    <a:ext cx="165" cy="143"/>
                  </a:xfrm>
                  <a:prstGeom prst="ellipse">
                    <a:avLst/>
                  </a:prstGeom>
                  <a:solidFill>
                    <a:schemeClr val="tx1">
                      <a:lumMod val="100000"/>
                      <a:lumOff val="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27" name="Group 1026">
                  <a:extLst>
                    <a:ext uri="{FF2B5EF4-FFF2-40B4-BE49-F238E27FC236}">
                      <a16:creationId xmlns:a16="http://schemas.microsoft.com/office/drawing/2014/main" id="{87511FAC-8C4D-1FD4-883D-D56F395B3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6" y="9587"/>
                  <a:ext cx="10646" cy="2857"/>
                  <a:chOff x="956" y="9587"/>
                  <a:chExt cx="10646" cy="2857"/>
                </a:xfrm>
              </p:grpSpPr>
              <p:sp>
                <p:nvSpPr>
                  <p:cNvPr id="1028" name="AutoShape 12">
                    <a:extLst>
                      <a:ext uri="{FF2B5EF4-FFF2-40B4-BE49-F238E27FC236}">
                        <a16:creationId xmlns:a16="http://schemas.microsoft.com/office/drawing/2014/main" id="{30BF4CD0-4756-34A6-08B7-21522BDCDF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65" y="10479"/>
                    <a:ext cx="1290" cy="1605"/>
                  </a:xfrm>
                  <a:prstGeom prst="curvedRightArrow">
                    <a:avLst>
                      <a:gd name="adj1" fmla="val 24884"/>
                      <a:gd name="adj2" fmla="val 49767"/>
                      <a:gd name="adj3" fmla="val 33333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29" name="AutoShape 13">
                    <a:extLst>
                      <a:ext uri="{FF2B5EF4-FFF2-40B4-BE49-F238E27FC236}">
                        <a16:creationId xmlns:a16="http://schemas.microsoft.com/office/drawing/2014/main" id="{F525425A-E0F4-5673-7D07-C1BC02A2B2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619684">
                    <a:off x="6890" y="10299"/>
                    <a:ext cx="1290" cy="1605"/>
                  </a:xfrm>
                  <a:prstGeom prst="curvedRightArrow">
                    <a:avLst>
                      <a:gd name="adj1" fmla="val 24884"/>
                      <a:gd name="adj2" fmla="val 49767"/>
                      <a:gd name="adj3" fmla="val 33333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30" name="AutoShape 14">
                    <a:extLst>
                      <a:ext uri="{FF2B5EF4-FFF2-40B4-BE49-F238E27FC236}">
                        <a16:creationId xmlns:a16="http://schemas.microsoft.com/office/drawing/2014/main" id="{344A1D40-5778-49E0-BD59-2C60B44F10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619684">
                    <a:off x="8020" y="9848"/>
                    <a:ext cx="1564" cy="2236"/>
                  </a:xfrm>
                  <a:prstGeom prst="curvedRightArrow">
                    <a:avLst>
                      <a:gd name="adj1" fmla="val 28593"/>
                      <a:gd name="adj2" fmla="val 57187"/>
                      <a:gd name="adj3" fmla="val 33333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31" name="AutoShape 15">
                    <a:extLst>
                      <a:ext uri="{FF2B5EF4-FFF2-40B4-BE49-F238E27FC236}">
                        <a16:creationId xmlns:a16="http://schemas.microsoft.com/office/drawing/2014/main" id="{B752C6A3-2120-021E-91E7-D408A33B82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48" y="10088"/>
                    <a:ext cx="1564" cy="2236"/>
                  </a:xfrm>
                  <a:prstGeom prst="curvedRightArrow">
                    <a:avLst>
                      <a:gd name="adj1" fmla="val 28593"/>
                      <a:gd name="adj2" fmla="val 57187"/>
                      <a:gd name="adj3" fmla="val 33333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3F8091C7-6BE3-5BB9-D8D3-EAEDE61975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89" y="11071"/>
                    <a:ext cx="734" cy="143"/>
                    <a:chOff x="3389" y="16048"/>
                    <a:chExt cx="734" cy="143"/>
                  </a:xfrm>
                </p:grpSpPr>
                <p:sp>
                  <p:nvSpPr>
                    <p:cNvPr id="1044" name="Oval 1043">
                      <a:extLst>
                        <a:ext uri="{FF2B5EF4-FFF2-40B4-BE49-F238E27FC236}">
                          <a16:creationId xmlns:a16="http://schemas.microsoft.com/office/drawing/2014/main" id="{03D9771F-5991-20CB-2AA9-6772FB90D0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89" y="16048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5" name="Oval 1044">
                      <a:extLst>
                        <a:ext uri="{FF2B5EF4-FFF2-40B4-BE49-F238E27FC236}">
                          <a16:creationId xmlns:a16="http://schemas.microsoft.com/office/drawing/2014/main" id="{57584616-CB28-A7F2-4FFF-F709E6FFFE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5" y="16048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6" name="Oval 1045">
                      <a:extLst>
                        <a:ext uri="{FF2B5EF4-FFF2-40B4-BE49-F238E27FC236}">
                          <a16:creationId xmlns:a16="http://schemas.microsoft.com/office/drawing/2014/main" id="{4C5EA2A3-2B19-09EC-968D-8E794A35875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8" y="16048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033" name="Text Box 20">
                    <a:extLst>
                      <a:ext uri="{FF2B5EF4-FFF2-40B4-BE49-F238E27FC236}">
                        <a16:creationId xmlns:a16="http://schemas.microsoft.com/office/drawing/2014/main" id="{F1C81CC8-AF55-D1EA-FD18-4A83D33187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2" y="9762"/>
                    <a:ext cx="2152" cy="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>
                            <a:alpha val="0"/>
                          </a:srgb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a:t>Academic</a:t>
                    </a:r>
                  </a:p>
                </p:txBody>
              </p:sp>
              <p:grpSp>
                <p:nvGrpSpPr>
                  <p:cNvPr id="1034" name="Group 1033">
                    <a:extLst>
                      <a:ext uri="{FF2B5EF4-FFF2-40B4-BE49-F238E27FC236}">
                        <a16:creationId xmlns:a16="http://schemas.microsoft.com/office/drawing/2014/main" id="{37A40F1A-C076-452C-530A-37E2F27224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479" y="9587"/>
                    <a:ext cx="2123" cy="2559"/>
                    <a:chOff x="9479" y="11471"/>
                    <a:chExt cx="2123" cy="2559"/>
                  </a:xfrm>
                </p:grpSpPr>
                <p:sp>
                  <p:nvSpPr>
                    <p:cNvPr id="1040" name="AutoShape 22">
                      <a:extLst>
                        <a:ext uri="{FF2B5EF4-FFF2-40B4-BE49-F238E27FC236}">
                          <a16:creationId xmlns:a16="http://schemas.microsoft.com/office/drawing/2014/main" id="{7455F712-DA57-F989-07BC-CACEA27EAC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619684">
                      <a:off x="9479" y="11471"/>
                      <a:ext cx="2123" cy="2559"/>
                    </a:xfrm>
                    <a:prstGeom prst="curvedRightArrow">
                      <a:avLst>
                        <a:gd name="adj1" fmla="val 24107"/>
                        <a:gd name="adj2" fmla="val 48215"/>
                        <a:gd name="adj3" fmla="val 3333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1" name="Oval 1040">
                      <a:extLst>
                        <a:ext uri="{FF2B5EF4-FFF2-40B4-BE49-F238E27FC236}">
                          <a16:creationId xmlns:a16="http://schemas.microsoft.com/office/drawing/2014/main" id="{4B60BBDE-872F-38F7-39F7-4930FAA9D9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53" y="12927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2" name="Oval 1041">
                      <a:extLst>
                        <a:ext uri="{FF2B5EF4-FFF2-40B4-BE49-F238E27FC236}">
                          <a16:creationId xmlns:a16="http://schemas.microsoft.com/office/drawing/2014/main" id="{5B6D20ED-E4A6-DAEB-F24F-7C703FE13E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39" y="12927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3" name="Oval 1042">
                      <a:extLst>
                        <a:ext uri="{FF2B5EF4-FFF2-40B4-BE49-F238E27FC236}">
                          <a16:creationId xmlns:a16="http://schemas.microsoft.com/office/drawing/2014/main" id="{167DAC95-538E-3466-C119-2370D626225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22" y="12927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035" name="Group 1034">
                    <a:extLst>
                      <a:ext uri="{FF2B5EF4-FFF2-40B4-BE49-F238E27FC236}">
                        <a16:creationId xmlns:a16="http://schemas.microsoft.com/office/drawing/2014/main" id="{25C1A59A-2357-5C1E-5758-261D1FF869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0800000">
                    <a:off x="956" y="9885"/>
                    <a:ext cx="2123" cy="2559"/>
                    <a:chOff x="9479" y="11471"/>
                    <a:chExt cx="2123" cy="2559"/>
                  </a:xfrm>
                </p:grpSpPr>
                <p:sp>
                  <p:nvSpPr>
                    <p:cNvPr id="1036" name="AutoShape 27">
                      <a:extLst>
                        <a:ext uri="{FF2B5EF4-FFF2-40B4-BE49-F238E27FC236}">
                          <a16:creationId xmlns:a16="http://schemas.microsoft.com/office/drawing/2014/main" id="{BE91FC93-B945-C93A-3A19-F3D9A51189C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619684">
                      <a:off x="9479" y="11471"/>
                      <a:ext cx="2123" cy="2559"/>
                    </a:xfrm>
                    <a:prstGeom prst="curvedRightArrow">
                      <a:avLst>
                        <a:gd name="adj1" fmla="val 24107"/>
                        <a:gd name="adj2" fmla="val 48215"/>
                        <a:gd name="adj3" fmla="val 3333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7" name="Oval 1036">
                      <a:extLst>
                        <a:ext uri="{FF2B5EF4-FFF2-40B4-BE49-F238E27FC236}">
                          <a16:creationId xmlns:a16="http://schemas.microsoft.com/office/drawing/2014/main" id="{93C6022F-F0C7-4CFA-78E7-0104F9A699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53" y="12927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8" name="Oval 1037">
                      <a:extLst>
                        <a:ext uri="{FF2B5EF4-FFF2-40B4-BE49-F238E27FC236}">
                          <a16:creationId xmlns:a16="http://schemas.microsoft.com/office/drawing/2014/main" id="{C3FE27DE-126A-95FF-159E-A46A65CED9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39" y="12927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9" name="Oval 1038">
                      <a:extLst>
                        <a:ext uri="{FF2B5EF4-FFF2-40B4-BE49-F238E27FC236}">
                          <a16:creationId xmlns:a16="http://schemas.microsoft.com/office/drawing/2014/main" id="{E2B9791A-AEFE-9D0E-5517-011F96F20C3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22" y="12927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</p:grp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52EE6E8D-48A0-C242-80F2-78ECD7EFDD1A}"/>
              </a:ext>
            </a:extLst>
          </p:cNvPr>
          <p:cNvGrpSpPr>
            <a:grpSpLocks/>
          </p:cNvGrpSpPr>
          <p:nvPr/>
        </p:nvGrpSpPr>
        <p:grpSpPr bwMode="auto">
          <a:xfrm>
            <a:off x="11041528" y="2967736"/>
            <a:ext cx="2134590" cy="2334923"/>
            <a:chOff x="1980" y="6471"/>
            <a:chExt cx="2611" cy="3741"/>
          </a:xfrm>
        </p:grpSpPr>
        <p:sp>
          <p:nvSpPr>
            <p:cNvPr id="1060" name="Text Box 32">
              <a:extLst>
                <a:ext uri="{FF2B5EF4-FFF2-40B4-BE49-F238E27FC236}">
                  <a16:creationId xmlns:a16="http://schemas.microsoft.com/office/drawing/2014/main" id="{80BE9343-949D-308C-AEAB-A40C9CA6F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9073"/>
              <a:ext cx="2166" cy="1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15608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Traditional Communication</a:t>
              </a:r>
              <a:endParaRPr lang="en-GB" sz="900" b="1" dirty="0">
                <a:solidFill>
                  <a:srgbClr val="15608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1" name="Group 1060">
              <a:extLst>
                <a:ext uri="{FF2B5EF4-FFF2-40B4-BE49-F238E27FC236}">
                  <a16:creationId xmlns:a16="http://schemas.microsoft.com/office/drawing/2014/main" id="{C4B92A79-F7AF-D04B-705A-3D17F017A9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9" y="6471"/>
              <a:ext cx="2402" cy="2730"/>
              <a:chOff x="2189" y="4894"/>
              <a:chExt cx="2402" cy="2730"/>
            </a:xfrm>
          </p:grpSpPr>
          <p:sp>
            <p:nvSpPr>
              <p:cNvPr id="1062" name="AutoShape 34">
                <a:extLst>
                  <a:ext uri="{FF2B5EF4-FFF2-40B4-BE49-F238E27FC236}">
                    <a16:creationId xmlns:a16="http://schemas.microsoft.com/office/drawing/2014/main" id="{2C883493-5596-2F08-2ADA-2C890C50C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5530"/>
                <a:ext cx="734" cy="1260"/>
              </a:xfrm>
              <a:prstGeom prst="upArrow">
                <a:avLst>
                  <a:gd name="adj1" fmla="val 50000"/>
                  <a:gd name="adj2" fmla="val 42916"/>
                </a:avLst>
              </a:prstGeom>
              <a:solidFill>
                <a:schemeClr val="bg1">
                  <a:lumMod val="85000"/>
                  <a:lumOff val="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AAED66F8-3372-F770-C6B8-14029BB12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5912"/>
                <a:ext cx="867" cy="143"/>
              </a:xfrm>
              <a:prstGeom prst="rect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4" name="Rectangle 1063">
                <a:extLst>
                  <a:ext uri="{FF2B5EF4-FFF2-40B4-BE49-F238E27FC236}">
                    <a16:creationId xmlns:a16="http://schemas.microsoft.com/office/drawing/2014/main" id="{6D198B4B-35E8-A58F-77A8-5058FC6C8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6422"/>
                <a:ext cx="867" cy="143"/>
              </a:xfrm>
              <a:prstGeom prst="rect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62D9FD18-D96E-7068-E933-149F72B90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6152"/>
                <a:ext cx="867" cy="143"/>
              </a:xfrm>
              <a:prstGeom prst="rect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6" name="Text Box 38">
                <a:extLst>
                  <a:ext uri="{FF2B5EF4-FFF2-40B4-BE49-F238E27FC236}">
                    <a16:creationId xmlns:a16="http://schemas.microsoft.com/office/drawing/2014/main" id="{DC9AD138-7E56-7E55-77AC-F36367633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4" y="4894"/>
                <a:ext cx="2267" cy="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Student</a:t>
                </a:r>
                <a:endParaRPr lang="en-GB" sz="11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7" name="Text Box 39">
                <a:extLst>
                  <a:ext uri="{FF2B5EF4-FFF2-40B4-BE49-F238E27FC236}">
                    <a16:creationId xmlns:a16="http://schemas.microsoft.com/office/drawing/2014/main" id="{E67B477D-A88E-B5FF-0579-602B24141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" y="6779"/>
                <a:ext cx="2212" cy="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Academic</a:t>
                </a:r>
                <a:endParaRPr lang="en-GB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155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85959" y="-645373"/>
            <a:ext cx="24134544" cy="2032172"/>
            <a:chOff x="0" y="0"/>
            <a:chExt cx="6356423" cy="535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6423" cy="535222"/>
            </a:xfrm>
            <a:custGeom>
              <a:avLst/>
              <a:gdLst/>
              <a:ahLst/>
              <a:cxnLst/>
              <a:rect l="l" t="t" r="r" b="b"/>
              <a:pathLst>
                <a:path w="6356423" h="535222">
                  <a:moveTo>
                    <a:pt x="0" y="0"/>
                  </a:moveTo>
                  <a:lnTo>
                    <a:pt x="6356423" y="0"/>
                  </a:lnTo>
                  <a:lnTo>
                    <a:pt x="6356423" y="535222"/>
                  </a:lnTo>
                  <a:lnTo>
                    <a:pt x="0" y="535222"/>
                  </a:ln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356423" cy="582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03292" y="-1630040"/>
            <a:ext cx="4879933" cy="4879933"/>
          </a:xfrm>
          <a:custGeom>
            <a:avLst/>
            <a:gdLst/>
            <a:ahLst/>
            <a:cxnLst/>
            <a:rect l="l" t="t" r="r" b="b"/>
            <a:pathLst>
              <a:path w="4879933" h="4879933">
                <a:moveTo>
                  <a:pt x="0" y="0"/>
                </a:moveTo>
                <a:lnTo>
                  <a:pt x="4879933" y="0"/>
                </a:lnTo>
                <a:lnTo>
                  <a:pt x="4879933" y="4879933"/>
                </a:lnTo>
                <a:lnTo>
                  <a:pt x="0" y="4879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03737" y="76486"/>
            <a:ext cx="3214534" cy="1390069"/>
          </a:xfrm>
          <a:custGeom>
            <a:avLst/>
            <a:gdLst/>
            <a:ahLst/>
            <a:cxnLst/>
            <a:rect l="l" t="t" r="r" b="b"/>
            <a:pathLst>
              <a:path w="3214534" h="1390069">
                <a:moveTo>
                  <a:pt x="0" y="0"/>
                </a:moveTo>
                <a:lnTo>
                  <a:pt x="3214534" y="0"/>
                </a:lnTo>
                <a:lnTo>
                  <a:pt x="3214534" y="1390068"/>
                </a:lnTo>
                <a:lnTo>
                  <a:pt x="0" y="1390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2FC7A09-5C1C-738C-39E7-42BD0D9F9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62358"/>
            <a:ext cx="13256352" cy="1875039"/>
          </a:xfrm>
        </p:spPr>
        <p:txBody>
          <a:bodyPr/>
          <a:lstStyle/>
          <a:p>
            <a:pPr algn="l"/>
            <a:r>
              <a:rPr lang="en-GB" dirty="0"/>
              <a:t>Education Technology Researcher – Student Audio Notes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BE44855-392D-5B63-96E1-A347E0E9C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861" y="2752427"/>
            <a:ext cx="8912408" cy="7534573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sz="4700" b="1" dirty="0"/>
              <a:t>Researched and developed Good Practice Student Audio Notes</a:t>
            </a:r>
          </a:p>
          <a:p>
            <a:pPr marL="530225" lvl="1" indent="-457200" algn="l">
              <a:buFont typeface="Arial" panose="020B0604020202020204" pitchFamily="34" charset="0"/>
              <a:buChar char="•"/>
            </a:pPr>
            <a:r>
              <a:rPr lang="en-GB" sz="4700" dirty="0"/>
              <a:t>Rethinking Traditional academic model transmission and passive student receptor </a:t>
            </a:r>
          </a:p>
          <a:p>
            <a:pPr marL="530225" lvl="1" indent="-457200" algn="l">
              <a:buFont typeface="Arial" panose="020B0604020202020204" pitchFamily="34" charset="0"/>
              <a:buChar char="•"/>
            </a:pPr>
            <a:r>
              <a:rPr lang="en-GB" sz="4700" dirty="0"/>
              <a:t>Students innovative </a:t>
            </a:r>
            <a:r>
              <a:rPr lang="en-GB" sz="4700" dirty="0">
                <a:solidFill>
                  <a:schemeClr val="bg1">
                    <a:lumMod val="50000"/>
                  </a:schemeClr>
                </a:solidFill>
              </a:rPr>
              <a:t>audio note </a:t>
            </a:r>
            <a:r>
              <a:rPr lang="en-GB" sz="4700" dirty="0"/>
              <a:t>taking theirs and others voices </a:t>
            </a:r>
            <a:r>
              <a:rPr lang="en-GB" sz="4700" dirty="0">
                <a:latin typeface="+mj-lt"/>
              </a:rPr>
              <a:t>(</a:t>
            </a:r>
            <a:r>
              <a:rPr lang="en-GB" sz="47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Rossiter et al, 2009a)</a:t>
            </a:r>
          </a:p>
          <a:p>
            <a:pPr marL="530225" lvl="1" indent="-457200" algn="l">
              <a:buFont typeface="Arial" panose="020B0604020202020204" pitchFamily="34" charset="0"/>
              <a:buChar char="•"/>
            </a:pPr>
            <a:r>
              <a:rPr lang="en-GB" sz="4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Captures ephemeral learning conversations </a:t>
            </a:r>
            <a:r>
              <a:rPr lang="en-GB" sz="4700" dirty="0">
                <a:latin typeface="+mj-lt"/>
              </a:rPr>
              <a:t>(</a:t>
            </a:r>
            <a:r>
              <a:rPr lang="en-GB" sz="47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Rossiter et al, 2010)</a:t>
            </a:r>
            <a:endParaRPr lang="en-GB" sz="47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530225" lvl="1" indent="-457200" algn="l">
              <a:buFont typeface="Arial" panose="020B0604020202020204" pitchFamily="34" charset="0"/>
              <a:buChar char="•"/>
            </a:pPr>
            <a:r>
              <a:rPr lang="en-GB" sz="4700" dirty="0"/>
              <a:t>Captures informal/semi-formal/formal learning opportunities (Nortcliffe et al, 2009)</a:t>
            </a:r>
          </a:p>
          <a:p>
            <a:pPr marL="530225" lvl="1" indent="-457200" algn="l">
              <a:buFont typeface="Arial" panose="020B0604020202020204" pitchFamily="34" charset="0"/>
              <a:buChar char="•"/>
            </a:pPr>
            <a:r>
              <a:rPr lang="en-GB" sz="4700" dirty="0"/>
              <a:t>Promotes multi-dimensional learning dialogues, (Nortcliffe et al, 2013)</a:t>
            </a:r>
          </a:p>
          <a:p>
            <a:pPr marL="530225" lvl="1" indent="-457200" algn="l">
              <a:buFont typeface="Arial" panose="020B0604020202020204" pitchFamily="34" charset="0"/>
              <a:buChar char="•"/>
            </a:pPr>
            <a:r>
              <a:rPr lang="en-GB" sz="4700" dirty="0"/>
              <a:t>Promotes student development of CPD (Nortcliffe and Middleton, 2010b)</a:t>
            </a:r>
          </a:p>
          <a:p>
            <a:pPr marL="530225" lvl="1" indent="-457200" algn="l">
              <a:buFont typeface="Arial" panose="020B0604020202020204" pitchFamily="34" charset="0"/>
              <a:buChar char="•"/>
            </a:pPr>
            <a:r>
              <a:rPr lang="en-GB" sz="4700" dirty="0"/>
              <a:t>Re-listening promotes reflective learning (Nortcliffe and Middleton, 2010c)</a:t>
            </a:r>
          </a:p>
          <a:p>
            <a:pPr marL="530225" lvl="1" indent="-457200" algn="l">
              <a:buFont typeface="Arial" panose="020B0604020202020204" pitchFamily="34" charset="0"/>
              <a:buChar char="•"/>
            </a:pPr>
            <a:r>
              <a:rPr lang="en-GB" sz="4700" dirty="0"/>
              <a:t>Enhances project supervision, (Nortcliffe, 2011)</a:t>
            </a:r>
          </a:p>
          <a:p>
            <a:pPr marL="530225" lvl="1" indent="-457200" algn="l">
              <a:buFont typeface="Arial" panose="020B0604020202020204" pitchFamily="34" charset="0"/>
              <a:buChar char="•"/>
            </a:pPr>
            <a:r>
              <a:rPr lang="en-GB" sz="4700" dirty="0"/>
              <a:t>Supports ALL students, in particular disabled (Nortcliffe et al, 2009)</a:t>
            </a:r>
          </a:p>
          <a:p>
            <a:pPr marL="530225" lvl="1" indent="-457200" algn="l">
              <a:buFont typeface="Arial" panose="020B0604020202020204" pitchFamily="34" charset="0"/>
              <a:buChar char="•"/>
            </a:pPr>
            <a:r>
              <a:rPr lang="en-GB" sz="4700" dirty="0"/>
              <a:t>Tool that aids student learning, </a:t>
            </a:r>
            <a:r>
              <a:rPr lang="en-GB" sz="4700" dirty="0">
                <a:latin typeface="+mj-lt"/>
              </a:rPr>
              <a:t>(</a:t>
            </a:r>
            <a:r>
              <a:rPr lang="en-GB" sz="47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Rossiter et al, 2009b)</a:t>
            </a:r>
            <a:endParaRPr lang="en-GB" sz="47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530225" lvl="1" indent="-457200" algn="l">
              <a:buFont typeface="Arial" panose="020B0604020202020204" pitchFamily="34" charset="0"/>
              <a:buChar char="•"/>
            </a:pPr>
            <a:endParaRPr lang="en-GB" sz="4700" dirty="0"/>
          </a:p>
          <a:p>
            <a:pPr marL="530225" lvl="1" indent="-457200" algn="l">
              <a:buFont typeface="Arial" panose="020B0604020202020204" pitchFamily="34" charset="0"/>
              <a:buChar char="•"/>
            </a:pPr>
            <a:endParaRPr lang="en-GB" sz="4200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6471D7C3-E005-4CC3-C7EB-F81471ED2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545" y="415071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AA3B0-FE7F-604A-088E-634733CA861D}"/>
              </a:ext>
            </a:extLst>
          </p:cNvPr>
          <p:cNvSpPr txBox="1"/>
          <p:nvPr/>
        </p:nvSpPr>
        <p:spPr>
          <a:xfrm>
            <a:off x="13893336" y="5645762"/>
            <a:ext cx="327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Generated by OpenAI by Anne Nortcliffe prompt</a:t>
            </a:r>
          </a:p>
        </p:txBody>
      </p: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E72914A2-6187-8C80-BDEF-27D1DFAFC1BD}"/>
              </a:ext>
            </a:extLst>
          </p:cNvPr>
          <p:cNvGrpSpPr>
            <a:grpSpLocks/>
          </p:cNvGrpSpPr>
          <p:nvPr/>
        </p:nvGrpSpPr>
        <p:grpSpPr bwMode="auto">
          <a:xfrm>
            <a:off x="9420225" y="6570641"/>
            <a:ext cx="8763000" cy="3122834"/>
            <a:chOff x="-58" y="2593"/>
            <a:chExt cx="10080" cy="3580"/>
          </a:xfrm>
        </p:grpSpPr>
        <p:sp>
          <p:nvSpPr>
            <p:cNvPr id="1081" name="Text Box 3">
              <a:extLst>
                <a:ext uri="{FF2B5EF4-FFF2-40B4-BE49-F238E27FC236}">
                  <a16:creationId xmlns:a16="http://schemas.microsoft.com/office/drawing/2014/main" id="{503BC3C5-6065-615E-E1F9-E34000664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8" y="5467"/>
              <a:ext cx="10080" cy="7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156082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Layers of learning of stu</a:t>
              </a:r>
              <a:r>
                <a:rPr lang="en-US" sz="2000" b="0" dirty="0">
                  <a:solidFill>
                    <a:srgbClr val="15608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dent audio notes: student recording conversations, listening, reflecting, sharing, discussing (peers/tutor), recording,  relistening to audio</a:t>
              </a:r>
              <a:endParaRPr lang="en-GB" sz="2000" b="1" dirty="0">
                <a:solidFill>
                  <a:srgbClr val="15608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82" name="Group 1081">
              <a:extLst>
                <a:ext uri="{FF2B5EF4-FFF2-40B4-BE49-F238E27FC236}">
                  <a16:creationId xmlns:a16="http://schemas.microsoft.com/office/drawing/2014/main" id="{6E2C6500-1A8C-25FF-6408-ECFD0796C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" y="2593"/>
              <a:ext cx="9871" cy="2708"/>
              <a:chOff x="956" y="5807"/>
              <a:chExt cx="10646" cy="2861"/>
            </a:xfrm>
          </p:grpSpPr>
          <p:sp>
            <p:nvSpPr>
              <p:cNvPr id="1083" name="Text Box 5">
                <a:extLst>
                  <a:ext uri="{FF2B5EF4-FFF2-40B4-BE49-F238E27FC236}">
                    <a16:creationId xmlns:a16="http://schemas.microsoft.com/office/drawing/2014/main" id="{342D5F77-2D29-C722-C342-D3DFD52FDB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9" y="8027"/>
                <a:ext cx="1569" cy="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Student</a:t>
                </a:r>
              </a:p>
            </p:txBody>
          </p:sp>
          <p:grpSp>
            <p:nvGrpSpPr>
              <p:cNvPr id="1084" name="Group 1083">
                <a:extLst>
                  <a:ext uri="{FF2B5EF4-FFF2-40B4-BE49-F238E27FC236}">
                    <a16:creationId xmlns:a16="http://schemas.microsoft.com/office/drawing/2014/main" id="{9364DA7C-616E-31F6-1315-69B0C05F7C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6" y="5807"/>
                <a:ext cx="10646" cy="2857"/>
                <a:chOff x="956" y="9587"/>
                <a:chExt cx="10646" cy="2857"/>
              </a:xfrm>
            </p:grpSpPr>
            <p:grpSp>
              <p:nvGrpSpPr>
                <p:cNvPr id="1085" name="Group 1084">
                  <a:extLst>
                    <a:ext uri="{FF2B5EF4-FFF2-40B4-BE49-F238E27FC236}">
                      <a16:creationId xmlns:a16="http://schemas.microsoft.com/office/drawing/2014/main" id="{9720DF5D-2E77-35E4-D978-7D6E879D4A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78" y="11113"/>
                  <a:ext cx="734" cy="143"/>
                  <a:chOff x="8278" y="13318"/>
                  <a:chExt cx="734" cy="143"/>
                </a:xfrm>
              </p:grpSpPr>
              <p:sp>
                <p:nvSpPr>
                  <p:cNvPr id="1106" name="Oval 1105">
                    <a:extLst>
                      <a:ext uri="{FF2B5EF4-FFF2-40B4-BE49-F238E27FC236}">
                        <a16:creationId xmlns:a16="http://schemas.microsoft.com/office/drawing/2014/main" id="{C677A345-C91F-DC93-55F1-5B0D8A58B5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78" y="13318"/>
                    <a:ext cx="165" cy="143"/>
                  </a:xfrm>
                  <a:prstGeom prst="ellipse">
                    <a:avLst/>
                  </a:prstGeom>
                  <a:solidFill>
                    <a:schemeClr val="tx1">
                      <a:lumMod val="100000"/>
                      <a:lumOff val="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07" name="Oval 1106">
                    <a:extLst>
                      <a:ext uri="{FF2B5EF4-FFF2-40B4-BE49-F238E27FC236}">
                        <a16:creationId xmlns:a16="http://schemas.microsoft.com/office/drawing/2014/main" id="{820C60C6-2A97-9949-5E92-2DA5887EBF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64" y="13318"/>
                    <a:ext cx="165" cy="143"/>
                  </a:xfrm>
                  <a:prstGeom prst="ellipse">
                    <a:avLst/>
                  </a:prstGeom>
                  <a:solidFill>
                    <a:schemeClr val="tx1">
                      <a:lumMod val="100000"/>
                      <a:lumOff val="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08" name="Oval 1107">
                    <a:extLst>
                      <a:ext uri="{FF2B5EF4-FFF2-40B4-BE49-F238E27FC236}">
                        <a16:creationId xmlns:a16="http://schemas.microsoft.com/office/drawing/2014/main" id="{7F40EA37-ACBA-0A70-A0AB-9C9696A684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47" y="13318"/>
                    <a:ext cx="165" cy="143"/>
                  </a:xfrm>
                  <a:prstGeom prst="ellipse">
                    <a:avLst/>
                  </a:prstGeom>
                  <a:solidFill>
                    <a:schemeClr val="tx1">
                      <a:lumMod val="100000"/>
                      <a:lumOff val="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86" name="Group 1085">
                  <a:extLst>
                    <a:ext uri="{FF2B5EF4-FFF2-40B4-BE49-F238E27FC236}">
                      <a16:creationId xmlns:a16="http://schemas.microsoft.com/office/drawing/2014/main" id="{5CE0A1B7-8DFC-F5F5-7A59-EF82B51955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6" y="9587"/>
                  <a:ext cx="10646" cy="2857"/>
                  <a:chOff x="956" y="9587"/>
                  <a:chExt cx="10646" cy="2857"/>
                </a:xfrm>
              </p:grpSpPr>
              <p:sp>
                <p:nvSpPr>
                  <p:cNvPr id="1087" name="AutoShape 12">
                    <a:extLst>
                      <a:ext uri="{FF2B5EF4-FFF2-40B4-BE49-F238E27FC236}">
                        <a16:creationId xmlns:a16="http://schemas.microsoft.com/office/drawing/2014/main" id="{B907611B-A1AF-2A2D-83F7-F8C1BF50ED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65" y="10479"/>
                    <a:ext cx="1290" cy="1605"/>
                  </a:xfrm>
                  <a:prstGeom prst="curvedRightArrow">
                    <a:avLst>
                      <a:gd name="adj1" fmla="val 24884"/>
                      <a:gd name="adj2" fmla="val 49767"/>
                      <a:gd name="adj3" fmla="val 33333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88" name="AutoShape 13">
                    <a:extLst>
                      <a:ext uri="{FF2B5EF4-FFF2-40B4-BE49-F238E27FC236}">
                        <a16:creationId xmlns:a16="http://schemas.microsoft.com/office/drawing/2014/main" id="{1A82AE11-22E3-C8DF-9CC0-1A2EA4D1B4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619684">
                    <a:off x="6890" y="10299"/>
                    <a:ext cx="1290" cy="1605"/>
                  </a:xfrm>
                  <a:prstGeom prst="curvedRightArrow">
                    <a:avLst>
                      <a:gd name="adj1" fmla="val 24884"/>
                      <a:gd name="adj2" fmla="val 49767"/>
                      <a:gd name="adj3" fmla="val 33333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89" name="AutoShape 14">
                    <a:extLst>
                      <a:ext uri="{FF2B5EF4-FFF2-40B4-BE49-F238E27FC236}">
                        <a16:creationId xmlns:a16="http://schemas.microsoft.com/office/drawing/2014/main" id="{2F3663C6-EDCC-DF49-C029-A26F171EED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619684">
                    <a:off x="8020" y="9848"/>
                    <a:ext cx="1564" cy="2236"/>
                  </a:xfrm>
                  <a:prstGeom prst="curvedRightArrow">
                    <a:avLst>
                      <a:gd name="adj1" fmla="val 28593"/>
                      <a:gd name="adj2" fmla="val 57187"/>
                      <a:gd name="adj3" fmla="val 33333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90" name="AutoShape 15">
                    <a:extLst>
                      <a:ext uri="{FF2B5EF4-FFF2-40B4-BE49-F238E27FC236}">
                        <a16:creationId xmlns:a16="http://schemas.microsoft.com/office/drawing/2014/main" id="{F0A71030-A0FC-1194-4C7F-03E8D2A31E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48" y="10088"/>
                    <a:ext cx="1564" cy="2236"/>
                  </a:xfrm>
                  <a:prstGeom prst="curvedRightArrow">
                    <a:avLst>
                      <a:gd name="adj1" fmla="val 28593"/>
                      <a:gd name="adj2" fmla="val 57187"/>
                      <a:gd name="adj3" fmla="val 33333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1091" name="Group 1090">
                    <a:extLst>
                      <a:ext uri="{FF2B5EF4-FFF2-40B4-BE49-F238E27FC236}">
                        <a16:creationId xmlns:a16="http://schemas.microsoft.com/office/drawing/2014/main" id="{D3959813-6356-A93A-E57B-FA8A694D7C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89" y="11071"/>
                    <a:ext cx="734" cy="143"/>
                    <a:chOff x="3389" y="16048"/>
                    <a:chExt cx="734" cy="143"/>
                  </a:xfrm>
                </p:grpSpPr>
                <p:sp>
                  <p:nvSpPr>
                    <p:cNvPr id="1103" name="Oval 1102">
                      <a:extLst>
                        <a:ext uri="{FF2B5EF4-FFF2-40B4-BE49-F238E27FC236}">
                          <a16:creationId xmlns:a16="http://schemas.microsoft.com/office/drawing/2014/main" id="{6C77DE9E-E6E8-7E84-6961-48178C66D4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89" y="16048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4" name="Oval 1103">
                      <a:extLst>
                        <a:ext uri="{FF2B5EF4-FFF2-40B4-BE49-F238E27FC236}">
                          <a16:creationId xmlns:a16="http://schemas.microsoft.com/office/drawing/2014/main" id="{16E11DDE-EC11-1A63-DEE8-A4BE8587C8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5" y="16048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5" name="Oval 1104">
                      <a:extLst>
                        <a:ext uri="{FF2B5EF4-FFF2-40B4-BE49-F238E27FC236}">
                          <a16:creationId xmlns:a16="http://schemas.microsoft.com/office/drawing/2014/main" id="{9FC6036D-8CCB-0514-4794-FB99B8BA4E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8" y="16048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092" name="Text Box 20">
                    <a:extLst>
                      <a:ext uri="{FF2B5EF4-FFF2-40B4-BE49-F238E27FC236}">
                        <a16:creationId xmlns:a16="http://schemas.microsoft.com/office/drawing/2014/main" id="{DC7DA84F-06FC-32BE-BE22-FE2C7B89D4F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7" y="9651"/>
                    <a:ext cx="2695" cy="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>
                            <a:alpha val="0"/>
                          </a:srgb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a:t>Academics/Peers</a:t>
                    </a:r>
                  </a:p>
                </p:txBody>
              </p:sp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444BF7BA-13E0-C073-08D8-8F867BDA2B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479" y="9587"/>
                    <a:ext cx="2123" cy="2559"/>
                    <a:chOff x="9479" y="11471"/>
                    <a:chExt cx="2123" cy="2559"/>
                  </a:xfrm>
                </p:grpSpPr>
                <p:sp>
                  <p:nvSpPr>
                    <p:cNvPr id="1099" name="AutoShape 22">
                      <a:extLst>
                        <a:ext uri="{FF2B5EF4-FFF2-40B4-BE49-F238E27FC236}">
                          <a16:creationId xmlns:a16="http://schemas.microsoft.com/office/drawing/2014/main" id="{7727D344-B811-D22F-C421-7677A263F1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619684">
                      <a:off x="9479" y="11471"/>
                      <a:ext cx="2123" cy="2559"/>
                    </a:xfrm>
                    <a:prstGeom prst="curvedRightArrow">
                      <a:avLst>
                        <a:gd name="adj1" fmla="val 24107"/>
                        <a:gd name="adj2" fmla="val 48215"/>
                        <a:gd name="adj3" fmla="val 3333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0" name="Oval 1099">
                      <a:extLst>
                        <a:ext uri="{FF2B5EF4-FFF2-40B4-BE49-F238E27FC236}">
                          <a16:creationId xmlns:a16="http://schemas.microsoft.com/office/drawing/2014/main" id="{380EE6A8-144B-173B-D793-2149206A3F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53" y="12927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1" name="Oval 1100">
                      <a:extLst>
                        <a:ext uri="{FF2B5EF4-FFF2-40B4-BE49-F238E27FC236}">
                          <a16:creationId xmlns:a16="http://schemas.microsoft.com/office/drawing/2014/main" id="{0A320667-CC2B-243A-A1A1-33611366C9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39" y="12927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2" name="Oval 1101">
                      <a:extLst>
                        <a:ext uri="{FF2B5EF4-FFF2-40B4-BE49-F238E27FC236}">
                          <a16:creationId xmlns:a16="http://schemas.microsoft.com/office/drawing/2014/main" id="{8341FD19-10D5-84E3-B45A-9C476E31946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22" y="12927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96EBFD97-9EFE-47A6-5754-74FC0235C9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0800000">
                    <a:off x="956" y="9885"/>
                    <a:ext cx="2123" cy="2559"/>
                    <a:chOff x="9479" y="11471"/>
                    <a:chExt cx="2123" cy="2559"/>
                  </a:xfrm>
                </p:grpSpPr>
                <p:sp>
                  <p:nvSpPr>
                    <p:cNvPr id="1095" name="AutoShape 27">
                      <a:extLst>
                        <a:ext uri="{FF2B5EF4-FFF2-40B4-BE49-F238E27FC236}">
                          <a16:creationId xmlns:a16="http://schemas.microsoft.com/office/drawing/2014/main" id="{BD70BDF8-641A-0FE1-57D6-204C99942E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619684">
                      <a:off x="9479" y="11471"/>
                      <a:ext cx="2123" cy="2559"/>
                    </a:xfrm>
                    <a:prstGeom prst="curvedRightArrow">
                      <a:avLst>
                        <a:gd name="adj1" fmla="val 24107"/>
                        <a:gd name="adj2" fmla="val 48215"/>
                        <a:gd name="adj3" fmla="val 3333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6" name="Oval 1095">
                      <a:extLst>
                        <a:ext uri="{FF2B5EF4-FFF2-40B4-BE49-F238E27FC236}">
                          <a16:creationId xmlns:a16="http://schemas.microsoft.com/office/drawing/2014/main" id="{B065CC05-4CC1-7042-1DF1-E27F6C19B6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53" y="12927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7" name="Oval 1096">
                      <a:extLst>
                        <a:ext uri="{FF2B5EF4-FFF2-40B4-BE49-F238E27FC236}">
                          <a16:creationId xmlns:a16="http://schemas.microsoft.com/office/drawing/2014/main" id="{892640C4-F20A-C2F5-3A6C-D8D179A624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39" y="12927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8" name="Oval 1097">
                      <a:extLst>
                        <a:ext uri="{FF2B5EF4-FFF2-40B4-BE49-F238E27FC236}">
                          <a16:creationId xmlns:a16="http://schemas.microsoft.com/office/drawing/2014/main" id="{A86BBEF6-81D2-74AF-B8BD-7D6C233787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22" y="12927"/>
                      <a:ext cx="165" cy="143"/>
                    </a:xfrm>
                    <a:prstGeom prst="ellipse">
                      <a:avLst/>
                    </a:prstGeom>
                    <a:solidFill>
                      <a:schemeClr val="tx1">
                        <a:lumMod val="100000"/>
                        <a:lumOff val="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</p:grpSp>
      <p:pic>
        <p:nvPicPr>
          <p:cNvPr id="1111" name="Picture 1110" descr="A white haired man delivering lecture to bored students">
            <a:extLst>
              <a:ext uri="{FF2B5EF4-FFF2-40B4-BE49-F238E27FC236}">
                <a16:creationId xmlns:a16="http://schemas.microsoft.com/office/drawing/2014/main" id="{915CABBE-BA55-624E-997E-D624A2F8C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152" y="1653372"/>
            <a:ext cx="4016447" cy="4016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67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85959" y="-645373"/>
            <a:ext cx="24134544" cy="2032172"/>
            <a:chOff x="0" y="0"/>
            <a:chExt cx="6356423" cy="535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6423" cy="535222"/>
            </a:xfrm>
            <a:custGeom>
              <a:avLst/>
              <a:gdLst/>
              <a:ahLst/>
              <a:cxnLst/>
              <a:rect l="l" t="t" r="r" b="b"/>
              <a:pathLst>
                <a:path w="6356423" h="535222">
                  <a:moveTo>
                    <a:pt x="0" y="0"/>
                  </a:moveTo>
                  <a:lnTo>
                    <a:pt x="6356423" y="0"/>
                  </a:lnTo>
                  <a:lnTo>
                    <a:pt x="6356423" y="535222"/>
                  </a:lnTo>
                  <a:lnTo>
                    <a:pt x="0" y="535222"/>
                  </a:ln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356423" cy="582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03292" y="-1630040"/>
            <a:ext cx="4879933" cy="4879933"/>
          </a:xfrm>
          <a:custGeom>
            <a:avLst/>
            <a:gdLst/>
            <a:ahLst/>
            <a:cxnLst/>
            <a:rect l="l" t="t" r="r" b="b"/>
            <a:pathLst>
              <a:path w="4879933" h="4879933">
                <a:moveTo>
                  <a:pt x="0" y="0"/>
                </a:moveTo>
                <a:lnTo>
                  <a:pt x="4879933" y="0"/>
                </a:lnTo>
                <a:lnTo>
                  <a:pt x="4879933" y="4879933"/>
                </a:lnTo>
                <a:lnTo>
                  <a:pt x="0" y="4879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03737" y="76486"/>
            <a:ext cx="3214534" cy="1390069"/>
          </a:xfrm>
          <a:custGeom>
            <a:avLst/>
            <a:gdLst/>
            <a:ahLst/>
            <a:cxnLst/>
            <a:rect l="l" t="t" r="r" b="b"/>
            <a:pathLst>
              <a:path w="3214534" h="1390069">
                <a:moveTo>
                  <a:pt x="0" y="0"/>
                </a:moveTo>
                <a:lnTo>
                  <a:pt x="3214534" y="0"/>
                </a:lnTo>
                <a:lnTo>
                  <a:pt x="3214534" y="1390068"/>
                </a:lnTo>
                <a:lnTo>
                  <a:pt x="0" y="1390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2FC7A09-5C1C-738C-39E7-42BD0D9F9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026" y="1381780"/>
            <a:ext cx="12617493" cy="2386396"/>
          </a:xfrm>
        </p:spPr>
        <p:txBody>
          <a:bodyPr/>
          <a:lstStyle/>
          <a:p>
            <a:pPr algn="l"/>
            <a:r>
              <a:rPr lang="en-GB" dirty="0"/>
              <a:t>Education Technology Researcher – Smart Technology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BE44855-392D-5B63-96E1-A347E0E9C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009900"/>
            <a:ext cx="10591800" cy="720061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sz="3600" b="1" dirty="0"/>
              <a:t>Researched and identified student’s adoption smart technology </a:t>
            </a: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Technology students’ innovate smart technology for learning, (Nortcliffe &amp; Middleton, 2013)</a:t>
            </a: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Students embrace BYOD (Woodcock, et al 2012a)</a:t>
            </a: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Supports formal and informal learning engagement, (Nortcliffe &amp; Middleton, 2013)</a:t>
            </a: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Smart technology should be at heart of every institution digital strategy, (Woodcock et al, 2012b; </a:t>
            </a:r>
            <a:r>
              <a:rPr lang="en-GB" sz="36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Ţălu</a:t>
            </a:r>
            <a:r>
              <a:rPr lang="en-GB" sz="3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Ş., 2020)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Digital poverty is a reality for some students (Nortcliffe, 2021)</a:t>
            </a: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Ubiquitous use digital  and learner efficacy (Nortcliffe &amp; Middleton, 2013)</a:t>
            </a: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Digital literacy v digital natives v digital nomads v digital curious – (Nortcliffe, 2015)</a:t>
            </a: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But, COVID separated digital divide (Holmes and Burgess, 2022) and GDPR</a:t>
            </a:r>
          </a:p>
          <a:p>
            <a:pPr marL="531813" indent="-457200" algn="l"/>
            <a:r>
              <a:rPr lang="en-GB" sz="3600" b="1" dirty="0"/>
              <a:t>Researched and identified good academic smart technology practice</a:t>
            </a: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Academic digital literacy v digital natives v digital nomads v digital curious –(Nortcliffe, 2015)</a:t>
            </a: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Personal devices work use, (Nortcliffe, 2015), </a:t>
            </a: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GDPR and Personal Data (</a:t>
            </a:r>
            <a:r>
              <a:rPr lang="en-GB" sz="36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Raghunath et al, 2018)</a:t>
            </a:r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Institutional  IT support (</a:t>
            </a:r>
            <a:r>
              <a:rPr lang="en-GB" sz="3600" dirty="0" err="1">
                <a:solidFill>
                  <a:schemeClr val="bg1">
                    <a:lumMod val="50000"/>
                  </a:schemeClr>
                </a:solidFill>
              </a:rPr>
              <a:t>iBid</a:t>
            </a:r>
            <a:r>
              <a:rPr lang="en-GB" sz="36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)</a:t>
            </a:r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Roaming WiFi and  institutional integration apps (</a:t>
            </a:r>
            <a:r>
              <a:rPr lang="en-GB" sz="3600" dirty="0" err="1">
                <a:solidFill>
                  <a:schemeClr val="bg1">
                    <a:lumMod val="50000"/>
                  </a:schemeClr>
                </a:solidFill>
              </a:rPr>
              <a:t>iBid</a:t>
            </a:r>
            <a:r>
              <a:rPr lang="en-GB" sz="36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)</a:t>
            </a:r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Staff development (</a:t>
            </a:r>
            <a:r>
              <a:rPr lang="en-GB" sz="3600" dirty="0" err="1">
                <a:solidFill>
                  <a:schemeClr val="bg1">
                    <a:lumMod val="50000"/>
                  </a:schemeClr>
                </a:solidFill>
              </a:rPr>
              <a:t>iBid</a:t>
            </a:r>
            <a:r>
              <a:rPr lang="en-GB" sz="36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)</a:t>
            </a:r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Support formal, semi-formal and informal, (Nortcliffe, 2015)</a:t>
            </a:r>
          </a:p>
          <a:p>
            <a:pPr marL="531813" lvl="1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Work smarter (</a:t>
            </a:r>
            <a:r>
              <a:rPr lang="en-GB" sz="3600" dirty="0" err="1">
                <a:solidFill>
                  <a:schemeClr val="bg1">
                    <a:lumMod val="50000"/>
                  </a:schemeClr>
                </a:solidFill>
              </a:rPr>
              <a:t>iBid</a:t>
            </a:r>
            <a:r>
              <a:rPr lang="en-GB" sz="36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)</a:t>
            </a:r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sz="3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413F24-1DDB-D155-CD86-F1676F28C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3864368"/>
            <a:ext cx="6659629" cy="5009083"/>
          </a:xfrm>
          <a:prstGeom prst="rect">
            <a:avLst/>
          </a:prstGeom>
        </p:spPr>
      </p:pic>
      <p:sp>
        <p:nvSpPr>
          <p:cNvPr id="8" name="TextBox 7" descr="Staff v student confidence in using smart devices in 2012">
            <a:extLst>
              <a:ext uri="{FF2B5EF4-FFF2-40B4-BE49-F238E27FC236}">
                <a16:creationId xmlns:a16="http://schemas.microsoft.com/office/drawing/2014/main" id="{63EC4E57-366D-190F-38B9-1A6693FA83CF}"/>
              </a:ext>
            </a:extLst>
          </p:cNvPr>
          <p:cNvSpPr txBox="1"/>
          <p:nvPr/>
        </p:nvSpPr>
        <p:spPr>
          <a:xfrm>
            <a:off x="11506200" y="8205916"/>
            <a:ext cx="643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Woodcock et al, 2012c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87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85959" y="-645373"/>
            <a:ext cx="24134544" cy="2032172"/>
            <a:chOff x="0" y="0"/>
            <a:chExt cx="6356423" cy="535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6423" cy="535222"/>
            </a:xfrm>
            <a:custGeom>
              <a:avLst/>
              <a:gdLst/>
              <a:ahLst/>
              <a:cxnLst/>
              <a:rect l="l" t="t" r="r" b="b"/>
              <a:pathLst>
                <a:path w="6356423" h="535222">
                  <a:moveTo>
                    <a:pt x="0" y="0"/>
                  </a:moveTo>
                  <a:lnTo>
                    <a:pt x="6356423" y="0"/>
                  </a:lnTo>
                  <a:lnTo>
                    <a:pt x="6356423" y="535222"/>
                  </a:lnTo>
                  <a:lnTo>
                    <a:pt x="0" y="535222"/>
                  </a:ln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356423" cy="582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03292" y="-1630040"/>
            <a:ext cx="4879933" cy="4879933"/>
          </a:xfrm>
          <a:custGeom>
            <a:avLst/>
            <a:gdLst/>
            <a:ahLst/>
            <a:cxnLst/>
            <a:rect l="l" t="t" r="r" b="b"/>
            <a:pathLst>
              <a:path w="4879933" h="4879933">
                <a:moveTo>
                  <a:pt x="0" y="0"/>
                </a:moveTo>
                <a:lnTo>
                  <a:pt x="4879933" y="0"/>
                </a:lnTo>
                <a:lnTo>
                  <a:pt x="4879933" y="4879933"/>
                </a:lnTo>
                <a:lnTo>
                  <a:pt x="0" y="4879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03737" y="76486"/>
            <a:ext cx="3214534" cy="1390069"/>
          </a:xfrm>
          <a:custGeom>
            <a:avLst/>
            <a:gdLst/>
            <a:ahLst/>
            <a:cxnLst/>
            <a:rect l="l" t="t" r="r" b="b"/>
            <a:pathLst>
              <a:path w="3214534" h="1390069">
                <a:moveTo>
                  <a:pt x="0" y="0"/>
                </a:moveTo>
                <a:lnTo>
                  <a:pt x="3214534" y="0"/>
                </a:lnTo>
                <a:lnTo>
                  <a:pt x="3214534" y="1390068"/>
                </a:lnTo>
                <a:lnTo>
                  <a:pt x="0" y="1390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2FC7A09-5C1C-738C-39E7-42BD0D9F9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379179"/>
            <a:ext cx="12617493" cy="2386396"/>
          </a:xfrm>
        </p:spPr>
        <p:txBody>
          <a:bodyPr/>
          <a:lstStyle/>
          <a:p>
            <a:pPr algn="l"/>
            <a:r>
              <a:rPr lang="en-GB" dirty="0"/>
              <a:t>Education Researcher – EDI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BE44855-392D-5B63-96E1-A347E0E9C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045460"/>
            <a:ext cx="9673494" cy="6216995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800" b="1" dirty="0">
                <a:ea typeface="+mn-lt"/>
                <a:cs typeface="+mn-lt"/>
              </a:rPr>
              <a:t>Expand the talent pool (Nortcliffe et al, 2019)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dirty="0">
                <a:ea typeface="+mn-lt"/>
                <a:cs typeface="+mn-lt"/>
              </a:rPr>
              <a:t>Meaningful STEAM outreach activities (Lawson et al, 2024)</a:t>
            </a:r>
            <a:endParaRPr lang="en-GB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dirty="0">
                <a:ea typeface="+mn-lt"/>
                <a:cs typeface="+mn-lt"/>
              </a:rPr>
              <a:t>Student marketing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/>
              <a:t>(Nortcliffe, 2022)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800" b="1" dirty="0">
                <a:ea typeface="+mn-lt"/>
                <a:cs typeface="+mn-lt"/>
              </a:rPr>
              <a:t>Higher Education Facilities and Resources</a:t>
            </a:r>
            <a:endParaRPr lang="en-GB" sz="2800" b="1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dirty="0">
                <a:ea typeface="+mn-lt"/>
                <a:cs typeface="+mn-lt"/>
              </a:rPr>
              <a:t>Staff and Student Mirror Image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(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van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Mens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-Verhulst et al , 2015; Oputa et al, 2021)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dirty="0">
                <a:ea typeface="+mn-lt"/>
                <a:cs typeface="+mn-lt"/>
              </a:rPr>
              <a:t>Inclusive Estates Facilities and equipment (</a:t>
            </a:r>
            <a:r>
              <a:rPr lang="en-AU" dirty="0" err="1">
                <a:ea typeface="+mn-lt"/>
                <a:cs typeface="+mn-lt"/>
              </a:rPr>
              <a:t>Latulipe</a:t>
            </a:r>
            <a:r>
              <a:rPr lang="en-AU" dirty="0">
                <a:ea typeface="+mn-lt"/>
                <a:cs typeface="+mn-lt"/>
              </a:rPr>
              <a:t> et al, 2018)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dirty="0"/>
              <a:t>Inclusive PPE (Peters, 2017)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800" b="1" dirty="0">
                <a:ea typeface="+mn-lt"/>
                <a:cs typeface="+mn-lt"/>
              </a:rPr>
              <a:t>Industrial engagement and inclusive learning opportunities (Fortin, et al, 2019)</a:t>
            </a:r>
            <a:endParaRPr lang="en-GB" sz="2800" b="1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dirty="0">
                <a:ea typeface="+mn-lt"/>
                <a:cs typeface="+mn-lt"/>
              </a:rPr>
              <a:t>Adoption Industry sourced CDIO projects (Manna et al, 2023)</a:t>
            </a:r>
            <a:endParaRPr lang="en-GB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dirty="0">
                <a:ea typeface="+mn-lt"/>
                <a:cs typeface="+mn-lt"/>
              </a:rPr>
              <a:t>Employer Inclusive Engagement (</a:t>
            </a:r>
            <a:r>
              <a:rPr lang="en-AU" dirty="0" err="1">
                <a:ea typeface="+mn-lt"/>
                <a:cs typeface="+mn-lt"/>
              </a:rPr>
              <a:t>Blicblau</a:t>
            </a:r>
            <a:r>
              <a:rPr lang="en-AU" dirty="0">
                <a:ea typeface="+mn-lt"/>
                <a:cs typeface="+mn-lt"/>
              </a:rPr>
              <a:t>, 2016)</a:t>
            </a: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800" b="1" dirty="0">
                <a:ea typeface="+mn-lt"/>
                <a:cs typeface="+mn-lt"/>
              </a:rPr>
              <a:t>Inclusive Higher Education Curriculum </a:t>
            </a:r>
            <a:r>
              <a:rPr lang="en-GB" sz="2400" b="1" dirty="0"/>
              <a:t>(Nortcliffe, 2022)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Decolonise the curriculum (</a:t>
            </a:r>
            <a:r>
              <a:rPr lang="en-GB" dirty="0" err="1">
                <a:ea typeface="+mn-lt"/>
                <a:cs typeface="+mn-lt"/>
              </a:rPr>
              <a:t>Fomunyam</a:t>
            </a:r>
            <a:r>
              <a:rPr lang="en-GB" dirty="0">
                <a:ea typeface="+mn-lt"/>
                <a:cs typeface="+mn-lt"/>
              </a:rPr>
              <a:t>, 2017)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Inclusive engineering curriculum (Mills et al 2008; Perez, 2019)</a:t>
            </a:r>
            <a:endParaRPr lang="en-GB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dirty="0">
                <a:ea typeface="+mn-lt"/>
                <a:cs typeface="+mn-lt"/>
              </a:rPr>
              <a:t>Inclusive learning and teaching facilitation (Beddoes et al, 2018)</a:t>
            </a:r>
            <a:endParaRPr lang="en-GB" dirty="0"/>
          </a:p>
        </p:txBody>
      </p:sp>
      <p:pic>
        <p:nvPicPr>
          <p:cNvPr id="7" name="Picture 2" descr="Canterbury Christ Church University Engineering students and head of technical operations having CAM lesson 2022-23 - everyone wearing engineering PPE">
            <a:extLst>
              <a:ext uri="{FF2B5EF4-FFF2-40B4-BE49-F238E27FC236}">
                <a16:creationId xmlns:a16="http://schemas.microsoft.com/office/drawing/2014/main" id="{E3EAE70A-2A5B-E3D7-2BFC-3A1A8CF5A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9091" r="19322"/>
          <a:stretch/>
        </p:blipFill>
        <p:spPr bwMode="auto">
          <a:xfrm>
            <a:off x="10359293" y="2853107"/>
            <a:ext cx="7653170" cy="60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5FA01-BE54-9F78-4A9D-A45A80C0A75E}"/>
              </a:ext>
            </a:extLst>
          </p:cNvPr>
          <p:cNvSpPr txBox="1"/>
          <p:nvPr/>
        </p:nvSpPr>
        <p:spPr>
          <a:xfrm>
            <a:off x="10295772" y="8893122"/>
            <a:ext cx="771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Canterbury Christ Church University Engineering students and Head of Technical operations in the engineering workshop</a:t>
            </a:r>
          </a:p>
        </p:txBody>
      </p:sp>
    </p:spTree>
    <p:extLst>
      <p:ext uri="{BB962C8B-B14F-4D97-AF65-F5344CB8AC3E}">
        <p14:creationId xmlns:p14="http://schemas.microsoft.com/office/powerpoint/2010/main" val="259281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85959" y="-645373"/>
            <a:ext cx="24134544" cy="2032172"/>
            <a:chOff x="0" y="0"/>
            <a:chExt cx="6356423" cy="535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6423" cy="535222"/>
            </a:xfrm>
            <a:custGeom>
              <a:avLst/>
              <a:gdLst/>
              <a:ahLst/>
              <a:cxnLst/>
              <a:rect l="l" t="t" r="r" b="b"/>
              <a:pathLst>
                <a:path w="6356423" h="535222">
                  <a:moveTo>
                    <a:pt x="0" y="0"/>
                  </a:moveTo>
                  <a:lnTo>
                    <a:pt x="6356423" y="0"/>
                  </a:lnTo>
                  <a:lnTo>
                    <a:pt x="6356423" y="535222"/>
                  </a:lnTo>
                  <a:lnTo>
                    <a:pt x="0" y="535222"/>
                  </a:ln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356423" cy="582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03292" y="-1630040"/>
            <a:ext cx="4879933" cy="4879933"/>
          </a:xfrm>
          <a:custGeom>
            <a:avLst/>
            <a:gdLst/>
            <a:ahLst/>
            <a:cxnLst/>
            <a:rect l="l" t="t" r="r" b="b"/>
            <a:pathLst>
              <a:path w="4879933" h="4879933">
                <a:moveTo>
                  <a:pt x="0" y="0"/>
                </a:moveTo>
                <a:lnTo>
                  <a:pt x="4879933" y="0"/>
                </a:lnTo>
                <a:lnTo>
                  <a:pt x="4879933" y="4879933"/>
                </a:lnTo>
                <a:lnTo>
                  <a:pt x="0" y="4879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03737" y="76486"/>
            <a:ext cx="3214534" cy="1390069"/>
          </a:xfrm>
          <a:custGeom>
            <a:avLst/>
            <a:gdLst/>
            <a:ahLst/>
            <a:cxnLst/>
            <a:rect l="l" t="t" r="r" b="b"/>
            <a:pathLst>
              <a:path w="3214534" h="1390069">
                <a:moveTo>
                  <a:pt x="0" y="0"/>
                </a:moveTo>
                <a:lnTo>
                  <a:pt x="3214534" y="0"/>
                </a:lnTo>
                <a:lnTo>
                  <a:pt x="3214534" y="1390068"/>
                </a:lnTo>
                <a:lnTo>
                  <a:pt x="0" y="1390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2FC7A09-5C1C-738C-39E7-42BD0D9F9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448512"/>
            <a:ext cx="17497426" cy="2386396"/>
          </a:xfrm>
        </p:spPr>
        <p:txBody>
          <a:bodyPr/>
          <a:lstStyle/>
          <a:p>
            <a:pPr algn="l"/>
            <a:r>
              <a:rPr lang="en-GB" dirty="0"/>
              <a:t>Education Technology Researcher – Inclusive Education Technology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BE44855-392D-5B63-96E1-A347E0E9C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541" y="3249893"/>
            <a:ext cx="11867662" cy="621699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4100" b="1" dirty="0"/>
              <a:t>Lessons learnt from creating inclusive higher education facility </a:t>
            </a:r>
          </a:p>
          <a:p>
            <a:pPr marL="622300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Images support sense of belonging</a:t>
            </a:r>
          </a:p>
          <a:p>
            <a:pPr marL="622300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Text is neuro-diverse</a:t>
            </a:r>
          </a:p>
          <a:p>
            <a:pPr marL="622300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Less is more</a:t>
            </a:r>
          </a:p>
          <a:p>
            <a:pPr marL="622300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Don’t make you think – intuitive – invest staff/student development</a:t>
            </a:r>
          </a:p>
          <a:p>
            <a:pPr marL="622300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Compatible with disability software</a:t>
            </a:r>
          </a:p>
          <a:p>
            <a:pPr marL="622300" lvl="2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Speech to text</a:t>
            </a:r>
          </a:p>
          <a:p>
            <a:pPr marL="622300" lvl="2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Audio to text captions</a:t>
            </a:r>
          </a:p>
          <a:p>
            <a:pPr marL="622300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Language matters</a:t>
            </a:r>
          </a:p>
          <a:p>
            <a:pPr marL="622300" lvl="2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Gender neutral or feminine language</a:t>
            </a:r>
          </a:p>
          <a:p>
            <a:pPr marL="622300" lvl="2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Decolonised </a:t>
            </a:r>
          </a:p>
          <a:p>
            <a:pPr marL="622300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Cultural aware – gamification v collaboration culture </a:t>
            </a:r>
          </a:p>
          <a:p>
            <a:pPr marL="622300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Not platform dependent</a:t>
            </a:r>
          </a:p>
          <a:p>
            <a:pPr marL="622300" lvl="1" indent="-457200" algn="l">
              <a:buFont typeface="Arial" panose="020B0604020202020204" pitchFamily="34" charset="0"/>
              <a:buChar char="•"/>
            </a:pPr>
            <a:r>
              <a:rPr lang="en-GB" sz="3600" dirty="0"/>
              <a:t>Less power and </a:t>
            </a:r>
            <a:r>
              <a:rPr lang="en-GB" sz="3600" dirty="0" err="1"/>
              <a:t>WiFi</a:t>
            </a:r>
            <a:r>
              <a:rPr lang="en-GB" sz="3600" dirty="0"/>
              <a:t> hungry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sz="3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C90F1D-9524-CCF8-29BB-15A10E621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666" y="450480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3A2CC1-0481-8E84-38DC-E67D3CB6D162}"/>
              </a:ext>
            </a:extLst>
          </p:cNvPr>
          <p:cNvSpPr txBox="1"/>
          <p:nvPr/>
        </p:nvSpPr>
        <p:spPr>
          <a:xfrm>
            <a:off x="12705234" y="9076804"/>
            <a:ext cx="327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Generated by </a:t>
            </a:r>
            <a:r>
              <a:rPr lang="en-GB" dirty="0" err="1"/>
              <a:t>OpenArtAI</a:t>
            </a:r>
            <a:r>
              <a:rPr lang="en-GB" dirty="0"/>
              <a:t> by Anne Nortcliffe prompt</a:t>
            </a:r>
          </a:p>
        </p:txBody>
      </p:sp>
    </p:spTree>
    <p:extLst>
      <p:ext uri="{BB962C8B-B14F-4D97-AF65-F5344CB8AC3E}">
        <p14:creationId xmlns:p14="http://schemas.microsoft.com/office/powerpoint/2010/main" val="181442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85959" y="-645373"/>
            <a:ext cx="24134544" cy="2032172"/>
            <a:chOff x="0" y="0"/>
            <a:chExt cx="6356423" cy="535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6423" cy="535222"/>
            </a:xfrm>
            <a:custGeom>
              <a:avLst/>
              <a:gdLst/>
              <a:ahLst/>
              <a:cxnLst/>
              <a:rect l="l" t="t" r="r" b="b"/>
              <a:pathLst>
                <a:path w="6356423" h="535222">
                  <a:moveTo>
                    <a:pt x="0" y="0"/>
                  </a:moveTo>
                  <a:lnTo>
                    <a:pt x="6356423" y="0"/>
                  </a:lnTo>
                  <a:lnTo>
                    <a:pt x="6356423" y="535222"/>
                  </a:lnTo>
                  <a:lnTo>
                    <a:pt x="0" y="535222"/>
                  </a:ln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356423" cy="582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03292" y="-1630040"/>
            <a:ext cx="4879933" cy="4879933"/>
          </a:xfrm>
          <a:custGeom>
            <a:avLst/>
            <a:gdLst/>
            <a:ahLst/>
            <a:cxnLst/>
            <a:rect l="l" t="t" r="r" b="b"/>
            <a:pathLst>
              <a:path w="4879933" h="4879933">
                <a:moveTo>
                  <a:pt x="0" y="0"/>
                </a:moveTo>
                <a:lnTo>
                  <a:pt x="4879933" y="0"/>
                </a:lnTo>
                <a:lnTo>
                  <a:pt x="4879933" y="4879933"/>
                </a:lnTo>
                <a:lnTo>
                  <a:pt x="0" y="4879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03737" y="76486"/>
            <a:ext cx="3214534" cy="1390069"/>
          </a:xfrm>
          <a:custGeom>
            <a:avLst/>
            <a:gdLst/>
            <a:ahLst/>
            <a:cxnLst/>
            <a:rect l="l" t="t" r="r" b="b"/>
            <a:pathLst>
              <a:path w="3214534" h="1390069">
                <a:moveTo>
                  <a:pt x="0" y="0"/>
                </a:moveTo>
                <a:lnTo>
                  <a:pt x="3214534" y="0"/>
                </a:lnTo>
                <a:lnTo>
                  <a:pt x="3214534" y="1390068"/>
                </a:lnTo>
                <a:lnTo>
                  <a:pt x="0" y="1390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2FC7A09-5C1C-738C-39E7-42BD0D9F9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29" y="1386799"/>
            <a:ext cx="17497426" cy="2386396"/>
          </a:xfrm>
        </p:spPr>
        <p:txBody>
          <a:bodyPr/>
          <a:lstStyle/>
          <a:p>
            <a:pPr algn="l"/>
            <a:r>
              <a:rPr lang="en-GB" dirty="0"/>
              <a:t>References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BE44855-392D-5B63-96E1-A347E0E9C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20" y="3086100"/>
            <a:ext cx="12476079" cy="6216995"/>
          </a:xfrm>
        </p:spPr>
        <p:txBody>
          <a:bodyPr>
            <a:normAutofit fontScale="25000" lnSpcReduction="20000"/>
          </a:bodyPr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4000" dirty="0"/>
              <a:t>Here's the organised reference list: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Beddoes, K., Panther, G., Cutler, S., &amp; </a:t>
            </a:r>
            <a:r>
              <a:rPr lang="en-GB" sz="400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Kappers</a:t>
            </a:r>
            <a:r>
              <a:rPr lang="en-GB" sz="40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W. M. (2018). Training and Resources for Gender Inclusive Teamwork. </a:t>
            </a:r>
            <a:r>
              <a:rPr lang="en-GB" sz="4000" i="1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40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[on-line at]. </a:t>
            </a:r>
            <a:r>
              <a:rPr lang="en-GB" sz="4000" u="sng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https://doi.org/10.15394/2018.1791</a:t>
            </a:r>
            <a:endParaRPr lang="en-GB" sz="4000" u="sng" dirty="0">
              <a:solidFill>
                <a:srgbClr val="111111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Blicblau</a:t>
            </a:r>
            <a:r>
              <a:rPr lang="en-GB" sz="40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, A.S., Nelson, T.L. and Dini, K., 2016. The Role of Work Placement in Engineering Students' Academic Performance. </a:t>
            </a:r>
            <a:r>
              <a:rPr lang="en-GB" sz="4000" i="1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Asia-Pacific Journal of Cooperative Education</a:t>
            </a:r>
            <a:r>
              <a:rPr lang="en-GB" sz="40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, </a:t>
            </a:r>
            <a:r>
              <a:rPr lang="en-GB" sz="4000" i="1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17</a:t>
            </a:r>
            <a:r>
              <a:rPr lang="en-GB" sz="40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(1), pp.31-43</a:t>
            </a:r>
            <a:endParaRPr lang="en-GB" sz="40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FIDLER, A., MIDDLETON, Andrew, &amp; NORTCLIFFE, Anne. (2006). Providing added value to lecture materials to an iPod generation. In International Consortium for Educational Development Conference, Sheffield, June 2006. Retrieved from: [on-line at:] https://shura.shu.ac.uk/id/eprint/14439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 err="1"/>
              <a:t>Fomunyam</a:t>
            </a:r>
            <a:r>
              <a:rPr lang="en-GB" sz="3800" dirty="0"/>
              <a:t>, K. G. (2017). Decolonising the engineering curriculum in a South African University of Technology. International Journal of Applied Engineering Research, 12(17), 6797-6805.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Fortin, C., NORTCLIFFE, A., &amp; </a:t>
            </a:r>
            <a:r>
              <a:rPr lang="en-GB" sz="3800" dirty="0" err="1"/>
              <a:t>Serreau</a:t>
            </a:r>
            <a:r>
              <a:rPr lang="en-GB" sz="3800" dirty="0"/>
              <a:t>, Y. (2019). Developing good practices for industrial engagement in co-creation of CDIO curriculum. In The 15th international CDIO conference.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Holmes, H., &amp; Burgess, G. (2022). Digital exclusion and poverty in the UK: How structural inequality shapes experiences of getting online. Digital Geography and Society, 3, 100041.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sz="40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Latulipe</a:t>
            </a:r>
            <a:r>
              <a:rPr lang="en-AU" sz="4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C., MacNeil, S. and Thompson, B., 2018, October. Evolving a data structures class toward inclusive success. In </a:t>
            </a:r>
            <a:r>
              <a:rPr lang="en-AU" sz="40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2018 IEEE Frontiers in Education Conference (FIE)</a:t>
            </a:r>
            <a:r>
              <a:rPr lang="en-AU" sz="4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(pp. 1-9). IEEE.</a:t>
            </a:r>
            <a:endParaRPr lang="en-GB" sz="4000" dirty="0">
              <a:solidFill>
                <a:srgbClr val="111111"/>
              </a:solidFill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Lawson, F. I., Colley, S., &amp; Billingsley, B. (2024). Approaching STEAM via inquiry-based responses to big questions. Motivation and Engagement in Various Learning Environments: Interdisciplinary Perspectives, 29.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Manna, S., Joyce, N., &amp; NORTCLIFFE, A. (2023). Integration of graduate employability skills through industry outsourced CDIO project. In 19th International CDIO Conference (pp. 425-435). NTNU SEED.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Middleton, A., &amp; NORTCLIFFE, A. (2009). Understanding effective models of audio feedback. In: ROY, </a:t>
            </a:r>
            <a:r>
              <a:rPr lang="en-GB" sz="3800" dirty="0" err="1"/>
              <a:t>Rajarshi</a:t>
            </a:r>
            <a:r>
              <a:rPr lang="en-GB" sz="3800" dirty="0"/>
              <a:t> (Ed.), Engineering education: perspectives, issues and concerns. Shipra Publications.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Middleton, A., &amp; NORTCLIFFE, A. (2010). Audio feedback design: principles and emerging practice. International Journal of Continuing Engineering Education and Life Long Learning, 20(2), 208-223.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Mills, J. E., Ayre, M. E., &amp; Gill, J. (2008). Perceptions and understanding of gender inclusive curriculum in engineering education (Doctoral dissertation, SEFI).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NORTCLIFFE, A. (2015). HE BYOD—ready or not?. In: MIDDLETON, Andrew (Ed.), Smart learning: teaching and learning with smartphones and tablets in post compulsory education (pp. 147-157). Sheffield, Media-Enhanced Learning Special Interest Group and Sheffield Hallam University.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NORTCLIFFE, A., &amp; Middleton, A. (2013). The innovative use of personal smart devices by students to support their learning. In Increasing student engagement and retention using mobile applications: Smartphones, Skype and texting technologies (pp. 175-208). Emerald Group Publishing Limited.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NORTCLIFFE, A., &amp; Middleton, A. (2011a). Smartphone feedback: Using an iPhone to improve the distribution of audio feedback. International Journal of Electrical Engineering Education, 48(3), 280-293.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NORTCLIFFE, A., &amp; Middleton, A. (2011b). Employability Feedback for Engineering Students. In: International Conference on Engineering Education, Belfast, Northern Ireland, 21-26 August 2011 [on-line at:] https://shura.shu.ac.uk/id/eprint/14538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NORTCLIFFE, A. (2011). About using iPhones/iTouches for project supervision. In: Middleton, Andrew (Ed.), Media-enhanced feedback: case studies and methods. ASSET and MELSIG, 17-20.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NORTCLIFFE, A., &amp; Middleton, A. (2010a). Effective assignment feedback through timely and personal digital audio engagement. In Technology-supported environments for personalized learning: Methods and case studies (pp. 409-428). IGI Global.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NORTCLIFFE, A., &amp; Middleton, A. (2010b). Student Audio Notes Project: lessons from autonomous use of MP3 recorders by students to enhance their learning. In: Moore, Ivan, </a:t>
            </a:r>
            <a:r>
              <a:rPr lang="en-GB" sz="3800" dirty="0" err="1"/>
              <a:t>Elving</a:t>
            </a:r>
            <a:r>
              <a:rPr lang="en-GB" sz="3800" dirty="0"/>
              <a:t>-Hwang, Jo, Garnett, Kenisha, &amp; Corker, Chris (Eds.), CPLA Case Studies. Centre for Promoting Learner Autonomy, Sheffield Hallam University, 151-164.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NORTCLIFFE, A., &amp; Middleton, A. (2010c). In: Corker, Chris (Ed.), Enquiry, Autonomy and </a:t>
            </a:r>
            <a:r>
              <a:rPr lang="en-GB" sz="3800" dirty="0" err="1"/>
              <a:t>Graduateness</a:t>
            </a:r>
            <a:r>
              <a:rPr lang="en-GB" sz="3800" dirty="0"/>
              <a:t>: achieving an outstanding student learning experience: CPLA Conference Proceedings. Centre for Promoting Learner Autonomy, Sheffield Hallam University, 89-99.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NORTCLIFFE, A., Rossiter, J. A., Griffin, A., &amp; Middleton, A. (2009). Students using digital audio interventions to enhance their learning experience. Paper presented at The Higher Education Academy Annual Conference 2009 "The Future of the Student Learning Experience", 30 June - 2 July 2009, Manchester, UK.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NORTCLIFFE, A., &amp; Middleton, A. (2006). Audio lecture notes: supplementary lecture materials with added value. NADO News The Official newsletter of the National Association of Disability Officers Ltd, Summer 2006.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NORTCLIFFE, A. (2022). How are do you create an inclusive engineering graduate pipeline? Precision, June (24), 8-11.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NORTCLIFFE, A. (2021). Digital reality in supporting students' learning, the challenges and opportunities. Education Technology Insights.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NORTCLIFFE, A., Barley, R., &amp; Andrews, J. (2018). Are we (engineering education) missing engineering student potential? UK&amp;IE Research Network Symposium, Portsmouth University, Portsmouth, 1-2nd November 2018.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Oputa, O., &amp; Cross, I. (2021). Be SMART: A BAME staff-student partnership to enhance graduate employability. The Journal of Educational Innovation, Partnership and Change, 7(1).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Perez, C. C. (2019). Invisible women: Exposing data bias in a world designed for men. Random House.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Reorganized reference: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Peters, J. (2017). A bold step forward in women’s PPE. The Woman Engineer, 19(16), Autumn 2017, pp. 3.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Rossiter, J. A., NORTCLIFFE, A., &amp; Middleton, A. (2009). A workshop on using audio devices to improve student learning. In: STEM Pedagogy Research Methods 2009 Symposium, Loughborough, UK, June 2009.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Rossiter, J. A., NORTCLIFFE, A., Griffin, A., &amp; Middleton, A. (2009). Using student generated audio to enhance learning, Engineering Education: Journal of the Higher Education Academy Engineering Subject Centre, 4(2), 52-61.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Rossiter, J. A., NORTCLIFFE, A., &amp; Middleton, A. (2010). Using audio to support student learning. In: EE2010: Inspiring the next generation of engineers, Aston University, Birmingham, 6-8 July 2010.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 err="1"/>
              <a:t>Ţălu</a:t>
            </a:r>
            <a:r>
              <a:rPr lang="en-GB" sz="3800" dirty="0"/>
              <a:t>, Ş. (2020, May). New perspectives in the implementation of smart-technologies in higher education. In 2nd international scientific and practical conference “modern management trends and the digital economy: From regional development to global economic growth”(MTDE 2020) (pp. 253-257).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Here are the reorganized references: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1. van </a:t>
            </a:r>
            <a:r>
              <a:rPr lang="en-GB" sz="3800" dirty="0" err="1"/>
              <a:t>Mens</a:t>
            </a:r>
            <a:r>
              <a:rPr lang="en-GB" sz="3800" dirty="0"/>
              <a:t>-Verhulst, J., </a:t>
            </a:r>
            <a:r>
              <a:rPr lang="en-GB" sz="3800" dirty="0" err="1"/>
              <a:t>Woertman</a:t>
            </a:r>
            <a:r>
              <a:rPr lang="en-GB" sz="3800" dirty="0"/>
              <a:t>, L., &amp; Radtke, L. (2015). Faculty women as models for women students: how context matters. Studies in Higher Education, 40(7), 1164-1178.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2. Woodcock, B., Armstrong, M., Nortcliffe, A., &amp; Middleton, A. (2012a). Smart-device Potential for Student Learning. In: CSEDU 2012: International Conference on Computer Supported Education, Porto, Portugal, 16-18 April 2012 (pp. 410-415).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3. Woodcock, B., Armstrong, M., Nortcliffe, A., &amp; Middleton, A. (2012b). Smart-device Potential for Student Learning. In: CSEDU 2012: International Conference on Computer Supported Education, Porto, Portugal, 16-18 April 2012 (pp. 410-415).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4. Woodcock, B., Armstrong, M., Nortcliffe, A., &amp; Middleton, A. (2012c). Smart-device potential for student learning. Mobile Monday Manchester: Mobile Education Event, Manchester, UK, 12th.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sz="3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9AB70-3358-062B-5397-53423CD84E2F}"/>
              </a:ext>
            </a:extLst>
          </p:cNvPr>
          <p:cNvSpPr txBox="1"/>
          <p:nvPr/>
        </p:nvSpPr>
        <p:spPr>
          <a:xfrm>
            <a:off x="12929943" y="8577035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Generated by </a:t>
            </a:r>
            <a:r>
              <a:rPr lang="en-GB" dirty="0" err="1"/>
              <a:t>OpenArtAI</a:t>
            </a:r>
            <a:r>
              <a:rPr lang="en-GB" dirty="0"/>
              <a:t> by Anne Nortcliffe prompt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684515F-B958-A2A8-30DE-EED5B4CF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943" y="3249893"/>
            <a:ext cx="5150862" cy="51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1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7631481" y="8597471"/>
            <a:ext cx="924223" cy="397435"/>
            <a:chOff x="0" y="0"/>
            <a:chExt cx="1347239" cy="5793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239" cy="579341"/>
            </a:xfrm>
            <a:custGeom>
              <a:avLst/>
              <a:gdLst/>
              <a:ahLst/>
              <a:cxnLst/>
              <a:rect l="l" t="t" r="r" b="b"/>
              <a:pathLst>
                <a:path w="1347239" h="579341">
                  <a:moveTo>
                    <a:pt x="673619" y="0"/>
                  </a:moveTo>
                  <a:lnTo>
                    <a:pt x="1347239" y="579341"/>
                  </a:lnTo>
                  <a:lnTo>
                    <a:pt x="0" y="579341"/>
                  </a:lnTo>
                  <a:lnTo>
                    <a:pt x="673619" y="0"/>
                  </a:lnTo>
                  <a:close/>
                </a:path>
              </a:pathLst>
            </a:custGeom>
            <a:solidFill>
              <a:srgbClr val="FCE05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10506" y="230880"/>
              <a:ext cx="926227" cy="307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843386" y="4189844"/>
            <a:ext cx="1218296" cy="1907312"/>
          </a:xfrm>
          <a:custGeom>
            <a:avLst/>
            <a:gdLst/>
            <a:ahLst/>
            <a:cxnLst/>
            <a:rect l="l" t="t" r="r" b="b"/>
            <a:pathLst>
              <a:path w="1218296" h="1907312">
                <a:moveTo>
                  <a:pt x="0" y="0"/>
                </a:moveTo>
                <a:lnTo>
                  <a:pt x="1218295" y="0"/>
                </a:lnTo>
                <a:lnTo>
                  <a:pt x="1218295" y="1907312"/>
                </a:lnTo>
                <a:lnTo>
                  <a:pt x="0" y="1907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061681" y="3220694"/>
            <a:ext cx="10164638" cy="346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02"/>
              </a:lnSpc>
              <a:spcBef>
                <a:spcPct val="0"/>
              </a:spcBef>
            </a:pPr>
            <a:r>
              <a:rPr lang="en-US" sz="20287">
                <a:solidFill>
                  <a:srgbClr val="FFFFFF"/>
                </a:solidFill>
                <a:latin typeface="TT Octosquares Compressed"/>
              </a:rPr>
              <a:t>THANK YOU</a:t>
            </a:r>
          </a:p>
        </p:txBody>
      </p:sp>
      <p:sp>
        <p:nvSpPr>
          <p:cNvPr id="8" name="Freeform 8"/>
          <p:cNvSpPr/>
          <p:nvPr/>
        </p:nvSpPr>
        <p:spPr>
          <a:xfrm>
            <a:off x="2105520" y="4471286"/>
            <a:ext cx="858754" cy="1344429"/>
          </a:xfrm>
          <a:custGeom>
            <a:avLst/>
            <a:gdLst/>
            <a:ahLst/>
            <a:cxnLst/>
            <a:rect l="l" t="t" r="r" b="b"/>
            <a:pathLst>
              <a:path w="858754" h="1344429">
                <a:moveTo>
                  <a:pt x="0" y="0"/>
                </a:moveTo>
                <a:lnTo>
                  <a:pt x="858754" y="0"/>
                </a:lnTo>
                <a:lnTo>
                  <a:pt x="858754" y="1344428"/>
                </a:lnTo>
                <a:lnTo>
                  <a:pt x="0" y="13444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90081" y="4650573"/>
            <a:ext cx="629715" cy="985855"/>
          </a:xfrm>
          <a:custGeom>
            <a:avLst/>
            <a:gdLst/>
            <a:ahLst/>
            <a:cxnLst/>
            <a:rect l="l" t="t" r="r" b="b"/>
            <a:pathLst>
              <a:path w="629715" h="985855">
                <a:moveTo>
                  <a:pt x="0" y="0"/>
                </a:moveTo>
                <a:lnTo>
                  <a:pt x="629714" y="0"/>
                </a:lnTo>
                <a:lnTo>
                  <a:pt x="629714" y="985854"/>
                </a:lnTo>
                <a:lnTo>
                  <a:pt x="0" y="985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226319" y="4189844"/>
            <a:ext cx="1218296" cy="1907312"/>
          </a:xfrm>
          <a:custGeom>
            <a:avLst/>
            <a:gdLst/>
            <a:ahLst/>
            <a:cxnLst/>
            <a:rect l="l" t="t" r="r" b="b"/>
            <a:pathLst>
              <a:path w="1218296" h="1907312">
                <a:moveTo>
                  <a:pt x="0" y="0"/>
                </a:moveTo>
                <a:lnTo>
                  <a:pt x="1218295" y="0"/>
                </a:lnTo>
                <a:lnTo>
                  <a:pt x="1218295" y="1907312"/>
                </a:lnTo>
                <a:lnTo>
                  <a:pt x="0" y="1907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>
            <a:off x="15323726" y="4471286"/>
            <a:ext cx="858754" cy="1344429"/>
          </a:xfrm>
          <a:custGeom>
            <a:avLst/>
            <a:gdLst/>
            <a:ahLst/>
            <a:cxnLst/>
            <a:rect l="l" t="t" r="r" b="b"/>
            <a:pathLst>
              <a:path w="858754" h="1344429">
                <a:moveTo>
                  <a:pt x="0" y="0"/>
                </a:moveTo>
                <a:lnTo>
                  <a:pt x="858754" y="0"/>
                </a:lnTo>
                <a:lnTo>
                  <a:pt x="858754" y="1344428"/>
                </a:lnTo>
                <a:lnTo>
                  <a:pt x="0" y="13444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16268205" y="4650573"/>
            <a:ext cx="629715" cy="985855"/>
          </a:xfrm>
          <a:custGeom>
            <a:avLst/>
            <a:gdLst/>
            <a:ahLst/>
            <a:cxnLst/>
            <a:rect l="l" t="t" r="r" b="b"/>
            <a:pathLst>
              <a:path w="629715" h="985855">
                <a:moveTo>
                  <a:pt x="0" y="0"/>
                </a:moveTo>
                <a:lnTo>
                  <a:pt x="629714" y="0"/>
                </a:lnTo>
                <a:lnTo>
                  <a:pt x="629714" y="985854"/>
                </a:lnTo>
                <a:lnTo>
                  <a:pt x="0" y="985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883760" y="-973412"/>
            <a:ext cx="4879933" cy="4879933"/>
          </a:xfrm>
          <a:custGeom>
            <a:avLst/>
            <a:gdLst/>
            <a:ahLst/>
            <a:cxnLst/>
            <a:rect l="l" t="t" r="r" b="b"/>
            <a:pathLst>
              <a:path w="4879933" h="4879933">
                <a:moveTo>
                  <a:pt x="0" y="0"/>
                </a:moveTo>
                <a:lnTo>
                  <a:pt x="4879932" y="0"/>
                </a:lnTo>
                <a:lnTo>
                  <a:pt x="4879932" y="4879933"/>
                </a:lnTo>
                <a:lnTo>
                  <a:pt x="0" y="48799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90081" y="771520"/>
            <a:ext cx="3214534" cy="1390069"/>
          </a:xfrm>
          <a:custGeom>
            <a:avLst/>
            <a:gdLst/>
            <a:ahLst/>
            <a:cxnLst/>
            <a:rect l="l" t="t" r="r" b="b"/>
            <a:pathLst>
              <a:path w="3214534" h="1390069">
                <a:moveTo>
                  <a:pt x="0" y="0"/>
                </a:moveTo>
                <a:lnTo>
                  <a:pt x="3214534" y="0"/>
                </a:lnTo>
                <a:lnTo>
                  <a:pt x="3214534" y="1390069"/>
                </a:lnTo>
                <a:lnTo>
                  <a:pt x="0" y="13900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2524</Words>
  <Application>Microsoft Office PowerPoint</Application>
  <PresentationFormat>Custom</PresentationFormat>
  <Paragraphs>147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Evolventa Bold</vt:lpstr>
      <vt:lpstr>TT Octosquares Compressed</vt:lpstr>
      <vt:lpstr>Calibri</vt:lpstr>
      <vt:lpstr>Trocchi</vt:lpstr>
      <vt:lpstr>Evolventa</vt:lpstr>
      <vt:lpstr>Times New Roman</vt:lpstr>
      <vt:lpstr>Aptos</vt:lpstr>
      <vt:lpstr>Office Theme</vt:lpstr>
      <vt:lpstr>PowerPoint Presentation</vt:lpstr>
      <vt:lpstr>Welcome</vt:lpstr>
      <vt:lpstr>Education Technology Researcher – Audio </vt:lpstr>
      <vt:lpstr>Education Technology Researcher – Student Audio Notes</vt:lpstr>
      <vt:lpstr>Education Technology Researcher – Smart Technology</vt:lpstr>
      <vt:lpstr>Education Researcher – EDI</vt:lpstr>
      <vt:lpstr>Education Technology Researcher – Inclusive Education Technology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ICSEAT 2024 template 3</dc:title>
  <cp:lastModifiedBy>Anne Nortcliffe</cp:lastModifiedBy>
  <cp:revision>4</cp:revision>
  <dcterms:created xsi:type="dcterms:W3CDTF">2006-08-16T00:00:00Z</dcterms:created>
  <dcterms:modified xsi:type="dcterms:W3CDTF">2024-04-13T14:55:54Z</dcterms:modified>
  <dc:identifier>DAGAuQUzpdM</dc:identifier>
</cp:coreProperties>
</file>