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289"/>
    <a:srgbClr val="5F00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63359" autoAdjust="0"/>
  </p:normalViewPr>
  <p:slideViewPr>
    <p:cSldViewPr snapToGrid="0">
      <p:cViewPr varScale="1">
        <p:scale>
          <a:sx n="54" d="100"/>
          <a:sy n="54" d="100"/>
        </p:scale>
        <p:origin x="17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Kenyon" userId="baf6f2ab-e903-4e95-bfb8-3a00365aaada" providerId="ADAL" clId="{6BA8E9A1-B7E7-4119-B112-ACB3578BD521}"/>
    <pc:docChg chg="modSld">
      <pc:chgData name="Susan Kenyon" userId="baf6f2ab-e903-4e95-bfb8-3a00365aaada" providerId="ADAL" clId="{6BA8E9A1-B7E7-4119-B112-ACB3578BD521}" dt="2021-09-08T08:51:25.633" v="0" actId="6549"/>
      <pc:docMkLst>
        <pc:docMk/>
      </pc:docMkLst>
      <pc:sldChg chg="modNotesTx">
        <pc:chgData name="Susan Kenyon" userId="baf6f2ab-e903-4e95-bfb8-3a00365aaada" providerId="ADAL" clId="{6BA8E9A1-B7E7-4119-B112-ACB3578BD521}" dt="2021-09-08T08:51:25.633" v="0" actId="6549"/>
        <pc:sldMkLst>
          <pc:docMk/>
          <pc:sldMk cId="859990956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42E-278D-4594-8DB9-09DCB05CEDCF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208E-EA9A-4FC8-80B2-A48ECD5A2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8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6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6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31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2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3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4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6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EEDF-EF02-4B0B-A9A0-01F0966FC836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6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san.Kenyon@Canterbury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san.Kenyon@Canterbury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129070" cy="27552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Commuter student engagement online and on-campus: learning, community and well-being.  </a:t>
            </a:r>
            <a:endParaRPr lang="en-GB" sz="280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Medway Learning and Teaching Festival, 16 September 2021. </a:t>
            </a:r>
            <a:endParaRPr lang="en-GB" sz="160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  <a:endParaRPr lang="en-GB" sz="1600" dirty="0">
              <a:solidFill>
                <a:schemeClr val="bg1"/>
              </a:solidFill>
              <a:latin typeface="Humnst777 Lt BT" panose="020B04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7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7126" y="476519"/>
            <a:ext cx="484245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0" dirty="0">
                <a:solidFill>
                  <a:srgbClr val="233289"/>
                </a:solidFill>
                <a:latin typeface="Humnst777 Lt BT"/>
              </a:rPr>
              <a:t>Overview </a:t>
            </a:r>
            <a:endParaRPr lang="en-GB" sz="6000" dirty="0">
              <a:solidFill>
                <a:srgbClr val="233289"/>
              </a:solidFill>
              <a:latin typeface="Humnst777 Lt BT" panose="020B0402030504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02C7D-F1FB-4D67-ACFD-3D6F78FC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About commuter students.  </a:t>
            </a:r>
          </a:p>
          <a:p>
            <a:r>
              <a:rPr lang="en-US" dirty="0">
                <a:cs typeface="Calibri"/>
              </a:rPr>
              <a:t>This research.  </a:t>
            </a:r>
          </a:p>
          <a:p>
            <a:r>
              <a:rPr lang="en-US" dirty="0">
                <a:cs typeface="Calibri"/>
              </a:rPr>
              <a:t>Emerging findings and urgent actions.  </a:t>
            </a:r>
          </a:p>
        </p:txBody>
      </p:sp>
    </p:spTree>
    <p:extLst>
      <p:ext uri="{BB962C8B-B14F-4D97-AF65-F5344CB8AC3E}">
        <p14:creationId xmlns:p14="http://schemas.microsoft.com/office/powerpoint/2010/main" val="120831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211335" y="1428750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Commuter students: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‘Students who continue to live at home whilst studying, rather than moving into student accommodation’. 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47FE4B-3F53-4EF2-B4F7-65CAC3E1AD5B}"/>
              </a:ext>
            </a:extLst>
          </p:cNvPr>
          <p:cNvGrpSpPr/>
          <p:nvPr/>
        </p:nvGrpSpPr>
        <p:grpSpPr>
          <a:xfrm>
            <a:off x="6873096" y="521517"/>
            <a:ext cx="2860478" cy="2690765"/>
            <a:chOff x="4640460" y="832"/>
            <a:chExt cx="2911078" cy="29110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42358F1-31CB-4D8E-8E20-5C936A8253A8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>
              <a:extLst>
                <a:ext uri="{FF2B5EF4-FFF2-40B4-BE49-F238E27FC236}">
                  <a16:creationId xmlns:a16="http://schemas.microsoft.com/office/drawing/2014/main" id="{12BA8673-6062-487B-BC02-425B058772E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A</a:t>
              </a:r>
              <a:r>
                <a:rPr lang="en-GB" sz="2000" kern="1200" dirty="0"/>
                <a:t>ttainment and experience gap: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Education, enhancement and social spheres (Thomas, 2019) </a:t>
              </a:r>
              <a:r>
                <a:rPr lang="en-GB" sz="2000" kern="1200" dirty="0"/>
                <a:t>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281B52-012E-4809-BE71-8C4F986E0906}"/>
              </a:ext>
            </a:extLst>
          </p:cNvPr>
          <p:cNvGrpSpPr/>
          <p:nvPr/>
        </p:nvGrpSpPr>
        <p:grpSpPr>
          <a:xfrm>
            <a:off x="9130496" y="3144483"/>
            <a:ext cx="2860478" cy="2690765"/>
            <a:chOff x="4640460" y="832"/>
            <a:chExt cx="2911078" cy="291107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C95E56-59E7-4DC8-8E77-B05207DCDFD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A90135A5-690A-438D-B912-89DAB89CF6DF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Transport-related reasons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7F3F53-90EF-4359-AAB5-679F957854B7}"/>
              </a:ext>
            </a:extLst>
          </p:cNvPr>
          <p:cNvGrpSpPr/>
          <p:nvPr/>
        </p:nvGrpSpPr>
        <p:grpSpPr>
          <a:xfrm>
            <a:off x="5002974" y="3275330"/>
            <a:ext cx="2860478" cy="2690765"/>
            <a:chOff x="4640460" y="832"/>
            <a:chExt cx="2911078" cy="291107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988056E-31B7-4081-BE28-EEF4257328F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>
              <a:extLst>
                <a:ext uri="{FF2B5EF4-FFF2-40B4-BE49-F238E27FC236}">
                  <a16:creationId xmlns:a16="http://schemas.microsoft.com/office/drawing/2014/main" id="{C28EE9EF-75FE-4FDD-9CB5-7CB24F582F6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HE-related reasons 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1BF35B5-8C09-43D6-98F6-C35A7FBB0466}"/>
              </a:ext>
            </a:extLst>
          </p:cNvPr>
          <p:cNvCxnSpPr>
            <a:cxnSpLocks/>
          </p:cNvCxnSpPr>
          <p:nvPr/>
        </p:nvCxnSpPr>
        <p:spPr>
          <a:xfrm flipH="1">
            <a:off x="7527390" y="3207531"/>
            <a:ext cx="425738" cy="66201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A11D35B-BEE9-4669-86A6-9A15D6CA2435}"/>
              </a:ext>
            </a:extLst>
          </p:cNvPr>
          <p:cNvCxnSpPr>
            <a:cxnSpLocks/>
          </p:cNvCxnSpPr>
          <p:nvPr/>
        </p:nvCxnSpPr>
        <p:spPr>
          <a:xfrm>
            <a:off x="8748629" y="3207531"/>
            <a:ext cx="471543" cy="66201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99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211335" y="1428750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Depth interviews with 14 CCCU commuter students; maximum variation, convenience sample. 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47FE4B-3F53-4EF2-B4F7-65CAC3E1AD5B}"/>
              </a:ext>
            </a:extLst>
          </p:cNvPr>
          <p:cNvGrpSpPr/>
          <p:nvPr/>
        </p:nvGrpSpPr>
        <p:grpSpPr>
          <a:xfrm>
            <a:off x="5002974" y="292283"/>
            <a:ext cx="2860478" cy="2690765"/>
            <a:chOff x="4640460" y="832"/>
            <a:chExt cx="2911078" cy="29110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42358F1-31CB-4D8E-8E20-5C936A8253A8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>
              <a:extLst>
                <a:ext uri="{FF2B5EF4-FFF2-40B4-BE49-F238E27FC236}">
                  <a16:creationId xmlns:a16="http://schemas.microsoft.com/office/drawing/2014/main" id="{12BA8673-6062-487B-BC02-425B058772E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dirty="0"/>
                <a:t>Positive outcomes  </a:t>
              </a:r>
              <a:r>
                <a:rPr lang="en-GB" sz="2400" kern="1200" dirty="0"/>
                <a:t>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281B52-012E-4809-BE71-8C4F986E0906}"/>
              </a:ext>
            </a:extLst>
          </p:cNvPr>
          <p:cNvGrpSpPr/>
          <p:nvPr/>
        </p:nvGrpSpPr>
        <p:grpSpPr>
          <a:xfrm>
            <a:off x="6658759" y="3144483"/>
            <a:ext cx="2860478" cy="2690765"/>
            <a:chOff x="4640460" y="832"/>
            <a:chExt cx="2911078" cy="291107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C95E56-59E7-4DC8-8E77-B05207DCDFD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A90135A5-690A-438D-B912-89DAB89CF6DF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Urgent actions to take now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7F3F53-90EF-4359-AAB5-679F957854B7}"/>
              </a:ext>
            </a:extLst>
          </p:cNvPr>
          <p:cNvGrpSpPr/>
          <p:nvPr/>
        </p:nvGrpSpPr>
        <p:grpSpPr>
          <a:xfrm>
            <a:off x="8597487" y="292283"/>
            <a:ext cx="2860478" cy="2690765"/>
            <a:chOff x="4640460" y="832"/>
            <a:chExt cx="2911078" cy="291107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988056E-31B7-4081-BE28-EEF4257328F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>
              <a:extLst>
                <a:ext uri="{FF2B5EF4-FFF2-40B4-BE49-F238E27FC236}">
                  <a16:creationId xmlns:a16="http://schemas.microsoft.com/office/drawing/2014/main" id="{C28EE9EF-75FE-4FDD-9CB5-7CB24F582F6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Negative outcomes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8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129070" cy="27552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Commuter student engagement online and on-campus: learning, community and well-being.  </a:t>
            </a:r>
            <a:endParaRPr lang="en-GB" sz="280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Medway Learning and Teaching Festival, 16 September 2021. </a:t>
            </a:r>
            <a:endParaRPr lang="en-GB" sz="160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  <a:endParaRPr lang="en-GB" sz="1600" dirty="0">
              <a:solidFill>
                <a:schemeClr val="bg1"/>
              </a:solidFill>
              <a:latin typeface="Humnst777 Lt BT" panose="020B04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0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AD7FD95347D4CB780B7289FEBA530" ma:contentTypeVersion="13" ma:contentTypeDescription="Create a new document." ma:contentTypeScope="" ma:versionID="f2de75425265111231c1a6dcf8cb7bab">
  <xsd:schema xmlns:xsd="http://www.w3.org/2001/XMLSchema" xmlns:xs="http://www.w3.org/2001/XMLSchema" xmlns:p="http://schemas.microsoft.com/office/2006/metadata/properties" xmlns:ns3="8997d3a6-72df-41ba-8fca-128b1d1a1ea3" xmlns:ns4="2235652d-674c-4010-b91f-b24af75ecdf6" targetNamespace="http://schemas.microsoft.com/office/2006/metadata/properties" ma:root="true" ma:fieldsID="f6ffd8ed87f7457ab83819cc3dca43c4" ns3:_="" ns4:_="">
    <xsd:import namespace="8997d3a6-72df-41ba-8fca-128b1d1a1ea3"/>
    <xsd:import namespace="2235652d-674c-4010-b91f-b24af75ecd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7d3a6-72df-41ba-8fca-128b1d1a1e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5652d-674c-4010-b91f-b24af75e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B2741B-FFF4-4BC7-A502-E9215A8FB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7d3a6-72df-41ba-8fca-128b1d1a1ea3"/>
    <ds:schemaRef ds:uri="2235652d-674c-4010-b91f-b24af75ec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F3BE2C-A0D2-41C2-A0DB-26DF524E1C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65C734-3A1A-4D40-8EAF-A80D1F474B21}">
  <ds:schemaRefs>
    <ds:schemaRef ds:uri="http://purl.org/dc/elements/1.1/"/>
    <ds:schemaRef ds:uri="http://purl.org/dc/terms/"/>
    <ds:schemaRef ds:uri="http://schemas.microsoft.com/office/2006/metadata/properties"/>
    <ds:schemaRef ds:uri="8997d3a6-72df-41ba-8fca-128b1d1a1ea3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235652d-674c-4010-b91f-b24af75ecdf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153</Words>
  <Application>Microsoft Office PowerPoint</Application>
  <PresentationFormat>Widescreen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Humnst777 Lt BT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Canterbury Christ Church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Ginette (ginette.casey@canterbury.ac.uk)</dc:creator>
  <cp:lastModifiedBy>Susan Kenyon</cp:lastModifiedBy>
  <cp:revision>84</cp:revision>
  <dcterms:created xsi:type="dcterms:W3CDTF">2018-05-17T07:04:23Z</dcterms:created>
  <dcterms:modified xsi:type="dcterms:W3CDTF">2021-09-08T08:51:26Z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0x0101001D8AD7FD95347D4CB780B7289FEBA530</vt:lpwstr>
  </property>
</Properties>
</file>