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7C86F7-880F-4181-BC1A-6CB3B5686E34}" v="129" dt="2024-10-21T15:46:58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0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eth Ward" userId="a57e6db4-b979-4727-87af-cb55c7f0937f" providerId="ADAL" clId="{5B7C86F7-880F-4181-BC1A-6CB3B5686E34}"/>
    <pc:docChg chg="undo custSel addSld delSld modSld">
      <pc:chgData name="Gareth Ward" userId="a57e6db4-b979-4727-87af-cb55c7f0937f" providerId="ADAL" clId="{5B7C86F7-880F-4181-BC1A-6CB3B5686E34}" dt="2024-10-21T15:47:55.216" v="3695" actId="20577"/>
      <pc:docMkLst>
        <pc:docMk/>
      </pc:docMkLst>
      <pc:sldChg chg="addSp modSp mod">
        <pc:chgData name="Gareth Ward" userId="a57e6db4-b979-4727-87af-cb55c7f0937f" providerId="ADAL" clId="{5B7C86F7-880F-4181-BC1A-6CB3B5686E34}" dt="2024-10-21T15:43:36.856" v="3405" actId="20578"/>
        <pc:sldMkLst>
          <pc:docMk/>
          <pc:sldMk cId="1695558066" sldId="256"/>
        </pc:sldMkLst>
        <pc:spChg chg="add mod">
          <ac:chgData name="Gareth Ward" userId="a57e6db4-b979-4727-87af-cb55c7f0937f" providerId="ADAL" clId="{5B7C86F7-880F-4181-BC1A-6CB3B5686E34}" dt="2024-10-21T15:43:36.856" v="3405" actId="20578"/>
          <ac:spMkLst>
            <pc:docMk/>
            <pc:sldMk cId="1695558066" sldId="256"/>
            <ac:spMk id="4" creationId="{0579170B-AA92-BD43-BB0B-C3F832C55F6D}"/>
          </ac:spMkLst>
        </pc:spChg>
      </pc:sldChg>
      <pc:sldChg chg="addSp delSp modSp mod">
        <pc:chgData name="Gareth Ward" userId="a57e6db4-b979-4727-87af-cb55c7f0937f" providerId="ADAL" clId="{5B7C86F7-880F-4181-BC1A-6CB3B5686E34}" dt="2024-10-21T15:31:23.593" v="1158" actId="113"/>
        <pc:sldMkLst>
          <pc:docMk/>
          <pc:sldMk cId="2883370432" sldId="257"/>
        </pc:sldMkLst>
        <pc:spChg chg="add mod">
          <ac:chgData name="Gareth Ward" userId="a57e6db4-b979-4727-87af-cb55c7f0937f" providerId="ADAL" clId="{5B7C86F7-880F-4181-BC1A-6CB3B5686E34}" dt="2024-10-21T15:31:23.593" v="1158" actId="113"/>
          <ac:spMkLst>
            <pc:docMk/>
            <pc:sldMk cId="2883370432" sldId="257"/>
            <ac:spMk id="2" creationId="{6B36FE09-976B-C003-2A89-470919337916}"/>
          </ac:spMkLst>
        </pc:spChg>
        <pc:spChg chg="add del mod">
          <ac:chgData name="Gareth Ward" userId="a57e6db4-b979-4727-87af-cb55c7f0937f" providerId="ADAL" clId="{5B7C86F7-880F-4181-BC1A-6CB3B5686E34}" dt="2024-10-14T11:38:54.458" v="13" actId="478"/>
          <ac:spMkLst>
            <pc:docMk/>
            <pc:sldMk cId="2883370432" sldId="257"/>
            <ac:spMk id="2" creationId="{7F11993D-C9EF-1EA2-5BD2-5EAD35DDD214}"/>
          </ac:spMkLst>
        </pc:spChg>
      </pc:sldChg>
      <pc:sldChg chg="modSp add mod">
        <pc:chgData name="Gareth Ward" userId="a57e6db4-b979-4727-87af-cb55c7f0937f" providerId="ADAL" clId="{5B7C86F7-880F-4181-BC1A-6CB3B5686E34}" dt="2024-10-21T15:32:10.722" v="1208" actId="20577"/>
        <pc:sldMkLst>
          <pc:docMk/>
          <pc:sldMk cId="2137303027" sldId="258"/>
        </pc:sldMkLst>
        <pc:spChg chg="mod">
          <ac:chgData name="Gareth Ward" userId="a57e6db4-b979-4727-87af-cb55c7f0937f" providerId="ADAL" clId="{5B7C86F7-880F-4181-BC1A-6CB3B5686E34}" dt="2024-10-21T15:32:10.722" v="1208" actId="20577"/>
          <ac:spMkLst>
            <pc:docMk/>
            <pc:sldMk cId="2137303027" sldId="258"/>
            <ac:spMk id="2" creationId="{6B36FE09-976B-C003-2A89-470919337916}"/>
          </ac:spMkLst>
        </pc:spChg>
      </pc:sldChg>
      <pc:sldChg chg="new del">
        <pc:chgData name="Gareth Ward" userId="a57e6db4-b979-4727-87af-cb55c7f0937f" providerId="ADAL" clId="{5B7C86F7-880F-4181-BC1A-6CB3B5686E34}" dt="2024-10-14T11:38:16.276" v="1" actId="47"/>
        <pc:sldMkLst>
          <pc:docMk/>
          <pc:sldMk cId="3741291618" sldId="258"/>
        </pc:sldMkLst>
      </pc:sldChg>
      <pc:sldChg chg="addSp modSp add mod">
        <pc:chgData name="Gareth Ward" userId="a57e6db4-b979-4727-87af-cb55c7f0937f" providerId="ADAL" clId="{5B7C86F7-880F-4181-BC1A-6CB3B5686E34}" dt="2024-10-21T15:47:11.374" v="3637" actId="1076"/>
        <pc:sldMkLst>
          <pc:docMk/>
          <pc:sldMk cId="3252123966" sldId="259"/>
        </pc:sldMkLst>
        <pc:spChg chg="mod">
          <ac:chgData name="Gareth Ward" userId="a57e6db4-b979-4727-87af-cb55c7f0937f" providerId="ADAL" clId="{5B7C86F7-880F-4181-BC1A-6CB3B5686E34}" dt="2024-10-21T15:44:05.547" v="3481" actId="20577"/>
          <ac:spMkLst>
            <pc:docMk/>
            <pc:sldMk cId="3252123966" sldId="259"/>
            <ac:spMk id="2" creationId="{6B36FE09-976B-C003-2A89-470919337916}"/>
          </ac:spMkLst>
        </pc:spChg>
        <pc:graphicFrameChg chg="add mod modGraphic">
          <ac:chgData name="Gareth Ward" userId="a57e6db4-b979-4727-87af-cb55c7f0937f" providerId="ADAL" clId="{5B7C86F7-880F-4181-BC1A-6CB3B5686E34}" dt="2024-10-21T15:47:11.374" v="3637" actId="1076"/>
          <ac:graphicFrameMkLst>
            <pc:docMk/>
            <pc:sldMk cId="3252123966" sldId="259"/>
            <ac:graphicFrameMk id="4" creationId="{77BA76D9-F3F1-B4DC-494E-561C1B260690}"/>
          </ac:graphicFrameMkLst>
        </pc:graphicFrameChg>
        <pc:picChg chg="mod">
          <ac:chgData name="Gareth Ward" userId="a57e6db4-b979-4727-87af-cb55c7f0937f" providerId="ADAL" clId="{5B7C86F7-880F-4181-BC1A-6CB3B5686E34}" dt="2024-10-21T15:47:05.277" v="3636" actId="1076"/>
          <ac:picMkLst>
            <pc:docMk/>
            <pc:sldMk cId="3252123966" sldId="259"/>
            <ac:picMk id="3" creationId="{9A31D54F-887C-99FB-43AF-160F258CA647}"/>
          </ac:picMkLst>
        </pc:picChg>
      </pc:sldChg>
      <pc:sldChg chg="modSp add mod">
        <pc:chgData name="Gareth Ward" userId="a57e6db4-b979-4727-87af-cb55c7f0937f" providerId="ADAL" clId="{5B7C86F7-880F-4181-BC1A-6CB3B5686E34}" dt="2024-10-21T15:41:33.898" v="3382" actId="20577"/>
        <pc:sldMkLst>
          <pc:docMk/>
          <pc:sldMk cId="3897343164" sldId="260"/>
        </pc:sldMkLst>
        <pc:spChg chg="mod">
          <ac:chgData name="Gareth Ward" userId="a57e6db4-b979-4727-87af-cb55c7f0937f" providerId="ADAL" clId="{5B7C86F7-880F-4181-BC1A-6CB3B5686E34}" dt="2024-10-21T15:41:33.898" v="3382" actId="20577"/>
          <ac:spMkLst>
            <pc:docMk/>
            <pc:sldMk cId="3897343164" sldId="260"/>
            <ac:spMk id="2" creationId="{6B36FE09-976B-C003-2A89-470919337916}"/>
          </ac:spMkLst>
        </pc:spChg>
      </pc:sldChg>
      <pc:sldChg chg="modSp add mod">
        <pc:chgData name="Gareth Ward" userId="a57e6db4-b979-4727-87af-cb55c7f0937f" providerId="ADAL" clId="{5B7C86F7-880F-4181-BC1A-6CB3B5686E34}" dt="2024-10-21T15:44:21.882" v="3509" actId="20577"/>
        <pc:sldMkLst>
          <pc:docMk/>
          <pc:sldMk cId="563821722" sldId="261"/>
        </pc:sldMkLst>
        <pc:spChg chg="mod">
          <ac:chgData name="Gareth Ward" userId="a57e6db4-b979-4727-87af-cb55c7f0937f" providerId="ADAL" clId="{5B7C86F7-880F-4181-BC1A-6CB3B5686E34}" dt="2024-10-21T15:44:21.882" v="3509" actId="20577"/>
          <ac:spMkLst>
            <pc:docMk/>
            <pc:sldMk cId="563821722" sldId="261"/>
            <ac:spMk id="2" creationId="{6B36FE09-976B-C003-2A89-470919337916}"/>
          </ac:spMkLst>
        </pc:spChg>
      </pc:sldChg>
      <pc:sldChg chg="modSp add mod">
        <pc:chgData name="Gareth Ward" userId="a57e6db4-b979-4727-87af-cb55c7f0937f" providerId="ADAL" clId="{5B7C86F7-880F-4181-BC1A-6CB3B5686E34}" dt="2024-10-21T15:41:56.011" v="3402" actId="20577"/>
        <pc:sldMkLst>
          <pc:docMk/>
          <pc:sldMk cId="503785629" sldId="262"/>
        </pc:sldMkLst>
        <pc:spChg chg="mod">
          <ac:chgData name="Gareth Ward" userId="a57e6db4-b979-4727-87af-cb55c7f0937f" providerId="ADAL" clId="{5B7C86F7-880F-4181-BC1A-6CB3B5686E34}" dt="2024-10-21T15:41:56.011" v="3402" actId="20577"/>
          <ac:spMkLst>
            <pc:docMk/>
            <pc:sldMk cId="503785629" sldId="262"/>
            <ac:spMk id="2" creationId="{6B36FE09-976B-C003-2A89-470919337916}"/>
          </ac:spMkLst>
        </pc:spChg>
      </pc:sldChg>
      <pc:sldChg chg="modSp add mod">
        <pc:chgData name="Gareth Ward" userId="a57e6db4-b979-4727-87af-cb55c7f0937f" providerId="ADAL" clId="{5B7C86F7-880F-4181-BC1A-6CB3B5686E34}" dt="2024-10-21T15:47:55.216" v="3695" actId="20577"/>
        <pc:sldMkLst>
          <pc:docMk/>
          <pc:sldMk cId="4182610993" sldId="263"/>
        </pc:sldMkLst>
        <pc:spChg chg="mod">
          <ac:chgData name="Gareth Ward" userId="a57e6db4-b979-4727-87af-cb55c7f0937f" providerId="ADAL" clId="{5B7C86F7-880F-4181-BC1A-6CB3B5686E34}" dt="2024-10-21T15:47:55.216" v="3695" actId="20577"/>
          <ac:spMkLst>
            <pc:docMk/>
            <pc:sldMk cId="4182610993" sldId="263"/>
            <ac:spMk id="2" creationId="{6B36FE09-976B-C003-2A89-47091933791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9E1DD7-31FC-4E99-BD1E-CC7D1F5324CA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BDF55FFE-1C40-43E2-A86F-12E75C915FB0}">
      <dgm:prSet phldrT="[Text]"/>
      <dgm:spPr/>
      <dgm:t>
        <a:bodyPr/>
        <a:lstStyle/>
        <a:p>
          <a:r>
            <a:rPr lang="en-GB" dirty="0"/>
            <a:t>Hobbies</a:t>
          </a:r>
        </a:p>
      </dgm:t>
    </dgm:pt>
    <dgm:pt modelId="{772791E7-54D9-4E7B-BC3D-CFD003A3162C}" type="parTrans" cxnId="{71B72AE0-3007-4051-ACCA-0EB870FF96BA}">
      <dgm:prSet/>
      <dgm:spPr/>
      <dgm:t>
        <a:bodyPr/>
        <a:lstStyle/>
        <a:p>
          <a:endParaRPr lang="en-GB"/>
        </a:p>
      </dgm:t>
    </dgm:pt>
    <dgm:pt modelId="{AE02F985-9E6F-4F88-8483-21E9F170A0AB}" type="sibTrans" cxnId="{71B72AE0-3007-4051-ACCA-0EB870FF96BA}">
      <dgm:prSet/>
      <dgm:spPr/>
      <dgm:t>
        <a:bodyPr/>
        <a:lstStyle/>
        <a:p>
          <a:endParaRPr lang="en-GB"/>
        </a:p>
      </dgm:t>
    </dgm:pt>
    <dgm:pt modelId="{2FA7CD26-801F-44C6-8039-FE31F7B0A581}">
      <dgm:prSet phldrT="[Text]"/>
      <dgm:spPr/>
      <dgm:t>
        <a:bodyPr/>
        <a:lstStyle/>
        <a:p>
          <a:r>
            <a:rPr lang="en-GB" dirty="0"/>
            <a:t>Digital Capabilities</a:t>
          </a:r>
        </a:p>
      </dgm:t>
    </dgm:pt>
    <dgm:pt modelId="{7478D721-A626-40CF-84E5-704390A837EA}" type="parTrans" cxnId="{40B74F78-24BC-499C-B4BB-1F5703889B6F}">
      <dgm:prSet/>
      <dgm:spPr/>
      <dgm:t>
        <a:bodyPr/>
        <a:lstStyle/>
        <a:p>
          <a:endParaRPr lang="en-GB"/>
        </a:p>
      </dgm:t>
    </dgm:pt>
    <dgm:pt modelId="{2046E197-AA74-4A40-8420-106F4D205E3B}" type="sibTrans" cxnId="{40B74F78-24BC-499C-B4BB-1F5703889B6F}">
      <dgm:prSet/>
      <dgm:spPr/>
      <dgm:t>
        <a:bodyPr/>
        <a:lstStyle/>
        <a:p>
          <a:endParaRPr lang="en-GB"/>
        </a:p>
      </dgm:t>
    </dgm:pt>
    <dgm:pt modelId="{07630F9B-5D61-4E82-9B7A-1C97D3408FBD}">
      <dgm:prSet phldrT="[Text]"/>
      <dgm:spPr/>
      <dgm:t>
        <a:bodyPr/>
        <a:lstStyle/>
        <a:p>
          <a:r>
            <a:rPr lang="en-GB" dirty="0"/>
            <a:t>Skills</a:t>
          </a:r>
        </a:p>
      </dgm:t>
    </dgm:pt>
    <dgm:pt modelId="{7142AE18-6449-4DF4-BF85-475E8C9EC56B}" type="parTrans" cxnId="{2960E1BD-F6FE-4468-B0BD-C1484A7BD1AB}">
      <dgm:prSet/>
      <dgm:spPr/>
      <dgm:t>
        <a:bodyPr/>
        <a:lstStyle/>
        <a:p>
          <a:endParaRPr lang="en-GB"/>
        </a:p>
      </dgm:t>
    </dgm:pt>
    <dgm:pt modelId="{35291FD9-A8DE-4EB1-B0BA-8DC4ABDC931B}" type="sibTrans" cxnId="{2960E1BD-F6FE-4468-B0BD-C1484A7BD1AB}">
      <dgm:prSet/>
      <dgm:spPr/>
      <dgm:t>
        <a:bodyPr/>
        <a:lstStyle/>
        <a:p>
          <a:endParaRPr lang="en-GB"/>
        </a:p>
      </dgm:t>
    </dgm:pt>
    <dgm:pt modelId="{FF3AA412-AC86-4D35-9D73-9DF141612596}" type="pres">
      <dgm:prSet presAssocID="{649E1DD7-31FC-4E99-BD1E-CC7D1F5324CA}" presName="compositeShape" presStyleCnt="0">
        <dgm:presLayoutVars>
          <dgm:chMax val="7"/>
          <dgm:dir/>
          <dgm:resizeHandles val="exact"/>
        </dgm:presLayoutVars>
      </dgm:prSet>
      <dgm:spPr/>
    </dgm:pt>
    <dgm:pt modelId="{8D23F488-06EE-4236-92A6-7A60A89FD29E}" type="pres">
      <dgm:prSet presAssocID="{649E1DD7-31FC-4E99-BD1E-CC7D1F5324CA}" presName="wedge1" presStyleLbl="node1" presStyleIdx="0" presStyleCnt="3" custLinFactNeighborX="-5409" custLinFactNeighborY="2787"/>
      <dgm:spPr/>
    </dgm:pt>
    <dgm:pt modelId="{956D7F68-4301-4596-A4B0-F0CE321567D7}" type="pres">
      <dgm:prSet presAssocID="{649E1DD7-31FC-4E99-BD1E-CC7D1F5324C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C66F7E7-CDFE-487E-A00D-EC9902DBE273}" type="pres">
      <dgm:prSet presAssocID="{649E1DD7-31FC-4E99-BD1E-CC7D1F5324CA}" presName="wedge2" presStyleLbl="node1" presStyleIdx="1" presStyleCnt="3"/>
      <dgm:spPr/>
    </dgm:pt>
    <dgm:pt modelId="{0B80CEC1-6353-45B4-A92A-0B5E07AB173B}" type="pres">
      <dgm:prSet presAssocID="{649E1DD7-31FC-4E99-BD1E-CC7D1F5324C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9F80DE8-8253-4890-A5CA-2037FFB471FB}" type="pres">
      <dgm:prSet presAssocID="{649E1DD7-31FC-4E99-BD1E-CC7D1F5324CA}" presName="wedge3" presStyleLbl="node1" presStyleIdx="2" presStyleCnt="3"/>
      <dgm:spPr/>
    </dgm:pt>
    <dgm:pt modelId="{96E28EEE-FAA5-41A2-B7FF-26594A3AB990}" type="pres">
      <dgm:prSet presAssocID="{649E1DD7-31FC-4E99-BD1E-CC7D1F5324C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92E9B18-E624-4E64-AA71-58DC13C356FC}" type="presOf" srcId="{BDF55FFE-1C40-43E2-A86F-12E75C915FB0}" destId="{8D23F488-06EE-4236-92A6-7A60A89FD29E}" srcOrd="0" destOrd="0" presId="urn:microsoft.com/office/officeart/2005/8/layout/chart3"/>
    <dgm:cxn modelId="{A1CB7D25-DAF6-4A09-9139-7E02A5273554}" type="presOf" srcId="{2FA7CD26-801F-44C6-8039-FE31F7B0A581}" destId="{CC66F7E7-CDFE-487E-A00D-EC9902DBE273}" srcOrd="0" destOrd="0" presId="urn:microsoft.com/office/officeart/2005/8/layout/chart3"/>
    <dgm:cxn modelId="{38E7E575-85B9-4E4E-97BF-827771489663}" type="presOf" srcId="{649E1DD7-31FC-4E99-BD1E-CC7D1F5324CA}" destId="{FF3AA412-AC86-4D35-9D73-9DF141612596}" srcOrd="0" destOrd="0" presId="urn:microsoft.com/office/officeart/2005/8/layout/chart3"/>
    <dgm:cxn modelId="{84DC3976-40F6-4711-83E3-DD4CA25CE3F8}" type="presOf" srcId="{BDF55FFE-1C40-43E2-A86F-12E75C915FB0}" destId="{956D7F68-4301-4596-A4B0-F0CE321567D7}" srcOrd="1" destOrd="0" presId="urn:microsoft.com/office/officeart/2005/8/layout/chart3"/>
    <dgm:cxn modelId="{40B74F78-24BC-499C-B4BB-1F5703889B6F}" srcId="{649E1DD7-31FC-4E99-BD1E-CC7D1F5324CA}" destId="{2FA7CD26-801F-44C6-8039-FE31F7B0A581}" srcOrd="1" destOrd="0" parTransId="{7478D721-A626-40CF-84E5-704390A837EA}" sibTransId="{2046E197-AA74-4A40-8420-106F4D205E3B}"/>
    <dgm:cxn modelId="{673BB390-6DCC-48B7-9383-7F8FB1707FB0}" type="presOf" srcId="{2FA7CD26-801F-44C6-8039-FE31F7B0A581}" destId="{0B80CEC1-6353-45B4-A92A-0B5E07AB173B}" srcOrd="1" destOrd="0" presId="urn:microsoft.com/office/officeart/2005/8/layout/chart3"/>
    <dgm:cxn modelId="{B3BEB8B4-228C-4897-8A23-16F7FB7980CB}" type="presOf" srcId="{07630F9B-5D61-4E82-9B7A-1C97D3408FBD}" destId="{09F80DE8-8253-4890-A5CA-2037FFB471FB}" srcOrd="0" destOrd="0" presId="urn:microsoft.com/office/officeart/2005/8/layout/chart3"/>
    <dgm:cxn modelId="{2960E1BD-F6FE-4468-B0BD-C1484A7BD1AB}" srcId="{649E1DD7-31FC-4E99-BD1E-CC7D1F5324CA}" destId="{07630F9B-5D61-4E82-9B7A-1C97D3408FBD}" srcOrd="2" destOrd="0" parTransId="{7142AE18-6449-4DF4-BF85-475E8C9EC56B}" sibTransId="{35291FD9-A8DE-4EB1-B0BA-8DC4ABDC931B}"/>
    <dgm:cxn modelId="{7790F1CD-5082-4925-A761-F155ABE14943}" type="presOf" srcId="{07630F9B-5D61-4E82-9B7A-1C97D3408FBD}" destId="{96E28EEE-FAA5-41A2-B7FF-26594A3AB990}" srcOrd="1" destOrd="0" presId="urn:microsoft.com/office/officeart/2005/8/layout/chart3"/>
    <dgm:cxn modelId="{71B72AE0-3007-4051-ACCA-0EB870FF96BA}" srcId="{649E1DD7-31FC-4E99-BD1E-CC7D1F5324CA}" destId="{BDF55FFE-1C40-43E2-A86F-12E75C915FB0}" srcOrd="0" destOrd="0" parTransId="{772791E7-54D9-4E7B-BC3D-CFD003A3162C}" sibTransId="{AE02F985-9E6F-4F88-8483-21E9F170A0AB}"/>
    <dgm:cxn modelId="{FD6F5AB5-31BE-44D7-9443-40F31FBBDFE5}" type="presParOf" srcId="{FF3AA412-AC86-4D35-9D73-9DF141612596}" destId="{8D23F488-06EE-4236-92A6-7A60A89FD29E}" srcOrd="0" destOrd="0" presId="urn:microsoft.com/office/officeart/2005/8/layout/chart3"/>
    <dgm:cxn modelId="{24E4C45C-BE17-4153-B715-32F353FA100B}" type="presParOf" srcId="{FF3AA412-AC86-4D35-9D73-9DF141612596}" destId="{956D7F68-4301-4596-A4B0-F0CE321567D7}" srcOrd="1" destOrd="0" presId="urn:microsoft.com/office/officeart/2005/8/layout/chart3"/>
    <dgm:cxn modelId="{CB3E1AB0-9585-4968-8CA0-2D1FDE69881D}" type="presParOf" srcId="{FF3AA412-AC86-4D35-9D73-9DF141612596}" destId="{CC66F7E7-CDFE-487E-A00D-EC9902DBE273}" srcOrd="2" destOrd="0" presId="urn:microsoft.com/office/officeart/2005/8/layout/chart3"/>
    <dgm:cxn modelId="{A05B0B37-C568-4916-83AB-A8EEDB2EBB55}" type="presParOf" srcId="{FF3AA412-AC86-4D35-9D73-9DF141612596}" destId="{0B80CEC1-6353-45B4-A92A-0B5E07AB173B}" srcOrd="3" destOrd="0" presId="urn:microsoft.com/office/officeart/2005/8/layout/chart3"/>
    <dgm:cxn modelId="{7A976161-B9B7-4CF4-9E64-A5F051616D7A}" type="presParOf" srcId="{FF3AA412-AC86-4D35-9D73-9DF141612596}" destId="{09F80DE8-8253-4890-A5CA-2037FFB471FB}" srcOrd="4" destOrd="0" presId="urn:microsoft.com/office/officeart/2005/8/layout/chart3"/>
    <dgm:cxn modelId="{801C5E11-DA86-4DBB-9F8F-6A735774684B}" type="presParOf" srcId="{FF3AA412-AC86-4D35-9D73-9DF141612596}" destId="{96E28EEE-FAA5-41A2-B7FF-26594A3AB990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3F488-06EE-4236-92A6-7A60A89FD29E}">
      <dsp:nvSpPr>
        <dsp:cNvPr id="0" name=""/>
        <dsp:cNvSpPr/>
      </dsp:nvSpPr>
      <dsp:spPr>
        <a:xfrm>
          <a:off x="245785" y="313378"/>
          <a:ext cx="2895562" cy="2895562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Hobbies</a:t>
          </a:r>
        </a:p>
      </dsp:txBody>
      <dsp:txXfrm>
        <a:off x="1820074" y="847678"/>
        <a:ext cx="982422" cy="965187"/>
      </dsp:txXfrm>
    </dsp:sp>
    <dsp:sp modelId="{CC66F7E7-CDFE-487E-A00D-EC9902DBE273}">
      <dsp:nvSpPr>
        <dsp:cNvPr id="0" name=""/>
        <dsp:cNvSpPr/>
      </dsp:nvSpPr>
      <dsp:spPr>
        <a:xfrm>
          <a:off x="253146" y="318856"/>
          <a:ext cx="2895562" cy="2895562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Digital Capabilities</a:t>
          </a:r>
        </a:p>
      </dsp:txBody>
      <dsp:txXfrm>
        <a:off x="1045979" y="2145818"/>
        <a:ext cx="1309897" cy="896245"/>
      </dsp:txXfrm>
    </dsp:sp>
    <dsp:sp modelId="{09F80DE8-8253-4890-A5CA-2037FFB471FB}">
      <dsp:nvSpPr>
        <dsp:cNvPr id="0" name=""/>
        <dsp:cNvSpPr/>
      </dsp:nvSpPr>
      <dsp:spPr>
        <a:xfrm>
          <a:off x="253146" y="318856"/>
          <a:ext cx="2895562" cy="2895562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Skills</a:t>
          </a:r>
        </a:p>
      </dsp:txBody>
      <dsp:txXfrm>
        <a:off x="563385" y="887627"/>
        <a:ext cx="982422" cy="965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E7FB8-114C-7DDA-390F-3F3089C8E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97726-144F-1405-513B-5FD1A696C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8CC2D-29DB-6F0E-7F72-B443CBFE4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D706-745B-469E-8A84-A0DCA24A7054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B1766-7A31-5BB9-5596-DEE0D87C8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48CEB-C181-A3D5-3AA5-3C5C075D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CF74-4B35-4DC6-839B-93262D371B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57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81AEF-0D1B-15AA-629B-87C8ABC40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22AE6C-EAE6-C5EF-1707-B5048F02A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665BA-A97B-938A-1B5F-A77E35E87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D706-745B-469E-8A84-A0DCA24A7054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AD10-8583-B408-B574-9F0700E0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D4D67-8AD0-21B6-AC63-145C7F8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CF74-4B35-4DC6-839B-93262D371B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56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AE07A0-B52A-648F-E82B-3E599DEEB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89982-73E9-65C2-51A1-03F99FB78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1E94E-0DE9-5064-0721-DAE8A1B6F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D706-745B-469E-8A84-A0DCA24A7054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D096C-3D27-17C9-6CDF-DE0405AD9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6341A-7C76-806D-3436-0082DD844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CF74-4B35-4DC6-839B-93262D371B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43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47B20-0CAA-AB9F-7286-013F82641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9810D-77BA-8718-3930-329009200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F42F6-B2DB-4B97-B297-E8344B6A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D706-745B-469E-8A84-A0DCA24A7054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F9571-34B8-9639-F1F8-1795F8E5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EEB6C-17B0-32BB-B7BF-5C17819F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CF74-4B35-4DC6-839B-93262D371B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93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5517E-6376-36E8-9F46-6971ACBD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680DA-9475-FA2F-466E-F9B22EA3C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4503D-8672-5F05-4EF9-6DE93BC42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D706-745B-469E-8A84-A0DCA24A7054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6394A-72B5-A936-EE23-5DBB7994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A3299-E4E2-C0B9-B420-BE260B9CF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CF74-4B35-4DC6-839B-93262D371B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6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FB43F-169A-7FF3-E34F-E91987FF3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DA9CC-A230-6F23-A5E2-283380769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86A7C-389D-5818-3AD5-A8150892F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29ACB-2620-8F3F-857F-AF8E2F178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D706-745B-469E-8A84-A0DCA24A7054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E9848-24D0-2FCC-0FA7-98BF22F4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3654C-F790-0CE5-585C-2DA76CA1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CF74-4B35-4DC6-839B-93262D371B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93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52EA9-D399-712E-9C73-38DAC2DF7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96601-B9F1-B33B-0D16-2F0625FBE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36A02-32C4-84E9-589E-634A172D6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EEF75-F573-DFE9-F5E6-9E209EBBA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6E7CCD-2CEC-9884-5485-CDC4B6BC0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51B902-61B1-19CD-CA84-35E954310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D706-745B-469E-8A84-A0DCA24A7054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21469-8464-EEA4-5943-4B3E2521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691D0E-2776-8C1F-B75B-577EDC2A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CF74-4B35-4DC6-839B-93262D371B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24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7BDFA-3D55-1AC9-3F3A-DD30FEDBF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6ECFF-0794-202F-F758-EB8E9C7D1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D706-745B-469E-8A84-A0DCA24A7054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A5198-E063-9CDE-A66B-FCE71A1D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230F6-261C-4458-9973-7FE86464C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CF74-4B35-4DC6-839B-93262D371B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19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89AB81-856E-F3C0-8F3D-EAD3C0E31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D706-745B-469E-8A84-A0DCA24A7054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D0939-F05C-5262-DE64-69A665A8C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7E388-A6C8-ADE9-515E-F5AF29A3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CF74-4B35-4DC6-839B-93262D371B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5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7BEE0-34B5-7810-B0A8-719EDF64C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AF78D-F48B-A9F9-2897-19A52EBA9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6DB02-5CFE-865B-DB3C-A15F6B340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F6FB1-7453-CCF4-5CC8-B919B6010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D706-745B-469E-8A84-A0DCA24A7054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FD3B4-7CE5-5C79-7F51-A1B119051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DE1EE-B81C-BD78-A105-9306C0EA2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CF74-4B35-4DC6-839B-93262D371B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50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0001D-0322-8E61-077B-7764A66F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FFF223-BAA6-3199-5C3B-61C994176A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F6E92-A651-2466-54C5-C12084367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5F816-66CB-D92E-6C5C-66EF3A67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D706-745B-469E-8A84-A0DCA24A7054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F5B95-D364-9E29-76E3-07D1D8AD5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80873-4D0F-BD31-5BD8-B2AD4CC2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CF74-4B35-4DC6-839B-93262D371B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17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13F4AC-A49A-EFD0-912F-17662E6A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92DA6-321B-CCA5-583B-9E57862C1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BA19C-E767-CE86-02A3-8FC9D8324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91D706-745B-469E-8A84-A0DCA24A7054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BA541-4634-D878-F886-E8537ECCF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D81E4-15EE-2A4D-2675-D481EDA94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D5CF74-4B35-4DC6-839B-93262D371B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8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96D0-07FA-4E65-27E2-291F52AEB5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B66CE7-06E1-F945-C536-1A5EB5E1D3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blue and white background with icons&#10;&#10;Description automatically generated">
            <a:extLst>
              <a:ext uri="{FF2B5EF4-FFF2-40B4-BE49-F238E27FC236}">
                <a16:creationId xmlns:a16="http://schemas.microsoft.com/office/drawing/2014/main" id="{237FEBFB-9735-F3B0-7F7D-0AB64D274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79170B-AA92-BD43-BB0B-C3F832C55F6D}"/>
              </a:ext>
            </a:extLst>
          </p:cNvPr>
          <p:cNvSpPr txBox="1"/>
          <p:nvPr/>
        </p:nvSpPr>
        <p:spPr>
          <a:xfrm>
            <a:off x="158262" y="2001838"/>
            <a:ext cx="778399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Digitising Your Business</a:t>
            </a:r>
          </a:p>
          <a:p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quick way to harness the knowledge base </a:t>
            </a:r>
          </a:p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already have.</a:t>
            </a:r>
          </a:p>
        </p:txBody>
      </p:sp>
    </p:spTree>
    <p:extLst>
      <p:ext uri="{BB962C8B-B14F-4D97-AF65-F5344CB8AC3E}">
        <p14:creationId xmlns:p14="http://schemas.microsoft.com/office/powerpoint/2010/main" val="169555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 with icons&#10;&#10;Description automatically generated">
            <a:extLst>
              <a:ext uri="{FF2B5EF4-FFF2-40B4-BE49-F238E27FC236}">
                <a16:creationId xmlns:a16="http://schemas.microsoft.com/office/drawing/2014/main" id="{9A31D54F-887C-99FB-43AF-160F258CA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B2DEF3">
                  <a:alpha val="36000"/>
                </a:srgbClr>
              </a:gs>
              <a:gs pos="400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36FE09-976B-C003-2A89-470919337916}"/>
              </a:ext>
            </a:extLst>
          </p:cNvPr>
          <p:cNvSpPr txBox="1"/>
          <p:nvPr/>
        </p:nvSpPr>
        <p:spPr>
          <a:xfrm>
            <a:off x="211016" y="216999"/>
            <a:ext cx="71657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digitisation, we need to understand the capabilities of the people we work within our organisations and those we choose to partner with.</a:t>
            </a: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harness an open mindset to drive open innovation and collaboration.</a:t>
            </a: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this we can look at technological (or non-technological) solutions!</a:t>
            </a:r>
          </a:p>
        </p:txBody>
      </p:sp>
    </p:spTree>
    <p:extLst>
      <p:ext uri="{BB962C8B-B14F-4D97-AF65-F5344CB8AC3E}">
        <p14:creationId xmlns:p14="http://schemas.microsoft.com/office/powerpoint/2010/main" val="2883370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 with icons&#10;&#10;Description automatically generated">
            <a:extLst>
              <a:ext uri="{FF2B5EF4-FFF2-40B4-BE49-F238E27FC236}">
                <a16:creationId xmlns:a16="http://schemas.microsoft.com/office/drawing/2014/main" id="{9A31D54F-887C-99FB-43AF-160F258CA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B2DEF3">
                  <a:alpha val="36000"/>
                </a:srgbClr>
              </a:gs>
              <a:gs pos="400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36FE09-976B-C003-2A89-470919337916}"/>
              </a:ext>
            </a:extLst>
          </p:cNvPr>
          <p:cNvSpPr txBox="1"/>
          <p:nvPr/>
        </p:nvSpPr>
        <p:spPr>
          <a:xfrm>
            <a:off x="211016" y="216999"/>
            <a:ext cx="716573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 Innovation</a:t>
            </a:r>
          </a:p>
          <a:p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is not: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for an idea to ‘happen’</a:t>
            </a:r>
          </a:p>
          <a:p>
            <a:pPr marL="342900" indent="-342900">
              <a:buFontTx/>
              <a:buChar char="-"/>
            </a:pP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is: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work</a:t>
            </a:r>
          </a:p>
          <a:p>
            <a:pPr marL="342900" indent="-342900">
              <a:buFontTx/>
              <a:buChar char="-"/>
            </a:pP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requires: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Open-mindedness</a:t>
            </a:r>
          </a:p>
          <a:p>
            <a:pPr marL="342900" indent="-342900">
              <a:buFontTx/>
              <a:buChar char="-"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This workshop will introduce you to a simple but effective approach to spark collaborative innovation.</a:t>
            </a:r>
            <a:endParaRPr lang="en-GB" sz="1800" b="1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30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 with icons&#10;&#10;Description automatically generated">
            <a:extLst>
              <a:ext uri="{FF2B5EF4-FFF2-40B4-BE49-F238E27FC236}">
                <a16:creationId xmlns:a16="http://schemas.microsoft.com/office/drawing/2014/main" id="{9A31D54F-887C-99FB-43AF-160F258CA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B2DEF3">
                  <a:alpha val="36000"/>
                </a:srgbClr>
              </a:gs>
              <a:gs pos="400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36FE09-976B-C003-2A89-470919337916}"/>
              </a:ext>
            </a:extLst>
          </p:cNvPr>
          <p:cNvSpPr txBox="1"/>
          <p:nvPr/>
        </p:nvSpPr>
        <p:spPr>
          <a:xfrm>
            <a:off x="211016" y="216999"/>
            <a:ext cx="716573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 (5 mins)</a:t>
            </a:r>
          </a:p>
          <a:p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available resources on-hand:</a:t>
            </a:r>
          </a:p>
          <a:p>
            <a:endParaRPr lang="en-GB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List 5 different skills you have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List 5 different hobbies and interests you have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List 5 digital capabilities your organisation has</a:t>
            </a:r>
            <a:endParaRPr lang="en-GB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7BA76D9-F3F1-B4DC-494E-561C1B2606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5349747"/>
              </p:ext>
            </p:extLst>
          </p:nvPr>
        </p:nvGraphicFramePr>
        <p:xfrm>
          <a:off x="2544885" y="3193903"/>
          <a:ext cx="3551115" cy="3447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5212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 with icons&#10;&#10;Description automatically generated">
            <a:extLst>
              <a:ext uri="{FF2B5EF4-FFF2-40B4-BE49-F238E27FC236}">
                <a16:creationId xmlns:a16="http://schemas.microsoft.com/office/drawing/2014/main" id="{9A31D54F-887C-99FB-43AF-160F258CA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B2DEF3">
                  <a:alpha val="36000"/>
                </a:srgbClr>
              </a:gs>
              <a:gs pos="400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36FE09-976B-C003-2A89-470919337916}"/>
              </a:ext>
            </a:extLst>
          </p:cNvPr>
          <p:cNvSpPr txBox="1"/>
          <p:nvPr/>
        </p:nvSpPr>
        <p:spPr>
          <a:xfrm>
            <a:off x="211016" y="216999"/>
            <a:ext cx="716573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 (10 mins)</a:t>
            </a:r>
          </a:p>
          <a:p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into groups of threes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Swap your lists and read through them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Look and similarities and differences</a:t>
            </a:r>
          </a:p>
          <a:p>
            <a:pPr marL="342900" indent="-342900">
              <a:buFontTx/>
              <a:buChar char="-"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Tip</a:t>
            </a:r>
          </a:p>
          <a:p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Similaritie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 suggest you have the capacity to work together</a:t>
            </a:r>
          </a:p>
          <a:p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Differences identify new ways of working</a:t>
            </a:r>
          </a:p>
          <a:p>
            <a:endParaRPr lang="en-GB" sz="1800" b="1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34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 with icons&#10;&#10;Description automatically generated">
            <a:extLst>
              <a:ext uri="{FF2B5EF4-FFF2-40B4-BE49-F238E27FC236}">
                <a16:creationId xmlns:a16="http://schemas.microsoft.com/office/drawing/2014/main" id="{9A31D54F-887C-99FB-43AF-160F258CA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B2DEF3">
                  <a:alpha val="36000"/>
                </a:srgbClr>
              </a:gs>
              <a:gs pos="400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36FE09-976B-C003-2A89-470919337916}"/>
              </a:ext>
            </a:extLst>
          </p:cNvPr>
          <p:cNvSpPr txBox="1"/>
          <p:nvPr/>
        </p:nvSpPr>
        <p:spPr>
          <a:xfrm>
            <a:off x="211016" y="216999"/>
            <a:ext cx="716573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 (10 mins)</a:t>
            </a:r>
          </a:p>
          <a:p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how you could combine your skills, hobbies, interests and digital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capabilties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create something new!</a:t>
            </a:r>
          </a:p>
          <a:p>
            <a:endParaRPr lang="en-GB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 NOT THINK ABOUT VIABILITY!</a:t>
            </a:r>
          </a:p>
          <a:p>
            <a:endParaRPr lang="en-GB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 idea is too big, or too small.</a:t>
            </a:r>
          </a:p>
          <a:p>
            <a:endParaRPr lang="en-GB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Infact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… the crazier the better!</a:t>
            </a:r>
            <a:endParaRPr lang="en-GB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GB" sz="1800" b="1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2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 with icons&#10;&#10;Description automatically generated">
            <a:extLst>
              <a:ext uri="{FF2B5EF4-FFF2-40B4-BE49-F238E27FC236}">
                <a16:creationId xmlns:a16="http://schemas.microsoft.com/office/drawing/2014/main" id="{9A31D54F-887C-99FB-43AF-160F258CA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B2DEF3">
                  <a:alpha val="36000"/>
                </a:srgbClr>
              </a:gs>
              <a:gs pos="400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36FE09-976B-C003-2A89-470919337916}"/>
              </a:ext>
            </a:extLst>
          </p:cNvPr>
          <p:cNvSpPr txBox="1"/>
          <p:nvPr/>
        </p:nvSpPr>
        <p:spPr>
          <a:xfrm>
            <a:off x="211016" y="216999"/>
            <a:ext cx="716573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 (10 mins)</a:t>
            </a:r>
          </a:p>
          <a:p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Ideally you now have a new idea – a possible way forward to collaborate in an innovative way!</a:t>
            </a:r>
          </a:p>
          <a:p>
            <a:endParaRPr lang="en-GB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Assess whether your idea(s) could be turned into  a real product or service, whether now or sometime in the future.</a:t>
            </a:r>
          </a:p>
          <a:p>
            <a:endParaRPr lang="en-GB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Does the technology exist?</a:t>
            </a:r>
          </a:p>
          <a:p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Does the idea align with your organisation?</a:t>
            </a: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If yes, you can </a:t>
            </a:r>
            <a:r>
              <a:rPr lang="en-GB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strategise</a:t>
            </a: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to make that new idea achievable!</a:t>
            </a: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If not, can it be adjusted to be a better fit?</a:t>
            </a: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GB" sz="1800" b="1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85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 with icons&#10;&#10;Description automatically generated">
            <a:extLst>
              <a:ext uri="{FF2B5EF4-FFF2-40B4-BE49-F238E27FC236}">
                <a16:creationId xmlns:a16="http://schemas.microsoft.com/office/drawing/2014/main" id="{9A31D54F-887C-99FB-43AF-160F258CA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B2DEF3">
                  <a:alpha val="36000"/>
                </a:srgbClr>
              </a:gs>
              <a:gs pos="400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36FE09-976B-C003-2A89-470919337916}"/>
              </a:ext>
            </a:extLst>
          </p:cNvPr>
          <p:cNvSpPr txBox="1"/>
          <p:nvPr/>
        </p:nvSpPr>
        <p:spPr>
          <a:xfrm>
            <a:off x="211016" y="216999"/>
            <a:ext cx="71657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is not an easy thing to do.</a:t>
            </a:r>
          </a:p>
          <a:p>
            <a:endParaRPr lang="en-GB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This are some basic steps to opening a conversation.</a:t>
            </a:r>
          </a:p>
          <a:p>
            <a:endParaRPr lang="en-GB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Use this technique to generate new innovations and collaborations.</a:t>
            </a:r>
          </a:p>
          <a:p>
            <a:endParaRPr lang="en-GB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Use this technique to better understand your digital capabilities.</a:t>
            </a:r>
            <a:endParaRPr lang="en-GB" sz="1800" b="1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10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363</Words>
  <Application>Microsoft Office PowerPoint</Application>
  <PresentationFormat>Widescreen</PresentationFormat>
  <Paragraphs>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 Rabbatts</dc:creator>
  <cp:lastModifiedBy>Gareth Ward</cp:lastModifiedBy>
  <cp:revision>1</cp:revision>
  <dcterms:created xsi:type="dcterms:W3CDTF">2024-10-03T14:11:30Z</dcterms:created>
  <dcterms:modified xsi:type="dcterms:W3CDTF">2024-10-21T15:47:59Z</dcterms:modified>
</cp:coreProperties>
</file>