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4.xml" ContentType="application/vnd.openxmlformats-officedocument.theme+xml"/>
  <Override PartName="/ppt/slideLayouts/slideLayout7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4"/>
    <p:sldMasterId id="2147483736" r:id="rId5"/>
    <p:sldMasterId id="2147483700" r:id="rId6"/>
    <p:sldMasterId id="2147483656" r:id="rId7"/>
    <p:sldMasterId id="2147483810" r:id="rId8"/>
    <p:sldMasterId id="2147483834" r:id="rId9"/>
    <p:sldMasterId id="2147483855" r:id="rId10"/>
    <p:sldMasterId id="2147483864" r:id="rId11"/>
    <p:sldMasterId id="2147483819" r:id="rId12"/>
    <p:sldMasterId id="2147483871" r:id="rId13"/>
    <p:sldMasterId id="2147483878" r:id="rId14"/>
    <p:sldMasterId id="2147483885" r:id="rId15"/>
    <p:sldMasterId id="2147483892" r:id="rId16"/>
    <p:sldMasterId id="2147483669" r:id="rId17"/>
    <p:sldMasterId id="2147483789" r:id="rId18"/>
  </p:sldMasterIdLst>
  <p:notesMasterIdLst>
    <p:notesMasterId r:id="rId49"/>
  </p:notesMasterIdLst>
  <p:handoutMasterIdLst>
    <p:handoutMasterId r:id="rId50"/>
  </p:handoutMasterIdLst>
  <p:sldIdLst>
    <p:sldId id="419" r:id="rId19"/>
    <p:sldId id="424" r:id="rId20"/>
    <p:sldId id="439" r:id="rId21"/>
    <p:sldId id="461" r:id="rId22"/>
    <p:sldId id="441" r:id="rId23"/>
    <p:sldId id="440" r:id="rId24"/>
    <p:sldId id="442" r:id="rId25"/>
    <p:sldId id="443" r:id="rId26"/>
    <p:sldId id="445" r:id="rId27"/>
    <p:sldId id="444" r:id="rId28"/>
    <p:sldId id="452" r:id="rId29"/>
    <p:sldId id="454" r:id="rId30"/>
    <p:sldId id="447" r:id="rId31"/>
    <p:sldId id="453" r:id="rId32"/>
    <p:sldId id="455" r:id="rId33"/>
    <p:sldId id="448" r:id="rId34"/>
    <p:sldId id="449" r:id="rId35"/>
    <p:sldId id="450" r:id="rId36"/>
    <p:sldId id="451" r:id="rId37"/>
    <p:sldId id="459" r:id="rId38"/>
    <p:sldId id="460" r:id="rId39"/>
    <p:sldId id="456" r:id="rId40"/>
    <p:sldId id="462" r:id="rId41"/>
    <p:sldId id="457" r:id="rId42"/>
    <p:sldId id="458" r:id="rId43"/>
    <p:sldId id="463" r:id="rId44"/>
    <p:sldId id="464" r:id="rId45"/>
    <p:sldId id="465" r:id="rId46"/>
    <p:sldId id="466" r:id="rId47"/>
    <p:sldId id="438" r:id="rId48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E59"/>
    <a:srgbClr val="F1EFEC"/>
    <a:srgbClr val="304FFF"/>
    <a:srgbClr val="6600CC"/>
    <a:srgbClr val="F088B6"/>
    <a:srgbClr val="1CA691"/>
    <a:srgbClr val="FAA719"/>
    <a:srgbClr val="3E77C0"/>
    <a:srgbClr val="FF3B58"/>
    <a:srgbClr val="EC5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811C8-1BEE-4E1A-8ABA-13501DA9D01A}" v="24" dt="2024-07-15T21:00:20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6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Ward" userId="a57e6db4-b979-4727-87af-cb55c7f0937f" providerId="ADAL" clId="{518811C8-1BEE-4E1A-8ABA-13501DA9D01A}"/>
    <pc:docChg chg="undo custSel addSld delSld modSld sldOrd">
      <pc:chgData name="Gareth Ward" userId="a57e6db4-b979-4727-87af-cb55c7f0937f" providerId="ADAL" clId="{518811C8-1BEE-4E1A-8ABA-13501DA9D01A}" dt="2024-07-15T21:02:34.233" v="16013" actId="6549"/>
      <pc:docMkLst>
        <pc:docMk/>
      </pc:docMkLst>
      <pc:sldChg chg="modSp mod">
        <pc:chgData name="Gareth Ward" userId="a57e6db4-b979-4727-87af-cb55c7f0937f" providerId="ADAL" clId="{518811C8-1BEE-4E1A-8ABA-13501DA9D01A}" dt="2024-07-15T18:52:21.728" v="317" actId="20577"/>
        <pc:sldMkLst>
          <pc:docMk/>
          <pc:sldMk cId="3591560779" sldId="424"/>
        </pc:sldMkLst>
        <pc:spChg chg="mod">
          <ac:chgData name="Gareth Ward" userId="a57e6db4-b979-4727-87af-cb55c7f0937f" providerId="ADAL" clId="{518811C8-1BEE-4E1A-8ABA-13501DA9D01A}" dt="2024-07-15T18:52:21.728" v="317" actId="20577"/>
          <ac:spMkLst>
            <pc:docMk/>
            <pc:sldMk cId="3591560779" sldId="424"/>
            <ac:spMk id="2" creationId="{B1BF0714-2EA3-7732-7F44-CCE7DCE62B59}"/>
          </ac:spMkLst>
        </pc:spChg>
      </pc:sldChg>
      <pc:sldChg chg="modSp del mod">
        <pc:chgData name="Gareth Ward" userId="a57e6db4-b979-4727-87af-cb55c7f0937f" providerId="ADAL" clId="{518811C8-1BEE-4E1A-8ABA-13501DA9D01A}" dt="2024-07-15T19:58:59.077" v="8920" actId="47"/>
        <pc:sldMkLst>
          <pc:docMk/>
          <pc:sldMk cId="354714320" sldId="425"/>
        </pc:sldMkLst>
        <pc:spChg chg="mod">
          <ac:chgData name="Gareth Ward" userId="a57e6db4-b979-4727-87af-cb55c7f0937f" providerId="ADAL" clId="{518811C8-1BEE-4E1A-8ABA-13501DA9D01A}" dt="2024-07-15T18:52:50.707" v="319" actId="20577"/>
          <ac:spMkLst>
            <pc:docMk/>
            <pc:sldMk cId="354714320" sldId="425"/>
            <ac:spMk id="3" creationId="{49BEA048-50A7-63BA-3DBF-DAD8E7322FD6}"/>
          </ac:spMkLst>
        </pc:spChg>
      </pc:sldChg>
      <pc:sldChg chg="del">
        <pc:chgData name="Gareth Ward" userId="a57e6db4-b979-4727-87af-cb55c7f0937f" providerId="ADAL" clId="{518811C8-1BEE-4E1A-8ABA-13501DA9D01A}" dt="2024-07-15T18:52:55.351" v="322" actId="47"/>
        <pc:sldMkLst>
          <pc:docMk/>
          <pc:sldMk cId="1887200567" sldId="428"/>
        </pc:sldMkLst>
      </pc:sldChg>
      <pc:sldChg chg="modSp add mod">
        <pc:chgData name="Gareth Ward" userId="a57e6db4-b979-4727-87af-cb55c7f0937f" providerId="ADAL" clId="{518811C8-1BEE-4E1A-8ABA-13501DA9D01A}" dt="2024-07-15T19:00:54.333" v="750" actId="20577"/>
        <pc:sldMkLst>
          <pc:docMk/>
          <pc:sldMk cId="3904731035" sldId="439"/>
        </pc:sldMkLst>
        <pc:spChg chg="mod">
          <ac:chgData name="Gareth Ward" userId="a57e6db4-b979-4727-87af-cb55c7f0937f" providerId="ADAL" clId="{518811C8-1BEE-4E1A-8ABA-13501DA9D01A}" dt="2024-07-15T19:00:54.333" v="750" actId="20577"/>
          <ac:spMkLst>
            <pc:docMk/>
            <pc:sldMk cId="3904731035" sldId="439"/>
            <ac:spMk id="3" creationId="{49BEA048-50A7-63BA-3DBF-DAD8E7322FD6}"/>
          </ac:spMkLst>
        </pc:spChg>
      </pc:sldChg>
      <pc:sldChg chg="addSp delSp modSp add mod modClrScheme chgLayout">
        <pc:chgData name="Gareth Ward" userId="a57e6db4-b979-4727-87af-cb55c7f0937f" providerId="ADAL" clId="{518811C8-1BEE-4E1A-8ABA-13501DA9D01A}" dt="2024-07-15T19:38:25.831" v="5638" actId="27636"/>
        <pc:sldMkLst>
          <pc:docMk/>
          <pc:sldMk cId="1198865778" sldId="440"/>
        </pc:sldMkLst>
        <pc:spChg chg="mod ord">
          <ac:chgData name="Gareth Ward" userId="a57e6db4-b979-4727-87af-cb55c7f0937f" providerId="ADAL" clId="{518811C8-1BEE-4E1A-8ABA-13501DA9D01A}" dt="2024-07-15T18:55:56.835" v="395" actId="20577"/>
          <ac:spMkLst>
            <pc:docMk/>
            <pc:sldMk cId="1198865778" sldId="440"/>
            <ac:spMk id="2" creationId="{0455ED6C-4EF2-AAAD-EC41-A93FFC013727}"/>
          </ac:spMkLst>
        </pc:spChg>
        <pc:spChg chg="mod">
          <ac:chgData name="Gareth Ward" userId="a57e6db4-b979-4727-87af-cb55c7f0937f" providerId="ADAL" clId="{518811C8-1BEE-4E1A-8ABA-13501DA9D01A}" dt="2024-07-15T19:38:25.831" v="5638" actId="27636"/>
          <ac:spMkLst>
            <pc:docMk/>
            <pc:sldMk cId="1198865778" sldId="440"/>
            <ac:spMk id="3" creationId="{49BEA048-50A7-63BA-3DBF-DAD8E7322FD6}"/>
          </ac:spMkLst>
        </pc:spChg>
        <pc:spChg chg="add del mod">
          <ac:chgData name="Gareth Ward" userId="a57e6db4-b979-4727-87af-cb55c7f0937f" providerId="ADAL" clId="{518811C8-1BEE-4E1A-8ABA-13501DA9D01A}" dt="2024-07-15T19:10:36.640" v="1852" actId="478"/>
          <ac:spMkLst>
            <pc:docMk/>
            <pc:sldMk cId="1198865778" sldId="440"/>
            <ac:spMk id="6" creationId="{0900519B-CE7E-7377-B3CC-5F290033EE62}"/>
          </ac:spMkLst>
        </pc:spChg>
        <pc:picChg chg="add mod">
          <ac:chgData name="Gareth Ward" userId="a57e6db4-b979-4727-87af-cb55c7f0937f" providerId="ADAL" clId="{518811C8-1BEE-4E1A-8ABA-13501DA9D01A}" dt="2024-07-15T18:55:28.567" v="345" actId="26606"/>
          <ac:picMkLst>
            <pc:docMk/>
            <pc:sldMk cId="1198865778" sldId="440"/>
            <ac:picMk id="5" creationId="{5CC6C0CC-3C4C-5570-8B74-C3B55005D95D}"/>
          </ac:picMkLst>
        </pc:picChg>
      </pc:sldChg>
      <pc:sldChg chg="del">
        <pc:chgData name="Gareth Ward" userId="a57e6db4-b979-4727-87af-cb55c7f0937f" providerId="ADAL" clId="{518811C8-1BEE-4E1A-8ABA-13501DA9D01A}" dt="2024-07-15T18:52:54.751" v="321" actId="47"/>
        <pc:sldMkLst>
          <pc:docMk/>
          <pc:sldMk cId="2007741208" sldId="440"/>
        </pc:sldMkLst>
      </pc:sldChg>
      <pc:sldChg chg="addSp modSp add mod ord">
        <pc:chgData name="Gareth Ward" userId="a57e6db4-b979-4727-87af-cb55c7f0937f" providerId="ADAL" clId="{518811C8-1BEE-4E1A-8ABA-13501DA9D01A}" dt="2024-07-15T20:08:15.776" v="9550"/>
        <pc:sldMkLst>
          <pc:docMk/>
          <pc:sldMk cId="1162118175" sldId="441"/>
        </pc:sldMkLst>
        <pc:spChg chg="mod">
          <ac:chgData name="Gareth Ward" userId="a57e6db4-b979-4727-87af-cb55c7f0937f" providerId="ADAL" clId="{518811C8-1BEE-4E1A-8ABA-13501DA9D01A}" dt="2024-07-15T19:14:48.298" v="2494" actId="20577"/>
          <ac:spMkLst>
            <pc:docMk/>
            <pc:sldMk cId="1162118175" sldId="441"/>
            <ac:spMk id="2" creationId="{0455ED6C-4EF2-AAAD-EC41-A93FFC013727}"/>
          </ac:spMkLst>
        </pc:spChg>
        <pc:picChg chg="add">
          <ac:chgData name="Gareth Ward" userId="a57e6db4-b979-4727-87af-cb55c7f0937f" providerId="ADAL" clId="{518811C8-1BEE-4E1A-8ABA-13501DA9D01A}" dt="2024-07-15T19:14:33.654" v="2449" actId="22"/>
          <ac:picMkLst>
            <pc:docMk/>
            <pc:sldMk cId="1162118175" sldId="441"/>
            <ac:picMk id="5" creationId="{5101A1FE-7E61-3716-31ED-5116F3D97402}"/>
          </ac:picMkLst>
        </pc:picChg>
      </pc:sldChg>
      <pc:sldChg chg="del">
        <pc:chgData name="Gareth Ward" userId="a57e6db4-b979-4727-87af-cb55c7f0937f" providerId="ADAL" clId="{518811C8-1BEE-4E1A-8ABA-13501DA9D01A}" dt="2024-07-15T18:52:57.345" v="324" actId="47"/>
        <pc:sldMkLst>
          <pc:docMk/>
          <pc:sldMk cId="1871211477" sldId="441"/>
        </pc:sldMkLst>
      </pc:sldChg>
      <pc:sldChg chg="addSp modSp add mod modClrScheme chgLayout">
        <pc:chgData name="Gareth Ward" userId="a57e6db4-b979-4727-87af-cb55c7f0937f" providerId="ADAL" clId="{518811C8-1BEE-4E1A-8ABA-13501DA9D01A}" dt="2024-07-15T19:36:09.151" v="5270" actId="313"/>
        <pc:sldMkLst>
          <pc:docMk/>
          <pc:sldMk cId="3577890450" sldId="442"/>
        </pc:sldMkLst>
        <pc:spChg chg="mod ord">
          <ac:chgData name="Gareth Ward" userId="a57e6db4-b979-4727-87af-cb55c7f0937f" providerId="ADAL" clId="{518811C8-1BEE-4E1A-8ABA-13501DA9D01A}" dt="2024-07-15T19:25:56.419" v="4096" actId="26606"/>
          <ac:spMkLst>
            <pc:docMk/>
            <pc:sldMk cId="3577890450" sldId="442"/>
            <ac:spMk id="2" creationId="{0455ED6C-4EF2-AAAD-EC41-A93FFC013727}"/>
          </ac:spMkLst>
        </pc:spChg>
        <pc:spChg chg="mod">
          <ac:chgData name="Gareth Ward" userId="a57e6db4-b979-4727-87af-cb55c7f0937f" providerId="ADAL" clId="{518811C8-1BEE-4E1A-8ABA-13501DA9D01A}" dt="2024-07-15T19:36:09.151" v="5270" actId="313"/>
          <ac:spMkLst>
            <pc:docMk/>
            <pc:sldMk cId="3577890450" sldId="442"/>
            <ac:spMk id="3" creationId="{49BEA048-50A7-63BA-3DBF-DAD8E7322FD6}"/>
          </ac:spMkLst>
        </pc:spChg>
        <pc:picChg chg="add mod">
          <ac:chgData name="Gareth Ward" userId="a57e6db4-b979-4727-87af-cb55c7f0937f" providerId="ADAL" clId="{518811C8-1BEE-4E1A-8ABA-13501DA9D01A}" dt="2024-07-15T19:25:56.419" v="4096" actId="26606"/>
          <ac:picMkLst>
            <pc:docMk/>
            <pc:sldMk cId="3577890450" sldId="442"/>
            <ac:picMk id="5" creationId="{20014CFB-5D57-45C5-9CEC-3DA4B16A098A}"/>
          </ac:picMkLst>
        </pc:picChg>
      </pc:sldChg>
      <pc:sldChg chg="del">
        <pc:chgData name="Gareth Ward" userId="a57e6db4-b979-4727-87af-cb55c7f0937f" providerId="ADAL" clId="{518811C8-1BEE-4E1A-8ABA-13501DA9D01A}" dt="2024-07-15T18:52:59.435" v="326" actId="47"/>
        <pc:sldMkLst>
          <pc:docMk/>
          <pc:sldMk cId="4034347422" sldId="442"/>
        </pc:sldMkLst>
      </pc:sldChg>
      <pc:sldChg chg="addSp modSp add mod modClrScheme chgLayout">
        <pc:chgData name="Gareth Ward" userId="a57e6db4-b979-4727-87af-cb55c7f0937f" providerId="ADAL" clId="{518811C8-1BEE-4E1A-8ABA-13501DA9D01A}" dt="2024-07-15T19:44:58.621" v="6666" actId="20577"/>
        <pc:sldMkLst>
          <pc:docMk/>
          <pc:sldMk cId="3038581140" sldId="443"/>
        </pc:sldMkLst>
        <pc:spChg chg="mod ord">
          <ac:chgData name="Gareth Ward" userId="a57e6db4-b979-4727-87af-cb55c7f0937f" providerId="ADAL" clId="{518811C8-1BEE-4E1A-8ABA-13501DA9D01A}" dt="2024-07-15T19:35:11.428" v="5111" actId="26606"/>
          <ac:spMkLst>
            <pc:docMk/>
            <pc:sldMk cId="3038581140" sldId="443"/>
            <ac:spMk id="2" creationId="{0455ED6C-4EF2-AAAD-EC41-A93FFC013727}"/>
          </ac:spMkLst>
        </pc:spChg>
        <pc:spChg chg="mod">
          <ac:chgData name="Gareth Ward" userId="a57e6db4-b979-4727-87af-cb55c7f0937f" providerId="ADAL" clId="{518811C8-1BEE-4E1A-8ABA-13501DA9D01A}" dt="2024-07-15T19:44:58.621" v="6666" actId="20577"/>
          <ac:spMkLst>
            <pc:docMk/>
            <pc:sldMk cId="3038581140" sldId="443"/>
            <ac:spMk id="3" creationId="{49BEA048-50A7-63BA-3DBF-DAD8E7322FD6}"/>
          </ac:spMkLst>
        </pc:spChg>
        <pc:picChg chg="add mod">
          <ac:chgData name="Gareth Ward" userId="a57e6db4-b979-4727-87af-cb55c7f0937f" providerId="ADAL" clId="{518811C8-1BEE-4E1A-8ABA-13501DA9D01A}" dt="2024-07-15T19:35:11.428" v="5111" actId="26606"/>
          <ac:picMkLst>
            <pc:docMk/>
            <pc:sldMk cId="3038581140" sldId="443"/>
            <ac:picMk id="5" creationId="{92098A6B-A5E1-4954-799F-DE4BB2FB8C71}"/>
          </ac:picMkLst>
        </pc:picChg>
      </pc:sldChg>
      <pc:sldChg chg="addSp modSp add mod modClrScheme chgLayout">
        <pc:chgData name="Gareth Ward" userId="a57e6db4-b979-4727-87af-cb55c7f0937f" providerId="ADAL" clId="{518811C8-1BEE-4E1A-8ABA-13501DA9D01A}" dt="2024-07-15T19:58:18.399" v="8919" actId="20577"/>
        <pc:sldMkLst>
          <pc:docMk/>
          <pc:sldMk cId="3493462073" sldId="444"/>
        </pc:sldMkLst>
        <pc:spChg chg="mod ord">
          <ac:chgData name="Gareth Ward" userId="a57e6db4-b979-4727-87af-cb55c7f0937f" providerId="ADAL" clId="{518811C8-1BEE-4E1A-8ABA-13501DA9D01A}" dt="2024-07-15T19:51:54.863" v="7501" actId="26606"/>
          <ac:spMkLst>
            <pc:docMk/>
            <pc:sldMk cId="3493462073" sldId="444"/>
            <ac:spMk id="2" creationId="{0455ED6C-4EF2-AAAD-EC41-A93FFC013727}"/>
          </ac:spMkLst>
        </pc:spChg>
        <pc:spChg chg="mod">
          <ac:chgData name="Gareth Ward" userId="a57e6db4-b979-4727-87af-cb55c7f0937f" providerId="ADAL" clId="{518811C8-1BEE-4E1A-8ABA-13501DA9D01A}" dt="2024-07-15T19:58:18.399" v="8919" actId="20577"/>
          <ac:spMkLst>
            <pc:docMk/>
            <pc:sldMk cId="3493462073" sldId="444"/>
            <ac:spMk id="3" creationId="{49BEA048-50A7-63BA-3DBF-DAD8E7322FD6}"/>
          </ac:spMkLst>
        </pc:spChg>
        <pc:picChg chg="add mod">
          <ac:chgData name="Gareth Ward" userId="a57e6db4-b979-4727-87af-cb55c7f0937f" providerId="ADAL" clId="{518811C8-1BEE-4E1A-8ABA-13501DA9D01A}" dt="2024-07-15T19:51:54.863" v="7501" actId="26606"/>
          <ac:picMkLst>
            <pc:docMk/>
            <pc:sldMk cId="3493462073" sldId="444"/>
            <ac:picMk id="5" creationId="{0B23A4BA-99B3-D62C-E9FA-FFE253DE09C7}"/>
          </ac:picMkLst>
        </pc:picChg>
      </pc:sldChg>
      <pc:sldChg chg="del">
        <pc:chgData name="Gareth Ward" userId="a57e6db4-b979-4727-87af-cb55c7f0937f" providerId="ADAL" clId="{518811C8-1BEE-4E1A-8ABA-13501DA9D01A}" dt="2024-07-15T18:52:58.168" v="325" actId="47"/>
        <pc:sldMkLst>
          <pc:docMk/>
          <pc:sldMk cId="1631441815" sldId="445"/>
        </pc:sldMkLst>
      </pc:sldChg>
      <pc:sldChg chg="modSp add mod ord">
        <pc:chgData name="Gareth Ward" userId="a57e6db4-b979-4727-87af-cb55c7f0937f" providerId="ADAL" clId="{518811C8-1BEE-4E1A-8ABA-13501DA9D01A}" dt="2024-07-15T19:51:10.946" v="7487" actId="20577"/>
        <pc:sldMkLst>
          <pc:docMk/>
          <pc:sldMk cId="4191596961" sldId="445"/>
        </pc:sldMkLst>
        <pc:spChg chg="mod">
          <ac:chgData name="Gareth Ward" userId="a57e6db4-b979-4727-87af-cb55c7f0937f" providerId="ADAL" clId="{518811C8-1BEE-4E1A-8ABA-13501DA9D01A}" dt="2024-07-15T19:43:52.881" v="6400" actId="20577"/>
          <ac:spMkLst>
            <pc:docMk/>
            <pc:sldMk cId="4191596961" sldId="445"/>
            <ac:spMk id="2" creationId="{0455ED6C-4EF2-AAAD-EC41-A93FFC013727}"/>
          </ac:spMkLst>
        </pc:spChg>
        <pc:spChg chg="mod">
          <ac:chgData name="Gareth Ward" userId="a57e6db4-b979-4727-87af-cb55c7f0937f" providerId="ADAL" clId="{518811C8-1BEE-4E1A-8ABA-13501DA9D01A}" dt="2024-07-15T19:51:10.946" v="7487" actId="20577"/>
          <ac:spMkLst>
            <pc:docMk/>
            <pc:sldMk cId="4191596961" sldId="445"/>
            <ac:spMk id="3" creationId="{49BEA048-50A7-63BA-3DBF-DAD8E7322FD6}"/>
          </ac:spMkLst>
        </pc:spChg>
      </pc:sldChg>
      <pc:sldChg chg="del">
        <pc:chgData name="Gareth Ward" userId="a57e6db4-b979-4727-87af-cb55c7f0937f" providerId="ADAL" clId="{518811C8-1BEE-4E1A-8ABA-13501DA9D01A}" dt="2024-07-15T18:52:56.290" v="323" actId="47"/>
        <pc:sldMkLst>
          <pc:docMk/>
          <pc:sldMk cId="1438785947" sldId="446"/>
        </pc:sldMkLst>
      </pc:sldChg>
      <pc:sldChg chg="modSp add del mod">
        <pc:chgData name="Gareth Ward" userId="a57e6db4-b979-4727-87af-cb55c7f0937f" providerId="ADAL" clId="{518811C8-1BEE-4E1A-8ABA-13501DA9D01A}" dt="2024-07-15T20:09:13.418" v="9569" actId="47"/>
        <pc:sldMkLst>
          <pc:docMk/>
          <pc:sldMk cId="3318905851" sldId="446"/>
        </pc:sldMkLst>
        <pc:spChg chg="mod">
          <ac:chgData name="Gareth Ward" userId="a57e6db4-b979-4727-87af-cb55c7f0937f" providerId="ADAL" clId="{518811C8-1BEE-4E1A-8ABA-13501DA9D01A}" dt="2024-07-15T19:59:12.689" v="8938" actId="20577"/>
          <ac:spMkLst>
            <pc:docMk/>
            <pc:sldMk cId="3318905851" sldId="446"/>
            <ac:spMk id="2" creationId="{0455ED6C-4EF2-AAAD-EC41-A93FFC013727}"/>
          </ac:spMkLst>
        </pc:spChg>
        <pc:spChg chg="mod">
          <ac:chgData name="Gareth Ward" userId="a57e6db4-b979-4727-87af-cb55c7f0937f" providerId="ADAL" clId="{518811C8-1BEE-4E1A-8ABA-13501DA9D01A}" dt="2024-07-15T20:03:09.014" v="9363" actId="20577"/>
          <ac:spMkLst>
            <pc:docMk/>
            <pc:sldMk cId="3318905851" sldId="446"/>
            <ac:spMk id="3" creationId="{49BEA048-50A7-63BA-3DBF-DAD8E7322FD6}"/>
          </ac:spMkLst>
        </pc:spChg>
      </pc:sldChg>
      <pc:sldChg chg="modSp add mod">
        <pc:chgData name="Gareth Ward" userId="a57e6db4-b979-4727-87af-cb55c7f0937f" providerId="ADAL" clId="{518811C8-1BEE-4E1A-8ABA-13501DA9D01A}" dt="2024-07-15T20:09:11.370" v="9568" actId="20577"/>
        <pc:sldMkLst>
          <pc:docMk/>
          <pc:sldMk cId="1605841104" sldId="447"/>
        </pc:sldMkLst>
        <pc:spChg chg="mod">
          <ac:chgData name="Gareth Ward" userId="a57e6db4-b979-4727-87af-cb55c7f0937f" providerId="ADAL" clId="{518811C8-1BEE-4E1A-8ABA-13501DA9D01A}" dt="2024-07-15T20:09:11.370" v="9568" actId="20577"/>
          <ac:spMkLst>
            <pc:docMk/>
            <pc:sldMk cId="1605841104" sldId="447"/>
            <ac:spMk id="2" creationId="{0455ED6C-4EF2-AAAD-EC41-A93FFC013727}"/>
          </ac:spMkLst>
        </pc:spChg>
        <pc:spChg chg="mod">
          <ac:chgData name="Gareth Ward" userId="a57e6db4-b979-4727-87af-cb55c7f0937f" providerId="ADAL" clId="{518811C8-1BEE-4E1A-8ABA-13501DA9D01A}" dt="2024-07-15T20:04:47.235" v="9536" actId="20577"/>
          <ac:spMkLst>
            <pc:docMk/>
            <pc:sldMk cId="1605841104" sldId="447"/>
            <ac:spMk id="3" creationId="{49BEA048-50A7-63BA-3DBF-DAD8E7322FD6}"/>
          </ac:spMkLst>
        </pc:spChg>
      </pc:sldChg>
      <pc:sldChg chg="del">
        <pc:chgData name="Gareth Ward" userId="a57e6db4-b979-4727-87af-cb55c7f0937f" providerId="ADAL" clId="{518811C8-1BEE-4E1A-8ABA-13501DA9D01A}" dt="2024-07-15T18:53:02.730" v="329" actId="47"/>
        <pc:sldMkLst>
          <pc:docMk/>
          <pc:sldMk cId="3773230199" sldId="447"/>
        </pc:sldMkLst>
      </pc:sldChg>
      <pc:sldChg chg="addSp delSp modSp add mod">
        <pc:chgData name="Gareth Ward" userId="a57e6db4-b979-4727-87af-cb55c7f0937f" providerId="ADAL" clId="{518811C8-1BEE-4E1A-8ABA-13501DA9D01A}" dt="2024-07-15T20:13:31.559" v="10051" actId="20577"/>
        <pc:sldMkLst>
          <pc:docMk/>
          <pc:sldMk cId="552425671" sldId="448"/>
        </pc:sldMkLst>
        <pc:spChg chg="mod">
          <ac:chgData name="Gareth Ward" userId="a57e6db4-b979-4727-87af-cb55c7f0937f" providerId="ADAL" clId="{518811C8-1BEE-4E1A-8ABA-13501DA9D01A}" dt="2024-07-15T20:13:23.627" v="10049" actId="20577"/>
          <ac:spMkLst>
            <pc:docMk/>
            <pc:sldMk cId="552425671" sldId="448"/>
            <ac:spMk id="2" creationId="{0455ED6C-4EF2-AAAD-EC41-A93FFC013727}"/>
          </ac:spMkLst>
        </pc:spChg>
        <pc:spChg chg="mod">
          <ac:chgData name="Gareth Ward" userId="a57e6db4-b979-4727-87af-cb55c7f0937f" providerId="ADAL" clId="{518811C8-1BEE-4E1A-8ABA-13501DA9D01A}" dt="2024-07-15T20:13:31.559" v="10051" actId="20577"/>
          <ac:spMkLst>
            <pc:docMk/>
            <pc:sldMk cId="552425671" sldId="448"/>
            <ac:spMk id="3" creationId="{49BEA048-50A7-63BA-3DBF-DAD8E7322FD6}"/>
          </ac:spMkLst>
        </pc:spChg>
        <pc:picChg chg="add del">
          <ac:chgData name="Gareth Ward" userId="a57e6db4-b979-4727-87af-cb55c7f0937f" providerId="ADAL" clId="{518811C8-1BEE-4E1A-8ABA-13501DA9D01A}" dt="2024-07-15T20:05:28.551" v="9538" actId="22"/>
          <ac:picMkLst>
            <pc:docMk/>
            <pc:sldMk cId="552425671" sldId="448"/>
            <ac:picMk id="5" creationId="{F32A04DB-D3A6-3DB4-B0C8-22C12D0E475E}"/>
          </ac:picMkLst>
        </pc:picChg>
      </pc:sldChg>
      <pc:sldChg chg="del">
        <pc:chgData name="Gareth Ward" userId="a57e6db4-b979-4727-87af-cb55c7f0937f" providerId="ADAL" clId="{518811C8-1BEE-4E1A-8ABA-13501DA9D01A}" dt="2024-07-15T18:53:00.443" v="327" actId="47"/>
        <pc:sldMkLst>
          <pc:docMk/>
          <pc:sldMk cId="3132617916" sldId="448"/>
        </pc:sldMkLst>
      </pc:sldChg>
      <pc:sldChg chg="modSp add mod">
        <pc:chgData name="Gareth Ward" userId="a57e6db4-b979-4727-87af-cb55c7f0937f" providerId="ADAL" clId="{518811C8-1BEE-4E1A-8ABA-13501DA9D01A}" dt="2024-07-15T20:23:32.115" v="11562" actId="6549"/>
        <pc:sldMkLst>
          <pc:docMk/>
          <pc:sldMk cId="3918292964" sldId="449"/>
        </pc:sldMkLst>
        <pc:spChg chg="mod">
          <ac:chgData name="Gareth Ward" userId="a57e6db4-b979-4727-87af-cb55c7f0937f" providerId="ADAL" clId="{518811C8-1BEE-4E1A-8ABA-13501DA9D01A}" dt="2024-07-15T20:13:40.487" v="10079" actId="20577"/>
          <ac:spMkLst>
            <pc:docMk/>
            <pc:sldMk cId="3918292964" sldId="449"/>
            <ac:spMk id="2" creationId="{0455ED6C-4EF2-AAAD-EC41-A93FFC013727}"/>
          </ac:spMkLst>
        </pc:spChg>
        <pc:spChg chg="mod">
          <ac:chgData name="Gareth Ward" userId="a57e6db4-b979-4727-87af-cb55c7f0937f" providerId="ADAL" clId="{518811C8-1BEE-4E1A-8ABA-13501DA9D01A}" dt="2024-07-15T20:23:32.115" v="11562" actId="6549"/>
          <ac:spMkLst>
            <pc:docMk/>
            <pc:sldMk cId="3918292964" sldId="449"/>
            <ac:spMk id="3" creationId="{49BEA048-50A7-63BA-3DBF-DAD8E7322FD6}"/>
          </ac:spMkLst>
        </pc:spChg>
      </pc:sldChg>
      <pc:sldChg chg="modSp add mod">
        <pc:chgData name="Gareth Ward" userId="a57e6db4-b979-4727-87af-cb55c7f0937f" providerId="ADAL" clId="{518811C8-1BEE-4E1A-8ABA-13501DA9D01A}" dt="2024-07-15T20:23:29.488" v="11560" actId="6549"/>
        <pc:sldMkLst>
          <pc:docMk/>
          <pc:sldMk cId="27679765" sldId="450"/>
        </pc:sldMkLst>
        <pc:spChg chg="mod">
          <ac:chgData name="Gareth Ward" userId="a57e6db4-b979-4727-87af-cb55c7f0937f" providerId="ADAL" clId="{518811C8-1BEE-4E1A-8ABA-13501DA9D01A}" dt="2024-07-15T20:13:50.336" v="10116" actId="20577"/>
          <ac:spMkLst>
            <pc:docMk/>
            <pc:sldMk cId="27679765" sldId="450"/>
            <ac:spMk id="2" creationId="{0455ED6C-4EF2-AAAD-EC41-A93FFC013727}"/>
          </ac:spMkLst>
        </pc:spChg>
        <pc:spChg chg="mod">
          <ac:chgData name="Gareth Ward" userId="a57e6db4-b979-4727-87af-cb55c7f0937f" providerId="ADAL" clId="{518811C8-1BEE-4E1A-8ABA-13501DA9D01A}" dt="2024-07-15T20:23:29.488" v="11560" actId="6549"/>
          <ac:spMkLst>
            <pc:docMk/>
            <pc:sldMk cId="27679765" sldId="450"/>
            <ac:spMk id="3" creationId="{49BEA048-50A7-63BA-3DBF-DAD8E7322FD6}"/>
          </ac:spMkLst>
        </pc:spChg>
      </pc:sldChg>
      <pc:sldChg chg="modSp add mod">
        <pc:chgData name="Gareth Ward" userId="a57e6db4-b979-4727-87af-cb55c7f0937f" providerId="ADAL" clId="{518811C8-1BEE-4E1A-8ABA-13501DA9D01A}" dt="2024-07-15T20:27:14.759" v="12326" actId="20577"/>
        <pc:sldMkLst>
          <pc:docMk/>
          <pc:sldMk cId="45688199" sldId="451"/>
        </pc:sldMkLst>
        <pc:spChg chg="mod">
          <ac:chgData name="Gareth Ward" userId="a57e6db4-b979-4727-87af-cb55c7f0937f" providerId="ADAL" clId="{518811C8-1BEE-4E1A-8ABA-13501DA9D01A}" dt="2024-07-15T20:14:07.781" v="10151" actId="20577"/>
          <ac:spMkLst>
            <pc:docMk/>
            <pc:sldMk cId="45688199" sldId="451"/>
            <ac:spMk id="2" creationId="{0455ED6C-4EF2-AAAD-EC41-A93FFC013727}"/>
          </ac:spMkLst>
        </pc:spChg>
        <pc:spChg chg="mod">
          <ac:chgData name="Gareth Ward" userId="a57e6db4-b979-4727-87af-cb55c7f0937f" providerId="ADAL" clId="{518811C8-1BEE-4E1A-8ABA-13501DA9D01A}" dt="2024-07-15T20:27:14.759" v="12326" actId="20577"/>
          <ac:spMkLst>
            <pc:docMk/>
            <pc:sldMk cId="45688199" sldId="451"/>
            <ac:spMk id="3" creationId="{49BEA048-50A7-63BA-3DBF-DAD8E7322FD6}"/>
          </ac:spMkLst>
        </pc:spChg>
      </pc:sldChg>
      <pc:sldChg chg="addSp modSp new mod ord">
        <pc:chgData name="Gareth Ward" userId="a57e6db4-b979-4727-87af-cb55c7f0937f" providerId="ADAL" clId="{518811C8-1BEE-4E1A-8ABA-13501DA9D01A}" dt="2024-07-15T20:09:29.491" v="9571"/>
        <pc:sldMkLst>
          <pc:docMk/>
          <pc:sldMk cId="1709349146" sldId="452"/>
        </pc:sldMkLst>
        <pc:spChg chg="mod">
          <ac:chgData name="Gareth Ward" userId="a57e6db4-b979-4727-87af-cb55c7f0937f" providerId="ADAL" clId="{518811C8-1BEE-4E1A-8ABA-13501DA9D01A}" dt="2024-07-15T19:17:01.084" v="2708" actId="20577"/>
          <ac:spMkLst>
            <pc:docMk/>
            <pc:sldMk cId="1709349146" sldId="452"/>
            <ac:spMk id="2" creationId="{FABE28B6-0B27-490C-BA4A-DBDEE9DFAA9D}"/>
          </ac:spMkLst>
        </pc:spChg>
        <pc:spChg chg="mod">
          <ac:chgData name="Gareth Ward" userId="a57e6db4-b979-4727-87af-cb55c7f0937f" providerId="ADAL" clId="{518811C8-1BEE-4E1A-8ABA-13501DA9D01A}" dt="2024-07-15T19:25:19.898" v="4085" actId="6549"/>
          <ac:spMkLst>
            <pc:docMk/>
            <pc:sldMk cId="1709349146" sldId="452"/>
            <ac:spMk id="3" creationId="{FF7A7DC2-2B48-5A0B-F26C-446D3E307495}"/>
          </ac:spMkLst>
        </pc:spChg>
        <pc:graphicFrameChg chg="add mod modGraphic">
          <ac:chgData name="Gareth Ward" userId="a57e6db4-b979-4727-87af-cb55c7f0937f" providerId="ADAL" clId="{518811C8-1BEE-4E1A-8ABA-13501DA9D01A}" dt="2024-07-15T19:25:29.206" v="4094" actId="1036"/>
          <ac:graphicFrameMkLst>
            <pc:docMk/>
            <pc:sldMk cId="1709349146" sldId="452"/>
            <ac:graphicFrameMk id="4" creationId="{9DAD253F-E4D7-EB00-8D87-E033A59CB152}"/>
          </ac:graphicFrameMkLst>
        </pc:graphicFrameChg>
      </pc:sldChg>
      <pc:sldChg chg="modSp add del mod">
        <pc:chgData name="Gareth Ward" userId="a57e6db4-b979-4727-87af-cb55c7f0937f" providerId="ADAL" clId="{518811C8-1BEE-4E1A-8ABA-13501DA9D01A}" dt="2024-07-15T19:16:29.223" v="2687" actId="47"/>
        <pc:sldMkLst>
          <pc:docMk/>
          <pc:sldMk cId="3357653851" sldId="452"/>
        </pc:sldMkLst>
        <pc:spChg chg="mod">
          <ac:chgData name="Gareth Ward" userId="a57e6db4-b979-4727-87af-cb55c7f0937f" providerId="ADAL" clId="{518811C8-1BEE-4E1A-8ABA-13501DA9D01A}" dt="2024-07-15T19:15:46.962" v="2538" actId="20577"/>
          <ac:spMkLst>
            <pc:docMk/>
            <pc:sldMk cId="3357653851" sldId="452"/>
            <ac:spMk id="2" creationId="{0455ED6C-4EF2-AAAD-EC41-A93FFC013727}"/>
          </ac:spMkLst>
        </pc:spChg>
        <pc:spChg chg="mod">
          <ac:chgData name="Gareth Ward" userId="a57e6db4-b979-4727-87af-cb55c7f0937f" providerId="ADAL" clId="{518811C8-1BEE-4E1A-8ABA-13501DA9D01A}" dt="2024-07-15T19:16:27.156" v="2686" actId="20577"/>
          <ac:spMkLst>
            <pc:docMk/>
            <pc:sldMk cId="3357653851" sldId="452"/>
            <ac:spMk id="3" creationId="{49BEA048-50A7-63BA-3DBF-DAD8E7322FD6}"/>
          </ac:spMkLst>
        </pc:spChg>
      </pc:sldChg>
      <pc:sldChg chg="addSp delSp modSp new mod">
        <pc:chgData name="Gareth Ward" userId="a57e6db4-b979-4727-87af-cb55c7f0937f" providerId="ADAL" clId="{518811C8-1BEE-4E1A-8ABA-13501DA9D01A}" dt="2024-07-15T20:07:07.479" v="9548" actId="1076"/>
        <pc:sldMkLst>
          <pc:docMk/>
          <pc:sldMk cId="3370514847" sldId="453"/>
        </pc:sldMkLst>
        <pc:picChg chg="add del mod">
          <ac:chgData name="Gareth Ward" userId="a57e6db4-b979-4727-87af-cb55c7f0937f" providerId="ADAL" clId="{518811C8-1BEE-4E1A-8ABA-13501DA9D01A}" dt="2024-07-15T20:06:20.572" v="9545" actId="478"/>
          <ac:picMkLst>
            <pc:docMk/>
            <pc:sldMk cId="3370514847" sldId="453"/>
            <ac:picMk id="5" creationId="{027029F4-F35F-8D13-C4A6-54BB59155621}"/>
          </ac:picMkLst>
        </pc:picChg>
        <pc:picChg chg="add mod">
          <ac:chgData name="Gareth Ward" userId="a57e6db4-b979-4727-87af-cb55c7f0937f" providerId="ADAL" clId="{518811C8-1BEE-4E1A-8ABA-13501DA9D01A}" dt="2024-07-15T20:07:07.479" v="9548" actId="1076"/>
          <ac:picMkLst>
            <pc:docMk/>
            <pc:sldMk cId="3370514847" sldId="453"/>
            <ac:picMk id="7" creationId="{82FB315C-4C31-9075-4206-F1E382EC7C26}"/>
          </ac:picMkLst>
        </pc:picChg>
      </pc:sldChg>
      <pc:sldChg chg="add ord">
        <pc:chgData name="Gareth Ward" userId="a57e6db4-b979-4727-87af-cb55c7f0937f" providerId="ADAL" clId="{518811C8-1BEE-4E1A-8ABA-13501DA9D01A}" dt="2024-07-15T20:09:43.580" v="9574"/>
        <pc:sldMkLst>
          <pc:docMk/>
          <pc:sldMk cId="547963509" sldId="454"/>
        </pc:sldMkLst>
      </pc:sldChg>
      <pc:sldChg chg="del">
        <pc:chgData name="Gareth Ward" userId="a57e6db4-b979-4727-87af-cb55c7f0937f" providerId="ADAL" clId="{518811C8-1BEE-4E1A-8ABA-13501DA9D01A}" dt="2024-07-15T18:53:01.058" v="328" actId="47"/>
        <pc:sldMkLst>
          <pc:docMk/>
          <pc:sldMk cId="3288568623" sldId="454"/>
        </pc:sldMkLst>
      </pc:sldChg>
      <pc:sldChg chg="modSp new mod">
        <pc:chgData name="Gareth Ward" userId="a57e6db4-b979-4727-87af-cb55c7f0937f" providerId="ADAL" clId="{518811C8-1BEE-4E1A-8ABA-13501DA9D01A}" dt="2024-07-15T20:13:14.953" v="10012" actId="20577"/>
        <pc:sldMkLst>
          <pc:docMk/>
          <pc:sldMk cId="2526411085" sldId="455"/>
        </pc:sldMkLst>
        <pc:spChg chg="mod">
          <ac:chgData name="Gareth Ward" userId="a57e6db4-b979-4727-87af-cb55c7f0937f" providerId="ADAL" clId="{518811C8-1BEE-4E1A-8ABA-13501DA9D01A}" dt="2024-07-15T20:12:58.296" v="9968" actId="20577"/>
          <ac:spMkLst>
            <pc:docMk/>
            <pc:sldMk cId="2526411085" sldId="455"/>
            <ac:spMk id="2" creationId="{5B058FEA-D314-A3AE-3255-580B2D789CB9}"/>
          </ac:spMkLst>
        </pc:spChg>
        <pc:spChg chg="mod">
          <ac:chgData name="Gareth Ward" userId="a57e6db4-b979-4727-87af-cb55c7f0937f" providerId="ADAL" clId="{518811C8-1BEE-4E1A-8ABA-13501DA9D01A}" dt="2024-07-15T20:13:14.953" v="10012" actId="20577"/>
          <ac:spMkLst>
            <pc:docMk/>
            <pc:sldMk cId="2526411085" sldId="455"/>
            <ac:spMk id="3" creationId="{621C1A4D-7887-BA22-1B1D-8052720607E4}"/>
          </ac:spMkLst>
        </pc:spChg>
      </pc:sldChg>
      <pc:sldChg chg="modSp add mod">
        <pc:chgData name="Gareth Ward" userId="a57e6db4-b979-4727-87af-cb55c7f0937f" providerId="ADAL" clId="{518811C8-1BEE-4E1A-8ABA-13501DA9D01A}" dt="2024-07-15T20:45:09.681" v="14574" actId="20577"/>
        <pc:sldMkLst>
          <pc:docMk/>
          <pc:sldMk cId="2741746137" sldId="456"/>
        </pc:sldMkLst>
        <pc:spChg chg="mod">
          <ac:chgData name="Gareth Ward" userId="a57e6db4-b979-4727-87af-cb55c7f0937f" providerId="ADAL" clId="{518811C8-1BEE-4E1A-8ABA-13501DA9D01A}" dt="2024-07-15T20:45:09.681" v="14574" actId="20577"/>
          <ac:spMkLst>
            <pc:docMk/>
            <pc:sldMk cId="2741746137" sldId="456"/>
            <ac:spMk id="2" creationId="{0455ED6C-4EF2-AAAD-EC41-A93FFC013727}"/>
          </ac:spMkLst>
        </pc:spChg>
        <pc:spChg chg="mod">
          <ac:chgData name="Gareth Ward" userId="a57e6db4-b979-4727-87af-cb55c7f0937f" providerId="ADAL" clId="{518811C8-1BEE-4E1A-8ABA-13501DA9D01A}" dt="2024-07-15T20:44:32.248" v="14493" actId="20577"/>
          <ac:spMkLst>
            <pc:docMk/>
            <pc:sldMk cId="2741746137" sldId="456"/>
            <ac:spMk id="3" creationId="{49BEA048-50A7-63BA-3DBF-DAD8E7322FD6}"/>
          </ac:spMkLst>
        </pc:spChg>
      </pc:sldChg>
      <pc:sldChg chg="modSp add mod">
        <pc:chgData name="Gareth Ward" userId="a57e6db4-b979-4727-87af-cb55c7f0937f" providerId="ADAL" clId="{518811C8-1BEE-4E1A-8ABA-13501DA9D01A}" dt="2024-07-15T20:53:31.801" v="15802" actId="12"/>
        <pc:sldMkLst>
          <pc:docMk/>
          <pc:sldMk cId="806509502" sldId="457"/>
        </pc:sldMkLst>
        <pc:spChg chg="mod">
          <ac:chgData name="Gareth Ward" userId="a57e6db4-b979-4727-87af-cb55c7f0937f" providerId="ADAL" clId="{518811C8-1BEE-4E1A-8ABA-13501DA9D01A}" dt="2024-07-15T20:45:29.224" v="14635" actId="20577"/>
          <ac:spMkLst>
            <pc:docMk/>
            <pc:sldMk cId="806509502" sldId="457"/>
            <ac:spMk id="2" creationId="{0455ED6C-4EF2-AAAD-EC41-A93FFC013727}"/>
          </ac:spMkLst>
        </pc:spChg>
        <pc:spChg chg="mod">
          <ac:chgData name="Gareth Ward" userId="a57e6db4-b979-4727-87af-cb55c7f0937f" providerId="ADAL" clId="{518811C8-1BEE-4E1A-8ABA-13501DA9D01A}" dt="2024-07-15T20:53:31.801" v="15802" actId="12"/>
          <ac:spMkLst>
            <pc:docMk/>
            <pc:sldMk cId="806509502" sldId="457"/>
            <ac:spMk id="3" creationId="{49BEA048-50A7-63BA-3DBF-DAD8E7322FD6}"/>
          </ac:spMkLst>
        </pc:spChg>
      </pc:sldChg>
      <pc:sldChg chg="modSp add mod">
        <pc:chgData name="Gareth Ward" userId="a57e6db4-b979-4727-87af-cb55c7f0937f" providerId="ADAL" clId="{518811C8-1BEE-4E1A-8ABA-13501DA9D01A}" dt="2024-07-15T21:02:18.905" v="16006" actId="21"/>
        <pc:sldMkLst>
          <pc:docMk/>
          <pc:sldMk cId="3037929812" sldId="458"/>
        </pc:sldMkLst>
        <pc:spChg chg="mod">
          <ac:chgData name="Gareth Ward" userId="a57e6db4-b979-4727-87af-cb55c7f0937f" providerId="ADAL" clId="{518811C8-1BEE-4E1A-8ABA-13501DA9D01A}" dt="2024-07-15T20:54:02.702" v="15816" actId="20577"/>
          <ac:spMkLst>
            <pc:docMk/>
            <pc:sldMk cId="3037929812" sldId="458"/>
            <ac:spMk id="2" creationId="{0455ED6C-4EF2-AAAD-EC41-A93FFC013727}"/>
          </ac:spMkLst>
        </pc:spChg>
        <pc:spChg chg="mod">
          <ac:chgData name="Gareth Ward" userId="a57e6db4-b979-4727-87af-cb55c7f0937f" providerId="ADAL" clId="{518811C8-1BEE-4E1A-8ABA-13501DA9D01A}" dt="2024-07-15T21:02:18.905" v="16006" actId="21"/>
          <ac:spMkLst>
            <pc:docMk/>
            <pc:sldMk cId="3037929812" sldId="458"/>
            <ac:spMk id="3" creationId="{49BEA048-50A7-63BA-3DBF-DAD8E7322FD6}"/>
          </ac:spMkLst>
        </pc:spChg>
      </pc:sldChg>
      <pc:sldChg chg="addSp delSp modSp add mod modClrScheme chgLayout">
        <pc:chgData name="Gareth Ward" userId="a57e6db4-b979-4727-87af-cb55c7f0937f" providerId="ADAL" clId="{518811C8-1BEE-4E1A-8ABA-13501DA9D01A}" dt="2024-07-15T20:28:34.833" v="12346" actId="1076"/>
        <pc:sldMkLst>
          <pc:docMk/>
          <pc:sldMk cId="706577650" sldId="459"/>
        </pc:sldMkLst>
        <pc:spChg chg="mod ord">
          <ac:chgData name="Gareth Ward" userId="a57e6db4-b979-4727-87af-cb55c7f0937f" providerId="ADAL" clId="{518811C8-1BEE-4E1A-8ABA-13501DA9D01A}" dt="2024-07-15T20:28:17.344" v="12339" actId="26606"/>
          <ac:spMkLst>
            <pc:docMk/>
            <pc:sldMk cId="706577650" sldId="459"/>
            <ac:spMk id="2" creationId="{0455ED6C-4EF2-AAAD-EC41-A93FFC013727}"/>
          </ac:spMkLst>
        </pc:spChg>
        <pc:spChg chg="del mod">
          <ac:chgData name="Gareth Ward" userId="a57e6db4-b979-4727-87af-cb55c7f0937f" providerId="ADAL" clId="{518811C8-1BEE-4E1A-8ABA-13501DA9D01A}" dt="2024-07-15T20:27:52.314" v="12330" actId="26606"/>
          <ac:spMkLst>
            <pc:docMk/>
            <pc:sldMk cId="706577650" sldId="459"/>
            <ac:spMk id="3" creationId="{49BEA048-50A7-63BA-3DBF-DAD8E7322FD6}"/>
          </ac:spMkLst>
        </pc:spChg>
        <pc:spChg chg="add del mod">
          <ac:chgData name="Gareth Ward" userId="a57e6db4-b979-4727-87af-cb55c7f0937f" providerId="ADAL" clId="{518811C8-1BEE-4E1A-8ABA-13501DA9D01A}" dt="2024-07-15T20:28:19.297" v="12341" actId="26606"/>
          <ac:spMkLst>
            <pc:docMk/>
            <pc:sldMk cId="706577650" sldId="459"/>
            <ac:spMk id="10" creationId="{217830AA-10D3-38C5-C5F5-088996AC57EA}"/>
          </ac:spMkLst>
        </pc:spChg>
        <pc:spChg chg="add del mod">
          <ac:chgData name="Gareth Ward" userId="a57e6db4-b979-4727-87af-cb55c7f0937f" providerId="ADAL" clId="{518811C8-1BEE-4E1A-8ABA-13501DA9D01A}" dt="2024-07-15T20:28:16.742" v="12337" actId="26606"/>
          <ac:spMkLst>
            <pc:docMk/>
            <pc:sldMk cId="706577650" sldId="459"/>
            <ac:spMk id="15" creationId="{B44D97CD-416E-14BA-8A19-F1E0AF875D74}"/>
          </ac:spMkLst>
        </pc:spChg>
        <pc:picChg chg="add mod">
          <ac:chgData name="Gareth Ward" userId="a57e6db4-b979-4727-87af-cb55c7f0937f" providerId="ADAL" clId="{518811C8-1BEE-4E1A-8ABA-13501DA9D01A}" dt="2024-07-15T20:28:19.297" v="12341" actId="26606"/>
          <ac:picMkLst>
            <pc:docMk/>
            <pc:sldMk cId="706577650" sldId="459"/>
            <ac:picMk id="5" creationId="{9AB2F3AA-5392-3582-AC3C-A44C2E8A4CAD}"/>
          </ac:picMkLst>
        </pc:picChg>
        <pc:picChg chg="add mod">
          <ac:chgData name="Gareth Ward" userId="a57e6db4-b979-4727-87af-cb55c7f0937f" providerId="ADAL" clId="{518811C8-1BEE-4E1A-8ABA-13501DA9D01A}" dt="2024-07-15T20:28:34.833" v="12346" actId="1076"/>
          <ac:picMkLst>
            <pc:docMk/>
            <pc:sldMk cId="706577650" sldId="459"/>
            <ac:picMk id="7" creationId="{90D25C51-D287-9CBD-98D3-5CAF288B48F9}"/>
          </ac:picMkLst>
        </pc:picChg>
      </pc:sldChg>
      <pc:sldChg chg="modSp add mod ord">
        <pc:chgData name="Gareth Ward" userId="a57e6db4-b979-4727-87af-cb55c7f0937f" providerId="ADAL" clId="{518811C8-1BEE-4E1A-8ABA-13501DA9D01A}" dt="2024-07-15T20:38:52.798" v="13684" actId="20577"/>
        <pc:sldMkLst>
          <pc:docMk/>
          <pc:sldMk cId="2925553937" sldId="460"/>
        </pc:sldMkLst>
        <pc:spChg chg="mod">
          <ac:chgData name="Gareth Ward" userId="a57e6db4-b979-4727-87af-cb55c7f0937f" providerId="ADAL" clId="{518811C8-1BEE-4E1A-8ABA-13501DA9D01A}" dt="2024-07-15T20:38:52.798" v="13684" actId="20577"/>
          <ac:spMkLst>
            <pc:docMk/>
            <pc:sldMk cId="2925553937" sldId="460"/>
            <ac:spMk id="3" creationId="{49BEA048-50A7-63BA-3DBF-DAD8E7322FD6}"/>
          </ac:spMkLst>
        </pc:spChg>
      </pc:sldChg>
      <pc:sldChg chg="modSp new mod">
        <pc:chgData name="Gareth Ward" userId="a57e6db4-b979-4727-87af-cb55c7f0937f" providerId="ADAL" clId="{518811C8-1BEE-4E1A-8ABA-13501DA9D01A}" dt="2024-07-15T20:40:28.350" v="13784" actId="20577"/>
        <pc:sldMkLst>
          <pc:docMk/>
          <pc:sldMk cId="3382225286" sldId="461"/>
        </pc:sldMkLst>
        <pc:spChg chg="mod">
          <ac:chgData name="Gareth Ward" userId="a57e6db4-b979-4727-87af-cb55c7f0937f" providerId="ADAL" clId="{518811C8-1BEE-4E1A-8ABA-13501DA9D01A}" dt="2024-07-15T20:40:02.315" v="13708" actId="20577"/>
          <ac:spMkLst>
            <pc:docMk/>
            <pc:sldMk cId="3382225286" sldId="461"/>
            <ac:spMk id="2" creationId="{14CDD41C-3E36-FAFF-A313-2D90D0F70738}"/>
          </ac:spMkLst>
        </pc:spChg>
        <pc:spChg chg="mod">
          <ac:chgData name="Gareth Ward" userId="a57e6db4-b979-4727-87af-cb55c7f0937f" providerId="ADAL" clId="{518811C8-1BEE-4E1A-8ABA-13501DA9D01A}" dt="2024-07-15T20:40:28.350" v="13784" actId="20577"/>
          <ac:spMkLst>
            <pc:docMk/>
            <pc:sldMk cId="3382225286" sldId="461"/>
            <ac:spMk id="3" creationId="{B0287D74-3697-25D3-50CD-6BF7A0FCDF62}"/>
          </ac:spMkLst>
        </pc:spChg>
      </pc:sldChg>
      <pc:sldChg chg="modSp new mod">
        <pc:chgData name="Gareth Ward" userId="a57e6db4-b979-4727-87af-cb55c7f0937f" providerId="ADAL" clId="{518811C8-1BEE-4E1A-8ABA-13501DA9D01A}" dt="2024-07-15T20:44:46.114" v="14511" actId="20577"/>
        <pc:sldMkLst>
          <pc:docMk/>
          <pc:sldMk cId="222825028" sldId="462"/>
        </pc:sldMkLst>
        <pc:spChg chg="mod">
          <ac:chgData name="Gareth Ward" userId="a57e6db4-b979-4727-87af-cb55c7f0937f" providerId="ADAL" clId="{518811C8-1BEE-4E1A-8ABA-13501DA9D01A}" dt="2024-07-15T20:44:46.114" v="14511" actId="20577"/>
          <ac:spMkLst>
            <pc:docMk/>
            <pc:sldMk cId="222825028" sldId="462"/>
            <ac:spMk id="2" creationId="{6EA949E0-D978-1D23-B58E-004B01C3FC72}"/>
          </ac:spMkLst>
        </pc:spChg>
        <pc:spChg chg="mod">
          <ac:chgData name="Gareth Ward" userId="a57e6db4-b979-4727-87af-cb55c7f0937f" providerId="ADAL" clId="{518811C8-1BEE-4E1A-8ABA-13501DA9D01A}" dt="2024-07-15T20:41:05.736" v="13802" actId="20577"/>
          <ac:spMkLst>
            <pc:docMk/>
            <pc:sldMk cId="222825028" sldId="462"/>
            <ac:spMk id="3" creationId="{D786ABA2-92FF-6A99-9770-198A71AF1CE7}"/>
          </ac:spMkLst>
        </pc:spChg>
      </pc:sldChg>
      <pc:sldChg chg="modSp add mod">
        <pc:chgData name="Gareth Ward" userId="a57e6db4-b979-4727-87af-cb55c7f0937f" providerId="ADAL" clId="{518811C8-1BEE-4E1A-8ABA-13501DA9D01A}" dt="2024-07-15T21:02:27.985" v="16010" actId="21"/>
        <pc:sldMkLst>
          <pc:docMk/>
          <pc:sldMk cId="1534699527" sldId="463"/>
        </pc:sldMkLst>
        <pc:spChg chg="mod">
          <ac:chgData name="Gareth Ward" userId="a57e6db4-b979-4727-87af-cb55c7f0937f" providerId="ADAL" clId="{518811C8-1BEE-4E1A-8ABA-13501DA9D01A}" dt="2024-07-15T21:02:27.985" v="16010" actId="21"/>
          <ac:spMkLst>
            <pc:docMk/>
            <pc:sldMk cId="1534699527" sldId="463"/>
            <ac:spMk id="3" creationId="{49BEA048-50A7-63BA-3DBF-DAD8E7322FD6}"/>
          </ac:spMkLst>
        </pc:spChg>
      </pc:sldChg>
      <pc:sldChg chg="modSp add mod">
        <pc:chgData name="Gareth Ward" userId="a57e6db4-b979-4727-87af-cb55c7f0937f" providerId="ADAL" clId="{518811C8-1BEE-4E1A-8ABA-13501DA9D01A}" dt="2024-07-15T21:02:34.233" v="16013" actId="6549"/>
        <pc:sldMkLst>
          <pc:docMk/>
          <pc:sldMk cId="3569591967" sldId="464"/>
        </pc:sldMkLst>
        <pc:spChg chg="mod">
          <ac:chgData name="Gareth Ward" userId="a57e6db4-b979-4727-87af-cb55c7f0937f" providerId="ADAL" clId="{518811C8-1BEE-4E1A-8ABA-13501DA9D01A}" dt="2024-07-15T21:02:34.233" v="16013" actId="6549"/>
          <ac:spMkLst>
            <pc:docMk/>
            <pc:sldMk cId="3569591967" sldId="464"/>
            <ac:spMk id="3" creationId="{49BEA048-50A7-63BA-3DBF-DAD8E7322FD6}"/>
          </ac:spMkLst>
        </pc:spChg>
      </pc:sldChg>
      <pc:sldChg chg="del">
        <pc:chgData name="Gareth Ward" userId="a57e6db4-b979-4727-87af-cb55c7f0937f" providerId="ADAL" clId="{518811C8-1BEE-4E1A-8ABA-13501DA9D01A}" dt="2024-07-15T18:52:52.827" v="320" actId="47"/>
        <pc:sldMkLst>
          <pc:docMk/>
          <pc:sldMk cId="3185523852" sldId="465"/>
        </pc:sldMkLst>
      </pc:sldChg>
      <pc:sldChg chg="modSp add mod">
        <pc:chgData name="Gareth Ward" userId="a57e6db4-b979-4727-87af-cb55c7f0937f" providerId="ADAL" clId="{518811C8-1BEE-4E1A-8ABA-13501DA9D01A}" dt="2024-07-15T21:02:08.375" v="16005" actId="6549"/>
        <pc:sldMkLst>
          <pc:docMk/>
          <pc:sldMk cId="3763329313" sldId="465"/>
        </pc:sldMkLst>
        <pc:spChg chg="mod">
          <ac:chgData name="Gareth Ward" userId="a57e6db4-b979-4727-87af-cb55c7f0937f" providerId="ADAL" clId="{518811C8-1BEE-4E1A-8ABA-13501DA9D01A}" dt="2024-07-15T21:02:08.375" v="16005" actId="6549"/>
          <ac:spMkLst>
            <pc:docMk/>
            <pc:sldMk cId="3763329313" sldId="465"/>
            <ac:spMk id="3" creationId="{49BEA048-50A7-63BA-3DBF-DAD8E7322FD6}"/>
          </ac:spMkLst>
        </pc:spChg>
      </pc:sldChg>
      <pc:sldChg chg="modSp add mod">
        <pc:chgData name="Gareth Ward" userId="a57e6db4-b979-4727-87af-cb55c7f0937f" providerId="ADAL" clId="{518811C8-1BEE-4E1A-8ABA-13501DA9D01A}" dt="2024-07-15T21:02:02.865" v="16004" actId="6549"/>
        <pc:sldMkLst>
          <pc:docMk/>
          <pc:sldMk cId="1196885082" sldId="466"/>
        </pc:sldMkLst>
        <pc:spChg chg="mod">
          <ac:chgData name="Gareth Ward" userId="a57e6db4-b979-4727-87af-cb55c7f0937f" providerId="ADAL" clId="{518811C8-1BEE-4E1A-8ABA-13501DA9D01A}" dt="2024-07-15T21:02:02.865" v="16004" actId="6549"/>
          <ac:spMkLst>
            <pc:docMk/>
            <pc:sldMk cId="1196885082" sldId="466"/>
            <ac:spMk id="3" creationId="{49BEA048-50A7-63BA-3DBF-DAD8E7322FD6}"/>
          </ac:spMkLst>
        </pc:spChg>
      </pc:sldChg>
    </pc:docChg>
  </pc:docChgLst>
  <pc:docChgLst>
    <pc:chgData name="Tim Jackson" userId="03094491-b488-4da4-8da4-568f3077822d" providerId="ADAL" clId="{9A3DBF3A-65D0-4C44-9814-D7A5C88735D4}"/>
    <pc:docChg chg="undo custSel addSld delSld modSld">
      <pc:chgData name="Tim Jackson" userId="03094491-b488-4da4-8da4-568f3077822d" providerId="ADAL" clId="{9A3DBF3A-65D0-4C44-9814-D7A5C88735D4}" dt="2024-06-25T10:32:22.187" v="27" actId="1076"/>
      <pc:docMkLst>
        <pc:docMk/>
      </pc:docMkLst>
      <pc:sldChg chg="modSp mod">
        <pc:chgData name="Tim Jackson" userId="03094491-b488-4da4-8da4-568f3077822d" providerId="ADAL" clId="{9A3DBF3A-65D0-4C44-9814-D7A5C88735D4}" dt="2024-06-25T10:32:22.187" v="27" actId="1076"/>
        <pc:sldMkLst>
          <pc:docMk/>
          <pc:sldMk cId="354714320" sldId="425"/>
        </pc:sldMkLst>
        <pc:spChg chg="mod">
          <ac:chgData name="Tim Jackson" userId="03094491-b488-4da4-8da4-568f3077822d" providerId="ADAL" clId="{9A3DBF3A-65D0-4C44-9814-D7A5C88735D4}" dt="2024-06-25T10:32:22.187" v="27" actId="1076"/>
          <ac:spMkLst>
            <pc:docMk/>
            <pc:sldMk cId="354714320" sldId="425"/>
            <ac:spMk id="3" creationId="{49BEA048-50A7-63BA-3DBF-DAD8E7322FD6}"/>
          </ac:spMkLst>
        </pc:spChg>
      </pc:sldChg>
      <pc:sldChg chg="modSp mod">
        <pc:chgData name="Tim Jackson" userId="03094491-b488-4da4-8da4-568f3077822d" providerId="ADAL" clId="{9A3DBF3A-65D0-4C44-9814-D7A5C88735D4}" dt="2024-06-25T10:30:34.116" v="10" actId="1076"/>
        <pc:sldMkLst>
          <pc:docMk/>
          <pc:sldMk cId="1887200567" sldId="428"/>
        </pc:sldMkLst>
        <pc:spChg chg="mod">
          <ac:chgData name="Tim Jackson" userId="03094491-b488-4da4-8da4-568f3077822d" providerId="ADAL" clId="{9A3DBF3A-65D0-4C44-9814-D7A5C88735D4}" dt="2024-06-25T10:30:34.116" v="10" actId="1076"/>
          <ac:spMkLst>
            <pc:docMk/>
            <pc:sldMk cId="1887200567" sldId="428"/>
            <ac:spMk id="8" creationId="{03B88962-2C70-0125-607C-A4291C4DAE30}"/>
          </ac:spMkLst>
        </pc:spChg>
      </pc:sldChg>
      <pc:sldChg chg="add del">
        <pc:chgData name="Tim Jackson" userId="03094491-b488-4da4-8da4-568f3077822d" providerId="ADAL" clId="{9A3DBF3A-65D0-4C44-9814-D7A5C88735D4}" dt="2024-06-25T10:28:28.557" v="2" actId="47"/>
        <pc:sldMkLst>
          <pc:docMk/>
          <pc:sldMk cId="3226671779" sldId="431"/>
        </pc:sldMkLst>
      </pc:sldChg>
      <pc:sldChg chg="modSp mod">
        <pc:chgData name="Tim Jackson" userId="03094491-b488-4da4-8da4-568f3077822d" providerId="ADAL" clId="{9A3DBF3A-65D0-4C44-9814-D7A5C88735D4}" dt="2024-06-25T10:29:21.793" v="7" actId="1076"/>
        <pc:sldMkLst>
          <pc:docMk/>
          <pc:sldMk cId="2007741208" sldId="440"/>
        </pc:sldMkLst>
        <pc:spChg chg="mod">
          <ac:chgData name="Tim Jackson" userId="03094491-b488-4da4-8da4-568f3077822d" providerId="ADAL" clId="{9A3DBF3A-65D0-4C44-9814-D7A5C88735D4}" dt="2024-06-25T10:29:21.793" v="7" actId="1076"/>
          <ac:spMkLst>
            <pc:docMk/>
            <pc:sldMk cId="2007741208" sldId="440"/>
            <ac:spMk id="3" creationId="{49BEA048-50A7-63BA-3DBF-DAD8E7322FD6}"/>
          </ac:spMkLst>
        </pc:spChg>
      </pc:sldChg>
      <pc:sldChg chg="modSp mod">
        <pc:chgData name="Tim Jackson" userId="03094491-b488-4da4-8da4-568f3077822d" providerId="ADAL" clId="{9A3DBF3A-65D0-4C44-9814-D7A5C88735D4}" dt="2024-06-25T10:30:45.349" v="13" actId="1076"/>
        <pc:sldMkLst>
          <pc:docMk/>
          <pc:sldMk cId="1871211477" sldId="441"/>
        </pc:sldMkLst>
        <pc:spChg chg="mod">
          <ac:chgData name="Tim Jackson" userId="03094491-b488-4da4-8da4-568f3077822d" providerId="ADAL" clId="{9A3DBF3A-65D0-4C44-9814-D7A5C88735D4}" dt="2024-06-25T10:30:45.349" v="13" actId="1076"/>
          <ac:spMkLst>
            <pc:docMk/>
            <pc:sldMk cId="1871211477" sldId="441"/>
            <ac:spMk id="8" creationId="{03B88962-2C70-0125-607C-A4291C4DAE30}"/>
          </ac:spMkLst>
        </pc:spChg>
      </pc:sldChg>
      <pc:sldChg chg="modSp mod">
        <pc:chgData name="Tim Jackson" userId="03094491-b488-4da4-8da4-568f3077822d" providerId="ADAL" clId="{9A3DBF3A-65D0-4C44-9814-D7A5C88735D4}" dt="2024-06-25T10:31:02.678" v="16" actId="1076"/>
        <pc:sldMkLst>
          <pc:docMk/>
          <pc:sldMk cId="4034347422" sldId="442"/>
        </pc:sldMkLst>
        <pc:spChg chg="mod">
          <ac:chgData name="Tim Jackson" userId="03094491-b488-4da4-8da4-568f3077822d" providerId="ADAL" clId="{9A3DBF3A-65D0-4C44-9814-D7A5C88735D4}" dt="2024-06-25T10:31:02.678" v="16" actId="1076"/>
          <ac:spMkLst>
            <pc:docMk/>
            <pc:sldMk cId="4034347422" sldId="442"/>
            <ac:spMk id="8" creationId="{03B88962-2C70-0125-607C-A4291C4DAE30}"/>
          </ac:spMkLst>
        </pc:spChg>
      </pc:sldChg>
      <pc:sldChg chg="modSp add del mod">
        <pc:chgData name="Tim Jackson" userId="03094491-b488-4da4-8da4-568f3077822d" providerId="ADAL" clId="{9A3DBF3A-65D0-4C44-9814-D7A5C88735D4}" dt="2024-06-25T10:32:00.270" v="24" actId="1076"/>
        <pc:sldMkLst>
          <pc:docMk/>
          <pc:sldMk cId="3132617916" sldId="448"/>
        </pc:sldMkLst>
        <pc:spChg chg="mod">
          <ac:chgData name="Tim Jackson" userId="03094491-b488-4da4-8da4-568f3077822d" providerId="ADAL" clId="{9A3DBF3A-65D0-4C44-9814-D7A5C88735D4}" dt="2024-06-25T10:32:00.270" v="24" actId="1076"/>
          <ac:spMkLst>
            <pc:docMk/>
            <pc:sldMk cId="3132617916" sldId="448"/>
            <ac:spMk id="8" creationId="{8010973F-5EF5-4422-63EE-BA196DF7B0A9}"/>
          </ac:spMkLst>
        </pc:spChg>
      </pc:sldChg>
      <pc:sldChg chg="add del">
        <pc:chgData name="Tim Jackson" userId="03094491-b488-4da4-8da4-568f3077822d" providerId="ADAL" clId="{9A3DBF3A-65D0-4C44-9814-D7A5C88735D4}" dt="2024-06-25T10:28:32.453" v="4" actId="47"/>
        <pc:sldMkLst>
          <pc:docMk/>
          <pc:sldMk cId="1201740274" sldId="452"/>
        </pc:sldMkLst>
      </pc:sldChg>
      <pc:sldChg chg="add del">
        <pc:chgData name="Tim Jackson" userId="03094491-b488-4da4-8da4-568f3077822d" providerId="ADAL" clId="{9A3DBF3A-65D0-4C44-9814-D7A5C88735D4}" dt="2024-06-25T10:28:30.585" v="3" actId="47"/>
        <pc:sldMkLst>
          <pc:docMk/>
          <pc:sldMk cId="1832419495" sldId="453"/>
        </pc:sldMkLst>
      </pc:sldChg>
      <pc:sldChg chg="modSp mod">
        <pc:chgData name="Tim Jackson" userId="03094491-b488-4da4-8da4-568f3077822d" providerId="ADAL" clId="{9A3DBF3A-65D0-4C44-9814-D7A5C88735D4}" dt="2024-06-25T10:31:18.998" v="19" actId="1076"/>
        <pc:sldMkLst>
          <pc:docMk/>
          <pc:sldMk cId="3288568623" sldId="454"/>
        </pc:sldMkLst>
        <pc:spChg chg="mod">
          <ac:chgData name="Tim Jackson" userId="03094491-b488-4da4-8da4-568f3077822d" providerId="ADAL" clId="{9A3DBF3A-65D0-4C44-9814-D7A5C88735D4}" dt="2024-06-25T10:31:18.998" v="19" actId="1076"/>
          <ac:spMkLst>
            <pc:docMk/>
            <pc:sldMk cId="3288568623" sldId="454"/>
            <ac:spMk id="8" creationId="{8010973F-5EF5-4422-63EE-BA196DF7B0A9}"/>
          </ac:spMkLst>
        </pc:spChg>
      </pc:sldChg>
      <pc:sldMasterChg chg="addSldLayout delSldLayout">
        <pc:chgData name="Tim Jackson" userId="03094491-b488-4da4-8da4-568f3077822d" providerId="ADAL" clId="{9A3DBF3A-65D0-4C44-9814-D7A5C88735D4}" dt="2024-06-25T10:28:28.557" v="2" actId="47"/>
        <pc:sldMasterMkLst>
          <pc:docMk/>
          <pc:sldMasterMk cId="475444502" sldId="2147483834"/>
        </pc:sldMasterMkLst>
        <pc:sldLayoutChg chg="add del">
          <pc:chgData name="Tim Jackson" userId="03094491-b488-4da4-8da4-568f3077822d" providerId="ADAL" clId="{9A3DBF3A-65D0-4C44-9814-D7A5C88735D4}" dt="2024-06-25T10:28:28.557" v="2" actId="47"/>
          <pc:sldLayoutMkLst>
            <pc:docMk/>
            <pc:sldMasterMk cId="475444502" sldId="2147483834"/>
            <pc:sldLayoutMk cId="2726771571" sldId="214748390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EBC71A-9C5D-9A2C-A15F-A5400CDA4E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AFF51-F9E0-DB97-945D-6FE4E10A8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45EEF-DD1A-8742-8830-9AF8C51014E5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16389-CE81-4455-5554-98F2CEFAB4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086A6-B781-4E85-4B21-CCF7D1EE94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19E5A-4CF6-0C47-9D09-B43E5FC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73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2EE99-79E1-47B8-A501-E957A556D3CC}" type="datetimeFigureOut"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111D4-E2B8-4CE5-8D7D-95747B3273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9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– 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91941A-FE88-32A5-6B12-C21147FAE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5716" y="2495738"/>
            <a:ext cx="5780568" cy="18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1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title+Subtitle_Stone">
    <p:bg>
      <p:bgPr>
        <a:solidFill>
          <a:srgbClr val="F1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6">
            <a:extLst>
              <a:ext uri="{FF2B5EF4-FFF2-40B4-BE49-F238E27FC236}">
                <a16:creationId xmlns:a16="http://schemas.microsoft.com/office/drawing/2014/main" id="{A66A3AB1-E3C1-1675-3F11-959EE18B41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2882352-B4BA-EEA3-7089-4DBD218B0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874" y="2599466"/>
            <a:ext cx="10463874" cy="93603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60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5D41F2C-B2B5-405C-C91C-AF6A924A5A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3641253"/>
            <a:ext cx="10463213" cy="658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0A1E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Chapter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5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title+Subtitl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6">
            <a:extLst>
              <a:ext uri="{FF2B5EF4-FFF2-40B4-BE49-F238E27FC236}">
                <a16:creationId xmlns:a16="http://schemas.microsoft.com/office/drawing/2014/main" id="{E56DCE60-F388-23FD-D416-F58F095654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DFA87EF-EAA5-E616-E42E-BFEC257B6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874" y="2599466"/>
            <a:ext cx="10463874" cy="93603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60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9598B46-F7C7-1A95-12AE-E70BD3E13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3641253"/>
            <a:ext cx="10463213" cy="658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0A1E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Chapter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13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021AA63-5197-9854-AAB2-5B2C4DEEA29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/>
              <a:t>Insert Picture</a:t>
            </a: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053704A5-9851-6B4F-E2A7-D5C0117BC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5467086-8BDF-2409-5C85-FCF7650A6B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874" y="2599466"/>
            <a:ext cx="5445916" cy="93603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60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0ECCB58-7CEE-5D1B-75C3-926D093E46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26" y="3641253"/>
            <a:ext cx="5445572" cy="658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0A1E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Chapter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4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A9AC6F1-2736-1631-D819-D3BACCEDAA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Large Body Copy</a:t>
            </a:r>
          </a:p>
          <a:p>
            <a:endParaRPr lang="en-US"/>
          </a:p>
        </p:txBody>
      </p:sp>
      <p:pic>
        <p:nvPicPr>
          <p:cNvPr id="13" name="Graphic 6">
            <a:extLst>
              <a:ext uri="{FF2B5EF4-FFF2-40B4-BE49-F238E27FC236}">
                <a16:creationId xmlns:a16="http://schemas.microsoft.com/office/drawing/2014/main" id="{46A8313B-7B2C-3E65-0FAF-4D28475B3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63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B33619-C06C-1402-FD02-AE011ADD0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26157647-1284-FB4D-163D-EFB9F0390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7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E429FD-B9D9-0491-1FFA-517231F2D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435028E3-1B7D-EB9A-1ADD-80BDF5F23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5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14A037-057E-37C9-AC79-5B8EB8743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B7A170FD-B3FA-B2FF-0006-5C33D4EEE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7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863CDB-ADD0-99D7-CA36-7C731DE2E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E3F9349E-5200-95CE-C848-61302DC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6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C3FDC8-4E9C-CA3F-B1DC-5B97E7BA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3A3FACE5-B32F-5566-83D3-3361E2613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97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5EC46C-967E-C4A9-2AB1-B125A672EBE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Large Body Copy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90497E-1AA1-DF1C-1CB8-C745B45BA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6016415"/>
            <a:ext cx="12212320" cy="884121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0F91AA79-FC09-9EAC-AD0B-83454BB513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5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 – 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91941A-FE88-32A5-6B12-C21147FAE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5716" y="2495738"/>
            <a:ext cx="5780568" cy="18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3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B33619-C06C-1402-FD02-AE011ADD0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8646C1-8BF6-6441-95C3-D5E9206A0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6016415"/>
            <a:ext cx="12212320" cy="884121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580B684B-B39D-B9AA-04E5-DBA8A874B9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13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E429FD-B9D9-0491-1FFA-517231F2D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9937A8-FA3A-AF2A-113F-060EBB0D3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6016415"/>
            <a:ext cx="12212320" cy="884121"/>
          </a:xfrm>
          <a:prstGeom prst="rect">
            <a:avLst/>
          </a:prstGeom>
        </p:spPr>
      </p:pic>
      <p:pic>
        <p:nvPicPr>
          <p:cNvPr id="13" name="Graphic 6">
            <a:extLst>
              <a:ext uri="{FF2B5EF4-FFF2-40B4-BE49-F238E27FC236}">
                <a16:creationId xmlns:a16="http://schemas.microsoft.com/office/drawing/2014/main" id="{F5959C4C-2235-A1C8-7192-F7ED5E225D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07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14A037-057E-37C9-AC79-5B8EB8743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9B7231-27DB-46D5-7CB0-2090704534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6016415"/>
            <a:ext cx="12212320" cy="884121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E531EA12-95D8-F443-D4FE-B5F5E88FF7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7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863CDB-ADD0-99D7-CA36-7C731DE2E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1E0805-FB8C-2AAE-CD3C-4FFBC8051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6016415"/>
            <a:ext cx="12212320" cy="884121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0D47E3A3-BD4A-828A-84A1-9E4E11264E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43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C3FDC8-4E9C-CA3F-B1DC-5B97E7BA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E18A2-A22F-CCD6-67AC-2A1ADE8517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6016415"/>
            <a:ext cx="12212320" cy="884121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3B7D6D14-6579-E0B1-EA29-3A86FA42EA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48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5EC46C-967E-C4A9-2AB1-B125A672EBE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Large Body Copy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1E9D66-CF4D-FE5E-E315-CE843AFD4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6016415"/>
            <a:ext cx="12212318" cy="884121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C31C3A35-991E-0BDC-0BA7-3B49E6689B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B33619-C06C-1402-FD02-AE011ADD0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B66A6-9566-FB01-1CA9-F3211CAF0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6016415"/>
            <a:ext cx="12212318" cy="884121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8DDEEB58-6912-CA8B-4EFB-CAD766411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1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E429FD-B9D9-0491-1FFA-517231F2D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E24A1-94E6-E5BD-0EF9-B6CF3E7FF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6016415"/>
            <a:ext cx="12212318" cy="884121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077B3391-04C3-23ED-502B-294CBEE4BC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06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14A037-057E-37C9-AC79-5B8EB8743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DCEA7-4340-29E1-396A-98F6C0E26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6016415"/>
            <a:ext cx="12212318" cy="884121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B0FF6F35-CD4C-D9D9-DF73-EF8030E5D7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28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863CDB-ADD0-99D7-CA36-7C731DE2E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D27FB-0B9B-F792-E024-BF07BBA397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6016415"/>
            <a:ext cx="12212318" cy="884121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605AA47C-2021-B5B9-3255-6920B56ADE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0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 – Cornflow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91941A-FE88-32A5-6B12-C21147FAE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5716" y="2495738"/>
            <a:ext cx="5780568" cy="18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93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C3FDC8-4E9C-CA3F-B1DC-5B97E7BA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FFB273-5916-3151-1DF3-052033640D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6016415"/>
            <a:ext cx="12212318" cy="884121"/>
          </a:xfrm>
          <a:prstGeom prst="rect">
            <a:avLst/>
          </a:prstGeom>
        </p:spPr>
      </p:pic>
      <p:pic>
        <p:nvPicPr>
          <p:cNvPr id="10" name="Graphic 6">
            <a:extLst>
              <a:ext uri="{FF2B5EF4-FFF2-40B4-BE49-F238E27FC236}">
                <a16:creationId xmlns:a16="http://schemas.microsoft.com/office/drawing/2014/main" id="{F7C88AAE-90CA-B4BE-F3B7-295B0D3C9F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36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5EC46C-967E-C4A9-2AB1-B125A672EBE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Large Body Copy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8ED9E1-0383-61A9-F910-BE4B9D0C8A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2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33414031-2BB0-541E-6920-DDADA13C3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62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B33619-C06C-1402-FD02-AE011ADD0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3EA1C-1C36-2C96-86C6-BAE08658AB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20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7E81F801-2558-B8FF-295E-8AB12A9E7A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76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E429FD-B9D9-0491-1FFA-517231F2D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C9AC48-1402-009D-C97D-40AA1503BB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20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8483C173-2467-286C-3C95-E8BC6499E9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14A037-057E-37C9-AC79-5B8EB8743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F6860-C329-310A-6C3D-12C87BE76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20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2C529755-58AA-AC64-B021-2D70F686D7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07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863CDB-ADD0-99D7-CA36-7C731DE2E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B8EC65-858E-F4C3-6509-169CDE50B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20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32C04415-AD44-A72A-6544-5226A785E5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82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C3FDC8-4E9C-CA3F-B1DC-5B97E7BA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355BE-ED11-02D4-8D72-3ECB7CF29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20"/>
          </a:xfrm>
          <a:prstGeom prst="rect">
            <a:avLst/>
          </a:prstGeom>
        </p:spPr>
      </p:pic>
      <p:pic>
        <p:nvPicPr>
          <p:cNvPr id="10" name="Graphic 6">
            <a:extLst>
              <a:ext uri="{FF2B5EF4-FFF2-40B4-BE49-F238E27FC236}">
                <a16:creationId xmlns:a16="http://schemas.microsoft.com/office/drawing/2014/main" id="{61F6608F-63B8-E01F-F6F5-16CF0BE6B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0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5EC46C-967E-C4A9-2AB1-B125A672EBE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Large Body Copy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AE8903-95AD-BB9B-844F-531CBA7D0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19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F0E591B7-559E-7E1A-BBAE-51FD8CD1A6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37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B33619-C06C-1402-FD02-AE011ADD0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FDA75-5F20-7C7A-725C-75EE268727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19"/>
          </a:xfrm>
          <a:prstGeom prst="rect">
            <a:avLst/>
          </a:prstGeom>
        </p:spPr>
      </p:pic>
      <p:pic>
        <p:nvPicPr>
          <p:cNvPr id="10" name="Graphic 6">
            <a:extLst>
              <a:ext uri="{FF2B5EF4-FFF2-40B4-BE49-F238E27FC236}">
                <a16:creationId xmlns:a16="http://schemas.microsoft.com/office/drawing/2014/main" id="{EBEC5086-1ABC-827A-776F-E311F283DD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82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E429FD-B9D9-0491-1FFA-517231F2D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D5CA21-29FD-E723-EBE1-8B509D08F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19"/>
          </a:xfrm>
          <a:prstGeom prst="rect">
            <a:avLst/>
          </a:prstGeom>
        </p:spPr>
      </p:pic>
      <p:pic>
        <p:nvPicPr>
          <p:cNvPr id="12" name="Graphic 6">
            <a:extLst>
              <a:ext uri="{FF2B5EF4-FFF2-40B4-BE49-F238E27FC236}">
                <a16:creationId xmlns:a16="http://schemas.microsoft.com/office/drawing/2014/main" id="{62E484ED-4260-B666-4A9A-86708DA9F0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2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 – St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91941A-FE88-32A5-6B12-C21147FAE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05716" y="2495738"/>
            <a:ext cx="5780568" cy="18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55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14A037-057E-37C9-AC79-5B8EB8743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B7ADD-7358-29FC-9EBF-82F1FD04E1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19"/>
          </a:xfrm>
          <a:prstGeom prst="rect">
            <a:avLst/>
          </a:prstGeom>
        </p:spPr>
      </p:pic>
      <p:pic>
        <p:nvPicPr>
          <p:cNvPr id="10" name="Graphic 6">
            <a:extLst>
              <a:ext uri="{FF2B5EF4-FFF2-40B4-BE49-F238E27FC236}">
                <a16:creationId xmlns:a16="http://schemas.microsoft.com/office/drawing/2014/main" id="{D3E2F50F-D076-74C9-F720-CFCC05827B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12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863CDB-ADD0-99D7-CA36-7C731DE2E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08AB6E-2BB8-6F22-8B4C-469D4D99A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19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5A189380-4A79-8B77-441C-36D844F98D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2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C3FDC8-4E9C-CA3F-B1DC-5B97E7BA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277127"/>
            <a:ext cx="1046387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566121-E776-915C-E016-428F02894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6016415"/>
            <a:ext cx="12212305" cy="884119"/>
          </a:xfrm>
          <a:prstGeom prst="rect">
            <a:avLst/>
          </a:prstGeom>
        </p:spPr>
      </p:pic>
      <p:pic>
        <p:nvPicPr>
          <p:cNvPr id="13" name="Graphic 6">
            <a:extLst>
              <a:ext uri="{FF2B5EF4-FFF2-40B4-BE49-F238E27FC236}">
                <a16:creationId xmlns:a16="http://schemas.microsoft.com/office/drawing/2014/main" id="{5AD8EE87-C7DD-2EB9-3A75-CF98D1D1B0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6000" y="6202259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9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CF152C-074A-E331-8FF2-7DCEF8935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-63767"/>
            <a:ext cx="12212320" cy="8841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6F7CD640-9923-FA85-278F-1ECCF34857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51CF63C-AB7F-AF91-42EF-8B12CB2139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34703"/>
            <a:ext cx="7750609" cy="45923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Large Body Copy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99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C8C1EB-8C98-11C1-64B6-18F5F2A785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0" y="-63767"/>
            <a:ext cx="12212320" cy="884121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26157647-1284-FB4D-163D-EFB9F03908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70A7E16-A426-FD6A-D286-5968773A6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56625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435028E3-1B7D-EB9A-1ADD-80BDF5F23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0E322F-9640-486B-46DD-5A9FFC0A4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60" y="-63767"/>
            <a:ext cx="12212320" cy="88412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7558A3E-6F2E-390A-CCAB-794632D18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95789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B7A170FD-B3FA-B2FF-0006-5C33D4EEE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66FE6D-FDB1-FECE-71A3-9BFF49DE4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60" y="-63767"/>
            <a:ext cx="12212320" cy="88412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C99E16A-FA43-5978-C281-82AA95355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4318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E3F9349E-5200-95CE-C848-61302DC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8BD49-F638-7D49-F574-D4CE91854C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60" y="-63767"/>
            <a:ext cx="12212320" cy="8841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DBAB7C4-EB46-735B-95F6-957C937BA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8111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3A3FACE5-B32F-5566-83D3-3361E2613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B6A270-78FE-FBEC-93A0-9EEB5A3B78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60" y="-63767"/>
            <a:ext cx="12212320" cy="88412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E2A9647-F943-5E55-993C-BAEF11396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47139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CF152C-074A-E331-8FF2-7DCEF8935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-63767"/>
            <a:ext cx="12212318" cy="8841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6F7CD640-9923-FA85-278F-1ECCF34857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51CF63C-AB7F-AF91-42EF-8B12CB2139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34703"/>
            <a:ext cx="7750609" cy="45923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Large Body Copy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6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– D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F1ACAD9-08C0-7ECA-CA95-996C2D462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915" y="340252"/>
            <a:ext cx="8668065" cy="47016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90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92CF9048-693F-8678-55CD-8F40A0615C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1" y="6093123"/>
            <a:ext cx="1542012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037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26157647-1284-FB4D-163D-EFB9F0390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66E89A-2A4B-287D-062A-825D0C365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B9954DE-1BBD-299E-1C8C-58532F4BB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2664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435028E3-1B7D-EB9A-1ADD-80BDF5F23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433D3-CF3A-3E61-F2BE-956A8DFA80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5C6CFCB-C246-263C-EB14-C033A43AC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92341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B7A170FD-B3FA-B2FF-0006-5C33D4EEE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246DCF-6D47-E416-1ECE-9D3931887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0FB204C-96CF-9A34-5F04-B4D50D747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612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E3F9349E-5200-95CE-C848-61302DC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F8DCE-2546-1EE7-F050-2C7ABC40CF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C9941F-0966-46EF-27A4-D95B88F7B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8561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3A3FACE5-B32F-5566-83D3-3361E2613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36BAAD-39F7-9453-312D-35B1770ED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4944F57-73C3-A622-A539-C3E130C11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86356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CF152C-074A-E331-8FF2-7DCEF8935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9" y="-63767"/>
            <a:ext cx="12212318" cy="884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6F7CD640-9923-FA85-278F-1ECCF34857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51CF63C-AB7F-AF91-42EF-8B12CB2139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34703"/>
            <a:ext cx="7750609" cy="45923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Large Body Copy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4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26157647-1284-FB4D-163D-EFB9F0390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739DD2-6A21-EC95-49C3-F12AE3120C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711F0B-BA2E-9CF6-2016-119CEDC7C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4499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435028E3-1B7D-EB9A-1ADD-80BDF5F23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46004E-CA5F-E0B1-3A89-8CA6AC395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536A8CF-D21B-01D4-F612-66A2CE0E4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927405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B7A170FD-B3FA-B2FF-0006-5C33D4EEE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BFAF4F-D76A-0828-6DCE-01AA985E0F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AFC5E58-7F7B-D06E-9149-D5A1ED5CC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068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E3F9349E-5200-95CE-C848-61302DC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3222CC-7BF8-98CC-D686-E77F034D0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F184A7A-58AE-DF2C-28AD-3125AC957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1714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 – Cornflow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91841D-53F6-AE7D-E317-F0AD5B3304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915" y="340252"/>
            <a:ext cx="8668065" cy="47016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90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AC213558-6397-AEF1-AC3B-9F138A2E9B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1" y="6093123"/>
            <a:ext cx="1542012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958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3A3FACE5-B32F-5566-83D3-3361E2613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226EC-7AAE-99A1-5549-D66F632DD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9" y="-63767"/>
            <a:ext cx="12212318" cy="8841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1D8770E-842D-B927-73B0-7E4DB1E4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01122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CF152C-074A-E331-8FF2-7DCEF8935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-63767"/>
            <a:ext cx="12212305" cy="884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6F7CD640-9923-FA85-278F-1ECCF34857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51CF63C-AB7F-AF91-42EF-8B12CB2139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34703"/>
            <a:ext cx="7750609" cy="45923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Large Body Copy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405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26157647-1284-FB4D-163D-EFB9F0390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55750A-54E6-21C3-25F0-D331A04B6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0875EF9-C217-C116-E14C-E48FBD4D7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36493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435028E3-1B7D-EB9A-1ADD-80BDF5F23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67829D-0325-4A8F-74CC-77B887440E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B7C69A-13BE-7C08-65E8-40928119E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19759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B7A170FD-B3FA-B2FF-0006-5C33D4EEE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E6BFF-E2CF-493A-A35A-31A729543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F238276-FD08-D27C-73EA-4496A8C1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955768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E3F9349E-5200-95CE-C848-61302DC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ECA32-5B61-07EB-D7FE-062F6247F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D4C8829-F4CE-A1D5-8181-058C07DF8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336824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3A3FACE5-B32F-5566-83D3-3361E2613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24A503-8A03-376A-A624-F3AA060194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5C82152-7711-CB21-30E1-35EF42F9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05480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CF152C-074A-E331-8FF2-7DCEF8935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53" y="-63767"/>
            <a:ext cx="12212305" cy="88411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ADA929-9F29-8A73-41ED-8D2B94984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6F7CD640-9923-FA85-278F-1ECCF34857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51CF63C-AB7F-AF91-42EF-8B12CB2139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34703"/>
            <a:ext cx="7750609" cy="45923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Large Body Copy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52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0B65C0-9ABC-B5A9-AF0B-5A6047029C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7750609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26157647-1284-FB4D-163D-EFB9F0390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9663C-F2BE-DD5A-1AA9-3AC74836A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1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237DDE4-C0A8-AAE0-7E46-76C9F2A54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521452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33D55-A358-C68C-3B2F-1395FE18B4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384" y="1044863"/>
            <a:ext cx="5108101" cy="45822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435028E3-1B7D-EB9A-1ADD-80BDF5F23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855FF4-9288-EF57-1239-49F37AE9C2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1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BFE5406-FF6A-D903-4238-A6D48B473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1093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1 – 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2B81B8-1E5C-13F7-621B-E3050D5F6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915" y="340252"/>
            <a:ext cx="8668065" cy="47016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90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5F17142D-094B-6EAE-1885-CDC7F6E19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1" y="6093123"/>
            <a:ext cx="1542012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140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AFD4348-8191-61B4-1381-F737A3FBF6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44863"/>
            <a:ext cx="7602019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B7A170FD-B3FA-B2FF-0006-5C33D4EEE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45F4C4-B278-2C39-6D47-72F28B5811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60164B2-54F8-507C-8692-322739ACA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99743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653C02-0EE7-9FF9-FB87-C5C9651DB7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2F84A0B-4082-74CA-9369-9A4AC80D80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99656" y="1044863"/>
            <a:ext cx="510810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E3F9349E-5200-95CE-C848-61302DC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5BE4A-05C8-8131-7B90-40690B77DB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1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94445D6-4B29-C6DF-0B5C-418CBBD6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002658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A334E3E-69F9-7D0A-D4D8-5F2EB0FB508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18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4875A2E-85FA-6579-A5B1-56EE777934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999512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EAF003A-7847-EF31-A9FD-9A3580F8138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584640" y="1044863"/>
            <a:ext cx="3301074" cy="46023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Bullet point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3A3FACE5-B32F-5566-83D3-3361E2613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5BBD7-90AE-454A-AD7E-941074C1CA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53" y="-63767"/>
            <a:ext cx="12212305" cy="88411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3DDBF98-63B8-65D7-D771-C6A8CE5D32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105378"/>
            <a:ext cx="10063280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64686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F28FBF8-A723-944E-E6C3-574C9B4A3BC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/>
              <a:t>Insert Picture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4A3E3EA-E141-4532-5628-FF0FEBDD519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257990" cy="450685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0" i="0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Body Copy</a:t>
            </a:r>
          </a:p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A9572B-554A-5BE1-A6CE-AC5DC04E07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1" y="277127"/>
            <a:ext cx="5257990" cy="5458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74A30CC0-4E34-A82D-4F7C-678C3B94E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197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F0A4B0F-BE1F-BC4B-BC17-50A3B83CA8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91943" y="351615"/>
            <a:ext cx="5607529" cy="521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/>
              <a:t>Insert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5F68FF2-3B04-236B-E9B2-51A281F2E0E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8998" y="351615"/>
            <a:ext cx="5607529" cy="521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/>
              <a:t>Insert Picture</a:t>
            </a: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CD387EAB-1AAD-7C0D-0B4D-AFA61CF48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11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F0A4B0F-BE1F-BC4B-BC17-50A3B83CA8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75239" y="351615"/>
            <a:ext cx="7224234" cy="521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/>
              <a:t>Insert 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8C847BD-846E-E0BD-A86D-FFDE876D9ED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1204" y="347656"/>
            <a:ext cx="4004062" cy="24624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/>
              <a:t>Insert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3F19B96-D1A4-E643-1080-76DD42745A6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1204" y="3105229"/>
            <a:ext cx="4004062" cy="24624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/>
              <a:t>Insert Picture</a:t>
            </a: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FC89C579-AA62-905C-949E-3E11EED42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393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A69097F-3585-7A40-88AC-801BFF37FE4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1204" y="347656"/>
            <a:ext cx="4004062" cy="24624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/>
              <a:t>Insert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F0A4B0F-BE1F-BC4B-BC17-50A3B83CA8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36767" y="351615"/>
            <a:ext cx="3457102" cy="521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/>
              <a:t>Insert Picture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3FCA6DBD-3A24-608A-4FA6-D190784330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1204" y="3105229"/>
            <a:ext cx="4004062" cy="24624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/>
              <a:t>Insert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FC73D09-8CCE-E23D-7737-FA855858167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5370" y="351615"/>
            <a:ext cx="3457102" cy="521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/>
              <a:t>Insert Picture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BCE97B5F-36D0-A76F-323B-0D852A7427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849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B86F024-B1C5-B849-931F-1EEF077E7AF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376932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Logo mar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217F4-9ED8-9C3C-8334-C61CE79A4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8162"/>
          <a:stretch/>
        </p:blipFill>
        <p:spPr>
          <a:xfrm>
            <a:off x="4838270" y="2153428"/>
            <a:ext cx="2515460" cy="25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0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1 – 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317A96-6AF3-7A6E-55A3-8DE086E30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915" y="340252"/>
            <a:ext cx="8668065" cy="47016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9000" b="1" i="0" u="none">
                <a:solidFill>
                  <a:schemeClr val="bg1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13A15A56-B788-FBDA-CBA3-0334321B3B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1" y="6093123"/>
            <a:ext cx="1542012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4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1 – St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40DD58-2B3E-9DE0-DD13-A670870C2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915" y="340252"/>
            <a:ext cx="8668065" cy="47016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9000" b="1" i="0" u="none">
                <a:solidFill>
                  <a:srgbClr val="0A1E59"/>
                </a:solidFill>
                <a:latin typeface="Arial" panose="020B0604020202020204" pitchFamily="34" charset="0"/>
                <a:ea typeface="Beatrice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Insert title </a:t>
            </a:r>
            <a:br>
              <a:rPr lang="en-US"/>
            </a:br>
            <a:r>
              <a:rPr lang="en-US"/>
              <a:t>text here</a:t>
            </a: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FB66400F-32CB-4879-96C2-43DA94A868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200" y="6093123"/>
            <a:ext cx="1542014" cy="4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5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32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5" r:id="rId2"/>
    <p:sldLayoutId id="2147483793" r:id="rId3"/>
    <p:sldLayoutId id="214748379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24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6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690" r:id="rId3"/>
    <p:sldLayoutId id="2147483730" r:id="rId4"/>
    <p:sldLayoutId id="21474838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1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91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5" r:id="rId3"/>
    <p:sldLayoutId id="2147483746" r:id="rId4"/>
    <p:sldLayoutId id="214748374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75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72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6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84" r:id="rId2"/>
    <p:sldLayoutId id="2147483785" r:id="rId3"/>
    <p:sldLayoutId id="2147483786" r:id="rId4"/>
    <p:sldLayoutId id="2147483787" r:id="rId5"/>
    <p:sldLayoutId id="21474837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91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4" r:id="rId2"/>
    <p:sldLayoutId id="2147483815" r:id="rId3"/>
    <p:sldLayoutId id="2147483816" r:id="rId4"/>
    <p:sldLayoutId id="2147483817" r:id="rId5"/>
    <p:sldLayoutId id="21474838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44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78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01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8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21" r:id="rId2"/>
    <p:sldLayoutId id="2147483822" r:id="rId3"/>
    <p:sldLayoutId id="2147483823" r:id="rId4"/>
    <p:sldLayoutId id="2147483824" r:id="rId5"/>
    <p:sldLayoutId id="214748382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33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1" y="1044863"/>
            <a:ext cx="5108101" cy="4582214"/>
          </a:xfrm>
        </p:spPr>
        <p:txBody>
          <a:bodyPr lIns="91440" tIns="45720" rIns="91440" bIns="45720">
            <a:normAutofit/>
          </a:bodyPr>
          <a:lstStyle/>
          <a:p>
            <a:r>
              <a:rPr lang="en-GB" dirty="0"/>
              <a:t>Technologies enhance natural capabilities of human-kind. Innovation today is mainly focused on either digital technologies, or with the support of digital tools.</a:t>
            </a:r>
          </a:p>
          <a:p>
            <a:r>
              <a:rPr lang="en-GB" dirty="0"/>
              <a:t>An engineering mindset provides a recognised framework for identifying solutions for problems faced by wider society.</a:t>
            </a:r>
          </a:p>
          <a:p>
            <a:r>
              <a:rPr lang="en-GB" dirty="0"/>
              <a:t>HCI is focused on how humans use computers and provides a mechanism enabling the engineering mindset to be applied to digital technologies. This is well established, (e.g. ISO 9231, 2019, Ergonomics of human-system interaction – Part 210: Human-centred design for interactive systems).</a:t>
            </a:r>
          </a:p>
          <a:p>
            <a:r>
              <a:rPr lang="en-GB" dirty="0"/>
              <a:t>The need for increasingly natural ways to interact with digital systems resulted in increasingly sophisticated abstraction layers. XR and Immersive Technologies are at the forefront of removing such barriers.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40" y="277127"/>
            <a:ext cx="10463874" cy="545833"/>
          </a:xfrm>
        </p:spPr>
        <p:txBody>
          <a:bodyPr anchor="t">
            <a:normAutofit/>
          </a:bodyPr>
          <a:lstStyle/>
          <a:p>
            <a:r>
              <a:rPr lang="en-US" dirty="0"/>
              <a:t>Technology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3A4BA-99B3-D62C-E9FA-FFE253DE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532" y="1044863"/>
            <a:ext cx="3013805" cy="4582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46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28B6-0B27-490C-BA4A-DBDEE9DF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the Taxonomy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A7DC2-2B48-5A0B-F26C-446D3E30749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The taxonomy can be viewed horizontally as well as vertically.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Row 1: </a:t>
            </a:r>
            <a:r>
              <a:rPr lang="en-US" dirty="0"/>
              <a:t>Context is broad, requiring a whole-field approach via Future Studies. Given the complexities an engineering mindset is required.</a:t>
            </a:r>
          </a:p>
          <a:p>
            <a:r>
              <a:rPr lang="en-US" b="1" dirty="0"/>
              <a:t>Row 2: </a:t>
            </a:r>
            <a:r>
              <a:rPr lang="en-US" dirty="0"/>
              <a:t>Businesses innovate their practices through BMI, benefiting from the use of  innovation theories. Mapping of this is made more efficient by using digital tools. Non-technical users require that digital tools use HCI principles.</a:t>
            </a:r>
          </a:p>
          <a:p>
            <a:r>
              <a:rPr lang="en-US" b="1" dirty="0"/>
              <a:t>Row 3: </a:t>
            </a:r>
            <a:r>
              <a:rPr lang="en-US" dirty="0"/>
              <a:t>Innovation cannot take place without foresight. An open approach is necessary to </a:t>
            </a:r>
            <a:r>
              <a:rPr lang="en-GB" dirty="0"/>
              <a:t>maximise</a:t>
            </a:r>
            <a:r>
              <a:rPr lang="en-US" dirty="0"/>
              <a:t> opportunities, using CFI and I4.0, XR and Immersive Technologies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AD253F-E4D7-EB00-8D87-E033A59CB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46929"/>
              </p:ext>
            </p:extLst>
          </p:nvPr>
        </p:nvGraphicFramePr>
        <p:xfrm>
          <a:off x="505654" y="1405132"/>
          <a:ext cx="81280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405">
                  <a:extLst>
                    <a:ext uri="{9D8B030D-6E8A-4147-A177-3AD203B41FA5}">
                      <a16:colId xmlns:a16="http://schemas.microsoft.com/office/drawing/2014/main" val="3083505021"/>
                    </a:ext>
                  </a:extLst>
                </a:gridCol>
                <a:gridCol w="2062716">
                  <a:extLst>
                    <a:ext uri="{9D8B030D-6E8A-4147-A177-3AD203B41FA5}">
                      <a16:colId xmlns:a16="http://schemas.microsoft.com/office/drawing/2014/main" val="3762222829"/>
                    </a:ext>
                  </a:extLst>
                </a:gridCol>
                <a:gridCol w="2700670">
                  <a:extLst>
                    <a:ext uri="{9D8B030D-6E8A-4147-A177-3AD203B41FA5}">
                      <a16:colId xmlns:a16="http://schemas.microsoft.com/office/drawing/2014/main" val="2388425942"/>
                    </a:ext>
                  </a:extLst>
                </a:gridCol>
                <a:gridCol w="2717209">
                  <a:extLst>
                    <a:ext uri="{9D8B030D-6E8A-4147-A177-3AD203B41FA5}">
                      <a16:colId xmlns:a16="http://schemas.microsoft.com/office/drawing/2014/main" val="1445193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No.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Theory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Context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Technology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141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Future Studies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UK HE Sector, Government and Business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Engineering Mindset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209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Foresight Innovation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Business Model Innovation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Human-Computer Interaction (HCI)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58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Corporate Foresight Innovation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 Foresight Innovation Paradigm (OFIP)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XR and Immersive Technologies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334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34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TCT Innovation Taxonomy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9"/>
            <a:ext cx="10006674" cy="3167908"/>
          </a:xfrm>
        </p:spPr>
        <p:txBody>
          <a:bodyPr lIns="91440" tIns="45720" rIns="91440" bIns="45720" anchor="t"/>
          <a:lstStyle/>
          <a:p>
            <a:r>
              <a:rPr lang="en-GB" sz="1800" dirty="0">
                <a:latin typeface="Arial"/>
                <a:cs typeface="Arial"/>
              </a:rPr>
              <a:t>The Immersive</a:t>
            </a:r>
          </a:p>
          <a:p>
            <a:endParaRPr lang="en-US" sz="1800" dirty="0"/>
          </a:p>
          <a:p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1A1FE-7E61-3716-31ED-5116F3D97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" y="1190312"/>
            <a:ext cx="11822175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6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Taxonomy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9"/>
            <a:ext cx="10006674" cy="3167908"/>
          </a:xfrm>
        </p:spPr>
        <p:txBody>
          <a:bodyPr lIns="91440" tIns="45720" rIns="91440" bIns="45720" anchor="t"/>
          <a:lstStyle/>
          <a:p>
            <a:r>
              <a:rPr lang="en-US" sz="1800" dirty="0"/>
              <a:t>Four stages have been proposed when using the TCT Innovation Taxonomy in academic research, as follows:</a:t>
            </a:r>
          </a:p>
          <a:p>
            <a:endParaRPr lang="en-US" sz="18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/>
                <a:cs typeface="Arial"/>
              </a:rPr>
              <a:t>First Stage (Domain of Research): </a:t>
            </a:r>
            <a:r>
              <a:rPr lang="en-US" sz="1800" dirty="0">
                <a:latin typeface="Arial"/>
                <a:cs typeface="Arial"/>
              </a:rPr>
              <a:t>is to define the domain of research by identifying the Theory, Context and Technology (TCT) being investigated.</a:t>
            </a:r>
            <a:endParaRPr lang="en-GB" sz="18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Second Stage (Field of Research): </a:t>
            </a:r>
            <a:r>
              <a:rPr lang="en-US" sz="1800" dirty="0"/>
              <a:t>is to use the taxonomy to inform a structured literature review from the various perspectives as tabulated above.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Third stage (Specialist Area Within Field): </a:t>
            </a:r>
            <a:r>
              <a:rPr lang="en-US" sz="1800" dirty="0"/>
              <a:t>is focused on applying the taxonomy to a specialist area of interest where Theory, Context and Technology have been validated (I.E. where the circles in the Venn diagram converge).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Fourth stage (Theoretical Framework): </a:t>
            </a:r>
            <a:r>
              <a:rPr lang="en-US" sz="1800" dirty="0"/>
              <a:t>is the culmination of knowledge where the separate specialist area(s) combine to form a new theoretical framework that can be used to answer the original question.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0584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76E7-90D2-DA07-E4B3-CE767BDC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3F026-ECF1-86E0-2FAD-ECB9C3B54D5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B315C-4C31-9075-4206-F1E382EC7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277127"/>
            <a:ext cx="9174877" cy="63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1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8FEA-D314-A3AE-3255-580B2D78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Example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C1A4D-7887-BA22-1B1D-805272060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Diegetic Innovation Templating in VR (DITVR)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41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Domain of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9"/>
            <a:ext cx="10006674" cy="3167908"/>
          </a:xfrm>
        </p:spPr>
        <p:txBody>
          <a:bodyPr lIns="91440" tIns="45720" rIns="91440" bIns="45720" anchor="t"/>
          <a:lstStyle/>
          <a:p>
            <a:r>
              <a:rPr lang="en-GB" sz="1800" dirty="0">
                <a:latin typeface="Arial"/>
                <a:cs typeface="Arial"/>
              </a:rPr>
              <a:t>The TCT Innovation Taxonomy was applied using the following lenses:</a:t>
            </a:r>
          </a:p>
          <a:p>
            <a:endParaRPr lang="en-GB" sz="18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/>
                <a:cs typeface="Arial"/>
              </a:rPr>
              <a:t>Theory: </a:t>
            </a:r>
            <a:r>
              <a:rPr lang="en-GB" sz="1800" dirty="0">
                <a:latin typeface="Arial"/>
                <a:cs typeface="Arial"/>
              </a:rPr>
              <a:t>Diegetic Innovation Templating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/>
                <a:cs typeface="Arial"/>
              </a:rPr>
              <a:t>Context: </a:t>
            </a:r>
            <a:r>
              <a:rPr lang="en-GB" sz="1800" dirty="0">
                <a:latin typeface="Arial"/>
                <a:cs typeface="Arial"/>
              </a:rPr>
              <a:t>UK University to Business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/>
                <a:cs typeface="Arial"/>
              </a:rPr>
              <a:t>Technology: </a:t>
            </a:r>
            <a:r>
              <a:rPr lang="en-GB" sz="1800" dirty="0">
                <a:latin typeface="Arial"/>
                <a:cs typeface="Arial"/>
              </a:rPr>
              <a:t>Virtual Reality</a:t>
            </a:r>
          </a:p>
          <a:p>
            <a:endParaRPr lang="en-GB" sz="1800" dirty="0">
              <a:latin typeface="Arial"/>
              <a:cs typeface="Arial"/>
            </a:endParaRPr>
          </a:p>
          <a:p>
            <a:endParaRPr 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5242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Field of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9"/>
            <a:ext cx="10006674" cy="3167908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DIT is an innovation theory with strong ties to Corporate Foresight Innovation.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DIT was originally observed in the Chinese fashion industry (Zheng and Callaghan,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Applying the theory to other contexts is currently being researched.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Leveraging U2B collaboration has not yet been fully explored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The use of digital technologies to remove barriers should be used wherever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XR and Immersive Technologies became natural fit.</a:t>
            </a:r>
          </a:p>
          <a:p>
            <a:endParaRPr 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1829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3: Specialist Area Within Field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9"/>
            <a:ext cx="10006674" cy="3167908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DIT is a sub-type of Science Fiction Prototyping (SFP), focused on generating specific innovations as ideation templates.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Creation of ideation templates digitally requires a high level of openness, interactivity and collaboration.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Innovation workshops provide a space for such activities and can take place in VR.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VR enables the recording of the workshop, end-to-end, and provides novel ways of forming ideation templates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679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4: Theoretical Framework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9"/>
            <a:ext cx="10006674" cy="3167908"/>
          </a:xfrm>
        </p:spPr>
        <p:txBody>
          <a:bodyPr lIns="91440" tIns="45720" rIns="91440" bIns="45720" anchor="t"/>
          <a:lstStyle/>
          <a:p>
            <a:r>
              <a:rPr lang="en-US" sz="1800" dirty="0"/>
              <a:t>Diegetic Innovation Templating in Virtual Reality (DITVR) was created to enable DIT to be applied to a business where it had not previously been observed.</a:t>
            </a:r>
          </a:p>
          <a:p>
            <a:r>
              <a:rPr lang="en-US" sz="1800" dirty="0"/>
              <a:t>DITVR refactors the observed process to be applied using a digital innovation workshop.</a:t>
            </a:r>
          </a:p>
          <a:p>
            <a:r>
              <a:rPr lang="en-US" sz="1800" dirty="0"/>
              <a:t>The original process used the measure, ‘Diegetic Gap’ to assess the viability of an innovation template.</a:t>
            </a:r>
          </a:p>
          <a:p>
            <a:r>
              <a:rPr lang="en-US" sz="1800" dirty="0"/>
              <a:t>This metric has been redesigned to be more applicable to a wider variety of businesses.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568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F0714-2EA3-7732-7F44-CCE7DCE6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TCT Innovation Taxonomy &amp; OFIP</a:t>
            </a:r>
            <a:br>
              <a:rPr lang="en-US" dirty="0"/>
            </a:br>
            <a:r>
              <a:rPr lang="en-US" sz="3600" dirty="0"/>
              <a:t>Supporting science fiction prototyping by making the case for an Open Foresight Innovation Paradigm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560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B2F3AA-5392-3582-AC3C-A44C2E8A4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41" y="1177797"/>
            <a:ext cx="5108102" cy="431634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40" y="277127"/>
            <a:ext cx="10463874" cy="545833"/>
          </a:xfrm>
        </p:spPr>
        <p:txBody>
          <a:bodyPr anchor="t">
            <a:normAutofit/>
          </a:bodyPr>
          <a:lstStyle/>
          <a:p>
            <a:r>
              <a:rPr lang="en-US" dirty="0"/>
              <a:t>Stage 4: Theoretical Framework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17830AA-10D3-38C5-C5F5-088996AC57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799656" y="1044863"/>
            <a:ext cx="5108102" cy="4582214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25C51-D287-9CBD-98D3-5CAF288B4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943" y="1463758"/>
            <a:ext cx="5845893" cy="33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77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4: Theoretical Framework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9"/>
            <a:ext cx="10006674" cy="3167908"/>
          </a:xfrm>
        </p:spPr>
        <p:txBody>
          <a:bodyPr lIns="91440" tIns="45720" rIns="91440" bIns="45720" anchor="t"/>
          <a:lstStyle/>
          <a:p>
            <a:r>
              <a:rPr lang="en-US" sz="1800" dirty="0"/>
              <a:t>The Diegetic Gap in VR (DIGVR) measure is defined as a percentage, using the formula:</a:t>
            </a:r>
          </a:p>
          <a:p>
            <a:endParaRPr lang="en-US" sz="1800" dirty="0"/>
          </a:p>
          <a:p>
            <a:pPr algn="ctr"/>
            <a:r>
              <a:rPr lang="en-US" sz="1800" dirty="0"/>
              <a:t>1 – ((X * Y) / 25)</a:t>
            </a:r>
          </a:p>
          <a:p>
            <a:endParaRPr lang="en-US" sz="1800" dirty="0"/>
          </a:p>
          <a:p>
            <a:r>
              <a:rPr lang="en-GB" sz="1800" dirty="0"/>
              <a:t>The higher the percentage, the more likely that the conceptual and technological gaps can be overcome.</a:t>
            </a:r>
          </a:p>
          <a:p>
            <a:r>
              <a:rPr lang="en-GB" sz="1800" dirty="0"/>
              <a:t>This calculation means that an idea may have a probability of 0 or 100.</a:t>
            </a:r>
          </a:p>
          <a:p>
            <a:endParaRPr lang="en-GB" sz="1800" dirty="0"/>
          </a:p>
          <a:p>
            <a:r>
              <a:rPr lang="en-GB" sz="1800" dirty="0"/>
              <a:t>1 – ((0 * 0) / 25) = 100%</a:t>
            </a:r>
          </a:p>
          <a:p>
            <a:r>
              <a:rPr lang="en-GB" sz="1800" dirty="0"/>
              <a:t>In this scenario the template is likely not a true innovation.</a:t>
            </a:r>
          </a:p>
          <a:p>
            <a:endParaRPr lang="en-GB" sz="1800" dirty="0"/>
          </a:p>
          <a:p>
            <a:r>
              <a:rPr lang="en-GB" sz="1800" dirty="0"/>
              <a:t>1 – ((5 * 5) / 25) = 0%</a:t>
            </a:r>
          </a:p>
          <a:p>
            <a:r>
              <a:rPr lang="en-GB" sz="1800" dirty="0"/>
              <a:t>In this scenario the template might not be possible due to current legislation</a:t>
            </a:r>
          </a:p>
        </p:txBody>
      </p:sp>
    </p:spTree>
    <p:extLst>
      <p:ext uri="{BB962C8B-B14F-4D97-AF65-F5344CB8AC3E}">
        <p14:creationId xmlns:p14="http://schemas.microsoft.com/office/powerpoint/2010/main" val="2925553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9"/>
            <a:ext cx="10006674" cy="3167908"/>
          </a:xfrm>
        </p:spPr>
        <p:txBody>
          <a:bodyPr lIns="91440" tIns="45720" rIns="91440" bIns="45720" anchor="t"/>
          <a:lstStyle/>
          <a:p>
            <a:r>
              <a:rPr lang="en-US" sz="1800" dirty="0"/>
              <a:t>A new theoretical framework has been established, DITVR.</a:t>
            </a:r>
          </a:p>
          <a:p>
            <a:endParaRPr lang="en-US" sz="1800" dirty="0"/>
          </a:p>
          <a:p>
            <a:r>
              <a:rPr lang="en-US" sz="1800" dirty="0"/>
              <a:t>This is currently being researched and tested in real-world U2B collaborations.</a:t>
            </a:r>
          </a:p>
          <a:p>
            <a:endParaRPr lang="en-US" sz="1800" dirty="0"/>
          </a:p>
          <a:p>
            <a:r>
              <a:rPr lang="en-US" sz="1800" dirty="0"/>
              <a:t>There is likely to be changes to the DITVR process because of the ongoing research.</a:t>
            </a:r>
          </a:p>
          <a:p>
            <a:endParaRPr lang="en-US" sz="1800" dirty="0"/>
          </a:p>
          <a:p>
            <a:r>
              <a:rPr lang="en-US" sz="1800" dirty="0"/>
              <a:t>The outcome will be an innovation process supported by VR that embodies OFIP.</a:t>
            </a:r>
          </a:p>
        </p:txBody>
      </p:sp>
    </p:spTree>
    <p:extLst>
      <p:ext uri="{BB962C8B-B14F-4D97-AF65-F5344CB8AC3E}">
        <p14:creationId xmlns:p14="http://schemas.microsoft.com/office/powerpoint/2010/main" val="2741746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49E0-D978-1D23-B58E-004B01C3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6ABA2-92FF-6A99-9770-198A71AF1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25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9"/>
            <a:ext cx="10006674" cy="3167908"/>
          </a:xfrm>
        </p:spPr>
        <p:txBody>
          <a:bodyPr lIns="91440" tIns="45720" rIns="91440" bIns="45720" anchor="t"/>
          <a:lstStyle/>
          <a:p>
            <a:r>
              <a:rPr lang="en-GB" sz="1800" dirty="0">
                <a:latin typeface="Arial"/>
                <a:cs typeface="Arial"/>
              </a:rPr>
              <a:t>TCT Innovation Taxonomy provides a novel way of understanding how to encourage innovation between universities and businesses.</a:t>
            </a:r>
          </a:p>
          <a:p>
            <a:r>
              <a:rPr lang="en-GB" sz="1800" dirty="0">
                <a:latin typeface="Arial"/>
                <a:cs typeface="Arial"/>
              </a:rPr>
              <a:t>Central to ‘Context’ is OFIP, a newly defined, and currently as-yet under researched phenomena identified during the creation of TCT and is central to its use.</a:t>
            </a:r>
          </a:p>
          <a:p>
            <a:r>
              <a:rPr lang="en-GB" sz="1800" dirty="0">
                <a:latin typeface="Arial"/>
                <a:cs typeface="Arial"/>
              </a:rPr>
              <a:t>A potential limitation of TCT is that it has been developed in the UK, leaning heavily on UK governmental policies that encourage U2B collaboration and innovation.</a:t>
            </a:r>
          </a:p>
          <a:p>
            <a:r>
              <a:rPr lang="en-GB" sz="1800" dirty="0">
                <a:latin typeface="Arial"/>
                <a:cs typeface="Arial"/>
              </a:rPr>
              <a:t>TCT was identified while developing the DITVR theoretical framework.</a:t>
            </a:r>
          </a:p>
          <a:p>
            <a:r>
              <a:rPr lang="en-GB" sz="1800" dirty="0">
                <a:latin typeface="Arial"/>
                <a:cs typeface="Arial"/>
              </a:rPr>
              <a:t>The Creative Science Foundation (CSF) define four different methodologies, of which DIT is one.</a:t>
            </a:r>
          </a:p>
          <a:p>
            <a:endParaRPr lang="en-GB" sz="1800" b="1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/>
                <a:cs typeface="Arial"/>
              </a:rPr>
              <a:t>Recommendation 1: </a:t>
            </a:r>
            <a:r>
              <a:rPr lang="en-GB" sz="1800" dirty="0">
                <a:latin typeface="Arial"/>
                <a:cs typeface="Arial"/>
              </a:rPr>
              <a:t>Research the application of TCT in non-UK contexts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/>
                <a:cs typeface="Arial"/>
              </a:rPr>
              <a:t>Recommendation 2: </a:t>
            </a:r>
            <a:r>
              <a:rPr lang="en-GB" sz="1800" dirty="0">
                <a:latin typeface="Arial"/>
                <a:cs typeface="Arial"/>
              </a:rPr>
              <a:t>Research the application of TCT to SFP, µSFP and Macro SFP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6509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8"/>
            <a:ext cx="10006674" cy="4564001"/>
          </a:xfrm>
        </p:spPr>
        <p:txBody>
          <a:bodyPr lIns="91440" tIns="45720" rIns="91440" bIns="45720" anchor="t"/>
          <a:lstStyle/>
          <a:p>
            <a:pPr algn="l"/>
            <a:r>
              <a:rPr lang="en-US" sz="1400" b="0" i="0" u="none" strike="noStrike" baseline="0" dirty="0">
                <a:latin typeface="+mn-lt"/>
              </a:rPr>
              <a:t>Adegbile, A., Sarpong, D. and Meissner, D., 2017. Strategic Foresight for Innovation Management: A Review and Research Agenda. International journal of innovation and technology management [Online], 14(04), August, p.1750019. Available from: https://doi.org/10.1142/</a:t>
            </a:r>
            <a:r>
              <a:rPr lang="en-GB" sz="1400" b="0" i="0" u="none" strike="noStrike" baseline="0" dirty="0">
                <a:latin typeface="+mn-lt"/>
              </a:rPr>
              <a:t>S0219877017500195.</a:t>
            </a:r>
          </a:p>
          <a:p>
            <a:pPr algn="l"/>
            <a:r>
              <a:rPr lang="en-US" sz="1400" b="0" i="0" u="none" strike="noStrike" baseline="0" dirty="0">
                <a:latin typeface="+mn-lt"/>
              </a:rPr>
              <a:t>Bell, F., Fletcher, G., Greenhill, A., Griffiths, M. and McLean, R., 2013. Science fiction prototypes: Visionary technology narratives between futures. Futures [Online]. Exploring Future Business Visions Using Creative Fictional Prototypes, 50, 1 June, pp.5–14. Available from: https://doi.org/10.1016/j.futures.2013.04.004 [Accessed 5 November 2019].</a:t>
            </a:r>
          </a:p>
          <a:p>
            <a:pPr algn="l"/>
            <a:r>
              <a:rPr lang="en-US" sz="1400" b="0" i="0" u="none" strike="noStrike" baseline="0" dirty="0">
                <a:latin typeface="+mn-lt"/>
              </a:rPr>
              <a:t>Callaghan, V. and </a:t>
            </a:r>
            <a:r>
              <a:rPr lang="en-US" sz="1400" b="0" i="0" u="none" strike="noStrike" baseline="0" dirty="0" err="1">
                <a:latin typeface="+mn-lt"/>
              </a:rPr>
              <a:t>Kameas</a:t>
            </a:r>
            <a:r>
              <a:rPr lang="en-US" sz="1400" b="0" i="0" u="none" strike="noStrike" baseline="0" dirty="0">
                <a:latin typeface="+mn-lt"/>
              </a:rPr>
              <a:t>, A., 2009. Intelligent Environments 2009: Proceedings of the 5th International </a:t>
            </a:r>
            <a:r>
              <a:rPr lang="en-GB" sz="1400" b="0" i="0" u="none" strike="noStrike" baseline="0" dirty="0">
                <a:latin typeface="+mn-lt"/>
              </a:rPr>
              <a:t>Conference on Intelligent Environments, Barcelona 2009. IOS Press. Google Books: VGqCZe4lHWUC.</a:t>
            </a:r>
          </a:p>
          <a:p>
            <a:pPr algn="l"/>
            <a:r>
              <a:rPr lang="en-US" sz="1400" b="0" i="0" u="none" strike="noStrike" baseline="0" dirty="0">
                <a:latin typeface="+mn-lt"/>
              </a:rPr>
              <a:t>Callaghan, V., 2016. An Online Immersive Reality Innovation-Lab [Online], 27 June. Available from: </a:t>
            </a:r>
            <a:r>
              <a:rPr lang="en-GB" sz="1400" b="0" i="0" u="none" strike="noStrike" baseline="0" dirty="0">
                <a:latin typeface="+mn-lt"/>
              </a:rPr>
              <a:t>http://victor.callaghan.info/publications/2016_ILRN16(AnOnlineImmersive)</a:t>
            </a:r>
            <a:r>
              <a:rPr lang="en-US" sz="1400" b="0" i="0" u="none" strike="noStrike" baseline="0" dirty="0">
                <a:latin typeface="+mn-lt"/>
              </a:rPr>
              <a:t>FINALwithHeaders.pdf [Accessed 10 August 2019].</a:t>
            </a:r>
          </a:p>
          <a:p>
            <a:pPr algn="l"/>
            <a:r>
              <a:rPr lang="en-US" sz="1400" b="0" i="0" u="none" strike="noStrike" baseline="0" dirty="0">
                <a:latin typeface="+mn-lt"/>
              </a:rPr>
              <a:t>Chesbrough, H.W., 2003. Open innovation: the new imperative for creating and profiting from technology. Boston, Mass: Harvard Business School Press.</a:t>
            </a:r>
          </a:p>
          <a:p>
            <a:pPr algn="l"/>
            <a:r>
              <a:rPr lang="en-US" sz="1400" b="0" i="0" u="none" strike="noStrike" baseline="0" dirty="0">
                <a:latin typeface="+mn-lt"/>
              </a:rPr>
              <a:t>Chesbrough, H.W., </a:t>
            </a:r>
            <a:r>
              <a:rPr lang="en-US" sz="1400" b="0" i="0" u="none" strike="noStrike" baseline="0" dirty="0" err="1">
                <a:latin typeface="+mn-lt"/>
              </a:rPr>
              <a:t>Vanhaverbeke</a:t>
            </a:r>
            <a:r>
              <a:rPr lang="en-US" sz="1400" b="0" i="0" u="none" strike="noStrike" baseline="0" dirty="0">
                <a:latin typeface="+mn-lt"/>
              </a:rPr>
              <a:t>, W. and West, J., 2006. Open innovation : researching a new </a:t>
            </a:r>
            <a:r>
              <a:rPr lang="en-GB" sz="1400" b="0" i="0" u="none" strike="noStrike" baseline="0" dirty="0">
                <a:latin typeface="+mn-lt"/>
              </a:rPr>
              <a:t>paradigm [Online]. Oxford: OUP Oxford. Available from: http://eds.b.ebscohost.com/eds/ebookviewer/ebook?sid=fbf15606-7c3b-40da-a0bb-028f01679361%</a:t>
            </a:r>
            <a:r>
              <a:rPr lang="en-US" sz="1400" b="0" i="0" u="none" strike="noStrike" baseline="0" dirty="0">
                <a:latin typeface="+mn-lt"/>
              </a:rPr>
              <a:t>40sessionmgr101&amp;vid=0&amp;format=EB [Accessed 13 July 2020].</a:t>
            </a:r>
          </a:p>
          <a:p>
            <a:pPr algn="l"/>
            <a:r>
              <a:rPr lang="en-US" sz="1400" b="0" i="0" u="none" strike="noStrike" baseline="0" dirty="0">
                <a:latin typeface="+mn-lt"/>
              </a:rPr>
              <a:t>Creative Science Foundation, 2020. Creative Science Foundation – </a:t>
            </a:r>
            <a:r>
              <a:rPr lang="en-US" sz="1400" b="0" i="0" u="none" strike="noStrike" baseline="0" dirty="0" err="1">
                <a:latin typeface="+mn-lt"/>
              </a:rPr>
              <a:t>CSf</a:t>
            </a:r>
            <a:r>
              <a:rPr lang="en-US" sz="1400" b="0" i="0" u="none" strike="noStrike" baseline="0" dirty="0">
                <a:latin typeface="+mn-lt"/>
              </a:rPr>
              <a:t> – A Partnership with You to Invent the Future [Online]. Available from: https://www.creative- science.org/ </a:t>
            </a:r>
            <a:r>
              <a:rPr lang="en-GB" sz="1400" b="0" i="0" u="none" strike="noStrike" baseline="0" dirty="0">
                <a:latin typeface="+mn-lt"/>
              </a:rPr>
              <a:t>[Accessed 19 September 2020].</a:t>
            </a:r>
          </a:p>
          <a:p>
            <a:pPr algn="l"/>
            <a:r>
              <a:rPr lang="en-US" sz="1400" b="0" i="0" u="none" strike="noStrike" baseline="0" dirty="0">
                <a:latin typeface="+mn-lt"/>
              </a:rPr>
              <a:t>Dan-</a:t>
            </a:r>
            <a:r>
              <a:rPr lang="en-US" sz="1400" b="0" i="0" u="none" strike="noStrike" baseline="0" dirty="0" err="1">
                <a:latin typeface="+mn-lt"/>
              </a:rPr>
              <a:t>Suteu</a:t>
            </a:r>
            <a:r>
              <a:rPr lang="en-US" sz="1400" b="0" i="0" u="none" strike="noStrike" baseline="0" dirty="0">
                <a:latin typeface="+mn-lt"/>
              </a:rPr>
              <a:t>, S.-A. and Giorgi, G., 2019. Future Studies, Forecast and Foresight - Critical Considerations and Relevant Findings [Online]. 19 April. Available from: https://doi.org/10.</a:t>
            </a:r>
            <a:r>
              <a:rPr lang="en-GB" sz="1400" b="0" i="0" u="none" strike="noStrike" baseline="0" dirty="0">
                <a:latin typeface="+mn-lt"/>
              </a:rPr>
              <a:t>12753/2066-026X-19-017.</a:t>
            </a:r>
          </a:p>
        </p:txBody>
      </p:sp>
    </p:spTree>
    <p:extLst>
      <p:ext uri="{BB962C8B-B14F-4D97-AF65-F5344CB8AC3E}">
        <p14:creationId xmlns:p14="http://schemas.microsoft.com/office/powerpoint/2010/main" val="3037929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8"/>
            <a:ext cx="10006674" cy="4564001"/>
          </a:xfrm>
        </p:spPr>
        <p:txBody>
          <a:bodyPr lIns="91440" tIns="45720" rIns="91440" bIns="45720" anchor="t"/>
          <a:lstStyle/>
          <a:p>
            <a:r>
              <a:rPr lang="en-US" sz="1400" b="0" i="0" u="none" strike="noStrike" baseline="0" dirty="0">
                <a:latin typeface="+mn-lt"/>
              </a:rPr>
              <a:t>Dator, J., 2019. What Futures Studies Is, and Is Not. In: Jim Dator: A Noticer in Time [Online]. Vol. 5. Cham: Springer International Publishing, pp.3–5. Available from: https://doi.org/</a:t>
            </a:r>
            <a:r>
              <a:rPr lang="en-GB" sz="1400" b="0" i="0" u="none" strike="noStrike" baseline="0" dirty="0">
                <a:latin typeface="+mn-lt"/>
              </a:rPr>
              <a:t>10.1007/978-3-030-17387-6_1.</a:t>
            </a:r>
            <a:endParaRPr lang="en-GB" sz="1400" dirty="0">
              <a:latin typeface="+mn-lt"/>
            </a:endParaRPr>
          </a:p>
          <a:p>
            <a:pPr algn="l"/>
            <a:r>
              <a:rPr lang="en-US" sz="1400" b="0" i="0" u="none" strike="noStrike" baseline="0" dirty="0">
                <a:latin typeface="+mn-lt"/>
              </a:rPr>
              <a:t>De Bruijn, H. and Herder, P.M., 2009. System and Actor Perspectives on Sociotechnical Systems. </a:t>
            </a:r>
            <a:r>
              <a:rPr lang="en-US" sz="1400" b="0" i="0" u="none" strike="noStrike" baseline="0" dirty="0" err="1">
                <a:latin typeface="+mn-lt"/>
              </a:rPr>
              <a:t>Ieee</a:t>
            </a:r>
            <a:r>
              <a:rPr lang="en-US" sz="1400" b="0" i="0" u="none" strike="noStrike" baseline="0" dirty="0">
                <a:latin typeface="+mn-lt"/>
              </a:rPr>
              <a:t> transactions on systems, man, and cybernetics - part a: systems and humans [Online], 39(5), </a:t>
            </a:r>
            <a:r>
              <a:rPr lang="en-GB" sz="1400" b="0" i="0" u="none" strike="noStrike" baseline="0" dirty="0">
                <a:latin typeface="+mn-lt"/>
              </a:rPr>
              <a:t>September, pp.981–992. Available from: https : / / </a:t>
            </a:r>
            <a:r>
              <a:rPr lang="en-GB" sz="1400" b="0" i="0" u="none" strike="noStrike" baseline="0" dirty="0" err="1">
                <a:latin typeface="+mn-lt"/>
              </a:rPr>
              <a:t>doi</a:t>
            </a:r>
            <a:r>
              <a:rPr lang="en-GB" sz="1400" b="0" i="0" u="none" strike="noStrike" baseline="0" dirty="0">
                <a:latin typeface="+mn-lt"/>
              </a:rPr>
              <a:t> . org / 10 . 1109 / TSMCA . 2009 .</a:t>
            </a:r>
            <a:r>
              <a:rPr lang="en-US" sz="1400" b="0" i="0" u="none" strike="noStrike" baseline="0" dirty="0">
                <a:latin typeface="+mn-lt"/>
              </a:rPr>
              <a:t>2025452 [Accessed 30 June 2024].</a:t>
            </a:r>
          </a:p>
          <a:p>
            <a:pPr algn="l"/>
            <a:r>
              <a:rPr lang="en-GB" sz="1400" b="0" i="0" u="none" strike="noStrike" baseline="0" dirty="0">
                <a:latin typeface="+mn-lt"/>
              </a:rPr>
              <a:t>De Wit-de Vries, E., </a:t>
            </a:r>
            <a:r>
              <a:rPr lang="en-GB" sz="1400" b="0" i="0" u="none" strike="noStrike" baseline="0" dirty="0" err="1">
                <a:latin typeface="+mn-lt"/>
              </a:rPr>
              <a:t>Dolfsma</a:t>
            </a:r>
            <a:r>
              <a:rPr lang="en-GB" sz="1400" b="0" i="0" u="none" strike="noStrike" baseline="0" dirty="0">
                <a:latin typeface="+mn-lt"/>
              </a:rPr>
              <a:t>, W.A., van der </a:t>
            </a:r>
            <a:r>
              <a:rPr lang="en-GB" sz="1400" b="0" i="0" u="none" strike="noStrike" baseline="0" dirty="0" err="1">
                <a:latin typeface="+mn-lt"/>
              </a:rPr>
              <a:t>Windt</a:t>
            </a:r>
            <a:r>
              <a:rPr lang="en-GB" sz="1400" b="0" i="0" u="none" strike="noStrike" baseline="0" dirty="0">
                <a:latin typeface="+mn-lt"/>
              </a:rPr>
              <a:t>, H.J. and </a:t>
            </a:r>
            <a:r>
              <a:rPr lang="en-GB" sz="1400" b="0" i="0" u="none" strike="noStrike" baseline="0" dirty="0" err="1">
                <a:latin typeface="+mn-lt"/>
              </a:rPr>
              <a:t>Gerkema</a:t>
            </a:r>
            <a:r>
              <a:rPr lang="en-GB" sz="1400" b="0" i="0" u="none" strike="noStrike" baseline="0" dirty="0">
                <a:latin typeface="+mn-lt"/>
              </a:rPr>
              <a:t>, M.P., 2019. Knowledge </a:t>
            </a:r>
            <a:r>
              <a:rPr lang="en-US" sz="1400" b="0" i="0" u="none" strike="noStrike" baseline="0" dirty="0">
                <a:latin typeface="+mn-lt"/>
              </a:rPr>
              <a:t>transfer in university–industry research partnerships: a review. The journal of technology transfer [Online], 44(4), 1 August, pp.1236–1255. Available from: https://doi.org/10.1007/s10961-018-9660-x [Accessed 30 June 2024].</a:t>
            </a:r>
          </a:p>
          <a:p>
            <a:pPr algn="l"/>
            <a:r>
              <a:rPr lang="en-US" sz="1400" b="0" i="0" u="none" strike="noStrike" baseline="0" dirty="0">
                <a:latin typeface="+mn-lt"/>
              </a:rPr>
              <a:t>Dix, A., 2007. Human-computer interaction. Third edition [Online]. Harlow: Prentice Hall. Available </a:t>
            </a:r>
            <a:r>
              <a:rPr lang="en-GB" sz="1400" b="0" i="0" u="none" strike="noStrike" baseline="0" dirty="0">
                <a:latin typeface="+mn-lt"/>
              </a:rPr>
              <a:t>from: http : / / www . </a:t>
            </a:r>
            <a:r>
              <a:rPr lang="en-GB" sz="1400" b="0" i="0" u="none" strike="noStrike" baseline="0" dirty="0" err="1">
                <a:latin typeface="+mn-lt"/>
              </a:rPr>
              <a:t>dawsonera</a:t>
            </a:r>
            <a:r>
              <a:rPr lang="en-GB" sz="1400" b="0" i="0" u="none" strike="noStrike" baseline="0" dirty="0">
                <a:latin typeface="+mn-lt"/>
              </a:rPr>
              <a:t> . com / </a:t>
            </a:r>
            <a:r>
              <a:rPr lang="en-GB" sz="1400" b="0" i="0" u="none" strike="noStrike" baseline="0" dirty="0" err="1">
                <a:latin typeface="+mn-lt"/>
              </a:rPr>
              <a:t>depp</a:t>
            </a:r>
            <a:r>
              <a:rPr lang="en-GB" sz="1400" b="0" i="0" u="none" strike="noStrike" baseline="0" dirty="0">
                <a:latin typeface="+mn-lt"/>
              </a:rPr>
              <a:t> / reader / protected / external / </a:t>
            </a:r>
            <a:r>
              <a:rPr lang="en-US" sz="1400" b="0" i="0" u="none" strike="noStrike" baseline="0" dirty="0" err="1">
                <a:latin typeface="+mn-lt"/>
              </a:rPr>
              <a:t>AbstractView</a:t>
            </a:r>
            <a:r>
              <a:rPr lang="en-US" sz="1400" b="0" i="0" u="none" strike="noStrike" baseline="0" dirty="0">
                <a:latin typeface="+mn-lt"/>
              </a:rPr>
              <a:t>/S9781405890328 [Accessed 19 July 2021].</a:t>
            </a:r>
          </a:p>
          <a:p>
            <a:pPr algn="l"/>
            <a:r>
              <a:rPr lang="en-US" sz="1400" dirty="0">
                <a:latin typeface="+mn-lt"/>
              </a:rPr>
              <a:t>Eason, K., 2014. Afterword: The past, present and future of sociotechnical systems theory. Applied ergonomics [Online]. Advances in Socio-Technical Systems Understanding and Design: A Festschrift in </a:t>
            </a:r>
            <a:r>
              <a:rPr lang="en-US" sz="1400" dirty="0" err="1">
                <a:latin typeface="+mn-lt"/>
              </a:rPr>
              <a:t>Honour</a:t>
            </a:r>
            <a:r>
              <a:rPr lang="en-US" sz="1400" dirty="0">
                <a:latin typeface="+mn-lt"/>
              </a:rPr>
              <a:t> of K.D. Eason, 45 (2, Part A), 1 March, pp.213–220.Available from: https://doi.org/10.1016/j.apergo.2013.09.017 [Accessed 1 March 2024].</a:t>
            </a:r>
          </a:p>
          <a:p>
            <a:pPr algn="l"/>
            <a:r>
              <a:rPr lang="en-US" sz="1400" dirty="0">
                <a:latin typeface="+mn-lt"/>
              </a:rPr>
              <a:t>Emery, F., 1980. Designing Socio-Technical Systems for ’Greenfield’ Sites. Journal of occupational </a:t>
            </a:r>
            <a:r>
              <a:rPr lang="en-US" sz="1400" dirty="0" err="1">
                <a:latin typeface="+mn-lt"/>
              </a:rPr>
              <a:t>behaviour</a:t>
            </a:r>
            <a:r>
              <a:rPr lang="en-US" sz="1400" dirty="0">
                <a:latin typeface="+mn-lt"/>
              </a:rPr>
              <a:t> [Online], 1(1), pp.19–27. JSTOR: 3004061. Available from: https://www.jstor.org/stable/3004061 [Accessed 26 June 2024].</a:t>
            </a:r>
          </a:p>
          <a:p>
            <a:pPr algn="l"/>
            <a:r>
              <a:rPr lang="en-US" sz="1400" dirty="0">
                <a:latin typeface="+mn-lt"/>
              </a:rPr>
              <a:t>Goodall, R., Gill, G. and Gardiner, M., 2003. Learning the Habit of Innovation: Harnessing Technology for Strategic Planning Phase. Norwich: University of East Anglia, p.39.</a:t>
            </a:r>
          </a:p>
          <a:p>
            <a:pPr algn="l"/>
            <a:r>
              <a:rPr lang="en-US" sz="1400" dirty="0">
                <a:latin typeface="+mn-lt"/>
              </a:rPr>
              <a:t>Hollender, N., Hofmann, C., </a:t>
            </a:r>
            <a:r>
              <a:rPr lang="en-US" sz="1400" dirty="0" err="1">
                <a:latin typeface="+mn-lt"/>
              </a:rPr>
              <a:t>Deneke</a:t>
            </a:r>
            <a:r>
              <a:rPr lang="en-US" sz="1400" dirty="0">
                <a:latin typeface="+mn-lt"/>
              </a:rPr>
              <a:t>, M. and Schmitz, B., 2010. Integrating cognitive load theory and concepts of human–computer interaction. Computers in human behavior [Online]. Online Interactivity: Role of Technology in Behavior Change, 26(6), 1 November, pp.1278–1288. Available from: https://doi.org/10.1016/j.chb.2010.05.031 [Accessed 29 July 2021].</a:t>
            </a:r>
          </a:p>
        </p:txBody>
      </p:sp>
    </p:spTree>
    <p:extLst>
      <p:ext uri="{BB962C8B-B14F-4D97-AF65-F5344CB8AC3E}">
        <p14:creationId xmlns:p14="http://schemas.microsoft.com/office/powerpoint/2010/main" val="1534699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8"/>
            <a:ext cx="10006674" cy="4564001"/>
          </a:xfrm>
        </p:spPr>
        <p:txBody>
          <a:bodyPr lIns="91440" tIns="45720" rIns="91440" bIns="45720" anchor="t"/>
          <a:lstStyle/>
          <a:p>
            <a:r>
              <a:rPr lang="en-US" sz="1400" dirty="0" err="1">
                <a:latin typeface="+mn-lt"/>
              </a:rPr>
              <a:t>Inayatullah</a:t>
            </a:r>
            <a:r>
              <a:rPr lang="en-US" sz="1400" dirty="0">
                <a:latin typeface="+mn-lt"/>
              </a:rPr>
              <a:t>, S., 2007. Questioning the future: methods and tools for organization and societal </a:t>
            </a:r>
            <a:r>
              <a:rPr lang="en-US" sz="1400" dirty="0" err="1">
                <a:latin typeface="+mn-lt"/>
              </a:rPr>
              <a:t>transformation.Taipei</a:t>
            </a:r>
            <a:r>
              <a:rPr lang="en-US" sz="1400" dirty="0">
                <a:latin typeface="+mn-lt"/>
              </a:rPr>
              <a:t>, Taiwan: </a:t>
            </a:r>
            <a:r>
              <a:rPr lang="en-US" sz="1400" dirty="0" err="1">
                <a:latin typeface="+mn-lt"/>
              </a:rPr>
              <a:t>Tamkang</a:t>
            </a:r>
            <a:r>
              <a:rPr lang="en-US" sz="1400" dirty="0">
                <a:latin typeface="+mn-lt"/>
              </a:rPr>
              <a:t> University.</a:t>
            </a:r>
            <a:endParaRPr lang="en-GB" sz="1400" dirty="0">
              <a:latin typeface="+mn-lt"/>
            </a:endParaRPr>
          </a:p>
          <a:p>
            <a:pPr algn="l"/>
            <a:r>
              <a:rPr lang="en-GB" sz="1400" dirty="0">
                <a:latin typeface="+mn-lt"/>
              </a:rPr>
              <a:t>ISO 9241 [Online], 2019. 2nd ed. International Organization for Standardization. Available from: https://www.iso.org/obp/ui/#iso:std:iso:9241:-210:ed-2:v1:en [Accessed 22 July 2021].</a:t>
            </a:r>
          </a:p>
          <a:p>
            <a:pPr algn="l"/>
            <a:r>
              <a:rPr lang="en-GB" sz="1400" dirty="0">
                <a:latin typeface="+mn-lt"/>
              </a:rPr>
              <a:t>Johnson, B.D., 2011. Science Fiction Prototyping: Designing the Future with Science Fiction. Synthesis lectures on computer science [Online], 3(1), 19 April, pp.1–190. Available from: https://doi.org/10.2200/S00336ED1V01Y201102CSL003.</a:t>
            </a:r>
          </a:p>
          <a:p>
            <a:pPr algn="l"/>
            <a:r>
              <a:rPr lang="en-GB" sz="1400" dirty="0">
                <a:latin typeface="+mn-lt"/>
              </a:rPr>
              <a:t>Johnson, G., 2018. Fundamentals of strategy. Fourth edition. Harlow, England : New York: Pearson.</a:t>
            </a:r>
          </a:p>
          <a:p>
            <a:pPr algn="l"/>
            <a:r>
              <a:rPr lang="en-GB" sz="1400" dirty="0">
                <a:latin typeface="+mn-lt"/>
              </a:rPr>
              <a:t>Kassem, B., Rossini, M., </a:t>
            </a:r>
            <a:r>
              <a:rPr lang="en-GB" sz="1400" dirty="0" err="1">
                <a:latin typeface="+mn-lt"/>
              </a:rPr>
              <a:t>Frecassetti</a:t>
            </a:r>
            <a:r>
              <a:rPr lang="en-GB" sz="1400" dirty="0">
                <a:latin typeface="+mn-lt"/>
              </a:rPr>
              <a:t>, S., Costa, F. and </a:t>
            </a:r>
            <a:r>
              <a:rPr lang="en-GB" sz="1400" dirty="0" err="1">
                <a:latin typeface="+mn-lt"/>
              </a:rPr>
              <a:t>Portioli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Staudacher</a:t>
            </a:r>
            <a:r>
              <a:rPr lang="en-GB" sz="1400" dirty="0">
                <a:latin typeface="+mn-lt"/>
              </a:rPr>
              <a:t>, A., 2024. An implementation model for socio-technical digital tools. Journal of manufacturing technology management [Online], ahead-of-print (ahead-of-print), 1 January. Available from: https://doi.org/10.1108/JMTM-06-2023-0230 [Accessed 26 June 2024].</a:t>
            </a:r>
          </a:p>
          <a:p>
            <a:pPr algn="l"/>
            <a:r>
              <a:rPr lang="en-GB" sz="1400" dirty="0" err="1">
                <a:latin typeface="+mn-lt"/>
              </a:rPr>
              <a:t>Mütterlein</a:t>
            </a:r>
            <a:r>
              <a:rPr lang="en-GB" sz="1400" dirty="0">
                <a:latin typeface="+mn-lt"/>
              </a:rPr>
              <a:t>, J., 2018. The Three Pillars of Virtual Reality? Investigating the Roles of Immersion, Presence, and Interactivity [Online]. Hawaii International Conference on System </a:t>
            </a:r>
            <a:r>
              <a:rPr lang="en-GB" sz="1400" dirty="0" err="1">
                <a:latin typeface="+mn-lt"/>
              </a:rPr>
              <a:t>Sciences.Available</a:t>
            </a:r>
            <a:r>
              <a:rPr lang="en-GB" sz="1400" dirty="0">
                <a:latin typeface="+mn-lt"/>
              </a:rPr>
              <a:t> from: https://doi.org/10.24251/HICSS.2018.174 [Accessed 22 January2022].</a:t>
            </a:r>
          </a:p>
          <a:p>
            <a:pPr algn="l"/>
            <a:r>
              <a:rPr lang="en-GB" sz="1400" dirty="0">
                <a:latin typeface="+mn-lt"/>
              </a:rPr>
              <a:t>Obrist, M., Velasco, C., Vi, C., Ranasinghe, N., Israr, A., Cheok, A., Spence, C. and </a:t>
            </a:r>
            <a:r>
              <a:rPr lang="en-GB" sz="1400" dirty="0" err="1">
                <a:latin typeface="+mn-lt"/>
              </a:rPr>
              <a:t>Gopalakrishnakone,P</a:t>
            </a:r>
            <a:r>
              <a:rPr lang="en-GB" sz="1400" dirty="0">
                <a:latin typeface="+mn-lt"/>
              </a:rPr>
              <a:t>., 2016. Sensing the future of HCI: touch, taste, and smell user interfaces. Interactions [Online], 23(5), 23 August, pp.40–49. Available from: https://doi.org/10.1145/2973568 [Accessed 21 July 2021].</a:t>
            </a:r>
          </a:p>
          <a:p>
            <a:pPr algn="l"/>
            <a:r>
              <a:rPr lang="en-GB" sz="1400" dirty="0" err="1">
                <a:latin typeface="+mn-lt"/>
              </a:rPr>
              <a:t>Potstada</a:t>
            </a:r>
            <a:r>
              <a:rPr lang="en-GB" sz="1400" dirty="0">
                <a:latin typeface="+mn-lt"/>
              </a:rPr>
              <a:t>, M. and </a:t>
            </a:r>
            <a:r>
              <a:rPr lang="en-GB" sz="1400" dirty="0" err="1">
                <a:latin typeface="+mn-lt"/>
              </a:rPr>
              <a:t>Zybura</a:t>
            </a:r>
            <a:r>
              <a:rPr lang="en-GB" sz="1400" dirty="0">
                <a:latin typeface="+mn-lt"/>
              </a:rPr>
              <a:t>, J., 2014. The role of context in science fiction prototyping: The digital industrial revolution. Technological forecasting and social change [Online], 84, 1 May, pp.101–114. Available </a:t>
            </a:r>
            <a:r>
              <a:rPr lang="en-GB" sz="1400" dirty="0" err="1">
                <a:latin typeface="+mn-lt"/>
              </a:rPr>
              <a:t>from:https</a:t>
            </a:r>
            <a:r>
              <a:rPr lang="en-GB" sz="1400" dirty="0">
                <a:latin typeface="+mn-lt"/>
              </a:rPr>
              <a:t>://doi.org/10.1016/j.techfore.2013.08.026 [Accessed 2 July 2024].</a:t>
            </a:r>
          </a:p>
          <a:p>
            <a:pPr algn="l"/>
            <a:r>
              <a:rPr lang="en-US" sz="1400" dirty="0">
                <a:latin typeface="+mn-lt"/>
              </a:rPr>
              <a:t>Ringland, G., 1998. Scenario planning: managing for the future [Online]. Chichester ; New York: Wiley. Available from: http://documents.irevues.inist.fr/handle/2042/30191.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9591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8"/>
            <a:ext cx="10006674" cy="4564001"/>
          </a:xfrm>
        </p:spPr>
        <p:txBody>
          <a:bodyPr lIns="91440" tIns="45720" rIns="91440" bIns="45720" anchor="t"/>
          <a:lstStyle/>
          <a:p>
            <a:pPr algn="l"/>
            <a:r>
              <a:rPr lang="en-US" sz="1400" dirty="0">
                <a:latin typeface="+mn-lt"/>
              </a:rPr>
              <a:t>Sardar, Z., 2010. The Namesake: Futures; futures studies; futurology; futuristic; foresight—What’s in a name? Futures [Online], 42(3), 1 April, pp.177–184. Available from: https://doi.org/10.1016/j.futures.2009.11.001.</a:t>
            </a:r>
          </a:p>
          <a:p>
            <a:pPr algn="l"/>
            <a:r>
              <a:rPr lang="en-US" sz="1400" dirty="0">
                <a:latin typeface="+mn-lt"/>
              </a:rPr>
              <a:t>Trist, E.L. and </a:t>
            </a:r>
            <a:r>
              <a:rPr lang="en-US" sz="1400" dirty="0" err="1">
                <a:latin typeface="+mn-lt"/>
              </a:rPr>
              <a:t>Bamforth</a:t>
            </a:r>
            <a:r>
              <a:rPr lang="en-US" sz="1400" dirty="0">
                <a:latin typeface="+mn-lt"/>
              </a:rPr>
              <a:t>, K.W., 1951. Some Social and Psychological Consequences of the Longwall Method of Coal-Getting: An Examination of the Psychological Situation and </a:t>
            </a:r>
            <a:r>
              <a:rPr lang="en-US" sz="1400" dirty="0" err="1">
                <a:latin typeface="+mn-lt"/>
              </a:rPr>
              <a:t>Defences</a:t>
            </a:r>
            <a:r>
              <a:rPr lang="en-US" sz="1400" dirty="0">
                <a:latin typeface="+mn-lt"/>
              </a:rPr>
              <a:t> of a Work Group in Relation to the Social Structure and Technological Content of the Work System. Human relations [Online], 4(1), 1 February, pp.3–38. Available from: https://doi.org/10.1177/001872675100400101 [Accessed 26 June 2024].</a:t>
            </a:r>
          </a:p>
          <a:p>
            <a:pPr algn="l"/>
            <a:r>
              <a:rPr lang="en-US" sz="1400" dirty="0" err="1">
                <a:latin typeface="+mn-lt"/>
              </a:rPr>
              <a:t>Wagemans</a:t>
            </a:r>
            <a:r>
              <a:rPr lang="en-US" sz="1400" dirty="0">
                <a:latin typeface="+mn-lt"/>
              </a:rPr>
              <a:t>, J., Elder, J.H., </a:t>
            </a:r>
            <a:r>
              <a:rPr lang="en-US" sz="1400" dirty="0" err="1">
                <a:latin typeface="+mn-lt"/>
              </a:rPr>
              <a:t>Kubovy</a:t>
            </a:r>
            <a:r>
              <a:rPr lang="en-US" sz="1400" dirty="0">
                <a:latin typeface="+mn-lt"/>
              </a:rPr>
              <a:t>, M., Palmer, S.E., Peterson, M.A., Singh, M. and von der </a:t>
            </a:r>
            <a:r>
              <a:rPr lang="en-US" sz="1400" dirty="0" err="1">
                <a:latin typeface="+mn-lt"/>
              </a:rPr>
              <a:t>Heydt</a:t>
            </a:r>
            <a:r>
              <a:rPr lang="en-US" sz="1400" dirty="0">
                <a:latin typeface="+mn-lt"/>
              </a:rPr>
              <a:t>, R., 2012. A Century of Gestalt Psychology in Visual Perception I. Perceptual Grouping and Figure-Ground Organization. Psychological bulletin [Online], 138(6), November, pp.1172–1217. </a:t>
            </a:r>
            <a:r>
              <a:rPr lang="en-US" sz="1400" dirty="0" err="1">
                <a:latin typeface="+mn-lt"/>
              </a:rPr>
              <a:t>pmid</a:t>
            </a:r>
            <a:r>
              <a:rPr lang="en-US" sz="1400" dirty="0">
                <a:latin typeface="+mn-lt"/>
              </a:rPr>
              <a:t>: 22845751. Available from: https://doi.org/10.1037/a0029333 [Accessed 22 July 2021].</a:t>
            </a:r>
          </a:p>
          <a:p>
            <a:pPr algn="l"/>
            <a:r>
              <a:rPr lang="en-US" sz="1400" dirty="0" err="1">
                <a:latin typeface="+mn-lt"/>
              </a:rPr>
              <a:t>Weingartner</a:t>
            </a:r>
            <a:r>
              <a:rPr lang="en-US" sz="1400" dirty="0">
                <a:latin typeface="+mn-lt"/>
              </a:rPr>
              <a:t>, P., Bunge, M. and Dorn, G.J.W., eds, 1990. Studies on Mario Bunge’s Treatise, </a:t>
            </a:r>
            <a:r>
              <a:rPr lang="en-US" sz="1400" dirty="0" err="1">
                <a:latin typeface="+mn-lt"/>
              </a:rPr>
              <a:t>Pozna´n</a:t>
            </a:r>
            <a:r>
              <a:rPr lang="en-US" sz="1400" dirty="0">
                <a:latin typeface="+mn-lt"/>
              </a:rPr>
              <a:t> studies in the philosophy of the sciences and the humanities, 18. Amsterdam: </a:t>
            </a:r>
            <a:r>
              <a:rPr lang="en-US" sz="1400" dirty="0" err="1">
                <a:latin typeface="+mn-lt"/>
              </a:rPr>
              <a:t>Rodopi</a:t>
            </a:r>
            <a:r>
              <a:rPr lang="en-US" sz="1400" dirty="0">
                <a:latin typeface="+mn-lt"/>
              </a:rPr>
              <a:t>.</a:t>
            </a:r>
          </a:p>
          <a:p>
            <a:pPr algn="l"/>
            <a:r>
              <a:rPr lang="en-US" sz="1400" dirty="0">
                <a:latin typeface="+mn-lt"/>
              </a:rPr>
              <a:t>Wiener, M., </a:t>
            </a:r>
            <a:r>
              <a:rPr lang="en-US" sz="1400" dirty="0" err="1">
                <a:latin typeface="+mn-lt"/>
              </a:rPr>
              <a:t>Gattringer</a:t>
            </a:r>
            <a:r>
              <a:rPr lang="en-US" sz="1400" dirty="0">
                <a:latin typeface="+mn-lt"/>
              </a:rPr>
              <a:t>, R. and </a:t>
            </a:r>
            <a:r>
              <a:rPr lang="en-US" sz="1400" dirty="0" err="1">
                <a:latin typeface="+mn-lt"/>
              </a:rPr>
              <a:t>Strehl</a:t>
            </a:r>
            <a:r>
              <a:rPr lang="en-US" sz="1400" dirty="0">
                <a:latin typeface="+mn-lt"/>
              </a:rPr>
              <a:t>, F., 2020. Collaborative open foresight - A new approach for inspiring discontinuous and sustainability-oriented innovations. Technological forecasting and social change [Online], 155, 1 June, p.119370. Available from: https://doi.org/10.1016/j.techfore.2018.07.008 [Accessed 6 October 2021].</a:t>
            </a:r>
          </a:p>
          <a:p>
            <a:pPr algn="l"/>
            <a:r>
              <a:rPr lang="en-US" sz="1400" dirty="0">
                <a:latin typeface="+mn-lt"/>
              </a:rPr>
              <a:t>Wilson, T., 2012. A review of business-university collaboration [Online]. London: Department for Business, Innovation and Skills, p.89. [Accessed 31 May 2020].</a:t>
            </a:r>
          </a:p>
          <a:p>
            <a:pPr algn="l"/>
            <a:r>
              <a:rPr lang="en-US" sz="1400" dirty="0">
                <a:latin typeface="+mn-lt"/>
              </a:rPr>
              <a:t>Wynn, M. and Jones, P., 2017. Knowledge Transfer Partnerships and the entrepreneurial university. Industry and higher education [Online], 31(4), 1 August, pp.267–278. Available from: https://doi.org/10.1177/0950422217705442 [Accessed 30 June 2024].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329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8"/>
            <a:ext cx="10006674" cy="4564001"/>
          </a:xfrm>
        </p:spPr>
        <p:txBody>
          <a:bodyPr lIns="91440" tIns="45720" rIns="91440" bIns="45720" anchor="t"/>
          <a:lstStyle/>
          <a:p>
            <a:pPr algn="l"/>
            <a:r>
              <a:rPr lang="en-US" sz="1400" dirty="0">
                <a:latin typeface="+mn-lt"/>
              </a:rPr>
              <a:t>Zheng, P. and Callaghan, V., 2016. Diegetic Innovation Templating [Online].Available from: https://www.creative-science.org/wp-content/uploads/2015/05/2016_CS16DiegetingInnovationTemplatingwithHeaders.pdf [Accessed 10 August 2019].</a:t>
            </a:r>
          </a:p>
          <a:p>
            <a:pPr algn="l"/>
            <a:r>
              <a:rPr lang="en-US" sz="1400" dirty="0">
                <a:latin typeface="+mn-lt"/>
              </a:rPr>
              <a:t>Zheng, P. and Callaghan, V., 2018. How Chinese SMEs Innovate Using ‘Diegetic </a:t>
            </a:r>
            <a:r>
              <a:rPr lang="en-US" sz="1400" dirty="0" err="1">
                <a:latin typeface="+mn-lt"/>
              </a:rPr>
              <a:t>InnovationTemplating</a:t>
            </a:r>
            <a:r>
              <a:rPr lang="en-US" sz="1400" dirty="0">
                <a:latin typeface="+mn-lt"/>
              </a:rPr>
              <a:t>’ – The stimulating role of Sci-Fi and fantasy. Futures [Online], 95, 1 January, pp.98–117. Available </a:t>
            </a:r>
            <a:r>
              <a:rPr lang="en-US" sz="1400" dirty="0" err="1">
                <a:latin typeface="+mn-lt"/>
              </a:rPr>
              <a:t>from:https</a:t>
            </a:r>
            <a:r>
              <a:rPr lang="en-US" sz="1400" dirty="0">
                <a:latin typeface="+mn-lt"/>
              </a:rPr>
              <a:t>://doi.org/10.1016/j.futures.2017.10.005.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88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9"/>
            <a:ext cx="10006674" cy="3167908"/>
          </a:xfrm>
        </p:spPr>
        <p:txBody>
          <a:bodyPr lIns="91440" tIns="45720" rIns="91440" bIns="45720" anchor="t"/>
          <a:lstStyle/>
          <a:p>
            <a:r>
              <a:rPr lang="en-US" sz="1800" dirty="0"/>
              <a:t>This presentation focuses on the findings reported in the paper, “TCT Innovation Taxonomy and Open Foresight Innovation Paradigm”.</a:t>
            </a:r>
          </a:p>
          <a:p>
            <a:endParaRPr lang="en-US" sz="1800" dirty="0"/>
          </a:p>
          <a:p>
            <a:r>
              <a:rPr lang="en-GB" sz="1800" dirty="0"/>
              <a:t>The main contributions are: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TCT Innovation Taxonomy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Open Foresight Innovation Paradigm (OFIP)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Diegetic Innovation Templating in VR (DITVR)</a:t>
            </a:r>
          </a:p>
        </p:txBody>
      </p:sp>
    </p:spTree>
    <p:extLst>
      <p:ext uri="{BB962C8B-B14F-4D97-AF65-F5344CB8AC3E}">
        <p14:creationId xmlns:p14="http://schemas.microsoft.com/office/powerpoint/2010/main" val="3904731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11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D41C-3E36-FAFF-A313-2D90D0F7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TCT Innovation Taxonomy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87D74-3697-25D3-50CD-6BF7A0FCDF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 approach for research into innovation theories.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22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TCT Innovation Taxonomy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9"/>
            <a:ext cx="10006674" cy="3167908"/>
          </a:xfrm>
        </p:spPr>
        <p:txBody>
          <a:bodyPr lIns="91440" tIns="45720" rIns="91440" bIns="45720" anchor="t"/>
          <a:lstStyle/>
          <a:p>
            <a:r>
              <a:rPr lang="en-GB" sz="1800" dirty="0">
                <a:latin typeface="Arial"/>
                <a:cs typeface="Arial"/>
              </a:rPr>
              <a:t>The Immersive</a:t>
            </a:r>
          </a:p>
          <a:p>
            <a:endParaRPr lang="en-US" sz="1800" dirty="0"/>
          </a:p>
          <a:p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1A1FE-7E61-3716-31ED-5116F3D97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" y="1190312"/>
            <a:ext cx="11822175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1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1" y="1044863"/>
            <a:ext cx="5108102" cy="4582214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buNone/>
            </a:pPr>
            <a:r>
              <a:rPr lang="en-US" dirty="0"/>
              <a:t>The taxonomy provides a recommended approach for supporting research in the field of ‘innovation’.</a:t>
            </a:r>
          </a:p>
          <a:p>
            <a:pPr marL="0" indent="0">
              <a:buNone/>
            </a:pPr>
            <a:r>
              <a:rPr lang="en-US" dirty="0"/>
              <a:t>Socio-Technical Theory</a:t>
            </a:r>
          </a:p>
          <a:p>
            <a:pPr>
              <a:buFontTx/>
              <a:buChar char="-"/>
            </a:pPr>
            <a:r>
              <a:rPr lang="en-US" dirty="0"/>
              <a:t>People develop technology, that when used form a symbiotic relationship (Trist and </a:t>
            </a:r>
            <a:r>
              <a:rPr lang="en-US" dirty="0" err="1"/>
              <a:t>Bamforth</a:t>
            </a:r>
            <a:r>
              <a:rPr lang="en-US" dirty="0"/>
              <a:t>, 1951; Eason, 2015; Emery, 1980; Kassam et al, 2024)</a:t>
            </a:r>
          </a:p>
          <a:p>
            <a:pPr>
              <a:buFontTx/>
              <a:buChar char="-"/>
            </a:pPr>
            <a:r>
              <a:rPr lang="en-US" dirty="0"/>
              <a:t>Originally encompassed technology and society.</a:t>
            </a:r>
            <a:endParaRPr lang="en-GB" dirty="0"/>
          </a:p>
          <a:p>
            <a:pPr>
              <a:buFontTx/>
              <a:buChar char="-"/>
            </a:pPr>
            <a:r>
              <a:rPr lang="en-GB" dirty="0"/>
              <a:t>Decomposed further into technology, </a:t>
            </a:r>
            <a:r>
              <a:rPr lang="en-GB" dirty="0" err="1"/>
              <a:t>sociotechnology</a:t>
            </a:r>
            <a:r>
              <a:rPr lang="en-GB" dirty="0"/>
              <a:t> and the sociotechnical system (</a:t>
            </a:r>
            <a:r>
              <a:rPr lang="en-GB" dirty="0" err="1"/>
              <a:t>Weingartner</a:t>
            </a:r>
            <a:r>
              <a:rPr lang="en-GB" dirty="0"/>
              <a:t>, Bunge and Dorn, 1990)</a:t>
            </a:r>
          </a:p>
          <a:p>
            <a:pPr marL="0" indent="0">
              <a:buNone/>
            </a:pPr>
            <a:r>
              <a:rPr lang="en-GB" dirty="0"/>
              <a:t>Attempting to apply concepts from outside of Socio-Technical Theory to this type of system identified the need for an additional lens.</a:t>
            </a:r>
          </a:p>
          <a:p>
            <a:pPr marL="0" indent="0">
              <a:buNone/>
            </a:pPr>
            <a:r>
              <a:rPr lang="en-GB" dirty="0"/>
              <a:t>Applying this model to business led to the ‘society’ being rephrased to ‘context’ to better represent the location where this model would be applied.</a:t>
            </a:r>
          </a:p>
          <a:p>
            <a:pPr marL="0" indent="0">
              <a:buNone/>
            </a:pPr>
            <a:r>
              <a:rPr lang="en-GB" dirty="0"/>
              <a:t>This resulted in the acronym ‘TCT’.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40" y="277127"/>
            <a:ext cx="10463874" cy="545833"/>
          </a:xfrm>
        </p:spPr>
        <p:txBody>
          <a:bodyPr anchor="t">
            <a:normAutofit/>
          </a:bodyPr>
          <a:lstStyle/>
          <a:p>
            <a:r>
              <a:rPr lang="en-US" dirty="0"/>
              <a:t>Defining the Research Domain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6C0CC-3C4C-5570-8B74-C3B55005D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656" y="1209722"/>
            <a:ext cx="5108102" cy="4252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886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1" y="1044863"/>
            <a:ext cx="5108102" cy="4582214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buNone/>
            </a:pPr>
            <a:r>
              <a:rPr lang="en-US" dirty="0"/>
              <a:t>This taxonomy proposes that published literature and foundational concepts should be viewed independently from Context and Technology.</a:t>
            </a:r>
          </a:p>
          <a:p>
            <a:pPr marL="0" indent="0">
              <a:buNone/>
            </a:pPr>
            <a:r>
              <a:rPr lang="en-US" dirty="0"/>
              <a:t>Future Studies is interested in studying the range of different possible futures.</a:t>
            </a:r>
          </a:p>
          <a:p>
            <a:pPr marL="0" indent="0">
              <a:buNone/>
            </a:pPr>
            <a:r>
              <a:rPr lang="en-US" dirty="0"/>
              <a:t>This can be decomposed as:</a:t>
            </a:r>
          </a:p>
          <a:p>
            <a:pPr>
              <a:buFontTx/>
              <a:buChar char="-"/>
            </a:pPr>
            <a:r>
              <a:rPr lang="en-US" dirty="0"/>
              <a:t>Astrology,</a:t>
            </a:r>
          </a:p>
          <a:p>
            <a:pPr>
              <a:buFontTx/>
              <a:buChar char="-"/>
            </a:pPr>
            <a:r>
              <a:rPr lang="en-US" dirty="0"/>
              <a:t>Prophecy,</a:t>
            </a:r>
          </a:p>
          <a:p>
            <a:pPr>
              <a:buFontTx/>
              <a:buChar char="-"/>
            </a:pPr>
            <a:r>
              <a:rPr lang="en-US" dirty="0"/>
              <a:t>Forecasting (Sardar, 2010).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Forecasting has been built upon to support the research area of Foresight Innovation which relies on the use of facts and quantifiable information.</a:t>
            </a:r>
          </a:p>
          <a:p>
            <a:pPr marL="0" indent="0">
              <a:buNone/>
            </a:pPr>
            <a:r>
              <a:rPr lang="en-US" dirty="0"/>
              <a:t>The application of foresight innovation in business eventually became known as a specialist area of research called ‘Corporate Foresight Innovation’.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40" y="277127"/>
            <a:ext cx="10463874" cy="545833"/>
          </a:xfrm>
        </p:spPr>
        <p:txBody>
          <a:bodyPr anchor="t">
            <a:normAutofit/>
          </a:bodyPr>
          <a:lstStyle/>
          <a:p>
            <a:r>
              <a:rPr lang="en-US" dirty="0"/>
              <a:t>Theory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14CFB-5D57-45C5-9CEC-3DA4B16A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449" y="1044863"/>
            <a:ext cx="2958516" cy="4582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789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1" y="1044863"/>
            <a:ext cx="5108101" cy="4582214"/>
          </a:xfrm>
        </p:spPr>
        <p:txBody>
          <a:bodyPr lIns="91440" tIns="45720" rIns="91440" bIns="45720">
            <a:normAutofit/>
          </a:bodyPr>
          <a:lstStyle/>
          <a:p>
            <a:r>
              <a:rPr lang="en-US" dirty="0"/>
              <a:t>The context is defined in this taxonomy as the combination of actors where academic research, governmental policy and business operations combine.</a:t>
            </a:r>
          </a:p>
          <a:p>
            <a:r>
              <a:rPr lang="en-US" dirty="0"/>
              <a:t>These three areas represent the operating environment where organisations are formed and create value, resulting in innovative business models.</a:t>
            </a:r>
          </a:p>
          <a:p>
            <a:r>
              <a:rPr lang="en-US" dirty="0"/>
              <a:t>It has been proven that an open approach to innovation provide the ideal foundations for business innovation to thrive (Chesbrough, 2003).</a:t>
            </a:r>
          </a:p>
          <a:p>
            <a:r>
              <a:rPr lang="en-US" dirty="0"/>
              <a:t>Foresight is required before innovation can occur as there is the need for an antecedent, resulting in the need for a new Open Foresight Innovation Paradigm.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40" y="277127"/>
            <a:ext cx="10463874" cy="545833"/>
          </a:xfrm>
        </p:spPr>
        <p:txBody>
          <a:bodyPr anchor="t">
            <a:normAutofit/>
          </a:bodyPr>
          <a:lstStyle/>
          <a:p>
            <a:r>
              <a:rPr lang="en-US" dirty="0"/>
              <a:t>Context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98A6B-A5E1-4954-799F-DE4BB2FB8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384" y="2122796"/>
            <a:ext cx="5108101" cy="2426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858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D6C-4EF2-AAAD-EC41-A93FFC0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Foresight Innovation Paradigm (OFIP)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A048-50A7-63BA-3DBF-DAD8E7322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840" y="1360549"/>
            <a:ext cx="10006674" cy="3167908"/>
          </a:xfrm>
        </p:spPr>
        <p:txBody>
          <a:bodyPr lIns="91440" tIns="45720" rIns="91440" bIns="45720" anchor="t"/>
          <a:lstStyle/>
          <a:p>
            <a:r>
              <a:rPr lang="en-GB" sz="1800" dirty="0">
                <a:latin typeface="Arial"/>
                <a:cs typeface="Arial"/>
              </a:rPr>
              <a:t>Foresight (Wiener, </a:t>
            </a:r>
            <a:r>
              <a:rPr lang="en-GB" sz="1800" dirty="0" err="1">
                <a:latin typeface="Arial"/>
                <a:cs typeface="Arial"/>
              </a:rPr>
              <a:t>Gattringer</a:t>
            </a:r>
            <a:r>
              <a:rPr lang="en-GB" sz="1800" dirty="0">
                <a:latin typeface="Arial"/>
                <a:cs typeface="Arial"/>
              </a:rPr>
              <a:t> and </a:t>
            </a:r>
            <a:r>
              <a:rPr lang="en-GB" sz="1800" dirty="0" err="1">
                <a:latin typeface="Arial"/>
                <a:cs typeface="Arial"/>
              </a:rPr>
              <a:t>Strelh</a:t>
            </a:r>
            <a:r>
              <a:rPr lang="en-GB" sz="1800" dirty="0">
                <a:latin typeface="Arial"/>
                <a:cs typeface="Arial"/>
              </a:rPr>
              <a:t>, 2020) aligns with the same principles of Open Innovation (Chesbrough, 2003), namely:</a:t>
            </a:r>
          </a:p>
          <a:p>
            <a:pPr marL="342900" indent="-342900">
              <a:buAutoNum type="arabicPeriod"/>
            </a:pPr>
            <a:r>
              <a:rPr lang="en-GB" sz="1800" dirty="0">
                <a:latin typeface="Arial"/>
                <a:cs typeface="Arial"/>
              </a:rPr>
              <a:t>Fosters out-of-the-box thinking</a:t>
            </a:r>
          </a:p>
          <a:p>
            <a:pPr marL="342900" indent="-342900">
              <a:buAutoNum type="arabicPeriod"/>
            </a:pPr>
            <a:r>
              <a:rPr lang="en-GB" sz="1800" dirty="0">
                <a:latin typeface="Arial"/>
                <a:cs typeface="Arial"/>
              </a:rPr>
              <a:t>Supports breaking away from path dependency</a:t>
            </a:r>
          </a:p>
          <a:p>
            <a:pPr marL="342900" indent="-342900">
              <a:buAutoNum type="arabicPeriod"/>
            </a:pPr>
            <a:r>
              <a:rPr lang="en-GB" sz="1800" dirty="0">
                <a:latin typeface="Arial"/>
                <a:cs typeface="Arial"/>
              </a:rPr>
              <a:t>Increases the potential of innovations</a:t>
            </a:r>
          </a:p>
          <a:p>
            <a:pPr marL="342900" indent="-342900">
              <a:buAutoNum type="arabicPeriod"/>
            </a:pPr>
            <a:r>
              <a:rPr lang="en-GB" sz="1800" dirty="0">
                <a:latin typeface="Arial"/>
                <a:cs typeface="Arial"/>
              </a:rPr>
              <a:t>Helps generate new insights.</a:t>
            </a:r>
          </a:p>
          <a:p>
            <a:pPr marL="342900" indent="-342900">
              <a:buAutoNum type="arabicPeriod"/>
            </a:pPr>
            <a:endParaRPr lang="en-GB" sz="1800" dirty="0">
              <a:latin typeface="Arial"/>
              <a:cs typeface="Arial"/>
            </a:endParaRPr>
          </a:p>
          <a:p>
            <a:r>
              <a:rPr lang="en-US" sz="1800" dirty="0"/>
              <a:t>In addition, four core precepts must be embedded in the culture of all partners: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Collaboration with external entities,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Incorporation of external ideas,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Internal and external paths to market,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Openness to change.</a:t>
            </a:r>
          </a:p>
          <a:p>
            <a:endParaRPr lang="en-GB" sz="1800" dirty="0"/>
          </a:p>
          <a:p>
            <a:pPr algn="ctr"/>
            <a:r>
              <a:rPr lang="en-GB" sz="1800" dirty="0">
                <a:highlight>
                  <a:srgbClr val="FFFF00"/>
                </a:highlight>
              </a:rPr>
              <a:t>Hypothesis: (OF + OI) =&lt; OFIP</a:t>
            </a:r>
          </a:p>
        </p:txBody>
      </p:sp>
    </p:spTree>
    <p:extLst>
      <p:ext uri="{BB962C8B-B14F-4D97-AF65-F5344CB8AC3E}">
        <p14:creationId xmlns:p14="http://schemas.microsoft.com/office/powerpoint/2010/main" val="4191596961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Slides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A42C41D4-5ECF-45FA-A503-179793E29342}"/>
    </a:ext>
  </a:extLst>
</a:theme>
</file>

<file path=ppt/theme/theme10.xml><?xml version="1.0" encoding="utf-8"?>
<a:theme xmlns:a="http://schemas.openxmlformats.org/drawingml/2006/main" name="6.2_Text Slides (Header)_Cornflower Blu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4539444E-DB97-4EB9-9FC6-B248367132BE}"/>
    </a:ext>
  </a:extLst>
</a:theme>
</file>

<file path=ppt/theme/theme11.xml><?xml version="1.0" encoding="utf-8"?>
<a:theme xmlns:a="http://schemas.openxmlformats.org/drawingml/2006/main" name="6.3_Text Slides (Header)_Purpl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B0B9CF81-BCD5-4289-B76E-F2164FFF1CB9}"/>
    </a:ext>
  </a:extLst>
</a:theme>
</file>

<file path=ppt/theme/theme12.xml><?xml version="1.0" encoding="utf-8"?>
<a:theme xmlns:a="http://schemas.openxmlformats.org/drawingml/2006/main" name="6.4_Text Slides (Header)_Orang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FD367DED-8A02-4098-AEFA-B0285CCC5FF1}"/>
    </a:ext>
  </a:extLst>
</a:theme>
</file>

<file path=ppt/theme/theme13.xml><?xml version="1.0" encoding="utf-8"?>
<a:theme xmlns:a="http://schemas.openxmlformats.org/drawingml/2006/main" name="6.5_Text Slides (Header)_Ston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8D69BFD7-FD65-4C7C-AD05-82DCC7CA7226}"/>
    </a:ext>
  </a:extLst>
</a:theme>
</file>

<file path=ppt/theme/theme14.xml><?xml version="1.0" encoding="utf-8"?>
<a:theme xmlns:a="http://schemas.openxmlformats.org/drawingml/2006/main" name="6_Images Slides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A41CEC63-9414-43BA-83A6-26C888EB70D2}"/>
    </a:ext>
  </a:extLst>
</a:theme>
</file>

<file path=ppt/theme/theme15.xml><?xml version="1.0" encoding="utf-8"?>
<a:theme xmlns:a="http://schemas.openxmlformats.org/drawingml/2006/main" name="7_End Slides">
  <a:themeElements>
    <a:clrScheme name="Custom 11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CC8D8B39-31E9-4C54-8D9C-D5CF50C201BB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itle Slid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F9DC195F-C56E-4B3B-A3C7-1547116D6C08}"/>
    </a:ext>
  </a:extLst>
</a:theme>
</file>

<file path=ppt/theme/theme3.xml><?xml version="1.0" encoding="utf-8"?>
<a:theme xmlns:a="http://schemas.openxmlformats.org/drawingml/2006/main" name="3_Chapter Title Slides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89A6EA36-8BC0-46AD-997B-4D95402EAA9E}"/>
    </a:ext>
  </a:extLst>
</a:theme>
</file>

<file path=ppt/theme/theme4.xml><?xml version="1.0" encoding="utf-8"?>
<a:theme xmlns:a="http://schemas.openxmlformats.org/drawingml/2006/main" name="4_Text Slides (Simple)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83CA2199-D635-4990-9B32-8BE593958EBA}"/>
    </a:ext>
  </a:extLst>
</a:theme>
</file>

<file path=ppt/theme/theme5.xml><?xml version="1.0" encoding="utf-8"?>
<a:theme xmlns:a="http://schemas.openxmlformats.org/drawingml/2006/main" name="5.1_Text Slides (Footer)_Dark Blu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ECD6EA53-9E4F-4A65-911B-5A4CEFDD5E30}"/>
    </a:ext>
  </a:extLst>
</a:theme>
</file>

<file path=ppt/theme/theme6.xml><?xml version="1.0" encoding="utf-8"?>
<a:theme xmlns:a="http://schemas.openxmlformats.org/drawingml/2006/main" name="5.2_Text Slides (Footer)_Cornflower Blu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2559646C-0E5D-4052-911F-52C4D2E2D613}"/>
    </a:ext>
  </a:extLst>
</a:theme>
</file>

<file path=ppt/theme/theme7.xml><?xml version="1.0" encoding="utf-8"?>
<a:theme xmlns:a="http://schemas.openxmlformats.org/drawingml/2006/main" name="5.4_Text Slides (Footer)_Orang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0D4AFFD5-CFDA-4B68-B54A-4AF699D94527}"/>
    </a:ext>
  </a:extLst>
</a:theme>
</file>

<file path=ppt/theme/theme8.xml><?xml version="1.0" encoding="utf-8"?>
<a:theme xmlns:a="http://schemas.openxmlformats.org/drawingml/2006/main" name="5.5_Text Slides (Footer)_Stone">
  <a:themeElements>
    <a:clrScheme name="Custom 11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66950ECC-2CA7-4811-8449-F6E2920597C7}"/>
    </a:ext>
  </a:extLst>
</a:theme>
</file>

<file path=ppt/theme/theme9.xml><?xml version="1.0" encoding="utf-8"?>
<a:theme xmlns:a="http://schemas.openxmlformats.org/drawingml/2006/main" name="6.1_Text Slides (Header)_Dark Blue">
  <a:themeElements>
    <a:clrScheme name="Custom 12">
      <a:dk1>
        <a:srgbClr val="000000"/>
      </a:dk1>
      <a:lt1>
        <a:srgbClr val="FFFFFF"/>
      </a:lt1>
      <a:dk2>
        <a:srgbClr val="0A1E59"/>
      </a:dk2>
      <a:lt2>
        <a:srgbClr val="E7E6E6"/>
      </a:lt2>
      <a:accent1>
        <a:srgbClr val="0A1E59"/>
      </a:accent1>
      <a:accent2>
        <a:srgbClr val="304FFF"/>
      </a:accent2>
      <a:accent3>
        <a:srgbClr val="FF9CFF"/>
      </a:accent3>
      <a:accent4>
        <a:srgbClr val="FFC000"/>
      </a:accent4>
      <a:accent5>
        <a:srgbClr val="FE5000"/>
      </a:accent5>
      <a:accent6>
        <a:srgbClr val="18ED5E"/>
      </a:accent6>
      <a:hlink>
        <a:srgbClr val="F1EFEC"/>
      </a:hlink>
      <a:folHlink>
        <a:srgbClr val="00B9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U_Powerpoint Template_v5" id="{A8D91711-7D52-4827-AF03-65BD58A19371}" vid="{ADF2E6F9-087D-4EB5-8377-5D534099F61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6ebb02-6958-4b3f-bbb5-38c48859bbea" xsi:nil="true"/>
    <lcf76f155ced4ddcb4097134ff3c332f xmlns="fec9e8ad-89a2-4656-918b-0c7f1e31c8a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A195271149E4BA6A2C757501B1512" ma:contentTypeVersion="15" ma:contentTypeDescription="Create a new document." ma:contentTypeScope="" ma:versionID="0e5d4f9ccac4807ad93682dfbc269722">
  <xsd:schema xmlns:xsd="http://www.w3.org/2001/XMLSchema" xmlns:xs="http://www.w3.org/2001/XMLSchema" xmlns:p="http://schemas.microsoft.com/office/2006/metadata/properties" xmlns:ns2="fec9e8ad-89a2-4656-918b-0c7f1e31c8ae" xmlns:ns3="236ebb02-6958-4b3f-bbb5-38c48859bbea" targetNamespace="http://schemas.microsoft.com/office/2006/metadata/properties" ma:root="true" ma:fieldsID="747fdc0b69ee030a150cdb4680ac9654" ns2:_="" ns3:_="">
    <xsd:import namespace="fec9e8ad-89a2-4656-918b-0c7f1e31c8ae"/>
    <xsd:import namespace="236ebb02-6958-4b3f-bbb5-38c48859bb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9e8ad-89a2-4656-918b-0c7f1e31c8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77d9163-87e0-4835-b57b-d419b43c90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ebb02-6958-4b3f-bbb5-38c48859bb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a4a238f-59ca-4f3a-9220-c2b387ed1b56}" ma:internalName="TaxCatchAll" ma:showField="CatchAllData" ma:web="236ebb02-6958-4b3f-bbb5-38c48859bb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D65B98-0673-42FC-9CA8-3DD3A7C4BD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FB949E-FE44-4B39-BB4C-E19FF9C3BAB2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0a851b25-2cdf-4055-a771-956aaf0c00ae"/>
    <ds:schemaRef ds:uri="http://schemas.openxmlformats.org/package/2006/metadata/core-properties"/>
    <ds:schemaRef ds:uri="5c98d77a-f2de-4c0a-aa9f-db74dd632e07"/>
    <ds:schemaRef ds:uri="http://purl.org/dc/dcmitype/"/>
    <ds:schemaRef ds:uri="236ebb02-6958-4b3f-bbb5-38c48859bbea"/>
    <ds:schemaRef ds:uri="fec9e8ad-89a2-4656-918b-0c7f1e31c8ae"/>
  </ds:schemaRefs>
</ds:datastoreItem>
</file>

<file path=customXml/itemProps3.xml><?xml version="1.0" encoding="utf-8"?>
<ds:datastoreItem xmlns:ds="http://schemas.openxmlformats.org/officeDocument/2006/customXml" ds:itemID="{ADF250BC-B49E-47B9-8022-8CDCF1470A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c9e8ad-89a2-4656-918b-0c7f1e31c8ae"/>
    <ds:schemaRef ds:uri="236ebb02-6958-4b3f-bbb5-38c48859bb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3412</Words>
  <Application>Microsoft Office PowerPoint</Application>
  <PresentationFormat>Widescreen</PresentationFormat>
  <Paragraphs>189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Arial</vt:lpstr>
      <vt:lpstr>Calibri</vt:lpstr>
      <vt:lpstr>Helvetica</vt:lpstr>
      <vt:lpstr>System Font Regular</vt:lpstr>
      <vt:lpstr>1_Cover Slides</vt:lpstr>
      <vt:lpstr>2_Title Slide</vt:lpstr>
      <vt:lpstr>3_Chapter Title Slides</vt:lpstr>
      <vt:lpstr>4_Text Slides (Simple)</vt:lpstr>
      <vt:lpstr>5.1_Text Slides (Footer)_Dark Blue</vt:lpstr>
      <vt:lpstr>5.2_Text Slides (Footer)_Cornflower Blue</vt:lpstr>
      <vt:lpstr>5.4_Text Slides (Footer)_Orange</vt:lpstr>
      <vt:lpstr>5.5_Text Slides (Footer)_Stone</vt:lpstr>
      <vt:lpstr>6.1_Text Slides (Header)_Dark Blue</vt:lpstr>
      <vt:lpstr>6.2_Text Slides (Header)_Cornflower Blue</vt:lpstr>
      <vt:lpstr>6.3_Text Slides (Header)_Purple</vt:lpstr>
      <vt:lpstr>6.4_Text Slides (Header)_Orange</vt:lpstr>
      <vt:lpstr>6.5_Text Slides (Header)_Stone</vt:lpstr>
      <vt:lpstr>6_Images Slides</vt:lpstr>
      <vt:lpstr>7_End Slides</vt:lpstr>
      <vt:lpstr>PowerPoint Presentation</vt:lpstr>
      <vt:lpstr>TCT Innovation Taxonomy &amp; OFIP Supporting science fiction prototyping by making the case for an Open Foresight Innovation Paradigm</vt:lpstr>
      <vt:lpstr>Introduction</vt:lpstr>
      <vt:lpstr>TCT Innovation Taxonomy</vt:lpstr>
      <vt:lpstr>TCT Innovation Taxonomy</vt:lpstr>
      <vt:lpstr>Defining the Research Domain</vt:lpstr>
      <vt:lpstr>Theory</vt:lpstr>
      <vt:lpstr>Context</vt:lpstr>
      <vt:lpstr>Open Foresight Innovation Paradigm (OFIP)</vt:lpstr>
      <vt:lpstr>Technology</vt:lpstr>
      <vt:lpstr>Reading the Taxonomy</vt:lpstr>
      <vt:lpstr>TCT Innovation Taxonomy</vt:lpstr>
      <vt:lpstr>Using the Taxonomy</vt:lpstr>
      <vt:lpstr>PowerPoint Presentation</vt:lpstr>
      <vt:lpstr>Applied Example</vt:lpstr>
      <vt:lpstr>Stage 1: Domain of Research</vt:lpstr>
      <vt:lpstr>Stage 2: Field of Research</vt:lpstr>
      <vt:lpstr>Stage 3: Specialist Area Within Field</vt:lpstr>
      <vt:lpstr>Stage 4: Theoretical Framework</vt:lpstr>
      <vt:lpstr>Stage 4: Theoretical Framework</vt:lpstr>
      <vt:lpstr>Stage 4: Theoretical Framework</vt:lpstr>
      <vt:lpstr>Outcomes</vt:lpstr>
      <vt:lpstr>Summary</vt:lpstr>
      <vt:lpstr>Discussion and Conclusion</vt:lpstr>
      <vt:lpstr>References</vt:lpstr>
      <vt:lpstr>References</vt:lpstr>
      <vt:lpstr>References</vt:lpstr>
      <vt:lpstr>References</vt:lpstr>
      <vt:lpstr>References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 Reilly</dc:creator>
  <cp:keywords/>
  <dc:description/>
  <cp:lastModifiedBy>Gareth Ward</cp:lastModifiedBy>
  <cp:revision>3</cp:revision>
  <cp:lastPrinted>2024-06-20T12:55:20Z</cp:lastPrinted>
  <dcterms:created xsi:type="dcterms:W3CDTF">2023-10-06T15:40:10Z</dcterms:created>
  <dcterms:modified xsi:type="dcterms:W3CDTF">2024-07-15T21:02:36Z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0x010100FB3A195271149E4BA6A2C757501B1512</vt:lpwstr>
  </property>
  <property fmtid="{D5CDD505-2E9C-101B-9397-08002B2CF9AE}" pid="3" name="MediaServiceImageTags">
    <vt:lpwstr/>
  </property>
</Properties>
</file>